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80" r:id="rId1"/>
  </p:sldMasterIdLst>
  <p:notesMasterIdLst>
    <p:notesMasterId r:id="rId18"/>
  </p:notesMasterIdLst>
  <p:sldIdLst>
    <p:sldId id="256" r:id="rId2"/>
    <p:sldId id="317" r:id="rId3"/>
    <p:sldId id="325" r:id="rId4"/>
    <p:sldId id="327" r:id="rId5"/>
    <p:sldId id="329" r:id="rId6"/>
    <p:sldId id="330" r:id="rId7"/>
    <p:sldId id="331" r:id="rId8"/>
    <p:sldId id="332" r:id="rId9"/>
    <p:sldId id="333" r:id="rId10"/>
    <p:sldId id="334" r:id="rId11"/>
    <p:sldId id="319" r:id="rId12"/>
    <p:sldId id="337" r:id="rId13"/>
    <p:sldId id="326" r:id="rId14"/>
    <p:sldId id="335" r:id="rId15"/>
    <p:sldId id="336" r:id="rId16"/>
    <p:sldId id="328" r:id="rId17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6FD239C9-1244-4C6A-984B-6BAB7C4548F1}">
  <a:tblStyle styleId="{6FD239C9-1244-4C6A-984B-6BAB7C4548F1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407" autoAdjust="0"/>
    <p:restoredTop sz="94660"/>
  </p:normalViewPr>
  <p:slideViewPr>
    <p:cSldViewPr snapToGrid="0">
      <p:cViewPr varScale="1">
        <p:scale>
          <a:sx n="88" d="100"/>
          <a:sy n="88" d="100"/>
        </p:scale>
        <p:origin x="378" y="9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687873294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6" name="Google Shape;1496;g117bfa9d61a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97" name="Google Shape;1497;g117bfa9d61a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35249143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37" name="Google Shape;3437;g1182f03aaaf_0_28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38" name="Google Shape;3438;g1182f03aaaf_0_28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63896783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37" name="Google Shape;3437;g1182f03aaaf_0_28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38" name="Google Shape;3438;g1182f03aaaf_0_28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432599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1" name="Google Shape;2061;g1003d90df77_0_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62" name="Google Shape;2062;g1003d90df77_0_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12120873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54" name="Google Shape;4254;g1182f03aaaf_0_157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255" name="Google Shape;4255;g1182f03aaaf_0_157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7619175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54" name="Google Shape;5754;g1182f03aaaf_0_176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55" name="Google Shape;5755;g1182f03aaaf_0_176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08467246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4" name="Google Shape;2394;g1003d90df77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95" name="Google Shape;2395;g1003d90df77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13987476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54" name="Google Shape;4254;g1182f03aaaf_0_157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255" name="Google Shape;4255;g1182f03aaaf_0_157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7619175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54" name="Google Shape;4254;g1182f03aaaf_0_157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255" name="Google Shape;4255;g1182f03aaaf_0_157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7619175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2" name="Google Shape;2932;g1182f03aaaf_0_95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33" name="Google Shape;2933;g1182f03aaaf_0_95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6327395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>
            <a:spLocks noGrp="1"/>
          </p:cNvSpPr>
          <p:nvPr>
            <p:ph type="subTitle" idx="1"/>
          </p:nvPr>
        </p:nvSpPr>
        <p:spPr>
          <a:xfrm rot="-546">
            <a:off x="2683643" y="3709225"/>
            <a:ext cx="3776700" cy="42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1675375" y="1007675"/>
            <a:ext cx="5793300" cy="2700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6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9pPr>
          </a:lstStyle>
          <a:p>
            <a:endParaRPr/>
          </a:p>
        </p:txBody>
      </p:sp>
      <p:grpSp>
        <p:nvGrpSpPr>
          <p:cNvPr id="11" name="Google Shape;11;p2"/>
          <p:cNvGrpSpPr/>
          <p:nvPr/>
        </p:nvGrpSpPr>
        <p:grpSpPr>
          <a:xfrm>
            <a:off x="-76200" y="-381000"/>
            <a:ext cx="9316887" cy="5905508"/>
            <a:chOff x="-76200" y="-381000"/>
            <a:chExt cx="9316887" cy="5905508"/>
          </a:xfrm>
        </p:grpSpPr>
        <p:grpSp>
          <p:nvGrpSpPr>
            <p:cNvPr id="12" name="Google Shape;12;p2"/>
            <p:cNvGrpSpPr/>
            <p:nvPr/>
          </p:nvGrpSpPr>
          <p:grpSpPr>
            <a:xfrm>
              <a:off x="-76200" y="-381000"/>
              <a:ext cx="9316887" cy="5905508"/>
              <a:chOff x="-76200" y="-381000"/>
              <a:chExt cx="9316887" cy="5905508"/>
            </a:xfrm>
          </p:grpSpPr>
          <p:sp>
            <p:nvSpPr>
              <p:cNvPr id="13" name="Google Shape;13;p2"/>
              <p:cNvSpPr/>
              <p:nvPr/>
            </p:nvSpPr>
            <p:spPr>
              <a:xfrm>
                <a:off x="-76200" y="4272074"/>
                <a:ext cx="7741975" cy="1176234"/>
              </a:xfrm>
              <a:custGeom>
                <a:avLst/>
                <a:gdLst/>
                <a:ahLst/>
                <a:cxnLst/>
                <a:rect l="l" t="t" r="r" b="b"/>
                <a:pathLst>
                  <a:path w="70364" h="13228" extrusionOk="0">
                    <a:moveTo>
                      <a:pt x="66583" y="0"/>
                    </a:moveTo>
                    <a:cubicBezTo>
                      <a:pt x="66433" y="0"/>
                      <a:pt x="66284" y="6"/>
                      <a:pt x="66136" y="17"/>
                    </a:cubicBezTo>
                    <a:cubicBezTo>
                      <a:pt x="63218" y="234"/>
                      <a:pt x="60767" y="2179"/>
                      <a:pt x="58358" y="3841"/>
                    </a:cubicBezTo>
                    <a:cubicBezTo>
                      <a:pt x="56406" y="5188"/>
                      <a:pt x="54115" y="6431"/>
                      <a:pt x="51817" y="6431"/>
                    </a:cubicBezTo>
                    <a:cubicBezTo>
                      <a:pt x="51279" y="6431"/>
                      <a:pt x="50740" y="6363"/>
                      <a:pt x="50205" y="6212"/>
                    </a:cubicBezTo>
                    <a:cubicBezTo>
                      <a:pt x="47039" y="5316"/>
                      <a:pt x="45178" y="1821"/>
                      <a:pt x="42049" y="806"/>
                    </a:cubicBezTo>
                    <a:cubicBezTo>
                      <a:pt x="41403" y="596"/>
                      <a:pt x="40744" y="505"/>
                      <a:pt x="40082" y="505"/>
                    </a:cubicBezTo>
                    <a:cubicBezTo>
                      <a:pt x="38042" y="505"/>
                      <a:pt x="35966" y="1375"/>
                      <a:pt x="34112" y="2342"/>
                    </a:cubicBezTo>
                    <a:cubicBezTo>
                      <a:pt x="33394" y="2716"/>
                      <a:pt x="32674" y="3111"/>
                      <a:pt x="31953" y="3511"/>
                    </a:cubicBezTo>
                    <a:cubicBezTo>
                      <a:pt x="27917" y="5742"/>
                      <a:pt x="23829" y="8111"/>
                      <a:pt x="19303" y="8111"/>
                    </a:cubicBezTo>
                    <a:cubicBezTo>
                      <a:pt x="19200" y="8111"/>
                      <a:pt x="19097" y="8110"/>
                      <a:pt x="18993" y="8107"/>
                    </a:cubicBezTo>
                    <a:cubicBezTo>
                      <a:pt x="18407" y="8094"/>
                      <a:pt x="17819" y="8037"/>
                      <a:pt x="17233" y="7957"/>
                    </a:cubicBezTo>
                    <a:cubicBezTo>
                      <a:pt x="14736" y="7611"/>
                      <a:pt x="12262" y="6808"/>
                      <a:pt x="9793" y="6808"/>
                    </a:cubicBezTo>
                    <a:cubicBezTo>
                      <a:pt x="9214" y="6808"/>
                      <a:pt x="8635" y="6852"/>
                      <a:pt x="8056" y="6957"/>
                    </a:cubicBezTo>
                    <a:cubicBezTo>
                      <a:pt x="5459" y="7430"/>
                      <a:pt x="3200" y="9094"/>
                      <a:pt x="1505" y="11116"/>
                    </a:cubicBezTo>
                    <a:cubicBezTo>
                      <a:pt x="950" y="11779"/>
                      <a:pt x="446" y="12487"/>
                      <a:pt x="1" y="13228"/>
                    </a:cubicBezTo>
                    <a:lnTo>
                      <a:pt x="67196" y="13228"/>
                    </a:lnTo>
                    <a:cubicBezTo>
                      <a:pt x="68302" y="11102"/>
                      <a:pt x="69198" y="8873"/>
                      <a:pt x="69832" y="6545"/>
                    </a:cubicBezTo>
                    <a:cubicBezTo>
                      <a:pt x="70174" y="5291"/>
                      <a:pt x="70363" y="3828"/>
                      <a:pt x="70071" y="2598"/>
                    </a:cubicBezTo>
                    <a:cubicBezTo>
                      <a:pt x="69877" y="1784"/>
                      <a:pt x="69474" y="1071"/>
                      <a:pt x="68763" y="587"/>
                    </a:cubicBezTo>
                    <a:cubicBezTo>
                      <a:pt x="68129" y="157"/>
                      <a:pt x="67353" y="0"/>
                      <a:pt x="66583" y="0"/>
                    </a:cubicBezTo>
                    <a:close/>
                  </a:path>
                </a:pathLst>
              </a:custGeom>
              <a:noFill/>
              <a:ln w="9525" cap="rnd" cmpd="sng">
                <a:solidFill>
                  <a:schemeClr val="accent4"/>
                </a:solidFill>
                <a:prstDash val="dash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" name="Google Shape;14;p2"/>
              <p:cNvSpPr/>
              <p:nvPr/>
            </p:nvSpPr>
            <p:spPr>
              <a:xfrm rot="10800000">
                <a:off x="1325825" y="-304785"/>
                <a:ext cx="7741975" cy="1178185"/>
              </a:xfrm>
              <a:custGeom>
                <a:avLst/>
                <a:gdLst/>
                <a:ahLst/>
                <a:cxnLst/>
                <a:rect l="l" t="t" r="r" b="b"/>
                <a:pathLst>
                  <a:path w="70364" h="13228" extrusionOk="0">
                    <a:moveTo>
                      <a:pt x="66583" y="0"/>
                    </a:moveTo>
                    <a:cubicBezTo>
                      <a:pt x="66433" y="0"/>
                      <a:pt x="66284" y="6"/>
                      <a:pt x="66136" y="17"/>
                    </a:cubicBezTo>
                    <a:cubicBezTo>
                      <a:pt x="63218" y="234"/>
                      <a:pt x="60767" y="2179"/>
                      <a:pt x="58358" y="3841"/>
                    </a:cubicBezTo>
                    <a:cubicBezTo>
                      <a:pt x="56406" y="5188"/>
                      <a:pt x="54115" y="6431"/>
                      <a:pt x="51817" y="6431"/>
                    </a:cubicBezTo>
                    <a:cubicBezTo>
                      <a:pt x="51279" y="6431"/>
                      <a:pt x="50740" y="6363"/>
                      <a:pt x="50205" y="6212"/>
                    </a:cubicBezTo>
                    <a:cubicBezTo>
                      <a:pt x="47039" y="5316"/>
                      <a:pt x="45178" y="1821"/>
                      <a:pt x="42049" y="806"/>
                    </a:cubicBezTo>
                    <a:cubicBezTo>
                      <a:pt x="41403" y="596"/>
                      <a:pt x="40744" y="505"/>
                      <a:pt x="40082" y="505"/>
                    </a:cubicBezTo>
                    <a:cubicBezTo>
                      <a:pt x="38042" y="505"/>
                      <a:pt x="35966" y="1375"/>
                      <a:pt x="34112" y="2342"/>
                    </a:cubicBezTo>
                    <a:cubicBezTo>
                      <a:pt x="33394" y="2716"/>
                      <a:pt x="32674" y="3111"/>
                      <a:pt x="31953" y="3511"/>
                    </a:cubicBezTo>
                    <a:cubicBezTo>
                      <a:pt x="27917" y="5742"/>
                      <a:pt x="23829" y="8111"/>
                      <a:pt x="19303" y="8111"/>
                    </a:cubicBezTo>
                    <a:cubicBezTo>
                      <a:pt x="19200" y="8111"/>
                      <a:pt x="19097" y="8110"/>
                      <a:pt x="18993" y="8107"/>
                    </a:cubicBezTo>
                    <a:cubicBezTo>
                      <a:pt x="18407" y="8094"/>
                      <a:pt x="17819" y="8037"/>
                      <a:pt x="17233" y="7957"/>
                    </a:cubicBezTo>
                    <a:cubicBezTo>
                      <a:pt x="14736" y="7611"/>
                      <a:pt x="12262" y="6808"/>
                      <a:pt x="9793" y="6808"/>
                    </a:cubicBezTo>
                    <a:cubicBezTo>
                      <a:pt x="9214" y="6808"/>
                      <a:pt x="8635" y="6852"/>
                      <a:pt x="8056" y="6957"/>
                    </a:cubicBezTo>
                    <a:cubicBezTo>
                      <a:pt x="5459" y="7430"/>
                      <a:pt x="3200" y="9094"/>
                      <a:pt x="1505" y="11116"/>
                    </a:cubicBezTo>
                    <a:cubicBezTo>
                      <a:pt x="950" y="11779"/>
                      <a:pt x="446" y="12487"/>
                      <a:pt x="1" y="13228"/>
                    </a:cubicBezTo>
                    <a:lnTo>
                      <a:pt x="67196" y="13228"/>
                    </a:lnTo>
                    <a:cubicBezTo>
                      <a:pt x="68302" y="11102"/>
                      <a:pt x="69198" y="8873"/>
                      <a:pt x="69832" y="6545"/>
                    </a:cubicBezTo>
                    <a:cubicBezTo>
                      <a:pt x="70174" y="5291"/>
                      <a:pt x="70363" y="3828"/>
                      <a:pt x="70071" y="2598"/>
                    </a:cubicBezTo>
                    <a:cubicBezTo>
                      <a:pt x="69877" y="1784"/>
                      <a:pt x="69474" y="1071"/>
                      <a:pt x="68763" y="587"/>
                    </a:cubicBezTo>
                    <a:cubicBezTo>
                      <a:pt x="68129" y="157"/>
                      <a:pt x="67353" y="0"/>
                      <a:pt x="66583" y="0"/>
                    </a:cubicBezTo>
                    <a:close/>
                  </a:path>
                </a:pathLst>
              </a:custGeom>
              <a:noFill/>
              <a:ln w="9525" cap="rnd" cmpd="sng">
                <a:solidFill>
                  <a:schemeClr val="accent4"/>
                </a:solidFill>
                <a:prstDash val="dash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" name="Google Shape;15;p2"/>
              <p:cNvSpPr/>
              <p:nvPr/>
            </p:nvSpPr>
            <p:spPr>
              <a:xfrm>
                <a:off x="-76200" y="-302100"/>
                <a:ext cx="924875" cy="1074600"/>
              </a:xfrm>
              <a:custGeom>
                <a:avLst/>
                <a:gdLst/>
                <a:ahLst/>
                <a:cxnLst/>
                <a:rect l="l" t="t" r="r" b="b"/>
                <a:pathLst>
                  <a:path w="36995" h="42984" extrusionOk="0">
                    <a:moveTo>
                      <a:pt x="1" y="0"/>
                    </a:moveTo>
                    <a:lnTo>
                      <a:pt x="1" y="42974"/>
                    </a:lnTo>
                    <a:cubicBezTo>
                      <a:pt x="191" y="42981"/>
                      <a:pt x="386" y="42984"/>
                      <a:pt x="585" y="42984"/>
                    </a:cubicBezTo>
                    <a:cubicBezTo>
                      <a:pt x="4307" y="42984"/>
                      <a:pt x="9635" y="41803"/>
                      <a:pt x="13555" y="36065"/>
                    </a:cubicBezTo>
                    <a:cubicBezTo>
                      <a:pt x="20220" y="26311"/>
                      <a:pt x="12580" y="18507"/>
                      <a:pt x="15344" y="13629"/>
                    </a:cubicBezTo>
                    <a:cubicBezTo>
                      <a:pt x="18107" y="8753"/>
                      <a:pt x="30463" y="14929"/>
                      <a:pt x="35339" y="6313"/>
                    </a:cubicBezTo>
                    <a:cubicBezTo>
                      <a:pt x="36556" y="4165"/>
                      <a:pt x="36995" y="2016"/>
                      <a:pt x="36966" y="0"/>
                    </a:cubicBezTo>
                    <a:close/>
                  </a:path>
                </a:pathLst>
              </a:custGeom>
              <a:noFill/>
              <a:ln w="9525" cap="rnd" cmpd="sng">
                <a:solidFill>
                  <a:schemeClr val="accent4"/>
                </a:solidFill>
                <a:prstDash val="dash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" name="Google Shape;16;p2"/>
              <p:cNvSpPr/>
              <p:nvPr/>
            </p:nvSpPr>
            <p:spPr>
              <a:xfrm rot="10800000" flipH="1">
                <a:off x="3797900" y="4949105"/>
                <a:ext cx="956045" cy="499200"/>
              </a:xfrm>
              <a:custGeom>
                <a:avLst/>
                <a:gdLst/>
                <a:ahLst/>
                <a:cxnLst/>
                <a:rect l="l" t="t" r="r" b="b"/>
                <a:pathLst>
                  <a:path w="27199" h="14202" extrusionOk="0">
                    <a:moveTo>
                      <a:pt x="1" y="0"/>
                    </a:moveTo>
                    <a:cubicBezTo>
                      <a:pt x="218" y="5347"/>
                      <a:pt x="2037" y="13265"/>
                      <a:pt x="10780" y="14117"/>
                    </a:cubicBezTo>
                    <a:cubicBezTo>
                      <a:pt x="11362" y="14174"/>
                      <a:pt x="11924" y="14201"/>
                      <a:pt x="12468" y="14201"/>
                    </a:cubicBezTo>
                    <a:cubicBezTo>
                      <a:pt x="22178" y="14201"/>
                      <a:pt x="25962" y="5497"/>
                      <a:pt x="27199" y="0"/>
                    </a:cubicBezTo>
                    <a:close/>
                  </a:path>
                </a:pathLst>
              </a:custGeom>
              <a:noFill/>
              <a:ln w="9525" cap="rnd" cmpd="sng">
                <a:solidFill>
                  <a:schemeClr val="accent4"/>
                </a:solidFill>
                <a:prstDash val="dash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" name="Google Shape;17;p2"/>
              <p:cNvSpPr/>
              <p:nvPr/>
            </p:nvSpPr>
            <p:spPr>
              <a:xfrm>
                <a:off x="8318387" y="4800225"/>
                <a:ext cx="846100" cy="343275"/>
              </a:xfrm>
              <a:custGeom>
                <a:avLst/>
                <a:gdLst/>
                <a:ahLst/>
                <a:cxnLst/>
                <a:rect l="l" t="t" r="r" b="b"/>
                <a:pathLst>
                  <a:path w="33844" h="13731" extrusionOk="0">
                    <a:moveTo>
                      <a:pt x="29116" y="1"/>
                    </a:moveTo>
                    <a:cubicBezTo>
                      <a:pt x="27654" y="1"/>
                      <a:pt x="26190" y="49"/>
                      <a:pt x="24733" y="121"/>
                    </a:cubicBezTo>
                    <a:cubicBezTo>
                      <a:pt x="19618" y="377"/>
                      <a:pt x="14405" y="963"/>
                      <a:pt x="9764" y="3100"/>
                    </a:cubicBezTo>
                    <a:cubicBezTo>
                      <a:pt x="9610" y="3170"/>
                      <a:pt x="9457" y="3243"/>
                      <a:pt x="9303" y="3318"/>
                    </a:cubicBezTo>
                    <a:cubicBezTo>
                      <a:pt x="4990" y="5419"/>
                      <a:pt x="1246" y="9151"/>
                      <a:pt x="1" y="13730"/>
                    </a:cubicBezTo>
                    <a:lnTo>
                      <a:pt x="33844" y="13730"/>
                    </a:lnTo>
                    <a:lnTo>
                      <a:pt x="33844" y="199"/>
                    </a:lnTo>
                    <a:cubicBezTo>
                      <a:pt x="32275" y="57"/>
                      <a:pt x="30696" y="1"/>
                      <a:pt x="29116" y="1"/>
                    </a:cubicBezTo>
                    <a:close/>
                  </a:path>
                </a:pathLst>
              </a:custGeom>
              <a:noFill/>
              <a:ln w="9525" cap="rnd" cmpd="sng">
                <a:solidFill>
                  <a:schemeClr val="accent4"/>
                </a:solidFill>
                <a:prstDash val="dash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" name="Google Shape;18;p2"/>
              <p:cNvSpPr/>
              <p:nvPr/>
            </p:nvSpPr>
            <p:spPr>
              <a:xfrm>
                <a:off x="8451600" y="-381000"/>
                <a:ext cx="692395" cy="1154183"/>
              </a:xfrm>
              <a:custGeom>
                <a:avLst/>
                <a:gdLst/>
                <a:ahLst/>
                <a:cxnLst/>
                <a:rect l="l" t="t" r="r" b="b"/>
                <a:pathLst>
                  <a:path w="18090" h="30155" extrusionOk="0">
                    <a:moveTo>
                      <a:pt x="1352" y="1"/>
                    </a:moveTo>
                    <a:cubicBezTo>
                      <a:pt x="828" y="1502"/>
                      <a:pt x="0" y="2969"/>
                      <a:pt x="48" y="4549"/>
                    </a:cubicBezTo>
                    <a:cubicBezTo>
                      <a:pt x="109" y="6566"/>
                      <a:pt x="1568" y="8246"/>
                      <a:pt x="3049" y="9616"/>
                    </a:cubicBezTo>
                    <a:cubicBezTo>
                      <a:pt x="3190" y="9744"/>
                      <a:pt x="3333" y="9874"/>
                      <a:pt x="3475" y="10002"/>
                    </a:cubicBezTo>
                    <a:cubicBezTo>
                      <a:pt x="6301" y="12556"/>
                      <a:pt x="9526" y="14974"/>
                      <a:pt x="10713" y="18571"/>
                    </a:cubicBezTo>
                    <a:cubicBezTo>
                      <a:pt x="11556" y="21119"/>
                      <a:pt x="11268" y="24028"/>
                      <a:pt x="12610" y="26354"/>
                    </a:cubicBezTo>
                    <a:cubicBezTo>
                      <a:pt x="13568" y="28020"/>
                      <a:pt x="15266" y="29159"/>
                      <a:pt x="17068" y="29826"/>
                    </a:cubicBezTo>
                    <a:cubicBezTo>
                      <a:pt x="17404" y="29951"/>
                      <a:pt x="17744" y="30060"/>
                      <a:pt x="18089" y="30155"/>
                    </a:cubicBezTo>
                    <a:lnTo>
                      <a:pt x="18089" y="1"/>
                    </a:lnTo>
                    <a:close/>
                  </a:path>
                </a:pathLst>
              </a:custGeom>
              <a:noFill/>
              <a:ln w="9525" cap="rnd" cmpd="sng">
                <a:solidFill>
                  <a:schemeClr val="accent4"/>
                </a:solidFill>
                <a:prstDash val="dash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9;p2"/>
              <p:cNvSpPr/>
              <p:nvPr/>
            </p:nvSpPr>
            <p:spPr>
              <a:xfrm>
                <a:off x="0" y="4348274"/>
                <a:ext cx="7741975" cy="1176234"/>
              </a:xfrm>
              <a:custGeom>
                <a:avLst/>
                <a:gdLst/>
                <a:ahLst/>
                <a:cxnLst/>
                <a:rect l="l" t="t" r="r" b="b"/>
                <a:pathLst>
                  <a:path w="70364" h="13228" extrusionOk="0">
                    <a:moveTo>
                      <a:pt x="66583" y="0"/>
                    </a:moveTo>
                    <a:cubicBezTo>
                      <a:pt x="66433" y="0"/>
                      <a:pt x="66284" y="6"/>
                      <a:pt x="66136" y="17"/>
                    </a:cubicBezTo>
                    <a:cubicBezTo>
                      <a:pt x="63218" y="234"/>
                      <a:pt x="60767" y="2179"/>
                      <a:pt x="58358" y="3841"/>
                    </a:cubicBezTo>
                    <a:cubicBezTo>
                      <a:pt x="56406" y="5188"/>
                      <a:pt x="54115" y="6431"/>
                      <a:pt x="51817" y="6431"/>
                    </a:cubicBezTo>
                    <a:cubicBezTo>
                      <a:pt x="51279" y="6431"/>
                      <a:pt x="50740" y="6363"/>
                      <a:pt x="50205" y="6212"/>
                    </a:cubicBezTo>
                    <a:cubicBezTo>
                      <a:pt x="47039" y="5316"/>
                      <a:pt x="45178" y="1821"/>
                      <a:pt x="42049" y="806"/>
                    </a:cubicBezTo>
                    <a:cubicBezTo>
                      <a:pt x="41403" y="596"/>
                      <a:pt x="40744" y="505"/>
                      <a:pt x="40082" y="505"/>
                    </a:cubicBezTo>
                    <a:cubicBezTo>
                      <a:pt x="38042" y="505"/>
                      <a:pt x="35966" y="1375"/>
                      <a:pt x="34112" y="2342"/>
                    </a:cubicBezTo>
                    <a:cubicBezTo>
                      <a:pt x="33394" y="2716"/>
                      <a:pt x="32674" y="3111"/>
                      <a:pt x="31953" y="3511"/>
                    </a:cubicBezTo>
                    <a:cubicBezTo>
                      <a:pt x="27917" y="5742"/>
                      <a:pt x="23829" y="8111"/>
                      <a:pt x="19303" y="8111"/>
                    </a:cubicBezTo>
                    <a:cubicBezTo>
                      <a:pt x="19200" y="8111"/>
                      <a:pt x="19097" y="8110"/>
                      <a:pt x="18993" y="8107"/>
                    </a:cubicBezTo>
                    <a:cubicBezTo>
                      <a:pt x="18407" y="8094"/>
                      <a:pt x="17819" y="8037"/>
                      <a:pt x="17233" y="7957"/>
                    </a:cubicBezTo>
                    <a:cubicBezTo>
                      <a:pt x="14736" y="7611"/>
                      <a:pt x="12262" y="6808"/>
                      <a:pt x="9793" y="6808"/>
                    </a:cubicBezTo>
                    <a:cubicBezTo>
                      <a:pt x="9214" y="6808"/>
                      <a:pt x="8635" y="6852"/>
                      <a:pt x="8056" y="6957"/>
                    </a:cubicBezTo>
                    <a:cubicBezTo>
                      <a:pt x="5459" y="7430"/>
                      <a:pt x="3200" y="9094"/>
                      <a:pt x="1505" y="11116"/>
                    </a:cubicBezTo>
                    <a:cubicBezTo>
                      <a:pt x="950" y="11779"/>
                      <a:pt x="446" y="12487"/>
                      <a:pt x="1" y="13228"/>
                    </a:cubicBezTo>
                    <a:lnTo>
                      <a:pt x="67196" y="13228"/>
                    </a:lnTo>
                    <a:cubicBezTo>
                      <a:pt x="68302" y="11102"/>
                      <a:pt x="69198" y="8873"/>
                      <a:pt x="69832" y="6545"/>
                    </a:cubicBezTo>
                    <a:cubicBezTo>
                      <a:pt x="70174" y="5291"/>
                      <a:pt x="70363" y="3828"/>
                      <a:pt x="70071" y="2598"/>
                    </a:cubicBezTo>
                    <a:cubicBezTo>
                      <a:pt x="69877" y="1784"/>
                      <a:pt x="69474" y="1071"/>
                      <a:pt x="68763" y="587"/>
                    </a:cubicBezTo>
                    <a:cubicBezTo>
                      <a:pt x="68129" y="157"/>
                      <a:pt x="67353" y="0"/>
                      <a:pt x="66583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" name="Google Shape;20;p2"/>
              <p:cNvSpPr/>
              <p:nvPr/>
            </p:nvSpPr>
            <p:spPr>
              <a:xfrm rot="10800000">
                <a:off x="1402025" y="-380985"/>
                <a:ext cx="7741975" cy="1178185"/>
              </a:xfrm>
              <a:custGeom>
                <a:avLst/>
                <a:gdLst/>
                <a:ahLst/>
                <a:cxnLst/>
                <a:rect l="l" t="t" r="r" b="b"/>
                <a:pathLst>
                  <a:path w="70364" h="13228" extrusionOk="0">
                    <a:moveTo>
                      <a:pt x="66583" y="0"/>
                    </a:moveTo>
                    <a:cubicBezTo>
                      <a:pt x="66433" y="0"/>
                      <a:pt x="66284" y="6"/>
                      <a:pt x="66136" y="17"/>
                    </a:cubicBezTo>
                    <a:cubicBezTo>
                      <a:pt x="63218" y="234"/>
                      <a:pt x="60767" y="2179"/>
                      <a:pt x="58358" y="3841"/>
                    </a:cubicBezTo>
                    <a:cubicBezTo>
                      <a:pt x="56406" y="5188"/>
                      <a:pt x="54115" y="6431"/>
                      <a:pt x="51817" y="6431"/>
                    </a:cubicBezTo>
                    <a:cubicBezTo>
                      <a:pt x="51279" y="6431"/>
                      <a:pt x="50740" y="6363"/>
                      <a:pt x="50205" y="6212"/>
                    </a:cubicBezTo>
                    <a:cubicBezTo>
                      <a:pt x="47039" y="5316"/>
                      <a:pt x="45178" y="1821"/>
                      <a:pt x="42049" y="806"/>
                    </a:cubicBezTo>
                    <a:cubicBezTo>
                      <a:pt x="41403" y="596"/>
                      <a:pt x="40744" y="505"/>
                      <a:pt x="40082" y="505"/>
                    </a:cubicBezTo>
                    <a:cubicBezTo>
                      <a:pt x="38042" y="505"/>
                      <a:pt x="35966" y="1375"/>
                      <a:pt x="34112" y="2342"/>
                    </a:cubicBezTo>
                    <a:cubicBezTo>
                      <a:pt x="33394" y="2716"/>
                      <a:pt x="32674" y="3111"/>
                      <a:pt x="31953" y="3511"/>
                    </a:cubicBezTo>
                    <a:cubicBezTo>
                      <a:pt x="27917" y="5742"/>
                      <a:pt x="23829" y="8111"/>
                      <a:pt x="19303" y="8111"/>
                    </a:cubicBezTo>
                    <a:cubicBezTo>
                      <a:pt x="19200" y="8111"/>
                      <a:pt x="19097" y="8110"/>
                      <a:pt x="18993" y="8107"/>
                    </a:cubicBezTo>
                    <a:cubicBezTo>
                      <a:pt x="18407" y="8094"/>
                      <a:pt x="17819" y="8037"/>
                      <a:pt x="17233" y="7957"/>
                    </a:cubicBezTo>
                    <a:cubicBezTo>
                      <a:pt x="14736" y="7611"/>
                      <a:pt x="12262" y="6808"/>
                      <a:pt x="9793" y="6808"/>
                    </a:cubicBezTo>
                    <a:cubicBezTo>
                      <a:pt x="9214" y="6808"/>
                      <a:pt x="8635" y="6852"/>
                      <a:pt x="8056" y="6957"/>
                    </a:cubicBezTo>
                    <a:cubicBezTo>
                      <a:pt x="5459" y="7430"/>
                      <a:pt x="3200" y="9094"/>
                      <a:pt x="1505" y="11116"/>
                    </a:cubicBezTo>
                    <a:cubicBezTo>
                      <a:pt x="950" y="11779"/>
                      <a:pt x="446" y="12487"/>
                      <a:pt x="1" y="13228"/>
                    </a:cubicBezTo>
                    <a:lnTo>
                      <a:pt x="67196" y="13228"/>
                    </a:lnTo>
                    <a:cubicBezTo>
                      <a:pt x="68302" y="11102"/>
                      <a:pt x="69198" y="8873"/>
                      <a:pt x="69832" y="6545"/>
                    </a:cubicBezTo>
                    <a:cubicBezTo>
                      <a:pt x="70174" y="5291"/>
                      <a:pt x="70363" y="3828"/>
                      <a:pt x="70071" y="2598"/>
                    </a:cubicBezTo>
                    <a:cubicBezTo>
                      <a:pt x="69877" y="1784"/>
                      <a:pt x="69474" y="1071"/>
                      <a:pt x="68763" y="587"/>
                    </a:cubicBezTo>
                    <a:cubicBezTo>
                      <a:pt x="68129" y="157"/>
                      <a:pt x="67353" y="0"/>
                      <a:pt x="6658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21;p2"/>
              <p:cNvSpPr/>
              <p:nvPr/>
            </p:nvSpPr>
            <p:spPr>
              <a:xfrm>
                <a:off x="0" y="-378300"/>
                <a:ext cx="924875" cy="1074600"/>
              </a:xfrm>
              <a:custGeom>
                <a:avLst/>
                <a:gdLst/>
                <a:ahLst/>
                <a:cxnLst/>
                <a:rect l="l" t="t" r="r" b="b"/>
                <a:pathLst>
                  <a:path w="36995" h="42984" extrusionOk="0">
                    <a:moveTo>
                      <a:pt x="1" y="0"/>
                    </a:moveTo>
                    <a:lnTo>
                      <a:pt x="1" y="42974"/>
                    </a:lnTo>
                    <a:cubicBezTo>
                      <a:pt x="191" y="42981"/>
                      <a:pt x="386" y="42984"/>
                      <a:pt x="585" y="42984"/>
                    </a:cubicBezTo>
                    <a:cubicBezTo>
                      <a:pt x="4307" y="42984"/>
                      <a:pt x="9635" y="41803"/>
                      <a:pt x="13555" y="36065"/>
                    </a:cubicBezTo>
                    <a:cubicBezTo>
                      <a:pt x="20220" y="26311"/>
                      <a:pt x="12580" y="18507"/>
                      <a:pt x="15344" y="13629"/>
                    </a:cubicBezTo>
                    <a:cubicBezTo>
                      <a:pt x="18107" y="8753"/>
                      <a:pt x="30463" y="14929"/>
                      <a:pt x="35339" y="6313"/>
                    </a:cubicBezTo>
                    <a:cubicBezTo>
                      <a:pt x="36556" y="4165"/>
                      <a:pt x="36995" y="2016"/>
                      <a:pt x="36966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" name="Google Shape;22;p2"/>
              <p:cNvSpPr/>
              <p:nvPr/>
            </p:nvSpPr>
            <p:spPr>
              <a:xfrm rot="10800000" flipH="1">
                <a:off x="3874100" y="4686780"/>
                <a:ext cx="956045" cy="499200"/>
              </a:xfrm>
              <a:custGeom>
                <a:avLst/>
                <a:gdLst/>
                <a:ahLst/>
                <a:cxnLst/>
                <a:rect l="l" t="t" r="r" b="b"/>
                <a:pathLst>
                  <a:path w="27199" h="14202" extrusionOk="0">
                    <a:moveTo>
                      <a:pt x="1" y="0"/>
                    </a:moveTo>
                    <a:cubicBezTo>
                      <a:pt x="218" y="5347"/>
                      <a:pt x="2037" y="13265"/>
                      <a:pt x="10780" y="14117"/>
                    </a:cubicBezTo>
                    <a:cubicBezTo>
                      <a:pt x="11362" y="14174"/>
                      <a:pt x="11924" y="14201"/>
                      <a:pt x="12468" y="14201"/>
                    </a:cubicBezTo>
                    <a:cubicBezTo>
                      <a:pt x="22178" y="14201"/>
                      <a:pt x="25962" y="5497"/>
                      <a:pt x="27199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23;p2"/>
              <p:cNvSpPr/>
              <p:nvPr/>
            </p:nvSpPr>
            <p:spPr>
              <a:xfrm>
                <a:off x="8394587" y="4876425"/>
                <a:ext cx="846100" cy="343275"/>
              </a:xfrm>
              <a:custGeom>
                <a:avLst/>
                <a:gdLst/>
                <a:ahLst/>
                <a:cxnLst/>
                <a:rect l="l" t="t" r="r" b="b"/>
                <a:pathLst>
                  <a:path w="33844" h="13731" extrusionOk="0">
                    <a:moveTo>
                      <a:pt x="29116" y="1"/>
                    </a:moveTo>
                    <a:cubicBezTo>
                      <a:pt x="27654" y="1"/>
                      <a:pt x="26190" y="49"/>
                      <a:pt x="24733" y="121"/>
                    </a:cubicBezTo>
                    <a:cubicBezTo>
                      <a:pt x="19618" y="377"/>
                      <a:pt x="14405" y="963"/>
                      <a:pt x="9764" y="3100"/>
                    </a:cubicBezTo>
                    <a:cubicBezTo>
                      <a:pt x="9610" y="3170"/>
                      <a:pt x="9457" y="3243"/>
                      <a:pt x="9303" y="3318"/>
                    </a:cubicBezTo>
                    <a:cubicBezTo>
                      <a:pt x="4990" y="5419"/>
                      <a:pt x="1246" y="9151"/>
                      <a:pt x="1" y="13730"/>
                    </a:cubicBezTo>
                    <a:lnTo>
                      <a:pt x="33844" y="13730"/>
                    </a:lnTo>
                    <a:lnTo>
                      <a:pt x="33844" y="199"/>
                    </a:lnTo>
                    <a:cubicBezTo>
                      <a:pt x="32275" y="57"/>
                      <a:pt x="30696" y="1"/>
                      <a:pt x="29116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" name="Google Shape;24;p2"/>
              <p:cNvSpPr/>
              <p:nvPr/>
            </p:nvSpPr>
            <p:spPr>
              <a:xfrm>
                <a:off x="8527800" y="-381000"/>
                <a:ext cx="692395" cy="1154183"/>
              </a:xfrm>
              <a:custGeom>
                <a:avLst/>
                <a:gdLst/>
                <a:ahLst/>
                <a:cxnLst/>
                <a:rect l="l" t="t" r="r" b="b"/>
                <a:pathLst>
                  <a:path w="18090" h="30155" extrusionOk="0">
                    <a:moveTo>
                      <a:pt x="1352" y="1"/>
                    </a:moveTo>
                    <a:cubicBezTo>
                      <a:pt x="828" y="1502"/>
                      <a:pt x="0" y="2969"/>
                      <a:pt x="48" y="4549"/>
                    </a:cubicBezTo>
                    <a:cubicBezTo>
                      <a:pt x="109" y="6566"/>
                      <a:pt x="1568" y="8246"/>
                      <a:pt x="3049" y="9616"/>
                    </a:cubicBezTo>
                    <a:cubicBezTo>
                      <a:pt x="3190" y="9744"/>
                      <a:pt x="3333" y="9874"/>
                      <a:pt x="3475" y="10002"/>
                    </a:cubicBezTo>
                    <a:cubicBezTo>
                      <a:pt x="6301" y="12556"/>
                      <a:pt x="9526" y="14974"/>
                      <a:pt x="10713" y="18571"/>
                    </a:cubicBezTo>
                    <a:cubicBezTo>
                      <a:pt x="11556" y="21119"/>
                      <a:pt x="11268" y="24028"/>
                      <a:pt x="12610" y="26354"/>
                    </a:cubicBezTo>
                    <a:cubicBezTo>
                      <a:pt x="13568" y="28020"/>
                      <a:pt x="15266" y="29159"/>
                      <a:pt x="17068" y="29826"/>
                    </a:cubicBezTo>
                    <a:cubicBezTo>
                      <a:pt x="17404" y="29951"/>
                      <a:pt x="17744" y="30060"/>
                      <a:pt x="18089" y="30155"/>
                    </a:cubicBezTo>
                    <a:lnTo>
                      <a:pt x="18089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" name="Google Shape;25;p2"/>
            <p:cNvSpPr/>
            <p:nvPr/>
          </p:nvSpPr>
          <p:spPr>
            <a:xfrm>
              <a:off x="1909800" y="-380975"/>
              <a:ext cx="853496" cy="426889"/>
            </a:xfrm>
            <a:custGeom>
              <a:avLst/>
              <a:gdLst/>
              <a:ahLst/>
              <a:cxnLst/>
              <a:rect l="l" t="t" r="r" b="b"/>
              <a:pathLst>
                <a:path w="18174" h="9090" extrusionOk="0">
                  <a:moveTo>
                    <a:pt x="967" y="1"/>
                  </a:moveTo>
                  <a:cubicBezTo>
                    <a:pt x="311" y="2200"/>
                    <a:pt x="0" y="4484"/>
                    <a:pt x="270" y="6761"/>
                  </a:cubicBezTo>
                  <a:cubicBezTo>
                    <a:pt x="384" y="7716"/>
                    <a:pt x="766" y="8842"/>
                    <a:pt x="1712" y="9056"/>
                  </a:cubicBezTo>
                  <a:cubicBezTo>
                    <a:pt x="1813" y="9079"/>
                    <a:pt x="1916" y="9089"/>
                    <a:pt x="2018" y="9089"/>
                  </a:cubicBezTo>
                  <a:cubicBezTo>
                    <a:pt x="2322" y="9089"/>
                    <a:pt x="2627" y="8997"/>
                    <a:pt x="2902" y="8866"/>
                  </a:cubicBezTo>
                  <a:cubicBezTo>
                    <a:pt x="4080" y="8304"/>
                    <a:pt x="4775" y="7103"/>
                    <a:pt x="5500" y="6023"/>
                  </a:cubicBezTo>
                  <a:cubicBezTo>
                    <a:pt x="6224" y="4945"/>
                    <a:pt x="7191" y="3848"/>
                    <a:pt x="8497" y="3722"/>
                  </a:cubicBezTo>
                  <a:cubicBezTo>
                    <a:pt x="8583" y="3714"/>
                    <a:pt x="8669" y="3710"/>
                    <a:pt x="8755" y="3710"/>
                  </a:cubicBezTo>
                  <a:cubicBezTo>
                    <a:pt x="10073" y="3710"/>
                    <a:pt x="11313" y="4642"/>
                    <a:pt x="12637" y="4642"/>
                  </a:cubicBezTo>
                  <a:cubicBezTo>
                    <a:pt x="12691" y="4642"/>
                    <a:pt x="12744" y="4641"/>
                    <a:pt x="12798" y="4637"/>
                  </a:cubicBezTo>
                  <a:cubicBezTo>
                    <a:pt x="14039" y="4565"/>
                    <a:pt x="15037" y="3643"/>
                    <a:pt x="15846" y="2715"/>
                  </a:cubicBezTo>
                  <a:cubicBezTo>
                    <a:pt x="16619" y="1829"/>
                    <a:pt x="17357" y="857"/>
                    <a:pt x="1817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6" name="Google Shape;26;p2"/>
          <p:cNvSpPr/>
          <p:nvPr/>
        </p:nvSpPr>
        <p:spPr>
          <a:xfrm>
            <a:off x="4631150" y="-265325"/>
            <a:ext cx="692400" cy="497375"/>
          </a:xfrm>
          <a:custGeom>
            <a:avLst/>
            <a:gdLst/>
            <a:ahLst/>
            <a:cxnLst/>
            <a:rect l="l" t="t" r="r" b="b"/>
            <a:pathLst>
              <a:path w="27696" h="19895" extrusionOk="0">
                <a:moveTo>
                  <a:pt x="20356" y="1"/>
                </a:moveTo>
                <a:cubicBezTo>
                  <a:pt x="19796" y="1"/>
                  <a:pt x="19228" y="100"/>
                  <a:pt x="18688" y="292"/>
                </a:cubicBezTo>
                <a:cubicBezTo>
                  <a:pt x="16446" y="1092"/>
                  <a:pt x="15130" y="3251"/>
                  <a:pt x="13782" y="5065"/>
                </a:cubicBezTo>
                <a:cubicBezTo>
                  <a:pt x="12914" y="6233"/>
                  <a:pt x="11952" y="7298"/>
                  <a:pt x="10604" y="7904"/>
                </a:cubicBezTo>
                <a:cubicBezTo>
                  <a:pt x="9227" y="8524"/>
                  <a:pt x="7691" y="8688"/>
                  <a:pt x="6255" y="9116"/>
                </a:cubicBezTo>
                <a:cubicBezTo>
                  <a:pt x="4401" y="9668"/>
                  <a:pt x="2402" y="10773"/>
                  <a:pt x="1718" y="12707"/>
                </a:cubicBezTo>
                <a:cubicBezTo>
                  <a:pt x="1" y="17553"/>
                  <a:pt x="6946" y="19853"/>
                  <a:pt x="10459" y="19894"/>
                </a:cubicBezTo>
                <a:cubicBezTo>
                  <a:pt x="10512" y="19895"/>
                  <a:pt x="10565" y="19895"/>
                  <a:pt x="10618" y="19895"/>
                </a:cubicBezTo>
                <a:cubicBezTo>
                  <a:pt x="15510" y="19895"/>
                  <a:pt x="19967" y="17287"/>
                  <a:pt x="22790" y="13357"/>
                </a:cubicBezTo>
                <a:cubicBezTo>
                  <a:pt x="25410" y="9710"/>
                  <a:pt x="27696" y="2573"/>
                  <a:pt x="22136" y="344"/>
                </a:cubicBezTo>
                <a:cubicBezTo>
                  <a:pt x="22094" y="327"/>
                  <a:pt x="22054" y="320"/>
                  <a:pt x="22016" y="319"/>
                </a:cubicBezTo>
                <a:cubicBezTo>
                  <a:pt x="21495" y="104"/>
                  <a:pt x="20930" y="1"/>
                  <a:pt x="2035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7" name="Google Shape;27;p2"/>
          <p:cNvGrpSpPr/>
          <p:nvPr/>
        </p:nvGrpSpPr>
        <p:grpSpPr>
          <a:xfrm>
            <a:off x="66661" y="142824"/>
            <a:ext cx="8965142" cy="4774033"/>
            <a:chOff x="66661" y="142824"/>
            <a:chExt cx="8965142" cy="4774033"/>
          </a:xfrm>
        </p:grpSpPr>
        <p:grpSp>
          <p:nvGrpSpPr>
            <p:cNvPr id="28" name="Google Shape;28;p2"/>
            <p:cNvGrpSpPr/>
            <p:nvPr/>
          </p:nvGrpSpPr>
          <p:grpSpPr>
            <a:xfrm>
              <a:off x="66661" y="3802552"/>
              <a:ext cx="594730" cy="1114305"/>
              <a:chOff x="66661" y="3802552"/>
              <a:chExt cx="594730" cy="1114305"/>
            </a:xfrm>
          </p:grpSpPr>
          <p:sp>
            <p:nvSpPr>
              <p:cNvPr id="29" name="Google Shape;29;p2"/>
              <p:cNvSpPr/>
              <p:nvPr/>
            </p:nvSpPr>
            <p:spPr>
              <a:xfrm>
                <a:off x="283636" y="4261123"/>
                <a:ext cx="81267" cy="84493"/>
              </a:xfrm>
              <a:custGeom>
                <a:avLst/>
                <a:gdLst/>
                <a:ahLst/>
                <a:cxnLst/>
                <a:rect l="l" t="t" r="r" b="b"/>
                <a:pathLst>
                  <a:path w="2469" h="2567" extrusionOk="0">
                    <a:moveTo>
                      <a:pt x="1190" y="0"/>
                    </a:moveTo>
                    <a:cubicBezTo>
                      <a:pt x="1183" y="0"/>
                      <a:pt x="1175" y="1"/>
                      <a:pt x="1168" y="2"/>
                    </a:cubicBezTo>
                    <a:cubicBezTo>
                      <a:pt x="977" y="29"/>
                      <a:pt x="1027" y="98"/>
                      <a:pt x="1039" y="890"/>
                    </a:cubicBezTo>
                    <a:cubicBezTo>
                      <a:pt x="1040" y="956"/>
                      <a:pt x="1022" y="982"/>
                      <a:pt x="988" y="982"/>
                    </a:cubicBezTo>
                    <a:cubicBezTo>
                      <a:pt x="927" y="982"/>
                      <a:pt x="816" y="895"/>
                      <a:pt x="681" y="811"/>
                    </a:cubicBezTo>
                    <a:cubicBezTo>
                      <a:pt x="617" y="772"/>
                      <a:pt x="534" y="740"/>
                      <a:pt x="463" y="740"/>
                    </a:cubicBezTo>
                    <a:cubicBezTo>
                      <a:pt x="405" y="740"/>
                      <a:pt x="355" y="762"/>
                      <a:pt x="330" y="819"/>
                    </a:cubicBezTo>
                    <a:cubicBezTo>
                      <a:pt x="287" y="923"/>
                      <a:pt x="380" y="984"/>
                      <a:pt x="474" y="1046"/>
                    </a:cubicBezTo>
                    <a:cubicBezTo>
                      <a:pt x="977" y="1377"/>
                      <a:pt x="983" y="1279"/>
                      <a:pt x="284" y="1496"/>
                    </a:cubicBezTo>
                    <a:cubicBezTo>
                      <a:pt x="155" y="1535"/>
                      <a:pt x="0" y="1596"/>
                      <a:pt x="50" y="1724"/>
                    </a:cubicBezTo>
                    <a:cubicBezTo>
                      <a:pt x="71" y="1779"/>
                      <a:pt x="123" y="1800"/>
                      <a:pt x="193" y="1800"/>
                    </a:cubicBezTo>
                    <a:cubicBezTo>
                      <a:pt x="398" y="1800"/>
                      <a:pt x="754" y="1623"/>
                      <a:pt x="915" y="1623"/>
                    </a:cubicBezTo>
                    <a:cubicBezTo>
                      <a:pt x="922" y="1623"/>
                      <a:pt x="928" y="1624"/>
                      <a:pt x="935" y="1624"/>
                    </a:cubicBezTo>
                    <a:cubicBezTo>
                      <a:pt x="953" y="1734"/>
                      <a:pt x="859" y="1795"/>
                      <a:pt x="823" y="1883"/>
                    </a:cubicBezTo>
                    <a:cubicBezTo>
                      <a:pt x="765" y="2021"/>
                      <a:pt x="653" y="2088"/>
                      <a:pt x="690" y="2245"/>
                    </a:cubicBezTo>
                    <a:cubicBezTo>
                      <a:pt x="703" y="2302"/>
                      <a:pt x="735" y="2325"/>
                      <a:pt x="774" y="2325"/>
                    </a:cubicBezTo>
                    <a:cubicBezTo>
                      <a:pt x="847" y="2325"/>
                      <a:pt x="947" y="2247"/>
                      <a:pt x="1008" y="2156"/>
                    </a:cubicBezTo>
                    <a:cubicBezTo>
                      <a:pt x="1115" y="1999"/>
                      <a:pt x="1160" y="1913"/>
                      <a:pt x="1200" y="1913"/>
                    </a:cubicBezTo>
                    <a:cubicBezTo>
                      <a:pt x="1251" y="1913"/>
                      <a:pt x="1294" y="2055"/>
                      <a:pt x="1455" y="2367"/>
                    </a:cubicBezTo>
                    <a:cubicBezTo>
                      <a:pt x="1502" y="2459"/>
                      <a:pt x="1567" y="2567"/>
                      <a:pt x="1650" y="2567"/>
                    </a:cubicBezTo>
                    <a:cubicBezTo>
                      <a:pt x="1667" y="2567"/>
                      <a:pt x="1684" y="2562"/>
                      <a:pt x="1702" y="2553"/>
                    </a:cubicBezTo>
                    <a:cubicBezTo>
                      <a:pt x="1820" y="2491"/>
                      <a:pt x="1760" y="2352"/>
                      <a:pt x="1702" y="2219"/>
                    </a:cubicBezTo>
                    <a:cubicBezTo>
                      <a:pt x="1559" y="1888"/>
                      <a:pt x="1470" y="1740"/>
                      <a:pt x="1527" y="1740"/>
                    </a:cubicBezTo>
                    <a:cubicBezTo>
                      <a:pt x="1572" y="1740"/>
                      <a:pt x="1709" y="1833"/>
                      <a:pt x="1985" y="2000"/>
                    </a:cubicBezTo>
                    <a:cubicBezTo>
                      <a:pt x="2049" y="2038"/>
                      <a:pt x="2107" y="2055"/>
                      <a:pt x="2155" y="2055"/>
                    </a:cubicBezTo>
                    <a:cubicBezTo>
                      <a:pt x="2312" y="2055"/>
                      <a:pt x="2350" y="1874"/>
                      <a:pt x="2075" y="1702"/>
                    </a:cubicBezTo>
                    <a:cubicBezTo>
                      <a:pt x="1545" y="1370"/>
                      <a:pt x="1584" y="1417"/>
                      <a:pt x="2210" y="1312"/>
                    </a:cubicBezTo>
                    <a:cubicBezTo>
                      <a:pt x="2269" y="1303"/>
                      <a:pt x="2469" y="1300"/>
                      <a:pt x="2428" y="1114"/>
                    </a:cubicBezTo>
                    <a:cubicBezTo>
                      <a:pt x="2415" y="1052"/>
                      <a:pt x="2370" y="1012"/>
                      <a:pt x="2304" y="1012"/>
                    </a:cubicBezTo>
                    <a:cubicBezTo>
                      <a:pt x="2297" y="1012"/>
                      <a:pt x="2289" y="1013"/>
                      <a:pt x="2280" y="1014"/>
                    </a:cubicBezTo>
                    <a:cubicBezTo>
                      <a:pt x="1940" y="1059"/>
                      <a:pt x="1738" y="1105"/>
                      <a:pt x="1649" y="1105"/>
                    </a:cubicBezTo>
                    <a:cubicBezTo>
                      <a:pt x="1575" y="1105"/>
                      <a:pt x="1579" y="1074"/>
                      <a:pt x="1646" y="985"/>
                    </a:cubicBezTo>
                    <a:cubicBezTo>
                      <a:pt x="1646" y="982"/>
                      <a:pt x="1644" y="982"/>
                      <a:pt x="1643" y="981"/>
                    </a:cubicBezTo>
                    <a:cubicBezTo>
                      <a:pt x="1821" y="782"/>
                      <a:pt x="2074" y="537"/>
                      <a:pt x="1912" y="413"/>
                    </a:cubicBezTo>
                    <a:cubicBezTo>
                      <a:pt x="1883" y="390"/>
                      <a:pt x="1856" y="381"/>
                      <a:pt x="1830" y="381"/>
                    </a:cubicBezTo>
                    <a:cubicBezTo>
                      <a:pt x="1755" y="381"/>
                      <a:pt x="1690" y="461"/>
                      <a:pt x="1612" y="550"/>
                    </a:cubicBezTo>
                    <a:cubicBezTo>
                      <a:pt x="1555" y="616"/>
                      <a:pt x="1416" y="816"/>
                      <a:pt x="1371" y="816"/>
                    </a:cubicBezTo>
                    <a:cubicBezTo>
                      <a:pt x="1369" y="816"/>
                      <a:pt x="1368" y="816"/>
                      <a:pt x="1366" y="816"/>
                    </a:cubicBezTo>
                    <a:cubicBezTo>
                      <a:pt x="1312" y="798"/>
                      <a:pt x="1345" y="768"/>
                      <a:pt x="1325" y="285"/>
                    </a:cubicBezTo>
                    <a:cubicBezTo>
                      <a:pt x="1320" y="152"/>
                      <a:pt x="1308" y="0"/>
                      <a:pt x="119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" name="Google Shape;30;p2"/>
              <p:cNvSpPr/>
              <p:nvPr/>
            </p:nvSpPr>
            <p:spPr>
              <a:xfrm>
                <a:off x="274680" y="4603505"/>
                <a:ext cx="99173" cy="140119"/>
              </a:xfrm>
              <a:custGeom>
                <a:avLst/>
                <a:gdLst/>
                <a:ahLst/>
                <a:cxnLst/>
                <a:rect l="l" t="t" r="r" b="b"/>
                <a:pathLst>
                  <a:path w="3013" h="4257" extrusionOk="0">
                    <a:moveTo>
                      <a:pt x="513" y="0"/>
                    </a:moveTo>
                    <a:cubicBezTo>
                      <a:pt x="438" y="0"/>
                      <a:pt x="363" y="3"/>
                      <a:pt x="289" y="5"/>
                    </a:cubicBezTo>
                    <a:cubicBezTo>
                      <a:pt x="215" y="7"/>
                      <a:pt x="146" y="39"/>
                      <a:pt x="84" y="79"/>
                    </a:cubicBezTo>
                    <a:cubicBezTo>
                      <a:pt x="8" y="130"/>
                      <a:pt x="0" y="228"/>
                      <a:pt x="66" y="296"/>
                    </a:cubicBezTo>
                    <a:cubicBezTo>
                      <a:pt x="128" y="360"/>
                      <a:pt x="201" y="390"/>
                      <a:pt x="292" y="391"/>
                    </a:cubicBezTo>
                    <a:cubicBezTo>
                      <a:pt x="439" y="393"/>
                      <a:pt x="587" y="397"/>
                      <a:pt x="731" y="417"/>
                    </a:cubicBezTo>
                    <a:cubicBezTo>
                      <a:pt x="957" y="449"/>
                      <a:pt x="1002" y="517"/>
                      <a:pt x="960" y="736"/>
                    </a:cubicBezTo>
                    <a:cubicBezTo>
                      <a:pt x="926" y="922"/>
                      <a:pt x="863" y="1099"/>
                      <a:pt x="782" y="1273"/>
                    </a:cubicBezTo>
                    <a:cubicBezTo>
                      <a:pt x="664" y="1524"/>
                      <a:pt x="696" y="1765"/>
                      <a:pt x="875" y="1980"/>
                    </a:cubicBezTo>
                    <a:cubicBezTo>
                      <a:pt x="994" y="2121"/>
                      <a:pt x="1156" y="2196"/>
                      <a:pt x="1335" y="2239"/>
                    </a:cubicBezTo>
                    <a:cubicBezTo>
                      <a:pt x="1437" y="2263"/>
                      <a:pt x="1542" y="2278"/>
                      <a:pt x="1643" y="2305"/>
                    </a:cubicBezTo>
                    <a:cubicBezTo>
                      <a:pt x="1852" y="2360"/>
                      <a:pt x="1901" y="2434"/>
                      <a:pt x="1869" y="2646"/>
                    </a:cubicBezTo>
                    <a:cubicBezTo>
                      <a:pt x="1842" y="2823"/>
                      <a:pt x="1778" y="2989"/>
                      <a:pt x="1708" y="3156"/>
                    </a:cubicBezTo>
                    <a:cubicBezTo>
                      <a:pt x="1532" y="3567"/>
                      <a:pt x="1673" y="3981"/>
                      <a:pt x="2063" y="4178"/>
                    </a:cubicBezTo>
                    <a:cubicBezTo>
                      <a:pt x="2172" y="4234"/>
                      <a:pt x="2282" y="4257"/>
                      <a:pt x="2391" y="4257"/>
                    </a:cubicBezTo>
                    <a:cubicBezTo>
                      <a:pt x="2547" y="4257"/>
                      <a:pt x="2702" y="4211"/>
                      <a:pt x="2853" y="4145"/>
                    </a:cubicBezTo>
                    <a:cubicBezTo>
                      <a:pt x="2968" y="4095"/>
                      <a:pt x="3012" y="4004"/>
                      <a:pt x="2974" y="3922"/>
                    </a:cubicBezTo>
                    <a:cubicBezTo>
                      <a:pt x="2950" y="3872"/>
                      <a:pt x="2931" y="3841"/>
                      <a:pt x="2859" y="3841"/>
                    </a:cubicBezTo>
                    <a:cubicBezTo>
                      <a:pt x="2833" y="3841"/>
                      <a:pt x="2801" y="3845"/>
                      <a:pt x="2758" y="3854"/>
                    </a:cubicBezTo>
                    <a:cubicBezTo>
                      <a:pt x="2658" y="3875"/>
                      <a:pt x="2558" y="3895"/>
                      <a:pt x="2455" y="3895"/>
                    </a:cubicBezTo>
                    <a:cubicBezTo>
                      <a:pt x="2432" y="3895"/>
                      <a:pt x="2408" y="3894"/>
                      <a:pt x="2384" y="3891"/>
                    </a:cubicBezTo>
                    <a:cubicBezTo>
                      <a:pt x="2119" y="3865"/>
                      <a:pt x="1973" y="3662"/>
                      <a:pt x="2037" y="3406"/>
                    </a:cubicBezTo>
                    <a:cubicBezTo>
                      <a:pt x="2059" y="3316"/>
                      <a:pt x="2101" y="3228"/>
                      <a:pt x="2135" y="3141"/>
                    </a:cubicBezTo>
                    <a:cubicBezTo>
                      <a:pt x="2214" y="2934"/>
                      <a:pt x="2284" y="2725"/>
                      <a:pt x="2267" y="2497"/>
                    </a:cubicBezTo>
                    <a:cubicBezTo>
                      <a:pt x="2245" y="2214"/>
                      <a:pt x="2098" y="2024"/>
                      <a:pt x="1831" y="1944"/>
                    </a:cubicBezTo>
                    <a:cubicBezTo>
                      <a:pt x="1752" y="1920"/>
                      <a:pt x="1668" y="1906"/>
                      <a:pt x="1550" y="1877"/>
                    </a:cubicBezTo>
                    <a:cubicBezTo>
                      <a:pt x="1533" y="1875"/>
                      <a:pt x="1481" y="1866"/>
                      <a:pt x="1433" y="1855"/>
                    </a:cubicBezTo>
                    <a:cubicBezTo>
                      <a:pt x="1111" y="1778"/>
                      <a:pt x="1048" y="1657"/>
                      <a:pt x="1176" y="1360"/>
                    </a:cubicBezTo>
                    <a:cubicBezTo>
                      <a:pt x="1188" y="1331"/>
                      <a:pt x="1208" y="1305"/>
                      <a:pt x="1219" y="1275"/>
                    </a:cubicBezTo>
                    <a:cubicBezTo>
                      <a:pt x="1287" y="1098"/>
                      <a:pt x="1346" y="919"/>
                      <a:pt x="1370" y="730"/>
                    </a:cubicBezTo>
                    <a:cubicBezTo>
                      <a:pt x="1415" y="377"/>
                      <a:pt x="1261" y="138"/>
                      <a:pt x="916" y="45"/>
                    </a:cubicBezTo>
                    <a:cubicBezTo>
                      <a:pt x="783" y="9"/>
                      <a:pt x="648" y="0"/>
                      <a:pt x="513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" name="Google Shape;31;p2"/>
              <p:cNvSpPr/>
              <p:nvPr/>
            </p:nvSpPr>
            <p:spPr>
              <a:xfrm>
                <a:off x="535111" y="4420548"/>
                <a:ext cx="81267" cy="84493"/>
              </a:xfrm>
              <a:custGeom>
                <a:avLst/>
                <a:gdLst/>
                <a:ahLst/>
                <a:cxnLst/>
                <a:rect l="l" t="t" r="r" b="b"/>
                <a:pathLst>
                  <a:path w="2469" h="2567" extrusionOk="0">
                    <a:moveTo>
                      <a:pt x="1190" y="0"/>
                    </a:moveTo>
                    <a:cubicBezTo>
                      <a:pt x="1183" y="0"/>
                      <a:pt x="1175" y="1"/>
                      <a:pt x="1168" y="2"/>
                    </a:cubicBezTo>
                    <a:cubicBezTo>
                      <a:pt x="977" y="29"/>
                      <a:pt x="1027" y="98"/>
                      <a:pt x="1039" y="890"/>
                    </a:cubicBezTo>
                    <a:cubicBezTo>
                      <a:pt x="1040" y="956"/>
                      <a:pt x="1022" y="982"/>
                      <a:pt x="988" y="982"/>
                    </a:cubicBezTo>
                    <a:cubicBezTo>
                      <a:pt x="927" y="982"/>
                      <a:pt x="816" y="895"/>
                      <a:pt x="681" y="811"/>
                    </a:cubicBezTo>
                    <a:cubicBezTo>
                      <a:pt x="617" y="772"/>
                      <a:pt x="534" y="740"/>
                      <a:pt x="463" y="740"/>
                    </a:cubicBezTo>
                    <a:cubicBezTo>
                      <a:pt x="405" y="740"/>
                      <a:pt x="355" y="762"/>
                      <a:pt x="330" y="819"/>
                    </a:cubicBezTo>
                    <a:cubicBezTo>
                      <a:pt x="287" y="923"/>
                      <a:pt x="380" y="984"/>
                      <a:pt x="474" y="1046"/>
                    </a:cubicBezTo>
                    <a:cubicBezTo>
                      <a:pt x="977" y="1377"/>
                      <a:pt x="983" y="1279"/>
                      <a:pt x="284" y="1496"/>
                    </a:cubicBezTo>
                    <a:cubicBezTo>
                      <a:pt x="155" y="1535"/>
                      <a:pt x="0" y="1596"/>
                      <a:pt x="50" y="1724"/>
                    </a:cubicBezTo>
                    <a:cubicBezTo>
                      <a:pt x="71" y="1779"/>
                      <a:pt x="123" y="1800"/>
                      <a:pt x="193" y="1800"/>
                    </a:cubicBezTo>
                    <a:cubicBezTo>
                      <a:pt x="398" y="1800"/>
                      <a:pt x="754" y="1623"/>
                      <a:pt x="915" y="1623"/>
                    </a:cubicBezTo>
                    <a:cubicBezTo>
                      <a:pt x="922" y="1623"/>
                      <a:pt x="928" y="1624"/>
                      <a:pt x="935" y="1624"/>
                    </a:cubicBezTo>
                    <a:cubicBezTo>
                      <a:pt x="953" y="1734"/>
                      <a:pt x="859" y="1795"/>
                      <a:pt x="823" y="1883"/>
                    </a:cubicBezTo>
                    <a:cubicBezTo>
                      <a:pt x="765" y="2021"/>
                      <a:pt x="653" y="2088"/>
                      <a:pt x="690" y="2245"/>
                    </a:cubicBezTo>
                    <a:cubicBezTo>
                      <a:pt x="703" y="2302"/>
                      <a:pt x="735" y="2325"/>
                      <a:pt x="774" y="2325"/>
                    </a:cubicBezTo>
                    <a:cubicBezTo>
                      <a:pt x="847" y="2325"/>
                      <a:pt x="947" y="2247"/>
                      <a:pt x="1008" y="2156"/>
                    </a:cubicBezTo>
                    <a:cubicBezTo>
                      <a:pt x="1115" y="1999"/>
                      <a:pt x="1160" y="1913"/>
                      <a:pt x="1200" y="1913"/>
                    </a:cubicBezTo>
                    <a:cubicBezTo>
                      <a:pt x="1251" y="1913"/>
                      <a:pt x="1294" y="2055"/>
                      <a:pt x="1455" y="2367"/>
                    </a:cubicBezTo>
                    <a:cubicBezTo>
                      <a:pt x="1502" y="2459"/>
                      <a:pt x="1567" y="2567"/>
                      <a:pt x="1650" y="2567"/>
                    </a:cubicBezTo>
                    <a:cubicBezTo>
                      <a:pt x="1667" y="2567"/>
                      <a:pt x="1684" y="2562"/>
                      <a:pt x="1702" y="2553"/>
                    </a:cubicBezTo>
                    <a:cubicBezTo>
                      <a:pt x="1820" y="2491"/>
                      <a:pt x="1760" y="2352"/>
                      <a:pt x="1702" y="2219"/>
                    </a:cubicBezTo>
                    <a:cubicBezTo>
                      <a:pt x="1559" y="1888"/>
                      <a:pt x="1470" y="1740"/>
                      <a:pt x="1527" y="1740"/>
                    </a:cubicBezTo>
                    <a:cubicBezTo>
                      <a:pt x="1572" y="1740"/>
                      <a:pt x="1709" y="1833"/>
                      <a:pt x="1985" y="2000"/>
                    </a:cubicBezTo>
                    <a:cubicBezTo>
                      <a:pt x="2049" y="2038"/>
                      <a:pt x="2107" y="2055"/>
                      <a:pt x="2155" y="2055"/>
                    </a:cubicBezTo>
                    <a:cubicBezTo>
                      <a:pt x="2312" y="2055"/>
                      <a:pt x="2350" y="1874"/>
                      <a:pt x="2075" y="1702"/>
                    </a:cubicBezTo>
                    <a:cubicBezTo>
                      <a:pt x="1545" y="1370"/>
                      <a:pt x="1584" y="1417"/>
                      <a:pt x="2210" y="1312"/>
                    </a:cubicBezTo>
                    <a:cubicBezTo>
                      <a:pt x="2269" y="1303"/>
                      <a:pt x="2469" y="1300"/>
                      <a:pt x="2428" y="1114"/>
                    </a:cubicBezTo>
                    <a:cubicBezTo>
                      <a:pt x="2415" y="1052"/>
                      <a:pt x="2370" y="1012"/>
                      <a:pt x="2304" y="1012"/>
                    </a:cubicBezTo>
                    <a:cubicBezTo>
                      <a:pt x="2297" y="1012"/>
                      <a:pt x="2289" y="1013"/>
                      <a:pt x="2280" y="1014"/>
                    </a:cubicBezTo>
                    <a:cubicBezTo>
                      <a:pt x="1940" y="1059"/>
                      <a:pt x="1738" y="1105"/>
                      <a:pt x="1649" y="1105"/>
                    </a:cubicBezTo>
                    <a:cubicBezTo>
                      <a:pt x="1575" y="1105"/>
                      <a:pt x="1579" y="1074"/>
                      <a:pt x="1646" y="985"/>
                    </a:cubicBezTo>
                    <a:cubicBezTo>
                      <a:pt x="1646" y="982"/>
                      <a:pt x="1644" y="982"/>
                      <a:pt x="1643" y="981"/>
                    </a:cubicBezTo>
                    <a:cubicBezTo>
                      <a:pt x="1821" y="782"/>
                      <a:pt x="2074" y="537"/>
                      <a:pt x="1912" y="413"/>
                    </a:cubicBezTo>
                    <a:cubicBezTo>
                      <a:pt x="1883" y="390"/>
                      <a:pt x="1856" y="381"/>
                      <a:pt x="1830" y="381"/>
                    </a:cubicBezTo>
                    <a:cubicBezTo>
                      <a:pt x="1755" y="381"/>
                      <a:pt x="1690" y="461"/>
                      <a:pt x="1612" y="550"/>
                    </a:cubicBezTo>
                    <a:cubicBezTo>
                      <a:pt x="1555" y="616"/>
                      <a:pt x="1416" y="816"/>
                      <a:pt x="1371" y="816"/>
                    </a:cubicBezTo>
                    <a:cubicBezTo>
                      <a:pt x="1369" y="816"/>
                      <a:pt x="1368" y="816"/>
                      <a:pt x="1366" y="816"/>
                    </a:cubicBezTo>
                    <a:cubicBezTo>
                      <a:pt x="1312" y="798"/>
                      <a:pt x="1345" y="768"/>
                      <a:pt x="1325" y="285"/>
                    </a:cubicBezTo>
                    <a:cubicBezTo>
                      <a:pt x="1320" y="152"/>
                      <a:pt x="1308" y="0"/>
                      <a:pt x="119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" name="Google Shape;32;p2"/>
              <p:cNvSpPr/>
              <p:nvPr/>
            </p:nvSpPr>
            <p:spPr>
              <a:xfrm>
                <a:off x="580123" y="4631310"/>
                <a:ext cx="81267" cy="84493"/>
              </a:xfrm>
              <a:custGeom>
                <a:avLst/>
                <a:gdLst/>
                <a:ahLst/>
                <a:cxnLst/>
                <a:rect l="l" t="t" r="r" b="b"/>
                <a:pathLst>
                  <a:path w="2469" h="2567" extrusionOk="0">
                    <a:moveTo>
                      <a:pt x="1190" y="0"/>
                    </a:moveTo>
                    <a:cubicBezTo>
                      <a:pt x="1183" y="0"/>
                      <a:pt x="1175" y="1"/>
                      <a:pt x="1168" y="2"/>
                    </a:cubicBezTo>
                    <a:cubicBezTo>
                      <a:pt x="977" y="29"/>
                      <a:pt x="1027" y="98"/>
                      <a:pt x="1039" y="890"/>
                    </a:cubicBezTo>
                    <a:cubicBezTo>
                      <a:pt x="1040" y="956"/>
                      <a:pt x="1022" y="982"/>
                      <a:pt x="988" y="982"/>
                    </a:cubicBezTo>
                    <a:cubicBezTo>
                      <a:pt x="927" y="982"/>
                      <a:pt x="816" y="895"/>
                      <a:pt x="681" y="811"/>
                    </a:cubicBezTo>
                    <a:cubicBezTo>
                      <a:pt x="617" y="772"/>
                      <a:pt x="534" y="740"/>
                      <a:pt x="463" y="740"/>
                    </a:cubicBezTo>
                    <a:cubicBezTo>
                      <a:pt x="405" y="740"/>
                      <a:pt x="355" y="762"/>
                      <a:pt x="330" y="819"/>
                    </a:cubicBezTo>
                    <a:cubicBezTo>
                      <a:pt x="287" y="923"/>
                      <a:pt x="380" y="984"/>
                      <a:pt x="474" y="1046"/>
                    </a:cubicBezTo>
                    <a:cubicBezTo>
                      <a:pt x="977" y="1377"/>
                      <a:pt x="983" y="1279"/>
                      <a:pt x="284" y="1496"/>
                    </a:cubicBezTo>
                    <a:cubicBezTo>
                      <a:pt x="155" y="1535"/>
                      <a:pt x="0" y="1596"/>
                      <a:pt x="50" y="1724"/>
                    </a:cubicBezTo>
                    <a:cubicBezTo>
                      <a:pt x="71" y="1779"/>
                      <a:pt x="123" y="1800"/>
                      <a:pt x="193" y="1800"/>
                    </a:cubicBezTo>
                    <a:cubicBezTo>
                      <a:pt x="398" y="1800"/>
                      <a:pt x="754" y="1623"/>
                      <a:pt x="915" y="1623"/>
                    </a:cubicBezTo>
                    <a:cubicBezTo>
                      <a:pt x="922" y="1623"/>
                      <a:pt x="928" y="1624"/>
                      <a:pt x="935" y="1624"/>
                    </a:cubicBezTo>
                    <a:cubicBezTo>
                      <a:pt x="953" y="1734"/>
                      <a:pt x="859" y="1795"/>
                      <a:pt x="823" y="1883"/>
                    </a:cubicBezTo>
                    <a:cubicBezTo>
                      <a:pt x="765" y="2021"/>
                      <a:pt x="653" y="2088"/>
                      <a:pt x="690" y="2245"/>
                    </a:cubicBezTo>
                    <a:cubicBezTo>
                      <a:pt x="703" y="2302"/>
                      <a:pt x="735" y="2325"/>
                      <a:pt x="774" y="2325"/>
                    </a:cubicBezTo>
                    <a:cubicBezTo>
                      <a:pt x="847" y="2325"/>
                      <a:pt x="947" y="2247"/>
                      <a:pt x="1008" y="2156"/>
                    </a:cubicBezTo>
                    <a:cubicBezTo>
                      <a:pt x="1115" y="1999"/>
                      <a:pt x="1160" y="1913"/>
                      <a:pt x="1200" y="1913"/>
                    </a:cubicBezTo>
                    <a:cubicBezTo>
                      <a:pt x="1251" y="1913"/>
                      <a:pt x="1294" y="2055"/>
                      <a:pt x="1455" y="2367"/>
                    </a:cubicBezTo>
                    <a:cubicBezTo>
                      <a:pt x="1502" y="2459"/>
                      <a:pt x="1567" y="2567"/>
                      <a:pt x="1650" y="2567"/>
                    </a:cubicBezTo>
                    <a:cubicBezTo>
                      <a:pt x="1667" y="2567"/>
                      <a:pt x="1684" y="2562"/>
                      <a:pt x="1702" y="2553"/>
                    </a:cubicBezTo>
                    <a:cubicBezTo>
                      <a:pt x="1820" y="2491"/>
                      <a:pt x="1760" y="2352"/>
                      <a:pt x="1702" y="2219"/>
                    </a:cubicBezTo>
                    <a:cubicBezTo>
                      <a:pt x="1559" y="1888"/>
                      <a:pt x="1470" y="1740"/>
                      <a:pt x="1527" y="1740"/>
                    </a:cubicBezTo>
                    <a:cubicBezTo>
                      <a:pt x="1572" y="1740"/>
                      <a:pt x="1709" y="1833"/>
                      <a:pt x="1985" y="2000"/>
                    </a:cubicBezTo>
                    <a:cubicBezTo>
                      <a:pt x="2049" y="2038"/>
                      <a:pt x="2107" y="2055"/>
                      <a:pt x="2155" y="2055"/>
                    </a:cubicBezTo>
                    <a:cubicBezTo>
                      <a:pt x="2312" y="2055"/>
                      <a:pt x="2350" y="1874"/>
                      <a:pt x="2075" y="1702"/>
                    </a:cubicBezTo>
                    <a:cubicBezTo>
                      <a:pt x="1545" y="1370"/>
                      <a:pt x="1584" y="1417"/>
                      <a:pt x="2210" y="1312"/>
                    </a:cubicBezTo>
                    <a:cubicBezTo>
                      <a:pt x="2269" y="1303"/>
                      <a:pt x="2469" y="1300"/>
                      <a:pt x="2428" y="1114"/>
                    </a:cubicBezTo>
                    <a:cubicBezTo>
                      <a:pt x="2415" y="1052"/>
                      <a:pt x="2370" y="1012"/>
                      <a:pt x="2304" y="1012"/>
                    </a:cubicBezTo>
                    <a:cubicBezTo>
                      <a:pt x="2297" y="1012"/>
                      <a:pt x="2289" y="1013"/>
                      <a:pt x="2280" y="1014"/>
                    </a:cubicBezTo>
                    <a:cubicBezTo>
                      <a:pt x="1940" y="1059"/>
                      <a:pt x="1738" y="1105"/>
                      <a:pt x="1649" y="1105"/>
                    </a:cubicBezTo>
                    <a:cubicBezTo>
                      <a:pt x="1575" y="1105"/>
                      <a:pt x="1579" y="1074"/>
                      <a:pt x="1646" y="985"/>
                    </a:cubicBezTo>
                    <a:cubicBezTo>
                      <a:pt x="1646" y="982"/>
                      <a:pt x="1644" y="982"/>
                      <a:pt x="1643" y="981"/>
                    </a:cubicBezTo>
                    <a:cubicBezTo>
                      <a:pt x="1821" y="782"/>
                      <a:pt x="2074" y="537"/>
                      <a:pt x="1912" y="413"/>
                    </a:cubicBezTo>
                    <a:cubicBezTo>
                      <a:pt x="1883" y="390"/>
                      <a:pt x="1856" y="381"/>
                      <a:pt x="1830" y="381"/>
                    </a:cubicBezTo>
                    <a:cubicBezTo>
                      <a:pt x="1755" y="381"/>
                      <a:pt x="1690" y="461"/>
                      <a:pt x="1612" y="550"/>
                    </a:cubicBezTo>
                    <a:cubicBezTo>
                      <a:pt x="1555" y="616"/>
                      <a:pt x="1416" y="816"/>
                      <a:pt x="1371" y="816"/>
                    </a:cubicBezTo>
                    <a:cubicBezTo>
                      <a:pt x="1369" y="816"/>
                      <a:pt x="1368" y="816"/>
                      <a:pt x="1366" y="816"/>
                    </a:cubicBezTo>
                    <a:cubicBezTo>
                      <a:pt x="1312" y="798"/>
                      <a:pt x="1345" y="768"/>
                      <a:pt x="1325" y="285"/>
                    </a:cubicBezTo>
                    <a:cubicBezTo>
                      <a:pt x="1320" y="152"/>
                      <a:pt x="1308" y="0"/>
                      <a:pt x="119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" name="Google Shape;33;p2"/>
              <p:cNvSpPr/>
              <p:nvPr/>
            </p:nvSpPr>
            <p:spPr>
              <a:xfrm>
                <a:off x="66661" y="4420548"/>
                <a:ext cx="81267" cy="84493"/>
              </a:xfrm>
              <a:custGeom>
                <a:avLst/>
                <a:gdLst/>
                <a:ahLst/>
                <a:cxnLst/>
                <a:rect l="l" t="t" r="r" b="b"/>
                <a:pathLst>
                  <a:path w="2469" h="2567" extrusionOk="0">
                    <a:moveTo>
                      <a:pt x="1190" y="0"/>
                    </a:moveTo>
                    <a:cubicBezTo>
                      <a:pt x="1183" y="0"/>
                      <a:pt x="1175" y="1"/>
                      <a:pt x="1168" y="2"/>
                    </a:cubicBezTo>
                    <a:cubicBezTo>
                      <a:pt x="977" y="29"/>
                      <a:pt x="1027" y="98"/>
                      <a:pt x="1039" y="890"/>
                    </a:cubicBezTo>
                    <a:cubicBezTo>
                      <a:pt x="1040" y="956"/>
                      <a:pt x="1022" y="982"/>
                      <a:pt x="988" y="982"/>
                    </a:cubicBezTo>
                    <a:cubicBezTo>
                      <a:pt x="927" y="982"/>
                      <a:pt x="816" y="895"/>
                      <a:pt x="681" y="811"/>
                    </a:cubicBezTo>
                    <a:cubicBezTo>
                      <a:pt x="617" y="772"/>
                      <a:pt x="534" y="740"/>
                      <a:pt x="463" y="740"/>
                    </a:cubicBezTo>
                    <a:cubicBezTo>
                      <a:pt x="405" y="740"/>
                      <a:pt x="355" y="762"/>
                      <a:pt x="330" y="819"/>
                    </a:cubicBezTo>
                    <a:cubicBezTo>
                      <a:pt x="287" y="923"/>
                      <a:pt x="380" y="984"/>
                      <a:pt x="474" y="1046"/>
                    </a:cubicBezTo>
                    <a:cubicBezTo>
                      <a:pt x="977" y="1377"/>
                      <a:pt x="983" y="1279"/>
                      <a:pt x="284" y="1496"/>
                    </a:cubicBezTo>
                    <a:cubicBezTo>
                      <a:pt x="155" y="1535"/>
                      <a:pt x="0" y="1596"/>
                      <a:pt x="50" y="1724"/>
                    </a:cubicBezTo>
                    <a:cubicBezTo>
                      <a:pt x="71" y="1779"/>
                      <a:pt x="123" y="1800"/>
                      <a:pt x="193" y="1800"/>
                    </a:cubicBezTo>
                    <a:cubicBezTo>
                      <a:pt x="398" y="1800"/>
                      <a:pt x="754" y="1623"/>
                      <a:pt x="915" y="1623"/>
                    </a:cubicBezTo>
                    <a:cubicBezTo>
                      <a:pt x="922" y="1623"/>
                      <a:pt x="928" y="1624"/>
                      <a:pt x="935" y="1624"/>
                    </a:cubicBezTo>
                    <a:cubicBezTo>
                      <a:pt x="953" y="1734"/>
                      <a:pt x="859" y="1795"/>
                      <a:pt x="823" y="1883"/>
                    </a:cubicBezTo>
                    <a:cubicBezTo>
                      <a:pt x="765" y="2021"/>
                      <a:pt x="653" y="2088"/>
                      <a:pt x="690" y="2245"/>
                    </a:cubicBezTo>
                    <a:cubicBezTo>
                      <a:pt x="703" y="2302"/>
                      <a:pt x="735" y="2325"/>
                      <a:pt x="774" y="2325"/>
                    </a:cubicBezTo>
                    <a:cubicBezTo>
                      <a:pt x="847" y="2325"/>
                      <a:pt x="947" y="2247"/>
                      <a:pt x="1008" y="2156"/>
                    </a:cubicBezTo>
                    <a:cubicBezTo>
                      <a:pt x="1115" y="1999"/>
                      <a:pt x="1160" y="1913"/>
                      <a:pt x="1200" y="1913"/>
                    </a:cubicBezTo>
                    <a:cubicBezTo>
                      <a:pt x="1251" y="1913"/>
                      <a:pt x="1294" y="2055"/>
                      <a:pt x="1455" y="2367"/>
                    </a:cubicBezTo>
                    <a:cubicBezTo>
                      <a:pt x="1502" y="2459"/>
                      <a:pt x="1567" y="2567"/>
                      <a:pt x="1650" y="2567"/>
                    </a:cubicBezTo>
                    <a:cubicBezTo>
                      <a:pt x="1667" y="2567"/>
                      <a:pt x="1684" y="2562"/>
                      <a:pt x="1702" y="2553"/>
                    </a:cubicBezTo>
                    <a:cubicBezTo>
                      <a:pt x="1820" y="2491"/>
                      <a:pt x="1760" y="2352"/>
                      <a:pt x="1702" y="2219"/>
                    </a:cubicBezTo>
                    <a:cubicBezTo>
                      <a:pt x="1559" y="1888"/>
                      <a:pt x="1470" y="1740"/>
                      <a:pt x="1527" y="1740"/>
                    </a:cubicBezTo>
                    <a:cubicBezTo>
                      <a:pt x="1572" y="1740"/>
                      <a:pt x="1709" y="1833"/>
                      <a:pt x="1985" y="2000"/>
                    </a:cubicBezTo>
                    <a:cubicBezTo>
                      <a:pt x="2049" y="2038"/>
                      <a:pt x="2107" y="2055"/>
                      <a:pt x="2155" y="2055"/>
                    </a:cubicBezTo>
                    <a:cubicBezTo>
                      <a:pt x="2312" y="2055"/>
                      <a:pt x="2350" y="1874"/>
                      <a:pt x="2075" y="1702"/>
                    </a:cubicBezTo>
                    <a:cubicBezTo>
                      <a:pt x="1545" y="1370"/>
                      <a:pt x="1584" y="1417"/>
                      <a:pt x="2210" y="1312"/>
                    </a:cubicBezTo>
                    <a:cubicBezTo>
                      <a:pt x="2269" y="1303"/>
                      <a:pt x="2469" y="1300"/>
                      <a:pt x="2428" y="1114"/>
                    </a:cubicBezTo>
                    <a:cubicBezTo>
                      <a:pt x="2415" y="1052"/>
                      <a:pt x="2370" y="1012"/>
                      <a:pt x="2304" y="1012"/>
                    </a:cubicBezTo>
                    <a:cubicBezTo>
                      <a:pt x="2297" y="1012"/>
                      <a:pt x="2289" y="1013"/>
                      <a:pt x="2280" y="1014"/>
                    </a:cubicBezTo>
                    <a:cubicBezTo>
                      <a:pt x="1940" y="1059"/>
                      <a:pt x="1738" y="1105"/>
                      <a:pt x="1649" y="1105"/>
                    </a:cubicBezTo>
                    <a:cubicBezTo>
                      <a:pt x="1575" y="1105"/>
                      <a:pt x="1579" y="1074"/>
                      <a:pt x="1646" y="985"/>
                    </a:cubicBezTo>
                    <a:cubicBezTo>
                      <a:pt x="1646" y="982"/>
                      <a:pt x="1644" y="982"/>
                      <a:pt x="1643" y="981"/>
                    </a:cubicBezTo>
                    <a:cubicBezTo>
                      <a:pt x="1821" y="782"/>
                      <a:pt x="2074" y="537"/>
                      <a:pt x="1912" y="413"/>
                    </a:cubicBezTo>
                    <a:cubicBezTo>
                      <a:pt x="1883" y="390"/>
                      <a:pt x="1856" y="381"/>
                      <a:pt x="1830" y="381"/>
                    </a:cubicBezTo>
                    <a:cubicBezTo>
                      <a:pt x="1755" y="381"/>
                      <a:pt x="1690" y="461"/>
                      <a:pt x="1612" y="550"/>
                    </a:cubicBezTo>
                    <a:cubicBezTo>
                      <a:pt x="1555" y="616"/>
                      <a:pt x="1416" y="816"/>
                      <a:pt x="1371" y="816"/>
                    </a:cubicBezTo>
                    <a:cubicBezTo>
                      <a:pt x="1369" y="816"/>
                      <a:pt x="1368" y="816"/>
                      <a:pt x="1366" y="816"/>
                    </a:cubicBezTo>
                    <a:cubicBezTo>
                      <a:pt x="1312" y="798"/>
                      <a:pt x="1345" y="768"/>
                      <a:pt x="1325" y="285"/>
                    </a:cubicBezTo>
                    <a:cubicBezTo>
                      <a:pt x="1320" y="152"/>
                      <a:pt x="1308" y="0"/>
                      <a:pt x="119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" name="Google Shape;34;p2"/>
              <p:cNvSpPr/>
              <p:nvPr/>
            </p:nvSpPr>
            <p:spPr>
              <a:xfrm>
                <a:off x="208662" y="4822061"/>
                <a:ext cx="94466" cy="94795"/>
              </a:xfrm>
              <a:custGeom>
                <a:avLst/>
                <a:gdLst/>
                <a:ahLst/>
                <a:cxnLst/>
                <a:rect l="l" t="t" r="r" b="b"/>
                <a:pathLst>
                  <a:path w="2870" h="2880" extrusionOk="0">
                    <a:moveTo>
                      <a:pt x="1676" y="1"/>
                    </a:moveTo>
                    <a:cubicBezTo>
                      <a:pt x="1636" y="1"/>
                      <a:pt x="1596" y="17"/>
                      <a:pt x="1566" y="51"/>
                    </a:cubicBezTo>
                    <a:lnTo>
                      <a:pt x="1075" y="618"/>
                    </a:lnTo>
                    <a:cubicBezTo>
                      <a:pt x="1046" y="650"/>
                      <a:pt x="1006" y="669"/>
                      <a:pt x="964" y="669"/>
                    </a:cubicBezTo>
                    <a:cubicBezTo>
                      <a:pt x="959" y="669"/>
                      <a:pt x="953" y="668"/>
                      <a:pt x="948" y="668"/>
                    </a:cubicBezTo>
                    <a:lnTo>
                      <a:pt x="201" y="584"/>
                    </a:lnTo>
                    <a:cubicBezTo>
                      <a:pt x="195" y="583"/>
                      <a:pt x="190" y="583"/>
                      <a:pt x="184" y="583"/>
                    </a:cubicBezTo>
                    <a:cubicBezTo>
                      <a:pt x="73" y="583"/>
                      <a:pt x="0" y="706"/>
                      <a:pt x="60" y="804"/>
                    </a:cubicBezTo>
                    <a:lnTo>
                      <a:pt x="448" y="1448"/>
                    </a:lnTo>
                    <a:cubicBezTo>
                      <a:pt x="474" y="1489"/>
                      <a:pt x="476" y="1540"/>
                      <a:pt x="457" y="1584"/>
                    </a:cubicBezTo>
                    <a:lnTo>
                      <a:pt x="146" y="2269"/>
                    </a:lnTo>
                    <a:cubicBezTo>
                      <a:pt x="102" y="2368"/>
                      <a:pt x="176" y="2475"/>
                      <a:pt x="278" y="2475"/>
                    </a:cubicBezTo>
                    <a:cubicBezTo>
                      <a:pt x="290" y="2475"/>
                      <a:pt x="301" y="2474"/>
                      <a:pt x="313" y="2471"/>
                    </a:cubicBezTo>
                    <a:lnTo>
                      <a:pt x="1045" y="2301"/>
                    </a:lnTo>
                    <a:cubicBezTo>
                      <a:pt x="1056" y="2298"/>
                      <a:pt x="1068" y="2297"/>
                      <a:pt x="1079" y="2297"/>
                    </a:cubicBezTo>
                    <a:cubicBezTo>
                      <a:pt x="1114" y="2297"/>
                      <a:pt x="1149" y="2310"/>
                      <a:pt x="1177" y="2335"/>
                    </a:cubicBezTo>
                    <a:lnTo>
                      <a:pt x="1733" y="2841"/>
                    </a:lnTo>
                    <a:cubicBezTo>
                      <a:pt x="1762" y="2868"/>
                      <a:pt x="1796" y="2880"/>
                      <a:pt x="1830" y="2880"/>
                    </a:cubicBezTo>
                    <a:cubicBezTo>
                      <a:pt x="1901" y="2880"/>
                      <a:pt x="1969" y="2828"/>
                      <a:pt x="1976" y="2746"/>
                    </a:cubicBezTo>
                    <a:lnTo>
                      <a:pt x="2040" y="1998"/>
                    </a:lnTo>
                    <a:cubicBezTo>
                      <a:pt x="2044" y="1950"/>
                      <a:pt x="2072" y="1907"/>
                      <a:pt x="2113" y="1883"/>
                    </a:cubicBezTo>
                    <a:lnTo>
                      <a:pt x="2766" y="1510"/>
                    </a:lnTo>
                    <a:cubicBezTo>
                      <a:pt x="2870" y="1453"/>
                      <a:pt x="2861" y="1299"/>
                      <a:pt x="2750" y="1251"/>
                    </a:cubicBezTo>
                    <a:lnTo>
                      <a:pt x="2058" y="958"/>
                    </a:lnTo>
                    <a:cubicBezTo>
                      <a:pt x="2013" y="940"/>
                      <a:pt x="1981" y="900"/>
                      <a:pt x="1971" y="854"/>
                    </a:cubicBezTo>
                    <a:lnTo>
                      <a:pt x="1820" y="117"/>
                    </a:lnTo>
                    <a:cubicBezTo>
                      <a:pt x="1804" y="43"/>
                      <a:pt x="1741" y="1"/>
                      <a:pt x="1676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" name="Google Shape;35;p2"/>
              <p:cNvSpPr/>
              <p:nvPr/>
            </p:nvSpPr>
            <p:spPr>
              <a:xfrm>
                <a:off x="440637" y="4096049"/>
                <a:ext cx="94466" cy="94795"/>
              </a:xfrm>
              <a:custGeom>
                <a:avLst/>
                <a:gdLst/>
                <a:ahLst/>
                <a:cxnLst/>
                <a:rect l="l" t="t" r="r" b="b"/>
                <a:pathLst>
                  <a:path w="2870" h="2880" extrusionOk="0">
                    <a:moveTo>
                      <a:pt x="1676" y="1"/>
                    </a:moveTo>
                    <a:cubicBezTo>
                      <a:pt x="1636" y="1"/>
                      <a:pt x="1596" y="17"/>
                      <a:pt x="1566" y="51"/>
                    </a:cubicBezTo>
                    <a:lnTo>
                      <a:pt x="1075" y="618"/>
                    </a:lnTo>
                    <a:cubicBezTo>
                      <a:pt x="1046" y="650"/>
                      <a:pt x="1006" y="669"/>
                      <a:pt x="964" y="669"/>
                    </a:cubicBezTo>
                    <a:cubicBezTo>
                      <a:pt x="959" y="669"/>
                      <a:pt x="953" y="668"/>
                      <a:pt x="948" y="668"/>
                    </a:cubicBezTo>
                    <a:lnTo>
                      <a:pt x="201" y="584"/>
                    </a:lnTo>
                    <a:cubicBezTo>
                      <a:pt x="195" y="583"/>
                      <a:pt x="190" y="583"/>
                      <a:pt x="184" y="583"/>
                    </a:cubicBezTo>
                    <a:cubicBezTo>
                      <a:pt x="73" y="583"/>
                      <a:pt x="0" y="706"/>
                      <a:pt x="60" y="804"/>
                    </a:cubicBezTo>
                    <a:lnTo>
                      <a:pt x="448" y="1448"/>
                    </a:lnTo>
                    <a:cubicBezTo>
                      <a:pt x="474" y="1489"/>
                      <a:pt x="476" y="1540"/>
                      <a:pt x="457" y="1584"/>
                    </a:cubicBezTo>
                    <a:lnTo>
                      <a:pt x="146" y="2269"/>
                    </a:lnTo>
                    <a:cubicBezTo>
                      <a:pt x="102" y="2368"/>
                      <a:pt x="176" y="2475"/>
                      <a:pt x="278" y="2475"/>
                    </a:cubicBezTo>
                    <a:cubicBezTo>
                      <a:pt x="290" y="2475"/>
                      <a:pt x="301" y="2474"/>
                      <a:pt x="313" y="2471"/>
                    </a:cubicBezTo>
                    <a:lnTo>
                      <a:pt x="1045" y="2301"/>
                    </a:lnTo>
                    <a:cubicBezTo>
                      <a:pt x="1056" y="2298"/>
                      <a:pt x="1068" y="2297"/>
                      <a:pt x="1079" y="2297"/>
                    </a:cubicBezTo>
                    <a:cubicBezTo>
                      <a:pt x="1114" y="2297"/>
                      <a:pt x="1149" y="2310"/>
                      <a:pt x="1177" y="2335"/>
                    </a:cubicBezTo>
                    <a:lnTo>
                      <a:pt x="1733" y="2841"/>
                    </a:lnTo>
                    <a:cubicBezTo>
                      <a:pt x="1762" y="2868"/>
                      <a:pt x="1796" y="2880"/>
                      <a:pt x="1830" y="2880"/>
                    </a:cubicBezTo>
                    <a:cubicBezTo>
                      <a:pt x="1901" y="2880"/>
                      <a:pt x="1969" y="2828"/>
                      <a:pt x="1976" y="2746"/>
                    </a:cubicBezTo>
                    <a:lnTo>
                      <a:pt x="2040" y="1998"/>
                    </a:lnTo>
                    <a:cubicBezTo>
                      <a:pt x="2044" y="1950"/>
                      <a:pt x="2072" y="1907"/>
                      <a:pt x="2113" y="1883"/>
                    </a:cubicBezTo>
                    <a:lnTo>
                      <a:pt x="2766" y="1510"/>
                    </a:lnTo>
                    <a:cubicBezTo>
                      <a:pt x="2870" y="1453"/>
                      <a:pt x="2861" y="1299"/>
                      <a:pt x="2750" y="1251"/>
                    </a:cubicBezTo>
                    <a:lnTo>
                      <a:pt x="2058" y="958"/>
                    </a:lnTo>
                    <a:cubicBezTo>
                      <a:pt x="2013" y="940"/>
                      <a:pt x="1981" y="900"/>
                      <a:pt x="1971" y="854"/>
                    </a:cubicBezTo>
                    <a:lnTo>
                      <a:pt x="1820" y="117"/>
                    </a:lnTo>
                    <a:cubicBezTo>
                      <a:pt x="1804" y="43"/>
                      <a:pt x="1741" y="1"/>
                      <a:pt x="1676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" name="Google Shape;36;p2"/>
              <p:cNvSpPr/>
              <p:nvPr/>
            </p:nvSpPr>
            <p:spPr>
              <a:xfrm>
                <a:off x="147926" y="3802552"/>
                <a:ext cx="60728" cy="83505"/>
              </a:xfrm>
              <a:custGeom>
                <a:avLst/>
                <a:gdLst/>
                <a:ahLst/>
                <a:cxnLst/>
                <a:rect l="l" t="t" r="r" b="b"/>
                <a:pathLst>
                  <a:path w="1845" h="2537" extrusionOk="0">
                    <a:moveTo>
                      <a:pt x="953" y="1"/>
                    </a:moveTo>
                    <a:cubicBezTo>
                      <a:pt x="919" y="1"/>
                      <a:pt x="886" y="19"/>
                      <a:pt x="867" y="53"/>
                    </a:cubicBezTo>
                    <a:cubicBezTo>
                      <a:pt x="784" y="206"/>
                      <a:pt x="630" y="779"/>
                      <a:pt x="179" y="1162"/>
                    </a:cubicBezTo>
                    <a:cubicBezTo>
                      <a:pt x="0" y="1314"/>
                      <a:pt x="210" y="1394"/>
                      <a:pt x="426" y="1648"/>
                    </a:cubicBezTo>
                    <a:cubicBezTo>
                      <a:pt x="793" y="2081"/>
                      <a:pt x="799" y="2331"/>
                      <a:pt x="910" y="2488"/>
                    </a:cubicBezTo>
                    <a:cubicBezTo>
                      <a:pt x="933" y="2521"/>
                      <a:pt x="965" y="2537"/>
                      <a:pt x="997" y="2537"/>
                    </a:cubicBezTo>
                    <a:cubicBezTo>
                      <a:pt x="1032" y="2537"/>
                      <a:pt x="1066" y="2518"/>
                      <a:pt x="1088" y="2480"/>
                    </a:cubicBezTo>
                    <a:cubicBezTo>
                      <a:pt x="1117" y="2428"/>
                      <a:pt x="1140" y="2371"/>
                      <a:pt x="1161" y="2315"/>
                    </a:cubicBezTo>
                    <a:cubicBezTo>
                      <a:pt x="1397" y="1686"/>
                      <a:pt x="1667" y="1496"/>
                      <a:pt x="1799" y="1343"/>
                    </a:cubicBezTo>
                    <a:cubicBezTo>
                      <a:pt x="1844" y="1290"/>
                      <a:pt x="1812" y="1179"/>
                      <a:pt x="1782" y="1149"/>
                    </a:cubicBezTo>
                    <a:cubicBezTo>
                      <a:pt x="1660" y="1032"/>
                      <a:pt x="1357" y="787"/>
                      <a:pt x="1137" y="249"/>
                    </a:cubicBezTo>
                    <a:cubicBezTo>
                      <a:pt x="1107" y="178"/>
                      <a:pt x="1081" y="102"/>
                      <a:pt x="1032" y="41"/>
                    </a:cubicBezTo>
                    <a:cubicBezTo>
                      <a:pt x="1011" y="14"/>
                      <a:pt x="982" y="1"/>
                      <a:pt x="95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7" name="Google Shape;37;p2"/>
            <p:cNvGrpSpPr/>
            <p:nvPr/>
          </p:nvGrpSpPr>
          <p:grpSpPr>
            <a:xfrm>
              <a:off x="1573837" y="4593515"/>
              <a:ext cx="891691" cy="308914"/>
              <a:chOff x="1573837" y="4593515"/>
              <a:chExt cx="891691" cy="308914"/>
            </a:xfrm>
          </p:grpSpPr>
          <p:sp>
            <p:nvSpPr>
              <p:cNvPr id="38" name="Google Shape;38;p2"/>
              <p:cNvSpPr/>
              <p:nvPr/>
            </p:nvSpPr>
            <p:spPr>
              <a:xfrm>
                <a:off x="2159793" y="4593517"/>
                <a:ext cx="99173" cy="140119"/>
              </a:xfrm>
              <a:custGeom>
                <a:avLst/>
                <a:gdLst/>
                <a:ahLst/>
                <a:cxnLst/>
                <a:rect l="l" t="t" r="r" b="b"/>
                <a:pathLst>
                  <a:path w="3013" h="4257" extrusionOk="0">
                    <a:moveTo>
                      <a:pt x="513" y="0"/>
                    </a:moveTo>
                    <a:cubicBezTo>
                      <a:pt x="438" y="0"/>
                      <a:pt x="363" y="3"/>
                      <a:pt x="289" y="5"/>
                    </a:cubicBezTo>
                    <a:cubicBezTo>
                      <a:pt x="215" y="7"/>
                      <a:pt x="146" y="39"/>
                      <a:pt x="84" y="79"/>
                    </a:cubicBezTo>
                    <a:cubicBezTo>
                      <a:pt x="8" y="130"/>
                      <a:pt x="0" y="228"/>
                      <a:pt x="66" y="296"/>
                    </a:cubicBezTo>
                    <a:cubicBezTo>
                      <a:pt x="128" y="360"/>
                      <a:pt x="201" y="390"/>
                      <a:pt x="292" y="391"/>
                    </a:cubicBezTo>
                    <a:cubicBezTo>
                      <a:pt x="439" y="393"/>
                      <a:pt x="587" y="397"/>
                      <a:pt x="731" y="417"/>
                    </a:cubicBezTo>
                    <a:cubicBezTo>
                      <a:pt x="957" y="449"/>
                      <a:pt x="1002" y="517"/>
                      <a:pt x="960" y="736"/>
                    </a:cubicBezTo>
                    <a:cubicBezTo>
                      <a:pt x="926" y="922"/>
                      <a:pt x="863" y="1099"/>
                      <a:pt x="782" y="1273"/>
                    </a:cubicBezTo>
                    <a:cubicBezTo>
                      <a:pt x="664" y="1524"/>
                      <a:pt x="696" y="1765"/>
                      <a:pt x="875" y="1980"/>
                    </a:cubicBezTo>
                    <a:cubicBezTo>
                      <a:pt x="994" y="2121"/>
                      <a:pt x="1156" y="2196"/>
                      <a:pt x="1335" y="2239"/>
                    </a:cubicBezTo>
                    <a:cubicBezTo>
                      <a:pt x="1437" y="2263"/>
                      <a:pt x="1542" y="2278"/>
                      <a:pt x="1643" y="2305"/>
                    </a:cubicBezTo>
                    <a:cubicBezTo>
                      <a:pt x="1852" y="2360"/>
                      <a:pt x="1901" y="2434"/>
                      <a:pt x="1869" y="2646"/>
                    </a:cubicBezTo>
                    <a:cubicBezTo>
                      <a:pt x="1842" y="2823"/>
                      <a:pt x="1778" y="2989"/>
                      <a:pt x="1708" y="3156"/>
                    </a:cubicBezTo>
                    <a:cubicBezTo>
                      <a:pt x="1532" y="3567"/>
                      <a:pt x="1673" y="3981"/>
                      <a:pt x="2063" y="4178"/>
                    </a:cubicBezTo>
                    <a:cubicBezTo>
                      <a:pt x="2172" y="4234"/>
                      <a:pt x="2282" y="4257"/>
                      <a:pt x="2391" y="4257"/>
                    </a:cubicBezTo>
                    <a:cubicBezTo>
                      <a:pt x="2547" y="4257"/>
                      <a:pt x="2702" y="4211"/>
                      <a:pt x="2853" y="4145"/>
                    </a:cubicBezTo>
                    <a:cubicBezTo>
                      <a:pt x="2968" y="4095"/>
                      <a:pt x="3012" y="4004"/>
                      <a:pt x="2974" y="3922"/>
                    </a:cubicBezTo>
                    <a:cubicBezTo>
                      <a:pt x="2950" y="3872"/>
                      <a:pt x="2931" y="3841"/>
                      <a:pt x="2859" y="3841"/>
                    </a:cubicBezTo>
                    <a:cubicBezTo>
                      <a:pt x="2833" y="3841"/>
                      <a:pt x="2801" y="3845"/>
                      <a:pt x="2758" y="3854"/>
                    </a:cubicBezTo>
                    <a:cubicBezTo>
                      <a:pt x="2658" y="3875"/>
                      <a:pt x="2558" y="3895"/>
                      <a:pt x="2455" y="3895"/>
                    </a:cubicBezTo>
                    <a:cubicBezTo>
                      <a:pt x="2432" y="3895"/>
                      <a:pt x="2408" y="3894"/>
                      <a:pt x="2384" y="3891"/>
                    </a:cubicBezTo>
                    <a:cubicBezTo>
                      <a:pt x="2119" y="3865"/>
                      <a:pt x="1973" y="3662"/>
                      <a:pt x="2037" y="3406"/>
                    </a:cubicBezTo>
                    <a:cubicBezTo>
                      <a:pt x="2059" y="3316"/>
                      <a:pt x="2101" y="3228"/>
                      <a:pt x="2135" y="3141"/>
                    </a:cubicBezTo>
                    <a:cubicBezTo>
                      <a:pt x="2214" y="2934"/>
                      <a:pt x="2284" y="2725"/>
                      <a:pt x="2267" y="2497"/>
                    </a:cubicBezTo>
                    <a:cubicBezTo>
                      <a:pt x="2245" y="2214"/>
                      <a:pt x="2098" y="2024"/>
                      <a:pt x="1831" y="1944"/>
                    </a:cubicBezTo>
                    <a:cubicBezTo>
                      <a:pt x="1752" y="1920"/>
                      <a:pt x="1668" y="1906"/>
                      <a:pt x="1550" y="1877"/>
                    </a:cubicBezTo>
                    <a:cubicBezTo>
                      <a:pt x="1533" y="1875"/>
                      <a:pt x="1481" y="1866"/>
                      <a:pt x="1433" y="1855"/>
                    </a:cubicBezTo>
                    <a:cubicBezTo>
                      <a:pt x="1111" y="1778"/>
                      <a:pt x="1048" y="1657"/>
                      <a:pt x="1176" y="1360"/>
                    </a:cubicBezTo>
                    <a:cubicBezTo>
                      <a:pt x="1188" y="1331"/>
                      <a:pt x="1208" y="1305"/>
                      <a:pt x="1219" y="1275"/>
                    </a:cubicBezTo>
                    <a:cubicBezTo>
                      <a:pt x="1287" y="1098"/>
                      <a:pt x="1346" y="919"/>
                      <a:pt x="1370" y="730"/>
                    </a:cubicBezTo>
                    <a:cubicBezTo>
                      <a:pt x="1415" y="377"/>
                      <a:pt x="1261" y="138"/>
                      <a:pt x="916" y="45"/>
                    </a:cubicBezTo>
                    <a:cubicBezTo>
                      <a:pt x="783" y="9"/>
                      <a:pt x="648" y="0"/>
                      <a:pt x="513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" name="Google Shape;39;p2"/>
              <p:cNvSpPr/>
              <p:nvPr/>
            </p:nvSpPr>
            <p:spPr>
              <a:xfrm>
                <a:off x="1932936" y="4817935"/>
                <a:ext cx="81267" cy="84493"/>
              </a:xfrm>
              <a:custGeom>
                <a:avLst/>
                <a:gdLst/>
                <a:ahLst/>
                <a:cxnLst/>
                <a:rect l="l" t="t" r="r" b="b"/>
                <a:pathLst>
                  <a:path w="2469" h="2567" extrusionOk="0">
                    <a:moveTo>
                      <a:pt x="1190" y="0"/>
                    </a:moveTo>
                    <a:cubicBezTo>
                      <a:pt x="1183" y="0"/>
                      <a:pt x="1175" y="1"/>
                      <a:pt x="1168" y="2"/>
                    </a:cubicBezTo>
                    <a:cubicBezTo>
                      <a:pt x="977" y="29"/>
                      <a:pt x="1027" y="98"/>
                      <a:pt x="1039" y="890"/>
                    </a:cubicBezTo>
                    <a:cubicBezTo>
                      <a:pt x="1040" y="956"/>
                      <a:pt x="1022" y="982"/>
                      <a:pt x="988" y="982"/>
                    </a:cubicBezTo>
                    <a:cubicBezTo>
                      <a:pt x="927" y="982"/>
                      <a:pt x="816" y="895"/>
                      <a:pt x="681" y="811"/>
                    </a:cubicBezTo>
                    <a:cubicBezTo>
                      <a:pt x="617" y="772"/>
                      <a:pt x="534" y="740"/>
                      <a:pt x="463" y="740"/>
                    </a:cubicBezTo>
                    <a:cubicBezTo>
                      <a:pt x="405" y="740"/>
                      <a:pt x="355" y="762"/>
                      <a:pt x="330" y="819"/>
                    </a:cubicBezTo>
                    <a:cubicBezTo>
                      <a:pt x="287" y="923"/>
                      <a:pt x="380" y="984"/>
                      <a:pt x="474" y="1046"/>
                    </a:cubicBezTo>
                    <a:cubicBezTo>
                      <a:pt x="977" y="1377"/>
                      <a:pt x="983" y="1279"/>
                      <a:pt x="284" y="1496"/>
                    </a:cubicBezTo>
                    <a:cubicBezTo>
                      <a:pt x="155" y="1535"/>
                      <a:pt x="0" y="1596"/>
                      <a:pt x="50" y="1724"/>
                    </a:cubicBezTo>
                    <a:cubicBezTo>
                      <a:pt x="71" y="1779"/>
                      <a:pt x="123" y="1800"/>
                      <a:pt x="193" y="1800"/>
                    </a:cubicBezTo>
                    <a:cubicBezTo>
                      <a:pt x="398" y="1800"/>
                      <a:pt x="754" y="1623"/>
                      <a:pt x="915" y="1623"/>
                    </a:cubicBezTo>
                    <a:cubicBezTo>
                      <a:pt x="922" y="1623"/>
                      <a:pt x="928" y="1624"/>
                      <a:pt x="935" y="1624"/>
                    </a:cubicBezTo>
                    <a:cubicBezTo>
                      <a:pt x="953" y="1734"/>
                      <a:pt x="859" y="1795"/>
                      <a:pt x="823" y="1883"/>
                    </a:cubicBezTo>
                    <a:cubicBezTo>
                      <a:pt x="765" y="2021"/>
                      <a:pt x="653" y="2088"/>
                      <a:pt x="690" y="2245"/>
                    </a:cubicBezTo>
                    <a:cubicBezTo>
                      <a:pt x="703" y="2302"/>
                      <a:pt x="735" y="2325"/>
                      <a:pt x="774" y="2325"/>
                    </a:cubicBezTo>
                    <a:cubicBezTo>
                      <a:pt x="847" y="2325"/>
                      <a:pt x="947" y="2247"/>
                      <a:pt x="1008" y="2156"/>
                    </a:cubicBezTo>
                    <a:cubicBezTo>
                      <a:pt x="1115" y="1999"/>
                      <a:pt x="1160" y="1913"/>
                      <a:pt x="1200" y="1913"/>
                    </a:cubicBezTo>
                    <a:cubicBezTo>
                      <a:pt x="1251" y="1913"/>
                      <a:pt x="1294" y="2055"/>
                      <a:pt x="1455" y="2367"/>
                    </a:cubicBezTo>
                    <a:cubicBezTo>
                      <a:pt x="1502" y="2459"/>
                      <a:pt x="1567" y="2567"/>
                      <a:pt x="1650" y="2567"/>
                    </a:cubicBezTo>
                    <a:cubicBezTo>
                      <a:pt x="1667" y="2567"/>
                      <a:pt x="1684" y="2562"/>
                      <a:pt x="1702" y="2553"/>
                    </a:cubicBezTo>
                    <a:cubicBezTo>
                      <a:pt x="1820" y="2491"/>
                      <a:pt x="1760" y="2352"/>
                      <a:pt x="1702" y="2219"/>
                    </a:cubicBezTo>
                    <a:cubicBezTo>
                      <a:pt x="1559" y="1888"/>
                      <a:pt x="1470" y="1740"/>
                      <a:pt x="1527" y="1740"/>
                    </a:cubicBezTo>
                    <a:cubicBezTo>
                      <a:pt x="1572" y="1740"/>
                      <a:pt x="1709" y="1833"/>
                      <a:pt x="1985" y="2000"/>
                    </a:cubicBezTo>
                    <a:cubicBezTo>
                      <a:pt x="2049" y="2038"/>
                      <a:pt x="2107" y="2055"/>
                      <a:pt x="2155" y="2055"/>
                    </a:cubicBezTo>
                    <a:cubicBezTo>
                      <a:pt x="2312" y="2055"/>
                      <a:pt x="2350" y="1874"/>
                      <a:pt x="2075" y="1702"/>
                    </a:cubicBezTo>
                    <a:cubicBezTo>
                      <a:pt x="1545" y="1370"/>
                      <a:pt x="1584" y="1417"/>
                      <a:pt x="2210" y="1312"/>
                    </a:cubicBezTo>
                    <a:cubicBezTo>
                      <a:pt x="2269" y="1303"/>
                      <a:pt x="2469" y="1300"/>
                      <a:pt x="2428" y="1114"/>
                    </a:cubicBezTo>
                    <a:cubicBezTo>
                      <a:pt x="2415" y="1052"/>
                      <a:pt x="2370" y="1012"/>
                      <a:pt x="2304" y="1012"/>
                    </a:cubicBezTo>
                    <a:cubicBezTo>
                      <a:pt x="2297" y="1012"/>
                      <a:pt x="2289" y="1013"/>
                      <a:pt x="2280" y="1014"/>
                    </a:cubicBezTo>
                    <a:cubicBezTo>
                      <a:pt x="1940" y="1059"/>
                      <a:pt x="1738" y="1105"/>
                      <a:pt x="1649" y="1105"/>
                    </a:cubicBezTo>
                    <a:cubicBezTo>
                      <a:pt x="1575" y="1105"/>
                      <a:pt x="1579" y="1074"/>
                      <a:pt x="1646" y="985"/>
                    </a:cubicBezTo>
                    <a:cubicBezTo>
                      <a:pt x="1646" y="982"/>
                      <a:pt x="1644" y="982"/>
                      <a:pt x="1643" y="981"/>
                    </a:cubicBezTo>
                    <a:cubicBezTo>
                      <a:pt x="1821" y="782"/>
                      <a:pt x="2074" y="537"/>
                      <a:pt x="1912" y="413"/>
                    </a:cubicBezTo>
                    <a:cubicBezTo>
                      <a:pt x="1883" y="390"/>
                      <a:pt x="1856" y="381"/>
                      <a:pt x="1830" y="381"/>
                    </a:cubicBezTo>
                    <a:cubicBezTo>
                      <a:pt x="1755" y="381"/>
                      <a:pt x="1690" y="461"/>
                      <a:pt x="1612" y="550"/>
                    </a:cubicBezTo>
                    <a:cubicBezTo>
                      <a:pt x="1555" y="616"/>
                      <a:pt x="1416" y="816"/>
                      <a:pt x="1371" y="816"/>
                    </a:cubicBezTo>
                    <a:cubicBezTo>
                      <a:pt x="1369" y="816"/>
                      <a:pt x="1368" y="816"/>
                      <a:pt x="1366" y="816"/>
                    </a:cubicBezTo>
                    <a:cubicBezTo>
                      <a:pt x="1312" y="798"/>
                      <a:pt x="1345" y="768"/>
                      <a:pt x="1325" y="285"/>
                    </a:cubicBezTo>
                    <a:cubicBezTo>
                      <a:pt x="1320" y="152"/>
                      <a:pt x="1308" y="0"/>
                      <a:pt x="119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" name="Google Shape;40;p2"/>
              <p:cNvSpPr/>
              <p:nvPr/>
            </p:nvSpPr>
            <p:spPr>
              <a:xfrm>
                <a:off x="2371062" y="4593536"/>
                <a:ext cx="94466" cy="94795"/>
              </a:xfrm>
              <a:custGeom>
                <a:avLst/>
                <a:gdLst/>
                <a:ahLst/>
                <a:cxnLst/>
                <a:rect l="l" t="t" r="r" b="b"/>
                <a:pathLst>
                  <a:path w="2870" h="2880" extrusionOk="0">
                    <a:moveTo>
                      <a:pt x="1676" y="1"/>
                    </a:moveTo>
                    <a:cubicBezTo>
                      <a:pt x="1636" y="1"/>
                      <a:pt x="1596" y="17"/>
                      <a:pt x="1566" y="51"/>
                    </a:cubicBezTo>
                    <a:lnTo>
                      <a:pt x="1075" y="618"/>
                    </a:lnTo>
                    <a:cubicBezTo>
                      <a:pt x="1046" y="650"/>
                      <a:pt x="1006" y="669"/>
                      <a:pt x="964" y="669"/>
                    </a:cubicBezTo>
                    <a:cubicBezTo>
                      <a:pt x="959" y="669"/>
                      <a:pt x="953" y="668"/>
                      <a:pt x="948" y="668"/>
                    </a:cubicBezTo>
                    <a:lnTo>
                      <a:pt x="201" y="584"/>
                    </a:lnTo>
                    <a:cubicBezTo>
                      <a:pt x="195" y="583"/>
                      <a:pt x="190" y="583"/>
                      <a:pt x="184" y="583"/>
                    </a:cubicBezTo>
                    <a:cubicBezTo>
                      <a:pt x="73" y="583"/>
                      <a:pt x="0" y="706"/>
                      <a:pt x="60" y="804"/>
                    </a:cubicBezTo>
                    <a:lnTo>
                      <a:pt x="448" y="1448"/>
                    </a:lnTo>
                    <a:cubicBezTo>
                      <a:pt x="474" y="1489"/>
                      <a:pt x="476" y="1540"/>
                      <a:pt x="457" y="1584"/>
                    </a:cubicBezTo>
                    <a:lnTo>
                      <a:pt x="146" y="2269"/>
                    </a:lnTo>
                    <a:cubicBezTo>
                      <a:pt x="102" y="2368"/>
                      <a:pt x="176" y="2475"/>
                      <a:pt x="278" y="2475"/>
                    </a:cubicBezTo>
                    <a:cubicBezTo>
                      <a:pt x="290" y="2475"/>
                      <a:pt x="301" y="2474"/>
                      <a:pt x="313" y="2471"/>
                    </a:cubicBezTo>
                    <a:lnTo>
                      <a:pt x="1045" y="2301"/>
                    </a:lnTo>
                    <a:cubicBezTo>
                      <a:pt x="1056" y="2298"/>
                      <a:pt x="1068" y="2297"/>
                      <a:pt x="1079" y="2297"/>
                    </a:cubicBezTo>
                    <a:cubicBezTo>
                      <a:pt x="1114" y="2297"/>
                      <a:pt x="1149" y="2310"/>
                      <a:pt x="1177" y="2335"/>
                    </a:cubicBezTo>
                    <a:lnTo>
                      <a:pt x="1733" y="2841"/>
                    </a:lnTo>
                    <a:cubicBezTo>
                      <a:pt x="1762" y="2868"/>
                      <a:pt x="1796" y="2880"/>
                      <a:pt x="1830" y="2880"/>
                    </a:cubicBezTo>
                    <a:cubicBezTo>
                      <a:pt x="1901" y="2880"/>
                      <a:pt x="1969" y="2828"/>
                      <a:pt x="1976" y="2746"/>
                    </a:cubicBezTo>
                    <a:lnTo>
                      <a:pt x="2040" y="1998"/>
                    </a:lnTo>
                    <a:cubicBezTo>
                      <a:pt x="2044" y="1950"/>
                      <a:pt x="2072" y="1907"/>
                      <a:pt x="2113" y="1883"/>
                    </a:cubicBezTo>
                    <a:lnTo>
                      <a:pt x="2766" y="1510"/>
                    </a:lnTo>
                    <a:cubicBezTo>
                      <a:pt x="2870" y="1453"/>
                      <a:pt x="2861" y="1299"/>
                      <a:pt x="2750" y="1251"/>
                    </a:cubicBezTo>
                    <a:lnTo>
                      <a:pt x="2058" y="958"/>
                    </a:lnTo>
                    <a:cubicBezTo>
                      <a:pt x="2013" y="940"/>
                      <a:pt x="1981" y="900"/>
                      <a:pt x="1971" y="854"/>
                    </a:cubicBezTo>
                    <a:lnTo>
                      <a:pt x="1820" y="117"/>
                    </a:lnTo>
                    <a:cubicBezTo>
                      <a:pt x="1804" y="43"/>
                      <a:pt x="1741" y="1"/>
                      <a:pt x="1676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" name="Google Shape;41;p2"/>
              <p:cNvSpPr/>
              <p:nvPr/>
            </p:nvSpPr>
            <p:spPr>
              <a:xfrm>
                <a:off x="1573837" y="4714911"/>
                <a:ext cx="94466" cy="94795"/>
              </a:xfrm>
              <a:custGeom>
                <a:avLst/>
                <a:gdLst/>
                <a:ahLst/>
                <a:cxnLst/>
                <a:rect l="l" t="t" r="r" b="b"/>
                <a:pathLst>
                  <a:path w="2870" h="2880" extrusionOk="0">
                    <a:moveTo>
                      <a:pt x="1676" y="1"/>
                    </a:moveTo>
                    <a:cubicBezTo>
                      <a:pt x="1636" y="1"/>
                      <a:pt x="1596" y="17"/>
                      <a:pt x="1566" y="51"/>
                    </a:cubicBezTo>
                    <a:lnTo>
                      <a:pt x="1075" y="618"/>
                    </a:lnTo>
                    <a:cubicBezTo>
                      <a:pt x="1046" y="650"/>
                      <a:pt x="1006" y="669"/>
                      <a:pt x="964" y="669"/>
                    </a:cubicBezTo>
                    <a:cubicBezTo>
                      <a:pt x="959" y="669"/>
                      <a:pt x="953" y="668"/>
                      <a:pt x="948" y="668"/>
                    </a:cubicBezTo>
                    <a:lnTo>
                      <a:pt x="201" y="584"/>
                    </a:lnTo>
                    <a:cubicBezTo>
                      <a:pt x="195" y="583"/>
                      <a:pt x="190" y="583"/>
                      <a:pt x="184" y="583"/>
                    </a:cubicBezTo>
                    <a:cubicBezTo>
                      <a:pt x="73" y="583"/>
                      <a:pt x="0" y="706"/>
                      <a:pt x="60" y="804"/>
                    </a:cubicBezTo>
                    <a:lnTo>
                      <a:pt x="448" y="1448"/>
                    </a:lnTo>
                    <a:cubicBezTo>
                      <a:pt x="474" y="1489"/>
                      <a:pt x="476" y="1540"/>
                      <a:pt x="457" y="1584"/>
                    </a:cubicBezTo>
                    <a:lnTo>
                      <a:pt x="146" y="2269"/>
                    </a:lnTo>
                    <a:cubicBezTo>
                      <a:pt x="102" y="2368"/>
                      <a:pt x="176" y="2475"/>
                      <a:pt x="278" y="2475"/>
                    </a:cubicBezTo>
                    <a:cubicBezTo>
                      <a:pt x="290" y="2475"/>
                      <a:pt x="301" y="2474"/>
                      <a:pt x="313" y="2471"/>
                    </a:cubicBezTo>
                    <a:lnTo>
                      <a:pt x="1045" y="2301"/>
                    </a:lnTo>
                    <a:cubicBezTo>
                      <a:pt x="1056" y="2298"/>
                      <a:pt x="1068" y="2297"/>
                      <a:pt x="1079" y="2297"/>
                    </a:cubicBezTo>
                    <a:cubicBezTo>
                      <a:pt x="1114" y="2297"/>
                      <a:pt x="1149" y="2310"/>
                      <a:pt x="1177" y="2335"/>
                    </a:cubicBezTo>
                    <a:lnTo>
                      <a:pt x="1733" y="2841"/>
                    </a:lnTo>
                    <a:cubicBezTo>
                      <a:pt x="1762" y="2868"/>
                      <a:pt x="1796" y="2880"/>
                      <a:pt x="1830" y="2880"/>
                    </a:cubicBezTo>
                    <a:cubicBezTo>
                      <a:pt x="1901" y="2880"/>
                      <a:pt x="1969" y="2828"/>
                      <a:pt x="1976" y="2746"/>
                    </a:cubicBezTo>
                    <a:lnTo>
                      <a:pt x="2040" y="1998"/>
                    </a:lnTo>
                    <a:cubicBezTo>
                      <a:pt x="2044" y="1950"/>
                      <a:pt x="2072" y="1907"/>
                      <a:pt x="2113" y="1883"/>
                    </a:cubicBezTo>
                    <a:lnTo>
                      <a:pt x="2766" y="1510"/>
                    </a:lnTo>
                    <a:cubicBezTo>
                      <a:pt x="2870" y="1453"/>
                      <a:pt x="2861" y="1299"/>
                      <a:pt x="2750" y="1251"/>
                    </a:cubicBezTo>
                    <a:lnTo>
                      <a:pt x="2058" y="958"/>
                    </a:lnTo>
                    <a:cubicBezTo>
                      <a:pt x="2013" y="940"/>
                      <a:pt x="1981" y="900"/>
                      <a:pt x="1971" y="854"/>
                    </a:cubicBezTo>
                    <a:lnTo>
                      <a:pt x="1820" y="117"/>
                    </a:lnTo>
                    <a:cubicBezTo>
                      <a:pt x="1804" y="43"/>
                      <a:pt x="1741" y="1"/>
                      <a:pt x="1676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" name="Google Shape;42;p2"/>
              <p:cNvSpPr/>
              <p:nvPr/>
            </p:nvSpPr>
            <p:spPr>
              <a:xfrm>
                <a:off x="1872201" y="4593515"/>
                <a:ext cx="60728" cy="83505"/>
              </a:xfrm>
              <a:custGeom>
                <a:avLst/>
                <a:gdLst/>
                <a:ahLst/>
                <a:cxnLst/>
                <a:rect l="l" t="t" r="r" b="b"/>
                <a:pathLst>
                  <a:path w="1845" h="2537" extrusionOk="0">
                    <a:moveTo>
                      <a:pt x="953" y="1"/>
                    </a:moveTo>
                    <a:cubicBezTo>
                      <a:pt x="919" y="1"/>
                      <a:pt x="886" y="19"/>
                      <a:pt x="867" y="53"/>
                    </a:cubicBezTo>
                    <a:cubicBezTo>
                      <a:pt x="784" y="206"/>
                      <a:pt x="630" y="779"/>
                      <a:pt x="179" y="1162"/>
                    </a:cubicBezTo>
                    <a:cubicBezTo>
                      <a:pt x="0" y="1314"/>
                      <a:pt x="210" y="1394"/>
                      <a:pt x="426" y="1648"/>
                    </a:cubicBezTo>
                    <a:cubicBezTo>
                      <a:pt x="793" y="2081"/>
                      <a:pt x="799" y="2331"/>
                      <a:pt x="910" y="2488"/>
                    </a:cubicBezTo>
                    <a:cubicBezTo>
                      <a:pt x="933" y="2521"/>
                      <a:pt x="965" y="2537"/>
                      <a:pt x="997" y="2537"/>
                    </a:cubicBezTo>
                    <a:cubicBezTo>
                      <a:pt x="1032" y="2537"/>
                      <a:pt x="1066" y="2518"/>
                      <a:pt x="1088" y="2480"/>
                    </a:cubicBezTo>
                    <a:cubicBezTo>
                      <a:pt x="1117" y="2428"/>
                      <a:pt x="1140" y="2371"/>
                      <a:pt x="1161" y="2315"/>
                    </a:cubicBezTo>
                    <a:cubicBezTo>
                      <a:pt x="1397" y="1686"/>
                      <a:pt x="1667" y="1496"/>
                      <a:pt x="1799" y="1343"/>
                    </a:cubicBezTo>
                    <a:cubicBezTo>
                      <a:pt x="1844" y="1290"/>
                      <a:pt x="1812" y="1179"/>
                      <a:pt x="1782" y="1149"/>
                    </a:cubicBezTo>
                    <a:cubicBezTo>
                      <a:pt x="1660" y="1032"/>
                      <a:pt x="1357" y="787"/>
                      <a:pt x="1137" y="249"/>
                    </a:cubicBezTo>
                    <a:cubicBezTo>
                      <a:pt x="1107" y="178"/>
                      <a:pt x="1081" y="102"/>
                      <a:pt x="1032" y="41"/>
                    </a:cubicBezTo>
                    <a:cubicBezTo>
                      <a:pt x="1011" y="14"/>
                      <a:pt x="982" y="1"/>
                      <a:pt x="95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43" name="Google Shape;43;p2"/>
            <p:cNvGrpSpPr/>
            <p:nvPr/>
          </p:nvGrpSpPr>
          <p:grpSpPr>
            <a:xfrm>
              <a:off x="8476362" y="3440198"/>
              <a:ext cx="555441" cy="1210709"/>
              <a:chOff x="8476362" y="3440198"/>
              <a:chExt cx="555441" cy="1210709"/>
            </a:xfrm>
          </p:grpSpPr>
          <p:sp>
            <p:nvSpPr>
              <p:cNvPr id="44" name="Google Shape;44;p2"/>
              <p:cNvSpPr/>
              <p:nvPr/>
            </p:nvSpPr>
            <p:spPr>
              <a:xfrm>
                <a:off x="8671368" y="4392742"/>
                <a:ext cx="99173" cy="140119"/>
              </a:xfrm>
              <a:custGeom>
                <a:avLst/>
                <a:gdLst/>
                <a:ahLst/>
                <a:cxnLst/>
                <a:rect l="l" t="t" r="r" b="b"/>
                <a:pathLst>
                  <a:path w="3013" h="4257" extrusionOk="0">
                    <a:moveTo>
                      <a:pt x="513" y="0"/>
                    </a:moveTo>
                    <a:cubicBezTo>
                      <a:pt x="438" y="0"/>
                      <a:pt x="363" y="3"/>
                      <a:pt x="289" y="5"/>
                    </a:cubicBezTo>
                    <a:cubicBezTo>
                      <a:pt x="215" y="7"/>
                      <a:pt x="146" y="39"/>
                      <a:pt x="84" y="79"/>
                    </a:cubicBezTo>
                    <a:cubicBezTo>
                      <a:pt x="8" y="130"/>
                      <a:pt x="0" y="228"/>
                      <a:pt x="66" y="296"/>
                    </a:cubicBezTo>
                    <a:cubicBezTo>
                      <a:pt x="128" y="360"/>
                      <a:pt x="201" y="390"/>
                      <a:pt x="292" y="391"/>
                    </a:cubicBezTo>
                    <a:cubicBezTo>
                      <a:pt x="439" y="393"/>
                      <a:pt x="587" y="397"/>
                      <a:pt x="731" y="417"/>
                    </a:cubicBezTo>
                    <a:cubicBezTo>
                      <a:pt x="957" y="449"/>
                      <a:pt x="1002" y="517"/>
                      <a:pt x="960" y="736"/>
                    </a:cubicBezTo>
                    <a:cubicBezTo>
                      <a:pt x="926" y="922"/>
                      <a:pt x="863" y="1099"/>
                      <a:pt x="782" y="1273"/>
                    </a:cubicBezTo>
                    <a:cubicBezTo>
                      <a:pt x="664" y="1524"/>
                      <a:pt x="696" y="1765"/>
                      <a:pt x="875" y="1980"/>
                    </a:cubicBezTo>
                    <a:cubicBezTo>
                      <a:pt x="994" y="2121"/>
                      <a:pt x="1156" y="2196"/>
                      <a:pt x="1335" y="2239"/>
                    </a:cubicBezTo>
                    <a:cubicBezTo>
                      <a:pt x="1437" y="2263"/>
                      <a:pt x="1542" y="2278"/>
                      <a:pt x="1643" y="2305"/>
                    </a:cubicBezTo>
                    <a:cubicBezTo>
                      <a:pt x="1852" y="2360"/>
                      <a:pt x="1901" y="2434"/>
                      <a:pt x="1869" y="2646"/>
                    </a:cubicBezTo>
                    <a:cubicBezTo>
                      <a:pt x="1842" y="2823"/>
                      <a:pt x="1778" y="2989"/>
                      <a:pt x="1708" y="3156"/>
                    </a:cubicBezTo>
                    <a:cubicBezTo>
                      <a:pt x="1532" y="3567"/>
                      <a:pt x="1673" y="3981"/>
                      <a:pt x="2063" y="4178"/>
                    </a:cubicBezTo>
                    <a:cubicBezTo>
                      <a:pt x="2172" y="4234"/>
                      <a:pt x="2282" y="4257"/>
                      <a:pt x="2391" y="4257"/>
                    </a:cubicBezTo>
                    <a:cubicBezTo>
                      <a:pt x="2547" y="4257"/>
                      <a:pt x="2702" y="4211"/>
                      <a:pt x="2853" y="4145"/>
                    </a:cubicBezTo>
                    <a:cubicBezTo>
                      <a:pt x="2968" y="4095"/>
                      <a:pt x="3012" y="4004"/>
                      <a:pt x="2974" y="3922"/>
                    </a:cubicBezTo>
                    <a:cubicBezTo>
                      <a:pt x="2950" y="3872"/>
                      <a:pt x="2931" y="3841"/>
                      <a:pt x="2859" y="3841"/>
                    </a:cubicBezTo>
                    <a:cubicBezTo>
                      <a:pt x="2833" y="3841"/>
                      <a:pt x="2801" y="3845"/>
                      <a:pt x="2758" y="3854"/>
                    </a:cubicBezTo>
                    <a:cubicBezTo>
                      <a:pt x="2658" y="3875"/>
                      <a:pt x="2558" y="3895"/>
                      <a:pt x="2455" y="3895"/>
                    </a:cubicBezTo>
                    <a:cubicBezTo>
                      <a:pt x="2432" y="3895"/>
                      <a:pt x="2408" y="3894"/>
                      <a:pt x="2384" y="3891"/>
                    </a:cubicBezTo>
                    <a:cubicBezTo>
                      <a:pt x="2119" y="3865"/>
                      <a:pt x="1973" y="3662"/>
                      <a:pt x="2037" y="3406"/>
                    </a:cubicBezTo>
                    <a:cubicBezTo>
                      <a:pt x="2059" y="3316"/>
                      <a:pt x="2101" y="3228"/>
                      <a:pt x="2135" y="3141"/>
                    </a:cubicBezTo>
                    <a:cubicBezTo>
                      <a:pt x="2214" y="2934"/>
                      <a:pt x="2284" y="2725"/>
                      <a:pt x="2267" y="2497"/>
                    </a:cubicBezTo>
                    <a:cubicBezTo>
                      <a:pt x="2245" y="2214"/>
                      <a:pt x="2098" y="2024"/>
                      <a:pt x="1831" y="1944"/>
                    </a:cubicBezTo>
                    <a:cubicBezTo>
                      <a:pt x="1752" y="1920"/>
                      <a:pt x="1668" y="1906"/>
                      <a:pt x="1550" y="1877"/>
                    </a:cubicBezTo>
                    <a:cubicBezTo>
                      <a:pt x="1533" y="1875"/>
                      <a:pt x="1481" y="1866"/>
                      <a:pt x="1433" y="1855"/>
                    </a:cubicBezTo>
                    <a:cubicBezTo>
                      <a:pt x="1111" y="1778"/>
                      <a:pt x="1048" y="1657"/>
                      <a:pt x="1176" y="1360"/>
                    </a:cubicBezTo>
                    <a:cubicBezTo>
                      <a:pt x="1188" y="1331"/>
                      <a:pt x="1208" y="1305"/>
                      <a:pt x="1219" y="1275"/>
                    </a:cubicBezTo>
                    <a:cubicBezTo>
                      <a:pt x="1287" y="1098"/>
                      <a:pt x="1346" y="919"/>
                      <a:pt x="1370" y="730"/>
                    </a:cubicBezTo>
                    <a:cubicBezTo>
                      <a:pt x="1415" y="377"/>
                      <a:pt x="1261" y="138"/>
                      <a:pt x="916" y="45"/>
                    </a:cubicBezTo>
                    <a:cubicBezTo>
                      <a:pt x="783" y="9"/>
                      <a:pt x="648" y="0"/>
                      <a:pt x="513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" name="Google Shape;45;p2"/>
              <p:cNvSpPr/>
              <p:nvPr/>
            </p:nvSpPr>
            <p:spPr>
              <a:xfrm>
                <a:off x="8889811" y="4029010"/>
                <a:ext cx="81267" cy="84493"/>
              </a:xfrm>
              <a:custGeom>
                <a:avLst/>
                <a:gdLst/>
                <a:ahLst/>
                <a:cxnLst/>
                <a:rect l="l" t="t" r="r" b="b"/>
                <a:pathLst>
                  <a:path w="2469" h="2567" extrusionOk="0">
                    <a:moveTo>
                      <a:pt x="1190" y="0"/>
                    </a:moveTo>
                    <a:cubicBezTo>
                      <a:pt x="1183" y="0"/>
                      <a:pt x="1175" y="1"/>
                      <a:pt x="1168" y="2"/>
                    </a:cubicBezTo>
                    <a:cubicBezTo>
                      <a:pt x="977" y="29"/>
                      <a:pt x="1027" y="98"/>
                      <a:pt x="1039" y="890"/>
                    </a:cubicBezTo>
                    <a:cubicBezTo>
                      <a:pt x="1040" y="956"/>
                      <a:pt x="1022" y="982"/>
                      <a:pt x="988" y="982"/>
                    </a:cubicBezTo>
                    <a:cubicBezTo>
                      <a:pt x="927" y="982"/>
                      <a:pt x="816" y="895"/>
                      <a:pt x="681" y="811"/>
                    </a:cubicBezTo>
                    <a:cubicBezTo>
                      <a:pt x="617" y="772"/>
                      <a:pt x="534" y="740"/>
                      <a:pt x="463" y="740"/>
                    </a:cubicBezTo>
                    <a:cubicBezTo>
                      <a:pt x="405" y="740"/>
                      <a:pt x="355" y="762"/>
                      <a:pt x="330" y="819"/>
                    </a:cubicBezTo>
                    <a:cubicBezTo>
                      <a:pt x="287" y="923"/>
                      <a:pt x="380" y="984"/>
                      <a:pt x="474" y="1046"/>
                    </a:cubicBezTo>
                    <a:cubicBezTo>
                      <a:pt x="977" y="1377"/>
                      <a:pt x="983" y="1279"/>
                      <a:pt x="284" y="1496"/>
                    </a:cubicBezTo>
                    <a:cubicBezTo>
                      <a:pt x="155" y="1535"/>
                      <a:pt x="0" y="1596"/>
                      <a:pt x="50" y="1724"/>
                    </a:cubicBezTo>
                    <a:cubicBezTo>
                      <a:pt x="71" y="1779"/>
                      <a:pt x="123" y="1800"/>
                      <a:pt x="193" y="1800"/>
                    </a:cubicBezTo>
                    <a:cubicBezTo>
                      <a:pt x="398" y="1800"/>
                      <a:pt x="754" y="1623"/>
                      <a:pt x="915" y="1623"/>
                    </a:cubicBezTo>
                    <a:cubicBezTo>
                      <a:pt x="922" y="1623"/>
                      <a:pt x="928" y="1624"/>
                      <a:pt x="935" y="1624"/>
                    </a:cubicBezTo>
                    <a:cubicBezTo>
                      <a:pt x="953" y="1734"/>
                      <a:pt x="859" y="1795"/>
                      <a:pt x="823" y="1883"/>
                    </a:cubicBezTo>
                    <a:cubicBezTo>
                      <a:pt x="765" y="2021"/>
                      <a:pt x="653" y="2088"/>
                      <a:pt x="690" y="2245"/>
                    </a:cubicBezTo>
                    <a:cubicBezTo>
                      <a:pt x="703" y="2302"/>
                      <a:pt x="735" y="2325"/>
                      <a:pt x="774" y="2325"/>
                    </a:cubicBezTo>
                    <a:cubicBezTo>
                      <a:pt x="847" y="2325"/>
                      <a:pt x="947" y="2247"/>
                      <a:pt x="1008" y="2156"/>
                    </a:cubicBezTo>
                    <a:cubicBezTo>
                      <a:pt x="1115" y="1999"/>
                      <a:pt x="1160" y="1913"/>
                      <a:pt x="1200" y="1913"/>
                    </a:cubicBezTo>
                    <a:cubicBezTo>
                      <a:pt x="1251" y="1913"/>
                      <a:pt x="1294" y="2055"/>
                      <a:pt x="1455" y="2367"/>
                    </a:cubicBezTo>
                    <a:cubicBezTo>
                      <a:pt x="1502" y="2459"/>
                      <a:pt x="1567" y="2567"/>
                      <a:pt x="1650" y="2567"/>
                    </a:cubicBezTo>
                    <a:cubicBezTo>
                      <a:pt x="1667" y="2567"/>
                      <a:pt x="1684" y="2562"/>
                      <a:pt x="1702" y="2553"/>
                    </a:cubicBezTo>
                    <a:cubicBezTo>
                      <a:pt x="1820" y="2491"/>
                      <a:pt x="1760" y="2352"/>
                      <a:pt x="1702" y="2219"/>
                    </a:cubicBezTo>
                    <a:cubicBezTo>
                      <a:pt x="1559" y="1888"/>
                      <a:pt x="1470" y="1740"/>
                      <a:pt x="1527" y="1740"/>
                    </a:cubicBezTo>
                    <a:cubicBezTo>
                      <a:pt x="1572" y="1740"/>
                      <a:pt x="1709" y="1833"/>
                      <a:pt x="1985" y="2000"/>
                    </a:cubicBezTo>
                    <a:cubicBezTo>
                      <a:pt x="2049" y="2038"/>
                      <a:pt x="2107" y="2055"/>
                      <a:pt x="2155" y="2055"/>
                    </a:cubicBezTo>
                    <a:cubicBezTo>
                      <a:pt x="2312" y="2055"/>
                      <a:pt x="2350" y="1874"/>
                      <a:pt x="2075" y="1702"/>
                    </a:cubicBezTo>
                    <a:cubicBezTo>
                      <a:pt x="1545" y="1370"/>
                      <a:pt x="1584" y="1417"/>
                      <a:pt x="2210" y="1312"/>
                    </a:cubicBezTo>
                    <a:cubicBezTo>
                      <a:pt x="2269" y="1303"/>
                      <a:pt x="2469" y="1300"/>
                      <a:pt x="2428" y="1114"/>
                    </a:cubicBezTo>
                    <a:cubicBezTo>
                      <a:pt x="2415" y="1052"/>
                      <a:pt x="2370" y="1012"/>
                      <a:pt x="2304" y="1012"/>
                    </a:cubicBezTo>
                    <a:cubicBezTo>
                      <a:pt x="2297" y="1012"/>
                      <a:pt x="2289" y="1013"/>
                      <a:pt x="2280" y="1014"/>
                    </a:cubicBezTo>
                    <a:cubicBezTo>
                      <a:pt x="1940" y="1059"/>
                      <a:pt x="1738" y="1105"/>
                      <a:pt x="1649" y="1105"/>
                    </a:cubicBezTo>
                    <a:cubicBezTo>
                      <a:pt x="1575" y="1105"/>
                      <a:pt x="1579" y="1074"/>
                      <a:pt x="1646" y="985"/>
                    </a:cubicBezTo>
                    <a:cubicBezTo>
                      <a:pt x="1646" y="982"/>
                      <a:pt x="1644" y="982"/>
                      <a:pt x="1643" y="981"/>
                    </a:cubicBezTo>
                    <a:cubicBezTo>
                      <a:pt x="1821" y="782"/>
                      <a:pt x="2074" y="537"/>
                      <a:pt x="1912" y="413"/>
                    </a:cubicBezTo>
                    <a:cubicBezTo>
                      <a:pt x="1883" y="390"/>
                      <a:pt x="1856" y="381"/>
                      <a:pt x="1830" y="381"/>
                    </a:cubicBezTo>
                    <a:cubicBezTo>
                      <a:pt x="1755" y="381"/>
                      <a:pt x="1690" y="461"/>
                      <a:pt x="1612" y="550"/>
                    </a:cubicBezTo>
                    <a:cubicBezTo>
                      <a:pt x="1555" y="616"/>
                      <a:pt x="1416" y="816"/>
                      <a:pt x="1371" y="816"/>
                    </a:cubicBezTo>
                    <a:cubicBezTo>
                      <a:pt x="1369" y="816"/>
                      <a:pt x="1368" y="816"/>
                      <a:pt x="1366" y="816"/>
                    </a:cubicBezTo>
                    <a:cubicBezTo>
                      <a:pt x="1312" y="798"/>
                      <a:pt x="1345" y="768"/>
                      <a:pt x="1325" y="285"/>
                    </a:cubicBezTo>
                    <a:cubicBezTo>
                      <a:pt x="1320" y="152"/>
                      <a:pt x="1308" y="0"/>
                      <a:pt x="119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" name="Google Shape;46;p2"/>
              <p:cNvSpPr/>
              <p:nvPr/>
            </p:nvSpPr>
            <p:spPr>
              <a:xfrm>
                <a:off x="8680323" y="3778010"/>
                <a:ext cx="81267" cy="84493"/>
              </a:xfrm>
              <a:custGeom>
                <a:avLst/>
                <a:gdLst/>
                <a:ahLst/>
                <a:cxnLst/>
                <a:rect l="l" t="t" r="r" b="b"/>
                <a:pathLst>
                  <a:path w="2469" h="2567" extrusionOk="0">
                    <a:moveTo>
                      <a:pt x="1190" y="0"/>
                    </a:moveTo>
                    <a:cubicBezTo>
                      <a:pt x="1183" y="0"/>
                      <a:pt x="1175" y="1"/>
                      <a:pt x="1168" y="2"/>
                    </a:cubicBezTo>
                    <a:cubicBezTo>
                      <a:pt x="977" y="29"/>
                      <a:pt x="1027" y="98"/>
                      <a:pt x="1039" y="890"/>
                    </a:cubicBezTo>
                    <a:cubicBezTo>
                      <a:pt x="1040" y="956"/>
                      <a:pt x="1022" y="982"/>
                      <a:pt x="988" y="982"/>
                    </a:cubicBezTo>
                    <a:cubicBezTo>
                      <a:pt x="927" y="982"/>
                      <a:pt x="816" y="895"/>
                      <a:pt x="681" y="811"/>
                    </a:cubicBezTo>
                    <a:cubicBezTo>
                      <a:pt x="617" y="772"/>
                      <a:pt x="534" y="740"/>
                      <a:pt x="463" y="740"/>
                    </a:cubicBezTo>
                    <a:cubicBezTo>
                      <a:pt x="405" y="740"/>
                      <a:pt x="355" y="762"/>
                      <a:pt x="330" y="819"/>
                    </a:cubicBezTo>
                    <a:cubicBezTo>
                      <a:pt x="287" y="923"/>
                      <a:pt x="380" y="984"/>
                      <a:pt x="474" y="1046"/>
                    </a:cubicBezTo>
                    <a:cubicBezTo>
                      <a:pt x="977" y="1377"/>
                      <a:pt x="983" y="1279"/>
                      <a:pt x="284" y="1496"/>
                    </a:cubicBezTo>
                    <a:cubicBezTo>
                      <a:pt x="155" y="1535"/>
                      <a:pt x="0" y="1596"/>
                      <a:pt x="50" y="1724"/>
                    </a:cubicBezTo>
                    <a:cubicBezTo>
                      <a:pt x="71" y="1779"/>
                      <a:pt x="123" y="1800"/>
                      <a:pt x="193" y="1800"/>
                    </a:cubicBezTo>
                    <a:cubicBezTo>
                      <a:pt x="398" y="1800"/>
                      <a:pt x="754" y="1623"/>
                      <a:pt x="915" y="1623"/>
                    </a:cubicBezTo>
                    <a:cubicBezTo>
                      <a:pt x="922" y="1623"/>
                      <a:pt x="928" y="1624"/>
                      <a:pt x="935" y="1624"/>
                    </a:cubicBezTo>
                    <a:cubicBezTo>
                      <a:pt x="953" y="1734"/>
                      <a:pt x="859" y="1795"/>
                      <a:pt x="823" y="1883"/>
                    </a:cubicBezTo>
                    <a:cubicBezTo>
                      <a:pt x="765" y="2021"/>
                      <a:pt x="653" y="2088"/>
                      <a:pt x="690" y="2245"/>
                    </a:cubicBezTo>
                    <a:cubicBezTo>
                      <a:pt x="703" y="2302"/>
                      <a:pt x="735" y="2325"/>
                      <a:pt x="774" y="2325"/>
                    </a:cubicBezTo>
                    <a:cubicBezTo>
                      <a:pt x="847" y="2325"/>
                      <a:pt x="947" y="2247"/>
                      <a:pt x="1008" y="2156"/>
                    </a:cubicBezTo>
                    <a:cubicBezTo>
                      <a:pt x="1115" y="1999"/>
                      <a:pt x="1160" y="1913"/>
                      <a:pt x="1200" y="1913"/>
                    </a:cubicBezTo>
                    <a:cubicBezTo>
                      <a:pt x="1251" y="1913"/>
                      <a:pt x="1294" y="2055"/>
                      <a:pt x="1455" y="2367"/>
                    </a:cubicBezTo>
                    <a:cubicBezTo>
                      <a:pt x="1502" y="2459"/>
                      <a:pt x="1567" y="2567"/>
                      <a:pt x="1650" y="2567"/>
                    </a:cubicBezTo>
                    <a:cubicBezTo>
                      <a:pt x="1667" y="2567"/>
                      <a:pt x="1684" y="2562"/>
                      <a:pt x="1702" y="2553"/>
                    </a:cubicBezTo>
                    <a:cubicBezTo>
                      <a:pt x="1820" y="2491"/>
                      <a:pt x="1760" y="2352"/>
                      <a:pt x="1702" y="2219"/>
                    </a:cubicBezTo>
                    <a:cubicBezTo>
                      <a:pt x="1559" y="1888"/>
                      <a:pt x="1470" y="1740"/>
                      <a:pt x="1527" y="1740"/>
                    </a:cubicBezTo>
                    <a:cubicBezTo>
                      <a:pt x="1572" y="1740"/>
                      <a:pt x="1709" y="1833"/>
                      <a:pt x="1985" y="2000"/>
                    </a:cubicBezTo>
                    <a:cubicBezTo>
                      <a:pt x="2049" y="2038"/>
                      <a:pt x="2107" y="2055"/>
                      <a:pt x="2155" y="2055"/>
                    </a:cubicBezTo>
                    <a:cubicBezTo>
                      <a:pt x="2312" y="2055"/>
                      <a:pt x="2350" y="1874"/>
                      <a:pt x="2075" y="1702"/>
                    </a:cubicBezTo>
                    <a:cubicBezTo>
                      <a:pt x="1545" y="1370"/>
                      <a:pt x="1584" y="1417"/>
                      <a:pt x="2210" y="1312"/>
                    </a:cubicBezTo>
                    <a:cubicBezTo>
                      <a:pt x="2269" y="1303"/>
                      <a:pt x="2469" y="1300"/>
                      <a:pt x="2428" y="1114"/>
                    </a:cubicBezTo>
                    <a:cubicBezTo>
                      <a:pt x="2415" y="1052"/>
                      <a:pt x="2370" y="1012"/>
                      <a:pt x="2304" y="1012"/>
                    </a:cubicBezTo>
                    <a:cubicBezTo>
                      <a:pt x="2297" y="1012"/>
                      <a:pt x="2289" y="1013"/>
                      <a:pt x="2280" y="1014"/>
                    </a:cubicBezTo>
                    <a:cubicBezTo>
                      <a:pt x="1940" y="1059"/>
                      <a:pt x="1738" y="1105"/>
                      <a:pt x="1649" y="1105"/>
                    </a:cubicBezTo>
                    <a:cubicBezTo>
                      <a:pt x="1575" y="1105"/>
                      <a:pt x="1579" y="1074"/>
                      <a:pt x="1646" y="985"/>
                    </a:cubicBezTo>
                    <a:cubicBezTo>
                      <a:pt x="1646" y="982"/>
                      <a:pt x="1644" y="982"/>
                      <a:pt x="1643" y="981"/>
                    </a:cubicBezTo>
                    <a:cubicBezTo>
                      <a:pt x="1821" y="782"/>
                      <a:pt x="2074" y="537"/>
                      <a:pt x="1912" y="413"/>
                    </a:cubicBezTo>
                    <a:cubicBezTo>
                      <a:pt x="1883" y="390"/>
                      <a:pt x="1856" y="381"/>
                      <a:pt x="1830" y="381"/>
                    </a:cubicBezTo>
                    <a:cubicBezTo>
                      <a:pt x="1755" y="381"/>
                      <a:pt x="1690" y="461"/>
                      <a:pt x="1612" y="550"/>
                    </a:cubicBezTo>
                    <a:cubicBezTo>
                      <a:pt x="1555" y="616"/>
                      <a:pt x="1416" y="816"/>
                      <a:pt x="1371" y="816"/>
                    </a:cubicBezTo>
                    <a:cubicBezTo>
                      <a:pt x="1369" y="816"/>
                      <a:pt x="1368" y="816"/>
                      <a:pt x="1366" y="816"/>
                    </a:cubicBezTo>
                    <a:cubicBezTo>
                      <a:pt x="1312" y="798"/>
                      <a:pt x="1345" y="768"/>
                      <a:pt x="1325" y="285"/>
                    </a:cubicBezTo>
                    <a:cubicBezTo>
                      <a:pt x="1320" y="152"/>
                      <a:pt x="1308" y="0"/>
                      <a:pt x="119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" name="Google Shape;47;p2"/>
              <p:cNvSpPr/>
              <p:nvPr/>
            </p:nvSpPr>
            <p:spPr>
              <a:xfrm>
                <a:off x="8950536" y="3440198"/>
                <a:ext cx="81267" cy="84493"/>
              </a:xfrm>
              <a:custGeom>
                <a:avLst/>
                <a:gdLst/>
                <a:ahLst/>
                <a:cxnLst/>
                <a:rect l="l" t="t" r="r" b="b"/>
                <a:pathLst>
                  <a:path w="2469" h="2567" extrusionOk="0">
                    <a:moveTo>
                      <a:pt x="1190" y="0"/>
                    </a:moveTo>
                    <a:cubicBezTo>
                      <a:pt x="1183" y="0"/>
                      <a:pt x="1175" y="1"/>
                      <a:pt x="1168" y="2"/>
                    </a:cubicBezTo>
                    <a:cubicBezTo>
                      <a:pt x="977" y="29"/>
                      <a:pt x="1027" y="98"/>
                      <a:pt x="1039" y="890"/>
                    </a:cubicBezTo>
                    <a:cubicBezTo>
                      <a:pt x="1040" y="956"/>
                      <a:pt x="1022" y="982"/>
                      <a:pt x="988" y="982"/>
                    </a:cubicBezTo>
                    <a:cubicBezTo>
                      <a:pt x="927" y="982"/>
                      <a:pt x="816" y="895"/>
                      <a:pt x="681" y="811"/>
                    </a:cubicBezTo>
                    <a:cubicBezTo>
                      <a:pt x="617" y="772"/>
                      <a:pt x="534" y="740"/>
                      <a:pt x="463" y="740"/>
                    </a:cubicBezTo>
                    <a:cubicBezTo>
                      <a:pt x="405" y="740"/>
                      <a:pt x="355" y="762"/>
                      <a:pt x="330" y="819"/>
                    </a:cubicBezTo>
                    <a:cubicBezTo>
                      <a:pt x="287" y="923"/>
                      <a:pt x="380" y="984"/>
                      <a:pt x="474" y="1046"/>
                    </a:cubicBezTo>
                    <a:cubicBezTo>
                      <a:pt x="977" y="1377"/>
                      <a:pt x="983" y="1279"/>
                      <a:pt x="284" y="1496"/>
                    </a:cubicBezTo>
                    <a:cubicBezTo>
                      <a:pt x="155" y="1535"/>
                      <a:pt x="0" y="1596"/>
                      <a:pt x="50" y="1724"/>
                    </a:cubicBezTo>
                    <a:cubicBezTo>
                      <a:pt x="71" y="1779"/>
                      <a:pt x="123" y="1800"/>
                      <a:pt x="193" y="1800"/>
                    </a:cubicBezTo>
                    <a:cubicBezTo>
                      <a:pt x="398" y="1800"/>
                      <a:pt x="754" y="1623"/>
                      <a:pt x="915" y="1623"/>
                    </a:cubicBezTo>
                    <a:cubicBezTo>
                      <a:pt x="922" y="1623"/>
                      <a:pt x="928" y="1624"/>
                      <a:pt x="935" y="1624"/>
                    </a:cubicBezTo>
                    <a:cubicBezTo>
                      <a:pt x="953" y="1734"/>
                      <a:pt x="859" y="1795"/>
                      <a:pt x="823" y="1883"/>
                    </a:cubicBezTo>
                    <a:cubicBezTo>
                      <a:pt x="765" y="2021"/>
                      <a:pt x="653" y="2088"/>
                      <a:pt x="690" y="2245"/>
                    </a:cubicBezTo>
                    <a:cubicBezTo>
                      <a:pt x="703" y="2302"/>
                      <a:pt x="735" y="2325"/>
                      <a:pt x="774" y="2325"/>
                    </a:cubicBezTo>
                    <a:cubicBezTo>
                      <a:pt x="847" y="2325"/>
                      <a:pt x="947" y="2247"/>
                      <a:pt x="1008" y="2156"/>
                    </a:cubicBezTo>
                    <a:cubicBezTo>
                      <a:pt x="1115" y="1999"/>
                      <a:pt x="1160" y="1913"/>
                      <a:pt x="1200" y="1913"/>
                    </a:cubicBezTo>
                    <a:cubicBezTo>
                      <a:pt x="1251" y="1913"/>
                      <a:pt x="1294" y="2055"/>
                      <a:pt x="1455" y="2367"/>
                    </a:cubicBezTo>
                    <a:cubicBezTo>
                      <a:pt x="1502" y="2459"/>
                      <a:pt x="1567" y="2567"/>
                      <a:pt x="1650" y="2567"/>
                    </a:cubicBezTo>
                    <a:cubicBezTo>
                      <a:pt x="1667" y="2567"/>
                      <a:pt x="1684" y="2562"/>
                      <a:pt x="1702" y="2553"/>
                    </a:cubicBezTo>
                    <a:cubicBezTo>
                      <a:pt x="1820" y="2491"/>
                      <a:pt x="1760" y="2352"/>
                      <a:pt x="1702" y="2219"/>
                    </a:cubicBezTo>
                    <a:cubicBezTo>
                      <a:pt x="1559" y="1888"/>
                      <a:pt x="1470" y="1740"/>
                      <a:pt x="1527" y="1740"/>
                    </a:cubicBezTo>
                    <a:cubicBezTo>
                      <a:pt x="1572" y="1740"/>
                      <a:pt x="1709" y="1833"/>
                      <a:pt x="1985" y="2000"/>
                    </a:cubicBezTo>
                    <a:cubicBezTo>
                      <a:pt x="2049" y="2038"/>
                      <a:pt x="2107" y="2055"/>
                      <a:pt x="2155" y="2055"/>
                    </a:cubicBezTo>
                    <a:cubicBezTo>
                      <a:pt x="2312" y="2055"/>
                      <a:pt x="2350" y="1874"/>
                      <a:pt x="2075" y="1702"/>
                    </a:cubicBezTo>
                    <a:cubicBezTo>
                      <a:pt x="1545" y="1370"/>
                      <a:pt x="1584" y="1417"/>
                      <a:pt x="2210" y="1312"/>
                    </a:cubicBezTo>
                    <a:cubicBezTo>
                      <a:pt x="2269" y="1303"/>
                      <a:pt x="2469" y="1300"/>
                      <a:pt x="2428" y="1114"/>
                    </a:cubicBezTo>
                    <a:cubicBezTo>
                      <a:pt x="2415" y="1052"/>
                      <a:pt x="2370" y="1012"/>
                      <a:pt x="2304" y="1012"/>
                    </a:cubicBezTo>
                    <a:cubicBezTo>
                      <a:pt x="2297" y="1012"/>
                      <a:pt x="2289" y="1013"/>
                      <a:pt x="2280" y="1014"/>
                    </a:cubicBezTo>
                    <a:cubicBezTo>
                      <a:pt x="1940" y="1059"/>
                      <a:pt x="1738" y="1105"/>
                      <a:pt x="1649" y="1105"/>
                    </a:cubicBezTo>
                    <a:cubicBezTo>
                      <a:pt x="1575" y="1105"/>
                      <a:pt x="1579" y="1074"/>
                      <a:pt x="1646" y="985"/>
                    </a:cubicBezTo>
                    <a:cubicBezTo>
                      <a:pt x="1646" y="982"/>
                      <a:pt x="1644" y="982"/>
                      <a:pt x="1643" y="981"/>
                    </a:cubicBezTo>
                    <a:cubicBezTo>
                      <a:pt x="1821" y="782"/>
                      <a:pt x="2074" y="537"/>
                      <a:pt x="1912" y="413"/>
                    </a:cubicBezTo>
                    <a:cubicBezTo>
                      <a:pt x="1883" y="390"/>
                      <a:pt x="1856" y="381"/>
                      <a:pt x="1830" y="381"/>
                    </a:cubicBezTo>
                    <a:cubicBezTo>
                      <a:pt x="1755" y="381"/>
                      <a:pt x="1690" y="461"/>
                      <a:pt x="1612" y="550"/>
                    </a:cubicBezTo>
                    <a:cubicBezTo>
                      <a:pt x="1555" y="616"/>
                      <a:pt x="1416" y="816"/>
                      <a:pt x="1371" y="816"/>
                    </a:cubicBezTo>
                    <a:cubicBezTo>
                      <a:pt x="1369" y="816"/>
                      <a:pt x="1368" y="816"/>
                      <a:pt x="1366" y="816"/>
                    </a:cubicBezTo>
                    <a:cubicBezTo>
                      <a:pt x="1312" y="798"/>
                      <a:pt x="1345" y="768"/>
                      <a:pt x="1325" y="285"/>
                    </a:cubicBezTo>
                    <a:cubicBezTo>
                      <a:pt x="1320" y="152"/>
                      <a:pt x="1308" y="0"/>
                      <a:pt x="119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" name="Google Shape;48;p2"/>
              <p:cNvSpPr/>
              <p:nvPr/>
            </p:nvSpPr>
            <p:spPr>
              <a:xfrm>
                <a:off x="8711212" y="3503861"/>
                <a:ext cx="94466" cy="94795"/>
              </a:xfrm>
              <a:custGeom>
                <a:avLst/>
                <a:gdLst/>
                <a:ahLst/>
                <a:cxnLst/>
                <a:rect l="l" t="t" r="r" b="b"/>
                <a:pathLst>
                  <a:path w="2870" h="2880" extrusionOk="0">
                    <a:moveTo>
                      <a:pt x="1676" y="1"/>
                    </a:moveTo>
                    <a:cubicBezTo>
                      <a:pt x="1636" y="1"/>
                      <a:pt x="1596" y="17"/>
                      <a:pt x="1566" y="51"/>
                    </a:cubicBezTo>
                    <a:lnTo>
                      <a:pt x="1075" y="618"/>
                    </a:lnTo>
                    <a:cubicBezTo>
                      <a:pt x="1046" y="650"/>
                      <a:pt x="1006" y="669"/>
                      <a:pt x="964" y="669"/>
                    </a:cubicBezTo>
                    <a:cubicBezTo>
                      <a:pt x="959" y="669"/>
                      <a:pt x="953" y="668"/>
                      <a:pt x="948" y="668"/>
                    </a:cubicBezTo>
                    <a:lnTo>
                      <a:pt x="201" y="584"/>
                    </a:lnTo>
                    <a:cubicBezTo>
                      <a:pt x="195" y="583"/>
                      <a:pt x="190" y="583"/>
                      <a:pt x="184" y="583"/>
                    </a:cubicBezTo>
                    <a:cubicBezTo>
                      <a:pt x="73" y="583"/>
                      <a:pt x="0" y="706"/>
                      <a:pt x="60" y="804"/>
                    </a:cubicBezTo>
                    <a:lnTo>
                      <a:pt x="448" y="1448"/>
                    </a:lnTo>
                    <a:cubicBezTo>
                      <a:pt x="474" y="1489"/>
                      <a:pt x="476" y="1540"/>
                      <a:pt x="457" y="1584"/>
                    </a:cubicBezTo>
                    <a:lnTo>
                      <a:pt x="146" y="2269"/>
                    </a:lnTo>
                    <a:cubicBezTo>
                      <a:pt x="102" y="2368"/>
                      <a:pt x="176" y="2475"/>
                      <a:pt x="278" y="2475"/>
                    </a:cubicBezTo>
                    <a:cubicBezTo>
                      <a:pt x="290" y="2475"/>
                      <a:pt x="301" y="2474"/>
                      <a:pt x="313" y="2471"/>
                    </a:cubicBezTo>
                    <a:lnTo>
                      <a:pt x="1045" y="2301"/>
                    </a:lnTo>
                    <a:cubicBezTo>
                      <a:pt x="1056" y="2298"/>
                      <a:pt x="1068" y="2297"/>
                      <a:pt x="1079" y="2297"/>
                    </a:cubicBezTo>
                    <a:cubicBezTo>
                      <a:pt x="1114" y="2297"/>
                      <a:pt x="1149" y="2310"/>
                      <a:pt x="1177" y="2335"/>
                    </a:cubicBezTo>
                    <a:lnTo>
                      <a:pt x="1733" y="2841"/>
                    </a:lnTo>
                    <a:cubicBezTo>
                      <a:pt x="1762" y="2868"/>
                      <a:pt x="1796" y="2880"/>
                      <a:pt x="1830" y="2880"/>
                    </a:cubicBezTo>
                    <a:cubicBezTo>
                      <a:pt x="1901" y="2880"/>
                      <a:pt x="1969" y="2828"/>
                      <a:pt x="1976" y="2746"/>
                    </a:cubicBezTo>
                    <a:lnTo>
                      <a:pt x="2040" y="1998"/>
                    </a:lnTo>
                    <a:cubicBezTo>
                      <a:pt x="2044" y="1950"/>
                      <a:pt x="2072" y="1907"/>
                      <a:pt x="2113" y="1883"/>
                    </a:cubicBezTo>
                    <a:lnTo>
                      <a:pt x="2766" y="1510"/>
                    </a:lnTo>
                    <a:cubicBezTo>
                      <a:pt x="2870" y="1453"/>
                      <a:pt x="2861" y="1299"/>
                      <a:pt x="2750" y="1251"/>
                    </a:cubicBezTo>
                    <a:lnTo>
                      <a:pt x="2058" y="958"/>
                    </a:lnTo>
                    <a:cubicBezTo>
                      <a:pt x="2013" y="940"/>
                      <a:pt x="1981" y="900"/>
                      <a:pt x="1971" y="854"/>
                    </a:cubicBezTo>
                    <a:lnTo>
                      <a:pt x="1820" y="117"/>
                    </a:lnTo>
                    <a:cubicBezTo>
                      <a:pt x="1804" y="43"/>
                      <a:pt x="1741" y="1"/>
                      <a:pt x="1676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" name="Google Shape;49;p2"/>
              <p:cNvSpPr/>
              <p:nvPr/>
            </p:nvSpPr>
            <p:spPr>
              <a:xfrm>
                <a:off x="8903362" y="4255986"/>
                <a:ext cx="94466" cy="94795"/>
              </a:xfrm>
              <a:custGeom>
                <a:avLst/>
                <a:gdLst/>
                <a:ahLst/>
                <a:cxnLst/>
                <a:rect l="l" t="t" r="r" b="b"/>
                <a:pathLst>
                  <a:path w="2870" h="2880" extrusionOk="0">
                    <a:moveTo>
                      <a:pt x="1676" y="1"/>
                    </a:moveTo>
                    <a:cubicBezTo>
                      <a:pt x="1636" y="1"/>
                      <a:pt x="1596" y="17"/>
                      <a:pt x="1566" y="51"/>
                    </a:cubicBezTo>
                    <a:lnTo>
                      <a:pt x="1075" y="618"/>
                    </a:lnTo>
                    <a:cubicBezTo>
                      <a:pt x="1046" y="650"/>
                      <a:pt x="1006" y="669"/>
                      <a:pt x="964" y="669"/>
                    </a:cubicBezTo>
                    <a:cubicBezTo>
                      <a:pt x="959" y="669"/>
                      <a:pt x="953" y="668"/>
                      <a:pt x="948" y="668"/>
                    </a:cubicBezTo>
                    <a:lnTo>
                      <a:pt x="201" y="584"/>
                    </a:lnTo>
                    <a:cubicBezTo>
                      <a:pt x="195" y="583"/>
                      <a:pt x="190" y="583"/>
                      <a:pt x="184" y="583"/>
                    </a:cubicBezTo>
                    <a:cubicBezTo>
                      <a:pt x="73" y="583"/>
                      <a:pt x="0" y="706"/>
                      <a:pt x="60" y="804"/>
                    </a:cubicBezTo>
                    <a:lnTo>
                      <a:pt x="448" y="1448"/>
                    </a:lnTo>
                    <a:cubicBezTo>
                      <a:pt x="474" y="1489"/>
                      <a:pt x="476" y="1540"/>
                      <a:pt x="457" y="1584"/>
                    </a:cubicBezTo>
                    <a:lnTo>
                      <a:pt x="146" y="2269"/>
                    </a:lnTo>
                    <a:cubicBezTo>
                      <a:pt x="102" y="2368"/>
                      <a:pt x="176" y="2475"/>
                      <a:pt x="278" y="2475"/>
                    </a:cubicBezTo>
                    <a:cubicBezTo>
                      <a:pt x="290" y="2475"/>
                      <a:pt x="301" y="2474"/>
                      <a:pt x="313" y="2471"/>
                    </a:cubicBezTo>
                    <a:lnTo>
                      <a:pt x="1045" y="2301"/>
                    </a:lnTo>
                    <a:cubicBezTo>
                      <a:pt x="1056" y="2298"/>
                      <a:pt x="1068" y="2297"/>
                      <a:pt x="1079" y="2297"/>
                    </a:cubicBezTo>
                    <a:cubicBezTo>
                      <a:pt x="1114" y="2297"/>
                      <a:pt x="1149" y="2310"/>
                      <a:pt x="1177" y="2335"/>
                    </a:cubicBezTo>
                    <a:lnTo>
                      <a:pt x="1733" y="2841"/>
                    </a:lnTo>
                    <a:cubicBezTo>
                      <a:pt x="1762" y="2868"/>
                      <a:pt x="1796" y="2880"/>
                      <a:pt x="1830" y="2880"/>
                    </a:cubicBezTo>
                    <a:cubicBezTo>
                      <a:pt x="1901" y="2880"/>
                      <a:pt x="1969" y="2828"/>
                      <a:pt x="1976" y="2746"/>
                    </a:cubicBezTo>
                    <a:lnTo>
                      <a:pt x="2040" y="1998"/>
                    </a:lnTo>
                    <a:cubicBezTo>
                      <a:pt x="2044" y="1950"/>
                      <a:pt x="2072" y="1907"/>
                      <a:pt x="2113" y="1883"/>
                    </a:cubicBezTo>
                    <a:lnTo>
                      <a:pt x="2766" y="1510"/>
                    </a:lnTo>
                    <a:cubicBezTo>
                      <a:pt x="2870" y="1453"/>
                      <a:pt x="2861" y="1299"/>
                      <a:pt x="2750" y="1251"/>
                    </a:cubicBezTo>
                    <a:lnTo>
                      <a:pt x="2058" y="958"/>
                    </a:lnTo>
                    <a:cubicBezTo>
                      <a:pt x="2013" y="940"/>
                      <a:pt x="1981" y="900"/>
                      <a:pt x="1971" y="854"/>
                    </a:cubicBezTo>
                    <a:lnTo>
                      <a:pt x="1820" y="117"/>
                    </a:lnTo>
                    <a:cubicBezTo>
                      <a:pt x="1804" y="43"/>
                      <a:pt x="1741" y="1"/>
                      <a:pt x="1676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" name="Google Shape;50;p2"/>
              <p:cNvSpPr/>
              <p:nvPr/>
            </p:nvSpPr>
            <p:spPr>
              <a:xfrm>
                <a:off x="8476362" y="4556111"/>
                <a:ext cx="94466" cy="94795"/>
              </a:xfrm>
              <a:custGeom>
                <a:avLst/>
                <a:gdLst/>
                <a:ahLst/>
                <a:cxnLst/>
                <a:rect l="l" t="t" r="r" b="b"/>
                <a:pathLst>
                  <a:path w="2870" h="2880" extrusionOk="0">
                    <a:moveTo>
                      <a:pt x="1676" y="1"/>
                    </a:moveTo>
                    <a:cubicBezTo>
                      <a:pt x="1636" y="1"/>
                      <a:pt x="1596" y="17"/>
                      <a:pt x="1566" y="51"/>
                    </a:cubicBezTo>
                    <a:lnTo>
                      <a:pt x="1075" y="618"/>
                    </a:lnTo>
                    <a:cubicBezTo>
                      <a:pt x="1046" y="650"/>
                      <a:pt x="1006" y="669"/>
                      <a:pt x="964" y="669"/>
                    </a:cubicBezTo>
                    <a:cubicBezTo>
                      <a:pt x="959" y="669"/>
                      <a:pt x="953" y="668"/>
                      <a:pt x="948" y="668"/>
                    </a:cubicBezTo>
                    <a:lnTo>
                      <a:pt x="201" y="584"/>
                    </a:lnTo>
                    <a:cubicBezTo>
                      <a:pt x="195" y="583"/>
                      <a:pt x="190" y="583"/>
                      <a:pt x="184" y="583"/>
                    </a:cubicBezTo>
                    <a:cubicBezTo>
                      <a:pt x="73" y="583"/>
                      <a:pt x="0" y="706"/>
                      <a:pt x="60" y="804"/>
                    </a:cubicBezTo>
                    <a:lnTo>
                      <a:pt x="448" y="1448"/>
                    </a:lnTo>
                    <a:cubicBezTo>
                      <a:pt x="474" y="1489"/>
                      <a:pt x="476" y="1540"/>
                      <a:pt x="457" y="1584"/>
                    </a:cubicBezTo>
                    <a:lnTo>
                      <a:pt x="146" y="2269"/>
                    </a:lnTo>
                    <a:cubicBezTo>
                      <a:pt x="102" y="2368"/>
                      <a:pt x="176" y="2475"/>
                      <a:pt x="278" y="2475"/>
                    </a:cubicBezTo>
                    <a:cubicBezTo>
                      <a:pt x="290" y="2475"/>
                      <a:pt x="301" y="2474"/>
                      <a:pt x="313" y="2471"/>
                    </a:cubicBezTo>
                    <a:lnTo>
                      <a:pt x="1045" y="2301"/>
                    </a:lnTo>
                    <a:cubicBezTo>
                      <a:pt x="1056" y="2298"/>
                      <a:pt x="1068" y="2297"/>
                      <a:pt x="1079" y="2297"/>
                    </a:cubicBezTo>
                    <a:cubicBezTo>
                      <a:pt x="1114" y="2297"/>
                      <a:pt x="1149" y="2310"/>
                      <a:pt x="1177" y="2335"/>
                    </a:cubicBezTo>
                    <a:lnTo>
                      <a:pt x="1733" y="2841"/>
                    </a:lnTo>
                    <a:cubicBezTo>
                      <a:pt x="1762" y="2868"/>
                      <a:pt x="1796" y="2880"/>
                      <a:pt x="1830" y="2880"/>
                    </a:cubicBezTo>
                    <a:cubicBezTo>
                      <a:pt x="1901" y="2880"/>
                      <a:pt x="1969" y="2828"/>
                      <a:pt x="1976" y="2746"/>
                    </a:cubicBezTo>
                    <a:lnTo>
                      <a:pt x="2040" y="1998"/>
                    </a:lnTo>
                    <a:cubicBezTo>
                      <a:pt x="2044" y="1950"/>
                      <a:pt x="2072" y="1907"/>
                      <a:pt x="2113" y="1883"/>
                    </a:cubicBezTo>
                    <a:lnTo>
                      <a:pt x="2766" y="1510"/>
                    </a:lnTo>
                    <a:cubicBezTo>
                      <a:pt x="2870" y="1453"/>
                      <a:pt x="2861" y="1299"/>
                      <a:pt x="2750" y="1251"/>
                    </a:cubicBezTo>
                    <a:lnTo>
                      <a:pt x="2058" y="958"/>
                    </a:lnTo>
                    <a:cubicBezTo>
                      <a:pt x="2013" y="940"/>
                      <a:pt x="1981" y="900"/>
                      <a:pt x="1971" y="854"/>
                    </a:cubicBezTo>
                    <a:lnTo>
                      <a:pt x="1820" y="117"/>
                    </a:lnTo>
                    <a:cubicBezTo>
                      <a:pt x="1804" y="43"/>
                      <a:pt x="1741" y="1"/>
                      <a:pt x="1676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" name="Google Shape;51;p2"/>
              <p:cNvSpPr/>
              <p:nvPr/>
            </p:nvSpPr>
            <p:spPr>
              <a:xfrm>
                <a:off x="8691238" y="4041865"/>
                <a:ext cx="60728" cy="83505"/>
              </a:xfrm>
              <a:custGeom>
                <a:avLst/>
                <a:gdLst/>
                <a:ahLst/>
                <a:cxnLst/>
                <a:rect l="l" t="t" r="r" b="b"/>
                <a:pathLst>
                  <a:path w="1845" h="2537" extrusionOk="0">
                    <a:moveTo>
                      <a:pt x="953" y="1"/>
                    </a:moveTo>
                    <a:cubicBezTo>
                      <a:pt x="919" y="1"/>
                      <a:pt x="886" y="19"/>
                      <a:pt x="867" y="53"/>
                    </a:cubicBezTo>
                    <a:cubicBezTo>
                      <a:pt x="784" y="206"/>
                      <a:pt x="630" y="779"/>
                      <a:pt x="179" y="1162"/>
                    </a:cubicBezTo>
                    <a:cubicBezTo>
                      <a:pt x="0" y="1314"/>
                      <a:pt x="210" y="1394"/>
                      <a:pt x="426" y="1648"/>
                    </a:cubicBezTo>
                    <a:cubicBezTo>
                      <a:pt x="793" y="2081"/>
                      <a:pt x="799" y="2331"/>
                      <a:pt x="910" y="2488"/>
                    </a:cubicBezTo>
                    <a:cubicBezTo>
                      <a:pt x="933" y="2521"/>
                      <a:pt x="965" y="2537"/>
                      <a:pt x="997" y="2537"/>
                    </a:cubicBezTo>
                    <a:cubicBezTo>
                      <a:pt x="1032" y="2537"/>
                      <a:pt x="1066" y="2518"/>
                      <a:pt x="1088" y="2480"/>
                    </a:cubicBezTo>
                    <a:cubicBezTo>
                      <a:pt x="1117" y="2428"/>
                      <a:pt x="1140" y="2371"/>
                      <a:pt x="1161" y="2315"/>
                    </a:cubicBezTo>
                    <a:cubicBezTo>
                      <a:pt x="1397" y="1686"/>
                      <a:pt x="1667" y="1496"/>
                      <a:pt x="1799" y="1343"/>
                    </a:cubicBezTo>
                    <a:cubicBezTo>
                      <a:pt x="1844" y="1290"/>
                      <a:pt x="1812" y="1179"/>
                      <a:pt x="1782" y="1149"/>
                    </a:cubicBezTo>
                    <a:cubicBezTo>
                      <a:pt x="1660" y="1032"/>
                      <a:pt x="1357" y="787"/>
                      <a:pt x="1137" y="249"/>
                    </a:cubicBezTo>
                    <a:cubicBezTo>
                      <a:pt x="1107" y="178"/>
                      <a:pt x="1081" y="102"/>
                      <a:pt x="1032" y="41"/>
                    </a:cubicBezTo>
                    <a:cubicBezTo>
                      <a:pt x="1011" y="14"/>
                      <a:pt x="982" y="1"/>
                      <a:pt x="95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" name="Google Shape;52;p2"/>
              <p:cNvSpPr/>
              <p:nvPr/>
            </p:nvSpPr>
            <p:spPr>
              <a:xfrm>
                <a:off x="8889801" y="3735090"/>
                <a:ext cx="60728" cy="83505"/>
              </a:xfrm>
              <a:custGeom>
                <a:avLst/>
                <a:gdLst/>
                <a:ahLst/>
                <a:cxnLst/>
                <a:rect l="l" t="t" r="r" b="b"/>
                <a:pathLst>
                  <a:path w="1845" h="2537" extrusionOk="0">
                    <a:moveTo>
                      <a:pt x="953" y="1"/>
                    </a:moveTo>
                    <a:cubicBezTo>
                      <a:pt x="919" y="1"/>
                      <a:pt x="886" y="19"/>
                      <a:pt x="867" y="53"/>
                    </a:cubicBezTo>
                    <a:cubicBezTo>
                      <a:pt x="784" y="206"/>
                      <a:pt x="630" y="779"/>
                      <a:pt x="179" y="1162"/>
                    </a:cubicBezTo>
                    <a:cubicBezTo>
                      <a:pt x="0" y="1314"/>
                      <a:pt x="210" y="1394"/>
                      <a:pt x="426" y="1648"/>
                    </a:cubicBezTo>
                    <a:cubicBezTo>
                      <a:pt x="793" y="2081"/>
                      <a:pt x="799" y="2331"/>
                      <a:pt x="910" y="2488"/>
                    </a:cubicBezTo>
                    <a:cubicBezTo>
                      <a:pt x="933" y="2521"/>
                      <a:pt x="965" y="2537"/>
                      <a:pt x="997" y="2537"/>
                    </a:cubicBezTo>
                    <a:cubicBezTo>
                      <a:pt x="1032" y="2537"/>
                      <a:pt x="1066" y="2518"/>
                      <a:pt x="1088" y="2480"/>
                    </a:cubicBezTo>
                    <a:cubicBezTo>
                      <a:pt x="1117" y="2428"/>
                      <a:pt x="1140" y="2371"/>
                      <a:pt x="1161" y="2315"/>
                    </a:cubicBezTo>
                    <a:cubicBezTo>
                      <a:pt x="1397" y="1686"/>
                      <a:pt x="1667" y="1496"/>
                      <a:pt x="1799" y="1343"/>
                    </a:cubicBezTo>
                    <a:cubicBezTo>
                      <a:pt x="1844" y="1290"/>
                      <a:pt x="1812" y="1179"/>
                      <a:pt x="1782" y="1149"/>
                    </a:cubicBezTo>
                    <a:cubicBezTo>
                      <a:pt x="1660" y="1032"/>
                      <a:pt x="1357" y="787"/>
                      <a:pt x="1137" y="249"/>
                    </a:cubicBezTo>
                    <a:cubicBezTo>
                      <a:pt x="1107" y="178"/>
                      <a:pt x="1081" y="102"/>
                      <a:pt x="1032" y="41"/>
                    </a:cubicBezTo>
                    <a:cubicBezTo>
                      <a:pt x="1011" y="14"/>
                      <a:pt x="982" y="1"/>
                      <a:pt x="95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53" name="Google Shape;53;p2"/>
            <p:cNvGrpSpPr/>
            <p:nvPr/>
          </p:nvGrpSpPr>
          <p:grpSpPr>
            <a:xfrm>
              <a:off x="7998386" y="321015"/>
              <a:ext cx="671743" cy="586292"/>
              <a:chOff x="7998386" y="321015"/>
              <a:chExt cx="671743" cy="586292"/>
            </a:xfrm>
          </p:grpSpPr>
          <p:sp>
            <p:nvSpPr>
              <p:cNvPr id="54" name="Google Shape;54;p2"/>
              <p:cNvSpPr/>
              <p:nvPr/>
            </p:nvSpPr>
            <p:spPr>
              <a:xfrm>
                <a:off x="8570955" y="667942"/>
                <a:ext cx="99173" cy="140119"/>
              </a:xfrm>
              <a:custGeom>
                <a:avLst/>
                <a:gdLst/>
                <a:ahLst/>
                <a:cxnLst/>
                <a:rect l="l" t="t" r="r" b="b"/>
                <a:pathLst>
                  <a:path w="3013" h="4257" extrusionOk="0">
                    <a:moveTo>
                      <a:pt x="513" y="0"/>
                    </a:moveTo>
                    <a:cubicBezTo>
                      <a:pt x="438" y="0"/>
                      <a:pt x="363" y="3"/>
                      <a:pt x="289" y="5"/>
                    </a:cubicBezTo>
                    <a:cubicBezTo>
                      <a:pt x="215" y="7"/>
                      <a:pt x="146" y="39"/>
                      <a:pt x="84" y="79"/>
                    </a:cubicBezTo>
                    <a:cubicBezTo>
                      <a:pt x="8" y="130"/>
                      <a:pt x="0" y="228"/>
                      <a:pt x="66" y="296"/>
                    </a:cubicBezTo>
                    <a:cubicBezTo>
                      <a:pt x="128" y="360"/>
                      <a:pt x="201" y="390"/>
                      <a:pt x="292" y="391"/>
                    </a:cubicBezTo>
                    <a:cubicBezTo>
                      <a:pt x="439" y="393"/>
                      <a:pt x="587" y="397"/>
                      <a:pt x="731" y="417"/>
                    </a:cubicBezTo>
                    <a:cubicBezTo>
                      <a:pt x="957" y="449"/>
                      <a:pt x="1002" y="517"/>
                      <a:pt x="960" y="736"/>
                    </a:cubicBezTo>
                    <a:cubicBezTo>
                      <a:pt x="926" y="922"/>
                      <a:pt x="863" y="1099"/>
                      <a:pt x="782" y="1273"/>
                    </a:cubicBezTo>
                    <a:cubicBezTo>
                      <a:pt x="664" y="1524"/>
                      <a:pt x="696" y="1765"/>
                      <a:pt x="875" y="1980"/>
                    </a:cubicBezTo>
                    <a:cubicBezTo>
                      <a:pt x="994" y="2121"/>
                      <a:pt x="1156" y="2196"/>
                      <a:pt x="1335" y="2239"/>
                    </a:cubicBezTo>
                    <a:cubicBezTo>
                      <a:pt x="1437" y="2263"/>
                      <a:pt x="1542" y="2278"/>
                      <a:pt x="1643" y="2305"/>
                    </a:cubicBezTo>
                    <a:cubicBezTo>
                      <a:pt x="1852" y="2360"/>
                      <a:pt x="1901" y="2434"/>
                      <a:pt x="1869" y="2646"/>
                    </a:cubicBezTo>
                    <a:cubicBezTo>
                      <a:pt x="1842" y="2823"/>
                      <a:pt x="1778" y="2989"/>
                      <a:pt x="1708" y="3156"/>
                    </a:cubicBezTo>
                    <a:cubicBezTo>
                      <a:pt x="1532" y="3567"/>
                      <a:pt x="1673" y="3981"/>
                      <a:pt x="2063" y="4178"/>
                    </a:cubicBezTo>
                    <a:cubicBezTo>
                      <a:pt x="2172" y="4234"/>
                      <a:pt x="2282" y="4257"/>
                      <a:pt x="2391" y="4257"/>
                    </a:cubicBezTo>
                    <a:cubicBezTo>
                      <a:pt x="2547" y="4257"/>
                      <a:pt x="2702" y="4211"/>
                      <a:pt x="2853" y="4145"/>
                    </a:cubicBezTo>
                    <a:cubicBezTo>
                      <a:pt x="2968" y="4095"/>
                      <a:pt x="3012" y="4004"/>
                      <a:pt x="2974" y="3922"/>
                    </a:cubicBezTo>
                    <a:cubicBezTo>
                      <a:pt x="2950" y="3872"/>
                      <a:pt x="2931" y="3841"/>
                      <a:pt x="2859" y="3841"/>
                    </a:cubicBezTo>
                    <a:cubicBezTo>
                      <a:pt x="2833" y="3841"/>
                      <a:pt x="2801" y="3845"/>
                      <a:pt x="2758" y="3854"/>
                    </a:cubicBezTo>
                    <a:cubicBezTo>
                      <a:pt x="2658" y="3875"/>
                      <a:pt x="2558" y="3895"/>
                      <a:pt x="2455" y="3895"/>
                    </a:cubicBezTo>
                    <a:cubicBezTo>
                      <a:pt x="2432" y="3895"/>
                      <a:pt x="2408" y="3894"/>
                      <a:pt x="2384" y="3891"/>
                    </a:cubicBezTo>
                    <a:cubicBezTo>
                      <a:pt x="2119" y="3865"/>
                      <a:pt x="1973" y="3662"/>
                      <a:pt x="2037" y="3406"/>
                    </a:cubicBezTo>
                    <a:cubicBezTo>
                      <a:pt x="2059" y="3316"/>
                      <a:pt x="2101" y="3228"/>
                      <a:pt x="2135" y="3141"/>
                    </a:cubicBezTo>
                    <a:cubicBezTo>
                      <a:pt x="2214" y="2934"/>
                      <a:pt x="2284" y="2725"/>
                      <a:pt x="2267" y="2497"/>
                    </a:cubicBezTo>
                    <a:cubicBezTo>
                      <a:pt x="2245" y="2214"/>
                      <a:pt x="2098" y="2024"/>
                      <a:pt x="1831" y="1944"/>
                    </a:cubicBezTo>
                    <a:cubicBezTo>
                      <a:pt x="1752" y="1920"/>
                      <a:pt x="1668" y="1906"/>
                      <a:pt x="1550" y="1877"/>
                    </a:cubicBezTo>
                    <a:cubicBezTo>
                      <a:pt x="1533" y="1875"/>
                      <a:pt x="1481" y="1866"/>
                      <a:pt x="1433" y="1855"/>
                    </a:cubicBezTo>
                    <a:cubicBezTo>
                      <a:pt x="1111" y="1778"/>
                      <a:pt x="1048" y="1657"/>
                      <a:pt x="1176" y="1360"/>
                    </a:cubicBezTo>
                    <a:cubicBezTo>
                      <a:pt x="1188" y="1331"/>
                      <a:pt x="1208" y="1305"/>
                      <a:pt x="1219" y="1275"/>
                    </a:cubicBezTo>
                    <a:cubicBezTo>
                      <a:pt x="1287" y="1098"/>
                      <a:pt x="1346" y="919"/>
                      <a:pt x="1370" y="730"/>
                    </a:cubicBezTo>
                    <a:cubicBezTo>
                      <a:pt x="1415" y="377"/>
                      <a:pt x="1261" y="138"/>
                      <a:pt x="916" y="45"/>
                    </a:cubicBezTo>
                    <a:cubicBezTo>
                      <a:pt x="783" y="9"/>
                      <a:pt x="648" y="0"/>
                      <a:pt x="513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" name="Google Shape;55;p2"/>
              <p:cNvSpPr/>
              <p:nvPr/>
            </p:nvSpPr>
            <p:spPr>
              <a:xfrm>
                <a:off x="7998386" y="413323"/>
                <a:ext cx="81267" cy="84493"/>
              </a:xfrm>
              <a:custGeom>
                <a:avLst/>
                <a:gdLst/>
                <a:ahLst/>
                <a:cxnLst/>
                <a:rect l="l" t="t" r="r" b="b"/>
                <a:pathLst>
                  <a:path w="2469" h="2567" extrusionOk="0">
                    <a:moveTo>
                      <a:pt x="1190" y="0"/>
                    </a:moveTo>
                    <a:cubicBezTo>
                      <a:pt x="1183" y="0"/>
                      <a:pt x="1175" y="1"/>
                      <a:pt x="1168" y="2"/>
                    </a:cubicBezTo>
                    <a:cubicBezTo>
                      <a:pt x="977" y="29"/>
                      <a:pt x="1027" y="98"/>
                      <a:pt x="1039" y="890"/>
                    </a:cubicBezTo>
                    <a:cubicBezTo>
                      <a:pt x="1040" y="956"/>
                      <a:pt x="1022" y="982"/>
                      <a:pt x="988" y="982"/>
                    </a:cubicBezTo>
                    <a:cubicBezTo>
                      <a:pt x="927" y="982"/>
                      <a:pt x="816" y="895"/>
                      <a:pt x="681" y="811"/>
                    </a:cubicBezTo>
                    <a:cubicBezTo>
                      <a:pt x="617" y="772"/>
                      <a:pt x="534" y="740"/>
                      <a:pt x="463" y="740"/>
                    </a:cubicBezTo>
                    <a:cubicBezTo>
                      <a:pt x="405" y="740"/>
                      <a:pt x="355" y="762"/>
                      <a:pt x="330" y="819"/>
                    </a:cubicBezTo>
                    <a:cubicBezTo>
                      <a:pt x="287" y="923"/>
                      <a:pt x="380" y="984"/>
                      <a:pt x="474" y="1046"/>
                    </a:cubicBezTo>
                    <a:cubicBezTo>
                      <a:pt x="977" y="1377"/>
                      <a:pt x="983" y="1279"/>
                      <a:pt x="284" y="1496"/>
                    </a:cubicBezTo>
                    <a:cubicBezTo>
                      <a:pt x="155" y="1535"/>
                      <a:pt x="0" y="1596"/>
                      <a:pt x="50" y="1724"/>
                    </a:cubicBezTo>
                    <a:cubicBezTo>
                      <a:pt x="71" y="1779"/>
                      <a:pt x="123" y="1800"/>
                      <a:pt x="193" y="1800"/>
                    </a:cubicBezTo>
                    <a:cubicBezTo>
                      <a:pt x="398" y="1800"/>
                      <a:pt x="754" y="1623"/>
                      <a:pt x="915" y="1623"/>
                    </a:cubicBezTo>
                    <a:cubicBezTo>
                      <a:pt x="922" y="1623"/>
                      <a:pt x="928" y="1624"/>
                      <a:pt x="935" y="1624"/>
                    </a:cubicBezTo>
                    <a:cubicBezTo>
                      <a:pt x="953" y="1734"/>
                      <a:pt x="859" y="1795"/>
                      <a:pt x="823" y="1883"/>
                    </a:cubicBezTo>
                    <a:cubicBezTo>
                      <a:pt x="765" y="2021"/>
                      <a:pt x="653" y="2088"/>
                      <a:pt x="690" y="2245"/>
                    </a:cubicBezTo>
                    <a:cubicBezTo>
                      <a:pt x="703" y="2302"/>
                      <a:pt x="735" y="2325"/>
                      <a:pt x="774" y="2325"/>
                    </a:cubicBezTo>
                    <a:cubicBezTo>
                      <a:pt x="847" y="2325"/>
                      <a:pt x="947" y="2247"/>
                      <a:pt x="1008" y="2156"/>
                    </a:cubicBezTo>
                    <a:cubicBezTo>
                      <a:pt x="1115" y="1999"/>
                      <a:pt x="1160" y="1913"/>
                      <a:pt x="1200" y="1913"/>
                    </a:cubicBezTo>
                    <a:cubicBezTo>
                      <a:pt x="1251" y="1913"/>
                      <a:pt x="1294" y="2055"/>
                      <a:pt x="1455" y="2367"/>
                    </a:cubicBezTo>
                    <a:cubicBezTo>
                      <a:pt x="1502" y="2459"/>
                      <a:pt x="1567" y="2567"/>
                      <a:pt x="1650" y="2567"/>
                    </a:cubicBezTo>
                    <a:cubicBezTo>
                      <a:pt x="1667" y="2567"/>
                      <a:pt x="1684" y="2562"/>
                      <a:pt x="1702" y="2553"/>
                    </a:cubicBezTo>
                    <a:cubicBezTo>
                      <a:pt x="1820" y="2491"/>
                      <a:pt x="1760" y="2352"/>
                      <a:pt x="1702" y="2219"/>
                    </a:cubicBezTo>
                    <a:cubicBezTo>
                      <a:pt x="1559" y="1888"/>
                      <a:pt x="1470" y="1740"/>
                      <a:pt x="1527" y="1740"/>
                    </a:cubicBezTo>
                    <a:cubicBezTo>
                      <a:pt x="1572" y="1740"/>
                      <a:pt x="1709" y="1833"/>
                      <a:pt x="1985" y="2000"/>
                    </a:cubicBezTo>
                    <a:cubicBezTo>
                      <a:pt x="2049" y="2038"/>
                      <a:pt x="2107" y="2055"/>
                      <a:pt x="2155" y="2055"/>
                    </a:cubicBezTo>
                    <a:cubicBezTo>
                      <a:pt x="2312" y="2055"/>
                      <a:pt x="2350" y="1874"/>
                      <a:pt x="2075" y="1702"/>
                    </a:cubicBezTo>
                    <a:cubicBezTo>
                      <a:pt x="1545" y="1370"/>
                      <a:pt x="1584" y="1417"/>
                      <a:pt x="2210" y="1312"/>
                    </a:cubicBezTo>
                    <a:cubicBezTo>
                      <a:pt x="2269" y="1303"/>
                      <a:pt x="2469" y="1300"/>
                      <a:pt x="2428" y="1114"/>
                    </a:cubicBezTo>
                    <a:cubicBezTo>
                      <a:pt x="2415" y="1052"/>
                      <a:pt x="2370" y="1012"/>
                      <a:pt x="2304" y="1012"/>
                    </a:cubicBezTo>
                    <a:cubicBezTo>
                      <a:pt x="2297" y="1012"/>
                      <a:pt x="2289" y="1013"/>
                      <a:pt x="2280" y="1014"/>
                    </a:cubicBezTo>
                    <a:cubicBezTo>
                      <a:pt x="1940" y="1059"/>
                      <a:pt x="1738" y="1105"/>
                      <a:pt x="1649" y="1105"/>
                    </a:cubicBezTo>
                    <a:cubicBezTo>
                      <a:pt x="1575" y="1105"/>
                      <a:pt x="1579" y="1074"/>
                      <a:pt x="1646" y="985"/>
                    </a:cubicBezTo>
                    <a:cubicBezTo>
                      <a:pt x="1646" y="982"/>
                      <a:pt x="1644" y="982"/>
                      <a:pt x="1643" y="981"/>
                    </a:cubicBezTo>
                    <a:cubicBezTo>
                      <a:pt x="1821" y="782"/>
                      <a:pt x="2074" y="537"/>
                      <a:pt x="1912" y="413"/>
                    </a:cubicBezTo>
                    <a:cubicBezTo>
                      <a:pt x="1883" y="390"/>
                      <a:pt x="1856" y="381"/>
                      <a:pt x="1830" y="381"/>
                    </a:cubicBezTo>
                    <a:cubicBezTo>
                      <a:pt x="1755" y="381"/>
                      <a:pt x="1690" y="461"/>
                      <a:pt x="1612" y="550"/>
                    </a:cubicBezTo>
                    <a:cubicBezTo>
                      <a:pt x="1555" y="616"/>
                      <a:pt x="1416" y="816"/>
                      <a:pt x="1371" y="816"/>
                    </a:cubicBezTo>
                    <a:cubicBezTo>
                      <a:pt x="1369" y="816"/>
                      <a:pt x="1368" y="816"/>
                      <a:pt x="1366" y="816"/>
                    </a:cubicBezTo>
                    <a:cubicBezTo>
                      <a:pt x="1312" y="798"/>
                      <a:pt x="1345" y="768"/>
                      <a:pt x="1325" y="285"/>
                    </a:cubicBezTo>
                    <a:cubicBezTo>
                      <a:pt x="1320" y="152"/>
                      <a:pt x="1308" y="0"/>
                      <a:pt x="119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" name="Google Shape;56;p2"/>
              <p:cNvSpPr/>
              <p:nvPr/>
            </p:nvSpPr>
            <p:spPr>
              <a:xfrm>
                <a:off x="8570962" y="471536"/>
                <a:ext cx="94466" cy="94795"/>
              </a:xfrm>
              <a:custGeom>
                <a:avLst/>
                <a:gdLst/>
                <a:ahLst/>
                <a:cxnLst/>
                <a:rect l="l" t="t" r="r" b="b"/>
                <a:pathLst>
                  <a:path w="2870" h="2880" extrusionOk="0">
                    <a:moveTo>
                      <a:pt x="1676" y="1"/>
                    </a:moveTo>
                    <a:cubicBezTo>
                      <a:pt x="1636" y="1"/>
                      <a:pt x="1596" y="17"/>
                      <a:pt x="1566" y="51"/>
                    </a:cubicBezTo>
                    <a:lnTo>
                      <a:pt x="1075" y="618"/>
                    </a:lnTo>
                    <a:cubicBezTo>
                      <a:pt x="1046" y="650"/>
                      <a:pt x="1006" y="669"/>
                      <a:pt x="964" y="669"/>
                    </a:cubicBezTo>
                    <a:cubicBezTo>
                      <a:pt x="959" y="669"/>
                      <a:pt x="953" y="668"/>
                      <a:pt x="948" y="668"/>
                    </a:cubicBezTo>
                    <a:lnTo>
                      <a:pt x="201" y="584"/>
                    </a:lnTo>
                    <a:cubicBezTo>
                      <a:pt x="195" y="583"/>
                      <a:pt x="190" y="583"/>
                      <a:pt x="184" y="583"/>
                    </a:cubicBezTo>
                    <a:cubicBezTo>
                      <a:pt x="73" y="583"/>
                      <a:pt x="0" y="706"/>
                      <a:pt x="60" y="804"/>
                    </a:cubicBezTo>
                    <a:lnTo>
                      <a:pt x="448" y="1448"/>
                    </a:lnTo>
                    <a:cubicBezTo>
                      <a:pt x="474" y="1489"/>
                      <a:pt x="476" y="1540"/>
                      <a:pt x="457" y="1584"/>
                    </a:cubicBezTo>
                    <a:lnTo>
                      <a:pt x="146" y="2269"/>
                    </a:lnTo>
                    <a:cubicBezTo>
                      <a:pt x="102" y="2368"/>
                      <a:pt x="176" y="2475"/>
                      <a:pt x="278" y="2475"/>
                    </a:cubicBezTo>
                    <a:cubicBezTo>
                      <a:pt x="290" y="2475"/>
                      <a:pt x="301" y="2474"/>
                      <a:pt x="313" y="2471"/>
                    </a:cubicBezTo>
                    <a:lnTo>
                      <a:pt x="1045" y="2301"/>
                    </a:lnTo>
                    <a:cubicBezTo>
                      <a:pt x="1056" y="2298"/>
                      <a:pt x="1068" y="2297"/>
                      <a:pt x="1079" y="2297"/>
                    </a:cubicBezTo>
                    <a:cubicBezTo>
                      <a:pt x="1114" y="2297"/>
                      <a:pt x="1149" y="2310"/>
                      <a:pt x="1177" y="2335"/>
                    </a:cubicBezTo>
                    <a:lnTo>
                      <a:pt x="1733" y="2841"/>
                    </a:lnTo>
                    <a:cubicBezTo>
                      <a:pt x="1762" y="2868"/>
                      <a:pt x="1796" y="2880"/>
                      <a:pt x="1830" y="2880"/>
                    </a:cubicBezTo>
                    <a:cubicBezTo>
                      <a:pt x="1901" y="2880"/>
                      <a:pt x="1969" y="2828"/>
                      <a:pt x="1976" y="2746"/>
                    </a:cubicBezTo>
                    <a:lnTo>
                      <a:pt x="2040" y="1998"/>
                    </a:lnTo>
                    <a:cubicBezTo>
                      <a:pt x="2044" y="1950"/>
                      <a:pt x="2072" y="1907"/>
                      <a:pt x="2113" y="1883"/>
                    </a:cubicBezTo>
                    <a:lnTo>
                      <a:pt x="2766" y="1510"/>
                    </a:lnTo>
                    <a:cubicBezTo>
                      <a:pt x="2870" y="1453"/>
                      <a:pt x="2861" y="1299"/>
                      <a:pt x="2750" y="1251"/>
                    </a:cubicBezTo>
                    <a:lnTo>
                      <a:pt x="2058" y="958"/>
                    </a:lnTo>
                    <a:cubicBezTo>
                      <a:pt x="2013" y="940"/>
                      <a:pt x="1981" y="900"/>
                      <a:pt x="1971" y="854"/>
                    </a:cubicBezTo>
                    <a:lnTo>
                      <a:pt x="1820" y="117"/>
                    </a:lnTo>
                    <a:cubicBezTo>
                      <a:pt x="1804" y="43"/>
                      <a:pt x="1741" y="1"/>
                      <a:pt x="1676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" name="Google Shape;57;p2"/>
              <p:cNvSpPr/>
              <p:nvPr/>
            </p:nvSpPr>
            <p:spPr>
              <a:xfrm>
                <a:off x="8226637" y="367036"/>
                <a:ext cx="94466" cy="94795"/>
              </a:xfrm>
              <a:custGeom>
                <a:avLst/>
                <a:gdLst/>
                <a:ahLst/>
                <a:cxnLst/>
                <a:rect l="l" t="t" r="r" b="b"/>
                <a:pathLst>
                  <a:path w="2870" h="2880" extrusionOk="0">
                    <a:moveTo>
                      <a:pt x="1676" y="1"/>
                    </a:moveTo>
                    <a:cubicBezTo>
                      <a:pt x="1636" y="1"/>
                      <a:pt x="1596" y="17"/>
                      <a:pt x="1566" y="51"/>
                    </a:cubicBezTo>
                    <a:lnTo>
                      <a:pt x="1075" y="618"/>
                    </a:lnTo>
                    <a:cubicBezTo>
                      <a:pt x="1046" y="650"/>
                      <a:pt x="1006" y="669"/>
                      <a:pt x="964" y="669"/>
                    </a:cubicBezTo>
                    <a:cubicBezTo>
                      <a:pt x="959" y="669"/>
                      <a:pt x="953" y="668"/>
                      <a:pt x="948" y="668"/>
                    </a:cubicBezTo>
                    <a:lnTo>
                      <a:pt x="201" y="584"/>
                    </a:lnTo>
                    <a:cubicBezTo>
                      <a:pt x="195" y="583"/>
                      <a:pt x="190" y="583"/>
                      <a:pt x="184" y="583"/>
                    </a:cubicBezTo>
                    <a:cubicBezTo>
                      <a:pt x="73" y="583"/>
                      <a:pt x="0" y="706"/>
                      <a:pt x="60" y="804"/>
                    </a:cubicBezTo>
                    <a:lnTo>
                      <a:pt x="448" y="1448"/>
                    </a:lnTo>
                    <a:cubicBezTo>
                      <a:pt x="474" y="1489"/>
                      <a:pt x="476" y="1540"/>
                      <a:pt x="457" y="1584"/>
                    </a:cubicBezTo>
                    <a:lnTo>
                      <a:pt x="146" y="2269"/>
                    </a:lnTo>
                    <a:cubicBezTo>
                      <a:pt x="102" y="2368"/>
                      <a:pt x="176" y="2475"/>
                      <a:pt x="278" y="2475"/>
                    </a:cubicBezTo>
                    <a:cubicBezTo>
                      <a:pt x="290" y="2475"/>
                      <a:pt x="301" y="2474"/>
                      <a:pt x="313" y="2471"/>
                    </a:cubicBezTo>
                    <a:lnTo>
                      <a:pt x="1045" y="2301"/>
                    </a:lnTo>
                    <a:cubicBezTo>
                      <a:pt x="1056" y="2298"/>
                      <a:pt x="1068" y="2297"/>
                      <a:pt x="1079" y="2297"/>
                    </a:cubicBezTo>
                    <a:cubicBezTo>
                      <a:pt x="1114" y="2297"/>
                      <a:pt x="1149" y="2310"/>
                      <a:pt x="1177" y="2335"/>
                    </a:cubicBezTo>
                    <a:lnTo>
                      <a:pt x="1733" y="2841"/>
                    </a:lnTo>
                    <a:cubicBezTo>
                      <a:pt x="1762" y="2868"/>
                      <a:pt x="1796" y="2880"/>
                      <a:pt x="1830" y="2880"/>
                    </a:cubicBezTo>
                    <a:cubicBezTo>
                      <a:pt x="1901" y="2880"/>
                      <a:pt x="1969" y="2828"/>
                      <a:pt x="1976" y="2746"/>
                    </a:cubicBezTo>
                    <a:lnTo>
                      <a:pt x="2040" y="1998"/>
                    </a:lnTo>
                    <a:cubicBezTo>
                      <a:pt x="2044" y="1950"/>
                      <a:pt x="2072" y="1907"/>
                      <a:pt x="2113" y="1883"/>
                    </a:cubicBezTo>
                    <a:lnTo>
                      <a:pt x="2766" y="1510"/>
                    </a:lnTo>
                    <a:cubicBezTo>
                      <a:pt x="2870" y="1453"/>
                      <a:pt x="2861" y="1299"/>
                      <a:pt x="2750" y="1251"/>
                    </a:cubicBezTo>
                    <a:lnTo>
                      <a:pt x="2058" y="958"/>
                    </a:lnTo>
                    <a:cubicBezTo>
                      <a:pt x="2013" y="940"/>
                      <a:pt x="1981" y="900"/>
                      <a:pt x="1971" y="854"/>
                    </a:cubicBezTo>
                    <a:lnTo>
                      <a:pt x="1820" y="117"/>
                    </a:lnTo>
                    <a:cubicBezTo>
                      <a:pt x="1804" y="43"/>
                      <a:pt x="1741" y="1"/>
                      <a:pt x="1676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" name="Google Shape;58;p2"/>
              <p:cNvSpPr/>
              <p:nvPr/>
            </p:nvSpPr>
            <p:spPr>
              <a:xfrm>
                <a:off x="8466437" y="812511"/>
                <a:ext cx="94466" cy="94795"/>
              </a:xfrm>
              <a:custGeom>
                <a:avLst/>
                <a:gdLst/>
                <a:ahLst/>
                <a:cxnLst/>
                <a:rect l="l" t="t" r="r" b="b"/>
                <a:pathLst>
                  <a:path w="2870" h="2880" extrusionOk="0">
                    <a:moveTo>
                      <a:pt x="1676" y="1"/>
                    </a:moveTo>
                    <a:cubicBezTo>
                      <a:pt x="1636" y="1"/>
                      <a:pt x="1596" y="17"/>
                      <a:pt x="1566" y="51"/>
                    </a:cubicBezTo>
                    <a:lnTo>
                      <a:pt x="1075" y="618"/>
                    </a:lnTo>
                    <a:cubicBezTo>
                      <a:pt x="1046" y="650"/>
                      <a:pt x="1006" y="669"/>
                      <a:pt x="964" y="669"/>
                    </a:cubicBezTo>
                    <a:cubicBezTo>
                      <a:pt x="959" y="669"/>
                      <a:pt x="953" y="668"/>
                      <a:pt x="948" y="668"/>
                    </a:cubicBezTo>
                    <a:lnTo>
                      <a:pt x="201" y="584"/>
                    </a:lnTo>
                    <a:cubicBezTo>
                      <a:pt x="195" y="583"/>
                      <a:pt x="190" y="583"/>
                      <a:pt x="184" y="583"/>
                    </a:cubicBezTo>
                    <a:cubicBezTo>
                      <a:pt x="73" y="583"/>
                      <a:pt x="0" y="706"/>
                      <a:pt x="60" y="804"/>
                    </a:cubicBezTo>
                    <a:lnTo>
                      <a:pt x="448" y="1448"/>
                    </a:lnTo>
                    <a:cubicBezTo>
                      <a:pt x="474" y="1489"/>
                      <a:pt x="476" y="1540"/>
                      <a:pt x="457" y="1584"/>
                    </a:cubicBezTo>
                    <a:lnTo>
                      <a:pt x="146" y="2269"/>
                    </a:lnTo>
                    <a:cubicBezTo>
                      <a:pt x="102" y="2368"/>
                      <a:pt x="176" y="2475"/>
                      <a:pt x="278" y="2475"/>
                    </a:cubicBezTo>
                    <a:cubicBezTo>
                      <a:pt x="290" y="2475"/>
                      <a:pt x="301" y="2474"/>
                      <a:pt x="313" y="2471"/>
                    </a:cubicBezTo>
                    <a:lnTo>
                      <a:pt x="1045" y="2301"/>
                    </a:lnTo>
                    <a:cubicBezTo>
                      <a:pt x="1056" y="2298"/>
                      <a:pt x="1068" y="2297"/>
                      <a:pt x="1079" y="2297"/>
                    </a:cubicBezTo>
                    <a:cubicBezTo>
                      <a:pt x="1114" y="2297"/>
                      <a:pt x="1149" y="2310"/>
                      <a:pt x="1177" y="2335"/>
                    </a:cubicBezTo>
                    <a:lnTo>
                      <a:pt x="1733" y="2841"/>
                    </a:lnTo>
                    <a:cubicBezTo>
                      <a:pt x="1762" y="2868"/>
                      <a:pt x="1796" y="2880"/>
                      <a:pt x="1830" y="2880"/>
                    </a:cubicBezTo>
                    <a:cubicBezTo>
                      <a:pt x="1901" y="2880"/>
                      <a:pt x="1969" y="2828"/>
                      <a:pt x="1976" y="2746"/>
                    </a:cubicBezTo>
                    <a:lnTo>
                      <a:pt x="2040" y="1998"/>
                    </a:lnTo>
                    <a:cubicBezTo>
                      <a:pt x="2044" y="1950"/>
                      <a:pt x="2072" y="1907"/>
                      <a:pt x="2113" y="1883"/>
                    </a:cubicBezTo>
                    <a:lnTo>
                      <a:pt x="2766" y="1510"/>
                    </a:lnTo>
                    <a:cubicBezTo>
                      <a:pt x="2870" y="1453"/>
                      <a:pt x="2861" y="1299"/>
                      <a:pt x="2750" y="1251"/>
                    </a:cubicBezTo>
                    <a:lnTo>
                      <a:pt x="2058" y="958"/>
                    </a:lnTo>
                    <a:cubicBezTo>
                      <a:pt x="2013" y="940"/>
                      <a:pt x="1981" y="900"/>
                      <a:pt x="1971" y="854"/>
                    </a:cubicBezTo>
                    <a:lnTo>
                      <a:pt x="1820" y="117"/>
                    </a:lnTo>
                    <a:cubicBezTo>
                      <a:pt x="1804" y="43"/>
                      <a:pt x="1741" y="1"/>
                      <a:pt x="1676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" name="Google Shape;59;p2"/>
              <p:cNvSpPr/>
              <p:nvPr/>
            </p:nvSpPr>
            <p:spPr>
              <a:xfrm>
                <a:off x="8174126" y="667740"/>
                <a:ext cx="60728" cy="83505"/>
              </a:xfrm>
              <a:custGeom>
                <a:avLst/>
                <a:gdLst/>
                <a:ahLst/>
                <a:cxnLst/>
                <a:rect l="l" t="t" r="r" b="b"/>
                <a:pathLst>
                  <a:path w="1845" h="2537" extrusionOk="0">
                    <a:moveTo>
                      <a:pt x="953" y="1"/>
                    </a:moveTo>
                    <a:cubicBezTo>
                      <a:pt x="919" y="1"/>
                      <a:pt x="886" y="19"/>
                      <a:pt x="867" y="53"/>
                    </a:cubicBezTo>
                    <a:cubicBezTo>
                      <a:pt x="784" y="206"/>
                      <a:pt x="630" y="779"/>
                      <a:pt x="179" y="1162"/>
                    </a:cubicBezTo>
                    <a:cubicBezTo>
                      <a:pt x="0" y="1314"/>
                      <a:pt x="210" y="1394"/>
                      <a:pt x="426" y="1648"/>
                    </a:cubicBezTo>
                    <a:cubicBezTo>
                      <a:pt x="793" y="2081"/>
                      <a:pt x="799" y="2331"/>
                      <a:pt x="910" y="2488"/>
                    </a:cubicBezTo>
                    <a:cubicBezTo>
                      <a:pt x="933" y="2521"/>
                      <a:pt x="965" y="2537"/>
                      <a:pt x="997" y="2537"/>
                    </a:cubicBezTo>
                    <a:cubicBezTo>
                      <a:pt x="1032" y="2537"/>
                      <a:pt x="1066" y="2518"/>
                      <a:pt x="1088" y="2480"/>
                    </a:cubicBezTo>
                    <a:cubicBezTo>
                      <a:pt x="1117" y="2428"/>
                      <a:pt x="1140" y="2371"/>
                      <a:pt x="1161" y="2315"/>
                    </a:cubicBezTo>
                    <a:cubicBezTo>
                      <a:pt x="1397" y="1686"/>
                      <a:pt x="1667" y="1496"/>
                      <a:pt x="1799" y="1343"/>
                    </a:cubicBezTo>
                    <a:cubicBezTo>
                      <a:pt x="1844" y="1290"/>
                      <a:pt x="1812" y="1179"/>
                      <a:pt x="1782" y="1149"/>
                    </a:cubicBezTo>
                    <a:cubicBezTo>
                      <a:pt x="1660" y="1032"/>
                      <a:pt x="1357" y="787"/>
                      <a:pt x="1137" y="249"/>
                    </a:cubicBezTo>
                    <a:cubicBezTo>
                      <a:pt x="1107" y="178"/>
                      <a:pt x="1081" y="102"/>
                      <a:pt x="1032" y="41"/>
                    </a:cubicBezTo>
                    <a:cubicBezTo>
                      <a:pt x="1011" y="14"/>
                      <a:pt x="982" y="1"/>
                      <a:pt x="95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" name="Google Shape;60;p2"/>
              <p:cNvSpPr/>
              <p:nvPr/>
            </p:nvSpPr>
            <p:spPr>
              <a:xfrm>
                <a:off x="8483301" y="321015"/>
                <a:ext cx="60728" cy="83505"/>
              </a:xfrm>
              <a:custGeom>
                <a:avLst/>
                <a:gdLst/>
                <a:ahLst/>
                <a:cxnLst/>
                <a:rect l="l" t="t" r="r" b="b"/>
                <a:pathLst>
                  <a:path w="1845" h="2537" extrusionOk="0">
                    <a:moveTo>
                      <a:pt x="953" y="1"/>
                    </a:moveTo>
                    <a:cubicBezTo>
                      <a:pt x="919" y="1"/>
                      <a:pt x="886" y="19"/>
                      <a:pt x="867" y="53"/>
                    </a:cubicBezTo>
                    <a:cubicBezTo>
                      <a:pt x="784" y="206"/>
                      <a:pt x="630" y="779"/>
                      <a:pt x="179" y="1162"/>
                    </a:cubicBezTo>
                    <a:cubicBezTo>
                      <a:pt x="0" y="1314"/>
                      <a:pt x="210" y="1394"/>
                      <a:pt x="426" y="1648"/>
                    </a:cubicBezTo>
                    <a:cubicBezTo>
                      <a:pt x="793" y="2081"/>
                      <a:pt x="799" y="2331"/>
                      <a:pt x="910" y="2488"/>
                    </a:cubicBezTo>
                    <a:cubicBezTo>
                      <a:pt x="933" y="2521"/>
                      <a:pt x="965" y="2537"/>
                      <a:pt x="997" y="2537"/>
                    </a:cubicBezTo>
                    <a:cubicBezTo>
                      <a:pt x="1032" y="2537"/>
                      <a:pt x="1066" y="2518"/>
                      <a:pt x="1088" y="2480"/>
                    </a:cubicBezTo>
                    <a:cubicBezTo>
                      <a:pt x="1117" y="2428"/>
                      <a:pt x="1140" y="2371"/>
                      <a:pt x="1161" y="2315"/>
                    </a:cubicBezTo>
                    <a:cubicBezTo>
                      <a:pt x="1397" y="1686"/>
                      <a:pt x="1667" y="1496"/>
                      <a:pt x="1799" y="1343"/>
                    </a:cubicBezTo>
                    <a:cubicBezTo>
                      <a:pt x="1844" y="1290"/>
                      <a:pt x="1812" y="1179"/>
                      <a:pt x="1782" y="1149"/>
                    </a:cubicBezTo>
                    <a:cubicBezTo>
                      <a:pt x="1660" y="1032"/>
                      <a:pt x="1357" y="787"/>
                      <a:pt x="1137" y="249"/>
                    </a:cubicBezTo>
                    <a:cubicBezTo>
                      <a:pt x="1107" y="178"/>
                      <a:pt x="1081" y="102"/>
                      <a:pt x="1032" y="41"/>
                    </a:cubicBezTo>
                    <a:cubicBezTo>
                      <a:pt x="1011" y="14"/>
                      <a:pt x="982" y="1"/>
                      <a:pt x="95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61" name="Google Shape;61;p2"/>
            <p:cNvGrpSpPr/>
            <p:nvPr/>
          </p:nvGrpSpPr>
          <p:grpSpPr>
            <a:xfrm>
              <a:off x="3096813" y="542465"/>
              <a:ext cx="333964" cy="242942"/>
              <a:chOff x="3096813" y="542465"/>
              <a:chExt cx="333964" cy="242942"/>
            </a:xfrm>
          </p:grpSpPr>
          <p:sp>
            <p:nvSpPr>
              <p:cNvPr id="62" name="Google Shape;62;p2"/>
              <p:cNvSpPr/>
              <p:nvPr/>
            </p:nvSpPr>
            <p:spPr>
              <a:xfrm>
                <a:off x="3349511" y="577610"/>
                <a:ext cx="81267" cy="84493"/>
              </a:xfrm>
              <a:custGeom>
                <a:avLst/>
                <a:gdLst/>
                <a:ahLst/>
                <a:cxnLst/>
                <a:rect l="l" t="t" r="r" b="b"/>
                <a:pathLst>
                  <a:path w="2469" h="2567" extrusionOk="0">
                    <a:moveTo>
                      <a:pt x="1190" y="0"/>
                    </a:moveTo>
                    <a:cubicBezTo>
                      <a:pt x="1183" y="0"/>
                      <a:pt x="1175" y="1"/>
                      <a:pt x="1168" y="2"/>
                    </a:cubicBezTo>
                    <a:cubicBezTo>
                      <a:pt x="977" y="29"/>
                      <a:pt x="1027" y="98"/>
                      <a:pt x="1039" y="890"/>
                    </a:cubicBezTo>
                    <a:cubicBezTo>
                      <a:pt x="1040" y="956"/>
                      <a:pt x="1022" y="982"/>
                      <a:pt x="988" y="982"/>
                    </a:cubicBezTo>
                    <a:cubicBezTo>
                      <a:pt x="927" y="982"/>
                      <a:pt x="816" y="895"/>
                      <a:pt x="681" y="811"/>
                    </a:cubicBezTo>
                    <a:cubicBezTo>
                      <a:pt x="617" y="772"/>
                      <a:pt x="534" y="740"/>
                      <a:pt x="463" y="740"/>
                    </a:cubicBezTo>
                    <a:cubicBezTo>
                      <a:pt x="405" y="740"/>
                      <a:pt x="355" y="762"/>
                      <a:pt x="330" y="819"/>
                    </a:cubicBezTo>
                    <a:cubicBezTo>
                      <a:pt x="287" y="923"/>
                      <a:pt x="380" y="984"/>
                      <a:pt x="474" y="1046"/>
                    </a:cubicBezTo>
                    <a:cubicBezTo>
                      <a:pt x="977" y="1377"/>
                      <a:pt x="983" y="1279"/>
                      <a:pt x="284" y="1496"/>
                    </a:cubicBezTo>
                    <a:cubicBezTo>
                      <a:pt x="155" y="1535"/>
                      <a:pt x="0" y="1596"/>
                      <a:pt x="50" y="1724"/>
                    </a:cubicBezTo>
                    <a:cubicBezTo>
                      <a:pt x="71" y="1779"/>
                      <a:pt x="123" y="1800"/>
                      <a:pt x="193" y="1800"/>
                    </a:cubicBezTo>
                    <a:cubicBezTo>
                      <a:pt x="398" y="1800"/>
                      <a:pt x="754" y="1623"/>
                      <a:pt x="915" y="1623"/>
                    </a:cubicBezTo>
                    <a:cubicBezTo>
                      <a:pt x="922" y="1623"/>
                      <a:pt x="928" y="1624"/>
                      <a:pt x="935" y="1624"/>
                    </a:cubicBezTo>
                    <a:cubicBezTo>
                      <a:pt x="953" y="1734"/>
                      <a:pt x="859" y="1795"/>
                      <a:pt x="823" y="1883"/>
                    </a:cubicBezTo>
                    <a:cubicBezTo>
                      <a:pt x="765" y="2021"/>
                      <a:pt x="653" y="2088"/>
                      <a:pt x="690" y="2245"/>
                    </a:cubicBezTo>
                    <a:cubicBezTo>
                      <a:pt x="703" y="2302"/>
                      <a:pt x="735" y="2325"/>
                      <a:pt x="774" y="2325"/>
                    </a:cubicBezTo>
                    <a:cubicBezTo>
                      <a:pt x="847" y="2325"/>
                      <a:pt x="947" y="2247"/>
                      <a:pt x="1008" y="2156"/>
                    </a:cubicBezTo>
                    <a:cubicBezTo>
                      <a:pt x="1115" y="1999"/>
                      <a:pt x="1160" y="1913"/>
                      <a:pt x="1200" y="1913"/>
                    </a:cubicBezTo>
                    <a:cubicBezTo>
                      <a:pt x="1251" y="1913"/>
                      <a:pt x="1294" y="2055"/>
                      <a:pt x="1455" y="2367"/>
                    </a:cubicBezTo>
                    <a:cubicBezTo>
                      <a:pt x="1502" y="2459"/>
                      <a:pt x="1567" y="2567"/>
                      <a:pt x="1650" y="2567"/>
                    </a:cubicBezTo>
                    <a:cubicBezTo>
                      <a:pt x="1667" y="2567"/>
                      <a:pt x="1684" y="2562"/>
                      <a:pt x="1702" y="2553"/>
                    </a:cubicBezTo>
                    <a:cubicBezTo>
                      <a:pt x="1820" y="2491"/>
                      <a:pt x="1760" y="2352"/>
                      <a:pt x="1702" y="2219"/>
                    </a:cubicBezTo>
                    <a:cubicBezTo>
                      <a:pt x="1559" y="1888"/>
                      <a:pt x="1470" y="1740"/>
                      <a:pt x="1527" y="1740"/>
                    </a:cubicBezTo>
                    <a:cubicBezTo>
                      <a:pt x="1572" y="1740"/>
                      <a:pt x="1709" y="1833"/>
                      <a:pt x="1985" y="2000"/>
                    </a:cubicBezTo>
                    <a:cubicBezTo>
                      <a:pt x="2049" y="2038"/>
                      <a:pt x="2107" y="2055"/>
                      <a:pt x="2155" y="2055"/>
                    </a:cubicBezTo>
                    <a:cubicBezTo>
                      <a:pt x="2312" y="2055"/>
                      <a:pt x="2350" y="1874"/>
                      <a:pt x="2075" y="1702"/>
                    </a:cubicBezTo>
                    <a:cubicBezTo>
                      <a:pt x="1545" y="1370"/>
                      <a:pt x="1584" y="1417"/>
                      <a:pt x="2210" y="1312"/>
                    </a:cubicBezTo>
                    <a:cubicBezTo>
                      <a:pt x="2269" y="1303"/>
                      <a:pt x="2469" y="1300"/>
                      <a:pt x="2428" y="1114"/>
                    </a:cubicBezTo>
                    <a:cubicBezTo>
                      <a:pt x="2415" y="1052"/>
                      <a:pt x="2370" y="1012"/>
                      <a:pt x="2304" y="1012"/>
                    </a:cubicBezTo>
                    <a:cubicBezTo>
                      <a:pt x="2297" y="1012"/>
                      <a:pt x="2289" y="1013"/>
                      <a:pt x="2280" y="1014"/>
                    </a:cubicBezTo>
                    <a:cubicBezTo>
                      <a:pt x="1940" y="1059"/>
                      <a:pt x="1738" y="1105"/>
                      <a:pt x="1649" y="1105"/>
                    </a:cubicBezTo>
                    <a:cubicBezTo>
                      <a:pt x="1575" y="1105"/>
                      <a:pt x="1579" y="1074"/>
                      <a:pt x="1646" y="985"/>
                    </a:cubicBezTo>
                    <a:cubicBezTo>
                      <a:pt x="1646" y="982"/>
                      <a:pt x="1644" y="982"/>
                      <a:pt x="1643" y="981"/>
                    </a:cubicBezTo>
                    <a:cubicBezTo>
                      <a:pt x="1821" y="782"/>
                      <a:pt x="2074" y="537"/>
                      <a:pt x="1912" y="413"/>
                    </a:cubicBezTo>
                    <a:cubicBezTo>
                      <a:pt x="1883" y="390"/>
                      <a:pt x="1856" y="381"/>
                      <a:pt x="1830" y="381"/>
                    </a:cubicBezTo>
                    <a:cubicBezTo>
                      <a:pt x="1755" y="381"/>
                      <a:pt x="1690" y="461"/>
                      <a:pt x="1612" y="550"/>
                    </a:cubicBezTo>
                    <a:cubicBezTo>
                      <a:pt x="1555" y="616"/>
                      <a:pt x="1416" y="816"/>
                      <a:pt x="1371" y="816"/>
                    </a:cubicBezTo>
                    <a:cubicBezTo>
                      <a:pt x="1369" y="816"/>
                      <a:pt x="1368" y="816"/>
                      <a:pt x="1366" y="816"/>
                    </a:cubicBezTo>
                    <a:cubicBezTo>
                      <a:pt x="1312" y="798"/>
                      <a:pt x="1345" y="768"/>
                      <a:pt x="1325" y="285"/>
                    </a:cubicBezTo>
                    <a:cubicBezTo>
                      <a:pt x="1320" y="152"/>
                      <a:pt x="1308" y="0"/>
                      <a:pt x="119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" name="Google Shape;63;p2"/>
              <p:cNvSpPr/>
              <p:nvPr/>
            </p:nvSpPr>
            <p:spPr>
              <a:xfrm>
                <a:off x="3196187" y="690611"/>
                <a:ext cx="94466" cy="94795"/>
              </a:xfrm>
              <a:custGeom>
                <a:avLst/>
                <a:gdLst/>
                <a:ahLst/>
                <a:cxnLst/>
                <a:rect l="l" t="t" r="r" b="b"/>
                <a:pathLst>
                  <a:path w="2870" h="2880" extrusionOk="0">
                    <a:moveTo>
                      <a:pt x="1676" y="1"/>
                    </a:moveTo>
                    <a:cubicBezTo>
                      <a:pt x="1636" y="1"/>
                      <a:pt x="1596" y="17"/>
                      <a:pt x="1566" y="51"/>
                    </a:cubicBezTo>
                    <a:lnTo>
                      <a:pt x="1075" y="618"/>
                    </a:lnTo>
                    <a:cubicBezTo>
                      <a:pt x="1046" y="650"/>
                      <a:pt x="1006" y="669"/>
                      <a:pt x="964" y="669"/>
                    </a:cubicBezTo>
                    <a:cubicBezTo>
                      <a:pt x="959" y="669"/>
                      <a:pt x="953" y="668"/>
                      <a:pt x="948" y="668"/>
                    </a:cubicBezTo>
                    <a:lnTo>
                      <a:pt x="201" y="584"/>
                    </a:lnTo>
                    <a:cubicBezTo>
                      <a:pt x="195" y="583"/>
                      <a:pt x="190" y="583"/>
                      <a:pt x="184" y="583"/>
                    </a:cubicBezTo>
                    <a:cubicBezTo>
                      <a:pt x="73" y="583"/>
                      <a:pt x="0" y="706"/>
                      <a:pt x="60" y="804"/>
                    </a:cubicBezTo>
                    <a:lnTo>
                      <a:pt x="448" y="1448"/>
                    </a:lnTo>
                    <a:cubicBezTo>
                      <a:pt x="474" y="1489"/>
                      <a:pt x="476" y="1540"/>
                      <a:pt x="457" y="1584"/>
                    </a:cubicBezTo>
                    <a:lnTo>
                      <a:pt x="146" y="2269"/>
                    </a:lnTo>
                    <a:cubicBezTo>
                      <a:pt x="102" y="2368"/>
                      <a:pt x="176" y="2475"/>
                      <a:pt x="278" y="2475"/>
                    </a:cubicBezTo>
                    <a:cubicBezTo>
                      <a:pt x="290" y="2475"/>
                      <a:pt x="301" y="2474"/>
                      <a:pt x="313" y="2471"/>
                    </a:cubicBezTo>
                    <a:lnTo>
                      <a:pt x="1045" y="2301"/>
                    </a:lnTo>
                    <a:cubicBezTo>
                      <a:pt x="1056" y="2298"/>
                      <a:pt x="1068" y="2297"/>
                      <a:pt x="1079" y="2297"/>
                    </a:cubicBezTo>
                    <a:cubicBezTo>
                      <a:pt x="1114" y="2297"/>
                      <a:pt x="1149" y="2310"/>
                      <a:pt x="1177" y="2335"/>
                    </a:cubicBezTo>
                    <a:lnTo>
                      <a:pt x="1733" y="2841"/>
                    </a:lnTo>
                    <a:cubicBezTo>
                      <a:pt x="1762" y="2868"/>
                      <a:pt x="1796" y="2880"/>
                      <a:pt x="1830" y="2880"/>
                    </a:cubicBezTo>
                    <a:cubicBezTo>
                      <a:pt x="1901" y="2880"/>
                      <a:pt x="1969" y="2828"/>
                      <a:pt x="1976" y="2746"/>
                    </a:cubicBezTo>
                    <a:lnTo>
                      <a:pt x="2040" y="1998"/>
                    </a:lnTo>
                    <a:cubicBezTo>
                      <a:pt x="2044" y="1950"/>
                      <a:pt x="2072" y="1907"/>
                      <a:pt x="2113" y="1883"/>
                    </a:cubicBezTo>
                    <a:lnTo>
                      <a:pt x="2766" y="1510"/>
                    </a:lnTo>
                    <a:cubicBezTo>
                      <a:pt x="2870" y="1453"/>
                      <a:pt x="2861" y="1299"/>
                      <a:pt x="2750" y="1251"/>
                    </a:cubicBezTo>
                    <a:lnTo>
                      <a:pt x="2058" y="958"/>
                    </a:lnTo>
                    <a:cubicBezTo>
                      <a:pt x="2013" y="940"/>
                      <a:pt x="1981" y="900"/>
                      <a:pt x="1971" y="854"/>
                    </a:cubicBezTo>
                    <a:lnTo>
                      <a:pt x="1820" y="117"/>
                    </a:lnTo>
                    <a:cubicBezTo>
                      <a:pt x="1804" y="43"/>
                      <a:pt x="1741" y="1"/>
                      <a:pt x="1676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" name="Google Shape;64;p2"/>
              <p:cNvSpPr/>
              <p:nvPr/>
            </p:nvSpPr>
            <p:spPr>
              <a:xfrm>
                <a:off x="3096813" y="542465"/>
                <a:ext cx="60728" cy="83505"/>
              </a:xfrm>
              <a:custGeom>
                <a:avLst/>
                <a:gdLst/>
                <a:ahLst/>
                <a:cxnLst/>
                <a:rect l="l" t="t" r="r" b="b"/>
                <a:pathLst>
                  <a:path w="1845" h="2537" extrusionOk="0">
                    <a:moveTo>
                      <a:pt x="953" y="1"/>
                    </a:moveTo>
                    <a:cubicBezTo>
                      <a:pt x="919" y="1"/>
                      <a:pt x="886" y="19"/>
                      <a:pt x="867" y="53"/>
                    </a:cubicBezTo>
                    <a:cubicBezTo>
                      <a:pt x="784" y="206"/>
                      <a:pt x="630" y="779"/>
                      <a:pt x="179" y="1162"/>
                    </a:cubicBezTo>
                    <a:cubicBezTo>
                      <a:pt x="0" y="1314"/>
                      <a:pt x="210" y="1394"/>
                      <a:pt x="426" y="1648"/>
                    </a:cubicBezTo>
                    <a:cubicBezTo>
                      <a:pt x="793" y="2081"/>
                      <a:pt x="799" y="2331"/>
                      <a:pt x="910" y="2488"/>
                    </a:cubicBezTo>
                    <a:cubicBezTo>
                      <a:pt x="933" y="2521"/>
                      <a:pt x="965" y="2537"/>
                      <a:pt x="997" y="2537"/>
                    </a:cubicBezTo>
                    <a:cubicBezTo>
                      <a:pt x="1032" y="2537"/>
                      <a:pt x="1066" y="2518"/>
                      <a:pt x="1088" y="2480"/>
                    </a:cubicBezTo>
                    <a:cubicBezTo>
                      <a:pt x="1117" y="2428"/>
                      <a:pt x="1140" y="2371"/>
                      <a:pt x="1161" y="2315"/>
                    </a:cubicBezTo>
                    <a:cubicBezTo>
                      <a:pt x="1397" y="1686"/>
                      <a:pt x="1667" y="1496"/>
                      <a:pt x="1799" y="1343"/>
                    </a:cubicBezTo>
                    <a:cubicBezTo>
                      <a:pt x="1844" y="1290"/>
                      <a:pt x="1812" y="1179"/>
                      <a:pt x="1782" y="1149"/>
                    </a:cubicBezTo>
                    <a:cubicBezTo>
                      <a:pt x="1660" y="1032"/>
                      <a:pt x="1357" y="787"/>
                      <a:pt x="1137" y="249"/>
                    </a:cubicBezTo>
                    <a:cubicBezTo>
                      <a:pt x="1107" y="178"/>
                      <a:pt x="1081" y="102"/>
                      <a:pt x="1032" y="41"/>
                    </a:cubicBezTo>
                    <a:cubicBezTo>
                      <a:pt x="1011" y="14"/>
                      <a:pt x="982" y="1"/>
                      <a:pt x="95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65" name="Google Shape;65;p2"/>
            <p:cNvGrpSpPr/>
            <p:nvPr/>
          </p:nvGrpSpPr>
          <p:grpSpPr>
            <a:xfrm>
              <a:off x="355863" y="142824"/>
              <a:ext cx="654514" cy="566658"/>
              <a:chOff x="355863" y="142824"/>
              <a:chExt cx="654514" cy="566658"/>
            </a:xfrm>
          </p:grpSpPr>
          <p:sp>
            <p:nvSpPr>
              <p:cNvPr id="66" name="Google Shape;66;p2"/>
              <p:cNvSpPr/>
              <p:nvPr/>
            </p:nvSpPr>
            <p:spPr>
              <a:xfrm>
                <a:off x="438280" y="198405"/>
                <a:ext cx="99173" cy="140119"/>
              </a:xfrm>
              <a:custGeom>
                <a:avLst/>
                <a:gdLst/>
                <a:ahLst/>
                <a:cxnLst/>
                <a:rect l="l" t="t" r="r" b="b"/>
                <a:pathLst>
                  <a:path w="3013" h="4257" extrusionOk="0">
                    <a:moveTo>
                      <a:pt x="513" y="0"/>
                    </a:moveTo>
                    <a:cubicBezTo>
                      <a:pt x="438" y="0"/>
                      <a:pt x="363" y="3"/>
                      <a:pt x="289" y="5"/>
                    </a:cubicBezTo>
                    <a:cubicBezTo>
                      <a:pt x="215" y="7"/>
                      <a:pt x="146" y="39"/>
                      <a:pt x="84" y="79"/>
                    </a:cubicBezTo>
                    <a:cubicBezTo>
                      <a:pt x="8" y="130"/>
                      <a:pt x="0" y="228"/>
                      <a:pt x="66" y="296"/>
                    </a:cubicBezTo>
                    <a:cubicBezTo>
                      <a:pt x="128" y="360"/>
                      <a:pt x="201" y="390"/>
                      <a:pt x="292" y="391"/>
                    </a:cubicBezTo>
                    <a:cubicBezTo>
                      <a:pt x="439" y="393"/>
                      <a:pt x="587" y="397"/>
                      <a:pt x="731" y="417"/>
                    </a:cubicBezTo>
                    <a:cubicBezTo>
                      <a:pt x="957" y="449"/>
                      <a:pt x="1002" y="517"/>
                      <a:pt x="960" y="736"/>
                    </a:cubicBezTo>
                    <a:cubicBezTo>
                      <a:pt x="926" y="922"/>
                      <a:pt x="863" y="1099"/>
                      <a:pt x="782" y="1273"/>
                    </a:cubicBezTo>
                    <a:cubicBezTo>
                      <a:pt x="664" y="1524"/>
                      <a:pt x="696" y="1765"/>
                      <a:pt x="875" y="1980"/>
                    </a:cubicBezTo>
                    <a:cubicBezTo>
                      <a:pt x="994" y="2121"/>
                      <a:pt x="1156" y="2196"/>
                      <a:pt x="1335" y="2239"/>
                    </a:cubicBezTo>
                    <a:cubicBezTo>
                      <a:pt x="1437" y="2263"/>
                      <a:pt x="1542" y="2278"/>
                      <a:pt x="1643" y="2305"/>
                    </a:cubicBezTo>
                    <a:cubicBezTo>
                      <a:pt x="1852" y="2360"/>
                      <a:pt x="1901" y="2434"/>
                      <a:pt x="1869" y="2646"/>
                    </a:cubicBezTo>
                    <a:cubicBezTo>
                      <a:pt x="1842" y="2823"/>
                      <a:pt x="1778" y="2989"/>
                      <a:pt x="1708" y="3156"/>
                    </a:cubicBezTo>
                    <a:cubicBezTo>
                      <a:pt x="1532" y="3567"/>
                      <a:pt x="1673" y="3981"/>
                      <a:pt x="2063" y="4178"/>
                    </a:cubicBezTo>
                    <a:cubicBezTo>
                      <a:pt x="2172" y="4234"/>
                      <a:pt x="2282" y="4257"/>
                      <a:pt x="2391" y="4257"/>
                    </a:cubicBezTo>
                    <a:cubicBezTo>
                      <a:pt x="2547" y="4257"/>
                      <a:pt x="2702" y="4211"/>
                      <a:pt x="2853" y="4145"/>
                    </a:cubicBezTo>
                    <a:cubicBezTo>
                      <a:pt x="2968" y="4095"/>
                      <a:pt x="3012" y="4004"/>
                      <a:pt x="2974" y="3922"/>
                    </a:cubicBezTo>
                    <a:cubicBezTo>
                      <a:pt x="2950" y="3872"/>
                      <a:pt x="2931" y="3841"/>
                      <a:pt x="2859" y="3841"/>
                    </a:cubicBezTo>
                    <a:cubicBezTo>
                      <a:pt x="2833" y="3841"/>
                      <a:pt x="2801" y="3845"/>
                      <a:pt x="2758" y="3854"/>
                    </a:cubicBezTo>
                    <a:cubicBezTo>
                      <a:pt x="2658" y="3875"/>
                      <a:pt x="2558" y="3895"/>
                      <a:pt x="2455" y="3895"/>
                    </a:cubicBezTo>
                    <a:cubicBezTo>
                      <a:pt x="2432" y="3895"/>
                      <a:pt x="2408" y="3894"/>
                      <a:pt x="2384" y="3891"/>
                    </a:cubicBezTo>
                    <a:cubicBezTo>
                      <a:pt x="2119" y="3865"/>
                      <a:pt x="1973" y="3662"/>
                      <a:pt x="2037" y="3406"/>
                    </a:cubicBezTo>
                    <a:cubicBezTo>
                      <a:pt x="2059" y="3316"/>
                      <a:pt x="2101" y="3228"/>
                      <a:pt x="2135" y="3141"/>
                    </a:cubicBezTo>
                    <a:cubicBezTo>
                      <a:pt x="2214" y="2934"/>
                      <a:pt x="2284" y="2725"/>
                      <a:pt x="2267" y="2497"/>
                    </a:cubicBezTo>
                    <a:cubicBezTo>
                      <a:pt x="2245" y="2214"/>
                      <a:pt x="2098" y="2024"/>
                      <a:pt x="1831" y="1944"/>
                    </a:cubicBezTo>
                    <a:cubicBezTo>
                      <a:pt x="1752" y="1920"/>
                      <a:pt x="1668" y="1906"/>
                      <a:pt x="1550" y="1877"/>
                    </a:cubicBezTo>
                    <a:cubicBezTo>
                      <a:pt x="1533" y="1875"/>
                      <a:pt x="1481" y="1866"/>
                      <a:pt x="1433" y="1855"/>
                    </a:cubicBezTo>
                    <a:cubicBezTo>
                      <a:pt x="1111" y="1778"/>
                      <a:pt x="1048" y="1657"/>
                      <a:pt x="1176" y="1360"/>
                    </a:cubicBezTo>
                    <a:cubicBezTo>
                      <a:pt x="1188" y="1331"/>
                      <a:pt x="1208" y="1305"/>
                      <a:pt x="1219" y="1275"/>
                    </a:cubicBezTo>
                    <a:cubicBezTo>
                      <a:pt x="1287" y="1098"/>
                      <a:pt x="1346" y="919"/>
                      <a:pt x="1370" y="730"/>
                    </a:cubicBezTo>
                    <a:cubicBezTo>
                      <a:pt x="1415" y="377"/>
                      <a:pt x="1261" y="138"/>
                      <a:pt x="916" y="45"/>
                    </a:cubicBezTo>
                    <a:cubicBezTo>
                      <a:pt x="783" y="9"/>
                      <a:pt x="648" y="0"/>
                      <a:pt x="513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" name="Google Shape;67;p2"/>
              <p:cNvSpPr/>
              <p:nvPr/>
            </p:nvSpPr>
            <p:spPr>
              <a:xfrm>
                <a:off x="929111" y="147973"/>
                <a:ext cx="81267" cy="84493"/>
              </a:xfrm>
              <a:custGeom>
                <a:avLst/>
                <a:gdLst/>
                <a:ahLst/>
                <a:cxnLst/>
                <a:rect l="l" t="t" r="r" b="b"/>
                <a:pathLst>
                  <a:path w="2469" h="2567" extrusionOk="0">
                    <a:moveTo>
                      <a:pt x="1190" y="0"/>
                    </a:moveTo>
                    <a:cubicBezTo>
                      <a:pt x="1183" y="0"/>
                      <a:pt x="1175" y="1"/>
                      <a:pt x="1168" y="2"/>
                    </a:cubicBezTo>
                    <a:cubicBezTo>
                      <a:pt x="977" y="29"/>
                      <a:pt x="1027" y="98"/>
                      <a:pt x="1039" y="890"/>
                    </a:cubicBezTo>
                    <a:cubicBezTo>
                      <a:pt x="1040" y="956"/>
                      <a:pt x="1022" y="982"/>
                      <a:pt x="988" y="982"/>
                    </a:cubicBezTo>
                    <a:cubicBezTo>
                      <a:pt x="927" y="982"/>
                      <a:pt x="816" y="895"/>
                      <a:pt x="681" y="811"/>
                    </a:cubicBezTo>
                    <a:cubicBezTo>
                      <a:pt x="617" y="772"/>
                      <a:pt x="534" y="740"/>
                      <a:pt x="463" y="740"/>
                    </a:cubicBezTo>
                    <a:cubicBezTo>
                      <a:pt x="405" y="740"/>
                      <a:pt x="355" y="762"/>
                      <a:pt x="330" y="819"/>
                    </a:cubicBezTo>
                    <a:cubicBezTo>
                      <a:pt x="287" y="923"/>
                      <a:pt x="380" y="984"/>
                      <a:pt x="474" y="1046"/>
                    </a:cubicBezTo>
                    <a:cubicBezTo>
                      <a:pt x="977" y="1377"/>
                      <a:pt x="983" y="1279"/>
                      <a:pt x="284" y="1496"/>
                    </a:cubicBezTo>
                    <a:cubicBezTo>
                      <a:pt x="155" y="1535"/>
                      <a:pt x="0" y="1596"/>
                      <a:pt x="50" y="1724"/>
                    </a:cubicBezTo>
                    <a:cubicBezTo>
                      <a:pt x="71" y="1779"/>
                      <a:pt x="123" y="1800"/>
                      <a:pt x="193" y="1800"/>
                    </a:cubicBezTo>
                    <a:cubicBezTo>
                      <a:pt x="398" y="1800"/>
                      <a:pt x="754" y="1623"/>
                      <a:pt x="915" y="1623"/>
                    </a:cubicBezTo>
                    <a:cubicBezTo>
                      <a:pt x="922" y="1623"/>
                      <a:pt x="928" y="1624"/>
                      <a:pt x="935" y="1624"/>
                    </a:cubicBezTo>
                    <a:cubicBezTo>
                      <a:pt x="953" y="1734"/>
                      <a:pt x="859" y="1795"/>
                      <a:pt x="823" y="1883"/>
                    </a:cubicBezTo>
                    <a:cubicBezTo>
                      <a:pt x="765" y="2021"/>
                      <a:pt x="653" y="2088"/>
                      <a:pt x="690" y="2245"/>
                    </a:cubicBezTo>
                    <a:cubicBezTo>
                      <a:pt x="703" y="2302"/>
                      <a:pt x="735" y="2325"/>
                      <a:pt x="774" y="2325"/>
                    </a:cubicBezTo>
                    <a:cubicBezTo>
                      <a:pt x="847" y="2325"/>
                      <a:pt x="947" y="2247"/>
                      <a:pt x="1008" y="2156"/>
                    </a:cubicBezTo>
                    <a:cubicBezTo>
                      <a:pt x="1115" y="1999"/>
                      <a:pt x="1160" y="1913"/>
                      <a:pt x="1200" y="1913"/>
                    </a:cubicBezTo>
                    <a:cubicBezTo>
                      <a:pt x="1251" y="1913"/>
                      <a:pt x="1294" y="2055"/>
                      <a:pt x="1455" y="2367"/>
                    </a:cubicBezTo>
                    <a:cubicBezTo>
                      <a:pt x="1502" y="2459"/>
                      <a:pt x="1567" y="2567"/>
                      <a:pt x="1650" y="2567"/>
                    </a:cubicBezTo>
                    <a:cubicBezTo>
                      <a:pt x="1667" y="2567"/>
                      <a:pt x="1684" y="2562"/>
                      <a:pt x="1702" y="2553"/>
                    </a:cubicBezTo>
                    <a:cubicBezTo>
                      <a:pt x="1820" y="2491"/>
                      <a:pt x="1760" y="2352"/>
                      <a:pt x="1702" y="2219"/>
                    </a:cubicBezTo>
                    <a:cubicBezTo>
                      <a:pt x="1559" y="1888"/>
                      <a:pt x="1470" y="1740"/>
                      <a:pt x="1527" y="1740"/>
                    </a:cubicBezTo>
                    <a:cubicBezTo>
                      <a:pt x="1572" y="1740"/>
                      <a:pt x="1709" y="1833"/>
                      <a:pt x="1985" y="2000"/>
                    </a:cubicBezTo>
                    <a:cubicBezTo>
                      <a:pt x="2049" y="2038"/>
                      <a:pt x="2107" y="2055"/>
                      <a:pt x="2155" y="2055"/>
                    </a:cubicBezTo>
                    <a:cubicBezTo>
                      <a:pt x="2312" y="2055"/>
                      <a:pt x="2350" y="1874"/>
                      <a:pt x="2075" y="1702"/>
                    </a:cubicBezTo>
                    <a:cubicBezTo>
                      <a:pt x="1545" y="1370"/>
                      <a:pt x="1584" y="1417"/>
                      <a:pt x="2210" y="1312"/>
                    </a:cubicBezTo>
                    <a:cubicBezTo>
                      <a:pt x="2269" y="1303"/>
                      <a:pt x="2469" y="1300"/>
                      <a:pt x="2428" y="1114"/>
                    </a:cubicBezTo>
                    <a:cubicBezTo>
                      <a:pt x="2415" y="1052"/>
                      <a:pt x="2370" y="1012"/>
                      <a:pt x="2304" y="1012"/>
                    </a:cubicBezTo>
                    <a:cubicBezTo>
                      <a:pt x="2297" y="1012"/>
                      <a:pt x="2289" y="1013"/>
                      <a:pt x="2280" y="1014"/>
                    </a:cubicBezTo>
                    <a:cubicBezTo>
                      <a:pt x="1940" y="1059"/>
                      <a:pt x="1738" y="1105"/>
                      <a:pt x="1649" y="1105"/>
                    </a:cubicBezTo>
                    <a:cubicBezTo>
                      <a:pt x="1575" y="1105"/>
                      <a:pt x="1579" y="1074"/>
                      <a:pt x="1646" y="985"/>
                    </a:cubicBezTo>
                    <a:cubicBezTo>
                      <a:pt x="1646" y="982"/>
                      <a:pt x="1644" y="982"/>
                      <a:pt x="1643" y="981"/>
                    </a:cubicBezTo>
                    <a:cubicBezTo>
                      <a:pt x="1821" y="782"/>
                      <a:pt x="2074" y="537"/>
                      <a:pt x="1912" y="413"/>
                    </a:cubicBezTo>
                    <a:cubicBezTo>
                      <a:pt x="1883" y="390"/>
                      <a:pt x="1856" y="381"/>
                      <a:pt x="1830" y="381"/>
                    </a:cubicBezTo>
                    <a:cubicBezTo>
                      <a:pt x="1755" y="381"/>
                      <a:pt x="1690" y="461"/>
                      <a:pt x="1612" y="550"/>
                    </a:cubicBezTo>
                    <a:cubicBezTo>
                      <a:pt x="1555" y="616"/>
                      <a:pt x="1416" y="816"/>
                      <a:pt x="1371" y="816"/>
                    </a:cubicBezTo>
                    <a:cubicBezTo>
                      <a:pt x="1369" y="816"/>
                      <a:pt x="1368" y="816"/>
                      <a:pt x="1366" y="816"/>
                    </a:cubicBezTo>
                    <a:cubicBezTo>
                      <a:pt x="1312" y="798"/>
                      <a:pt x="1345" y="768"/>
                      <a:pt x="1325" y="285"/>
                    </a:cubicBezTo>
                    <a:cubicBezTo>
                      <a:pt x="1320" y="152"/>
                      <a:pt x="1308" y="0"/>
                      <a:pt x="119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" name="Google Shape;68;p2"/>
              <p:cNvSpPr/>
              <p:nvPr/>
            </p:nvSpPr>
            <p:spPr>
              <a:xfrm>
                <a:off x="537461" y="476673"/>
                <a:ext cx="81267" cy="84493"/>
              </a:xfrm>
              <a:custGeom>
                <a:avLst/>
                <a:gdLst/>
                <a:ahLst/>
                <a:cxnLst/>
                <a:rect l="l" t="t" r="r" b="b"/>
                <a:pathLst>
                  <a:path w="2469" h="2567" extrusionOk="0">
                    <a:moveTo>
                      <a:pt x="1190" y="0"/>
                    </a:moveTo>
                    <a:cubicBezTo>
                      <a:pt x="1183" y="0"/>
                      <a:pt x="1175" y="1"/>
                      <a:pt x="1168" y="2"/>
                    </a:cubicBezTo>
                    <a:cubicBezTo>
                      <a:pt x="977" y="29"/>
                      <a:pt x="1027" y="98"/>
                      <a:pt x="1039" y="890"/>
                    </a:cubicBezTo>
                    <a:cubicBezTo>
                      <a:pt x="1040" y="956"/>
                      <a:pt x="1022" y="982"/>
                      <a:pt x="988" y="982"/>
                    </a:cubicBezTo>
                    <a:cubicBezTo>
                      <a:pt x="927" y="982"/>
                      <a:pt x="816" y="895"/>
                      <a:pt x="681" y="811"/>
                    </a:cubicBezTo>
                    <a:cubicBezTo>
                      <a:pt x="617" y="772"/>
                      <a:pt x="534" y="740"/>
                      <a:pt x="463" y="740"/>
                    </a:cubicBezTo>
                    <a:cubicBezTo>
                      <a:pt x="405" y="740"/>
                      <a:pt x="355" y="762"/>
                      <a:pt x="330" y="819"/>
                    </a:cubicBezTo>
                    <a:cubicBezTo>
                      <a:pt x="287" y="923"/>
                      <a:pt x="380" y="984"/>
                      <a:pt x="474" y="1046"/>
                    </a:cubicBezTo>
                    <a:cubicBezTo>
                      <a:pt x="977" y="1377"/>
                      <a:pt x="983" y="1279"/>
                      <a:pt x="284" y="1496"/>
                    </a:cubicBezTo>
                    <a:cubicBezTo>
                      <a:pt x="155" y="1535"/>
                      <a:pt x="0" y="1596"/>
                      <a:pt x="50" y="1724"/>
                    </a:cubicBezTo>
                    <a:cubicBezTo>
                      <a:pt x="71" y="1779"/>
                      <a:pt x="123" y="1800"/>
                      <a:pt x="193" y="1800"/>
                    </a:cubicBezTo>
                    <a:cubicBezTo>
                      <a:pt x="398" y="1800"/>
                      <a:pt x="754" y="1623"/>
                      <a:pt x="915" y="1623"/>
                    </a:cubicBezTo>
                    <a:cubicBezTo>
                      <a:pt x="922" y="1623"/>
                      <a:pt x="928" y="1624"/>
                      <a:pt x="935" y="1624"/>
                    </a:cubicBezTo>
                    <a:cubicBezTo>
                      <a:pt x="953" y="1734"/>
                      <a:pt x="859" y="1795"/>
                      <a:pt x="823" y="1883"/>
                    </a:cubicBezTo>
                    <a:cubicBezTo>
                      <a:pt x="765" y="2021"/>
                      <a:pt x="653" y="2088"/>
                      <a:pt x="690" y="2245"/>
                    </a:cubicBezTo>
                    <a:cubicBezTo>
                      <a:pt x="703" y="2302"/>
                      <a:pt x="735" y="2325"/>
                      <a:pt x="774" y="2325"/>
                    </a:cubicBezTo>
                    <a:cubicBezTo>
                      <a:pt x="847" y="2325"/>
                      <a:pt x="947" y="2247"/>
                      <a:pt x="1008" y="2156"/>
                    </a:cubicBezTo>
                    <a:cubicBezTo>
                      <a:pt x="1115" y="1999"/>
                      <a:pt x="1160" y="1913"/>
                      <a:pt x="1200" y="1913"/>
                    </a:cubicBezTo>
                    <a:cubicBezTo>
                      <a:pt x="1251" y="1913"/>
                      <a:pt x="1294" y="2055"/>
                      <a:pt x="1455" y="2367"/>
                    </a:cubicBezTo>
                    <a:cubicBezTo>
                      <a:pt x="1502" y="2459"/>
                      <a:pt x="1567" y="2567"/>
                      <a:pt x="1650" y="2567"/>
                    </a:cubicBezTo>
                    <a:cubicBezTo>
                      <a:pt x="1667" y="2567"/>
                      <a:pt x="1684" y="2562"/>
                      <a:pt x="1702" y="2553"/>
                    </a:cubicBezTo>
                    <a:cubicBezTo>
                      <a:pt x="1820" y="2491"/>
                      <a:pt x="1760" y="2352"/>
                      <a:pt x="1702" y="2219"/>
                    </a:cubicBezTo>
                    <a:cubicBezTo>
                      <a:pt x="1559" y="1888"/>
                      <a:pt x="1470" y="1740"/>
                      <a:pt x="1527" y="1740"/>
                    </a:cubicBezTo>
                    <a:cubicBezTo>
                      <a:pt x="1572" y="1740"/>
                      <a:pt x="1709" y="1833"/>
                      <a:pt x="1985" y="2000"/>
                    </a:cubicBezTo>
                    <a:cubicBezTo>
                      <a:pt x="2049" y="2038"/>
                      <a:pt x="2107" y="2055"/>
                      <a:pt x="2155" y="2055"/>
                    </a:cubicBezTo>
                    <a:cubicBezTo>
                      <a:pt x="2312" y="2055"/>
                      <a:pt x="2350" y="1874"/>
                      <a:pt x="2075" y="1702"/>
                    </a:cubicBezTo>
                    <a:cubicBezTo>
                      <a:pt x="1545" y="1370"/>
                      <a:pt x="1584" y="1417"/>
                      <a:pt x="2210" y="1312"/>
                    </a:cubicBezTo>
                    <a:cubicBezTo>
                      <a:pt x="2269" y="1303"/>
                      <a:pt x="2469" y="1300"/>
                      <a:pt x="2428" y="1114"/>
                    </a:cubicBezTo>
                    <a:cubicBezTo>
                      <a:pt x="2415" y="1052"/>
                      <a:pt x="2370" y="1012"/>
                      <a:pt x="2304" y="1012"/>
                    </a:cubicBezTo>
                    <a:cubicBezTo>
                      <a:pt x="2297" y="1012"/>
                      <a:pt x="2289" y="1013"/>
                      <a:pt x="2280" y="1014"/>
                    </a:cubicBezTo>
                    <a:cubicBezTo>
                      <a:pt x="1940" y="1059"/>
                      <a:pt x="1738" y="1105"/>
                      <a:pt x="1649" y="1105"/>
                    </a:cubicBezTo>
                    <a:cubicBezTo>
                      <a:pt x="1575" y="1105"/>
                      <a:pt x="1579" y="1074"/>
                      <a:pt x="1646" y="985"/>
                    </a:cubicBezTo>
                    <a:cubicBezTo>
                      <a:pt x="1646" y="982"/>
                      <a:pt x="1644" y="982"/>
                      <a:pt x="1643" y="981"/>
                    </a:cubicBezTo>
                    <a:cubicBezTo>
                      <a:pt x="1821" y="782"/>
                      <a:pt x="2074" y="537"/>
                      <a:pt x="1912" y="413"/>
                    </a:cubicBezTo>
                    <a:cubicBezTo>
                      <a:pt x="1883" y="390"/>
                      <a:pt x="1856" y="381"/>
                      <a:pt x="1830" y="381"/>
                    </a:cubicBezTo>
                    <a:cubicBezTo>
                      <a:pt x="1755" y="381"/>
                      <a:pt x="1690" y="461"/>
                      <a:pt x="1612" y="550"/>
                    </a:cubicBezTo>
                    <a:cubicBezTo>
                      <a:pt x="1555" y="616"/>
                      <a:pt x="1416" y="816"/>
                      <a:pt x="1371" y="816"/>
                    </a:cubicBezTo>
                    <a:cubicBezTo>
                      <a:pt x="1369" y="816"/>
                      <a:pt x="1368" y="816"/>
                      <a:pt x="1366" y="816"/>
                    </a:cubicBezTo>
                    <a:cubicBezTo>
                      <a:pt x="1312" y="798"/>
                      <a:pt x="1345" y="768"/>
                      <a:pt x="1325" y="285"/>
                    </a:cubicBezTo>
                    <a:cubicBezTo>
                      <a:pt x="1320" y="152"/>
                      <a:pt x="1308" y="0"/>
                      <a:pt x="119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" name="Google Shape;69;p2"/>
              <p:cNvSpPr/>
              <p:nvPr/>
            </p:nvSpPr>
            <p:spPr>
              <a:xfrm>
                <a:off x="674137" y="142824"/>
                <a:ext cx="94466" cy="94795"/>
              </a:xfrm>
              <a:custGeom>
                <a:avLst/>
                <a:gdLst/>
                <a:ahLst/>
                <a:cxnLst/>
                <a:rect l="l" t="t" r="r" b="b"/>
                <a:pathLst>
                  <a:path w="2870" h="2880" extrusionOk="0">
                    <a:moveTo>
                      <a:pt x="1676" y="1"/>
                    </a:moveTo>
                    <a:cubicBezTo>
                      <a:pt x="1636" y="1"/>
                      <a:pt x="1596" y="17"/>
                      <a:pt x="1566" y="51"/>
                    </a:cubicBezTo>
                    <a:lnTo>
                      <a:pt x="1075" y="618"/>
                    </a:lnTo>
                    <a:cubicBezTo>
                      <a:pt x="1046" y="650"/>
                      <a:pt x="1006" y="669"/>
                      <a:pt x="964" y="669"/>
                    </a:cubicBezTo>
                    <a:cubicBezTo>
                      <a:pt x="959" y="669"/>
                      <a:pt x="953" y="668"/>
                      <a:pt x="948" y="668"/>
                    </a:cubicBezTo>
                    <a:lnTo>
                      <a:pt x="201" y="584"/>
                    </a:lnTo>
                    <a:cubicBezTo>
                      <a:pt x="195" y="583"/>
                      <a:pt x="190" y="583"/>
                      <a:pt x="184" y="583"/>
                    </a:cubicBezTo>
                    <a:cubicBezTo>
                      <a:pt x="73" y="583"/>
                      <a:pt x="0" y="706"/>
                      <a:pt x="60" y="804"/>
                    </a:cubicBezTo>
                    <a:lnTo>
                      <a:pt x="448" y="1448"/>
                    </a:lnTo>
                    <a:cubicBezTo>
                      <a:pt x="474" y="1489"/>
                      <a:pt x="476" y="1540"/>
                      <a:pt x="457" y="1584"/>
                    </a:cubicBezTo>
                    <a:lnTo>
                      <a:pt x="146" y="2269"/>
                    </a:lnTo>
                    <a:cubicBezTo>
                      <a:pt x="102" y="2368"/>
                      <a:pt x="176" y="2475"/>
                      <a:pt x="278" y="2475"/>
                    </a:cubicBezTo>
                    <a:cubicBezTo>
                      <a:pt x="290" y="2475"/>
                      <a:pt x="301" y="2474"/>
                      <a:pt x="313" y="2471"/>
                    </a:cubicBezTo>
                    <a:lnTo>
                      <a:pt x="1045" y="2301"/>
                    </a:lnTo>
                    <a:cubicBezTo>
                      <a:pt x="1056" y="2298"/>
                      <a:pt x="1068" y="2297"/>
                      <a:pt x="1079" y="2297"/>
                    </a:cubicBezTo>
                    <a:cubicBezTo>
                      <a:pt x="1114" y="2297"/>
                      <a:pt x="1149" y="2310"/>
                      <a:pt x="1177" y="2335"/>
                    </a:cubicBezTo>
                    <a:lnTo>
                      <a:pt x="1733" y="2841"/>
                    </a:lnTo>
                    <a:cubicBezTo>
                      <a:pt x="1762" y="2868"/>
                      <a:pt x="1796" y="2880"/>
                      <a:pt x="1830" y="2880"/>
                    </a:cubicBezTo>
                    <a:cubicBezTo>
                      <a:pt x="1901" y="2880"/>
                      <a:pt x="1969" y="2828"/>
                      <a:pt x="1976" y="2746"/>
                    </a:cubicBezTo>
                    <a:lnTo>
                      <a:pt x="2040" y="1998"/>
                    </a:lnTo>
                    <a:cubicBezTo>
                      <a:pt x="2044" y="1950"/>
                      <a:pt x="2072" y="1907"/>
                      <a:pt x="2113" y="1883"/>
                    </a:cubicBezTo>
                    <a:lnTo>
                      <a:pt x="2766" y="1510"/>
                    </a:lnTo>
                    <a:cubicBezTo>
                      <a:pt x="2870" y="1453"/>
                      <a:pt x="2861" y="1299"/>
                      <a:pt x="2750" y="1251"/>
                    </a:cubicBezTo>
                    <a:lnTo>
                      <a:pt x="2058" y="958"/>
                    </a:lnTo>
                    <a:cubicBezTo>
                      <a:pt x="2013" y="940"/>
                      <a:pt x="1981" y="900"/>
                      <a:pt x="1971" y="854"/>
                    </a:cubicBezTo>
                    <a:lnTo>
                      <a:pt x="1820" y="117"/>
                    </a:lnTo>
                    <a:cubicBezTo>
                      <a:pt x="1804" y="43"/>
                      <a:pt x="1741" y="1"/>
                      <a:pt x="1676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" name="Google Shape;70;p2"/>
              <p:cNvSpPr/>
              <p:nvPr/>
            </p:nvSpPr>
            <p:spPr>
              <a:xfrm>
                <a:off x="355863" y="625977"/>
                <a:ext cx="60728" cy="83505"/>
              </a:xfrm>
              <a:custGeom>
                <a:avLst/>
                <a:gdLst/>
                <a:ahLst/>
                <a:cxnLst/>
                <a:rect l="l" t="t" r="r" b="b"/>
                <a:pathLst>
                  <a:path w="1845" h="2537" extrusionOk="0">
                    <a:moveTo>
                      <a:pt x="953" y="1"/>
                    </a:moveTo>
                    <a:cubicBezTo>
                      <a:pt x="919" y="1"/>
                      <a:pt x="886" y="19"/>
                      <a:pt x="867" y="53"/>
                    </a:cubicBezTo>
                    <a:cubicBezTo>
                      <a:pt x="784" y="206"/>
                      <a:pt x="630" y="779"/>
                      <a:pt x="179" y="1162"/>
                    </a:cubicBezTo>
                    <a:cubicBezTo>
                      <a:pt x="0" y="1314"/>
                      <a:pt x="210" y="1394"/>
                      <a:pt x="426" y="1648"/>
                    </a:cubicBezTo>
                    <a:cubicBezTo>
                      <a:pt x="793" y="2081"/>
                      <a:pt x="799" y="2331"/>
                      <a:pt x="910" y="2488"/>
                    </a:cubicBezTo>
                    <a:cubicBezTo>
                      <a:pt x="933" y="2521"/>
                      <a:pt x="965" y="2537"/>
                      <a:pt x="997" y="2537"/>
                    </a:cubicBezTo>
                    <a:cubicBezTo>
                      <a:pt x="1032" y="2537"/>
                      <a:pt x="1066" y="2518"/>
                      <a:pt x="1088" y="2480"/>
                    </a:cubicBezTo>
                    <a:cubicBezTo>
                      <a:pt x="1117" y="2428"/>
                      <a:pt x="1140" y="2371"/>
                      <a:pt x="1161" y="2315"/>
                    </a:cubicBezTo>
                    <a:cubicBezTo>
                      <a:pt x="1397" y="1686"/>
                      <a:pt x="1667" y="1496"/>
                      <a:pt x="1799" y="1343"/>
                    </a:cubicBezTo>
                    <a:cubicBezTo>
                      <a:pt x="1844" y="1290"/>
                      <a:pt x="1812" y="1179"/>
                      <a:pt x="1782" y="1149"/>
                    </a:cubicBezTo>
                    <a:cubicBezTo>
                      <a:pt x="1660" y="1032"/>
                      <a:pt x="1357" y="787"/>
                      <a:pt x="1137" y="249"/>
                    </a:cubicBezTo>
                    <a:cubicBezTo>
                      <a:pt x="1107" y="178"/>
                      <a:pt x="1081" y="102"/>
                      <a:pt x="1032" y="41"/>
                    </a:cubicBezTo>
                    <a:cubicBezTo>
                      <a:pt x="1011" y="14"/>
                      <a:pt x="982" y="1"/>
                      <a:pt x="95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BLANK_1_1_1_1_1_1_1">
    <p:spTree>
      <p:nvGrpSpPr>
        <p:cNvPr id="1" name="Shape 134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SECTION_HEADER_1">
    <p:spTree>
      <p:nvGrpSpPr>
        <p:cNvPr id="1" name="Shape 13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45" name="Google Shape;1345;p28"/>
          <p:cNvGrpSpPr/>
          <p:nvPr/>
        </p:nvGrpSpPr>
        <p:grpSpPr>
          <a:xfrm>
            <a:off x="-27" y="-152372"/>
            <a:ext cx="9144056" cy="5446863"/>
            <a:chOff x="-27" y="-152372"/>
            <a:chExt cx="9144056" cy="5446863"/>
          </a:xfrm>
        </p:grpSpPr>
        <p:sp>
          <p:nvSpPr>
            <p:cNvPr id="1346" name="Google Shape;1346;p28"/>
            <p:cNvSpPr/>
            <p:nvPr/>
          </p:nvSpPr>
          <p:spPr>
            <a:xfrm rot="5400000">
              <a:off x="5844182" y="1994645"/>
              <a:ext cx="5142063" cy="1457631"/>
            </a:xfrm>
            <a:custGeom>
              <a:avLst/>
              <a:gdLst/>
              <a:ahLst/>
              <a:cxnLst/>
              <a:rect l="l" t="t" r="r" b="b"/>
              <a:pathLst>
                <a:path w="62754" h="17789" extrusionOk="0">
                  <a:moveTo>
                    <a:pt x="1" y="0"/>
                  </a:moveTo>
                  <a:cubicBezTo>
                    <a:pt x="164" y="1474"/>
                    <a:pt x="753" y="2843"/>
                    <a:pt x="2055" y="4016"/>
                  </a:cubicBezTo>
                  <a:cubicBezTo>
                    <a:pt x="3946" y="5720"/>
                    <a:pt x="6219" y="6956"/>
                    <a:pt x="8175" y="8591"/>
                  </a:cubicBezTo>
                  <a:cubicBezTo>
                    <a:pt x="8972" y="9258"/>
                    <a:pt x="9751" y="9944"/>
                    <a:pt x="10535" y="10619"/>
                  </a:cubicBezTo>
                  <a:cubicBezTo>
                    <a:pt x="11758" y="11672"/>
                    <a:pt x="12996" y="12704"/>
                    <a:pt x="14339" y="13601"/>
                  </a:cubicBezTo>
                  <a:cubicBezTo>
                    <a:pt x="18653" y="16483"/>
                    <a:pt x="23826" y="17788"/>
                    <a:pt x="29039" y="17788"/>
                  </a:cubicBezTo>
                  <a:cubicBezTo>
                    <a:pt x="31857" y="17788"/>
                    <a:pt x="34686" y="17407"/>
                    <a:pt x="37397" y="16688"/>
                  </a:cubicBezTo>
                  <a:cubicBezTo>
                    <a:pt x="42410" y="15359"/>
                    <a:pt x="47061" y="12973"/>
                    <a:pt x="51334" y="10004"/>
                  </a:cubicBezTo>
                  <a:cubicBezTo>
                    <a:pt x="53645" y="8400"/>
                    <a:pt x="55846" y="6624"/>
                    <a:pt x="57936" y="4752"/>
                  </a:cubicBezTo>
                  <a:cubicBezTo>
                    <a:pt x="59608" y="3254"/>
                    <a:pt x="61228" y="1670"/>
                    <a:pt x="62754" y="2"/>
                  </a:cubicBezTo>
                  <a:lnTo>
                    <a:pt x="62754" y="0"/>
                  </a:lnTo>
                  <a:close/>
                </a:path>
              </a:pathLst>
            </a:custGeom>
            <a:noFill/>
            <a:ln w="9525" cap="rnd" cmpd="sng">
              <a:solidFill>
                <a:schemeClr val="accent4"/>
              </a:solidFill>
              <a:prstDash val="lg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7" name="Google Shape;1347;p28"/>
            <p:cNvSpPr/>
            <p:nvPr/>
          </p:nvSpPr>
          <p:spPr>
            <a:xfrm rot="-5400000">
              <a:off x="-1842243" y="1689845"/>
              <a:ext cx="5142063" cy="1457631"/>
            </a:xfrm>
            <a:custGeom>
              <a:avLst/>
              <a:gdLst/>
              <a:ahLst/>
              <a:cxnLst/>
              <a:rect l="l" t="t" r="r" b="b"/>
              <a:pathLst>
                <a:path w="62754" h="17789" extrusionOk="0">
                  <a:moveTo>
                    <a:pt x="1" y="0"/>
                  </a:moveTo>
                  <a:cubicBezTo>
                    <a:pt x="164" y="1474"/>
                    <a:pt x="753" y="2843"/>
                    <a:pt x="2055" y="4016"/>
                  </a:cubicBezTo>
                  <a:cubicBezTo>
                    <a:pt x="3946" y="5720"/>
                    <a:pt x="6219" y="6956"/>
                    <a:pt x="8175" y="8591"/>
                  </a:cubicBezTo>
                  <a:cubicBezTo>
                    <a:pt x="8972" y="9258"/>
                    <a:pt x="9751" y="9944"/>
                    <a:pt x="10535" y="10619"/>
                  </a:cubicBezTo>
                  <a:cubicBezTo>
                    <a:pt x="11758" y="11672"/>
                    <a:pt x="12996" y="12704"/>
                    <a:pt x="14339" y="13601"/>
                  </a:cubicBezTo>
                  <a:cubicBezTo>
                    <a:pt x="18653" y="16483"/>
                    <a:pt x="23826" y="17788"/>
                    <a:pt x="29039" y="17788"/>
                  </a:cubicBezTo>
                  <a:cubicBezTo>
                    <a:pt x="31857" y="17788"/>
                    <a:pt x="34686" y="17407"/>
                    <a:pt x="37397" y="16688"/>
                  </a:cubicBezTo>
                  <a:cubicBezTo>
                    <a:pt x="42410" y="15359"/>
                    <a:pt x="47061" y="12973"/>
                    <a:pt x="51334" y="10004"/>
                  </a:cubicBezTo>
                  <a:cubicBezTo>
                    <a:pt x="53645" y="8400"/>
                    <a:pt x="55846" y="6624"/>
                    <a:pt x="57936" y="4752"/>
                  </a:cubicBezTo>
                  <a:cubicBezTo>
                    <a:pt x="59608" y="3254"/>
                    <a:pt x="61228" y="1670"/>
                    <a:pt x="62754" y="2"/>
                  </a:cubicBezTo>
                  <a:lnTo>
                    <a:pt x="62754" y="0"/>
                  </a:lnTo>
                  <a:close/>
                </a:path>
              </a:pathLst>
            </a:custGeom>
            <a:noFill/>
            <a:ln w="9525" cap="rnd" cmpd="sng">
              <a:solidFill>
                <a:schemeClr val="accent4"/>
              </a:solidFill>
              <a:prstDash val="lg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8" name="Google Shape;1348;p28"/>
            <p:cNvSpPr/>
            <p:nvPr/>
          </p:nvSpPr>
          <p:spPr>
            <a:xfrm rot="5400000">
              <a:off x="5844182" y="1842245"/>
              <a:ext cx="5142063" cy="1457631"/>
            </a:xfrm>
            <a:custGeom>
              <a:avLst/>
              <a:gdLst/>
              <a:ahLst/>
              <a:cxnLst/>
              <a:rect l="l" t="t" r="r" b="b"/>
              <a:pathLst>
                <a:path w="62754" h="17789" extrusionOk="0">
                  <a:moveTo>
                    <a:pt x="1" y="0"/>
                  </a:moveTo>
                  <a:cubicBezTo>
                    <a:pt x="164" y="1474"/>
                    <a:pt x="753" y="2843"/>
                    <a:pt x="2055" y="4016"/>
                  </a:cubicBezTo>
                  <a:cubicBezTo>
                    <a:pt x="3946" y="5720"/>
                    <a:pt x="6219" y="6956"/>
                    <a:pt x="8175" y="8591"/>
                  </a:cubicBezTo>
                  <a:cubicBezTo>
                    <a:pt x="8972" y="9258"/>
                    <a:pt x="9751" y="9944"/>
                    <a:pt x="10535" y="10619"/>
                  </a:cubicBezTo>
                  <a:cubicBezTo>
                    <a:pt x="11758" y="11672"/>
                    <a:pt x="12996" y="12704"/>
                    <a:pt x="14339" y="13601"/>
                  </a:cubicBezTo>
                  <a:cubicBezTo>
                    <a:pt x="18653" y="16483"/>
                    <a:pt x="23826" y="17788"/>
                    <a:pt x="29039" y="17788"/>
                  </a:cubicBezTo>
                  <a:cubicBezTo>
                    <a:pt x="31857" y="17788"/>
                    <a:pt x="34686" y="17407"/>
                    <a:pt x="37397" y="16688"/>
                  </a:cubicBezTo>
                  <a:cubicBezTo>
                    <a:pt x="42410" y="15359"/>
                    <a:pt x="47061" y="12973"/>
                    <a:pt x="51334" y="10004"/>
                  </a:cubicBezTo>
                  <a:cubicBezTo>
                    <a:pt x="53645" y="8400"/>
                    <a:pt x="55846" y="6624"/>
                    <a:pt x="57936" y="4752"/>
                  </a:cubicBezTo>
                  <a:cubicBezTo>
                    <a:pt x="59608" y="3254"/>
                    <a:pt x="61228" y="1670"/>
                    <a:pt x="62754" y="2"/>
                  </a:cubicBezTo>
                  <a:lnTo>
                    <a:pt x="62754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9" name="Google Shape;1349;p28"/>
            <p:cNvSpPr/>
            <p:nvPr/>
          </p:nvSpPr>
          <p:spPr>
            <a:xfrm rot="-5400000">
              <a:off x="-1842243" y="1842245"/>
              <a:ext cx="5142063" cy="1457631"/>
            </a:xfrm>
            <a:custGeom>
              <a:avLst/>
              <a:gdLst/>
              <a:ahLst/>
              <a:cxnLst/>
              <a:rect l="l" t="t" r="r" b="b"/>
              <a:pathLst>
                <a:path w="62754" h="17789" extrusionOk="0">
                  <a:moveTo>
                    <a:pt x="1" y="0"/>
                  </a:moveTo>
                  <a:cubicBezTo>
                    <a:pt x="164" y="1474"/>
                    <a:pt x="753" y="2843"/>
                    <a:pt x="2055" y="4016"/>
                  </a:cubicBezTo>
                  <a:cubicBezTo>
                    <a:pt x="3946" y="5720"/>
                    <a:pt x="6219" y="6956"/>
                    <a:pt x="8175" y="8591"/>
                  </a:cubicBezTo>
                  <a:cubicBezTo>
                    <a:pt x="8972" y="9258"/>
                    <a:pt x="9751" y="9944"/>
                    <a:pt x="10535" y="10619"/>
                  </a:cubicBezTo>
                  <a:cubicBezTo>
                    <a:pt x="11758" y="11672"/>
                    <a:pt x="12996" y="12704"/>
                    <a:pt x="14339" y="13601"/>
                  </a:cubicBezTo>
                  <a:cubicBezTo>
                    <a:pt x="18653" y="16483"/>
                    <a:pt x="23826" y="17788"/>
                    <a:pt x="29039" y="17788"/>
                  </a:cubicBezTo>
                  <a:cubicBezTo>
                    <a:pt x="31857" y="17788"/>
                    <a:pt x="34686" y="17407"/>
                    <a:pt x="37397" y="16688"/>
                  </a:cubicBezTo>
                  <a:cubicBezTo>
                    <a:pt x="42410" y="15359"/>
                    <a:pt x="47061" y="12973"/>
                    <a:pt x="51334" y="10004"/>
                  </a:cubicBezTo>
                  <a:cubicBezTo>
                    <a:pt x="53645" y="8400"/>
                    <a:pt x="55846" y="6624"/>
                    <a:pt x="57936" y="4752"/>
                  </a:cubicBezTo>
                  <a:cubicBezTo>
                    <a:pt x="59608" y="3254"/>
                    <a:pt x="61228" y="1670"/>
                    <a:pt x="62754" y="2"/>
                  </a:cubicBezTo>
                  <a:lnTo>
                    <a:pt x="62754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50" name="Google Shape;1350;p28"/>
          <p:cNvGrpSpPr/>
          <p:nvPr/>
        </p:nvGrpSpPr>
        <p:grpSpPr>
          <a:xfrm>
            <a:off x="199026" y="173448"/>
            <a:ext cx="8670052" cy="2656246"/>
            <a:chOff x="199026" y="173448"/>
            <a:chExt cx="8670052" cy="2656246"/>
          </a:xfrm>
        </p:grpSpPr>
        <p:grpSp>
          <p:nvGrpSpPr>
            <p:cNvPr id="1351" name="Google Shape;1351;p28"/>
            <p:cNvGrpSpPr/>
            <p:nvPr/>
          </p:nvGrpSpPr>
          <p:grpSpPr>
            <a:xfrm>
              <a:off x="199026" y="173448"/>
              <a:ext cx="852703" cy="1994409"/>
              <a:chOff x="199026" y="173448"/>
              <a:chExt cx="852703" cy="1994409"/>
            </a:xfrm>
          </p:grpSpPr>
          <p:sp>
            <p:nvSpPr>
              <p:cNvPr id="1352" name="Google Shape;1352;p28"/>
              <p:cNvSpPr/>
              <p:nvPr/>
            </p:nvSpPr>
            <p:spPr>
              <a:xfrm>
                <a:off x="259761" y="620548"/>
                <a:ext cx="81267" cy="84493"/>
              </a:xfrm>
              <a:custGeom>
                <a:avLst/>
                <a:gdLst/>
                <a:ahLst/>
                <a:cxnLst/>
                <a:rect l="l" t="t" r="r" b="b"/>
                <a:pathLst>
                  <a:path w="2469" h="2567" extrusionOk="0">
                    <a:moveTo>
                      <a:pt x="1190" y="0"/>
                    </a:moveTo>
                    <a:cubicBezTo>
                      <a:pt x="1183" y="0"/>
                      <a:pt x="1175" y="1"/>
                      <a:pt x="1168" y="2"/>
                    </a:cubicBezTo>
                    <a:cubicBezTo>
                      <a:pt x="977" y="29"/>
                      <a:pt x="1027" y="98"/>
                      <a:pt x="1039" y="890"/>
                    </a:cubicBezTo>
                    <a:cubicBezTo>
                      <a:pt x="1040" y="956"/>
                      <a:pt x="1022" y="982"/>
                      <a:pt x="988" y="982"/>
                    </a:cubicBezTo>
                    <a:cubicBezTo>
                      <a:pt x="927" y="982"/>
                      <a:pt x="816" y="895"/>
                      <a:pt x="681" y="811"/>
                    </a:cubicBezTo>
                    <a:cubicBezTo>
                      <a:pt x="617" y="772"/>
                      <a:pt x="534" y="740"/>
                      <a:pt x="463" y="740"/>
                    </a:cubicBezTo>
                    <a:cubicBezTo>
                      <a:pt x="405" y="740"/>
                      <a:pt x="355" y="762"/>
                      <a:pt x="330" y="819"/>
                    </a:cubicBezTo>
                    <a:cubicBezTo>
                      <a:pt x="287" y="923"/>
                      <a:pt x="380" y="984"/>
                      <a:pt x="474" y="1046"/>
                    </a:cubicBezTo>
                    <a:cubicBezTo>
                      <a:pt x="977" y="1377"/>
                      <a:pt x="983" y="1279"/>
                      <a:pt x="284" y="1496"/>
                    </a:cubicBezTo>
                    <a:cubicBezTo>
                      <a:pt x="155" y="1535"/>
                      <a:pt x="0" y="1596"/>
                      <a:pt x="50" y="1724"/>
                    </a:cubicBezTo>
                    <a:cubicBezTo>
                      <a:pt x="71" y="1779"/>
                      <a:pt x="123" y="1800"/>
                      <a:pt x="193" y="1800"/>
                    </a:cubicBezTo>
                    <a:cubicBezTo>
                      <a:pt x="398" y="1800"/>
                      <a:pt x="754" y="1623"/>
                      <a:pt x="915" y="1623"/>
                    </a:cubicBezTo>
                    <a:cubicBezTo>
                      <a:pt x="922" y="1623"/>
                      <a:pt x="928" y="1624"/>
                      <a:pt x="935" y="1624"/>
                    </a:cubicBezTo>
                    <a:cubicBezTo>
                      <a:pt x="953" y="1734"/>
                      <a:pt x="859" y="1795"/>
                      <a:pt x="823" y="1883"/>
                    </a:cubicBezTo>
                    <a:cubicBezTo>
                      <a:pt x="765" y="2021"/>
                      <a:pt x="653" y="2088"/>
                      <a:pt x="690" y="2245"/>
                    </a:cubicBezTo>
                    <a:cubicBezTo>
                      <a:pt x="703" y="2302"/>
                      <a:pt x="735" y="2325"/>
                      <a:pt x="774" y="2325"/>
                    </a:cubicBezTo>
                    <a:cubicBezTo>
                      <a:pt x="847" y="2325"/>
                      <a:pt x="947" y="2247"/>
                      <a:pt x="1008" y="2156"/>
                    </a:cubicBezTo>
                    <a:cubicBezTo>
                      <a:pt x="1115" y="1999"/>
                      <a:pt x="1160" y="1913"/>
                      <a:pt x="1200" y="1913"/>
                    </a:cubicBezTo>
                    <a:cubicBezTo>
                      <a:pt x="1251" y="1913"/>
                      <a:pt x="1294" y="2055"/>
                      <a:pt x="1455" y="2367"/>
                    </a:cubicBezTo>
                    <a:cubicBezTo>
                      <a:pt x="1502" y="2459"/>
                      <a:pt x="1567" y="2567"/>
                      <a:pt x="1650" y="2567"/>
                    </a:cubicBezTo>
                    <a:cubicBezTo>
                      <a:pt x="1667" y="2567"/>
                      <a:pt x="1684" y="2562"/>
                      <a:pt x="1702" y="2553"/>
                    </a:cubicBezTo>
                    <a:cubicBezTo>
                      <a:pt x="1820" y="2491"/>
                      <a:pt x="1760" y="2352"/>
                      <a:pt x="1702" y="2219"/>
                    </a:cubicBezTo>
                    <a:cubicBezTo>
                      <a:pt x="1559" y="1888"/>
                      <a:pt x="1470" y="1740"/>
                      <a:pt x="1527" y="1740"/>
                    </a:cubicBezTo>
                    <a:cubicBezTo>
                      <a:pt x="1572" y="1740"/>
                      <a:pt x="1709" y="1833"/>
                      <a:pt x="1985" y="2000"/>
                    </a:cubicBezTo>
                    <a:cubicBezTo>
                      <a:pt x="2049" y="2038"/>
                      <a:pt x="2107" y="2055"/>
                      <a:pt x="2155" y="2055"/>
                    </a:cubicBezTo>
                    <a:cubicBezTo>
                      <a:pt x="2312" y="2055"/>
                      <a:pt x="2350" y="1874"/>
                      <a:pt x="2075" y="1702"/>
                    </a:cubicBezTo>
                    <a:cubicBezTo>
                      <a:pt x="1545" y="1370"/>
                      <a:pt x="1584" y="1417"/>
                      <a:pt x="2210" y="1312"/>
                    </a:cubicBezTo>
                    <a:cubicBezTo>
                      <a:pt x="2269" y="1303"/>
                      <a:pt x="2469" y="1300"/>
                      <a:pt x="2428" y="1114"/>
                    </a:cubicBezTo>
                    <a:cubicBezTo>
                      <a:pt x="2415" y="1052"/>
                      <a:pt x="2370" y="1012"/>
                      <a:pt x="2304" y="1012"/>
                    </a:cubicBezTo>
                    <a:cubicBezTo>
                      <a:pt x="2297" y="1012"/>
                      <a:pt x="2289" y="1013"/>
                      <a:pt x="2280" y="1014"/>
                    </a:cubicBezTo>
                    <a:cubicBezTo>
                      <a:pt x="1940" y="1059"/>
                      <a:pt x="1738" y="1105"/>
                      <a:pt x="1649" y="1105"/>
                    </a:cubicBezTo>
                    <a:cubicBezTo>
                      <a:pt x="1575" y="1105"/>
                      <a:pt x="1579" y="1074"/>
                      <a:pt x="1646" y="985"/>
                    </a:cubicBezTo>
                    <a:cubicBezTo>
                      <a:pt x="1646" y="982"/>
                      <a:pt x="1644" y="982"/>
                      <a:pt x="1643" y="981"/>
                    </a:cubicBezTo>
                    <a:cubicBezTo>
                      <a:pt x="1821" y="782"/>
                      <a:pt x="2074" y="537"/>
                      <a:pt x="1912" y="413"/>
                    </a:cubicBezTo>
                    <a:cubicBezTo>
                      <a:pt x="1883" y="390"/>
                      <a:pt x="1856" y="381"/>
                      <a:pt x="1830" y="381"/>
                    </a:cubicBezTo>
                    <a:cubicBezTo>
                      <a:pt x="1755" y="381"/>
                      <a:pt x="1690" y="461"/>
                      <a:pt x="1612" y="550"/>
                    </a:cubicBezTo>
                    <a:cubicBezTo>
                      <a:pt x="1555" y="616"/>
                      <a:pt x="1416" y="816"/>
                      <a:pt x="1371" y="816"/>
                    </a:cubicBezTo>
                    <a:cubicBezTo>
                      <a:pt x="1369" y="816"/>
                      <a:pt x="1368" y="816"/>
                      <a:pt x="1366" y="816"/>
                    </a:cubicBezTo>
                    <a:cubicBezTo>
                      <a:pt x="1312" y="798"/>
                      <a:pt x="1345" y="768"/>
                      <a:pt x="1325" y="285"/>
                    </a:cubicBezTo>
                    <a:cubicBezTo>
                      <a:pt x="1320" y="152"/>
                      <a:pt x="1308" y="0"/>
                      <a:pt x="119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53" name="Google Shape;1353;p28"/>
              <p:cNvSpPr/>
              <p:nvPr/>
            </p:nvSpPr>
            <p:spPr>
              <a:xfrm>
                <a:off x="199026" y="445352"/>
                <a:ext cx="60728" cy="83505"/>
              </a:xfrm>
              <a:custGeom>
                <a:avLst/>
                <a:gdLst/>
                <a:ahLst/>
                <a:cxnLst/>
                <a:rect l="l" t="t" r="r" b="b"/>
                <a:pathLst>
                  <a:path w="1845" h="2537" extrusionOk="0">
                    <a:moveTo>
                      <a:pt x="953" y="1"/>
                    </a:moveTo>
                    <a:cubicBezTo>
                      <a:pt x="919" y="1"/>
                      <a:pt x="886" y="19"/>
                      <a:pt x="867" y="53"/>
                    </a:cubicBezTo>
                    <a:cubicBezTo>
                      <a:pt x="784" y="206"/>
                      <a:pt x="630" y="779"/>
                      <a:pt x="179" y="1162"/>
                    </a:cubicBezTo>
                    <a:cubicBezTo>
                      <a:pt x="0" y="1314"/>
                      <a:pt x="210" y="1394"/>
                      <a:pt x="426" y="1648"/>
                    </a:cubicBezTo>
                    <a:cubicBezTo>
                      <a:pt x="793" y="2081"/>
                      <a:pt x="799" y="2331"/>
                      <a:pt x="910" y="2488"/>
                    </a:cubicBezTo>
                    <a:cubicBezTo>
                      <a:pt x="933" y="2521"/>
                      <a:pt x="965" y="2537"/>
                      <a:pt x="997" y="2537"/>
                    </a:cubicBezTo>
                    <a:cubicBezTo>
                      <a:pt x="1032" y="2537"/>
                      <a:pt x="1066" y="2518"/>
                      <a:pt x="1088" y="2480"/>
                    </a:cubicBezTo>
                    <a:cubicBezTo>
                      <a:pt x="1117" y="2428"/>
                      <a:pt x="1140" y="2371"/>
                      <a:pt x="1161" y="2315"/>
                    </a:cubicBezTo>
                    <a:cubicBezTo>
                      <a:pt x="1397" y="1686"/>
                      <a:pt x="1667" y="1496"/>
                      <a:pt x="1799" y="1343"/>
                    </a:cubicBezTo>
                    <a:cubicBezTo>
                      <a:pt x="1844" y="1290"/>
                      <a:pt x="1812" y="1179"/>
                      <a:pt x="1782" y="1149"/>
                    </a:cubicBezTo>
                    <a:cubicBezTo>
                      <a:pt x="1660" y="1032"/>
                      <a:pt x="1357" y="787"/>
                      <a:pt x="1137" y="249"/>
                    </a:cubicBezTo>
                    <a:cubicBezTo>
                      <a:pt x="1107" y="178"/>
                      <a:pt x="1081" y="102"/>
                      <a:pt x="1032" y="41"/>
                    </a:cubicBezTo>
                    <a:cubicBezTo>
                      <a:pt x="1011" y="14"/>
                      <a:pt x="982" y="1"/>
                      <a:pt x="95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54" name="Google Shape;1354;p28"/>
              <p:cNvSpPr/>
              <p:nvPr/>
            </p:nvSpPr>
            <p:spPr>
              <a:xfrm>
                <a:off x="349987" y="1366161"/>
                <a:ext cx="94466" cy="94795"/>
              </a:xfrm>
              <a:custGeom>
                <a:avLst/>
                <a:gdLst/>
                <a:ahLst/>
                <a:cxnLst/>
                <a:rect l="l" t="t" r="r" b="b"/>
                <a:pathLst>
                  <a:path w="2870" h="2880" extrusionOk="0">
                    <a:moveTo>
                      <a:pt x="1676" y="1"/>
                    </a:moveTo>
                    <a:cubicBezTo>
                      <a:pt x="1636" y="1"/>
                      <a:pt x="1596" y="17"/>
                      <a:pt x="1566" y="51"/>
                    </a:cubicBezTo>
                    <a:lnTo>
                      <a:pt x="1075" y="618"/>
                    </a:lnTo>
                    <a:cubicBezTo>
                      <a:pt x="1046" y="650"/>
                      <a:pt x="1006" y="669"/>
                      <a:pt x="964" y="669"/>
                    </a:cubicBezTo>
                    <a:cubicBezTo>
                      <a:pt x="959" y="669"/>
                      <a:pt x="953" y="668"/>
                      <a:pt x="948" y="668"/>
                    </a:cubicBezTo>
                    <a:lnTo>
                      <a:pt x="201" y="584"/>
                    </a:lnTo>
                    <a:cubicBezTo>
                      <a:pt x="195" y="583"/>
                      <a:pt x="190" y="583"/>
                      <a:pt x="184" y="583"/>
                    </a:cubicBezTo>
                    <a:cubicBezTo>
                      <a:pt x="73" y="583"/>
                      <a:pt x="0" y="706"/>
                      <a:pt x="60" y="804"/>
                    </a:cubicBezTo>
                    <a:lnTo>
                      <a:pt x="448" y="1448"/>
                    </a:lnTo>
                    <a:cubicBezTo>
                      <a:pt x="474" y="1489"/>
                      <a:pt x="476" y="1540"/>
                      <a:pt x="457" y="1584"/>
                    </a:cubicBezTo>
                    <a:lnTo>
                      <a:pt x="146" y="2269"/>
                    </a:lnTo>
                    <a:cubicBezTo>
                      <a:pt x="102" y="2368"/>
                      <a:pt x="176" y="2475"/>
                      <a:pt x="278" y="2475"/>
                    </a:cubicBezTo>
                    <a:cubicBezTo>
                      <a:pt x="290" y="2475"/>
                      <a:pt x="301" y="2474"/>
                      <a:pt x="313" y="2471"/>
                    </a:cubicBezTo>
                    <a:lnTo>
                      <a:pt x="1045" y="2301"/>
                    </a:lnTo>
                    <a:cubicBezTo>
                      <a:pt x="1056" y="2298"/>
                      <a:pt x="1068" y="2297"/>
                      <a:pt x="1079" y="2297"/>
                    </a:cubicBezTo>
                    <a:cubicBezTo>
                      <a:pt x="1114" y="2297"/>
                      <a:pt x="1149" y="2310"/>
                      <a:pt x="1177" y="2335"/>
                    </a:cubicBezTo>
                    <a:lnTo>
                      <a:pt x="1733" y="2841"/>
                    </a:lnTo>
                    <a:cubicBezTo>
                      <a:pt x="1762" y="2868"/>
                      <a:pt x="1796" y="2880"/>
                      <a:pt x="1830" y="2880"/>
                    </a:cubicBezTo>
                    <a:cubicBezTo>
                      <a:pt x="1901" y="2880"/>
                      <a:pt x="1969" y="2828"/>
                      <a:pt x="1976" y="2746"/>
                    </a:cubicBezTo>
                    <a:lnTo>
                      <a:pt x="2040" y="1998"/>
                    </a:lnTo>
                    <a:cubicBezTo>
                      <a:pt x="2044" y="1950"/>
                      <a:pt x="2072" y="1907"/>
                      <a:pt x="2113" y="1883"/>
                    </a:cubicBezTo>
                    <a:lnTo>
                      <a:pt x="2766" y="1510"/>
                    </a:lnTo>
                    <a:cubicBezTo>
                      <a:pt x="2870" y="1453"/>
                      <a:pt x="2861" y="1299"/>
                      <a:pt x="2750" y="1251"/>
                    </a:cubicBezTo>
                    <a:lnTo>
                      <a:pt x="2058" y="958"/>
                    </a:lnTo>
                    <a:cubicBezTo>
                      <a:pt x="2013" y="940"/>
                      <a:pt x="1981" y="900"/>
                      <a:pt x="1971" y="854"/>
                    </a:cubicBezTo>
                    <a:lnTo>
                      <a:pt x="1820" y="117"/>
                    </a:lnTo>
                    <a:cubicBezTo>
                      <a:pt x="1804" y="43"/>
                      <a:pt x="1741" y="1"/>
                      <a:pt x="1676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55" name="Google Shape;1355;p28"/>
              <p:cNvSpPr/>
              <p:nvPr/>
            </p:nvSpPr>
            <p:spPr>
              <a:xfrm>
                <a:off x="542530" y="1586317"/>
                <a:ext cx="99173" cy="140119"/>
              </a:xfrm>
              <a:custGeom>
                <a:avLst/>
                <a:gdLst/>
                <a:ahLst/>
                <a:cxnLst/>
                <a:rect l="l" t="t" r="r" b="b"/>
                <a:pathLst>
                  <a:path w="3013" h="4257" extrusionOk="0">
                    <a:moveTo>
                      <a:pt x="513" y="0"/>
                    </a:moveTo>
                    <a:cubicBezTo>
                      <a:pt x="438" y="0"/>
                      <a:pt x="363" y="3"/>
                      <a:pt x="289" y="5"/>
                    </a:cubicBezTo>
                    <a:cubicBezTo>
                      <a:pt x="215" y="7"/>
                      <a:pt x="146" y="39"/>
                      <a:pt x="84" y="79"/>
                    </a:cubicBezTo>
                    <a:cubicBezTo>
                      <a:pt x="8" y="130"/>
                      <a:pt x="0" y="228"/>
                      <a:pt x="66" y="296"/>
                    </a:cubicBezTo>
                    <a:cubicBezTo>
                      <a:pt x="128" y="360"/>
                      <a:pt x="201" y="390"/>
                      <a:pt x="292" y="391"/>
                    </a:cubicBezTo>
                    <a:cubicBezTo>
                      <a:pt x="439" y="393"/>
                      <a:pt x="587" y="397"/>
                      <a:pt x="731" y="417"/>
                    </a:cubicBezTo>
                    <a:cubicBezTo>
                      <a:pt x="957" y="449"/>
                      <a:pt x="1002" y="517"/>
                      <a:pt x="960" y="736"/>
                    </a:cubicBezTo>
                    <a:cubicBezTo>
                      <a:pt x="926" y="922"/>
                      <a:pt x="863" y="1099"/>
                      <a:pt x="782" y="1273"/>
                    </a:cubicBezTo>
                    <a:cubicBezTo>
                      <a:pt x="664" y="1524"/>
                      <a:pt x="696" y="1765"/>
                      <a:pt x="875" y="1980"/>
                    </a:cubicBezTo>
                    <a:cubicBezTo>
                      <a:pt x="994" y="2121"/>
                      <a:pt x="1156" y="2196"/>
                      <a:pt x="1335" y="2239"/>
                    </a:cubicBezTo>
                    <a:cubicBezTo>
                      <a:pt x="1437" y="2263"/>
                      <a:pt x="1542" y="2278"/>
                      <a:pt x="1643" y="2305"/>
                    </a:cubicBezTo>
                    <a:cubicBezTo>
                      <a:pt x="1852" y="2360"/>
                      <a:pt x="1901" y="2434"/>
                      <a:pt x="1869" y="2646"/>
                    </a:cubicBezTo>
                    <a:cubicBezTo>
                      <a:pt x="1842" y="2823"/>
                      <a:pt x="1778" y="2989"/>
                      <a:pt x="1708" y="3156"/>
                    </a:cubicBezTo>
                    <a:cubicBezTo>
                      <a:pt x="1532" y="3567"/>
                      <a:pt x="1673" y="3981"/>
                      <a:pt x="2063" y="4178"/>
                    </a:cubicBezTo>
                    <a:cubicBezTo>
                      <a:pt x="2172" y="4234"/>
                      <a:pt x="2282" y="4257"/>
                      <a:pt x="2391" y="4257"/>
                    </a:cubicBezTo>
                    <a:cubicBezTo>
                      <a:pt x="2547" y="4257"/>
                      <a:pt x="2702" y="4211"/>
                      <a:pt x="2853" y="4145"/>
                    </a:cubicBezTo>
                    <a:cubicBezTo>
                      <a:pt x="2968" y="4095"/>
                      <a:pt x="3012" y="4004"/>
                      <a:pt x="2974" y="3922"/>
                    </a:cubicBezTo>
                    <a:cubicBezTo>
                      <a:pt x="2950" y="3872"/>
                      <a:pt x="2931" y="3841"/>
                      <a:pt x="2859" y="3841"/>
                    </a:cubicBezTo>
                    <a:cubicBezTo>
                      <a:pt x="2833" y="3841"/>
                      <a:pt x="2801" y="3845"/>
                      <a:pt x="2758" y="3854"/>
                    </a:cubicBezTo>
                    <a:cubicBezTo>
                      <a:pt x="2658" y="3875"/>
                      <a:pt x="2558" y="3895"/>
                      <a:pt x="2455" y="3895"/>
                    </a:cubicBezTo>
                    <a:cubicBezTo>
                      <a:pt x="2432" y="3895"/>
                      <a:pt x="2408" y="3894"/>
                      <a:pt x="2384" y="3891"/>
                    </a:cubicBezTo>
                    <a:cubicBezTo>
                      <a:pt x="2119" y="3865"/>
                      <a:pt x="1973" y="3662"/>
                      <a:pt x="2037" y="3406"/>
                    </a:cubicBezTo>
                    <a:cubicBezTo>
                      <a:pt x="2059" y="3316"/>
                      <a:pt x="2101" y="3228"/>
                      <a:pt x="2135" y="3141"/>
                    </a:cubicBezTo>
                    <a:cubicBezTo>
                      <a:pt x="2214" y="2934"/>
                      <a:pt x="2284" y="2725"/>
                      <a:pt x="2267" y="2497"/>
                    </a:cubicBezTo>
                    <a:cubicBezTo>
                      <a:pt x="2245" y="2214"/>
                      <a:pt x="2098" y="2024"/>
                      <a:pt x="1831" y="1944"/>
                    </a:cubicBezTo>
                    <a:cubicBezTo>
                      <a:pt x="1752" y="1920"/>
                      <a:pt x="1668" y="1906"/>
                      <a:pt x="1550" y="1877"/>
                    </a:cubicBezTo>
                    <a:cubicBezTo>
                      <a:pt x="1533" y="1875"/>
                      <a:pt x="1481" y="1866"/>
                      <a:pt x="1433" y="1855"/>
                    </a:cubicBezTo>
                    <a:cubicBezTo>
                      <a:pt x="1111" y="1778"/>
                      <a:pt x="1048" y="1657"/>
                      <a:pt x="1176" y="1360"/>
                    </a:cubicBezTo>
                    <a:cubicBezTo>
                      <a:pt x="1188" y="1331"/>
                      <a:pt x="1208" y="1305"/>
                      <a:pt x="1219" y="1275"/>
                    </a:cubicBezTo>
                    <a:cubicBezTo>
                      <a:pt x="1287" y="1098"/>
                      <a:pt x="1346" y="919"/>
                      <a:pt x="1370" y="730"/>
                    </a:cubicBezTo>
                    <a:cubicBezTo>
                      <a:pt x="1415" y="377"/>
                      <a:pt x="1261" y="138"/>
                      <a:pt x="916" y="45"/>
                    </a:cubicBezTo>
                    <a:cubicBezTo>
                      <a:pt x="783" y="9"/>
                      <a:pt x="648" y="0"/>
                      <a:pt x="513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56" name="Google Shape;1356;p28"/>
              <p:cNvSpPr/>
              <p:nvPr/>
            </p:nvSpPr>
            <p:spPr>
              <a:xfrm>
                <a:off x="465962" y="543324"/>
                <a:ext cx="94466" cy="94795"/>
              </a:xfrm>
              <a:custGeom>
                <a:avLst/>
                <a:gdLst/>
                <a:ahLst/>
                <a:cxnLst/>
                <a:rect l="l" t="t" r="r" b="b"/>
                <a:pathLst>
                  <a:path w="2870" h="2880" extrusionOk="0">
                    <a:moveTo>
                      <a:pt x="1676" y="1"/>
                    </a:moveTo>
                    <a:cubicBezTo>
                      <a:pt x="1636" y="1"/>
                      <a:pt x="1596" y="17"/>
                      <a:pt x="1566" y="51"/>
                    </a:cubicBezTo>
                    <a:lnTo>
                      <a:pt x="1075" y="618"/>
                    </a:lnTo>
                    <a:cubicBezTo>
                      <a:pt x="1046" y="650"/>
                      <a:pt x="1006" y="669"/>
                      <a:pt x="964" y="669"/>
                    </a:cubicBezTo>
                    <a:cubicBezTo>
                      <a:pt x="959" y="669"/>
                      <a:pt x="953" y="668"/>
                      <a:pt x="948" y="668"/>
                    </a:cubicBezTo>
                    <a:lnTo>
                      <a:pt x="201" y="584"/>
                    </a:lnTo>
                    <a:cubicBezTo>
                      <a:pt x="195" y="583"/>
                      <a:pt x="190" y="583"/>
                      <a:pt x="184" y="583"/>
                    </a:cubicBezTo>
                    <a:cubicBezTo>
                      <a:pt x="73" y="583"/>
                      <a:pt x="0" y="706"/>
                      <a:pt x="60" y="804"/>
                    </a:cubicBezTo>
                    <a:lnTo>
                      <a:pt x="448" y="1448"/>
                    </a:lnTo>
                    <a:cubicBezTo>
                      <a:pt x="474" y="1489"/>
                      <a:pt x="476" y="1540"/>
                      <a:pt x="457" y="1584"/>
                    </a:cubicBezTo>
                    <a:lnTo>
                      <a:pt x="146" y="2269"/>
                    </a:lnTo>
                    <a:cubicBezTo>
                      <a:pt x="102" y="2368"/>
                      <a:pt x="176" y="2475"/>
                      <a:pt x="278" y="2475"/>
                    </a:cubicBezTo>
                    <a:cubicBezTo>
                      <a:pt x="290" y="2475"/>
                      <a:pt x="301" y="2474"/>
                      <a:pt x="313" y="2471"/>
                    </a:cubicBezTo>
                    <a:lnTo>
                      <a:pt x="1045" y="2301"/>
                    </a:lnTo>
                    <a:cubicBezTo>
                      <a:pt x="1056" y="2298"/>
                      <a:pt x="1068" y="2297"/>
                      <a:pt x="1079" y="2297"/>
                    </a:cubicBezTo>
                    <a:cubicBezTo>
                      <a:pt x="1114" y="2297"/>
                      <a:pt x="1149" y="2310"/>
                      <a:pt x="1177" y="2335"/>
                    </a:cubicBezTo>
                    <a:lnTo>
                      <a:pt x="1733" y="2841"/>
                    </a:lnTo>
                    <a:cubicBezTo>
                      <a:pt x="1762" y="2868"/>
                      <a:pt x="1796" y="2880"/>
                      <a:pt x="1830" y="2880"/>
                    </a:cubicBezTo>
                    <a:cubicBezTo>
                      <a:pt x="1901" y="2880"/>
                      <a:pt x="1969" y="2828"/>
                      <a:pt x="1976" y="2746"/>
                    </a:cubicBezTo>
                    <a:lnTo>
                      <a:pt x="2040" y="1998"/>
                    </a:lnTo>
                    <a:cubicBezTo>
                      <a:pt x="2044" y="1950"/>
                      <a:pt x="2072" y="1907"/>
                      <a:pt x="2113" y="1883"/>
                    </a:cubicBezTo>
                    <a:lnTo>
                      <a:pt x="2766" y="1510"/>
                    </a:lnTo>
                    <a:cubicBezTo>
                      <a:pt x="2870" y="1453"/>
                      <a:pt x="2861" y="1299"/>
                      <a:pt x="2750" y="1251"/>
                    </a:cubicBezTo>
                    <a:lnTo>
                      <a:pt x="2058" y="958"/>
                    </a:lnTo>
                    <a:cubicBezTo>
                      <a:pt x="2013" y="940"/>
                      <a:pt x="1981" y="900"/>
                      <a:pt x="1971" y="854"/>
                    </a:cubicBezTo>
                    <a:lnTo>
                      <a:pt x="1820" y="117"/>
                    </a:lnTo>
                    <a:cubicBezTo>
                      <a:pt x="1804" y="43"/>
                      <a:pt x="1741" y="1"/>
                      <a:pt x="1676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57" name="Google Shape;1357;p28"/>
              <p:cNvSpPr/>
              <p:nvPr/>
            </p:nvSpPr>
            <p:spPr>
              <a:xfrm>
                <a:off x="560436" y="173448"/>
                <a:ext cx="81267" cy="84493"/>
              </a:xfrm>
              <a:custGeom>
                <a:avLst/>
                <a:gdLst/>
                <a:ahLst/>
                <a:cxnLst/>
                <a:rect l="l" t="t" r="r" b="b"/>
                <a:pathLst>
                  <a:path w="2469" h="2567" extrusionOk="0">
                    <a:moveTo>
                      <a:pt x="1190" y="0"/>
                    </a:moveTo>
                    <a:cubicBezTo>
                      <a:pt x="1183" y="0"/>
                      <a:pt x="1175" y="1"/>
                      <a:pt x="1168" y="2"/>
                    </a:cubicBezTo>
                    <a:cubicBezTo>
                      <a:pt x="977" y="29"/>
                      <a:pt x="1027" y="98"/>
                      <a:pt x="1039" y="890"/>
                    </a:cubicBezTo>
                    <a:cubicBezTo>
                      <a:pt x="1040" y="956"/>
                      <a:pt x="1022" y="982"/>
                      <a:pt x="988" y="982"/>
                    </a:cubicBezTo>
                    <a:cubicBezTo>
                      <a:pt x="927" y="982"/>
                      <a:pt x="816" y="895"/>
                      <a:pt x="681" y="811"/>
                    </a:cubicBezTo>
                    <a:cubicBezTo>
                      <a:pt x="617" y="772"/>
                      <a:pt x="534" y="740"/>
                      <a:pt x="463" y="740"/>
                    </a:cubicBezTo>
                    <a:cubicBezTo>
                      <a:pt x="405" y="740"/>
                      <a:pt x="355" y="762"/>
                      <a:pt x="330" y="819"/>
                    </a:cubicBezTo>
                    <a:cubicBezTo>
                      <a:pt x="287" y="923"/>
                      <a:pt x="380" y="984"/>
                      <a:pt x="474" y="1046"/>
                    </a:cubicBezTo>
                    <a:cubicBezTo>
                      <a:pt x="977" y="1377"/>
                      <a:pt x="983" y="1279"/>
                      <a:pt x="284" y="1496"/>
                    </a:cubicBezTo>
                    <a:cubicBezTo>
                      <a:pt x="155" y="1535"/>
                      <a:pt x="0" y="1596"/>
                      <a:pt x="50" y="1724"/>
                    </a:cubicBezTo>
                    <a:cubicBezTo>
                      <a:pt x="71" y="1779"/>
                      <a:pt x="123" y="1800"/>
                      <a:pt x="193" y="1800"/>
                    </a:cubicBezTo>
                    <a:cubicBezTo>
                      <a:pt x="398" y="1800"/>
                      <a:pt x="754" y="1623"/>
                      <a:pt x="915" y="1623"/>
                    </a:cubicBezTo>
                    <a:cubicBezTo>
                      <a:pt x="922" y="1623"/>
                      <a:pt x="928" y="1624"/>
                      <a:pt x="935" y="1624"/>
                    </a:cubicBezTo>
                    <a:cubicBezTo>
                      <a:pt x="953" y="1734"/>
                      <a:pt x="859" y="1795"/>
                      <a:pt x="823" y="1883"/>
                    </a:cubicBezTo>
                    <a:cubicBezTo>
                      <a:pt x="765" y="2021"/>
                      <a:pt x="653" y="2088"/>
                      <a:pt x="690" y="2245"/>
                    </a:cubicBezTo>
                    <a:cubicBezTo>
                      <a:pt x="703" y="2302"/>
                      <a:pt x="735" y="2325"/>
                      <a:pt x="774" y="2325"/>
                    </a:cubicBezTo>
                    <a:cubicBezTo>
                      <a:pt x="847" y="2325"/>
                      <a:pt x="947" y="2247"/>
                      <a:pt x="1008" y="2156"/>
                    </a:cubicBezTo>
                    <a:cubicBezTo>
                      <a:pt x="1115" y="1999"/>
                      <a:pt x="1160" y="1913"/>
                      <a:pt x="1200" y="1913"/>
                    </a:cubicBezTo>
                    <a:cubicBezTo>
                      <a:pt x="1251" y="1913"/>
                      <a:pt x="1294" y="2055"/>
                      <a:pt x="1455" y="2367"/>
                    </a:cubicBezTo>
                    <a:cubicBezTo>
                      <a:pt x="1502" y="2459"/>
                      <a:pt x="1567" y="2567"/>
                      <a:pt x="1650" y="2567"/>
                    </a:cubicBezTo>
                    <a:cubicBezTo>
                      <a:pt x="1667" y="2567"/>
                      <a:pt x="1684" y="2562"/>
                      <a:pt x="1702" y="2553"/>
                    </a:cubicBezTo>
                    <a:cubicBezTo>
                      <a:pt x="1820" y="2491"/>
                      <a:pt x="1760" y="2352"/>
                      <a:pt x="1702" y="2219"/>
                    </a:cubicBezTo>
                    <a:cubicBezTo>
                      <a:pt x="1559" y="1888"/>
                      <a:pt x="1470" y="1740"/>
                      <a:pt x="1527" y="1740"/>
                    </a:cubicBezTo>
                    <a:cubicBezTo>
                      <a:pt x="1572" y="1740"/>
                      <a:pt x="1709" y="1833"/>
                      <a:pt x="1985" y="2000"/>
                    </a:cubicBezTo>
                    <a:cubicBezTo>
                      <a:pt x="2049" y="2038"/>
                      <a:pt x="2107" y="2055"/>
                      <a:pt x="2155" y="2055"/>
                    </a:cubicBezTo>
                    <a:cubicBezTo>
                      <a:pt x="2312" y="2055"/>
                      <a:pt x="2350" y="1874"/>
                      <a:pt x="2075" y="1702"/>
                    </a:cubicBezTo>
                    <a:cubicBezTo>
                      <a:pt x="1545" y="1370"/>
                      <a:pt x="1584" y="1417"/>
                      <a:pt x="2210" y="1312"/>
                    </a:cubicBezTo>
                    <a:cubicBezTo>
                      <a:pt x="2269" y="1303"/>
                      <a:pt x="2469" y="1300"/>
                      <a:pt x="2428" y="1114"/>
                    </a:cubicBezTo>
                    <a:cubicBezTo>
                      <a:pt x="2415" y="1052"/>
                      <a:pt x="2370" y="1012"/>
                      <a:pt x="2304" y="1012"/>
                    </a:cubicBezTo>
                    <a:cubicBezTo>
                      <a:pt x="2297" y="1012"/>
                      <a:pt x="2289" y="1013"/>
                      <a:pt x="2280" y="1014"/>
                    </a:cubicBezTo>
                    <a:cubicBezTo>
                      <a:pt x="1940" y="1059"/>
                      <a:pt x="1738" y="1105"/>
                      <a:pt x="1649" y="1105"/>
                    </a:cubicBezTo>
                    <a:cubicBezTo>
                      <a:pt x="1575" y="1105"/>
                      <a:pt x="1579" y="1074"/>
                      <a:pt x="1646" y="985"/>
                    </a:cubicBezTo>
                    <a:cubicBezTo>
                      <a:pt x="1646" y="982"/>
                      <a:pt x="1644" y="982"/>
                      <a:pt x="1643" y="981"/>
                    </a:cubicBezTo>
                    <a:cubicBezTo>
                      <a:pt x="1821" y="782"/>
                      <a:pt x="2074" y="537"/>
                      <a:pt x="1912" y="413"/>
                    </a:cubicBezTo>
                    <a:cubicBezTo>
                      <a:pt x="1883" y="390"/>
                      <a:pt x="1856" y="381"/>
                      <a:pt x="1830" y="381"/>
                    </a:cubicBezTo>
                    <a:cubicBezTo>
                      <a:pt x="1755" y="381"/>
                      <a:pt x="1690" y="461"/>
                      <a:pt x="1612" y="550"/>
                    </a:cubicBezTo>
                    <a:cubicBezTo>
                      <a:pt x="1555" y="616"/>
                      <a:pt x="1416" y="816"/>
                      <a:pt x="1371" y="816"/>
                    </a:cubicBezTo>
                    <a:cubicBezTo>
                      <a:pt x="1369" y="816"/>
                      <a:pt x="1368" y="816"/>
                      <a:pt x="1366" y="816"/>
                    </a:cubicBezTo>
                    <a:cubicBezTo>
                      <a:pt x="1312" y="798"/>
                      <a:pt x="1345" y="768"/>
                      <a:pt x="1325" y="285"/>
                    </a:cubicBezTo>
                    <a:cubicBezTo>
                      <a:pt x="1320" y="152"/>
                      <a:pt x="1308" y="0"/>
                      <a:pt x="119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58" name="Google Shape;1358;p28"/>
              <p:cNvSpPr/>
              <p:nvPr/>
            </p:nvSpPr>
            <p:spPr>
              <a:xfrm>
                <a:off x="957262" y="1853911"/>
                <a:ext cx="94466" cy="94795"/>
              </a:xfrm>
              <a:custGeom>
                <a:avLst/>
                <a:gdLst/>
                <a:ahLst/>
                <a:cxnLst/>
                <a:rect l="l" t="t" r="r" b="b"/>
                <a:pathLst>
                  <a:path w="2870" h="2880" extrusionOk="0">
                    <a:moveTo>
                      <a:pt x="1676" y="1"/>
                    </a:moveTo>
                    <a:cubicBezTo>
                      <a:pt x="1636" y="1"/>
                      <a:pt x="1596" y="17"/>
                      <a:pt x="1566" y="51"/>
                    </a:cubicBezTo>
                    <a:lnTo>
                      <a:pt x="1075" y="618"/>
                    </a:lnTo>
                    <a:cubicBezTo>
                      <a:pt x="1046" y="650"/>
                      <a:pt x="1006" y="669"/>
                      <a:pt x="964" y="669"/>
                    </a:cubicBezTo>
                    <a:cubicBezTo>
                      <a:pt x="959" y="669"/>
                      <a:pt x="953" y="668"/>
                      <a:pt x="948" y="668"/>
                    </a:cubicBezTo>
                    <a:lnTo>
                      <a:pt x="201" y="584"/>
                    </a:lnTo>
                    <a:cubicBezTo>
                      <a:pt x="195" y="583"/>
                      <a:pt x="190" y="583"/>
                      <a:pt x="184" y="583"/>
                    </a:cubicBezTo>
                    <a:cubicBezTo>
                      <a:pt x="73" y="583"/>
                      <a:pt x="0" y="706"/>
                      <a:pt x="60" y="804"/>
                    </a:cubicBezTo>
                    <a:lnTo>
                      <a:pt x="448" y="1448"/>
                    </a:lnTo>
                    <a:cubicBezTo>
                      <a:pt x="474" y="1489"/>
                      <a:pt x="476" y="1540"/>
                      <a:pt x="457" y="1584"/>
                    </a:cubicBezTo>
                    <a:lnTo>
                      <a:pt x="146" y="2269"/>
                    </a:lnTo>
                    <a:cubicBezTo>
                      <a:pt x="102" y="2368"/>
                      <a:pt x="176" y="2475"/>
                      <a:pt x="278" y="2475"/>
                    </a:cubicBezTo>
                    <a:cubicBezTo>
                      <a:pt x="290" y="2475"/>
                      <a:pt x="301" y="2474"/>
                      <a:pt x="313" y="2471"/>
                    </a:cubicBezTo>
                    <a:lnTo>
                      <a:pt x="1045" y="2301"/>
                    </a:lnTo>
                    <a:cubicBezTo>
                      <a:pt x="1056" y="2298"/>
                      <a:pt x="1068" y="2297"/>
                      <a:pt x="1079" y="2297"/>
                    </a:cubicBezTo>
                    <a:cubicBezTo>
                      <a:pt x="1114" y="2297"/>
                      <a:pt x="1149" y="2310"/>
                      <a:pt x="1177" y="2335"/>
                    </a:cubicBezTo>
                    <a:lnTo>
                      <a:pt x="1733" y="2841"/>
                    </a:lnTo>
                    <a:cubicBezTo>
                      <a:pt x="1762" y="2868"/>
                      <a:pt x="1796" y="2880"/>
                      <a:pt x="1830" y="2880"/>
                    </a:cubicBezTo>
                    <a:cubicBezTo>
                      <a:pt x="1901" y="2880"/>
                      <a:pt x="1969" y="2828"/>
                      <a:pt x="1976" y="2746"/>
                    </a:cubicBezTo>
                    <a:lnTo>
                      <a:pt x="2040" y="1998"/>
                    </a:lnTo>
                    <a:cubicBezTo>
                      <a:pt x="2044" y="1950"/>
                      <a:pt x="2072" y="1907"/>
                      <a:pt x="2113" y="1883"/>
                    </a:cubicBezTo>
                    <a:lnTo>
                      <a:pt x="2766" y="1510"/>
                    </a:lnTo>
                    <a:cubicBezTo>
                      <a:pt x="2870" y="1453"/>
                      <a:pt x="2861" y="1299"/>
                      <a:pt x="2750" y="1251"/>
                    </a:cubicBezTo>
                    <a:lnTo>
                      <a:pt x="2058" y="958"/>
                    </a:lnTo>
                    <a:cubicBezTo>
                      <a:pt x="2013" y="940"/>
                      <a:pt x="1981" y="900"/>
                      <a:pt x="1971" y="854"/>
                    </a:cubicBezTo>
                    <a:lnTo>
                      <a:pt x="1820" y="117"/>
                    </a:lnTo>
                    <a:cubicBezTo>
                      <a:pt x="1804" y="43"/>
                      <a:pt x="1741" y="1"/>
                      <a:pt x="1676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59" name="Google Shape;1359;p28"/>
              <p:cNvSpPr/>
              <p:nvPr/>
            </p:nvSpPr>
            <p:spPr>
              <a:xfrm>
                <a:off x="307211" y="1176998"/>
                <a:ext cx="81267" cy="84493"/>
              </a:xfrm>
              <a:custGeom>
                <a:avLst/>
                <a:gdLst/>
                <a:ahLst/>
                <a:cxnLst/>
                <a:rect l="l" t="t" r="r" b="b"/>
                <a:pathLst>
                  <a:path w="2469" h="2567" extrusionOk="0">
                    <a:moveTo>
                      <a:pt x="1190" y="0"/>
                    </a:moveTo>
                    <a:cubicBezTo>
                      <a:pt x="1183" y="0"/>
                      <a:pt x="1175" y="1"/>
                      <a:pt x="1168" y="2"/>
                    </a:cubicBezTo>
                    <a:cubicBezTo>
                      <a:pt x="977" y="29"/>
                      <a:pt x="1027" y="98"/>
                      <a:pt x="1039" y="890"/>
                    </a:cubicBezTo>
                    <a:cubicBezTo>
                      <a:pt x="1040" y="956"/>
                      <a:pt x="1022" y="982"/>
                      <a:pt x="988" y="982"/>
                    </a:cubicBezTo>
                    <a:cubicBezTo>
                      <a:pt x="927" y="982"/>
                      <a:pt x="816" y="895"/>
                      <a:pt x="681" y="811"/>
                    </a:cubicBezTo>
                    <a:cubicBezTo>
                      <a:pt x="617" y="772"/>
                      <a:pt x="534" y="740"/>
                      <a:pt x="463" y="740"/>
                    </a:cubicBezTo>
                    <a:cubicBezTo>
                      <a:pt x="405" y="740"/>
                      <a:pt x="355" y="762"/>
                      <a:pt x="330" y="819"/>
                    </a:cubicBezTo>
                    <a:cubicBezTo>
                      <a:pt x="287" y="923"/>
                      <a:pt x="380" y="984"/>
                      <a:pt x="474" y="1046"/>
                    </a:cubicBezTo>
                    <a:cubicBezTo>
                      <a:pt x="977" y="1377"/>
                      <a:pt x="983" y="1279"/>
                      <a:pt x="284" y="1496"/>
                    </a:cubicBezTo>
                    <a:cubicBezTo>
                      <a:pt x="155" y="1535"/>
                      <a:pt x="0" y="1596"/>
                      <a:pt x="50" y="1724"/>
                    </a:cubicBezTo>
                    <a:cubicBezTo>
                      <a:pt x="71" y="1779"/>
                      <a:pt x="123" y="1800"/>
                      <a:pt x="193" y="1800"/>
                    </a:cubicBezTo>
                    <a:cubicBezTo>
                      <a:pt x="398" y="1800"/>
                      <a:pt x="754" y="1623"/>
                      <a:pt x="915" y="1623"/>
                    </a:cubicBezTo>
                    <a:cubicBezTo>
                      <a:pt x="922" y="1623"/>
                      <a:pt x="928" y="1624"/>
                      <a:pt x="935" y="1624"/>
                    </a:cubicBezTo>
                    <a:cubicBezTo>
                      <a:pt x="953" y="1734"/>
                      <a:pt x="859" y="1795"/>
                      <a:pt x="823" y="1883"/>
                    </a:cubicBezTo>
                    <a:cubicBezTo>
                      <a:pt x="765" y="2021"/>
                      <a:pt x="653" y="2088"/>
                      <a:pt x="690" y="2245"/>
                    </a:cubicBezTo>
                    <a:cubicBezTo>
                      <a:pt x="703" y="2302"/>
                      <a:pt x="735" y="2325"/>
                      <a:pt x="774" y="2325"/>
                    </a:cubicBezTo>
                    <a:cubicBezTo>
                      <a:pt x="847" y="2325"/>
                      <a:pt x="947" y="2247"/>
                      <a:pt x="1008" y="2156"/>
                    </a:cubicBezTo>
                    <a:cubicBezTo>
                      <a:pt x="1115" y="1999"/>
                      <a:pt x="1160" y="1913"/>
                      <a:pt x="1200" y="1913"/>
                    </a:cubicBezTo>
                    <a:cubicBezTo>
                      <a:pt x="1251" y="1913"/>
                      <a:pt x="1294" y="2055"/>
                      <a:pt x="1455" y="2367"/>
                    </a:cubicBezTo>
                    <a:cubicBezTo>
                      <a:pt x="1502" y="2459"/>
                      <a:pt x="1567" y="2567"/>
                      <a:pt x="1650" y="2567"/>
                    </a:cubicBezTo>
                    <a:cubicBezTo>
                      <a:pt x="1667" y="2567"/>
                      <a:pt x="1684" y="2562"/>
                      <a:pt x="1702" y="2553"/>
                    </a:cubicBezTo>
                    <a:cubicBezTo>
                      <a:pt x="1820" y="2491"/>
                      <a:pt x="1760" y="2352"/>
                      <a:pt x="1702" y="2219"/>
                    </a:cubicBezTo>
                    <a:cubicBezTo>
                      <a:pt x="1559" y="1888"/>
                      <a:pt x="1470" y="1740"/>
                      <a:pt x="1527" y="1740"/>
                    </a:cubicBezTo>
                    <a:cubicBezTo>
                      <a:pt x="1572" y="1740"/>
                      <a:pt x="1709" y="1833"/>
                      <a:pt x="1985" y="2000"/>
                    </a:cubicBezTo>
                    <a:cubicBezTo>
                      <a:pt x="2049" y="2038"/>
                      <a:pt x="2107" y="2055"/>
                      <a:pt x="2155" y="2055"/>
                    </a:cubicBezTo>
                    <a:cubicBezTo>
                      <a:pt x="2312" y="2055"/>
                      <a:pt x="2350" y="1874"/>
                      <a:pt x="2075" y="1702"/>
                    </a:cubicBezTo>
                    <a:cubicBezTo>
                      <a:pt x="1545" y="1370"/>
                      <a:pt x="1584" y="1417"/>
                      <a:pt x="2210" y="1312"/>
                    </a:cubicBezTo>
                    <a:cubicBezTo>
                      <a:pt x="2269" y="1303"/>
                      <a:pt x="2469" y="1300"/>
                      <a:pt x="2428" y="1114"/>
                    </a:cubicBezTo>
                    <a:cubicBezTo>
                      <a:pt x="2415" y="1052"/>
                      <a:pt x="2370" y="1012"/>
                      <a:pt x="2304" y="1012"/>
                    </a:cubicBezTo>
                    <a:cubicBezTo>
                      <a:pt x="2297" y="1012"/>
                      <a:pt x="2289" y="1013"/>
                      <a:pt x="2280" y="1014"/>
                    </a:cubicBezTo>
                    <a:cubicBezTo>
                      <a:pt x="1940" y="1059"/>
                      <a:pt x="1738" y="1105"/>
                      <a:pt x="1649" y="1105"/>
                    </a:cubicBezTo>
                    <a:cubicBezTo>
                      <a:pt x="1575" y="1105"/>
                      <a:pt x="1579" y="1074"/>
                      <a:pt x="1646" y="985"/>
                    </a:cubicBezTo>
                    <a:cubicBezTo>
                      <a:pt x="1646" y="982"/>
                      <a:pt x="1644" y="982"/>
                      <a:pt x="1643" y="981"/>
                    </a:cubicBezTo>
                    <a:cubicBezTo>
                      <a:pt x="1821" y="782"/>
                      <a:pt x="2074" y="537"/>
                      <a:pt x="1912" y="413"/>
                    </a:cubicBezTo>
                    <a:cubicBezTo>
                      <a:pt x="1883" y="390"/>
                      <a:pt x="1856" y="381"/>
                      <a:pt x="1830" y="381"/>
                    </a:cubicBezTo>
                    <a:cubicBezTo>
                      <a:pt x="1755" y="381"/>
                      <a:pt x="1690" y="461"/>
                      <a:pt x="1612" y="550"/>
                    </a:cubicBezTo>
                    <a:cubicBezTo>
                      <a:pt x="1555" y="616"/>
                      <a:pt x="1416" y="816"/>
                      <a:pt x="1371" y="816"/>
                    </a:cubicBezTo>
                    <a:cubicBezTo>
                      <a:pt x="1369" y="816"/>
                      <a:pt x="1368" y="816"/>
                      <a:pt x="1366" y="816"/>
                    </a:cubicBezTo>
                    <a:cubicBezTo>
                      <a:pt x="1312" y="798"/>
                      <a:pt x="1345" y="768"/>
                      <a:pt x="1325" y="285"/>
                    </a:cubicBezTo>
                    <a:cubicBezTo>
                      <a:pt x="1320" y="152"/>
                      <a:pt x="1308" y="0"/>
                      <a:pt x="119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60" name="Google Shape;1360;p28"/>
              <p:cNvSpPr/>
              <p:nvPr/>
            </p:nvSpPr>
            <p:spPr>
              <a:xfrm>
                <a:off x="783761" y="2029623"/>
                <a:ext cx="81267" cy="84493"/>
              </a:xfrm>
              <a:custGeom>
                <a:avLst/>
                <a:gdLst/>
                <a:ahLst/>
                <a:cxnLst/>
                <a:rect l="l" t="t" r="r" b="b"/>
                <a:pathLst>
                  <a:path w="2469" h="2567" extrusionOk="0">
                    <a:moveTo>
                      <a:pt x="1190" y="0"/>
                    </a:moveTo>
                    <a:cubicBezTo>
                      <a:pt x="1183" y="0"/>
                      <a:pt x="1175" y="1"/>
                      <a:pt x="1168" y="2"/>
                    </a:cubicBezTo>
                    <a:cubicBezTo>
                      <a:pt x="977" y="29"/>
                      <a:pt x="1027" y="98"/>
                      <a:pt x="1039" y="890"/>
                    </a:cubicBezTo>
                    <a:cubicBezTo>
                      <a:pt x="1040" y="956"/>
                      <a:pt x="1022" y="982"/>
                      <a:pt x="988" y="982"/>
                    </a:cubicBezTo>
                    <a:cubicBezTo>
                      <a:pt x="927" y="982"/>
                      <a:pt x="816" y="895"/>
                      <a:pt x="681" y="811"/>
                    </a:cubicBezTo>
                    <a:cubicBezTo>
                      <a:pt x="617" y="772"/>
                      <a:pt x="534" y="740"/>
                      <a:pt x="463" y="740"/>
                    </a:cubicBezTo>
                    <a:cubicBezTo>
                      <a:pt x="405" y="740"/>
                      <a:pt x="355" y="762"/>
                      <a:pt x="330" y="819"/>
                    </a:cubicBezTo>
                    <a:cubicBezTo>
                      <a:pt x="287" y="923"/>
                      <a:pt x="380" y="984"/>
                      <a:pt x="474" y="1046"/>
                    </a:cubicBezTo>
                    <a:cubicBezTo>
                      <a:pt x="977" y="1377"/>
                      <a:pt x="983" y="1279"/>
                      <a:pt x="284" y="1496"/>
                    </a:cubicBezTo>
                    <a:cubicBezTo>
                      <a:pt x="155" y="1535"/>
                      <a:pt x="0" y="1596"/>
                      <a:pt x="50" y="1724"/>
                    </a:cubicBezTo>
                    <a:cubicBezTo>
                      <a:pt x="71" y="1779"/>
                      <a:pt x="123" y="1800"/>
                      <a:pt x="193" y="1800"/>
                    </a:cubicBezTo>
                    <a:cubicBezTo>
                      <a:pt x="398" y="1800"/>
                      <a:pt x="754" y="1623"/>
                      <a:pt x="915" y="1623"/>
                    </a:cubicBezTo>
                    <a:cubicBezTo>
                      <a:pt x="922" y="1623"/>
                      <a:pt x="928" y="1624"/>
                      <a:pt x="935" y="1624"/>
                    </a:cubicBezTo>
                    <a:cubicBezTo>
                      <a:pt x="953" y="1734"/>
                      <a:pt x="859" y="1795"/>
                      <a:pt x="823" y="1883"/>
                    </a:cubicBezTo>
                    <a:cubicBezTo>
                      <a:pt x="765" y="2021"/>
                      <a:pt x="653" y="2088"/>
                      <a:pt x="690" y="2245"/>
                    </a:cubicBezTo>
                    <a:cubicBezTo>
                      <a:pt x="703" y="2302"/>
                      <a:pt x="735" y="2325"/>
                      <a:pt x="774" y="2325"/>
                    </a:cubicBezTo>
                    <a:cubicBezTo>
                      <a:pt x="847" y="2325"/>
                      <a:pt x="947" y="2247"/>
                      <a:pt x="1008" y="2156"/>
                    </a:cubicBezTo>
                    <a:cubicBezTo>
                      <a:pt x="1115" y="1999"/>
                      <a:pt x="1160" y="1913"/>
                      <a:pt x="1200" y="1913"/>
                    </a:cubicBezTo>
                    <a:cubicBezTo>
                      <a:pt x="1251" y="1913"/>
                      <a:pt x="1294" y="2055"/>
                      <a:pt x="1455" y="2367"/>
                    </a:cubicBezTo>
                    <a:cubicBezTo>
                      <a:pt x="1502" y="2459"/>
                      <a:pt x="1567" y="2567"/>
                      <a:pt x="1650" y="2567"/>
                    </a:cubicBezTo>
                    <a:cubicBezTo>
                      <a:pt x="1667" y="2567"/>
                      <a:pt x="1684" y="2562"/>
                      <a:pt x="1702" y="2553"/>
                    </a:cubicBezTo>
                    <a:cubicBezTo>
                      <a:pt x="1820" y="2491"/>
                      <a:pt x="1760" y="2352"/>
                      <a:pt x="1702" y="2219"/>
                    </a:cubicBezTo>
                    <a:cubicBezTo>
                      <a:pt x="1559" y="1888"/>
                      <a:pt x="1470" y="1740"/>
                      <a:pt x="1527" y="1740"/>
                    </a:cubicBezTo>
                    <a:cubicBezTo>
                      <a:pt x="1572" y="1740"/>
                      <a:pt x="1709" y="1833"/>
                      <a:pt x="1985" y="2000"/>
                    </a:cubicBezTo>
                    <a:cubicBezTo>
                      <a:pt x="2049" y="2038"/>
                      <a:pt x="2107" y="2055"/>
                      <a:pt x="2155" y="2055"/>
                    </a:cubicBezTo>
                    <a:cubicBezTo>
                      <a:pt x="2312" y="2055"/>
                      <a:pt x="2350" y="1874"/>
                      <a:pt x="2075" y="1702"/>
                    </a:cubicBezTo>
                    <a:cubicBezTo>
                      <a:pt x="1545" y="1370"/>
                      <a:pt x="1584" y="1417"/>
                      <a:pt x="2210" y="1312"/>
                    </a:cubicBezTo>
                    <a:cubicBezTo>
                      <a:pt x="2269" y="1303"/>
                      <a:pt x="2469" y="1300"/>
                      <a:pt x="2428" y="1114"/>
                    </a:cubicBezTo>
                    <a:cubicBezTo>
                      <a:pt x="2415" y="1052"/>
                      <a:pt x="2370" y="1012"/>
                      <a:pt x="2304" y="1012"/>
                    </a:cubicBezTo>
                    <a:cubicBezTo>
                      <a:pt x="2297" y="1012"/>
                      <a:pt x="2289" y="1013"/>
                      <a:pt x="2280" y="1014"/>
                    </a:cubicBezTo>
                    <a:cubicBezTo>
                      <a:pt x="1940" y="1059"/>
                      <a:pt x="1738" y="1105"/>
                      <a:pt x="1649" y="1105"/>
                    </a:cubicBezTo>
                    <a:cubicBezTo>
                      <a:pt x="1575" y="1105"/>
                      <a:pt x="1579" y="1074"/>
                      <a:pt x="1646" y="985"/>
                    </a:cubicBezTo>
                    <a:cubicBezTo>
                      <a:pt x="1646" y="982"/>
                      <a:pt x="1644" y="982"/>
                      <a:pt x="1643" y="981"/>
                    </a:cubicBezTo>
                    <a:cubicBezTo>
                      <a:pt x="1821" y="782"/>
                      <a:pt x="2074" y="537"/>
                      <a:pt x="1912" y="413"/>
                    </a:cubicBezTo>
                    <a:cubicBezTo>
                      <a:pt x="1883" y="390"/>
                      <a:pt x="1856" y="381"/>
                      <a:pt x="1830" y="381"/>
                    </a:cubicBezTo>
                    <a:cubicBezTo>
                      <a:pt x="1755" y="381"/>
                      <a:pt x="1690" y="461"/>
                      <a:pt x="1612" y="550"/>
                    </a:cubicBezTo>
                    <a:cubicBezTo>
                      <a:pt x="1555" y="616"/>
                      <a:pt x="1416" y="816"/>
                      <a:pt x="1371" y="816"/>
                    </a:cubicBezTo>
                    <a:cubicBezTo>
                      <a:pt x="1369" y="816"/>
                      <a:pt x="1368" y="816"/>
                      <a:pt x="1366" y="816"/>
                    </a:cubicBezTo>
                    <a:cubicBezTo>
                      <a:pt x="1312" y="798"/>
                      <a:pt x="1345" y="768"/>
                      <a:pt x="1325" y="285"/>
                    </a:cubicBezTo>
                    <a:cubicBezTo>
                      <a:pt x="1320" y="152"/>
                      <a:pt x="1308" y="0"/>
                      <a:pt x="119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61" name="Google Shape;1361;p28"/>
              <p:cNvSpPr/>
              <p:nvPr/>
            </p:nvSpPr>
            <p:spPr>
              <a:xfrm>
                <a:off x="542526" y="1177502"/>
                <a:ext cx="60728" cy="83505"/>
              </a:xfrm>
              <a:custGeom>
                <a:avLst/>
                <a:gdLst/>
                <a:ahLst/>
                <a:cxnLst/>
                <a:rect l="l" t="t" r="r" b="b"/>
                <a:pathLst>
                  <a:path w="1845" h="2537" extrusionOk="0">
                    <a:moveTo>
                      <a:pt x="953" y="1"/>
                    </a:moveTo>
                    <a:cubicBezTo>
                      <a:pt x="919" y="1"/>
                      <a:pt x="886" y="19"/>
                      <a:pt x="867" y="53"/>
                    </a:cubicBezTo>
                    <a:cubicBezTo>
                      <a:pt x="784" y="206"/>
                      <a:pt x="630" y="779"/>
                      <a:pt x="179" y="1162"/>
                    </a:cubicBezTo>
                    <a:cubicBezTo>
                      <a:pt x="0" y="1314"/>
                      <a:pt x="210" y="1394"/>
                      <a:pt x="426" y="1648"/>
                    </a:cubicBezTo>
                    <a:cubicBezTo>
                      <a:pt x="793" y="2081"/>
                      <a:pt x="799" y="2331"/>
                      <a:pt x="910" y="2488"/>
                    </a:cubicBezTo>
                    <a:cubicBezTo>
                      <a:pt x="933" y="2521"/>
                      <a:pt x="965" y="2537"/>
                      <a:pt x="997" y="2537"/>
                    </a:cubicBezTo>
                    <a:cubicBezTo>
                      <a:pt x="1032" y="2537"/>
                      <a:pt x="1066" y="2518"/>
                      <a:pt x="1088" y="2480"/>
                    </a:cubicBezTo>
                    <a:cubicBezTo>
                      <a:pt x="1117" y="2428"/>
                      <a:pt x="1140" y="2371"/>
                      <a:pt x="1161" y="2315"/>
                    </a:cubicBezTo>
                    <a:cubicBezTo>
                      <a:pt x="1397" y="1686"/>
                      <a:pt x="1667" y="1496"/>
                      <a:pt x="1799" y="1343"/>
                    </a:cubicBezTo>
                    <a:cubicBezTo>
                      <a:pt x="1844" y="1290"/>
                      <a:pt x="1812" y="1179"/>
                      <a:pt x="1782" y="1149"/>
                    </a:cubicBezTo>
                    <a:cubicBezTo>
                      <a:pt x="1660" y="1032"/>
                      <a:pt x="1357" y="787"/>
                      <a:pt x="1137" y="249"/>
                    </a:cubicBezTo>
                    <a:cubicBezTo>
                      <a:pt x="1107" y="178"/>
                      <a:pt x="1081" y="102"/>
                      <a:pt x="1032" y="41"/>
                    </a:cubicBezTo>
                    <a:cubicBezTo>
                      <a:pt x="1011" y="14"/>
                      <a:pt x="982" y="1"/>
                      <a:pt x="95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62" name="Google Shape;1362;p28"/>
              <p:cNvSpPr/>
              <p:nvPr/>
            </p:nvSpPr>
            <p:spPr>
              <a:xfrm>
                <a:off x="794026" y="1770402"/>
                <a:ext cx="60728" cy="83505"/>
              </a:xfrm>
              <a:custGeom>
                <a:avLst/>
                <a:gdLst/>
                <a:ahLst/>
                <a:cxnLst/>
                <a:rect l="l" t="t" r="r" b="b"/>
                <a:pathLst>
                  <a:path w="1845" h="2537" extrusionOk="0">
                    <a:moveTo>
                      <a:pt x="953" y="1"/>
                    </a:moveTo>
                    <a:cubicBezTo>
                      <a:pt x="919" y="1"/>
                      <a:pt x="886" y="19"/>
                      <a:pt x="867" y="53"/>
                    </a:cubicBezTo>
                    <a:cubicBezTo>
                      <a:pt x="784" y="206"/>
                      <a:pt x="630" y="779"/>
                      <a:pt x="179" y="1162"/>
                    </a:cubicBezTo>
                    <a:cubicBezTo>
                      <a:pt x="0" y="1314"/>
                      <a:pt x="210" y="1394"/>
                      <a:pt x="426" y="1648"/>
                    </a:cubicBezTo>
                    <a:cubicBezTo>
                      <a:pt x="793" y="2081"/>
                      <a:pt x="799" y="2331"/>
                      <a:pt x="910" y="2488"/>
                    </a:cubicBezTo>
                    <a:cubicBezTo>
                      <a:pt x="933" y="2521"/>
                      <a:pt x="965" y="2537"/>
                      <a:pt x="997" y="2537"/>
                    </a:cubicBezTo>
                    <a:cubicBezTo>
                      <a:pt x="1032" y="2537"/>
                      <a:pt x="1066" y="2518"/>
                      <a:pt x="1088" y="2480"/>
                    </a:cubicBezTo>
                    <a:cubicBezTo>
                      <a:pt x="1117" y="2428"/>
                      <a:pt x="1140" y="2371"/>
                      <a:pt x="1161" y="2315"/>
                    </a:cubicBezTo>
                    <a:cubicBezTo>
                      <a:pt x="1397" y="1686"/>
                      <a:pt x="1667" y="1496"/>
                      <a:pt x="1799" y="1343"/>
                    </a:cubicBezTo>
                    <a:cubicBezTo>
                      <a:pt x="1844" y="1290"/>
                      <a:pt x="1812" y="1179"/>
                      <a:pt x="1782" y="1149"/>
                    </a:cubicBezTo>
                    <a:cubicBezTo>
                      <a:pt x="1660" y="1032"/>
                      <a:pt x="1357" y="787"/>
                      <a:pt x="1137" y="249"/>
                    </a:cubicBezTo>
                    <a:cubicBezTo>
                      <a:pt x="1107" y="178"/>
                      <a:pt x="1081" y="102"/>
                      <a:pt x="1032" y="41"/>
                    </a:cubicBezTo>
                    <a:cubicBezTo>
                      <a:pt x="1011" y="14"/>
                      <a:pt x="982" y="1"/>
                      <a:pt x="95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63" name="Google Shape;1363;p28"/>
              <p:cNvSpPr/>
              <p:nvPr/>
            </p:nvSpPr>
            <p:spPr>
              <a:xfrm>
                <a:off x="991001" y="2084352"/>
                <a:ext cx="60728" cy="83505"/>
              </a:xfrm>
              <a:custGeom>
                <a:avLst/>
                <a:gdLst/>
                <a:ahLst/>
                <a:cxnLst/>
                <a:rect l="l" t="t" r="r" b="b"/>
                <a:pathLst>
                  <a:path w="1845" h="2537" extrusionOk="0">
                    <a:moveTo>
                      <a:pt x="953" y="1"/>
                    </a:moveTo>
                    <a:cubicBezTo>
                      <a:pt x="919" y="1"/>
                      <a:pt x="886" y="19"/>
                      <a:pt x="867" y="53"/>
                    </a:cubicBezTo>
                    <a:cubicBezTo>
                      <a:pt x="784" y="206"/>
                      <a:pt x="630" y="779"/>
                      <a:pt x="179" y="1162"/>
                    </a:cubicBezTo>
                    <a:cubicBezTo>
                      <a:pt x="0" y="1314"/>
                      <a:pt x="210" y="1394"/>
                      <a:pt x="426" y="1648"/>
                    </a:cubicBezTo>
                    <a:cubicBezTo>
                      <a:pt x="793" y="2081"/>
                      <a:pt x="799" y="2331"/>
                      <a:pt x="910" y="2488"/>
                    </a:cubicBezTo>
                    <a:cubicBezTo>
                      <a:pt x="933" y="2521"/>
                      <a:pt x="965" y="2537"/>
                      <a:pt x="997" y="2537"/>
                    </a:cubicBezTo>
                    <a:cubicBezTo>
                      <a:pt x="1032" y="2537"/>
                      <a:pt x="1066" y="2518"/>
                      <a:pt x="1088" y="2480"/>
                    </a:cubicBezTo>
                    <a:cubicBezTo>
                      <a:pt x="1117" y="2428"/>
                      <a:pt x="1140" y="2371"/>
                      <a:pt x="1161" y="2315"/>
                    </a:cubicBezTo>
                    <a:cubicBezTo>
                      <a:pt x="1397" y="1686"/>
                      <a:pt x="1667" y="1496"/>
                      <a:pt x="1799" y="1343"/>
                    </a:cubicBezTo>
                    <a:cubicBezTo>
                      <a:pt x="1844" y="1290"/>
                      <a:pt x="1812" y="1179"/>
                      <a:pt x="1782" y="1149"/>
                    </a:cubicBezTo>
                    <a:cubicBezTo>
                      <a:pt x="1660" y="1032"/>
                      <a:pt x="1357" y="787"/>
                      <a:pt x="1137" y="249"/>
                    </a:cubicBezTo>
                    <a:cubicBezTo>
                      <a:pt x="1107" y="178"/>
                      <a:pt x="1081" y="102"/>
                      <a:pt x="1032" y="41"/>
                    </a:cubicBezTo>
                    <a:cubicBezTo>
                      <a:pt x="1011" y="14"/>
                      <a:pt x="982" y="1"/>
                      <a:pt x="95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64" name="Google Shape;1364;p28"/>
            <p:cNvGrpSpPr/>
            <p:nvPr/>
          </p:nvGrpSpPr>
          <p:grpSpPr>
            <a:xfrm>
              <a:off x="8054876" y="201324"/>
              <a:ext cx="814202" cy="2628370"/>
              <a:chOff x="8054876" y="201324"/>
              <a:chExt cx="814202" cy="2628370"/>
            </a:xfrm>
          </p:grpSpPr>
          <p:sp>
            <p:nvSpPr>
              <p:cNvPr id="1365" name="Google Shape;1365;p28"/>
              <p:cNvSpPr/>
              <p:nvPr/>
            </p:nvSpPr>
            <p:spPr>
              <a:xfrm>
                <a:off x="8230787" y="201324"/>
                <a:ext cx="94466" cy="94795"/>
              </a:xfrm>
              <a:custGeom>
                <a:avLst/>
                <a:gdLst/>
                <a:ahLst/>
                <a:cxnLst/>
                <a:rect l="l" t="t" r="r" b="b"/>
                <a:pathLst>
                  <a:path w="2870" h="2880" extrusionOk="0">
                    <a:moveTo>
                      <a:pt x="1676" y="1"/>
                    </a:moveTo>
                    <a:cubicBezTo>
                      <a:pt x="1636" y="1"/>
                      <a:pt x="1596" y="17"/>
                      <a:pt x="1566" y="51"/>
                    </a:cubicBezTo>
                    <a:lnTo>
                      <a:pt x="1075" y="618"/>
                    </a:lnTo>
                    <a:cubicBezTo>
                      <a:pt x="1046" y="650"/>
                      <a:pt x="1006" y="669"/>
                      <a:pt x="964" y="669"/>
                    </a:cubicBezTo>
                    <a:cubicBezTo>
                      <a:pt x="959" y="669"/>
                      <a:pt x="953" y="668"/>
                      <a:pt x="948" y="668"/>
                    </a:cubicBezTo>
                    <a:lnTo>
                      <a:pt x="201" y="584"/>
                    </a:lnTo>
                    <a:cubicBezTo>
                      <a:pt x="195" y="583"/>
                      <a:pt x="190" y="583"/>
                      <a:pt x="184" y="583"/>
                    </a:cubicBezTo>
                    <a:cubicBezTo>
                      <a:pt x="73" y="583"/>
                      <a:pt x="0" y="706"/>
                      <a:pt x="60" y="804"/>
                    </a:cubicBezTo>
                    <a:lnTo>
                      <a:pt x="448" y="1448"/>
                    </a:lnTo>
                    <a:cubicBezTo>
                      <a:pt x="474" y="1489"/>
                      <a:pt x="476" y="1540"/>
                      <a:pt x="457" y="1584"/>
                    </a:cubicBezTo>
                    <a:lnTo>
                      <a:pt x="146" y="2269"/>
                    </a:lnTo>
                    <a:cubicBezTo>
                      <a:pt x="102" y="2368"/>
                      <a:pt x="176" y="2475"/>
                      <a:pt x="278" y="2475"/>
                    </a:cubicBezTo>
                    <a:cubicBezTo>
                      <a:pt x="290" y="2475"/>
                      <a:pt x="301" y="2474"/>
                      <a:pt x="313" y="2471"/>
                    </a:cubicBezTo>
                    <a:lnTo>
                      <a:pt x="1045" y="2301"/>
                    </a:lnTo>
                    <a:cubicBezTo>
                      <a:pt x="1056" y="2298"/>
                      <a:pt x="1068" y="2297"/>
                      <a:pt x="1079" y="2297"/>
                    </a:cubicBezTo>
                    <a:cubicBezTo>
                      <a:pt x="1114" y="2297"/>
                      <a:pt x="1149" y="2310"/>
                      <a:pt x="1177" y="2335"/>
                    </a:cubicBezTo>
                    <a:lnTo>
                      <a:pt x="1733" y="2841"/>
                    </a:lnTo>
                    <a:cubicBezTo>
                      <a:pt x="1762" y="2868"/>
                      <a:pt x="1796" y="2880"/>
                      <a:pt x="1830" y="2880"/>
                    </a:cubicBezTo>
                    <a:cubicBezTo>
                      <a:pt x="1901" y="2880"/>
                      <a:pt x="1969" y="2828"/>
                      <a:pt x="1976" y="2746"/>
                    </a:cubicBezTo>
                    <a:lnTo>
                      <a:pt x="2040" y="1998"/>
                    </a:lnTo>
                    <a:cubicBezTo>
                      <a:pt x="2044" y="1950"/>
                      <a:pt x="2072" y="1907"/>
                      <a:pt x="2113" y="1883"/>
                    </a:cubicBezTo>
                    <a:lnTo>
                      <a:pt x="2766" y="1510"/>
                    </a:lnTo>
                    <a:cubicBezTo>
                      <a:pt x="2870" y="1453"/>
                      <a:pt x="2861" y="1299"/>
                      <a:pt x="2750" y="1251"/>
                    </a:cubicBezTo>
                    <a:lnTo>
                      <a:pt x="2058" y="958"/>
                    </a:lnTo>
                    <a:cubicBezTo>
                      <a:pt x="2013" y="940"/>
                      <a:pt x="1981" y="900"/>
                      <a:pt x="1971" y="854"/>
                    </a:cubicBezTo>
                    <a:lnTo>
                      <a:pt x="1820" y="117"/>
                    </a:lnTo>
                    <a:cubicBezTo>
                      <a:pt x="1804" y="43"/>
                      <a:pt x="1741" y="1"/>
                      <a:pt x="1676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66" name="Google Shape;1366;p28"/>
              <p:cNvSpPr/>
              <p:nvPr/>
            </p:nvSpPr>
            <p:spPr>
              <a:xfrm>
                <a:off x="8774612" y="705049"/>
                <a:ext cx="94466" cy="94795"/>
              </a:xfrm>
              <a:custGeom>
                <a:avLst/>
                <a:gdLst/>
                <a:ahLst/>
                <a:cxnLst/>
                <a:rect l="l" t="t" r="r" b="b"/>
                <a:pathLst>
                  <a:path w="2870" h="2880" extrusionOk="0">
                    <a:moveTo>
                      <a:pt x="1676" y="1"/>
                    </a:moveTo>
                    <a:cubicBezTo>
                      <a:pt x="1636" y="1"/>
                      <a:pt x="1596" y="17"/>
                      <a:pt x="1566" y="51"/>
                    </a:cubicBezTo>
                    <a:lnTo>
                      <a:pt x="1075" y="618"/>
                    </a:lnTo>
                    <a:cubicBezTo>
                      <a:pt x="1046" y="650"/>
                      <a:pt x="1006" y="669"/>
                      <a:pt x="964" y="669"/>
                    </a:cubicBezTo>
                    <a:cubicBezTo>
                      <a:pt x="959" y="669"/>
                      <a:pt x="953" y="668"/>
                      <a:pt x="948" y="668"/>
                    </a:cubicBezTo>
                    <a:lnTo>
                      <a:pt x="201" y="584"/>
                    </a:lnTo>
                    <a:cubicBezTo>
                      <a:pt x="195" y="583"/>
                      <a:pt x="190" y="583"/>
                      <a:pt x="184" y="583"/>
                    </a:cubicBezTo>
                    <a:cubicBezTo>
                      <a:pt x="73" y="583"/>
                      <a:pt x="0" y="706"/>
                      <a:pt x="60" y="804"/>
                    </a:cubicBezTo>
                    <a:lnTo>
                      <a:pt x="448" y="1448"/>
                    </a:lnTo>
                    <a:cubicBezTo>
                      <a:pt x="474" y="1489"/>
                      <a:pt x="476" y="1540"/>
                      <a:pt x="457" y="1584"/>
                    </a:cubicBezTo>
                    <a:lnTo>
                      <a:pt x="146" y="2269"/>
                    </a:lnTo>
                    <a:cubicBezTo>
                      <a:pt x="102" y="2368"/>
                      <a:pt x="176" y="2475"/>
                      <a:pt x="278" y="2475"/>
                    </a:cubicBezTo>
                    <a:cubicBezTo>
                      <a:pt x="290" y="2475"/>
                      <a:pt x="301" y="2474"/>
                      <a:pt x="313" y="2471"/>
                    </a:cubicBezTo>
                    <a:lnTo>
                      <a:pt x="1045" y="2301"/>
                    </a:lnTo>
                    <a:cubicBezTo>
                      <a:pt x="1056" y="2298"/>
                      <a:pt x="1068" y="2297"/>
                      <a:pt x="1079" y="2297"/>
                    </a:cubicBezTo>
                    <a:cubicBezTo>
                      <a:pt x="1114" y="2297"/>
                      <a:pt x="1149" y="2310"/>
                      <a:pt x="1177" y="2335"/>
                    </a:cubicBezTo>
                    <a:lnTo>
                      <a:pt x="1733" y="2841"/>
                    </a:lnTo>
                    <a:cubicBezTo>
                      <a:pt x="1762" y="2868"/>
                      <a:pt x="1796" y="2880"/>
                      <a:pt x="1830" y="2880"/>
                    </a:cubicBezTo>
                    <a:cubicBezTo>
                      <a:pt x="1901" y="2880"/>
                      <a:pt x="1969" y="2828"/>
                      <a:pt x="1976" y="2746"/>
                    </a:cubicBezTo>
                    <a:lnTo>
                      <a:pt x="2040" y="1998"/>
                    </a:lnTo>
                    <a:cubicBezTo>
                      <a:pt x="2044" y="1950"/>
                      <a:pt x="2072" y="1907"/>
                      <a:pt x="2113" y="1883"/>
                    </a:cubicBezTo>
                    <a:lnTo>
                      <a:pt x="2766" y="1510"/>
                    </a:lnTo>
                    <a:cubicBezTo>
                      <a:pt x="2870" y="1453"/>
                      <a:pt x="2861" y="1299"/>
                      <a:pt x="2750" y="1251"/>
                    </a:cubicBezTo>
                    <a:lnTo>
                      <a:pt x="2058" y="958"/>
                    </a:lnTo>
                    <a:cubicBezTo>
                      <a:pt x="2013" y="940"/>
                      <a:pt x="1981" y="900"/>
                      <a:pt x="1971" y="854"/>
                    </a:cubicBezTo>
                    <a:lnTo>
                      <a:pt x="1820" y="117"/>
                    </a:lnTo>
                    <a:cubicBezTo>
                      <a:pt x="1804" y="43"/>
                      <a:pt x="1741" y="1"/>
                      <a:pt x="1676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67" name="Google Shape;1367;p28"/>
              <p:cNvSpPr/>
              <p:nvPr/>
            </p:nvSpPr>
            <p:spPr>
              <a:xfrm>
                <a:off x="8460662" y="956649"/>
                <a:ext cx="94466" cy="94795"/>
              </a:xfrm>
              <a:custGeom>
                <a:avLst/>
                <a:gdLst/>
                <a:ahLst/>
                <a:cxnLst/>
                <a:rect l="l" t="t" r="r" b="b"/>
                <a:pathLst>
                  <a:path w="2870" h="2880" extrusionOk="0">
                    <a:moveTo>
                      <a:pt x="1676" y="1"/>
                    </a:moveTo>
                    <a:cubicBezTo>
                      <a:pt x="1636" y="1"/>
                      <a:pt x="1596" y="17"/>
                      <a:pt x="1566" y="51"/>
                    </a:cubicBezTo>
                    <a:lnTo>
                      <a:pt x="1075" y="618"/>
                    </a:lnTo>
                    <a:cubicBezTo>
                      <a:pt x="1046" y="650"/>
                      <a:pt x="1006" y="669"/>
                      <a:pt x="964" y="669"/>
                    </a:cubicBezTo>
                    <a:cubicBezTo>
                      <a:pt x="959" y="669"/>
                      <a:pt x="953" y="668"/>
                      <a:pt x="948" y="668"/>
                    </a:cubicBezTo>
                    <a:lnTo>
                      <a:pt x="201" y="584"/>
                    </a:lnTo>
                    <a:cubicBezTo>
                      <a:pt x="195" y="583"/>
                      <a:pt x="190" y="583"/>
                      <a:pt x="184" y="583"/>
                    </a:cubicBezTo>
                    <a:cubicBezTo>
                      <a:pt x="73" y="583"/>
                      <a:pt x="0" y="706"/>
                      <a:pt x="60" y="804"/>
                    </a:cubicBezTo>
                    <a:lnTo>
                      <a:pt x="448" y="1448"/>
                    </a:lnTo>
                    <a:cubicBezTo>
                      <a:pt x="474" y="1489"/>
                      <a:pt x="476" y="1540"/>
                      <a:pt x="457" y="1584"/>
                    </a:cubicBezTo>
                    <a:lnTo>
                      <a:pt x="146" y="2269"/>
                    </a:lnTo>
                    <a:cubicBezTo>
                      <a:pt x="102" y="2368"/>
                      <a:pt x="176" y="2475"/>
                      <a:pt x="278" y="2475"/>
                    </a:cubicBezTo>
                    <a:cubicBezTo>
                      <a:pt x="290" y="2475"/>
                      <a:pt x="301" y="2474"/>
                      <a:pt x="313" y="2471"/>
                    </a:cubicBezTo>
                    <a:lnTo>
                      <a:pt x="1045" y="2301"/>
                    </a:lnTo>
                    <a:cubicBezTo>
                      <a:pt x="1056" y="2298"/>
                      <a:pt x="1068" y="2297"/>
                      <a:pt x="1079" y="2297"/>
                    </a:cubicBezTo>
                    <a:cubicBezTo>
                      <a:pt x="1114" y="2297"/>
                      <a:pt x="1149" y="2310"/>
                      <a:pt x="1177" y="2335"/>
                    </a:cubicBezTo>
                    <a:lnTo>
                      <a:pt x="1733" y="2841"/>
                    </a:lnTo>
                    <a:cubicBezTo>
                      <a:pt x="1762" y="2868"/>
                      <a:pt x="1796" y="2880"/>
                      <a:pt x="1830" y="2880"/>
                    </a:cubicBezTo>
                    <a:cubicBezTo>
                      <a:pt x="1901" y="2880"/>
                      <a:pt x="1969" y="2828"/>
                      <a:pt x="1976" y="2746"/>
                    </a:cubicBezTo>
                    <a:lnTo>
                      <a:pt x="2040" y="1998"/>
                    </a:lnTo>
                    <a:cubicBezTo>
                      <a:pt x="2044" y="1950"/>
                      <a:pt x="2072" y="1907"/>
                      <a:pt x="2113" y="1883"/>
                    </a:cubicBezTo>
                    <a:lnTo>
                      <a:pt x="2766" y="1510"/>
                    </a:lnTo>
                    <a:cubicBezTo>
                      <a:pt x="2870" y="1453"/>
                      <a:pt x="2861" y="1299"/>
                      <a:pt x="2750" y="1251"/>
                    </a:cubicBezTo>
                    <a:lnTo>
                      <a:pt x="2058" y="958"/>
                    </a:lnTo>
                    <a:cubicBezTo>
                      <a:pt x="2013" y="940"/>
                      <a:pt x="1981" y="900"/>
                      <a:pt x="1971" y="854"/>
                    </a:cubicBezTo>
                    <a:lnTo>
                      <a:pt x="1820" y="117"/>
                    </a:lnTo>
                    <a:cubicBezTo>
                      <a:pt x="1804" y="43"/>
                      <a:pt x="1741" y="1"/>
                      <a:pt x="1676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68" name="Google Shape;1368;p28"/>
              <p:cNvSpPr/>
              <p:nvPr/>
            </p:nvSpPr>
            <p:spPr>
              <a:xfrm>
                <a:off x="8115612" y="2734899"/>
                <a:ext cx="94466" cy="94795"/>
              </a:xfrm>
              <a:custGeom>
                <a:avLst/>
                <a:gdLst/>
                <a:ahLst/>
                <a:cxnLst/>
                <a:rect l="l" t="t" r="r" b="b"/>
                <a:pathLst>
                  <a:path w="2870" h="2880" extrusionOk="0">
                    <a:moveTo>
                      <a:pt x="1676" y="1"/>
                    </a:moveTo>
                    <a:cubicBezTo>
                      <a:pt x="1636" y="1"/>
                      <a:pt x="1596" y="17"/>
                      <a:pt x="1566" y="51"/>
                    </a:cubicBezTo>
                    <a:lnTo>
                      <a:pt x="1075" y="618"/>
                    </a:lnTo>
                    <a:cubicBezTo>
                      <a:pt x="1046" y="650"/>
                      <a:pt x="1006" y="669"/>
                      <a:pt x="964" y="669"/>
                    </a:cubicBezTo>
                    <a:cubicBezTo>
                      <a:pt x="959" y="669"/>
                      <a:pt x="953" y="668"/>
                      <a:pt x="948" y="668"/>
                    </a:cubicBezTo>
                    <a:lnTo>
                      <a:pt x="201" y="584"/>
                    </a:lnTo>
                    <a:cubicBezTo>
                      <a:pt x="195" y="583"/>
                      <a:pt x="190" y="583"/>
                      <a:pt x="184" y="583"/>
                    </a:cubicBezTo>
                    <a:cubicBezTo>
                      <a:pt x="73" y="583"/>
                      <a:pt x="0" y="706"/>
                      <a:pt x="60" y="804"/>
                    </a:cubicBezTo>
                    <a:lnTo>
                      <a:pt x="448" y="1448"/>
                    </a:lnTo>
                    <a:cubicBezTo>
                      <a:pt x="474" y="1489"/>
                      <a:pt x="476" y="1540"/>
                      <a:pt x="457" y="1584"/>
                    </a:cubicBezTo>
                    <a:lnTo>
                      <a:pt x="146" y="2269"/>
                    </a:lnTo>
                    <a:cubicBezTo>
                      <a:pt x="102" y="2368"/>
                      <a:pt x="176" y="2475"/>
                      <a:pt x="278" y="2475"/>
                    </a:cubicBezTo>
                    <a:cubicBezTo>
                      <a:pt x="290" y="2475"/>
                      <a:pt x="301" y="2474"/>
                      <a:pt x="313" y="2471"/>
                    </a:cubicBezTo>
                    <a:lnTo>
                      <a:pt x="1045" y="2301"/>
                    </a:lnTo>
                    <a:cubicBezTo>
                      <a:pt x="1056" y="2298"/>
                      <a:pt x="1068" y="2297"/>
                      <a:pt x="1079" y="2297"/>
                    </a:cubicBezTo>
                    <a:cubicBezTo>
                      <a:pt x="1114" y="2297"/>
                      <a:pt x="1149" y="2310"/>
                      <a:pt x="1177" y="2335"/>
                    </a:cubicBezTo>
                    <a:lnTo>
                      <a:pt x="1733" y="2841"/>
                    </a:lnTo>
                    <a:cubicBezTo>
                      <a:pt x="1762" y="2868"/>
                      <a:pt x="1796" y="2880"/>
                      <a:pt x="1830" y="2880"/>
                    </a:cubicBezTo>
                    <a:cubicBezTo>
                      <a:pt x="1901" y="2880"/>
                      <a:pt x="1969" y="2828"/>
                      <a:pt x="1976" y="2746"/>
                    </a:cubicBezTo>
                    <a:lnTo>
                      <a:pt x="2040" y="1998"/>
                    </a:lnTo>
                    <a:cubicBezTo>
                      <a:pt x="2044" y="1950"/>
                      <a:pt x="2072" y="1907"/>
                      <a:pt x="2113" y="1883"/>
                    </a:cubicBezTo>
                    <a:lnTo>
                      <a:pt x="2766" y="1510"/>
                    </a:lnTo>
                    <a:cubicBezTo>
                      <a:pt x="2870" y="1453"/>
                      <a:pt x="2861" y="1299"/>
                      <a:pt x="2750" y="1251"/>
                    </a:cubicBezTo>
                    <a:lnTo>
                      <a:pt x="2058" y="958"/>
                    </a:lnTo>
                    <a:cubicBezTo>
                      <a:pt x="2013" y="940"/>
                      <a:pt x="1981" y="900"/>
                      <a:pt x="1971" y="854"/>
                    </a:cubicBezTo>
                    <a:lnTo>
                      <a:pt x="1820" y="117"/>
                    </a:lnTo>
                    <a:cubicBezTo>
                      <a:pt x="1804" y="43"/>
                      <a:pt x="1741" y="1"/>
                      <a:pt x="1676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69" name="Google Shape;1369;p28"/>
              <p:cNvSpPr/>
              <p:nvPr/>
            </p:nvSpPr>
            <p:spPr>
              <a:xfrm>
                <a:off x="8237386" y="2529498"/>
                <a:ext cx="81267" cy="84493"/>
              </a:xfrm>
              <a:custGeom>
                <a:avLst/>
                <a:gdLst/>
                <a:ahLst/>
                <a:cxnLst/>
                <a:rect l="l" t="t" r="r" b="b"/>
                <a:pathLst>
                  <a:path w="2469" h="2567" extrusionOk="0">
                    <a:moveTo>
                      <a:pt x="1190" y="0"/>
                    </a:moveTo>
                    <a:cubicBezTo>
                      <a:pt x="1183" y="0"/>
                      <a:pt x="1175" y="1"/>
                      <a:pt x="1168" y="2"/>
                    </a:cubicBezTo>
                    <a:cubicBezTo>
                      <a:pt x="977" y="29"/>
                      <a:pt x="1027" y="98"/>
                      <a:pt x="1039" y="890"/>
                    </a:cubicBezTo>
                    <a:cubicBezTo>
                      <a:pt x="1040" y="956"/>
                      <a:pt x="1022" y="982"/>
                      <a:pt x="988" y="982"/>
                    </a:cubicBezTo>
                    <a:cubicBezTo>
                      <a:pt x="927" y="982"/>
                      <a:pt x="816" y="895"/>
                      <a:pt x="681" y="811"/>
                    </a:cubicBezTo>
                    <a:cubicBezTo>
                      <a:pt x="617" y="772"/>
                      <a:pt x="534" y="740"/>
                      <a:pt x="463" y="740"/>
                    </a:cubicBezTo>
                    <a:cubicBezTo>
                      <a:pt x="405" y="740"/>
                      <a:pt x="355" y="762"/>
                      <a:pt x="330" y="819"/>
                    </a:cubicBezTo>
                    <a:cubicBezTo>
                      <a:pt x="287" y="923"/>
                      <a:pt x="380" y="984"/>
                      <a:pt x="474" y="1046"/>
                    </a:cubicBezTo>
                    <a:cubicBezTo>
                      <a:pt x="977" y="1377"/>
                      <a:pt x="983" y="1279"/>
                      <a:pt x="284" y="1496"/>
                    </a:cubicBezTo>
                    <a:cubicBezTo>
                      <a:pt x="155" y="1535"/>
                      <a:pt x="0" y="1596"/>
                      <a:pt x="50" y="1724"/>
                    </a:cubicBezTo>
                    <a:cubicBezTo>
                      <a:pt x="71" y="1779"/>
                      <a:pt x="123" y="1800"/>
                      <a:pt x="193" y="1800"/>
                    </a:cubicBezTo>
                    <a:cubicBezTo>
                      <a:pt x="398" y="1800"/>
                      <a:pt x="754" y="1623"/>
                      <a:pt x="915" y="1623"/>
                    </a:cubicBezTo>
                    <a:cubicBezTo>
                      <a:pt x="922" y="1623"/>
                      <a:pt x="928" y="1624"/>
                      <a:pt x="935" y="1624"/>
                    </a:cubicBezTo>
                    <a:cubicBezTo>
                      <a:pt x="953" y="1734"/>
                      <a:pt x="859" y="1795"/>
                      <a:pt x="823" y="1883"/>
                    </a:cubicBezTo>
                    <a:cubicBezTo>
                      <a:pt x="765" y="2021"/>
                      <a:pt x="653" y="2088"/>
                      <a:pt x="690" y="2245"/>
                    </a:cubicBezTo>
                    <a:cubicBezTo>
                      <a:pt x="703" y="2302"/>
                      <a:pt x="735" y="2325"/>
                      <a:pt x="774" y="2325"/>
                    </a:cubicBezTo>
                    <a:cubicBezTo>
                      <a:pt x="847" y="2325"/>
                      <a:pt x="947" y="2247"/>
                      <a:pt x="1008" y="2156"/>
                    </a:cubicBezTo>
                    <a:cubicBezTo>
                      <a:pt x="1115" y="1999"/>
                      <a:pt x="1160" y="1913"/>
                      <a:pt x="1200" y="1913"/>
                    </a:cubicBezTo>
                    <a:cubicBezTo>
                      <a:pt x="1251" y="1913"/>
                      <a:pt x="1294" y="2055"/>
                      <a:pt x="1455" y="2367"/>
                    </a:cubicBezTo>
                    <a:cubicBezTo>
                      <a:pt x="1502" y="2459"/>
                      <a:pt x="1567" y="2567"/>
                      <a:pt x="1650" y="2567"/>
                    </a:cubicBezTo>
                    <a:cubicBezTo>
                      <a:pt x="1667" y="2567"/>
                      <a:pt x="1684" y="2562"/>
                      <a:pt x="1702" y="2553"/>
                    </a:cubicBezTo>
                    <a:cubicBezTo>
                      <a:pt x="1820" y="2491"/>
                      <a:pt x="1760" y="2352"/>
                      <a:pt x="1702" y="2219"/>
                    </a:cubicBezTo>
                    <a:cubicBezTo>
                      <a:pt x="1559" y="1888"/>
                      <a:pt x="1470" y="1740"/>
                      <a:pt x="1527" y="1740"/>
                    </a:cubicBezTo>
                    <a:cubicBezTo>
                      <a:pt x="1572" y="1740"/>
                      <a:pt x="1709" y="1833"/>
                      <a:pt x="1985" y="2000"/>
                    </a:cubicBezTo>
                    <a:cubicBezTo>
                      <a:pt x="2049" y="2038"/>
                      <a:pt x="2107" y="2055"/>
                      <a:pt x="2155" y="2055"/>
                    </a:cubicBezTo>
                    <a:cubicBezTo>
                      <a:pt x="2312" y="2055"/>
                      <a:pt x="2350" y="1874"/>
                      <a:pt x="2075" y="1702"/>
                    </a:cubicBezTo>
                    <a:cubicBezTo>
                      <a:pt x="1545" y="1370"/>
                      <a:pt x="1584" y="1417"/>
                      <a:pt x="2210" y="1312"/>
                    </a:cubicBezTo>
                    <a:cubicBezTo>
                      <a:pt x="2269" y="1303"/>
                      <a:pt x="2469" y="1300"/>
                      <a:pt x="2428" y="1114"/>
                    </a:cubicBezTo>
                    <a:cubicBezTo>
                      <a:pt x="2415" y="1052"/>
                      <a:pt x="2370" y="1012"/>
                      <a:pt x="2304" y="1012"/>
                    </a:cubicBezTo>
                    <a:cubicBezTo>
                      <a:pt x="2297" y="1012"/>
                      <a:pt x="2289" y="1013"/>
                      <a:pt x="2280" y="1014"/>
                    </a:cubicBezTo>
                    <a:cubicBezTo>
                      <a:pt x="1940" y="1059"/>
                      <a:pt x="1738" y="1105"/>
                      <a:pt x="1649" y="1105"/>
                    </a:cubicBezTo>
                    <a:cubicBezTo>
                      <a:pt x="1575" y="1105"/>
                      <a:pt x="1579" y="1074"/>
                      <a:pt x="1646" y="985"/>
                    </a:cubicBezTo>
                    <a:cubicBezTo>
                      <a:pt x="1646" y="982"/>
                      <a:pt x="1644" y="982"/>
                      <a:pt x="1643" y="981"/>
                    </a:cubicBezTo>
                    <a:cubicBezTo>
                      <a:pt x="1821" y="782"/>
                      <a:pt x="2074" y="537"/>
                      <a:pt x="1912" y="413"/>
                    </a:cubicBezTo>
                    <a:cubicBezTo>
                      <a:pt x="1883" y="390"/>
                      <a:pt x="1856" y="381"/>
                      <a:pt x="1830" y="381"/>
                    </a:cubicBezTo>
                    <a:cubicBezTo>
                      <a:pt x="1755" y="381"/>
                      <a:pt x="1690" y="461"/>
                      <a:pt x="1612" y="550"/>
                    </a:cubicBezTo>
                    <a:cubicBezTo>
                      <a:pt x="1555" y="616"/>
                      <a:pt x="1416" y="816"/>
                      <a:pt x="1371" y="816"/>
                    </a:cubicBezTo>
                    <a:cubicBezTo>
                      <a:pt x="1369" y="816"/>
                      <a:pt x="1368" y="816"/>
                      <a:pt x="1366" y="816"/>
                    </a:cubicBezTo>
                    <a:cubicBezTo>
                      <a:pt x="1312" y="798"/>
                      <a:pt x="1345" y="768"/>
                      <a:pt x="1325" y="285"/>
                    </a:cubicBezTo>
                    <a:cubicBezTo>
                      <a:pt x="1320" y="152"/>
                      <a:pt x="1308" y="0"/>
                      <a:pt x="119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70" name="Google Shape;1370;p28"/>
              <p:cNvSpPr/>
              <p:nvPr/>
            </p:nvSpPr>
            <p:spPr>
              <a:xfrm>
                <a:off x="8632936" y="1176998"/>
                <a:ext cx="81267" cy="84493"/>
              </a:xfrm>
              <a:custGeom>
                <a:avLst/>
                <a:gdLst/>
                <a:ahLst/>
                <a:cxnLst/>
                <a:rect l="l" t="t" r="r" b="b"/>
                <a:pathLst>
                  <a:path w="2469" h="2567" extrusionOk="0">
                    <a:moveTo>
                      <a:pt x="1190" y="0"/>
                    </a:moveTo>
                    <a:cubicBezTo>
                      <a:pt x="1183" y="0"/>
                      <a:pt x="1175" y="1"/>
                      <a:pt x="1168" y="2"/>
                    </a:cubicBezTo>
                    <a:cubicBezTo>
                      <a:pt x="977" y="29"/>
                      <a:pt x="1027" y="98"/>
                      <a:pt x="1039" y="890"/>
                    </a:cubicBezTo>
                    <a:cubicBezTo>
                      <a:pt x="1040" y="956"/>
                      <a:pt x="1022" y="982"/>
                      <a:pt x="988" y="982"/>
                    </a:cubicBezTo>
                    <a:cubicBezTo>
                      <a:pt x="927" y="982"/>
                      <a:pt x="816" y="895"/>
                      <a:pt x="681" y="811"/>
                    </a:cubicBezTo>
                    <a:cubicBezTo>
                      <a:pt x="617" y="772"/>
                      <a:pt x="534" y="740"/>
                      <a:pt x="463" y="740"/>
                    </a:cubicBezTo>
                    <a:cubicBezTo>
                      <a:pt x="405" y="740"/>
                      <a:pt x="355" y="762"/>
                      <a:pt x="330" y="819"/>
                    </a:cubicBezTo>
                    <a:cubicBezTo>
                      <a:pt x="287" y="923"/>
                      <a:pt x="380" y="984"/>
                      <a:pt x="474" y="1046"/>
                    </a:cubicBezTo>
                    <a:cubicBezTo>
                      <a:pt x="977" y="1377"/>
                      <a:pt x="983" y="1279"/>
                      <a:pt x="284" y="1496"/>
                    </a:cubicBezTo>
                    <a:cubicBezTo>
                      <a:pt x="155" y="1535"/>
                      <a:pt x="0" y="1596"/>
                      <a:pt x="50" y="1724"/>
                    </a:cubicBezTo>
                    <a:cubicBezTo>
                      <a:pt x="71" y="1779"/>
                      <a:pt x="123" y="1800"/>
                      <a:pt x="193" y="1800"/>
                    </a:cubicBezTo>
                    <a:cubicBezTo>
                      <a:pt x="398" y="1800"/>
                      <a:pt x="754" y="1623"/>
                      <a:pt x="915" y="1623"/>
                    </a:cubicBezTo>
                    <a:cubicBezTo>
                      <a:pt x="922" y="1623"/>
                      <a:pt x="928" y="1624"/>
                      <a:pt x="935" y="1624"/>
                    </a:cubicBezTo>
                    <a:cubicBezTo>
                      <a:pt x="953" y="1734"/>
                      <a:pt x="859" y="1795"/>
                      <a:pt x="823" y="1883"/>
                    </a:cubicBezTo>
                    <a:cubicBezTo>
                      <a:pt x="765" y="2021"/>
                      <a:pt x="653" y="2088"/>
                      <a:pt x="690" y="2245"/>
                    </a:cubicBezTo>
                    <a:cubicBezTo>
                      <a:pt x="703" y="2302"/>
                      <a:pt x="735" y="2325"/>
                      <a:pt x="774" y="2325"/>
                    </a:cubicBezTo>
                    <a:cubicBezTo>
                      <a:pt x="847" y="2325"/>
                      <a:pt x="947" y="2247"/>
                      <a:pt x="1008" y="2156"/>
                    </a:cubicBezTo>
                    <a:cubicBezTo>
                      <a:pt x="1115" y="1999"/>
                      <a:pt x="1160" y="1913"/>
                      <a:pt x="1200" y="1913"/>
                    </a:cubicBezTo>
                    <a:cubicBezTo>
                      <a:pt x="1251" y="1913"/>
                      <a:pt x="1294" y="2055"/>
                      <a:pt x="1455" y="2367"/>
                    </a:cubicBezTo>
                    <a:cubicBezTo>
                      <a:pt x="1502" y="2459"/>
                      <a:pt x="1567" y="2567"/>
                      <a:pt x="1650" y="2567"/>
                    </a:cubicBezTo>
                    <a:cubicBezTo>
                      <a:pt x="1667" y="2567"/>
                      <a:pt x="1684" y="2562"/>
                      <a:pt x="1702" y="2553"/>
                    </a:cubicBezTo>
                    <a:cubicBezTo>
                      <a:pt x="1820" y="2491"/>
                      <a:pt x="1760" y="2352"/>
                      <a:pt x="1702" y="2219"/>
                    </a:cubicBezTo>
                    <a:cubicBezTo>
                      <a:pt x="1559" y="1888"/>
                      <a:pt x="1470" y="1740"/>
                      <a:pt x="1527" y="1740"/>
                    </a:cubicBezTo>
                    <a:cubicBezTo>
                      <a:pt x="1572" y="1740"/>
                      <a:pt x="1709" y="1833"/>
                      <a:pt x="1985" y="2000"/>
                    </a:cubicBezTo>
                    <a:cubicBezTo>
                      <a:pt x="2049" y="2038"/>
                      <a:pt x="2107" y="2055"/>
                      <a:pt x="2155" y="2055"/>
                    </a:cubicBezTo>
                    <a:cubicBezTo>
                      <a:pt x="2312" y="2055"/>
                      <a:pt x="2350" y="1874"/>
                      <a:pt x="2075" y="1702"/>
                    </a:cubicBezTo>
                    <a:cubicBezTo>
                      <a:pt x="1545" y="1370"/>
                      <a:pt x="1584" y="1417"/>
                      <a:pt x="2210" y="1312"/>
                    </a:cubicBezTo>
                    <a:cubicBezTo>
                      <a:pt x="2269" y="1303"/>
                      <a:pt x="2469" y="1300"/>
                      <a:pt x="2428" y="1114"/>
                    </a:cubicBezTo>
                    <a:cubicBezTo>
                      <a:pt x="2415" y="1052"/>
                      <a:pt x="2370" y="1012"/>
                      <a:pt x="2304" y="1012"/>
                    </a:cubicBezTo>
                    <a:cubicBezTo>
                      <a:pt x="2297" y="1012"/>
                      <a:pt x="2289" y="1013"/>
                      <a:pt x="2280" y="1014"/>
                    </a:cubicBezTo>
                    <a:cubicBezTo>
                      <a:pt x="1940" y="1059"/>
                      <a:pt x="1738" y="1105"/>
                      <a:pt x="1649" y="1105"/>
                    </a:cubicBezTo>
                    <a:cubicBezTo>
                      <a:pt x="1575" y="1105"/>
                      <a:pt x="1579" y="1074"/>
                      <a:pt x="1646" y="985"/>
                    </a:cubicBezTo>
                    <a:cubicBezTo>
                      <a:pt x="1646" y="982"/>
                      <a:pt x="1644" y="982"/>
                      <a:pt x="1643" y="981"/>
                    </a:cubicBezTo>
                    <a:cubicBezTo>
                      <a:pt x="1821" y="782"/>
                      <a:pt x="2074" y="537"/>
                      <a:pt x="1912" y="413"/>
                    </a:cubicBezTo>
                    <a:cubicBezTo>
                      <a:pt x="1883" y="390"/>
                      <a:pt x="1856" y="381"/>
                      <a:pt x="1830" y="381"/>
                    </a:cubicBezTo>
                    <a:cubicBezTo>
                      <a:pt x="1755" y="381"/>
                      <a:pt x="1690" y="461"/>
                      <a:pt x="1612" y="550"/>
                    </a:cubicBezTo>
                    <a:cubicBezTo>
                      <a:pt x="1555" y="616"/>
                      <a:pt x="1416" y="816"/>
                      <a:pt x="1371" y="816"/>
                    </a:cubicBezTo>
                    <a:cubicBezTo>
                      <a:pt x="1369" y="816"/>
                      <a:pt x="1368" y="816"/>
                      <a:pt x="1366" y="816"/>
                    </a:cubicBezTo>
                    <a:cubicBezTo>
                      <a:pt x="1312" y="798"/>
                      <a:pt x="1345" y="768"/>
                      <a:pt x="1325" y="285"/>
                    </a:cubicBezTo>
                    <a:cubicBezTo>
                      <a:pt x="1320" y="152"/>
                      <a:pt x="1308" y="0"/>
                      <a:pt x="119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71" name="Google Shape;1371;p28"/>
              <p:cNvSpPr/>
              <p:nvPr/>
            </p:nvSpPr>
            <p:spPr>
              <a:xfrm>
                <a:off x="8714211" y="347098"/>
                <a:ext cx="81267" cy="84493"/>
              </a:xfrm>
              <a:custGeom>
                <a:avLst/>
                <a:gdLst/>
                <a:ahLst/>
                <a:cxnLst/>
                <a:rect l="l" t="t" r="r" b="b"/>
                <a:pathLst>
                  <a:path w="2469" h="2567" extrusionOk="0">
                    <a:moveTo>
                      <a:pt x="1190" y="0"/>
                    </a:moveTo>
                    <a:cubicBezTo>
                      <a:pt x="1183" y="0"/>
                      <a:pt x="1175" y="1"/>
                      <a:pt x="1168" y="2"/>
                    </a:cubicBezTo>
                    <a:cubicBezTo>
                      <a:pt x="977" y="29"/>
                      <a:pt x="1027" y="98"/>
                      <a:pt x="1039" y="890"/>
                    </a:cubicBezTo>
                    <a:cubicBezTo>
                      <a:pt x="1040" y="956"/>
                      <a:pt x="1022" y="982"/>
                      <a:pt x="988" y="982"/>
                    </a:cubicBezTo>
                    <a:cubicBezTo>
                      <a:pt x="927" y="982"/>
                      <a:pt x="816" y="895"/>
                      <a:pt x="681" y="811"/>
                    </a:cubicBezTo>
                    <a:cubicBezTo>
                      <a:pt x="617" y="772"/>
                      <a:pt x="534" y="740"/>
                      <a:pt x="463" y="740"/>
                    </a:cubicBezTo>
                    <a:cubicBezTo>
                      <a:pt x="405" y="740"/>
                      <a:pt x="355" y="762"/>
                      <a:pt x="330" y="819"/>
                    </a:cubicBezTo>
                    <a:cubicBezTo>
                      <a:pt x="287" y="923"/>
                      <a:pt x="380" y="984"/>
                      <a:pt x="474" y="1046"/>
                    </a:cubicBezTo>
                    <a:cubicBezTo>
                      <a:pt x="977" y="1377"/>
                      <a:pt x="983" y="1279"/>
                      <a:pt x="284" y="1496"/>
                    </a:cubicBezTo>
                    <a:cubicBezTo>
                      <a:pt x="155" y="1535"/>
                      <a:pt x="0" y="1596"/>
                      <a:pt x="50" y="1724"/>
                    </a:cubicBezTo>
                    <a:cubicBezTo>
                      <a:pt x="71" y="1779"/>
                      <a:pt x="123" y="1800"/>
                      <a:pt x="193" y="1800"/>
                    </a:cubicBezTo>
                    <a:cubicBezTo>
                      <a:pt x="398" y="1800"/>
                      <a:pt x="754" y="1623"/>
                      <a:pt x="915" y="1623"/>
                    </a:cubicBezTo>
                    <a:cubicBezTo>
                      <a:pt x="922" y="1623"/>
                      <a:pt x="928" y="1624"/>
                      <a:pt x="935" y="1624"/>
                    </a:cubicBezTo>
                    <a:cubicBezTo>
                      <a:pt x="953" y="1734"/>
                      <a:pt x="859" y="1795"/>
                      <a:pt x="823" y="1883"/>
                    </a:cubicBezTo>
                    <a:cubicBezTo>
                      <a:pt x="765" y="2021"/>
                      <a:pt x="653" y="2088"/>
                      <a:pt x="690" y="2245"/>
                    </a:cubicBezTo>
                    <a:cubicBezTo>
                      <a:pt x="703" y="2302"/>
                      <a:pt x="735" y="2325"/>
                      <a:pt x="774" y="2325"/>
                    </a:cubicBezTo>
                    <a:cubicBezTo>
                      <a:pt x="847" y="2325"/>
                      <a:pt x="947" y="2247"/>
                      <a:pt x="1008" y="2156"/>
                    </a:cubicBezTo>
                    <a:cubicBezTo>
                      <a:pt x="1115" y="1999"/>
                      <a:pt x="1160" y="1913"/>
                      <a:pt x="1200" y="1913"/>
                    </a:cubicBezTo>
                    <a:cubicBezTo>
                      <a:pt x="1251" y="1913"/>
                      <a:pt x="1294" y="2055"/>
                      <a:pt x="1455" y="2367"/>
                    </a:cubicBezTo>
                    <a:cubicBezTo>
                      <a:pt x="1502" y="2459"/>
                      <a:pt x="1567" y="2567"/>
                      <a:pt x="1650" y="2567"/>
                    </a:cubicBezTo>
                    <a:cubicBezTo>
                      <a:pt x="1667" y="2567"/>
                      <a:pt x="1684" y="2562"/>
                      <a:pt x="1702" y="2553"/>
                    </a:cubicBezTo>
                    <a:cubicBezTo>
                      <a:pt x="1820" y="2491"/>
                      <a:pt x="1760" y="2352"/>
                      <a:pt x="1702" y="2219"/>
                    </a:cubicBezTo>
                    <a:cubicBezTo>
                      <a:pt x="1559" y="1888"/>
                      <a:pt x="1470" y="1740"/>
                      <a:pt x="1527" y="1740"/>
                    </a:cubicBezTo>
                    <a:cubicBezTo>
                      <a:pt x="1572" y="1740"/>
                      <a:pt x="1709" y="1833"/>
                      <a:pt x="1985" y="2000"/>
                    </a:cubicBezTo>
                    <a:cubicBezTo>
                      <a:pt x="2049" y="2038"/>
                      <a:pt x="2107" y="2055"/>
                      <a:pt x="2155" y="2055"/>
                    </a:cubicBezTo>
                    <a:cubicBezTo>
                      <a:pt x="2312" y="2055"/>
                      <a:pt x="2350" y="1874"/>
                      <a:pt x="2075" y="1702"/>
                    </a:cubicBezTo>
                    <a:cubicBezTo>
                      <a:pt x="1545" y="1370"/>
                      <a:pt x="1584" y="1417"/>
                      <a:pt x="2210" y="1312"/>
                    </a:cubicBezTo>
                    <a:cubicBezTo>
                      <a:pt x="2269" y="1303"/>
                      <a:pt x="2469" y="1300"/>
                      <a:pt x="2428" y="1114"/>
                    </a:cubicBezTo>
                    <a:cubicBezTo>
                      <a:pt x="2415" y="1052"/>
                      <a:pt x="2370" y="1012"/>
                      <a:pt x="2304" y="1012"/>
                    </a:cubicBezTo>
                    <a:cubicBezTo>
                      <a:pt x="2297" y="1012"/>
                      <a:pt x="2289" y="1013"/>
                      <a:pt x="2280" y="1014"/>
                    </a:cubicBezTo>
                    <a:cubicBezTo>
                      <a:pt x="1940" y="1059"/>
                      <a:pt x="1738" y="1105"/>
                      <a:pt x="1649" y="1105"/>
                    </a:cubicBezTo>
                    <a:cubicBezTo>
                      <a:pt x="1575" y="1105"/>
                      <a:pt x="1579" y="1074"/>
                      <a:pt x="1646" y="985"/>
                    </a:cubicBezTo>
                    <a:cubicBezTo>
                      <a:pt x="1646" y="982"/>
                      <a:pt x="1644" y="982"/>
                      <a:pt x="1643" y="981"/>
                    </a:cubicBezTo>
                    <a:cubicBezTo>
                      <a:pt x="1821" y="782"/>
                      <a:pt x="2074" y="537"/>
                      <a:pt x="1912" y="413"/>
                    </a:cubicBezTo>
                    <a:cubicBezTo>
                      <a:pt x="1883" y="390"/>
                      <a:pt x="1856" y="381"/>
                      <a:pt x="1830" y="381"/>
                    </a:cubicBezTo>
                    <a:cubicBezTo>
                      <a:pt x="1755" y="381"/>
                      <a:pt x="1690" y="461"/>
                      <a:pt x="1612" y="550"/>
                    </a:cubicBezTo>
                    <a:cubicBezTo>
                      <a:pt x="1555" y="616"/>
                      <a:pt x="1416" y="816"/>
                      <a:pt x="1371" y="816"/>
                    </a:cubicBezTo>
                    <a:cubicBezTo>
                      <a:pt x="1369" y="816"/>
                      <a:pt x="1368" y="816"/>
                      <a:pt x="1366" y="816"/>
                    </a:cubicBezTo>
                    <a:cubicBezTo>
                      <a:pt x="1312" y="798"/>
                      <a:pt x="1345" y="768"/>
                      <a:pt x="1325" y="285"/>
                    </a:cubicBezTo>
                    <a:cubicBezTo>
                      <a:pt x="1320" y="152"/>
                      <a:pt x="1308" y="0"/>
                      <a:pt x="119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72" name="Google Shape;1372;p28"/>
              <p:cNvSpPr/>
              <p:nvPr/>
            </p:nvSpPr>
            <p:spPr>
              <a:xfrm>
                <a:off x="8325261" y="360848"/>
                <a:ext cx="81267" cy="84493"/>
              </a:xfrm>
              <a:custGeom>
                <a:avLst/>
                <a:gdLst/>
                <a:ahLst/>
                <a:cxnLst/>
                <a:rect l="l" t="t" r="r" b="b"/>
                <a:pathLst>
                  <a:path w="2469" h="2567" extrusionOk="0">
                    <a:moveTo>
                      <a:pt x="1190" y="0"/>
                    </a:moveTo>
                    <a:cubicBezTo>
                      <a:pt x="1183" y="0"/>
                      <a:pt x="1175" y="1"/>
                      <a:pt x="1168" y="2"/>
                    </a:cubicBezTo>
                    <a:cubicBezTo>
                      <a:pt x="977" y="29"/>
                      <a:pt x="1027" y="98"/>
                      <a:pt x="1039" y="890"/>
                    </a:cubicBezTo>
                    <a:cubicBezTo>
                      <a:pt x="1040" y="956"/>
                      <a:pt x="1022" y="982"/>
                      <a:pt x="988" y="982"/>
                    </a:cubicBezTo>
                    <a:cubicBezTo>
                      <a:pt x="927" y="982"/>
                      <a:pt x="816" y="895"/>
                      <a:pt x="681" y="811"/>
                    </a:cubicBezTo>
                    <a:cubicBezTo>
                      <a:pt x="617" y="772"/>
                      <a:pt x="534" y="740"/>
                      <a:pt x="463" y="740"/>
                    </a:cubicBezTo>
                    <a:cubicBezTo>
                      <a:pt x="405" y="740"/>
                      <a:pt x="355" y="762"/>
                      <a:pt x="330" y="819"/>
                    </a:cubicBezTo>
                    <a:cubicBezTo>
                      <a:pt x="287" y="923"/>
                      <a:pt x="380" y="984"/>
                      <a:pt x="474" y="1046"/>
                    </a:cubicBezTo>
                    <a:cubicBezTo>
                      <a:pt x="977" y="1377"/>
                      <a:pt x="983" y="1279"/>
                      <a:pt x="284" y="1496"/>
                    </a:cubicBezTo>
                    <a:cubicBezTo>
                      <a:pt x="155" y="1535"/>
                      <a:pt x="0" y="1596"/>
                      <a:pt x="50" y="1724"/>
                    </a:cubicBezTo>
                    <a:cubicBezTo>
                      <a:pt x="71" y="1779"/>
                      <a:pt x="123" y="1800"/>
                      <a:pt x="193" y="1800"/>
                    </a:cubicBezTo>
                    <a:cubicBezTo>
                      <a:pt x="398" y="1800"/>
                      <a:pt x="754" y="1623"/>
                      <a:pt x="915" y="1623"/>
                    </a:cubicBezTo>
                    <a:cubicBezTo>
                      <a:pt x="922" y="1623"/>
                      <a:pt x="928" y="1624"/>
                      <a:pt x="935" y="1624"/>
                    </a:cubicBezTo>
                    <a:cubicBezTo>
                      <a:pt x="953" y="1734"/>
                      <a:pt x="859" y="1795"/>
                      <a:pt x="823" y="1883"/>
                    </a:cubicBezTo>
                    <a:cubicBezTo>
                      <a:pt x="765" y="2021"/>
                      <a:pt x="653" y="2088"/>
                      <a:pt x="690" y="2245"/>
                    </a:cubicBezTo>
                    <a:cubicBezTo>
                      <a:pt x="703" y="2302"/>
                      <a:pt x="735" y="2325"/>
                      <a:pt x="774" y="2325"/>
                    </a:cubicBezTo>
                    <a:cubicBezTo>
                      <a:pt x="847" y="2325"/>
                      <a:pt x="947" y="2247"/>
                      <a:pt x="1008" y="2156"/>
                    </a:cubicBezTo>
                    <a:cubicBezTo>
                      <a:pt x="1115" y="1999"/>
                      <a:pt x="1160" y="1913"/>
                      <a:pt x="1200" y="1913"/>
                    </a:cubicBezTo>
                    <a:cubicBezTo>
                      <a:pt x="1251" y="1913"/>
                      <a:pt x="1294" y="2055"/>
                      <a:pt x="1455" y="2367"/>
                    </a:cubicBezTo>
                    <a:cubicBezTo>
                      <a:pt x="1502" y="2459"/>
                      <a:pt x="1567" y="2567"/>
                      <a:pt x="1650" y="2567"/>
                    </a:cubicBezTo>
                    <a:cubicBezTo>
                      <a:pt x="1667" y="2567"/>
                      <a:pt x="1684" y="2562"/>
                      <a:pt x="1702" y="2553"/>
                    </a:cubicBezTo>
                    <a:cubicBezTo>
                      <a:pt x="1820" y="2491"/>
                      <a:pt x="1760" y="2352"/>
                      <a:pt x="1702" y="2219"/>
                    </a:cubicBezTo>
                    <a:cubicBezTo>
                      <a:pt x="1559" y="1888"/>
                      <a:pt x="1470" y="1740"/>
                      <a:pt x="1527" y="1740"/>
                    </a:cubicBezTo>
                    <a:cubicBezTo>
                      <a:pt x="1572" y="1740"/>
                      <a:pt x="1709" y="1833"/>
                      <a:pt x="1985" y="2000"/>
                    </a:cubicBezTo>
                    <a:cubicBezTo>
                      <a:pt x="2049" y="2038"/>
                      <a:pt x="2107" y="2055"/>
                      <a:pt x="2155" y="2055"/>
                    </a:cubicBezTo>
                    <a:cubicBezTo>
                      <a:pt x="2312" y="2055"/>
                      <a:pt x="2350" y="1874"/>
                      <a:pt x="2075" y="1702"/>
                    </a:cubicBezTo>
                    <a:cubicBezTo>
                      <a:pt x="1545" y="1370"/>
                      <a:pt x="1584" y="1417"/>
                      <a:pt x="2210" y="1312"/>
                    </a:cubicBezTo>
                    <a:cubicBezTo>
                      <a:pt x="2269" y="1303"/>
                      <a:pt x="2469" y="1300"/>
                      <a:pt x="2428" y="1114"/>
                    </a:cubicBezTo>
                    <a:cubicBezTo>
                      <a:pt x="2415" y="1052"/>
                      <a:pt x="2370" y="1012"/>
                      <a:pt x="2304" y="1012"/>
                    </a:cubicBezTo>
                    <a:cubicBezTo>
                      <a:pt x="2297" y="1012"/>
                      <a:pt x="2289" y="1013"/>
                      <a:pt x="2280" y="1014"/>
                    </a:cubicBezTo>
                    <a:cubicBezTo>
                      <a:pt x="1940" y="1059"/>
                      <a:pt x="1738" y="1105"/>
                      <a:pt x="1649" y="1105"/>
                    </a:cubicBezTo>
                    <a:cubicBezTo>
                      <a:pt x="1575" y="1105"/>
                      <a:pt x="1579" y="1074"/>
                      <a:pt x="1646" y="985"/>
                    </a:cubicBezTo>
                    <a:cubicBezTo>
                      <a:pt x="1646" y="982"/>
                      <a:pt x="1644" y="982"/>
                      <a:pt x="1643" y="981"/>
                    </a:cubicBezTo>
                    <a:cubicBezTo>
                      <a:pt x="1821" y="782"/>
                      <a:pt x="2074" y="537"/>
                      <a:pt x="1912" y="413"/>
                    </a:cubicBezTo>
                    <a:cubicBezTo>
                      <a:pt x="1883" y="390"/>
                      <a:pt x="1856" y="381"/>
                      <a:pt x="1830" y="381"/>
                    </a:cubicBezTo>
                    <a:cubicBezTo>
                      <a:pt x="1755" y="381"/>
                      <a:pt x="1690" y="461"/>
                      <a:pt x="1612" y="550"/>
                    </a:cubicBezTo>
                    <a:cubicBezTo>
                      <a:pt x="1555" y="616"/>
                      <a:pt x="1416" y="816"/>
                      <a:pt x="1371" y="816"/>
                    </a:cubicBezTo>
                    <a:cubicBezTo>
                      <a:pt x="1369" y="816"/>
                      <a:pt x="1368" y="816"/>
                      <a:pt x="1366" y="816"/>
                    </a:cubicBezTo>
                    <a:cubicBezTo>
                      <a:pt x="1312" y="798"/>
                      <a:pt x="1345" y="768"/>
                      <a:pt x="1325" y="285"/>
                    </a:cubicBezTo>
                    <a:cubicBezTo>
                      <a:pt x="1320" y="152"/>
                      <a:pt x="1308" y="0"/>
                      <a:pt x="119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73" name="Google Shape;1373;p28"/>
              <p:cNvSpPr/>
              <p:nvPr/>
            </p:nvSpPr>
            <p:spPr>
              <a:xfrm>
                <a:off x="8054876" y="2571752"/>
                <a:ext cx="60728" cy="83505"/>
              </a:xfrm>
              <a:custGeom>
                <a:avLst/>
                <a:gdLst/>
                <a:ahLst/>
                <a:cxnLst/>
                <a:rect l="l" t="t" r="r" b="b"/>
                <a:pathLst>
                  <a:path w="1845" h="2537" extrusionOk="0">
                    <a:moveTo>
                      <a:pt x="953" y="1"/>
                    </a:moveTo>
                    <a:cubicBezTo>
                      <a:pt x="919" y="1"/>
                      <a:pt x="886" y="19"/>
                      <a:pt x="867" y="53"/>
                    </a:cubicBezTo>
                    <a:cubicBezTo>
                      <a:pt x="784" y="206"/>
                      <a:pt x="630" y="779"/>
                      <a:pt x="179" y="1162"/>
                    </a:cubicBezTo>
                    <a:cubicBezTo>
                      <a:pt x="0" y="1314"/>
                      <a:pt x="210" y="1394"/>
                      <a:pt x="426" y="1648"/>
                    </a:cubicBezTo>
                    <a:cubicBezTo>
                      <a:pt x="793" y="2081"/>
                      <a:pt x="799" y="2331"/>
                      <a:pt x="910" y="2488"/>
                    </a:cubicBezTo>
                    <a:cubicBezTo>
                      <a:pt x="933" y="2521"/>
                      <a:pt x="965" y="2537"/>
                      <a:pt x="997" y="2537"/>
                    </a:cubicBezTo>
                    <a:cubicBezTo>
                      <a:pt x="1032" y="2537"/>
                      <a:pt x="1066" y="2518"/>
                      <a:pt x="1088" y="2480"/>
                    </a:cubicBezTo>
                    <a:cubicBezTo>
                      <a:pt x="1117" y="2428"/>
                      <a:pt x="1140" y="2371"/>
                      <a:pt x="1161" y="2315"/>
                    </a:cubicBezTo>
                    <a:cubicBezTo>
                      <a:pt x="1397" y="1686"/>
                      <a:pt x="1667" y="1496"/>
                      <a:pt x="1799" y="1343"/>
                    </a:cubicBezTo>
                    <a:cubicBezTo>
                      <a:pt x="1844" y="1290"/>
                      <a:pt x="1812" y="1179"/>
                      <a:pt x="1782" y="1149"/>
                    </a:cubicBezTo>
                    <a:cubicBezTo>
                      <a:pt x="1660" y="1032"/>
                      <a:pt x="1357" y="787"/>
                      <a:pt x="1137" y="249"/>
                    </a:cubicBezTo>
                    <a:cubicBezTo>
                      <a:pt x="1107" y="178"/>
                      <a:pt x="1081" y="102"/>
                      <a:pt x="1032" y="41"/>
                    </a:cubicBezTo>
                    <a:cubicBezTo>
                      <a:pt x="1011" y="14"/>
                      <a:pt x="982" y="1"/>
                      <a:pt x="95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74" name="Google Shape;1374;p28"/>
              <p:cNvSpPr/>
              <p:nvPr/>
            </p:nvSpPr>
            <p:spPr>
              <a:xfrm>
                <a:off x="8477526" y="1226227"/>
                <a:ext cx="60728" cy="83505"/>
              </a:xfrm>
              <a:custGeom>
                <a:avLst/>
                <a:gdLst/>
                <a:ahLst/>
                <a:cxnLst/>
                <a:rect l="l" t="t" r="r" b="b"/>
                <a:pathLst>
                  <a:path w="1845" h="2537" extrusionOk="0">
                    <a:moveTo>
                      <a:pt x="953" y="1"/>
                    </a:moveTo>
                    <a:cubicBezTo>
                      <a:pt x="919" y="1"/>
                      <a:pt x="886" y="19"/>
                      <a:pt x="867" y="53"/>
                    </a:cubicBezTo>
                    <a:cubicBezTo>
                      <a:pt x="784" y="206"/>
                      <a:pt x="630" y="779"/>
                      <a:pt x="179" y="1162"/>
                    </a:cubicBezTo>
                    <a:cubicBezTo>
                      <a:pt x="0" y="1314"/>
                      <a:pt x="210" y="1394"/>
                      <a:pt x="426" y="1648"/>
                    </a:cubicBezTo>
                    <a:cubicBezTo>
                      <a:pt x="793" y="2081"/>
                      <a:pt x="799" y="2331"/>
                      <a:pt x="910" y="2488"/>
                    </a:cubicBezTo>
                    <a:cubicBezTo>
                      <a:pt x="933" y="2521"/>
                      <a:pt x="965" y="2537"/>
                      <a:pt x="997" y="2537"/>
                    </a:cubicBezTo>
                    <a:cubicBezTo>
                      <a:pt x="1032" y="2537"/>
                      <a:pt x="1066" y="2518"/>
                      <a:pt x="1088" y="2480"/>
                    </a:cubicBezTo>
                    <a:cubicBezTo>
                      <a:pt x="1117" y="2428"/>
                      <a:pt x="1140" y="2371"/>
                      <a:pt x="1161" y="2315"/>
                    </a:cubicBezTo>
                    <a:cubicBezTo>
                      <a:pt x="1397" y="1686"/>
                      <a:pt x="1667" y="1496"/>
                      <a:pt x="1799" y="1343"/>
                    </a:cubicBezTo>
                    <a:cubicBezTo>
                      <a:pt x="1844" y="1290"/>
                      <a:pt x="1812" y="1179"/>
                      <a:pt x="1782" y="1149"/>
                    </a:cubicBezTo>
                    <a:cubicBezTo>
                      <a:pt x="1660" y="1032"/>
                      <a:pt x="1357" y="787"/>
                      <a:pt x="1137" y="249"/>
                    </a:cubicBezTo>
                    <a:cubicBezTo>
                      <a:pt x="1107" y="178"/>
                      <a:pt x="1081" y="102"/>
                      <a:pt x="1032" y="41"/>
                    </a:cubicBezTo>
                    <a:cubicBezTo>
                      <a:pt x="1011" y="14"/>
                      <a:pt x="982" y="1"/>
                      <a:pt x="95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75" name="Google Shape;1375;p28"/>
              <p:cNvSpPr/>
              <p:nvPr/>
            </p:nvSpPr>
            <p:spPr>
              <a:xfrm>
                <a:off x="8643201" y="548977"/>
                <a:ext cx="60728" cy="83505"/>
              </a:xfrm>
              <a:custGeom>
                <a:avLst/>
                <a:gdLst/>
                <a:ahLst/>
                <a:cxnLst/>
                <a:rect l="l" t="t" r="r" b="b"/>
                <a:pathLst>
                  <a:path w="1845" h="2537" extrusionOk="0">
                    <a:moveTo>
                      <a:pt x="953" y="1"/>
                    </a:moveTo>
                    <a:cubicBezTo>
                      <a:pt x="919" y="1"/>
                      <a:pt x="886" y="19"/>
                      <a:pt x="867" y="53"/>
                    </a:cubicBezTo>
                    <a:cubicBezTo>
                      <a:pt x="784" y="206"/>
                      <a:pt x="630" y="779"/>
                      <a:pt x="179" y="1162"/>
                    </a:cubicBezTo>
                    <a:cubicBezTo>
                      <a:pt x="0" y="1314"/>
                      <a:pt x="210" y="1394"/>
                      <a:pt x="426" y="1648"/>
                    </a:cubicBezTo>
                    <a:cubicBezTo>
                      <a:pt x="793" y="2081"/>
                      <a:pt x="799" y="2331"/>
                      <a:pt x="910" y="2488"/>
                    </a:cubicBezTo>
                    <a:cubicBezTo>
                      <a:pt x="933" y="2521"/>
                      <a:pt x="965" y="2537"/>
                      <a:pt x="997" y="2537"/>
                    </a:cubicBezTo>
                    <a:cubicBezTo>
                      <a:pt x="1032" y="2537"/>
                      <a:pt x="1066" y="2518"/>
                      <a:pt x="1088" y="2480"/>
                    </a:cubicBezTo>
                    <a:cubicBezTo>
                      <a:pt x="1117" y="2428"/>
                      <a:pt x="1140" y="2371"/>
                      <a:pt x="1161" y="2315"/>
                    </a:cubicBezTo>
                    <a:cubicBezTo>
                      <a:pt x="1397" y="1686"/>
                      <a:pt x="1667" y="1496"/>
                      <a:pt x="1799" y="1343"/>
                    </a:cubicBezTo>
                    <a:cubicBezTo>
                      <a:pt x="1844" y="1290"/>
                      <a:pt x="1812" y="1179"/>
                      <a:pt x="1782" y="1149"/>
                    </a:cubicBezTo>
                    <a:cubicBezTo>
                      <a:pt x="1660" y="1032"/>
                      <a:pt x="1357" y="787"/>
                      <a:pt x="1137" y="249"/>
                    </a:cubicBezTo>
                    <a:cubicBezTo>
                      <a:pt x="1107" y="178"/>
                      <a:pt x="1081" y="102"/>
                      <a:pt x="1032" y="41"/>
                    </a:cubicBezTo>
                    <a:cubicBezTo>
                      <a:pt x="1011" y="14"/>
                      <a:pt x="982" y="1"/>
                      <a:pt x="95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76" name="Google Shape;1376;p28"/>
              <p:cNvSpPr/>
              <p:nvPr/>
            </p:nvSpPr>
            <p:spPr>
              <a:xfrm>
                <a:off x="8424001" y="206977"/>
                <a:ext cx="60728" cy="83505"/>
              </a:xfrm>
              <a:custGeom>
                <a:avLst/>
                <a:gdLst/>
                <a:ahLst/>
                <a:cxnLst/>
                <a:rect l="l" t="t" r="r" b="b"/>
                <a:pathLst>
                  <a:path w="1845" h="2537" extrusionOk="0">
                    <a:moveTo>
                      <a:pt x="953" y="1"/>
                    </a:moveTo>
                    <a:cubicBezTo>
                      <a:pt x="919" y="1"/>
                      <a:pt x="886" y="19"/>
                      <a:pt x="867" y="53"/>
                    </a:cubicBezTo>
                    <a:cubicBezTo>
                      <a:pt x="784" y="206"/>
                      <a:pt x="630" y="779"/>
                      <a:pt x="179" y="1162"/>
                    </a:cubicBezTo>
                    <a:cubicBezTo>
                      <a:pt x="0" y="1314"/>
                      <a:pt x="210" y="1394"/>
                      <a:pt x="426" y="1648"/>
                    </a:cubicBezTo>
                    <a:cubicBezTo>
                      <a:pt x="793" y="2081"/>
                      <a:pt x="799" y="2331"/>
                      <a:pt x="910" y="2488"/>
                    </a:cubicBezTo>
                    <a:cubicBezTo>
                      <a:pt x="933" y="2521"/>
                      <a:pt x="965" y="2537"/>
                      <a:pt x="997" y="2537"/>
                    </a:cubicBezTo>
                    <a:cubicBezTo>
                      <a:pt x="1032" y="2537"/>
                      <a:pt x="1066" y="2518"/>
                      <a:pt x="1088" y="2480"/>
                    </a:cubicBezTo>
                    <a:cubicBezTo>
                      <a:pt x="1117" y="2428"/>
                      <a:pt x="1140" y="2371"/>
                      <a:pt x="1161" y="2315"/>
                    </a:cubicBezTo>
                    <a:cubicBezTo>
                      <a:pt x="1397" y="1686"/>
                      <a:pt x="1667" y="1496"/>
                      <a:pt x="1799" y="1343"/>
                    </a:cubicBezTo>
                    <a:cubicBezTo>
                      <a:pt x="1844" y="1290"/>
                      <a:pt x="1812" y="1179"/>
                      <a:pt x="1782" y="1149"/>
                    </a:cubicBezTo>
                    <a:cubicBezTo>
                      <a:pt x="1660" y="1032"/>
                      <a:pt x="1357" y="787"/>
                      <a:pt x="1137" y="249"/>
                    </a:cubicBezTo>
                    <a:cubicBezTo>
                      <a:pt x="1107" y="178"/>
                      <a:pt x="1081" y="102"/>
                      <a:pt x="1032" y="41"/>
                    </a:cubicBezTo>
                    <a:cubicBezTo>
                      <a:pt x="1011" y="14"/>
                      <a:pt x="982" y="1"/>
                      <a:pt x="95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77" name="Google Shape;1377;p28"/>
              <p:cNvSpPr/>
              <p:nvPr/>
            </p:nvSpPr>
            <p:spPr>
              <a:xfrm>
                <a:off x="8374418" y="632467"/>
                <a:ext cx="99173" cy="140119"/>
              </a:xfrm>
              <a:custGeom>
                <a:avLst/>
                <a:gdLst/>
                <a:ahLst/>
                <a:cxnLst/>
                <a:rect l="l" t="t" r="r" b="b"/>
                <a:pathLst>
                  <a:path w="3013" h="4257" extrusionOk="0">
                    <a:moveTo>
                      <a:pt x="513" y="0"/>
                    </a:moveTo>
                    <a:cubicBezTo>
                      <a:pt x="438" y="0"/>
                      <a:pt x="363" y="3"/>
                      <a:pt x="289" y="5"/>
                    </a:cubicBezTo>
                    <a:cubicBezTo>
                      <a:pt x="215" y="7"/>
                      <a:pt x="146" y="39"/>
                      <a:pt x="84" y="79"/>
                    </a:cubicBezTo>
                    <a:cubicBezTo>
                      <a:pt x="8" y="130"/>
                      <a:pt x="0" y="228"/>
                      <a:pt x="66" y="296"/>
                    </a:cubicBezTo>
                    <a:cubicBezTo>
                      <a:pt x="128" y="360"/>
                      <a:pt x="201" y="390"/>
                      <a:pt x="292" y="391"/>
                    </a:cubicBezTo>
                    <a:cubicBezTo>
                      <a:pt x="439" y="393"/>
                      <a:pt x="587" y="397"/>
                      <a:pt x="731" y="417"/>
                    </a:cubicBezTo>
                    <a:cubicBezTo>
                      <a:pt x="957" y="449"/>
                      <a:pt x="1002" y="517"/>
                      <a:pt x="960" y="736"/>
                    </a:cubicBezTo>
                    <a:cubicBezTo>
                      <a:pt x="926" y="922"/>
                      <a:pt x="863" y="1099"/>
                      <a:pt x="782" y="1273"/>
                    </a:cubicBezTo>
                    <a:cubicBezTo>
                      <a:pt x="664" y="1524"/>
                      <a:pt x="696" y="1765"/>
                      <a:pt x="875" y="1980"/>
                    </a:cubicBezTo>
                    <a:cubicBezTo>
                      <a:pt x="994" y="2121"/>
                      <a:pt x="1156" y="2196"/>
                      <a:pt x="1335" y="2239"/>
                    </a:cubicBezTo>
                    <a:cubicBezTo>
                      <a:pt x="1437" y="2263"/>
                      <a:pt x="1542" y="2278"/>
                      <a:pt x="1643" y="2305"/>
                    </a:cubicBezTo>
                    <a:cubicBezTo>
                      <a:pt x="1852" y="2360"/>
                      <a:pt x="1901" y="2434"/>
                      <a:pt x="1869" y="2646"/>
                    </a:cubicBezTo>
                    <a:cubicBezTo>
                      <a:pt x="1842" y="2823"/>
                      <a:pt x="1778" y="2989"/>
                      <a:pt x="1708" y="3156"/>
                    </a:cubicBezTo>
                    <a:cubicBezTo>
                      <a:pt x="1532" y="3567"/>
                      <a:pt x="1673" y="3981"/>
                      <a:pt x="2063" y="4178"/>
                    </a:cubicBezTo>
                    <a:cubicBezTo>
                      <a:pt x="2172" y="4234"/>
                      <a:pt x="2282" y="4257"/>
                      <a:pt x="2391" y="4257"/>
                    </a:cubicBezTo>
                    <a:cubicBezTo>
                      <a:pt x="2547" y="4257"/>
                      <a:pt x="2702" y="4211"/>
                      <a:pt x="2853" y="4145"/>
                    </a:cubicBezTo>
                    <a:cubicBezTo>
                      <a:pt x="2968" y="4095"/>
                      <a:pt x="3012" y="4004"/>
                      <a:pt x="2974" y="3922"/>
                    </a:cubicBezTo>
                    <a:cubicBezTo>
                      <a:pt x="2950" y="3872"/>
                      <a:pt x="2931" y="3841"/>
                      <a:pt x="2859" y="3841"/>
                    </a:cubicBezTo>
                    <a:cubicBezTo>
                      <a:pt x="2833" y="3841"/>
                      <a:pt x="2801" y="3845"/>
                      <a:pt x="2758" y="3854"/>
                    </a:cubicBezTo>
                    <a:cubicBezTo>
                      <a:pt x="2658" y="3875"/>
                      <a:pt x="2558" y="3895"/>
                      <a:pt x="2455" y="3895"/>
                    </a:cubicBezTo>
                    <a:cubicBezTo>
                      <a:pt x="2432" y="3895"/>
                      <a:pt x="2408" y="3894"/>
                      <a:pt x="2384" y="3891"/>
                    </a:cubicBezTo>
                    <a:cubicBezTo>
                      <a:pt x="2119" y="3865"/>
                      <a:pt x="1973" y="3662"/>
                      <a:pt x="2037" y="3406"/>
                    </a:cubicBezTo>
                    <a:cubicBezTo>
                      <a:pt x="2059" y="3316"/>
                      <a:pt x="2101" y="3228"/>
                      <a:pt x="2135" y="3141"/>
                    </a:cubicBezTo>
                    <a:cubicBezTo>
                      <a:pt x="2214" y="2934"/>
                      <a:pt x="2284" y="2725"/>
                      <a:pt x="2267" y="2497"/>
                    </a:cubicBezTo>
                    <a:cubicBezTo>
                      <a:pt x="2245" y="2214"/>
                      <a:pt x="2098" y="2024"/>
                      <a:pt x="1831" y="1944"/>
                    </a:cubicBezTo>
                    <a:cubicBezTo>
                      <a:pt x="1752" y="1920"/>
                      <a:pt x="1668" y="1906"/>
                      <a:pt x="1550" y="1877"/>
                    </a:cubicBezTo>
                    <a:cubicBezTo>
                      <a:pt x="1533" y="1875"/>
                      <a:pt x="1481" y="1866"/>
                      <a:pt x="1433" y="1855"/>
                    </a:cubicBezTo>
                    <a:cubicBezTo>
                      <a:pt x="1111" y="1778"/>
                      <a:pt x="1048" y="1657"/>
                      <a:pt x="1176" y="1360"/>
                    </a:cubicBezTo>
                    <a:cubicBezTo>
                      <a:pt x="1188" y="1331"/>
                      <a:pt x="1208" y="1305"/>
                      <a:pt x="1219" y="1275"/>
                    </a:cubicBezTo>
                    <a:cubicBezTo>
                      <a:pt x="1287" y="1098"/>
                      <a:pt x="1346" y="919"/>
                      <a:pt x="1370" y="730"/>
                    </a:cubicBezTo>
                    <a:cubicBezTo>
                      <a:pt x="1415" y="377"/>
                      <a:pt x="1261" y="138"/>
                      <a:pt x="916" y="45"/>
                    </a:cubicBezTo>
                    <a:cubicBezTo>
                      <a:pt x="783" y="9"/>
                      <a:pt x="648" y="0"/>
                      <a:pt x="513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TITLE_AND_TWO_COLUMNS_2">
    <p:spTree>
      <p:nvGrpSpPr>
        <p:cNvPr id="1" name="Shape 13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79" name="Google Shape;1379;p29"/>
          <p:cNvGrpSpPr/>
          <p:nvPr/>
        </p:nvGrpSpPr>
        <p:grpSpPr>
          <a:xfrm>
            <a:off x="-76201" y="1350"/>
            <a:ext cx="9296401" cy="5140812"/>
            <a:chOff x="-1" y="2700"/>
            <a:chExt cx="9296401" cy="5140812"/>
          </a:xfrm>
        </p:grpSpPr>
        <p:sp>
          <p:nvSpPr>
            <p:cNvPr id="1380" name="Google Shape;1380;p29"/>
            <p:cNvSpPr/>
            <p:nvPr/>
          </p:nvSpPr>
          <p:spPr>
            <a:xfrm>
              <a:off x="152400" y="4153952"/>
              <a:ext cx="1709946" cy="989560"/>
            </a:xfrm>
            <a:custGeom>
              <a:avLst/>
              <a:gdLst/>
              <a:ahLst/>
              <a:cxnLst/>
              <a:rect l="l" t="t" r="r" b="b"/>
              <a:pathLst>
                <a:path w="32163" h="18613" extrusionOk="0">
                  <a:moveTo>
                    <a:pt x="4912" y="0"/>
                  </a:moveTo>
                  <a:cubicBezTo>
                    <a:pt x="3112" y="0"/>
                    <a:pt x="1469" y="376"/>
                    <a:pt x="1" y="967"/>
                  </a:cubicBezTo>
                  <a:lnTo>
                    <a:pt x="1" y="18613"/>
                  </a:lnTo>
                  <a:lnTo>
                    <a:pt x="32162" y="18613"/>
                  </a:lnTo>
                  <a:cubicBezTo>
                    <a:pt x="31745" y="15935"/>
                    <a:pt x="30487" y="13246"/>
                    <a:pt x="27373" y="12002"/>
                  </a:cubicBezTo>
                  <a:cubicBezTo>
                    <a:pt x="25449" y="11232"/>
                    <a:pt x="23918" y="10968"/>
                    <a:pt x="22654" y="10968"/>
                  </a:cubicBezTo>
                  <a:cubicBezTo>
                    <a:pt x="19908" y="10968"/>
                    <a:pt x="18419" y="12212"/>
                    <a:pt x="16883" y="12212"/>
                  </a:cubicBezTo>
                  <a:cubicBezTo>
                    <a:pt x="16438" y="12212"/>
                    <a:pt x="15989" y="12107"/>
                    <a:pt x="15505" y="11838"/>
                  </a:cubicBezTo>
                  <a:cubicBezTo>
                    <a:pt x="12580" y="10213"/>
                    <a:pt x="13880" y="1598"/>
                    <a:pt x="7703" y="297"/>
                  </a:cubicBezTo>
                  <a:cubicBezTo>
                    <a:pt x="6736" y="93"/>
                    <a:pt x="5805" y="0"/>
                    <a:pt x="4912" y="0"/>
                  </a:cubicBezTo>
                  <a:close/>
                </a:path>
              </a:pathLst>
            </a:custGeom>
            <a:noFill/>
            <a:ln w="9525" cap="rnd" cmpd="sng">
              <a:solidFill>
                <a:schemeClr val="accent4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1" name="Google Shape;1381;p29"/>
            <p:cNvSpPr/>
            <p:nvPr/>
          </p:nvSpPr>
          <p:spPr>
            <a:xfrm>
              <a:off x="152400" y="2700"/>
              <a:ext cx="1157296" cy="1344647"/>
            </a:xfrm>
            <a:custGeom>
              <a:avLst/>
              <a:gdLst/>
              <a:ahLst/>
              <a:cxnLst/>
              <a:rect l="l" t="t" r="r" b="b"/>
              <a:pathLst>
                <a:path w="36995" h="42984" extrusionOk="0">
                  <a:moveTo>
                    <a:pt x="1" y="0"/>
                  </a:moveTo>
                  <a:lnTo>
                    <a:pt x="1" y="42974"/>
                  </a:lnTo>
                  <a:cubicBezTo>
                    <a:pt x="191" y="42981"/>
                    <a:pt x="386" y="42984"/>
                    <a:pt x="585" y="42984"/>
                  </a:cubicBezTo>
                  <a:cubicBezTo>
                    <a:pt x="4307" y="42984"/>
                    <a:pt x="9635" y="41803"/>
                    <a:pt x="13555" y="36065"/>
                  </a:cubicBezTo>
                  <a:cubicBezTo>
                    <a:pt x="20220" y="26311"/>
                    <a:pt x="12580" y="18507"/>
                    <a:pt x="15344" y="13629"/>
                  </a:cubicBezTo>
                  <a:cubicBezTo>
                    <a:pt x="18107" y="8753"/>
                    <a:pt x="30463" y="14929"/>
                    <a:pt x="35339" y="6313"/>
                  </a:cubicBezTo>
                  <a:cubicBezTo>
                    <a:pt x="36556" y="4165"/>
                    <a:pt x="36995" y="2016"/>
                    <a:pt x="36966" y="0"/>
                  </a:cubicBezTo>
                  <a:close/>
                </a:path>
              </a:pathLst>
            </a:custGeom>
            <a:noFill/>
            <a:ln w="9525" cap="rnd" cmpd="sng">
              <a:solidFill>
                <a:schemeClr val="accent4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2" name="Google Shape;1382;p29"/>
            <p:cNvSpPr/>
            <p:nvPr/>
          </p:nvSpPr>
          <p:spPr>
            <a:xfrm rot="-5400000">
              <a:off x="-172728" y="746152"/>
              <a:ext cx="553976" cy="208521"/>
            </a:xfrm>
            <a:custGeom>
              <a:avLst/>
              <a:gdLst/>
              <a:ahLst/>
              <a:cxnLst/>
              <a:rect l="l" t="t" r="r" b="b"/>
              <a:pathLst>
                <a:path w="27199" h="14202" extrusionOk="0">
                  <a:moveTo>
                    <a:pt x="1" y="0"/>
                  </a:moveTo>
                  <a:cubicBezTo>
                    <a:pt x="218" y="5347"/>
                    <a:pt x="2037" y="13265"/>
                    <a:pt x="10780" y="14117"/>
                  </a:cubicBezTo>
                  <a:cubicBezTo>
                    <a:pt x="11362" y="14174"/>
                    <a:pt x="11924" y="14201"/>
                    <a:pt x="12468" y="14201"/>
                  </a:cubicBezTo>
                  <a:cubicBezTo>
                    <a:pt x="22178" y="14201"/>
                    <a:pt x="25962" y="5497"/>
                    <a:pt x="27199" y="0"/>
                  </a:cubicBezTo>
                  <a:close/>
                </a:path>
              </a:pathLst>
            </a:custGeom>
            <a:noFill/>
            <a:ln w="9525" cap="rnd" cmpd="sng">
              <a:solidFill>
                <a:schemeClr val="accent4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3" name="Google Shape;1383;p29"/>
            <p:cNvSpPr/>
            <p:nvPr/>
          </p:nvSpPr>
          <p:spPr>
            <a:xfrm flipH="1">
              <a:off x="7586472" y="3302749"/>
              <a:ext cx="1709928" cy="1688354"/>
            </a:xfrm>
            <a:custGeom>
              <a:avLst/>
              <a:gdLst/>
              <a:ahLst/>
              <a:cxnLst/>
              <a:rect l="l" t="t" r="r" b="b"/>
              <a:pathLst>
                <a:path w="32972" h="32556" extrusionOk="0">
                  <a:moveTo>
                    <a:pt x="0" y="0"/>
                  </a:moveTo>
                  <a:lnTo>
                    <a:pt x="0" y="32556"/>
                  </a:lnTo>
                  <a:lnTo>
                    <a:pt x="32972" y="32556"/>
                  </a:lnTo>
                  <a:cubicBezTo>
                    <a:pt x="32428" y="32078"/>
                    <a:pt x="31964" y="31519"/>
                    <a:pt x="31611" y="30861"/>
                  </a:cubicBezTo>
                  <a:cubicBezTo>
                    <a:pt x="31024" y="29761"/>
                    <a:pt x="30835" y="28540"/>
                    <a:pt x="30749" y="27284"/>
                  </a:cubicBezTo>
                  <a:cubicBezTo>
                    <a:pt x="30608" y="25223"/>
                    <a:pt x="30743" y="23074"/>
                    <a:pt x="29849" y="21236"/>
                  </a:cubicBezTo>
                  <a:cubicBezTo>
                    <a:pt x="29669" y="20866"/>
                    <a:pt x="29454" y="20521"/>
                    <a:pt x="29209" y="20203"/>
                  </a:cubicBezTo>
                  <a:cubicBezTo>
                    <a:pt x="27815" y="18372"/>
                    <a:pt x="25472" y="17334"/>
                    <a:pt x="23237" y="16585"/>
                  </a:cubicBezTo>
                  <a:cubicBezTo>
                    <a:pt x="18056" y="14851"/>
                    <a:pt x="12288" y="13718"/>
                    <a:pt x="8596" y="9693"/>
                  </a:cubicBezTo>
                  <a:cubicBezTo>
                    <a:pt x="6106" y="6978"/>
                    <a:pt x="4825" y="3173"/>
                    <a:pt x="1836" y="1018"/>
                  </a:cubicBezTo>
                  <a:cubicBezTo>
                    <a:pt x="1264" y="604"/>
                    <a:pt x="648" y="268"/>
                    <a:pt x="0" y="0"/>
                  </a:cubicBezTo>
                  <a:close/>
                </a:path>
              </a:pathLst>
            </a:custGeom>
            <a:noFill/>
            <a:ln w="9525" cap="rnd" cmpd="sng">
              <a:solidFill>
                <a:schemeClr val="accent4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4" name="Google Shape;1384;p29"/>
            <p:cNvSpPr/>
            <p:nvPr/>
          </p:nvSpPr>
          <p:spPr>
            <a:xfrm>
              <a:off x="5669200" y="2700"/>
              <a:ext cx="1568850" cy="444725"/>
            </a:xfrm>
            <a:custGeom>
              <a:avLst/>
              <a:gdLst/>
              <a:ahLst/>
              <a:cxnLst/>
              <a:rect l="l" t="t" r="r" b="b"/>
              <a:pathLst>
                <a:path w="62754" h="17789" extrusionOk="0">
                  <a:moveTo>
                    <a:pt x="1" y="0"/>
                  </a:moveTo>
                  <a:cubicBezTo>
                    <a:pt x="164" y="1474"/>
                    <a:pt x="753" y="2843"/>
                    <a:pt x="2055" y="4016"/>
                  </a:cubicBezTo>
                  <a:cubicBezTo>
                    <a:pt x="3946" y="5720"/>
                    <a:pt x="6219" y="6956"/>
                    <a:pt x="8175" y="8591"/>
                  </a:cubicBezTo>
                  <a:cubicBezTo>
                    <a:pt x="8972" y="9258"/>
                    <a:pt x="9751" y="9944"/>
                    <a:pt x="10535" y="10619"/>
                  </a:cubicBezTo>
                  <a:cubicBezTo>
                    <a:pt x="11758" y="11672"/>
                    <a:pt x="12996" y="12704"/>
                    <a:pt x="14339" y="13601"/>
                  </a:cubicBezTo>
                  <a:cubicBezTo>
                    <a:pt x="18653" y="16483"/>
                    <a:pt x="23826" y="17788"/>
                    <a:pt x="29039" y="17788"/>
                  </a:cubicBezTo>
                  <a:cubicBezTo>
                    <a:pt x="31857" y="17788"/>
                    <a:pt x="34686" y="17407"/>
                    <a:pt x="37397" y="16688"/>
                  </a:cubicBezTo>
                  <a:cubicBezTo>
                    <a:pt x="42410" y="15359"/>
                    <a:pt x="47061" y="12973"/>
                    <a:pt x="51334" y="10004"/>
                  </a:cubicBezTo>
                  <a:cubicBezTo>
                    <a:pt x="53645" y="8400"/>
                    <a:pt x="55846" y="6624"/>
                    <a:pt x="57936" y="4752"/>
                  </a:cubicBezTo>
                  <a:cubicBezTo>
                    <a:pt x="59608" y="3254"/>
                    <a:pt x="61228" y="1670"/>
                    <a:pt x="62754" y="2"/>
                  </a:cubicBezTo>
                  <a:lnTo>
                    <a:pt x="62754" y="0"/>
                  </a:lnTo>
                  <a:close/>
                </a:path>
              </a:pathLst>
            </a:custGeom>
            <a:noFill/>
            <a:ln w="9525" cap="rnd" cmpd="sng">
              <a:solidFill>
                <a:schemeClr val="accent4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5" name="Google Shape;1385;p29"/>
            <p:cNvSpPr/>
            <p:nvPr/>
          </p:nvSpPr>
          <p:spPr>
            <a:xfrm>
              <a:off x="8247325" y="2700"/>
              <a:ext cx="896676" cy="1494708"/>
            </a:xfrm>
            <a:custGeom>
              <a:avLst/>
              <a:gdLst/>
              <a:ahLst/>
              <a:cxnLst/>
              <a:rect l="l" t="t" r="r" b="b"/>
              <a:pathLst>
                <a:path w="18090" h="30155" extrusionOk="0">
                  <a:moveTo>
                    <a:pt x="1352" y="1"/>
                  </a:moveTo>
                  <a:cubicBezTo>
                    <a:pt x="828" y="1502"/>
                    <a:pt x="0" y="2969"/>
                    <a:pt x="48" y="4549"/>
                  </a:cubicBezTo>
                  <a:cubicBezTo>
                    <a:pt x="109" y="6566"/>
                    <a:pt x="1568" y="8246"/>
                    <a:pt x="3049" y="9616"/>
                  </a:cubicBezTo>
                  <a:cubicBezTo>
                    <a:pt x="3190" y="9744"/>
                    <a:pt x="3333" y="9874"/>
                    <a:pt x="3475" y="10002"/>
                  </a:cubicBezTo>
                  <a:cubicBezTo>
                    <a:pt x="6301" y="12556"/>
                    <a:pt x="9526" y="14974"/>
                    <a:pt x="10713" y="18571"/>
                  </a:cubicBezTo>
                  <a:cubicBezTo>
                    <a:pt x="11556" y="21119"/>
                    <a:pt x="11268" y="24028"/>
                    <a:pt x="12610" y="26354"/>
                  </a:cubicBezTo>
                  <a:cubicBezTo>
                    <a:pt x="13568" y="28020"/>
                    <a:pt x="15266" y="29159"/>
                    <a:pt x="17068" y="29826"/>
                  </a:cubicBezTo>
                  <a:cubicBezTo>
                    <a:pt x="17404" y="29951"/>
                    <a:pt x="17744" y="30060"/>
                    <a:pt x="18089" y="30155"/>
                  </a:cubicBezTo>
                  <a:lnTo>
                    <a:pt x="18089" y="1"/>
                  </a:lnTo>
                  <a:close/>
                </a:path>
              </a:pathLst>
            </a:custGeom>
            <a:noFill/>
            <a:ln w="9525" cap="rnd" cmpd="sng">
              <a:solidFill>
                <a:schemeClr val="accent4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6" name="Google Shape;1386;p29"/>
            <p:cNvSpPr/>
            <p:nvPr/>
          </p:nvSpPr>
          <p:spPr>
            <a:xfrm>
              <a:off x="8541025" y="2700"/>
              <a:ext cx="454350" cy="227250"/>
            </a:xfrm>
            <a:custGeom>
              <a:avLst/>
              <a:gdLst/>
              <a:ahLst/>
              <a:cxnLst/>
              <a:rect l="l" t="t" r="r" b="b"/>
              <a:pathLst>
                <a:path w="18174" h="9090" extrusionOk="0">
                  <a:moveTo>
                    <a:pt x="967" y="1"/>
                  </a:moveTo>
                  <a:cubicBezTo>
                    <a:pt x="311" y="2200"/>
                    <a:pt x="0" y="4484"/>
                    <a:pt x="270" y="6761"/>
                  </a:cubicBezTo>
                  <a:cubicBezTo>
                    <a:pt x="384" y="7716"/>
                    <a:pt x="766" y="8842"/>
                    <a:pt x="1712" y="9056"/>
                  </a:cubicBezTo>
                  <a:cubicBezTo>
                    <a:pt x="1813" y="9079"/>
                    <a:pt x="1916" y="9089"/>
                    <a:pt x="2018" y="9089"/>
                  </a:cubicBezTo>
                  <a:cubicBezTo>
                    <a:pt x="2322" y="9089"/>
                    <a:pt x="2627" y="8997"/>
                    <a:pt x="2902" y="8866"/>
                  </a:cubicBezTo>
                  <a:cubicBezTo>
                    <a:pt x="4080" y="8304"/>
                    <a:pt x="4775" y="7103"/>
                    <a:pt x="5500" y="6023"/>
                  </a:cubicBezTo>
                  <a:cubicBezTo>
                    <a:pt x="6224" y="4945"/>
                    <a:pt x="7191" y="3848"/>
                    <a:pt x="8497" y="3722"/>
                  </a:cubicBezTo>
                  <a:cubicBezTo>
                    <a:pt x="8583" y="3714"/>
                    <a:pt x="8669" y="3710"/>
                    <a:pt x="8755" y="3710"/>
                  </a:cubicBezTo>
                  <a:cubicBezTo>
                    <a:pt x="10073" y="3710"/>
                    <a:pt x="11313" y="4642"/>
                    <a:pt x="12637" y="4642"/>
                  </a:cubicBezTo>
                  <a:cubicBezTo>
                    <a:pt x="12691" y="4642"/>
                    <a:pt x="12744" y="4641"/>
                    <a:pt x="12798" y="4637"/>
                  </a:cubicBezTo>
                  <a:cubicBezTo>
                    <a:pt x="14039" y="4565"/>
                    <a:pt x="15037" y="3643"/>
                    <a:pt x="15846" y="2715"/>
                  </a:cubicBezTo>
                  <a:cubicBezTo>
                    <a:pt x="16619" y="1829"/>
                    <a:pt x="17357" y="857"/>
                    <a:pt x="18173" y="1"/>
                  </a:cubicBezTo>
                  <a:close/>
                </a:path>
              </a:pathLst>
            </a:custGeom>
            <a:noFill/>
            <a:ln w="9525" cap="rnd" cmpd="sng">
              <a:solidFill>
                <a:schemeClr val="accent4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7" name="Google Shape;1387;p29"/>
            <p:cNvSpPr/>
            <p:nvPr/>
          </p:nvSpPr>
          <p:spPr>
            <a:xfrm>
              <a:off x="8297900" y="4800225"/>
              <a:ext cx="846100" cy="343275"/>
            </a:xfrm>
            <a:custGeom>
              <a:avLst/>
              <a:gdLst/>
              <a:ahLst/>
              <a:cxnLst/>
              <a:rect l="l" t="t" r="r" b="b"/>
              <a:pathLst>
                <a:path w="33844" h="13731" extrusionOk="0">
                  <a:moveTo>
                    <a:pt x="29116" y="1"/>
                  </a:moveTo>
                  <a:cubicBezTo>
                    <a:pt x="27654" y="1"/>
                    <a:pt x="26190" y="49"/>
                    <a:pt x="24733" y="121"/>
                  </a:cubicBezTo>
                  <a:cubicBezTo>
                    <a:pt x="19618" y="377"/>
                    <a:pt x="14405" y="963"/>
                    <a:pt x="9764" y="3100"/>
                  </a:cubicBezTo>
                  <a:cubicBezTo>
                    <a:pt x="9610" y="3170"/>
                    <a:pt x="9457" y="3243"/>
                    <a:pt x="9303" y="3318"/>
                  </a:cubicBezTo>
                  <a:cubicBezTo>
                    <a:pt x="4990" y="5419"/>
                    <a:pt x="1246" y="9151"/>
                    <a:pt x="1" y="13730"/>
                  </a:cubicBezTo>
                  <a:lnTo>
                    <a:pt x="33844" y="13730"/>
                  </a:lnTo>
                  <a:lnTo>
                    <a:pt x="33844" y="199"/>
                  </a:lnTo>
                  <a:cubicBezTo>
                    <a:pt x="32275" y="57"/>
                    <a:pt x="30696" y="1"/>
                    <a:pt x="29116" y="1"/>
                  </a:cubicBezTo>
                  <a:close/>
                </a:path>
              </a:pathLst>
            </a:custGeom>
            <a:noFill/>
            <a:ln w="9525" cap="rnd" cmpd="sng">
              <a:solidFill>
                <a:schemeClr val="accent4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8" name="Google Shape;1388;p29"/>
            <p:cNvSpPr/>
            <p:nvPr/>
          </p:nvSpPr>
          <p:spPr>
            <a:xfrm>
              <a:off x="0" y="4952575"/>
              <a:ext cx="824075" cy="190838"/>
            </a:xfrm>
            <a:custGeom>
              <a:avLst/>
              <a:gdLst/>
              <a:ahLst/>
              <a:cxnLst/>
              <a:rect l="l" t="t" r="r" b="b"/>
              <a:pathLst>
                <a:path w="53416" h="12370" extrusionOk="0">
                  <a:moveTo>
                    <a:pt x="28676" y="1"/>
                  </a:moveTo>
                  <a:cubicBezTo>
                    <a:pt x="28154" y="1"/>
                    <a:pt x="27632" y="7"/>
                    <a:pt x="27110" y="18"/>
                  </a:cubicBezTo>
                  <a:cubicBezTo>
                    <a:pt x="26166" y="38"/>
                    <a:pt x="25223" y="73"/>
                    <a:pt x="24281" y="120"/>
                  </a:cubicBezTo>
                  <a:cubicBezTo>
                    <a:pt x="18997" y="383"/>
                    <a:pt x="13607" y="1000"/>
                    <a:pt x="8851" y="3315"/>
                  </a:cubicBezTo>
                  <a:cubicBezTo>
                    <a:pt x="4973" y="5203"/>
                    <a:pt x="1555" y="8414"/>
                    <a:pt x="0" y="12370"/>
                  </a:cubicBezTo>
                  <a:lnTo>
                    <a:pt x="53415" y="12370"/>
                  </a:lnTo>
                  <a:cubicBezTo>
                    <a:pt x="52645" y="10623"/>
                    <a:pt x="51614" y="8998"/>
                    <a:pt x="50325" y="7577"/>
                  </a:cubicBezTo>
                  <a:cubicBezTo>
                    <a:pt x="48400" y="5450"/>
                    <a:pt x="45997" y="3829"/>
                    <a:pt x="43372" y="2653"/>
                  </a:cubicBezTo>
                  <a:cubicBezTo>
                    <a:pt x="41722" y="1911"/>
                    <a:pt x="39984" y="1347"/>
                    <a:pt x="38227" y="946"/>
                  </a:cubicBezTo>
                  <a:cubicBezTo>
                    <a:pt x="35098" y="233"/>
                    <a:pt x="31891" y="1"/>
                    <a:pt x="28676" y="1"/>
                  </a:cubicBezTo>
                  <a:close/>
                </a:path>
              </a:pathLst>
            </a:custGeom>
            <a:noFill/>
            <a:ln w="9525" cap="rnd" cmpd="sng">
              <a:solidFill>
                <a:schemeClr val="accent4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89" name="Google Shape;1389;p29"/>
          <p:cNvGrpSpPr/>
          <p:nvPr/>
        </p:nvGrpSpPr>
        <p:grpSpPr>
          <a:xfrm>
            <a:off x="-1" y="2700"/>
            <a:ext cx="9144002" cy="5140812"/>
            <a:chOff x="-1" y="2700"/>
            <a:chExt cx="9144002" cy="5140812"/>
          </a:xfrm>
        </p:grpSpPr>
        <p:sp>
          <p:nvSpPr>
            <p:cNvPr id="1390" name="Google Shape;1390;p29"/>
            <p:cNvSpPr/>
            <p:nvPr/>
          </p:nvSpPr>
          <p:spPr>
            <a:xfrm>
              <a:off x="0" y="4153952"/>
              <a:ext cx="1709946" cy="989560"/>
            </a:xfrm>
            <a:custGeom>
              <a:avLst/>
              <a:gdLst/>
              <a:ahLst/>
              <a:cxnLst/>
              <a:rect l="l" t="t" r="r" b="b"/>
              <a:pathLst>
                <a:path w="32163" h="18613" extrusionOk="0">
                  <a:moveTo>
                    <a:pt x="4912" y="0"/>
                  </a:moveTo>
                  <a:cubicBezTo>
                    <a:pt x="3112" y="0"/>
                    <a:pt x="1469" y="376"/>
                    <a:pt x="1" y="967"/>
                  </a:cubicBezTo>
                  <a:lnTo>
                    <a:pt x="1" y="18613"/>
                  </a:lnTo>
                  <a:lnTo>
                    <a:pt x="32162" y="18613"/>
                  </a:lnTo>
                  <a:cubicBezTo>
                    <a:pt x="31745" y="15935"/>
                    <a:pt x="30487" y="13246"/>
                    <a:pt x="27373" y="12002"/>
                  </a:cubicBezTo>
                  <a:cubicBezTo>
                    <a:pt x="25449" y="11232"/>
                    <a:pt x="23918" y="10968"/>
                    <a:pt x="22654" y="10968"/>
                  </a:cubicBezTo>
                  <a:cubicBezTo>
                    <a:pt x="19908" y="10968"/>
                    <a:pt x="18419" y="12212"/>
                    <a:pt x="16883" y="12212"/>
                  </a:cubicBezTo>
                  <a:cubicBezTo>
                    <a:pt x="16438" y="12212"/>
                    <a:pt x="15989" y="12107"/>
                    <a:pt x="15505" y="11838"/>
                  </a:cubicBezTo>
                  <a:cubicBezTo>
                    <a:pt x="12580" y="10213"/>
                    <a:pt x="13880" y="1598"/>
                    <a:pt x="7703" y="297"/>
                  </a:cubicBezTo>
                  <a:cubicBezTo>
                    <a:pt x="6736" y="93"/>
                    <a:pt x="5805" y="0"/>
                    <a:pt x="491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1" name="Google Shape;1391;p29"/>
            <p:cNvSpPr/>
            <p:nvPr/>
          </p:nvSpPr>
          <p:spPr>
            <a:xfrm>
              <a:off x="0" y="2700"/>
              <a:ext cx="1157296" cy="1344647"/>
            </a:xfrm>
            <a:custGeom>
              <a:avLst/>
              <a:gdLst/>
              <a:ahLst/>
              <a:cxnLst/>
              <a:rect l="l" t="t" r="r" b="b"/>
              <a:pathLst>
                <a:path w="36995" h="42984" extrusionOk="0">
                  <a:moveTo>
                    <a:pt x="1" y="0"/>
                  </a:moveTo>
                  <a:lnTo>
                    <a:pt x="1" y="42974"/>
                  </a:lnTo>
                  <a:cubicBezTo>
                    <a:pt x="191" y="42981"/>
                    <a:pt x="386" y="42984"/>
                    <a:pt x="585" y="42984"/>
                  </a:cubicBezTo>
                  <a:cubicBezTo>
                    <a:pt x="4307" y="42984"/>
                    <a:pt x="9635" y="41803"/>
                    <a:pt x="13555" y="36065"/>
                  </a:cubicBezTo>
                  <a:cubicBezTo>
                    <a:pt x="20220" y="26311"/>
                    <a:pt x="12580" y="18507"/>
                    <a:pt x="15344" y="13629"/>
                  </a:cubicBezTo>
                  <a:cubicBezTo>
                    <a:pt x="18107" y="8753"/>
                    <a:pt x="30463" y="14929"/>
                    <a:pt x="35339" y="6313"/>
                  </a:cubicBezTo>
                  <a:cubicBezTo>
                    <a:pt x="36556" y="4165"/>
                    <a:pt x="36995" y="2016"/>
                    <a:pt x="3696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2" name="Google Shape;1392;p29"/>
            <p:cNvSpPr/>
            <p:nvPr/>
          </p:nvSpPr>
          <p:spPr>
            <a:xfrm rot="-5400000">
              <a:off x="-172728" y="746152"/>
              <a:ext cx="553976" cy="208521"/>
            </a:xfrm>
            <a:custGeom>
              <a:avLst/>
              <a:gdLst/>
              <a:ahLst/>
              <a:cxnLst/>
              <a:rect l="l" t="t" r="r" b="b"/>
              <a:pathLst>
                <a:path w="27199" h="14202" extrusionOk="0">
                  <a:moveTo>
                    <a:pt x="1" y="0"/>
                  </a:moveTo>
                  <a:cubicBezTo>
                    <a:pt x="218" y="5347"/>
                    <a:pt x="2037" y="13265"/>
                    <a:pt x="10780" y="14117"/>
                  </a:cubicBezTo>
                  <a:cubicBezTo>
                    <a:pt x="11362" y="14174"/>
                    <a:pt x="11924" y="14201"/>
                    <a:pt x="12468" y="14201"/>
                  </a:cubicBezTo>
                  <a:cubicBezTo>
                    <a:pt x="22178" y="14201"/>
                    <a:pt x="25962" y="5497"/>
                    <a:pt x="2719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3" name="Google Shape;1393;p29"/>
            <p:cNvSpPr/>
            <p:nvPr/>
          </p:nvSpPr>
          <p:spPr>
            <a:xfrm flipH="1">
              <a:off x="7434072" y="3455149"/>
              <a:ext cx="1709928" cy="1688354"/>
            </a:xfrm>
            <a:custGeom>
              <a:avLst/>
              <a:gdLst/>
              <a:ahLst/>
              <a:cxnLst/>
              <a:rect l="l" t="t" r="r" b="b"/>
              <a:pathLst>
                <a:path w="32972" h="32556" extrusionOk="0">
                  <a:moveTo>
                    <a:pt x="0" y="0"/>
                  </a:moveTo>
                  <a:lnTo>
                    <a:pt x="0" y="32556"/>
                  </a:lnTo>
                  <a:lnTo>
                    <a:pt x="32972" y="32556"/>
                  </a:lnTo>
                  <a:cubicBezTo>
                    <a:pt x="32428" y="32078"/>
                    <a:pt x="31964" y="31519"/>
                    <a:pt x="31611" y="30861"/>
                  </a:cubicBezTo>
                  <a:cubicBezTo>
                    <a:pt x="31024" y="29761"/>
                    <a:pt x="30835" y="28540"/>
                    <a:pt x="30749" y="27284"/>
                  </a:cubicBezTo>
                  <a:cubicBezTo>
                    <a:pt x="30608" y="25223"/>
                    <a:pt x="30743" y="23074"/>
                    <a:pt x="29849" y="21236"/>
                  </a:cubicBezTo>
                  <a:cubicBezTo>
                    <a:pt x="29669" y="20866"/>
                    <a:pt x="29454" y="20521"/>
                    <a:pt x="29209" y="20203"/>
                  </a:cubicBezTo>
                  <a:cubicBezTo>
                    <a:pt x="27815" y="18372"/>
                    <a:pt x="25472" y="17334"/>
                    <a:pt x="23237" y="16585"/>
                  </a:cubicBezTo>
                  <a:cubicBezTo>
                    <a:pt x="18056" y="14851"/>
                    <a:pt x="12288" y="13718"/>
                    <a:pt x="8596" y="9693"/>
                  </a:cubicBezTo>
                  <a:cubicBezTo>
                    <a:pt x="6106" y="6978"/>
                    <a:pt x="4825" y="3173"/>
                    <a:pt x="1836" y="1018"/>
                  </a:cubicBezTo>
                  <a:cubicBezTo>
                    <a:pt x="1264" y="604"/>
                    <a:pt x="648" y="268"/>
                    <a:pt x="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4" name="Google Shape;1394;p29"/>
            <p:cNvSpPr/>
            <p:nvPr/>
          </p:nvSpPr>
          <p:spPr>
            <a:xfrm>
              <a:off x="5669200" y="2700"/>
              <a:ext cx="1568850" cy="444725"/>
            </a:xfrm>
            <a:custGeom>
              <a:avLst/>
              <a:gdLst/>
              <a:ahLst/>
              <a:cxnLst/>
              <a:rect l="l" t="t" r="r" b="b"/>
              <a:pathLst>
                <a:path w="62754" h="17789" extrusionOk="0">
                  <a:moveTo>
                    <a:pt x="1" y="0"/>
                  </a:moveTo>
                  <a:cubicBezTo>
                    <a:pt x="164" y="1474"/>
                    <a:pt x="753" y="2843"/>
                    <a:pt x="2055" y="4016"/>
                  </a:cubicBezTo>
                  <a:cubicBezTo>
                    <a:pt x="3946" y="5720"/>
                    <a:pt x="6219" y="6956"/>
                    <a:pt x="8175" y="8591"/>
                  </a:cubicBezTo>
                  <a:cubicBezTo>
                    <a:pt x="8972" y="9258"/>
                    <a:pt x="9751" y="9944"/>
                    <a:pt x="10535" y="10619"/>
                  </a:cubicBezTo>
                  <a:cubicBezTo>
                    <a:pt x="11758" y="11672"/>
                    <a:pt x="12996" y="12704"/>
                    <a:pt x="14339" y="13601"/>
                  </a:cubicBezTo>
                  <a:cubicBezTo>
                    <a:pt x="18653" y="16483"/>
                    <a:pt x="23826" y="17788"/>
                    <a:pt x="29039" y="17788"/>
                  </a:cubicBezTo>
                  <a:cubicBezTo>
                    <a:pt x="31857" y="17788"/>
                    <a:pt x="34686" y="17407"/>
                    <a:pt x="37397" y="16688"/>
                  </a:cubicBezTo>
                  <a:cubicBezTo>
                    <a:pt x="42410" y="15359"/>
                    <a:pt x="47061" y="12973"/>
                    <a:pt x="51334" y="10004"/>
                  </a:cubicBezTo>
                  <a:cubicBezTo>
                    <a:pt x="53645" y="8400"/>
                    <a:pt x="55846" y="6624"/>
                    <a:pt x="57936" y="4752"/>
                  </a:cubicBezTo>
                  <a:cubicBezTo>
                    <a:pt x="59608" y="3254"/>
                    <a:pt x="61228" y="1670"/>
                    <a:pt x="62754" y="2"/>
                  </a:cubicBezTo>
                  <a:lnTo>
                    <a:pt x="62754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5" name="Google Shape;1395;p29"/>
            <p:cNvSpPr/>
            <p:nvPr/>
          </p:nvSpPr>
          <p:spPr>
            <a:xfrm>
              <a:off x="8247325" y="2700"/>
              <a:ext cx="896676" cy="1494708"/>
            </a:xfrm>
            <a:custGeom>
              <a:avLst/>
              <a:gdLst/>
              <a:ahLst/>
              <a:cxnLst/>
              <a:rect l="l" t="t" r="r" b="b"/>
              <a:pathLst>
                <a:path w="18090" h="30155" extrusionOk="0">
                  <a:moveTo>
                    <a:pt x="1352" y="1"/>
                  </a:moveTo>
                  <a:cubicBezTo>
                    <a:pt x="828" y="1502"/>
                    <a:pt x="0" y="2969"/>
                    <a:pt x="48" y="4549"/>
                  </a:cubicBezTo>
                  <a:cubicBezTo>
                    <a:pt x="109" y="6566"/>
                    <a:pt x="1568" y="8246"/>
                    <a:pt x="3049" y="9616"/>
                  </a:cubicBezTo>
                  <a:cubicBezTo>
                    <a:pt x="3190" y="9744"/>
                    <a:pt x="3333" y="9874"/>
                    <a:pt x="3475" y="10002"/>
                  </a:cubicBezTo>
                  <a:cubicBezTo>
                    <a:pt x="6301" y="12556"/>
                    <a:pt x="9526" y="14974"/>
                    <a:pt x="10713" y="18571"/>
                  </a:cubicBezTo>
                  <a:cubicBezTo>
                    <a:pt x="11556" y="21119"/>
                    <a:pt x="11268" y="24028"/>
                    <a:pt x="12610" y="26354"/>
                  </a:cubicBezTo>
                  <a:cubicBezTo>
                    <a:pt x="13568" y="28020"/>
                    <a:pt x="15266" y="29159"/>
                    <a:pt x="17068" y="29826"/>
                  </a:cubicBezTo>
                  <a:cubicBezTo>
                    <a:pt x="17404" y="29951"/>
                    <a:pt x="17744" y="30060"/>
                    <a:pt x="18089" y="30155"/>
                  </a:cubicBezTo>
                  <a:lnTo>
                    <a:pt x="18089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6" name="Google Shape;1396;p29"/>
            <p:cNvSpPr/>
            <p:nvPr/>
          </p:nvSpPr>
          <p:spPr>
            <a:xfrm>
              <a:off x="8541025" y="2700"/>
              <a:ext cx="454350" cy="227250"/>
            </a:xfrm>
            <a:custGeom>
              <a:avLst/>
              <a:gdLst/>
              <a:ahLst/>
              <a:cxnLst/>
              <a:rect l="l" t="t" r="r" b="b"/>
              <a:pathLst>
                <a:path w="18174" h="9090" extrusionOk="0">
                  <a:moveTo>
                    <a:pt x="967" y="1"/>
                  </a:moveTo>
                  <a:cubicBezTo>
                    <a:pt x="311" y="2200"/>
                    <a:pt x="0" y="4484"/>
                    <a:pt x="270" y="6761"/>
                  </a:cubicBezTo>
                  <a:cubicBezTo>
                    <a:pt x="384" y="7716"/>
                    <a:pt x="766" y="8842"/>
                    <a:pt x="1712" y="9056"/>
                  </a:cubicBezTo>
                  <a:cubicBezTo>
                    <a:pt x="1813" y="9079"/>
                    <a:pt x="1916" y="9089"/>
                    <a:pt x="2018" y="9089"/>
                  </a:cubicBezTo>
                  <a:cubicBezTo>
                    <a:pt x="2322" y="9089"/>
                    <a:pt x="2627" y="8997"/>
                    <a:pt x="2902" y="8866"/>
                  </a:cubicBezTo>
                  <a:cubicBezTo>
                    <a:pt x="4080" y="8304"/>
                    <a:pt x="4775" y="7103"/>
                    <a:pt x="5500" y="6023"/>
                  </a:cubicBezTo>
                  <a:cubicBezTo>
                    <a:pt x="6224" y="4945"/>
                    <a:pt x="7191" y="3848"/>
                    <a:pt x="8497" y="3722"/>
                  </a:cubicBezTo>
                  <a:cubicBezTo>
                    <a:pt x="8583" y="3714"/>
                    <a:pt x="8669" y="3710"/>
                    <a:pt x="8755" y="3710"/>
                  </a:cubicBezTo>
                  <a:cubicBezTo>
                    <a:pt x="10073" y="3710"/>
                    <a:pt x="11313" y="4642"/>
                    <a:pt x="12637" y="4642"/>
                  </a:cubicBezTo>
                  <a:cubicBezTo>
                    <a:pt x="12691" y="4642"/>
                    <a:pt x="12744" y="4641"/>
                    <a:pt x="12798" y="4637"/>
                  </a:cubicBezTo>
                  <a:cubicBezTo>
                    <a:pt x="14039" y="4565"/>
                    <a:pt x="15037" y="3643"/>
                    <a:pt x="15846" y="2715"/>
                  </a:cubicBezTo>
                  <a:cubicBezTo>
                    <a:pt x="16619" y="1829"/>
                    <a:pt x="17357" y="857"/>
                    <a:pt x="1817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7" name="Google Shape;1397;p29"/>
            <p:cNvSpPr/>
            <p:nvPr/>
          </p:nvSpPr>
          <p:spPr>
            <a:xfrm>
              <a:off x="8297900" y="4800225"/>
              <a:ext cx="846100" cy="343275"/>
            </a:xfrm>
            <a:custGeom>
              <a:avLst/>
              <a:gdLst/>
              <a:ahLst/>
              <a:cxnLst/>
              <a:rect l="l" t="t" r="r" b="b"/>
              <a:pathLst>
                <a:path w="33844" h="13731" extrusionOk="0">
                  <a:moveTo>
                    <a:pt x="29116" y="1"/>
                  </a:moveTo>
                  <a:cubicBezTo>
                    <a:pt x="27654" y="1"/>
                    <a:pt x="26190" y="49"/>
                    <a:pt x="24733" y="121"/>
                  </a:cubicBezTo>
                  <a:cubicBezTo>
                    <a:pt x="19618" y="377"/>
                    <a:pt x="14405" y="963"/>
                    <a:pt x="9764" y="3100"/>
                  </a:cubicBezTo>
                  <a:cubicBezTo>
                    <a:pt x="9610" y="3170"/>
                    <a:pt x="9457" y="3243"/>
                    <a:pt x="9303" y="3318"/>
                  </a:cubicBezTo>
                  <a:cubicBezTo>
                    <a:pt x="4990" y="5419"/>
                    <a:pt x="1246" y="9151"/>
                    <a:pt x="1" y="13730"/>
                  </a:cubicBezTo>
                  <a:lnTo>
                    <a:pt x="33844" y="13730"/>
                  </a:lnTo>
                  <a:lnTo>
                    <a:pt x="33844" y="199"/>
                  </a:lnTo>
                  <a:cubicBezTo>
                    <a:pt x="32275" y="57"/>
                    <a:pt x="30696" y="1"/>
                    <a:pt x="2911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8" name="Google Shape;1398;p29"/>
            <p:cNvSpPr/>
            <p:nvPr/>
          </p:nvSpPr>
          <p:spPr>
            <a:xfrm>
              <a:off x="0" y="4952575"/>
              <a:ext cx="824075" cy="190838"/>
            </a:xfrm>
            <a:custGeom>
              <a:avLst/>
              <a:gdLst/>
              <a:ahLst/>
              <a:cxnLst/>
              <a:rect l="l" t="t" r="r" b="b"/>
              <a:pathLst>
                <a:path w="53416" h="12370" extrusionOk="0">
                  <a:moveTo>
                    <a:pt x="28676" y="1"/>
                  </a:moveTo>
                  <a:cubicBezTo>
                    <a:pt x="28154" y="1"/>
                    <a:pt x="27632" y="7"/>
                    <a:pt x="27110" y="18"/>
                  </a:cubicBezTo>
                  <a:cubicBezTo>
                    <a:pt x="26166" y="38"/>
                    <a:pt x="25223" y="73"/>
                    <a:pt x="24281" y="120"/>
                  </a:cubicBezTo>
                  <a:cubicBezTo>
                    <a:pt x="18997" y="383"/>
                    <a:pt x="13607" y="1000"/>
                    <a:pt x="8851" y="3315"/>
                  </a:cubicBezTo>
                  <a:cubicBezTo>
                    <a:pt x="4973" y="5203"/>
                    <a:pt x="1555" y="8414"/>
                    <a:pt x="0" y="12370"/>
                  </a:cubicBezTo>
                  <a:lnTo>
                    <a:pt x="53415" y="12370"/>
                  </a:lnTo>
                  <a:cubicBezTo>
                    <a:pt x="52645" y="10623"/>
                    <a:pt x="51614" y="8998"/>
                    <a:pt x="50325" y="7577"/>
                  </a:cubicBezTo>
                  <a:cubicBezTo>
                    <a:pt x="48400" y="5450"/>
                    <a:pt x="45997" y="3829"/>
                    <a:pt x="43372" y="2653"/>
                  </a:cubicBezTo>
                  <a:cubicBezTo>
                    <a:pt x="41722" y="1911"/>
                    <a:pt x="39984" y="1347"/>
                    <a:pt x="38227" y="946"/>
                  </a:cubicBezTo>
                  <a:cubicBezTo>
                    <a:pt x="35098" y="233"/>
                    <a:pt x="31891" y="1"/>
                    <a:pt x="2867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99" name="Google Shape;1399;p29"/>
          <p:cNvGrpSpPr/>
          <p:nvPr/>
        </p:nvGrpSpPr>
        <p:grpSpPr>
          <a:xfrm>
            <a:off x="100180" y="333298"/>
            <a:ext cx="8872048" cy="4401068"/>
            <a:chOff x="100180" y="333298"/>
            <a:chExt cx="8872048" cy="4401068"/>
          </a:xfrm>
        </p:grpSpPr>
        <p:sp>
          <p:nvSpPr>
            <p:cNvPr id="1400" name="Google Shape;1400;p29"/>
            <p:cNvSpPr/>
            <p:nvPr/>
          </p:nvSpPr>
          <p:spPr>
            <a:xfrm>
              <a:off x="499886" y="1871098"/>
              <a:ext cx="81267" cy="84493"/>
            </a:xfrm>
            <a:custGeom>
              <a:avLst/>
              <a:gdLst/>
              <a:ahLst/>
              <a:cxnLst/>
              <a:rect l="l" t="t" r="r" b="b"/>
              <a:pathLst>
                <a:path w="2469" h="2567" extrusionOk="0">
                  <a:moveTo>
                    <a:pt x="1190" y="0"/>
                  </a:moveTo>
                  <a:cubicBezTo>
                    <a:pt x="1183" y="0"/>
                    <a:pt x="1175" y="1"/>
                    <a:pt x="1168" y="2"/>
                  </a:cubicBezTo>
                  <a:cubicBezTo>
                    <a:pt x="977" y="29"/>
                    <a:pt x="1027" y="98"/>
                    <a:pt x="1039" y="890"/>
                  </a:cubicBezTo>
                  <a:cubicBezTo>
                    <a:pt x="1040" y="956"/>
                    <a:pt x="1022" y="982"/>
                    <a:pt x="988" y="982"/>
                  </a:cubicBezTo>
                  <a:cubicBezTo>
                    <a:pt x="927" y="982"/>
                    <a:pt x="816" y="895"/>
                    <a:pt x="681" y="811"/>
                  </a:cubicBezTo>
                  <a:cubicBezTo>
                    <a:pt x="617" y="772"/>
                    <a:pt x="534" y="740"/>
                    <a:pt x="463" y="740"/>
                  </a:cubicBezTo>
                  <a:cubicBezTo>
                    <a:pt x="405" y="740"/>
                    <a:pt x="355" y="762"/>
                    <a:pt x="330" y="819"/>
                  </a:cubicBezTo>
                  <a:cubicBezTo>
                    <a:pt x="287" y="923"/>
                    <a:pt x="380" y="984"/>
                    <a:pt x="474" y="1046"/>
                  </a:cubicBezTo>
                  <a:cubicBezTo>
                    <a:pt x="977" y="1377"/>
                    <a:pt x="983" y="1279"/>
                    <a:pt x="284" y="1496"/>
                  </a:cubicBezTo>
                  <a:cubicBezTo>
                    <a:pt x="155" y="1535"/>
                    <a:pt x="0" y="1596"/>
                    <a:pt x="50" y="1724"/>
                  </a:cubicBezTo>
                  <a:cubicBezTo>
                    <a:pt x="71" y="1779"/>
                    <a:pt x="123" y="1800"/>
                    <a:pt x="193" y="1800"/>
                  </a:cubicBezTo>
                  <a:cubicBezTo>
                    <a:pt x="398" y="1800"/>
                    <a:pt x="754" y="1623"/>
                    <a:pt x="915" y="1623"/>
                  </a:cubicBezTo>
                  <a:cubicBezTo>
                    <a:pt x="922" y="1623"/>
                    <a:pt x="928" y="1624"/>
                    <a:pt x="935" y="1624"/>
                  </a:cubicBezTo>
                  <a:cubicBezTo>
                    <a:pt x="953" y="1734"/>
                    <a:pt x="859" y="1795"/>
                    <a:pt x="823" y="1883"/>
                  </a:cubicBezTo>
                  <a:cubicBezTo>
                    <a:pt x="765" y="2021"/>
                    <a:pt x="653" y="2088"/>
                    <a:pt x="690" y="2245"/>
                  </a:cubicBezTo>
                  <a:cubicBezTo>
                    <a:pt x="703" y="2302"/>
                    <a:pt x="735" y="2325"/>
                    <a:pt x="774" y="2325"/>
                  </a:cubicBezTo>
                  <a:cubicBezTo>
                    <a:pt x="847" y="2325"/>
                    <a:pt x="947" y="2247"/>
                    <a:pt x="1008" y="2156"/>
                  </a:cubicBezTo>
                  <a:cubicBezTo>
                    <a:pt x="1115" y="1999"/>
                    <a:pt x="1160" y="1913"/>
                    <a:pt x="1200" y="1913"/>
                  </a:cubicBezTo>
                  <a:cubicBezTo>
                    <a:pt x="1251" y="1913"/>
                    <a:pt x="1294" y="2055"/>
                    <a:pt x="1455" y="2367"/>
                  </a:cubicBezTo>
                  <a:cubicBezTo>
                    <a:pt x="1502" y="2459"/>
                    <a:pt x="1567" y="2567"/>
                    <a:pt x="1650" y="2567"/>
                  </a:cubicBezTo>
                  <a:cubicBezTo>
                    <a:pt x="1667" y="2567"/>
                    <a:pt x="1684" y="2562"/>
                    <a:pt x="1702" y="2553"/>
                  </a:cubicBezTo>
                  <a:cubicBezTo>
                    <a:pt x="1820" y="2491"/>
                    <a:pt x="1760" y="2352"/>
                    <a:pt x="1702" y="2219"/>
                  </a:cubicBezTo>
                  <a:cubicBezTo>
                    <a:pt x="1559" y="1888"/>
                    <a:pt x="1470" y="1740"/>
                    <a:pt x="1527" y="1740"/>
                  </a:cubicBezTo>
                  <a:cubicBezTo>
                    <a:pt x="1572" y="1740"/>
                    <a:pt x="1709" y="1833"/>
                    <a:pt x="1985" y="2000"/>
                  </a:cubicBezTo>
                  <a:cubicBezTo>
                    <a:pt x="2049" y="2038"/>
                    <a:pt x="2107" y="2055"/>
                    <a:pt x="2155" y="2055"/>
                  </a:cubicBezTo>
                  <a:cubicBezTo>
                    <a:pt x="2312" y="2055"/>
                    <a:pt x="2350" y="1874"/>
                    <a:pt x="2075" y="1702"/>
                  </a:cubicBezTo>
                  <a:cubicBezTo>
                    <a:pt x="1545" y="1370"/>
                    <a:pt x="1584" y="1417"/>
                    <a:pt x="2210" y="1312"/>
                  </a:cubicBezTo>
                  <a:cubicBezTo>
                    <a:pt x="2269" y="1303"/>
                    <a:pt x="2469" y="1300"/>
                    <a:pt x="2428" y="1114"/>
                  </a:cubicBezTo>
                  <a:cubicBezTo>
                    <a:pt x="2415" y="1052"/>
                    <a:pt x="2370" y="1012"/>
                    <a:pt x="2304" y="1012"/>
                  </a:cubicBezTo>
                  <a:cubicBezTo>
                    <a:pt x="2297" y="1012"/>
                    <a:pt x="2289" y="1013"/>
                    <a:pt x="2280" y="1014"/>
                  </a:cubicBezTo>
                  <a:cubicBezTo>
                    <a:pt x="1940" y="1059"/>
                    <a:pt x="1738" y="1105"/>
                    <a:pt x="1649" y="1105"/>
                  </a:cubicBezTo>
                  <a:cubicBezTo>
                    <a:pt x="1575" y="1105"/>
                    <a:pt x="1579" y="1074"/>
                    <a:pt x="1646" y="985"/>
                  </a:cubicBezTo>
                  <a:cubicBezTo>
                    <a:pt x="1646" y="982"/>
                    <a:pt x="1644" y="982"/>
                    <a:pt x="1643" y="981"/>
                  </a:cubicBezTo>
                  <a:cubicBezTo>
                    <a:pt x="1821" y="782"/>
                    <a:pt x="2074" y="537"/>
                    <a:pt x="1912" y="413"/>
                  </a:cubicBezTo>
                  <a:cubicBezTo>
                    <a:pt x="1883" y="390"/>
                    <a:pt x="1856" y="381"/>
                    <a:pt x="1830" y="381"/>
                  </a:cubicBezTo>
                  <a:cubicBezTo>
                    <a:pt x="1755" y="381"/>
                    <a:pt x="1690" y="461"/>
                    <a:pt x="1612" y="550"/>
                  </a:cubicBezTo>
                  <a:cubicBezTo>
                    <a:pt x="1555" y="616"/>
                    <a:pt x="1416" y="816"/>
                    <a:pt x="1371" y="816"/>
                  </a:cubicBezTo>
                  <a:cubicBezTo>
                    <a:pt x="1369" y="816"/>
                    <a:pt x="1368" y="816"/>
                    <a:pt x="1366" y="816"/>
                  </a:cubicBezTo>
                  <a:cubicBezTo>
                    <a:pt x="1312" y="798"/>
                    <a:pt x="1345" y="768"/>
                    <a:pt x="1325" y="285"/>
                  </a:cubicBezTo>
                  <a:cubicBezTo>
                    <a:pt x="1320" y="152"/>
                    <a:pt x="1308" y="0"/>
                    <a:pt x="119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1" name="Google Shape;1401;p29"/>
            <p:cNvSpPr/>
            <p:nvPr/>
          </p:nvSpPr>
          <p:spPr>
            <a:xfrm>
              <a:off x="720001" y="3505627"/>
              <a:ext cx="60728" cy="83505"/>
            </a:xfrm>
            <a:custGeom>
              <a:avLst/>
              <a:gdLst/>
              <a:ahLst/>
              <a:cxnLst/>
              <a:rect l="l" t="t" r="r" b="b"/>
              <a:pathLst>
                <a:path w="1845" h="2537" extrusionOk="0">
                  <a:moveTo>
                    <a:pt x="953" y="1"/>
                  </a:moveTo>
                  <a:cubicBezTo>
                    <a:pt x="919" y="1"/>
                    <a:pt x="886" y="19"/>
                    <a:pt x="867" y="53"/>
                  </a:cubicBezTo>
                  <a:cubicBezTo>
                    <a:pt x="784" y="206"/>
                    <a:pt x="630" y="779"/>
                    <a:pt x="179" y="1162"/>
                  </a:cubicBezTo>
                  <a:cubicBezTo>
                    <a:pt x="0" y="1314"/>
                    <a:pt x="210" y="1394"/>
                    <a:pt x="426" y="1648"/>
                  </a:cubicBezTo>
                  <a:cubicBezTo>
                    <a:pt x="793" y="2081"/>
                    <a:pt x="799" y="2331"/>
                    <a:pt x="910" y="2488"/>
                  </a:cubicBezTo>
                  <a:cubicBezTo>
                    <a:pt x="933" y="2521"/>
                    <a:pt x="965" y="2537"/>
                    <a:pt x="997" y="2537"/>
                  </a:cubicBezTo>
                  <a:cubicBezTo>
                    <a:pt x="1032" y="2537"/>
                    <a:pt x="1066" y="2518"/>
                    <a:pt x="1088" y="2480"/>
                  </a:cubicBezTo>
                  <a:cubicBezTo>
                    <a:pt x="1117" y="2428"/>
                    <a:pt x="1140" y="2371"/>
                    <a:pt x="1161" y="2315"/>
                  </a:cubicBezTo>
                  <a:cubicBezTo>
                    <a:pt x="1397" y="1686"/>
                    <a:pt x="1667" y="1496"/>
                    <a:pt x="1799" y="1343"/>
                  </a:cubicBezTo>
                  <a:cubicBezTo>
                    <a:pt x="1844" y="1290"/>
                    <a:pt x="1812" y="1179"/>
                    <a:pt x="1782" y="1149"/>
                  </a:cubicBezTo>
                  <a:cubicBezTo>
                    <a:pt x="1660" y="1032"/>
                    <a:pt x="1357" y="787"/>
                    <a:pt x="1137" y="249"/>
                  </a:cubicBezTo>
                  <a:cubicBezTo>
                    <a:pt x="1107" y="178"/>
                    <a:pt x="1081" y="102"/>
                    <a:pt x="1032" y="41"/>
                  </a:cubicBezTo>
                  <a:cubicBezTo>
                    <a:pt x="1011" y="14"/>
                    <a:pt x="982" y="1"/>
                    <a:pt x="95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2" name="Google Shape;1402;p29"/>
            <p:cNvSpPr/>
            <p:nvPr/>
          </p:nvSpPr>
          <p:spPr>
            <a:xfrm>
              <a:off x="199362" y="3758986"/>
              <a:ext cx="94466" cy="94795"/>
            </a:xfrm>
            <a:custGeom>
              <a:avLst/>
              <a:gdLst/>
              <a:ahLst/>
              <a:cxnLst/>
              <a:rect l="l" t="t" r="r" b="b"/>
              <a:pathLst>
                <a:path w="2870" h="2880" extrusionOk="0">
                  <a:moveTo>
                    <a:pt x="1676" y="1"/>
                  </a:moveTo>
                  <a:cubicBezTo>
                    <a:pt x="1636" y="1"/>
                    <a:pt x="1596" y="17"/>
                    <a:pt x="1566" y="51"/>
                  </a:cubicBezTo>
                  <a:lnTo>
                    <a:pt x="1075" y="618"/>
                  </a:lnTo>
                  <a:cubicBezTo>
                    <a:pt x="1046" y="650"/>
                    <a:pt x="1006" y="669"/>
                    <a:pt x="964" y="669"/>
                  </a:cubicBezTo>
                  <a:cubicBezTo>
                    <a:pt x="959" y="669"/>
                    <a:pt x="953" y="668"/>
                    <a:pt x="948" y="668"/>
                  </a:cubicBezTo>
                  <a:lnTo>
                    <a:pt x="201" y="584"/>
                  </a:lnTo>
                  <a:cubicBezTo>
                    <a:pt x="195" y="583"/>
                    <a:pt x="190" y="583"/>
                    <a:pt x="184" y="583"/>
                  </a:cubicBezTo>
                  <a:cubicBezTo>
                    <a:pt x="73" y="583"/>
                    <a:pt x="0" y="706"/>
                    <a:pt x="60" y="804"/>
                  </a:cubicBezTo>
                  <a:lnTo>
                    <a:pt x="448" y="1448"/>
                  </a:lnTo>
                  <a:cubicBezTo>
                    <a:pt x="474" y="1489"/>
                    <a:pt x="476" y="1540"/>
                    <a:pt x="457" y="1584"/>
                  </a:cubicBezTo>
                  <a:lnTo>
                    <a:pt x="146" y="2269"/>
                  </a:lnTo>
                  <a:cubicBezTo>
                    <a:pt x="102" y="2368"/>
                    <a:pt x="176" y="2475"/>
                    <a:pt x="278" y="2475"/>
                  </a:cubicBezTo>
                  <a:cubicBezTo>
                    <a:pt x="290" y="2475"/>
                    <a:pt x="301" y="2474"/>
                    <a:pt x="313" y="2471"/>
                  </a:cubicBezTo>
                  <a:lnTo>
                    <a:pt x="1045" y="2301"/>
                  </a:lnTo>
                  <a:cubicBezTo>
                    <a:pt x="1056" y="2298"/>
                    <a:pt x="1068" y="2297"/>
                    <a:pt x="1079" y="2297"/>
                  </a:cubicBezTo>
                  <a:cubicBezTo>
                    <a:pt x="1114" y="2297"/>
                    <a:pt x="1149" y="2310"/>
                    <a:pt x="1177" y="2335"/>
                  </a:cubicBezTo>
                  <a:lnTo>
                    <a:pt x="1733" y="2841"/>
                  </a:lnTo>
                  <a:cubicBezTo>
                    <a:pt x="1762" y="2868"/>
                    <a:pt x="1796" y="2880"/>
                    <a:pt x="1830" y="2880"/>
                  </a:cubicBezTo>
                  <a:cubicBezTo>
                    <a:pt x="1901" y="2880"/>
                    <a:pt x="1969" y="2828"/>
                    <a:pt x="1976" y="2746"/>
                  </a:cubicBezTo>
                  <a:lnTo>
                    <a:pt x="2040" y="1998"/>
                  </a:lnTo>
                  <a:cubicBezTo>
                    <a:pt x="2044" y="1950"/>
                    <a:pt x="2072" y="1907"/>
                    <a:pt x="2113" y="1883"/>
                  </a:cubicBezTo>
                  <a:lnTo>
                    <a:pt x="2766" y="1510"/>
                  </a:lnTo>
                  <a:cubicBezTo>
                    <a:pt x="2870" y="1453"/>
                    <a:pt x="2861" y="1299"/>
                    <a:pt x="2750" y="1251"/>
                  </a:cubicBezTo>
                  <a:lnTo>
                    <a:pt x="2058" y="958"/>
                  </a:lnTo>
                  <a:cubicBezTo>
                    <a:pt x="2013" y="940"/>
                    <a:pt x="1981" y="900"/>
                    <a:pt x="1971" y="854"/>
                  </a:cubicBezTo>
                  <a:lnTo>
                    <a:pt x="1820" y="117"/>
                  </a:lnTo>
                  <a:cubicBezTo>
                    <a:pt x="1804" y="43"/>
                    <a:pt x="1741" y="1"/>
                    <a:pt x="167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3" name="Google Shape;1403;p29"/>
            <p:cNvSpPr/>
            <p:nvPr/>
          </p:nvSpPr>
          <p:spPr>
            <a:xfrm>
              <a:off x="6751280" y="717142"/>
              <a:ext cx="99173" cy="140119"/>
            </a:xfrm>
            <a:custGeom>
              <a:avLst/>
              <a:gdLst/>
              <a:ahLst/>
              <a:cxnLst/>
              <a:rect l="l" t="t" r="r" b="b"/>
              <a:pathLst>
                <a:path w="3013" h="4257" extrusionOk="0">
                  <a:moveTo>
                    <a:pt x="513" y="0"/>
                  </a:moveTo>
                  <a:cubicBezTo>
                    <a:pt x="438" y="0"/>
                    <a:pt x="363" y="3"/>
                    <a:pt x="289" y="5"/>
                  </a:cubicBezTo>
                  <a:cubicBezTo>
                    <a:pt x="215" y="7"/>
                    <a:pt x="146" y="39"/>
                    <a:pt x="84" y="79"/>
                  </a:cubicBezTo>
                  <a:cubicBezTo>
                    <a:pt x="8" y="130"/>
                    <a:pt x="0" y="228"/>
                    <a:pt x="66" y="296"/>
                  </a:cubicBezTo>
                  <a:cubicBezTo>
                    <a:pt x="128" y="360"/>
                    <a:pt x="201" y="390"/>
                    <a:pt x="292" y="391"/>
                  </a:cubicBezTo>
                  <a:cubicBezTo>
                    <a:pt x="439" y="393"/>
                    <a:pt x="587" y="397"/>
                    <a:pt x="731" y="417"/>
                  </a:cubicBezTo>
                  <a:cubicBezTo>
                    <a:pt x="957" y="449"/>
                    <a:pt x="1002" y="517"/>
                    <a:pt x="960" y="736"/>
                  </a:cubicBezTo>
                  <a:cubicBezTo>
                    <a:pt x="926" y="922"/>
                    <a:pt x="863" y="1099"/>
                    <a:pt x="782" y="1273"/>
                  </a:cubicBezTo>
                  <a:cubicBezTo>
                    <a:pt x="664" y="1524"/>
                    <a:pt x="696" y="1765"/>
                    <a:pt x="875" y="1980"/>
                  </a:cubicBezTo>
                  <a:cubicBezTo>
                    <a:pt x="994" y="2121"/>
                    <a:pt x="1156" y="2196"/>
                    <a:pt x="1335" y="2239"/>
                  </a:cubicBezTo>
                  <a:cubicBezTo>
                    <a:pt x="1437" y="2263"/>
                    <a:pt x="1542" y="2278"/>
                    <a:pt x="1643" y="2305"/>
                  </a:cubicBezTo>
                  <a:cubicBezTo>
                    <a:pt x="1852" y="2360"/>
                    <a:pt x="1901" y="2434"/>
                    <a:pt x="1869" y="2646"/>
                  </a:cubicBezTo>
                  <a:cubicBezTo>
                    <a:pt x="1842" y="2823"/>
                    <a:pt x="1778" y="2989"/>
                    <a:pt x="1708" y="3156"/>
                  </a:cubicBezTo>
                  <a:cubicBezTo>
                    <a:pt x="1532" y="3567"/>
                    <a:pt x="1673" y="3981"/>
                    <a:pt x="2063" y="4178"/>
                  </a:cubicBezTo>
                  <a:cubicBezTo>
                    <a:pt x="2172" y="4234"/>
                    <a:pt x="2282" y="4257"/>
                    <a:pt x="2391" y="4257"/>
                  </a:cubicBezTo>
                  <a:cubicBezTo>
                    <a:pt x="2547" y="4257"/>
                    <a:pt x="2702" y="4211"/>
                    <a:pt x="2853" y="4145"/>
                  </a:cubicBezTo>
                  <a:cubicBezTo>
                    <a:pt x="2968" y="4095"/>
                    <a:pt x="3012" y="4004"/>
                    <a:pt x="2974" y="3922"/>
                  </a:cubicBezTo>
                  <a:cubicBezTo>
                    <a:pt x="2950" y="3872"/>
                    <a:pt x="2931" y="3841"/>
                    <a:pt x="2859" y="3841"/>
                  </a:cubicBezTo>
                  <a:cubicBezTo>
                    <a:pt x="2833" y="3841"/>
                    <a:pt x="2801" y="3845"/>
                    <a:pt x="2758" y="3854"/>
                  </a:cubicBezTo>
                  <a:cubicBezTo>
                    <a:pt x="2658" y="3875"/>
                    <a:pt x="2558" y="3895"/>
                    <a:pt x="2455" y="3895"/>
                  </a:cubicBezTo>
                  <a:cubicBezTo>
                    <a:pt x="2432" y="3895"/>
                    <a:pt x="2408" y="3894"/>
                    <a:pt x="2384" y="3891"/>
                  </a:cubicBezTo>
                  <a:cubicBezTo>
                    <a:pt x="2119" y="3865"/>
                    <a:pt x="1973" y="3662"/>
                    <a:pt x="2037" y="3406"/>
                  </a:cubicBezTo>
                  <a:cubicBezTo>
                    <a:pt x="2059" y="3316"/>
                    <a:pt x="2101" y="3228"/>
                    <a:pt x="2135" y="3141"/>
                  </a:cubicBezTo>
                  <a:cubicBezTo>
                    <a:pt x="2214" y="2934"/>
                    <a:pt x="2284" y="2725"/>
                    <a:pt x="2267" y="2497"/>
                  </a:cubicBezTo>
                  <a:cubicBezTo>
                    <a:pt x="2245" y="2214"/>
                    <a:pt x="2098" y="2024"/>
                    <a:pt x="1831" y="1944"/>
                  </a:cubicBezTo>
                  <a:cubicBezTo>
                    <a:pt x="1752" y="1920"/>
                    <a:pt x="1668" y="1906"/>
                    <a:pt x="1550" y="1877"/>
                  </a:cubicBezTo>
                  <a:cubicBezTo>
                    <a:pt x="1533" y="1875"/>
                    <a:pt x="1481" y="1866"/>
                    <a:pt x="1433" y="1855"/>
                  </a:cubicBezTo>
                  <a:cubicBezTo>
                    <a:pt x="1111" y="1778"/>
                    <a:pt x="1048" y="1657"/>
                    <a:pt x="1176" y="1360"/>
                  </a:cubicBezTo>
                  <a:cubicBezTo>
                    <a:pt x="1188" y="1331"/>
                    <a:pt x="1208" y="1305"/>
                    <a:pt x="1219" y="1275"/>
                  </a:cubicBezTo>
                  <a:cubicBezTo>
                    <a:pt x="1287" y="1098"/>
                    <a:pt x="1346" y="919"/>
                    <a:pt x="1370" y="730"/>
                  </a:cubicBezTo>
                  <a:cubicBezTo>
                    <a:pt x="1415" y="377"/>
                    <a:pt x="1261" y="138"/>
                    <a:pt x="916" y="45"/>
                  </a:cubicBezTo>
                  <a:cubicBezTo>
                    <a:pt x="783" y="9"/>
                    <a:pt x="648" y="0"/>
                    <a:pt x="51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4" name="Google Shape;1404;p29"/>
            <p:cNvSpPr/>
            <p:nvPr/>
          </p:nvSpPr>
          <p:spPr>
            <a:xfrm>
              <a:off x="8873055" y="2036117"/>
              <a:ext cx="99173" cy="140119"/>
            </a:xfrm>
            <a:custGeom>
              <a:avLst/>
              <a:gdLst/>
              <a:ahLst/>
              <a:cxnLst/>
              <a:rect l="l" t="t" r="r" b="b"/>
              <a:pathLst>
                <a:path w="3013" h="4257" extrusionOk="0">
                  <a:moveTo>
                    <a:pt x="513" y="0"/>
                  </a:moveTo>
                  <a:cubicBezTo>
                    <a:pt x="438" y="0"/>
                    <a:pt x="363" y="3"/>
                    <a:pt x="289" y="5"/>
                  </a:cubicBezTo>
                  <a:cubicBezTo>
                    <a:pt x="215" y="7"/>
                    <a:pt x="146" y="39"/>
                    <a:pt x="84" y="79"/>
                  </a:cubicBezTo>
                  <a:cubicBezTo>
                    <a:pt x="8" y="130"/>
                    <a:pt x="0" y="228"/>
                    <a:pt x="66" y="296"/>
                  </a:cubicBezTo>
                  <a:cubicBezTo>
                    <a:pt x="128" y="360"/>
                    <a:pt x="201" y="390"/>
                    <a:pt x="292" y="391"/>
                  </a:cubicBezTo>
                  <a:cubicBezTo>
                    <a:pt x="439" y="393"/>
                    <a:pt x="587" y="397"/>
                    <a:pt x="731" y="417"/>
                  </a:cubicBezTo>
                  <a:cubicBezTo>
                    <a:pt x="957" y="449"/>
                    <a:pt x="1002" y="517"/>
                    <a:pt x="960" y="736"/>
                  </a:cubicBezTo>
                  <a:cubicBezTo>
                    <a:pt x="926" y="922"/>
                    <a:pt x="863" y="1099"/>
                    <a:pt x="782" y="1273"/>
                  </a:cubicBezTo>
                  <a:cubicBezTo>
                    <a:pt x="664" y="1524"/>
                    <a:pt x="696" y="1765"/>
                    <a:pt x="875" y="1980"/>
                  </a:cubicBezTo>
                  <a:cubicBezTo>
                    <a:pt x="994" y="2121"/>
                    <a:pt x="1156" y="2196"/>
                    <a:pt x="1335" y="2239"/>
                  </a:cubicBezTo>
                  <a:cubicBezTo>
                    <a:pt x="1437" y="2263"/>
                    <a:pt x="1542" y="2278"/>
                    <a:pt x="1643" y="2305"/>
                  </a:cubicBezTo>
                  <a:cubicBezTo>
                    <a:pt x="1852" y="2360"/>
                    <a:pt x="1901" y="2434"/>
                    <a:pt x="1869" y="2646"/>
                  </a:cubicBezTo>
                  <a:cubicBezTo>
                    <a:pt x="1842" y="2823"/>
                    <a:pt x="1778" y="2989"/>
                    <a:pt x="1708" y="3156"/>
                  </a:cubicBezTo>
                  <a:cubicBezTo>
                    <a:pt x="1532" y="3567"/>
                    <a:pt x="1673" y="3981"/>
                    <a:pt x="2063" y="4178"/>
                  </a:cubicBezTo>
                  <a:cubicBezTo>
                    <a:pt x="2172" y="4234"/>
                    <a:pt x="2282" y="4257"/>
                    <a:pt x="2391" y="4257"/>
                  </a:cubicBezTo>
                  <a:cubicBezTo>
                    <a:pt x="2547" y="4257"/>
                    <a:pt x="2702" y="4211"/>
                    <a:pt x="2853" y="4145"/>
                  </a:cubicBezTo>
                  <a:cubicBezTo>
                    <a:pt x="2968" y="4095"/>
                    <a:pt x="3012" y="4004"/>
                    <a:pt x="2974" y="3922"/>
                  </a:cubicBezTo>
                  <a:cubicBezTo>
                    <a:pt x="2950" y="3872"/>
                    <a:pt x="2931" y="3841"/>
                    <a:pt x="2859" y="3841"/>
                  </a:cubicBezTo>
                  <a:cubicBezTo>
                    <a:pt x="2833" y="3841"/>
                    <a:pt x="2801" y="3845"/>
                    <a:pt x="2758" y="3854"/>
                  </a:cubicBezTo>
                  <a:cubicBezTo>
                    <a:pt x="2658" y="3875"/>
                    <a:pt x="2558" y="3895"/>
                    <a:pt x="2455" y="3895"/>
                  </a:cubicBezTo>
                  <a:cubicBezTo>
                    <a:pt x="2432" y="3895"/>
                    <a:pt x="2408" y="3894"/>
                    <a:pt x="2384" y="3891"/>
                  </a:cubicBezTo>
                  <a:cubicBezTo>
                    <a:pt x="2119" y="3865"/>
                    <a:pt x="1973" y="3662"/>
                    <a:pt x="2037" y="3406"/>
                  </a:cubicBezTo>
                  <a:cubicBezTo>
                    <a:pt x="2059" y="3316"/>
                    <a:pt x="2101" y="3228"/>
                    <a:pt x="2135" y="3141"/>
                  </a:cubicBezTo>
                  <a:cubicBezTo>
                    <a:pt x="2214" y="2934"/>
                    <a:pt x="2284" y="2725"/>
                    <a:pt x="2267" y="2497"/>
                  </a:cubicBezTo>
                  <a:cubicBezTo>
                    <a:pt x="2245" y="2214"/>
                    <a:pt x="2098" y="2024"/>
                    <a:pt x="1831" y="1944"/>
                  </a:cubicBezTo>
                  <a:cubicBezTo>
                    <a:pt x="1752" y="1920"/>
                    <a:pt x="1668" y="1906"/>
                    <a:pt x="1550" y="1877"/>
                  </a:cubicBezTo>
                  <a:cubicBezTo>
                    <a:pt x="1533" y="1875"/>
                    <a:pt x="1481" y="1866"/>
                    <a:pt x="1433" y="1855"/>
                  </a:cubicBezTo>
                  <a:cubicBezTo>
                    <a:pt x="1111" y="1778"/>
                    <a:pt x="1048" y="1657"/>
                    <a:pt x="1176" y="1360"/>
                  </a:cubicBezTo>
                  <a:cubicBezTo>
                    <a:pt x="1188" y="1331"/>
                    <a:pt x="1208" y="1305"/>
                    <a:pt x="1219" y="1275"/>
                  </a:cubicBezTo>
                  <a:cubicBezTo>
                    <a:pt x="1287" y="1098"/>
                    <a:pt x="1346" y="919"/>
                    <a:pt x="1370" y="730"/>
                  </a:cubicBezTo>
                  <a:cubicBezTo>
                    <a:pt x="1415" y="377"/>
                    <a:pt x="1261" y="138"/>
                    <a:pt x="916" y="45"/>
                  </a:cubicBezTo>
                  <a:cubicBezTo>
                    <a:pt x="783" y="9"/>
                    <a:pt x="648" y="0"/>
                    <a:pt x="51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5" name="Google Shape;1405;p29"/>
            <p:cNvSpPr/>
            <p:nvPr/>
          </p:nvSpPr>
          <p:spPr>
            <a:xfrm>
              <a:off x="1209511" y="3987648"/>
              <a:ext cx="81267" cy="84493"/>
            </a:xfrm>
            <a:custGeom>
              <a:avLst/>
              <a:gdLst/>
              <a:ahLst/>
              <a:cxnLst/>
              <a:rect l="l" t="t" r="r" b="b"/>
              <a:pathLst>
                <a:path w="2469" h="2567" extrusionOk="0">
                  <a:moveTo>
                    <a:pt x="1190" y="0"/>
                  </a:moveTo>
                  <a:cubicBezTo>
                    <a:pt x="1183" y="0"/>
                    <a:pt x="1175" y="1"/>
                    <a:pt x="1168" y="2"/>
                  </a:cubicBezTo>
                  <a:cubicBezTo>
                    <a:pt x="977" y="29"/>
                    <a:pt x="1027" y="98"/>
                    <a:pt x="1039" y="890"/>
                  </a:cubicBezTo>
                  <a:cubicBezTo>
                    <a:pt x="1040" y="956"/>
                    <a:pt x="1022" y="982"/>
                    <a:pt x="988" y="982"/>
                  </a:cubicBezTo>
                  <a:cubicBezTo>
                    <a:pt x="927" y="982"/>
                    <a:pt x="816" y="895"/>
                    <a:pt x="681" y="811"/>
                  </a:cubicBezTo>
                  <a:cubicBezTo>
                    <a:pt x="617" y="772"/>
                    <a:pt x="534" y="740"/>
                    <a:pt x="463" y="740"/>
                  </a:cubicBezTo>
                  <a:cubicBezTo>
                    <a:pt x="405" y="740"/>
                    <a:pt x="355" y="762"/>
                    <a:pt x="330" y="819"/>
                  </a:cubicBezTo>
                  <a:cubicBezTo>
                    <a:pt x="287" y="923"/>
                    <a:pt x="380" y="984"/>
                    <a:pt x="474" y="1046"/>
                  </a:cubicBezTo>
                  <a:cubicBezTo>
                    <a:pt x="977" y="1377"/>
                    <a:pt x="983" y="1279"/>
                    <a:pt x="284" y="1496"/>
                  </a:cubicBezTo>
                  <a:cubicBezTo>
                    <a:pt x="155" y="1535"/>
                    <a:pt x="0" y="1596"/>
                    <a:pt x="50" y="1724"/>
                  </a:cubicBezTo>
                  <a:cubicBezTo>
                    <a:pt x="71" y="1779"/>
                    <a:pt x="123" y="1800"/>
                    <a:pt x="193" y="1800"/>
                  </a:cubicBezTo>
                  <a:cubicBezTo>
                    <a:pt x="398" y="1800"/>
                    <a:pt x="754" y="1623"/>
                    <a:pt x="915" y="1623"/>
                  </a:cubicBezTo>
                  <a:cubicBezTo>
                    <a:pt x="922" y="1623"/>
                    <a:pt x="928" y="1624"/>
                    <a:pt x="935" y="1624"/>
                  </a:cubicBezTo>
                  <a:cubicBezTo>
                    <a:pt x="953" y="1734"/>
                    <a:pt x="859" y="1795"/>
                    <a:pt x="823" y="1883"/>
                  </a:cubicBezTo>
                  <a:cubicBezTo>
                    <a:pt x="765" y="2021"/>
                    <a:pt x="653" y="2088"/>
                    <a:pt x="690" y="2245"/>
                  </a:cubicBezTo>
                  <a:cubicBezTo>
                    <a:pt x="703" y="2302"/>
                    <a:pt x="735" y="2325"/>
                    <a:pt x="774" y="2325"/>
                  </a:cubicBezTo>
                  <a:cubicBezTo>
                    <a:pt x="847" y="2325"/>
                    <a:pt x="947" y="2247"/>
                    <a:pt x="1008" y="2156"/>
                  </a:cubicBezTo>
                  <a:cubicBezTo>
                    <a:pt x="1115" y="1999"/>
                    <a:pt x="1160" y="1913"/>
                    <a:pt x="1200" y="1913"/>
                  </a:cubicBezTo>
                  <a:cubicBezTo>
                    <a:pt x="1251" y="1913"/>
                    <a:pt x="1294" y="2055"/>
                    <a:pt x="1455" y="2367"/>
                  </a:cubicBezTo>
                  <a:cubicBezTo>
                    <a:pt x="1502" y="2459"/>
                    <a:pt x="1567" y="2567"/>
                    <a:pt x="1650" y="2567"/>
                  </a:cubicBezTo>
                  <a:cubicBezTo>
                    <a:pt x="1667" y="2567"/>
                    <a:pt x="1684" y="2562"/>
                    <a:pt x="1702" y="2553"/>
                  </a:cubicBezTo>
                  <a:cubicBezTo>
                    <a:pt x="1820" y="2491"/>
                    <a:pt x="1760" y="2352"/>
                    <a:pt x="1702" y="2219"/>
                  </a:cubicBezTo>
                  <a:cubicBezTo>
                    <a:pt x="1559" y="1888"/>
                    <a:pt x="1470" y="1740"/>
                    <a:pt x="1527" y="1740"/>
                  </a:cubicBezTo>
                  <a:cubicBezTo>
                    <a:pt x="1572" y="1740"/>
                    <a:pt x="1709" y="1833"/>
                    <a:pt x="1985" y="2000"/>
                  </a:cubicBezTo>
                  <a:cubicBezTo>
                    <a:pt x="2049" y="2038"/>
                    <a:pt x="2107" y="2055"/>
                    <a:pt x="2155" y="2055"/>
                  </a:cubicBezTo>
                  <a:cubicBezTo>
                    <a:pt x="2312" y="2055"/>
                    <a:pt x="2350" y="1874"/>
                    <a:pt x="2075" y="1702"/>
                  </a:cubicBezTo>
                  <a:cubicBezTo>
                    <a:pt x="1545" y="1370"/>
                    <a:pt x="1584" y="1417"/>
                    <a:pt x="2210" y="1312"/>
                  </a:cubicBezTo>
                  <a:cubicBezTo>
                    <a:pt x="2269" y="1303"/>
                    <a:pt x="2469" y="1300"/>
                    <a:pt x="2428" y="1114"/>
                  </a:cubicBezTo>
                  <a:cubicBezTo>
                    <a:pt x="2415" y="1052"/>
                    <a:pt x="2370" y="1012"/>
                    <a:pt x="2304" y="1012"/>
                  </a:cubicBezTo>
                  <a:cubicBezTo>
                    <a:pt x="2297" y="1012"/>
                    <a:pt x="2289" y="1013"/>
                    <a:pt x="2280" y="1014"/>
                  </a:cubicBezTo>
                  <a:cubicBezTo>
                    <a:pt x="1940" y="1059"/>
                    <a:pt x="1738" y="1105"/>
                    <a:pt x="1649" y="1105"/>
                  </a:cubicBezTo>
                  <a:cubicBezTo>
                    <a:pt x="1575" y="1105"/>
                    <a:pt x="1579" y="1074"/>
                    <a:pt x="1646" y="985"/>
                  </a:cubicBezTo>
                  <a:cubicBezTo>
                    <a:pt x="1646" y="982"/>
                    <a:pt x="1644" y="982"/>
                    <a:pt x="1643" y="981"/>
                  </a:cubicBezTo>
                  <a:cubicBezTo>
                    <a:pt x="1821" y="782"/>
                    <a:pt x="2074" y="537"/>
                    <a:pt x="1912" y="413"/>
                  </a:cubicBezTo>
                  <a:cubicBezTo>
                    <a:pt x="1883" y="390"/>
                    <a:pt x="1856" y="381"/>
                    <a:pt x="1830" y="381"/>
                  </a:cubicBezTo>
                  <a:cubicBezTo>
                    <a:pt x="1755" y="381"/>
                    <a:pt x="1690" y="461"/>
                    <a:pt x="1612" y="550"/>
                  </a:cubicBezTo>
                  <a:cubicBezTo>
                    <a:pt x="1555" y="616"/>
                    <a:pt x="1416" y="816"/>
                    <a:pt x="1371" y="816"/>
                  </a:cubicBezTo>
                  <a:cubicBezTo>
                    <a:pt x="1369" y="816"/>
                    <a:pt x="1368" y="816"/>
                    <a:pt x="1366" y="816"/>
                  </a:cubicBezTo>
                  <a:cubicBezTo>
                    <a:pt x="1312" y="798"/>
                    <a:pt x="1345" y="768"/>
                    <a:pt x="1325" y="285"/>
                  </a:cubicBezTo>
                  <a:cubicBezTo>
                    <a:pt x="1320" y="152"/>
                    <a:pt x="1308" y="0"/>
                    <a:pt x="119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6" name="Google Shape;1406;p29"/>
            <p:cNvSpPr/>
            <p:nvPr/>
          </p:nvSpPr>
          <p:spPr>
            <a:xfrm>
              <a:off x="2012361" y="4649873"/>
              <a:ext cx="81267" cy="84493"/>
            </a:xfrm>
            <a:custGeom>
              <a:avLst/>
              <a:gdLst/>
              <a:ahLst/>
              <a:cxnLst/>
              <a:rect l="l" t="t" r="r" b="b"/>
              <a:pathLst>
                <a:path w="2469" h="2567" extrusionOk="0">
                  <a:moveTo>
                    <a:pt x="1190" y="0"/>
                  </a:moveTo>
                  <a:cubicBezTo>
                    <a:pt x="1183" y="0"/>
                    <a:pt x="1175" y="1"/>
                    <a:pt x="1168" y="2"/>
                  </a:cubicBezTo>
                  <a:cubicBezTo>
                    <a:pt x="977" y="29"/>
                    <a:pt x="1027" y="98"/>
                    <a:pt x="1039" y="890"/>
                  </a:cubicBezTo>
                  <a:cubicBezTo>
                    <a:pt x="1040" y="956"/>
                    <a:pt x="1022" y="982"/>
                    <a:pt x="988" y="982"/>
                  </a:cubicBezTo>
                  <a:cubicBezTo>
                    <a:pt x="927" y="982"/>
                    <a:pt x="816" y="895"/>
                    <a:pt x="681" y="811"/>
                  </a:cubicBezTo>
                  <a:cubicBezTo>
                    <a:pt x="617" y="772"/>
                    <a:pt x="534" y="740"/>
                    <a:pt x="463" y="740"/>
                  </a:cubicBezTo>
                  <a:cubicBezTo>
                    <a:pt x="405" y="740"/>
                    <a:pt x="355" y="762"/>
                    <a:pt x="330" y="819"/>
                  </a:cubicBezTo>
                  <a:cubicBezTo>
                    <a:pt x="287" y="923"/>
                    <a:pt x="380" y="984"/>
                    <a:pt x="474" y="1046"/>
                  </a:cubicBezTo>
                  <a:cubicBezTo>
                    <a:pt x="977" y="1377"/>
                    <a:pt x="983" y="1279"/>
                    <a:pt x="284" y="1496"/>
                  </a:cubicBezTo>
                  <a:cubicBezTo>
                    <a:pt x="155" y="1535"/>
                    <a:pt x="0" y="1596"/>
                    <a:pt x="50" y="1724"/>
                  </a:cubicBezTo>
                  <a:cubicBezTo>
                    <a:pt x="71" y="1779"/>
                    <a:pt x="123" y="1800"/>
                    <a:pt x="193" y="1800"/>
                  </a:cubicBezTo>
                  <a:cubicBezTo>
                    <a:pt x="398" y="1800"/>
                    <a:pt x="754" y="1623"/>
                    <a:pt x="915" y="1623"/>
                  </a:cubicBezTo>
                  <a:cubicBezTo>
                    <a:pt x="922" y="1623"/>
                    <a:pt x="928" y="1624"/>
                    <a:pt x="935" y="1624"/>
                  </a:cubicBezTo>
                  <a:cubicBezTo>
                    <a:pt x="953" y="1734"/>
                    <a:pt x="859" y="1795"/>
                    <a:pt x="823" y="1883"/>
                  </a:cubicBezTo>
                  <a:cubicBezTo>
                    <a:pt x="765" y="2021"/>
                    <a:pt x="653" y="2088"/>
                    <a:pt x="690" y="2245"/>
                  </a:cubicBezTo>
                  <a:cubicBezTo>
                    <a:pt x="703" y="2302"/>
                    <a:pt x="735" y="2325"/>
                    <a:pt x="774" y="2325"/>
                  </a:cubicBezTo>
                  <a:cubicBezTo>
                    <a:pt x="847" y="2325"/>
                    <a:pt x="947" y="2247"/>
                    <a:pt x="1008" y="2156"/>
                  </a:cubicBezTo>
                  <a:cubicBezTo>
                    <a:pt x="1115" y="1999"/>
                    <a:pt x="1160" y="1913"/>
                    <a:pt x="1200" y="1913"/>
                  </a:cubicBezTo>
                  <a:cubicBezTo>
                    <a:pt x="1251" y="1913"/>
                    <a:pt x="1294" y="2055"/>
                    <a:pt x="1455" y="2367"/>
                  </a:cubicBezTo>
                  <a:cubicBezTo>
                    <a:pt x="1502" y="2459"/>
                    <a:pt x="1567" y="2567"/>
                    <a:pt x="1650" y="2567"/>
                  </a:cubicBezTo>
                  <a:cubicBezTo>
                    <a:pt x="1667" y="2567"/>
                    <a:pt x="1684" y="2562"/>
                    <a:pt x="1702" y="2553"/>
                  </a:cubicBezTo>
                  <a:cubicBezTo>
                    <a:pt x="1820" y="2491"/>
                    <a:pt x="1760" y="2352"/>
                    <a:pt x="1702" y="2219"/>
                  </a:cubicBezTo>
                  <a:cubicBezTo>
                    <a:pt x="1559" y="1888"/>
                    <a:pt x="1470" y="1740"/>
                    <a:pt x="1527" y="1740"/>
                  </a:cubicBezTo>
                  <a:cubicBezTo>
                    <a:pt x="1572" y="1740"/>
                    <a:pt x="1709" y="1833"/>
                    <a:pt x="1985" y="2000"/>
                  </a:cubicBezTo>
                  <a:cubicBezTo>
                    <a:pt x="2049" y="2038"/>
                    <a:pt x="2107" y="2055"/>
                    <a:pt x="2155" y="2055"/>
                  </a:cubicBezTo>
                  <a:cubicBezTo>
                    <a:pt x="2312" y="2055"/>
                    <a:pt x="2350" y="1874"/>
                    <a:pt x="2075" y="1702"/>
                  </a:cubicBezTo>
                  <a:cubicBezTo>
                    <a:pt x="1545" y="1370"/>
                    <a:pt x="1584" y="1417"/>
                    <a:pt x="2210" y="1312"/>
                  </a:cubicBezTo>
                  <a:cubicBezTo>
                    <a:pt x="2269" y="1303"/>
                    <a:pt x="2469" y="1300"/>
                    <a:pt x="2428" y="1114"/>
                  </a:cubicBezTo>
                  <a:cubicBezTo>
                    <a:pt x="2415" y="1052"/>
                    <a:pt x="2370" y="1012"/>
                    <a:pt x="2304" y="1012"/>
                  </a:cubicBezTo>
                  <a:cubicBezTo>
                    <a:pt x="2297" y="1012"/>
                    <a:pt x="2289" y="1013"/>
                    <a:pt x="2280" y="1014"/>
                  </a:cubicBezTo>
                  <a:cubicBezTo>
                    <a:pt x="1940" y="1059"/>
                    <a:pt x="1738" y="1105"/>
                    <a:pt x="1649" y="1105"/>
                  </a:cubicBezTo>
                  <a:cubicBezTo>
                    <a:pt x="1575" y="1105"/>
                    <a:pt x="1579" y="1074"/>
                    <a:pt x="1646" y="985"/>
                  </a:cubicBezTo>
                  <a:cubicBezTo>
                    <a:pt x="1646" y="982"/>
                    <a:pt x="1644" y="982"/>
                    <a:pt x="1643" y="981"/>
                  </a:cubicBezTo>
                  <a:cubicBezTo>
                    <a:pt x="1821" y="782"/>
                    <a:pt x="2074" y="537"/>
                    <a:pt x="1912" y="413"/>
                  </a:cubicBezTo>
                  <a:cubicBezTo>
                    <a:pt x="1883" y="390"/>
                    <a:pt x="1856" y="381"/>
                    <a:pt x="1830" y="381"/>
                  </a:cubicBezTo>
                  <a:cubicBezTo>
                    <a:pt x="1755" y="381"/>
                    <a:pt x="1690" y="461"/>
                    <a:pt x="1612" y="550"/>
                  </a:cubicBezTo>
                  <a:cubicBezTo>
                    <a:pt x="1555" y="616"/>
                    <a:pt x="1416" y="816"/>
                    <a:pt x="1371" y="816"/>
                  </a:cubicBezTo>
                  <a:cubicBezTo>
                    <a:pt x="1369" y="816"/>
                    <a:pt x="1368" y="816"/>
                    <a:pt x="1366" y="816"/>
                  </a:cubicBezTo>
                  <a:cubicBezTo>
                    <a:pt x="1312" y="798"/>
                    <a:pt x="1345" y="768"/>
                    <a:pt x="1325" y="285"/>
                  </a:cubicBezTo>
                  <a:cubicBezTo>
                    <a:pt x="1320" y="152"/>
                    <a:pt x="1308" y="0"/>
                    <a:pt x="119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7" name="Google Shape;1407;p29"/>
            <p:cNvSpPr/>
            <p:nvPr/>
          </p:nvSpPr>
          <p:spPr>
            <a:xfrm>
              <a:off x="8106636" y="2345623"/>
              <a:ext cx="81267" cy="84493"/>
            </a:xfrm>
            <a:custGeom>
              <a:avLst/>
              <a:gdLst/>
              <a:ahLst/>
              <a:cxnLst/>
              <a:rect l="l" t="t" r="r" b="b"/>
              <a:pathLst>
                <a:path w="2469" h="2567" extrusionOk="0">
                  <a:moveTo>
                    <a:pt x="1190" y="0"/>
                  </a:moveTo>
                  <a:cubicBezTo>
                    <a:pt x="1183" y="0"/>
                    <a:pt x="1175" y="1"/>
                    <a:pt x="1168" y="2"/>
                  </a:cubicBezTo>
                  <a:cubicBezTo>
                    <a:pt x="977" y="29"/>
                    <a:pt x="1027" y="98"/>
                    <a:pt x="1039" y="890"/>
                  </a:cubicBezTo>
                  <a:cubicBezTo>
                    <a:pt x="1040" y="956"/>
                    <a:pt x="1022" y="982"/>
                    <a:pt x="988" y="982"/>
                  </a:cubicBezTo>
                  <a:cubicBezTo>
                    <a:pt x="927" y="982"/>
                    <a:pt x="816" y="895"/>
                    <a:pt x="681" y="811"/>
                  </a:cubicBezTo>
                  <a:cubicBezTo>
                    <a:pt x="617" y="772"/>
                    <a:pt x="534" y="740"/>
                    <a:pt x="463" y="740"/>
                  </a:cubicBezTo>
                  <a:cubicBezTo>
                    <a:pt x="405" y="740"/>
                    <a:pt x="355" y="762"/>
                    <a:pt x="330" y="819"/>
                  </a:cubicBezTo>
                  <a:cubicBezTo>
                    <a:pt x="287" y="923"/>
                    <a:pt x="380" y="984"/>
                    <a:pt x="474" y="1046"/>
                  </a:cubicBezTo>
                  <a:cubicBezTo>
                    <a:pt x="977" y="1377"/>
                    <a:pt x="983" y="1279"/>
                    <a:pt x="284" y="1496"/>
                  </a:cubicBezTo>
                  <a:cubicBezTo>
                    <a:pt x="155" y="1535"/>
                    <a:pt x="0" y="1596"/>
                    <a:pt x="50" y="1724"/>
                  </a:cubicBezTo>
                  <a:cubicBezTo>
                    <a:pt x="71" y="1779"/>
                    <a:pt x="123" y="1800"/>
                    <a:pt x="193" y="1800"/>
                  </a:cubicBezTo>
                  <a:cubicBezTo>
                    <a:pt x="398" y="1800"/>
                    <a:pt x="754" y="1623"/>
                    <a:pt x="915" y="1623"/>
                  </a:cubicBezTo>
                  <a:cubicBezTo>
                    <a:pt x="922" y="1623"/>
                    <a:pt x="928" y="1624"/>
                    <a:pt x="935" y="1624"/>
                  </a:cubicBezTo>
                  <a:cubicBezTo>
                    <a:pt x="953" y="1734"/>
                    <a:pt x="859" y="1795"/>
                    <a:pt x="823" y="1883"/>
                  </a:cubicBezTo>
                  <a:cubicBezTo>
                    <a:pt x="765" y="2021"/>
                    <a:pt x="653" y="2088"/>
                    <a:pt x="690" y="2245"/>
                  </a:cubicBezTo>
                  <a:cubicBezTo>
                    <a:pt x="703" y="2302"/>
                    <a:pt x="735" y="2325"/>
                    <a:pt x="774" y="2325"/>
                  </a:cubicBezTo>
                  <a:cubicBezTo>
                    <a:pt x="847" y="2325"/>
                    <a:pt x="947" y="2247"/>
                    <a:pt x="1008" y="2156"/>
                  </a:cubicBezTo>
                  <a:cubicBezTo>
                    <a:pt x="1115" y="1999"/>
                    <a:pt x="1160" y="1913"/>
                    <a:pt x="1200" y="1913"/>
                  </a:cubicBezTo>
                  <a:cubicBezTo>
                    <a:pt x="1251" y="1913"/>
                    <a:pt x="1294" y="2055"/>
                    <a:pt x="1455" y="2367"/>
                  </a:cubicBezTo>
                  <a:cubicBezTo>
                    <a:pt x="1502" y="2459"/>
                    <a:pt x="1567" y="2567"/>
                    <a:pt x="1650" y="2567"/>
                  </a:cubicBezTo>
                  <a:cubicBezTo>
                    <a:pt x="1667" y="2567"/>
                    <a:pt x="1684" y="2562"/>
                    <a:pt x="1702" y="2553"/>
                  </a:cubicBezTo>
                  <a:cubicBezTo>
                    <a:pt x="1820" y="2491"/>
                    <a:pt x="1760" y="2352"/>
                    <a:pt x="1702" y="2219"/>
                  </a:cubicBezTo>
                  <a:cubicBezTo>
                    <a:pt x="1559" y="1888"/>
                    <a:pt x="1470" y="1740"/>
                    <a:pt x="1527" y="1740"/>
                  </a:cubicBezTo>
                  <a:cubicBezTo>
                    <a:pt x="1572" y="1740"/>
                    <a:pt x="1709" y="1833"/>
                    <a:pt x="1985" y="2000"/>
                  </a:cubicBezTo>
                  <a:cubicBezTo>
                    <a:pt x="2049" y="2038"/>
                    <a:pt x="2107" y="2055"/>
                    <a:pt x="2155" y="2055"/>
                  </a:cubicBezTo>
                  <a:cubicBezTo>
                    <a:pt x="2312" y="2055"/>
                    <a:pt x="2350" y="1874"/>
                    <a:pt x="2075" y="1702"/>
                  </a:cubicBezTo>
                  <a:cubicBezTo>
                    <a:pt x="1545" y="1370"/>
                    <a:pt x="1584" y="1417"/>
                    <a:pt x="2210" y="1312"/>
                  </a:cubicBezTo>
                  <a:cubicBezTo>
                    <a:pt x="2269" y="1303"/>
                    <a:pt x="2469" y="1300"/>
                    <a:pt x="2428" y="1114"/>
                  </a:cubicBezTo>
                  <a:cubicBezTo>
                    <a:pt x="2415" y="1052"/>
                    <a:pt x="2370" y="1012"/>
                    <a:pt x="2304" y="1012"/>
                  </a:cubicBezTo>
                  <a:cubicBezTo>
                    <a:pt x="2297" y="1012"/>
                    <a:pt x="2289" y="1013"/>
                    <a:pt x="2280" y="1014"/>
                  </a:cubicBezTo>
                  <a:cubicBezTo>
                    <a:pt x="1940" y="1059"/>
                    <a:pt x="1738" y="1105"/>
                    <a:pt x="1649" y="1105"/>
                  </a:cubicBezTo>
                  <a:cubicBezTo>
                    <a:pt x="1575" y="1105"/>
                    <a:pt x="1579" y="1074"/>
                    <a:pt x="1646" y="985"/>
                  </a:cubicBezTo>
                  <a:cubicBezTo>
                    <a:pt x="1646" y="982"/>
                    <a:pt x="1644" y="982"/>
                    <a:pt x="1643" y="981"/>
                  </a:cubicBezTo>
                  <a:cubicBezTo>
                    <a:pt x="1821" y="782"/>
                    <a:pt x="2074" y="537"/>
                    <a:pt x="1912" y="413"/>
                  </a:cubicBezTo>
                  <a:cubicBezTo>
                    <a:pt x="1883" y="390"/>
                    <a:pt x="1856" y="381"/>
                    <a:pt x="1830" y="381"/>
                  </a:cubicBezTo>
                  <a:cubicBezTo>
                    <a:pt x="1755" y="381"/>
                    <a:pt x="1690" y="461"/>
                    <a:pt x="1612" y="550"/>
                  </a:cubicBezTo>
                  <a:cubicBezTo>
                    <a:pt x="1555" y="616"/>
                    <a:pt x="1416" y="816"/>
                    <a:pt x="1371" y="816"/>
                  </a:cubicBezTo>
                  <a:cubicBezTo>
                    <a:pt x="1369" y="816"/>
                    <a:pt x="1368" y="816"/>
                    <a:pt x="1366" y="816"/>
                  </a:cubicBezTo>
                  <a:cubicBezTo>
                    <a:pt x="1312" y="798"/>
                    <a:pt x="1345" y="768"/>
                    <a:pt x="1325" y="285"/>
                  </a:cubicBezTo>
                  <a:cubicBezTo>
                    <a:pt x="1320" y="152"/>
                    <a:pt x="1308" y="0"/>
                    <a:pt x="119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8" name="Google Shape;1408;p29"/>
            <p:cNvSpPr/>
            <p:nvPr/>
          </p:nvSpPr>
          <p:spPr>
            <a:xfrm>
              <a:off x="7063986" y="333298"/>
              <a:ext cx="81267" cy="84493"/>
            </a:xfrm>
            <a:custGeom>
              <a:avLst/>
              <a:gdLst/>
              <a:ahLst/>
              <a:cxnLst/>
              <a:rect l="l" t="t" r="r" b="b"/>
              <a:pathLst>
                <a:path w="2469" h="2567" extrusionOk="0">
                  <a:moveTo>
                    <a:pt x="1190" y="0"/>
                  </a:moveTo>
                  <a:cubicBezTo>
                    <a:pt x="1183" y="0"/>
                    <a:pt x="1175" y="1"/>
                    <a:pt x="1168" y="2"/>
                  </a:cubicBezTo>
                  <a:cubicBezTo>
                    <a:pt x="977" y="29"/>
                    <a:pt x="1027" y="98"/>
                    <a:pt x="1039" y="890"/>
                  </a:cubicBezTo>
                  <a:cubicBezTo>
                    <a:pt x="1040" y="956"/>
                    <a:pt x="1022" y="982"/>
                    <a:pt x="988" y="982"/>
                  </a:cubicBezTo>
                  <a:cubicBezTo>
                    <a:pt x="927" y="982"/>
                    <a:pt x="816" y="895"/>
                    <a:pt x="681" y="811"/>
                  </a:cubicBezTo>
                  <a:cubicBezTo>
                    <a:pt x="617" y="772"/>
                    <a:pt x="534" y="740"/>
                    <a:pt x="463" y="740"/>
                  </a:cubicBezTo>
                  <a:cubicBezTo>
                    <a:pt x="405" y="740"/>
                    <a:pt x="355" y="762"/>
                    <a:pt x="330" y="819"/>
                  </a:cubicBezTo>
                  <a:cubicBezTo>
                    <a:pt x="287" y="923"/>
                    <a:pt x="380" y="984"/>
                    <a:pt x="474" y="1046"/>
                  </a:cubicBezTo>
                  <a:cubicBezTo>
                    <a:pt x="977" y="1377"/>
                    <a:pt x="983" y="1279"/>
                    <a:pt x="284" y="1496"/>
                  </a:cubicBezTo>
                  <a:cubicBezTo>
                    <a:pt x="155" y="1535"/>
                    <a:pt x="0" y="1596"/>
                    <a:pt x="50" y="1724"/>
                  </a:cubicBezTo>
                  <a:cubicBezTo>
                    <a:pt x="71" y="1779"/>
                    <a:pt x="123" y="1800"/>
                    <a:pt x="193" y="1800"/>
                  </a:cubicBezTo>
                  <a:cubicBezTo>
                    <a:pt x="398" y="1800"/>
                    <a:pt x="754" y="1623"/>
                    <a:pt x="915" y="1623"/>
                  </a:cubicBezTo>
                  <a:cubicBezTo>
                    <a:pt x="922" y="1623"/>
                    <a:pt x="928" y="1624"/>
                    <a:pt x="935" y="1624"/>
                  </a:cubicBezTo>
                  <a:cubicBezTo>
                    <a:pt x="953" y="1734"/>
                    <a:pt x="859" y="1795"/>
                    <a:pt x="823" y="1883"/>
                  </a:cubicBezTo>
                  <a:cubicBezTo>
                    <a:pt x="765" y="2021"/>
                    <a:pt x="653" y="2088"/>
                    <a:pt x="690" y="2245"/>
                  </a:cubicBezTo>
                  <a:cubicBezTo>
                    <a:pt x="703" y="2302"/>
                    <a:pt x="735" y="2325"/>
                    <a:pt x="774" y="2325"/>
                  </a:cubicBezTo>
                  <a:cubicBezTo>
                    <a:pt x="847" y="2325"/>
                    <a:pt x="947" y="2247"/>
                    <a:pt x="1008" y="2156"/>
                  </a:cubicBezTo>
                  <a:cubicBezTo>
                    <a:pt x="1115" y="1999"/>
                    <a:pt x="1160" y="1913"/>
                    <a:pt x="1200" y="1913"/>
                  </a:cubicBezTo>
                  <a:cubicBezTo>
                    <a:pt x="1251" y="1913"/>
                    <a:pt x="1294" y="2055"/>
                    <a:pt x="1455" y="2367"/>
                  </a:cubicBezTo>
                  <a:cubicBezTo>
                    <a:pt x="1502" y="2459"/>
                    <a:pt x="1567" y="2567"/>
                    <a:pt x="1650" y="2567"/>
                  </a:cubicBezTo>
                  <a:cubicBezTo>
                    <a:pt x="1667" y="2567"/>
                    <a:pt x="1684" y="2562"/>
                    <a:pt x="1702" y="2553"/>
                  </a:cubicBezTo>
                  <a:cubicBezTo>
                    <a:pt x="1820" y="2491"/>
                    <a:pt x="1760" y="2352"/>
                    <a:pt x="1702" y="2219"/>
                  </a:cubicBezTo>
                  <a:cubicBezTo>
                    <a:pt x="1559" y="1888"/>
                    <a:pt x="1470" y="1740"/>
                    <a:pt x="1527" y="1740"/>
                  </a:cubicBezTo>
                  <a:cubicBezTo>
                    <a:pt x="1572" y="1740"/>
                    <a:pt x="1709" y="1833"/>
                    <a:pt x="1985" y="2000"/>
                  </a:cubicBezTo>
                  <a:cubicBezTo>
                    <a:pt x="2049" y="2038"/>
                    <a:pt x="2107" y="2055"/>
                    <a:pt x="2155" y="2055"/>
                  </a:cubicBezTo>
                  <a:cubicBezTo>
                    <a:pt x="2312" y="2055"/>
                    <a:pt x="2350" y="1874"/>
                    <a:pt x="2075" y="1702"/>
                  </a:cubicBezTo>
                  <a:cubicBezTo>
                    <a:pt x="1545" y="1370"/>
                    <a:pt x="1584" y="1417"/>
                    <a:pt x="2210" y="1312"/>
                  </a:cubicBezTo>
                  <a:cubicBezTo>
                    <a:pt x="2269" y="1303"/>
                    <a:pt x="2469" y="1300"/>
                    <a:pt x="2428" y="1114"/>
                  </a:cubicBezTo>
                  <a:cubicBezTo>
                    <a:pt x="2415" y="1052"/>
                    <a:pt x="2370" y="1012"/>
                    <a:pt x="2304" y="1012"/>
                  </a:cubicBezTo>
                  <a:cubicBezTo>
                    <a:pt x="2297" y="1012"/>
                    <a:pt x="2289" y="1013"/>
                    <a:pt x="2280" y="1014"/>
                  </a:cubicBezTo>
                  <a:cubicBezTo>
                    <a:pt x="1940" y="1059"/>
                    <a:pt x="1738" y="1105"/>
                    <a:pt x="1649" y="1105"/>
                  </a:cubicBezTo>
                  <a:cubicBezTo>
                    <a:pt x="1575" y="1105"/>
                    <a:pt x="1579" y="1074"/>
                    <a:pt x="1646" y="985"/>
                  </a:cubicBezTo>
                  <a:cubicBezTo>
                    <a:pt x="1646" y="982"/>
                    <a:pt x="1644" y="982"/>
                    <a:pt x="1643" y="981"/>
                  </a:cubicBezTo>
                  <a:cubicBezTo>
                    <a:pt x="1821" y="782"/>
                    <a:pt x="2074" y="537"/>
                    <a:pt x="1912" y="413"/>
                  </a:cubicBezTo>
                  <a:cubicBezTo>
                    <a:pt x="1883" y="390"/>
                    <a:pt x="1856" y="381"/>
                    <a:pt x="1830" y="381"/>
                  </a:cubicBezTo>
                  <a:cubicBezTo>
                    <a:pt x="1755" y="381"/>
                    <a:pt x="1690" y="461"/>
                    <a:pt x="1612" y="550"/>
                  </a:cubicBezTo>
                  <a:cubicBezTo>
                    <a:pt x="1555" y="616"/>
                    <a:pt x="1416" y="816"/>
                    <a:pt x="1371" y="816"/>
                  </a:cubicBezTo>
                  <a:cubicBezTo>
                    <a:pt x="1369" y="816"/>
                    <a:pt x="1368" y="816"/>
                    <a:pt x="1366" y="816"/>
                  </a:cubicBezTo>
                  <a:cubicBezTo>
                    <a:pt x="1312" y="798"/>
                    <a:pt x="1345" y="768"/>
                    <a:pt x="1325" y="285"/>
                  </a:cubicBezTo>
                  <a:cubicBezTo>
                    <a:pt x="1320" y="152"/>
                    <a:pt x="1308" y="0"/>
                    <a:pt x="119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9" name="Google Shape;1409;p29"/>
            <p:cNvSpPr/>
            <p:nvPr/>
          </p:nvSpPr>
          <p:spPr>
            <a:xfrm>
              <a:off x="6358798" y="1235198"/>
              <a:ext cx="81267" cy="84493"/>
            </a:xfrm>
            <a:custGeom>
              <a:avLst/>
              <a:gdLst/>
              <a:ahLst/>
              <a:cxnLst/>
              <a:rect l="l" t="t" r="r" b="b"/>
              <a:pathLst>
                <a:path w="2469" h="2567" extrusionOk="0">
                  <a:moveTo>
                    <a:pt x="1190" y="0"/>
                  </a:moveTo>
                  <a:cubicBezTo>
                    <a:pt x="1183" y="0"/>
                    <a:pt x="1175" y="1"/>
                    <a:pt x="1168" y="2"/>
                  </a:cubicBezTo>
                  <a:cubicBezTo>
                    <a:pt x="977" y="29"/>
                    <a:pt x="1027" y="98"/>
                    <a:pt x="1039" y="890"/>
                  </a:cubicBezTo>
                  <a:cubicBezTo>
                    <a:pt x="1040" y="956"/>
                    <a:pt x="1022" y="982"/>
                    <a:pt x="988" y="982"/>
                  </a:cubicBezTo>
                  <a:cubicBezTo>
                    <a:pt x="927" y="982"/>
                    <a:pt x="816" y="895"/>
                    <a:pt x="681" y="811"/>
                  </a:cubicBezTo>
                  <a:cubicBezTo>
                    <a:pt x="617" y="772"/>
                    <a:pt x="534" y="740"/>
                    <a:pt x="463" y="740"/>
                  </a:cubicBezTo>
                  <a:cubicBezTo>
                    <a:pt x="405" y="740"/>
                    <a:pt x="355" y="762"/>
                    <a:pt x="330" y="819"/>
                  </a:cubicBezTo>
                  <a:cubicBezTo>
                    <a:pt x="287" y="923"/>
                    <a:pt x="380" y="984"/>
                    <a:pt x="474" y="1046"/>
                  </a:cubicBezTo>
                  <a:cubicBezTo>
                    <a:pt x="977" y="1377"/>
                    <a:pt x="983" y="1279"/>
                    <a:pt x="284" y="1496"/>
                  </a:cubicBezTo>
                  <a:cubicBezTo>
                    <a:pt x="155" y="1535"/>
                    <a:pt x="0" y="1596"/>
                    <a:pt x="50" y="1724"/>
                  </a:cubicBezTo>
                  <a:cubicBezTo>
                    <a:pt x="71" y="1779"/>
                    <a:pt x="123" y="1800"/>
                    <a:pt x="193" y="1800"/>
                  </a:cubicBezTo>
                  <a:cubicBezTo>
                    <a:pt x="398" y="1800"/>
                    <a:pt x="754" y="1623"/>
                    <a:pt x="915" y="1623"/>
                  </a:cubicBezTo>
                  <a:cubicBezTo>
                    <a:pt x="922" y="1623"/>
                    <a:pt x="928" y="1624"/>
                    <a:pt x="935" y="1624"/>
                  </a:cubicBezTo>
                  <a:cubicBezTo>
                    <a:pt x="953" y="1734"/>
                    <a:pt x="859" y="1795"/>
                    <a:pt x="823" y="1883"/>
                  </a:cubicBezTo>
                  <a:cubicBezTo>
                    <a:pt x="765" y="2021"/>
                    <a:pt x="653" y="2088"/>
                    <a:pt x="690" y="2245"/>
                  </a:cubicBezTo>
                  <a:cubicBezTo>
                    <a:pt x="703" y="2302"/>
                    <a:pt x="735" y="2325"/>
                    <a:pt x="774" y="2325"/>
                  </a:cubicBezTo>
                  <a:cubicBezTo>
                    <a:pt x="847" y="2325"/>
                    <a:pt x="947" y="2247"/>
                    <a:pt x="1008" y="2156"/>
                  </a:cubicBezTo>
                  <a:cubicBezTo>
                    <a:pt x="1115" y="1999"/>
                    <a:pt x="1160" y="1913"/>
                    <a:pt x="1200" y="1913"/>
                  </a:cubicBezTo>
                  <a:cubicBezTo>
                    <a:pt x="1251" y="1913"/>
                    <a:pt x="1294" y="2055"/>
                    <a:pt x="1455" y="2367"/>
                  </a:cubicBezTo>
                  <a:cubicBezTo>
                    <a:pt x="1502" y="2459"/>
                    <a:pt x="1567" y="2567"/>
                    <a:pt x="1650" y="2567"/>
                  </a:cubicBezTo>
                  <a:cubicBezTo>
                    <a:pt x="1667" y="2567"/>
                    <a:pt x="1684" y="2562"/>
                    <a:pt x="1702" y="2553"/>
                  </a:cubicBezTo>
                  <a:cubicBezTo>
                    <a:pt x="1820" y="2491"/>
                    <a:pt x="1760" y="2352"/>
                    <a:pt x="1702" y="2219"/>
                  </a:cubicBezTo>
                  <a:cubicBezTo>
                    <a:pt x="1559" y="1888"/>
                    <a:pt x="1470" y="1740"/>
                    <a:pt x="1527" y="1740"/>
                  </a:cubicBezTo>
                  <a:cubicBezTo>
                    <a:pt x="1572" y="1740"/>
                    <a:pt x="1709" y="1833"/>
                    <a:pt x="1985" y="2000"/>
                  </a:cubicBezTo>
                  <a:cubicBezTo>
                    <a:pt x="2049" y="2038"/>
                    <a:pt x="2107" y="2055"/>
                    <a:pt x="2155" y="2055"/>
                  </a:cubicBezTo>
                  <a:cubicBezTo>
                    <a:pt x="2312" y="2055"/>
                    <a:pt x="2350" y="1874"/>
                    <a:pt x="2075" y="1702"/>
                  </a:cubicBezTo>
                  <a:cubicBezTo>
                    <a:pt x="1545" y="1370"/>
                    <a:pt x="1584" y="1417"/>
                    <a:pt x="2210" y="1312"/>
                  </a:cubicBezTo>
                  <a:cubicBezTo>
                    <a:pt x="2269" y="1303"/>
                    <a:pt x="2469" y="1300"/>
                    <a:pt x="2428" y="1114"/>
                  </a:cubicBezTo>
                  <a:cubicBezTo>
                    <a:pt x="2415" y="1052"/>
                    <a:pt x="2370" y="1012"/>
                    <a:pt x="2304" y="1012"/>
                  </a:cubicBezTo>
                  <a:cubicBezTo>
                    <a:pt x="2297" y="1012"/>
                    <a:pt x="2289" y="1013"/>
                    <a:pt x="2280" y="1014"/>
                  </a:cubicBezTo>
                  <a:cubicBezTo>
                    <a:pt x="1940" y="1059"/>
                    <a:pt x="1738" y="1105"/>
                    <a:pt x="1649" y="1105"/>
                  </a:cubicBezTo>
                  <a:cubicBezTo>
                    <a:pt x="1575" y="1105"/>
                    <a:pt x="1579" y="1074"/>
                    <a:pt x="1646" y="985"/>
                  </a:cubicBezTo>
                  <a:cubicBezTo>
                    <a:pt x="1646" y="982"/>
                    <a:pt x="1644" y="982"/>
                    <a:pt x="1643" y="981"/>
                  </a:cubicBezTo>
                  <a:cubicBezTo>
                    <a:pt x="1821" y="782"/>
                    <a:pt x="2074" y="537"/>
                    <a:pt x="1912" y="413"/>
                  </a:cubicBezTo>
                  <a:cubicBezTo>
                    <a:pt x="1883" y="390"/>
                    <a:pt x="1856" y="381"/>
                    <a:pt x="1830" y="381"/>
                  </a:cubicBezTo>
                  <a:cubicBezTo>
                    <a:pt x="1755" y="381"/>
                    <a:pt x="1690" y="461"/>
                    <a:pt x="1612" y="550"/>
                  </a:cubicBezTo>
                  <a:cubicBezTo>
                    <a:pt x="1555" y="616"/>
                    <a:pt x="1416" y="816"/>
                    <a:pt x="1371" y="816"/>
                  </a:cubicBezTo>
                  <a:cubicBezTo>
                    <a:pt x="1369" y="816"/>
                    <a:pt x="1368" y="816"/>
                    <a:pt x="1366" y="816"/>
                  </a:cubicBezTo>
                  <a:cubicBezTo>
                    <a:pt x="1312" y="798"/>
                    <a:pt x="1345" y="768"/>
                    <a:pt x="1325" y="285"/>
                  </a:cubicBezTo>
                  <a:cubicBezTo>
                    <a:pt x="1320" y="152"/>
                    <a:pt x="1308" y="0"/>
                    <a:pt x="119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0" name="Google Shape;1410;p29"/>
            <p:cNvSpPr/>
            <p:nvPr/>
          </p:nvSpPr>
          <p:spPr>
            <a:xfrm>
              <a:off x="548637" y="3216811"/>
              <a:ext cx="94466" cy="94795"/>
            </a:xfrm>
            <a:custGeom>
              <a:avLst/>
              <a:gdLst/>
              <a:ahLst/>
              <a:cxnLst/>
              <a:rect l="l" t="t" r="r" b="b"/>
              <a:pathLst>
                <a:path w="2870" h="2880" extrusionOk="0">
                  <a:moveTo>
                    <a:pt x="1676" y="1"/>
                  </a:moveTo>
                  <a:cubicBezTo>
                    <a:pt x="1636" y="1"/>
                    <a:pt x="1596" y="17"/>
                    <a:pt x="1566" y="51"/>
                  </a:cubicBezTo>
                  <a:lnTo>
                    <a:pt x="1075" y="618"/>
                  </a:lnTo>
                  <a:cubicBezTo>
                    <a:pt x="1046" y="650"/>
                    <a:pt x="1006" y="669"/>
                    <a:pt x="964" y="669"/>
                  </a:cubicBezTo>
                  <a:cubicBezTo>
                    <a:pt x="959" y="669"/>
                    <a:pt x="953" y="668"/>
                    <a:pt x="948" y="668"/>
                  </a:cubicBezTo>
                  <a:lnTo>
                    <a:pt x="201" y="584"/>
                  </a:lnTo>
                  <a:cubicBezTo>
                    <a:pt x="195" y="583"/>
                    <a:pt x="190" y="583"/>
                    <a:pt x="184" y="583"/>
                  </a:cubicBezTo>
                  <a:cubicBezTo>
                    <a:pt x="73" y="583"/>
                    <a:pt x="0" y="706"/>
                    <a:pt x="60" y="804"/>
                  </a:cubicBezTo>
                  <a:lnTo>
                    <a:pt x="448" y="1448"/>
                  </a:lnTo>
                  <a:cubicBezTo>
                    <a:pt x="474" y="1489"/>
                    <a:pt x="476" y="1540"/>
                    <a:pt x="457" y="1584"/>
                  </a:cubicBezTo>
                  <a:lnTo>
                    <a:pt x="146" y="2269"/>
                  </a:lnTo>
                  <a:cubicBezTo>
                    <a:pt x="102" y="2368"/>
                    <a:pt x="176" y="2475"/>
                    <a:pt x="278" y="2475"/>
                  </a:cubicBezTo>
                  <a:cubicBezTo>
                    <a:pt x="290" y="2475"/>
                    <a:pt x="301" y="2474"/>
                    <a:pt x="313" y="2471"/>
                  </a:cubicBezTo>
                  <a:lnTo>
                    <a:pt x="1045" y="2301"/>
                  </a:lnTo>
                  <a:cubicBezTo>
                    <a:pt x="1056" y="2298"/>
                    <a:pt x="1068" y="2297"/>
                    <a:pt x="1079" y="2297"/>
                  </a:cubicBezTo>
                  <a:cubicBezTo>
                    <a:pt x="1114" y="2297"/>
                    <a:pt x="1149" y="2310"/>
                    <a:pt x="1177" y="2335"/>
                  </a:cubicBezTo>
                  <a:lnTo>
                    <a:pt x="1733" y="2841"/>
                  </a:lnTo>
                  <a:cubicBezTo>
                    <a:pt x="1762" y="2868"/>
                    <a:pt x="1796" y="2880"/>
                    <a:pt x="1830" y="2880"/>
                  </a:cubicBezTo>
                  <a:cubicBezTo>
                    <a:pt x="1901" y="2880"/>
                    <a:pt x="1969" y="2828"/>
                    <a:pt x="1976" y="2746"/>
                  </a:cubicBezTo>
                  <a:lnTo>
                    <a:pt x="2040" y="1998"/>
                  </a:lnTo>
                  <a:cubicBezTo>
                    <a:pt x="2044" y="1950"/>
                    <a:pt x="2072" y="1907"/>
                    <a:pt x="2113" y="1883"/>
                  </a:cubicBezTo>
                  <a:lnTo>
                    <a:pt x="2766" y="1510"/>
                  </a:lnTo>
                  <a:cubicBezTo>
                    <a:pt x="2870" y="1453"/>
                    <a:pt x="2861" y="1299"/>
                    <a:pt x="2750" y="1251"/>
                  </a:cubicBezTo>
                  <a:lnTo>
                    <a:pt x="2058" y="958"/>
                  </a:lnTo>
                  <a:cubicBezTo>
                    <a:pt x="2013" y="940"/>
                    <a:pt x="1981" y="900"/>
                    <a:pt x="1971" y="854"/>
                  </a:cubicBezTo>
                  <a:lnTo>
                    <a:pt x="1820" y="117"/>
                  </a:lnTo>
                  <a:cubicBezTo>
                    <a:pt x="1804" y="43"/>
                    <a:pt x="1741" y="1"/>
                    <a:pt x="167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1" name="Google Shape;1411;p29"/>
            <p:cNvSpPr/>
            <p:nvPr/>
          </p:nvSpPr>
          <p:spPr>
            <a:xfrm>
              <a:off x="8575862" y="1720836"/>
              <a:ext cx="94466" cy="94795"/>
            </a:xfrm>
            <a:custGeom>
              <a:avLst/>
              <a:gdLst/>
              <a:ahLst/>
              <a:cxnLst/>
              <a:rect l="l" t="t" r="r" b="b"/>
              <a:pathLst>
                <a:path w="2870" h="2880" extrusionOk="0">
                  <a:moveTo>
                    <a:pt x="1676" y="1"/>
                  </a:moveTo>
                  <a:cubicBezTo>
                    <a:pt x="1636" y="1"/>
                    <a:pt x="1596" y="17"/>
                    <a:pt x="1566" y="51"/>
                  </a:cubicBezTo>
                  <a:lnTo>
                    <a:pt x="1075" y="618"/>
                  </a:lnTo>
                  <a:cubicBezTo>
                    <a:pt x="1046" y="650"/>
                    <a:pt x="1006" y="669"/>
                    <a:pt x="964" y="669"/>
                  </a:cubicBezTo>
                  <a:cubicBezTo>
                    <a:pt x="959" y="669"/>
                    <a:pt x="953" y="668"/>
                    <a:pt x="948" y="668"/>
                  </a:cubicBezTo>
                  <a:lnTo>
                    <a:pt x="201" y="584"/>
                  </a:lnTo>
                  <a:cubicBezTo>
                    <a:pt x="195" y="583"/>
                    <a:pt x="190" y="583"/>
                    <a:pt x="184" y="583"/>
                  </a:cubicBezTo>
                  <a:cubicBezTo>
                    <a:pt x="73" y="583"/>
                    <a:pt x="0" y="706"/>
                    <a:pt x="60" y="804"/>
                  </a:cubicBezTo>
                  <a:lnTo>
                    <a:pt x="448" y="1448"/>
                  </a:lnTo>
                  <a:cubicBezTo>
                    <a:pt x="474" y="1489"/>
                    <a:pt x="476" y="1540"/>
                    <a:pt x="457" y="1584"/>
                  </a:cubicBezTo>
                  <a:lnTo>
                    <a:pt x="146" y="2269"/>
                  </a:lnTo>
                  <a:cubicBezTo>
                    <a:pt x="102" y="2368"/>
                    <a:pt x="176" y="2475"/>
                    <a:pt x="278" y="2475"/>
                  </a:cubicBezTo>
                  <a:cubicBezTo>
                    <a:pt x="290" y="2475"/>
                    <a:pt x="301" y="2474"/>
                    <a:pt x="313" y="2471"/>
                  </a:cubicBezTo>
                  <a:lnTo>
                    <a:pt x="1045" y="2301"/>
                  </a:lnTo>
                  <a:cubicBezTo>
                    <a:pt x="1056" y="2298"/>
                    <a:pt x="1068" y="2297"/>
                    <a:pt x="1079" y="2297"/>
                  </a:cubicBezTo>
                  <a:cubicBezTo>
                    <a:pt x="1114" y="2297"/>
                    <a:pt x="1149" y="2310"/>
                    <a:pt x="1177" y="2335"/>
                  </a:cubicBezTo>
                  <a:lnTo>
                    <a:pt x="1733" y="2841"/>
                  </a:lnTo>
                  <a:cubicBezTo>
                    <a:pt x="1762" y="2868"/>
                    <a:pt x="1796" y="2880"/>
                    <a:pt x="1830" y="2880"/>
                  </a:cubicBezTo>
                  <a:cubicBezTo>
                    <a:pt x="1901" y="2880"/>
                    <a:pt x="1969" y="2828"/>
                    <a:pt x="1976" y="2746"/>
                  </a:cubicBezTo>
                  <a:lnTo>
                    <a:pt x="2040" y="1998"/>
                  </a:lnTo>
                  <a:cubicBezTo>
                    <a:pt x="2044" y="1950"/>
                    <a:pt x="2072" y="1907"/>
                    <a:pt x="2113" y="1883"/>
                  </a:cubicBezTo>
                  <a:lnTo>
                    <a:pt x="2766" y="1510"/>
                  </a:lnTo>
                  <a:cubicBezTo>
                    <a:pt x="2870" y="1453"/>
                    <a:pt x="2861" y="1299"/>
                    <a:pt x="2750" y="1251"/>
                  </a:cubicBezTo>
                  <a:lnTo>
                    <a:pt x="2058" y="958"/>
                  </a:lnTo>
                  <a:cubicBezTo>
                    <a:pt x="2013" y="940"/>
                    <a:pt x="1981" y="900"/>
                    <a:pt x="1971" y="854"/>
                  </a:cubicBezTo>
                  <a:lnTo>
                    <a:pt x="1820" y="117"/>
                  </a:lnTo>
                  <a:cubicBezTo>
                    <a:pt x="1804" y="43"/>
                    <a:pt x="1741" y="1"/>
                    <a:pt x="167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2" name="Google Shape;1412;p29"/>
            <p:cNvSpPr/>
            <p:nvPr/>
          </p:nvSpPr>
          <p:spPr>
            <a:xfrm>
              <a:off x="6085512" y="809861"/>
              <a:ext cx="94466" cy="94795"/>
            </a:xfrm>
            <a:custGeom>
              <a:avLst/>
              <a:gdLst/>
              <a:ahLst/>
              <a:cxnLst/>
              <a:rect l="l" t="t" r="r" b="b"/>
              <a:pathLst>
                <a:path w="2870" h="2880" extrusionOk="0">
                  <a:moveTo>
                    <a:pt x="1676" y="1"/>
                  </a:moveTo>
                  <a:cubicBezTo>
                    <a:pt x="1636" y="1"/>
                    <a:pt x="1596" y="17"/>
                    <a:pt x="1566" y="51"/>
                  </a:cubicBezTo>
                  <a:lnTo>
                    <a:pt x="1075" y="618"/>
                  </a:lnTo>
                  <a:cubicBezTo>
                    <a:pt x="1046" y="650"/>
                    <a:pt x="1006" y="669"/>
                    <a:pt x="964" y="669"/>
                  </a:cubicBezTo>
                  <a:cubicBezTo>
                    <a:pt x="959" y="669"/>
                    <a:pt x="953" y="668"/>
                    <a:pt x="948" y="668"/>
                  </a:cubicBezTo>
                  <a:lnTo>
                    <a:pt x="201" y="584"/>
                  </a:lnTo>
                  <a:cubicBezTo>
                    <a:pt x="195" y="583"/>
                    <a:pt x="190" y="583"/>
                    <a:pt x="184" y="583"/>
                  </a:cubicBezTo>
                  <a:cubicBezTo>
                    <a:pt x="73" y="583"/>
                    <a:pt x="0" y="706"/>
                    <a:pt x="60" y="804"/>
                  </a:cubicBezTo>
                  <a:lnTo>
                    <a:pt x="448" y="1448"/>
                  </a:lnTo>
                  <a:cubicBezTo>
                    <a:pt x="474" y="1489"/>
                    <a:pt x="476" y="1540"/>
                    <a:pt x="457" y="1584"/>
                  </a:cubicBezTo>
                  <a:lnTo>
                    <a:pt x="146" y="2269"/>
                  </a:lnTo>
                  <a:cubicBezTo>
                    <a:pt x="102" y="2368"/>
                    <a:pt x="176" y="2475"/>
                    <a:pt x="278" y="2475"/>
                  </a:cubicBezTo>
                  <a:cubicBezTo>
                    <a:pt x="290" y="2475"/>
                    <a:pt x="301" y="2474"/>
                    <a:pt x="313" y="2471"/>
                  </a:cubicBezTo>
                  <a:lnTo>
                    <a:pt x="1045" y="2301"/>
                  </a:lnTo>
                  <a:cubicBezTo>
                    <a:pt x="1056" y="2298"/>
                    <a:pt x="1068" y="2297"/>
                    <a:pt x="1079" y="2297"/>
                  </a:cubicBezTo>
                  <a:cubicBezTo>
                    <a:pt x="1114" y="2297"/>
                    <a:pt x="1149" y="2310"/>
                    <a:pt x="1177" y="2335"/>
                  </a:cubicBezTo>
                  <a:lnTo>
                    <a:pt x="1733" y="2841"/>
                  </a:lnTo>
                  <a:cubicBezTo>
                    <a:pt x="1762" y="2868"/>
                    <a:pt x="1796" y="2880"/>
                    <a:pt x="1830" y="2880"/>
                  </a:cubicBezTo>
                  <a:cubicBezTo>
                    <a:pt x="1901" y="2880"/>
                    <a:pt x="1969" y="2828"/>
                    <a:pt x="1976" y="2746"/>
                  </a:cubicBezTo>
                  <a:lnTo>
                    <a:pt x="2040" y="1998"/>
                  </a:lnTo>
                  <a:cubicBezTo>
                    <a:pt x="2044" y="1950"/>
                    <a:pt x="2072" y="1907"/>
                    <a:pt x="2113" y="1883"/>
                  </a:cubicBezTo>
                  <a:lnTo>
                    <a:pt x="2766" y="1510"/>
                  </a:lnTo>
                  <a:cubicBezTo>
                    <a:pt x="2870" y="1453"/>
                    <a:pt x="2861" y="1299"/>
                    <a:pt x="2750" y="1251"/>
                  </a:cubicBezTo>
                  <a:lnTo>
                    <a:pt x="2058" y="958"/>
                  </a:lnTo>
                  <a:cubicBezTo>
                    <a:pt x="2013" y="940"/>
                    <a:pt x="1981" y="900"/>
                    <a:pt x="1971" y="854"/>
                  </a:cubicBezTo>
                  <a:lnTo>
                    <a:pt x="1820" y="117"/>
                  </a:lnTo>
                  <a:cubicBezTo>
                    <a:pt x="1804" y="43"/>
                    <a:pt x="1741" y="1"/>
                    <a:pt x="167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3" name="Google Shape;1413;p29"/>
            <p:cNvSpPr/>
            <p:nvPr/>
          </p:nvSpPr>
          <p:spPr>
            <a:xfrm>
              <a:off x="1813480" y="4215217"/>
              <a:ext cx="99173" cy="140119"/>
            </a:xfrm>
            <a:custGeom>
              <a:avLst/>
              <a:gdLst/>
              <a:ahLst/>
              <a:cxnLst/>
              <a:rect l="l" t="t" r="r" b="b"/>
              <a:pathLst>
                <a:path w="3013" h="4257" extrusionOk="0">
                  <a:moveTo>
                    <a:pt x="513" y="0"/>
                  </a:moveTo>
                  <a:cubicBezTo>
                    <a:pt x="438" y="0"/>
                    <a:pt x="363" y="3"/>
                    <a:pt x="289" y="5"/>
                  </a:cubicBezTo>
                  <a:cubicBezTo>
                    <a:pt x="215" y="7"/>
                    <a:pt x="146" y="39"/>
                    <a:pt x="84" y="79"/>
                  </a:cubicBezTo>
                  <a:cubicBezTo>
                    <a:pt x="8" y="130"/>
                    <a:pt x="0" y="228"/>
                    <a:pt x="66" y="296"/>
                  </a:cubicBezTo>
                  <a:cubicBezTo>
                    <a:pt x="128" y="360"/>
                    <a:pt x="201" y="390"/>
                    <a:pt x="292" y="391"/>
                  </a:cubicBezTo>
                  <a:cubicBezTo>
                    <a:pt x="439" y="393"/>
                    <a:pt x="587" y="397"/>
                    <a:pt x="731" y="417"/>
                  </a:cubicBezTo>
                  <a:cubicBezTo>
                    <a:pt x="957" y="449"/>
                    <a:pt x="1002" y="517"/>
                    <a:pt x="960" y="736"/>
                  </a:cubicBezTo>
                  <a:cubicBezTo>
                    <a:pt x="926" y="922"/>
                    <a:pt x="863" y="1099"/>
                    <a:pt x="782" y="1273"/>
                  </a:cubicBezTo>
                  <a:cubicBezTo>
                    <a:pt x="664" y="1524"/>
                    <a:pt x="696" y="1765"/>
                    <a:pt x="875" y="1980"/>
                  </a:cubicBezTo>
                  <a:cubicBezTo>
                    <a:pt x="994" y="2121"/>
                    <a:pt x="1156" y="2196"/>
                    <a:pt x="1335" y="2239"/>
                  </a:cubicBezTo>
                  <a:cubicBezTo>
                    <a:pt x="1437" y="2263"/>
                    <a:pt x="1542" y="2278"/>
                    <a:pt x="1643" y="2305"/>
                  </a:cubicBezTo>
                  <a:cubicBezTo>
                    <a:pt x="1852" y="2360"/>
                    <a:pt x="1901" y="2434"/>
                    <a:pt x="1869" y="2646"/>
                  </a:cubicBezTo>
                  <a:cubicBezTo>
                    <a:pt x="1842" y="2823"/>
                    <a:pt x="1778" y="2989"/>
                    <a:pt x="1708" y="3156"/>
                  </a:cubicBezTo>
                  <a:cubicBezTo>
                    <a:pt x="1532" y="3567"/>
                    <a:pt x="1673" y="3981"/>
                    <a:pt x="2063" y="4178"/>
                  </a:cubicBezTo>
                  <a:cubicBezTo>
                    <a:pt x="2172" y="4234"/>
                    <a:pt x="2282" y="4257"/>
                    <a:pt x="2391" y="4257"/>
                  </a:cubicBezTo>
                  <a:cubicBezTo>
                    <a:pt x="2547" y="4257"/>
                    <a:pt x="2702" y="4211"/>
                    <a:pt x="2853" y="4145"/>
                  </a:cubicBezTo>
                  <a:cubicBezTo>
                    <a:pt x="2968" y="4095"/>
                    <a:pt x="3012" y="4004"/>
                    <a:pt x="2974" y="3922"/>
                  </a:cubicBezTo>
                  <a:cubicBezTo>
                    <a:pt x="2950" y="3872"/>
                    <a:pt x="2931" y="3841"/>
                    <a:pt x="2859" y="3841"/>
                  </a:cubicBezTo>
                  <a:cubicBezTo>
                    <a:pt x="2833" y="3841"/>
                    <a:pt x="2801" y="3845"/>
                    <a:pt x="2758" y="3854"/>
                  </a:cubicBezTo>
                  <a:cubicBezTo>
                    <a:pt x="2658" y="3875"/>
                    <a:pt x="2558" y="3895"/>
                    <a:pt x="2455" y="3895"/>
                  </a:cubicBezTo>
                  <a:cubicBezTo>
                    <a:pt x="2432" y="3895"/>
                    <a:pt x="2408" y="3894"/>
                    <a:pt x="2384" y="3891"/>
                  </a:cubicBezTo>
                  <a:cubicBezTo>
                    <a:pt x="2119" y="3865"/>
                    <a:pt x="1973" y="3662"/>
                    <a:pt x="2037" y="3406"/>
                  </a:cubicBezTo>
                  <a:cubicBezTo>
                    <a:pt x="2059" y="3316"/>
                    <a:pt x="2101" y="3228"/>
                    <a:pt x="2135" y="3141"/>
                  </a:cubicBezTo>
                  <a:cubicBezTo>
                    <a:pt x="2214" y="2934"/>
                    <a:pt x="2284" y="2725"/>
                    <a:pt x="2267" y="2497"/>
                  </a:cubicBezTo>
                  <a:cubicBezTo>
                    <a:pt x="2245" y="2214"/>
                    <a:pt x="2098" y="2024"/>
                    <a:pt x="1831" y="1944"/>
                  </a:cubicBezTo>
                  <a:cubicBezTo>
                    <a:pt x="1752" y="1920"/>
                    <a:pt x="1668" y="1906"/>
                    <a:pt x="1550" y="1877"/>
                  </a:cubicBezTo>
                  <a:cubicBezTo>
                    <a:pt x="1533" y="1875"/>
                    <a:pt x="1481" y="1866"/>
                    <a:pt x="1433" y="1855"/>
                  </a:cubicBezTo>
                  <a:cubicBezTo>
                    <a:pt x="1111" y="1778"/>
                    <a:pt x="1048" y="1657"/>
                    <a:pt x="1176" y="1360"/>
                  </a:cubicBezTo>
                  <a:cubicBezTo>
                    <a:pt x="1188" y="1331"/>
                    <a:pt x="1208" y="1305"/>
                    <a:pt x="1219" y="1275"/>
                  </a:cubicBezTo>
                  <a:cubicBezTo>
                    <a:pt x="1287" y="1098"/>
                    <a:pt x="1346" y="919"/>
                    <a:pt x="1370" y="730"/>
                  </a:cubicBezTo>
                  <a:cubicBezTo>
                    <a:pt x="1415" y="377"/>
                    <a:pt x="1261" y="138"/>
                    <a:pt x="916" y="45"/>
                  </a:cubicBezTo>
                  <a:cubicBezTo>
                    <a:pt x="783" y="9"/>
                    <a:pt x="648" y="0"/>
                    <a:pt x="51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4" name="Google Shape;1414;p29"/>
            <p:cNvSpPr/>
            <p:nvPr/>
          </p:nvSpPr>
          <p:spPr>
            <a:xfrm>
              <a:off x="100180" y="3011717"/>
              <a:ext cx="99173" cy="140119"/>
            </a:xfrm>
            <a:custGeom>
              <a:avLst/>
              <a:gdLst/>
              <a:ahLst/>
              <a:cxnLst/>
              <a:rect l="l" t="t" r="r" b="b"/>
              <a:pathLst>
                <a:path w="3013" h="4257" extrusionOk="0">
                  <a:moveTo>
                    <a:pt x="513" y="0"/>
                  </a:moveTo>
                  <a:cubicBezTo>
                    <a:pt x="438" y="0"/>
                    <a:pt x="363" y="3"/>
                    <a:pt x="289" y="5"/>
                  </a:cubicBezTo>
                  <a:cubicBezTo>
                    <a:pt x="215" y="7"/>
                    <a:pt x="146" y="39"/>
                    <a:pt x="84" y="79"/>
                  </a:cubicBezTo>
                  <a:cubicBezTo>
                    <a:pt x="8" y="130"/>
                    <a:pt x="0" y="228"/>
                    <a:pt x="66" y="296"/>
                  </a:cubicBezTo>
                  <a:cubicBezTo>
                    <a:pt x="128" y="360"/>
                    <a:pt x="201" y="390"/>
                    <a:pt x="292" y="391"/>
                  </a:cubicBezTo>
                  <a:cubicBezTo>
                    <a:pt x="439" y="393"/>
                    <a:pt x="587" y="397"/>
                    <a:pt x="731" y="417"/>
                  </a:cubicBezTo>
                  <a:cubicBezTo>
                    <a:pt x="957" y="449"/>
                    <a:pt x="1002" y="517"/>
                    <a:pt x="960" y="736"/>
                  </a:cubicBezTo>
                  <a:cubicBezTo>
                    <a:pt x="926" y="922"/>
                    <a:pt x="863" y="1099"/>
                    <a:pt x="782" y="1273"/>
                  </a:cubicBezTo>
                  <a:cubicBezTo>
                    <a:pt x="664" y="1524"/>
                    <a:pt x="696" y="1765"/>
                    <a:pt x="875" y="1980"/>
                  </a:cubicBezTo>
                  <a:cubicBezTo>
                    <a:pt x="994" y="2121"/>
                    <a:pt x="1156" y="2196"/>
                    <a:pt x="1335" y="2239"/>
                  </a:cubicBezTo>
                  <a:cubicBezTo>
                    <a:pt x="1437" y="2263"/>
                    <a:pt x="1542" y="2278"/>
                    <a:pt x="1643" y="2305"/>
                  </a:cubicBezTo>
                  <a:cubicBezTo>
                    <a:pt x="1852" y="2360"/>
                    <a:pt x="1901" y="2434"/>
                    <a:pt x="1869" y="2646"/>
                  </a:cubicBezTo>
                  <a:cubicBezTo>
                    <a:pt x="1842" y="2823"/>
                    <a:pt x="1778" y="2989"/>
                    <a:pt x="1708" y="3156"/>
                  </a:cubicBezTo>
                  <a:cubicBezTo>
                    <a:pt x="1532" y="3567"/>
                    <a:pt x="1673" y="3981"/>
                    <a:pt x="2063" y="4178"/>
                  </a:cubicBezTo>
                  <a:cubicBezTo>
                    <a:pt x="2172" y="4234"/>
                    <a:pt x="2282" y="4257"/>
                    <a:pt x="2391" y="4257"/>
                  </a:cubicBezTo>
                  <a:cubicBezTo>
                    <a:pt x="2547" y="4257"/>
                    <a:pt x="2702" y="4211"/>
                    <a:pt x="2853" y="4145"/>
                  </a:cubicBezTo>
                  <a:cubicBezTo>
                    <a:pt x="2968" y="4095"/>
                    <a:pt x="3012" y="4004"/>
                    <a:pt x="2974" y="3922"/>
                  </a:cubicBezTo>
                  <a:cubicBezTo>
                    <a:pt x="2950" y="3872"/>
                    <a:pt x="2931" y="3841"/>
                    <a:pt x="2859" y="3841"/>
                  </a:cubicBezTo>
                  <a:cubicBezTo>
                    <a:pt x="2833" y="3841"/>
                    <a:pt x="2801" y="3845"/>
                    <a:pt x="2758" y="3854"/>
                  </a:cubicBezTo>
                  <a:cubicBezTo>
                    <a:pt x="2658" y="3875"/>
                    <a:pt x="2558" y="3895"/>
                    <a:pt x="2455" y="3895"/>
                  </a:cubicBezTo>
                  <a:cubicBezTo>
                    <a:pt x="2432" y="3895"/>
                    <a:pt x="2408" y="3894"/>
                    <a:pt x="2384" y="3891"/>
                  </a:cubicBezTo>
                  <a:cubicBezTo>
                    <a:pt x="2119" y="3865"/>
                    <a:pt x="1973" y="3662"/>
                    <a:pt x="2037" y="3406"/>
                  </a:cubicBezTo>
                  <a:cubicBezTo>
                    <a:pt x="2059" y="3316"/>
                    <a:pt x="2101" y="3228"/>
                    <a:pt x="2135" y="3141"/>
                  </a:cubicBezTo>
                  <a:cubicBezTo>
                    <a:pt x="2214" y="2934"/>
                    <a:pt x="2284" y="2725"/>
                    <a:pt x="2267" y="2497"/>
                  </a:cubicBezTo>
                  <a:cubicBezTo>
                    <a:pt x="2245" y="2214"/>
                    <a:pt x="2098" y="2024"/>
                    <a:pt x="1831" y="1944"/>
                  </a:cubicBezTo>
                  <a:cubicBezTo>
                    <a:pt x="1752" y="1920"/>
                    <a:pt x="1668" y="1906"/>
                    <a:pt x="1550" y="1877"/>
                  </a:cubicBezTo>
                  <a:cubicBezTo>
                    <a:pt x="1533" y="1875"/>
                    <a:pt x="1481" y="1866"/>
                    <a:pt x="1433" y="1855"/>
                  </a:cubicBezTo>
                  <a:cubicBezTo>
                    <a:pt x="1111" y="1778"/>
                    <a:pt x="1048" y="1657"/>
                    <a:pt x="1176" y="1360"/>
                  </a:cubicBezTo>
                  <a:cubicBezTo>
                    <a:pt x="1188" y="1331"/>
                    <a:pt x="1208" y="1305"/>
                    <a:pt x="1219" y="1275"/>
                  </a:cubicBezTo>
                  <a:cubicBezTo>
                    <a:pt x="1287" y="1098"/>
                    <a:pt x="1346" y="919"/>
                    <a:pt x="1370" y="730"/>
                  </a:cubicBezTo>
                  <a:cubicBezTo>
                    <a:pt x="1415" y="377"/>
                    <a:pt x="1261" y="138"/>
                    <a:pt x="916" y="45"/>
                  </a:cubicBezTo>
                  <a:cubicBezTo>
                    <a:pt x="783" y="9"/>
                    <a:pt x="648" y="0"/>
                    <a:pt x="51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5" name="Google Shape;1415;p29"/>
            <p:cNvSpPr/>
            <p:nvPr/>
          </p:nvSpPr>
          <p:spPr>
            <a:xfrm>
              <a:off x="689638" y="1960352"/>
              <a:ext cx="60728" cy="83505"/>
            </a:xfrm>
            <a:custGeom>
              <a:avLst/>
              <a:gdLst/>
              <a:ahLst/>
              <a:cxnLst/>
              <a:rect l="l" t="t" r="r" b="b"/>
              <a:pathLst>
                <a:path w="1845" h="2537" extrusionOk="0">
                  <a:moveTo>
                    <a:pt x="953" y="1"/>
                  </a:moveTo>
                  <a:cubicBezTo>
                    <a:pt x="919" y="1"/>
                    <a:pt x="886" y="19"/>
                    <a:pt x="867" y="53"/>
                  </a:cubicBezTo>
                  <a:cubicBezTo>
                    <a:pt x="784" y="206"/>
                    <a:pt x="630" y="779"/>
                    <a:pt x="179" y="1162"/>
                  </a:cubicBezTo>
                  <a:cubicBezTo>
                    <a:pt x="0" y="1314"/>
                    <a:pt x="210" y="1394"/>
                    <a:pt x="426" y="1648"/>
                  </a:cubicBezTo>
                  <a:cubicBezTo>
                    <a:pt x="793" y="2081"/>
                    <a:pt x="799" y="2331"/>
                    <a:pt x="910" y="2488"/>
                  </a:cubicBezTo>
                  <a:cubicBezTo>
                    <a:pt x="933" y="2521"/>
                    <a:pt x="965" y="2537"/>
                    <a:pt x="997" y="2537"/>
                  </a:cubicBezTo>
                  <a:cubicBezTo>
                    <a:pt x="1032" y="2537"/>
                    <a:pt x="1066" y="2518"/>
                    <a:pt x="1088" y="2480"/>
                  </a:cubicBezTo>
                  <a:cubicBezTo>
                    <a:pt x="1117" y="2428"/>
                    <a:pt x="1140" y="2371"/>
                    <a:pt x="1161" y="2315"/>
                  </a:cubicBezTo>
                  <a:cubicBezTo>
                    <a:pt x="1397" y="1686"/>
                    <a:pt x="1667" y="1496"/>
                    <a:pt x="1799" y="1343"/>
                  </a:cubicBezTo>
                  <a:cubicBezTo>
                    <a:pt x="1844" y="1290"/>
                    <a:pt x="1812" y="1179"/>
                    <a:pt x="1782" y="1149"/>
                  </a:cubicBezTo>
                  <a:cubicBezTo>
                    <a:pt x="1660" y="1032"/>
                    <a:pt x="1357" y="787"/>
                    <a:pt x="1137" y="249"/>
                  </a:cubicBezTo>
                  <a:cubicBezTo>
                    <a:pt x="1107" y="178"/>
                    <a:pt x="1081" y="102"/>
                    <a:pt x="1032" y="41"/>
                  </a:cubicBezTo>
                  <a:cubicBezTo>
                    <a:pt x="1011" y="14"/>
                    <a:pt x="982" y="1"/>
                    <a:pt x="95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6" name="Google Shape;1416;p29"/>
            <p:cNvSpPr/>
            <p:nvPr/>
          </p:nvSpPr>
          <p:spPr>
            <a:xfrm>
              <a:off x="6024763" y="1124377"/>
              <a:ext cx="60728" cy="83505"/>
            </a:xfrm>
            <a:custGeom>
              <a:avLst/>
              <a:gdLst/>
              <a:ahLst/>
              <a:cxnLst/>
              <a:rect l="l" t="t" r="r" b="b"/>
              <a:pathLst>
                <a:path w="1845" h="2537" extrusionOk="0">
                  <a:moveTo>
                    <a:pt x="953" y="1"/>
                  </a:moveTo>
                  <a:cubicBezTo>
                    <a:pt x="919" y="1"/>
                    <a:pt x="886" y="19"/>
                    <a:pt x="867" y="53"/>
                  </a:cubicBezTo>
                  <a:cubicBezTo>
                    <a:pt x="784" y="206"/>
                    <a:pt x="630" y="779"/>
                    <a:pt x="179" y="1162"/>
                  </a:cubicBezTo>
                  <a:cubicBezTo>
                    <a:pt x="0" y="1314"/>
                    <a:pt x="210" y="1394"/>
                    <a:pt x="426" y="1648"/>
                  </a:cubicBezTo>
                  <a:cubicBezTo>
                    <a:pt x="793" y="2081"/>
                    <a:pt x="799" y="2331"/>
                    <a:pt x="910" y="2488"/>
                  </a:cubicBezTo>
                  <a:cubicBezTo>
                    <a:pt x="933" y="2521"/>
                    <a:pt x="965" y="2537"/>
                    <a:pt x="997" y="2537"/>
                  </a:cubicBezTo>
                  <a:cubicBezTo>
                    <a:pt x="1032" y="2537"/>
                    <a:pt x="1066" y="2518"/>
                    <a:pt x="1088" y="2480"/>
                  </a:cubicBezTo>
                  <a:cubicBezTo>
                    <a:pt x="1117" y="2428"/>
                    <a:pt x="1140" y="2371"/>
                    <a:pt x="1161" y="2315"/>
                  </a:cubicBezTo>
                  <a:cubicBezTo>
                    <a:pt x="1397" y="1686"/>
                    <a:pt x="1667" y="1496"/>
                    <a:pt x="1799" y="1343"/>
                  </a:cubicBezTo>
                  <a:cubicBezTo>
                    <a:pt x="1844" y="1290"/>
                    <a:pt x="1812" y="1179"/>
                    <a:pt x="1782" y="1149"/>
                  </a:cubicBezTo>
                  <a:cubicBezTo>
                    <a:pt x="1660" y="1032"/>
                    <a:pt x="1357" y="787"/>
                    <a:pt x="1137" y="249"/>
                  </a:cubicBezTo>
                  <a:cubicBezTo>
                    <a:pt x="1107" y="178"/>
                    <a:pt x="1081" y="102"/>
                    <a:pt x="1032" y="41"/>
                  </a:cubicBezTo>
                  <a:cubicBezTo>
                    <a:pt x="1011" y="14"/>
                    <a:pt x="982" y="1"/>
                    <a:pt x="95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7" name="Google Shape;1417;p29"/>
            <p:cNvSpPr/>
            <p:nvPr/>
          </p:nvSpPr>
          <p:spPr>
            <a:xfrm>
              <a:off x="8485413" y="3222452"/>
              <a:ext cx="60728" cy="83505"/>
            </a:xfrm>
            <a:custGeom>
              <a:avLst/>
              <a:gdLst/>
              <a:ahLst/>
              <a:cxnLst/>
              <a:rect l="l" t="t" r="r" b="b"/>
              <a:pathLst>
                <a:path w="1845" h="2537" extrusionOk="0">
                  <a:moveTo>
                    <a:pt x="953" y="1"/>
                  </a:moveTo>
                  <a:cubicBezTo>
                    <a:pt x="919" y="1"/>
                    <a:pt x="886" y="19"/>
                    <a:pt x="867" y="53"/>
                  </a:cubicBezTo>
                  <a:cubicBezTo>
                    <a:pt x="784" y="206"/>
                    <a:pt x="630" y="779"/>
                    <a:pt x="179" y="1162"/>
                  </a:cubicBezTo>
                  <a:cubicBezTo>
                    <a:pt x="0" y="1314"/>
                    <a:pt x="210" y="1394"/>
                    <a:pt x="426" y="1648"/>
                  </a:cubicBezTo>
                  <a:cubicBezTo>
                    <a:pt x="793" y="2081"/>
                    <a:pt x="799" y="2331"/>
                    <a:pt x="910" y="2488"/>
                  </a:cubicBezTo>
                  <a:cubicBezTo>
                    <a:pt x="933" y="2521"/>
                    <a:pt x="965" y="2537"/>
                    <a:pt x="997" y="2537"/>
                  </a:cubicBezTo>
                  <a:cubicBezTo>
                    <a:pt x="1032" y="2537"/>
                    <a:pt x="1066" y="2518"/>
                    <a:pt x="1088" y="2480"/>
                  </a:cubicBezTo>
                  <a:cubicBezTo>
                    <a:pt x="1117" y="2428"/>
                    <a:pt x="1140" y="2371"/>
                    <a:pt x="1161" y="2315"/>
                  </a:cubicBezTo>
                  <a:cubicBezTo>
                    <a:pt x="1397" y="1686"/>
                    <a:pt x="1667" y="1496"/>
                    <a:pt x="1799" y="1343"/>
                  </a:cubicBezTo>
                  <a:cubicBezTo>
                    <a:pt x="1844" y="1290"/>
                    <a:pt x="1812" y="1179"/>
                    <a:pt x="1782" y="1149"/>
                  </a:cubicBezTo>
                  <a:cubicBezTo>
                    <a:pt x="1660" y="1032"/>
                    <a:pt x="1357" y="787"/>
                    <a:pt x="1137" y="249"/>
                  </a:cubicBezTo>
                  <a:cubicBezTo>
                    <a:pt x="1107" y="178"/>
                    <a:pt x="1081" y="102"/>
                    <a:pt x="1032" y="41"/>
                  </a:cubicBezTo>
                  <a:cubicBezTo>
                    <a:pt x="1011" y="14"/>
                    <a:pt x="982" y="1"/>
                    <a:pt x="95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8" name="Google Shape;1418;p29"/>
            <p:cNvSpPr/>
            <p:nvPr/>
          </p:nvSpPr>
          <p:spPr>
            <a:xfrm>
              <a:off x="2276463" y="4463202"/>
              <a:ext cx="60728" cy="83505"/>
            </a:xfrm>
            <a:custGeom>
              <a:avLst/>
              <a:gdLst/>
              <a:ahLst/>
              <a:cxnLst/>
              <a:rect l="l" t="t" r="r" b="b"/>
              <a:pathLst>
                <a:path w="1845" h="2537" extrusionOk="0">
                  <a:moveTo>
                    <a:pt x="953" y="1"/>
                  </a:moveTo>
                  <a:cubicBezTo>
                    <a:pt x="919" y="1"/>
                    <a:pt x="886" y="19"/>
                    <a:pt x="867" y="53"/>
                  </a:cubicBezTo>
                  <a:cubicBezTo>
                    <a:pt x="784" y="206"/>
                    <a:pt x="630" y="779"/>
                    <a:pt x="179" y="1162"/>
                  </a:cubicBezTo>
                  <a:cubicBezTo>
                    <a:pt x="0" y="1314"/>
                    <a:pt x="210" y="1394"/>
                    <a:pt x="426" y="1648"/>
                  </a:cubicBezTo>
                  <a:cubicBezTo>
                    <a:pt x="793" y="2081"/>
                    <a:pt x="799" y="2331"/>
                    <a:pt x="910" y="2488"/>
                  </a:cubicBezTo>
                  <a:cubicBezTo>
                    <a:pt x="933" y="2521"/>
                    <a:pt x="965" y="2537"/>
                    <a:pt x="997" y="2537"/>
                  </a:cubicBezTo>
                  <a:cubicBezTo>
                    <a:pt x="1032" y="2537"/>
                    <a:pt x="1066" y="2518"/>
                    <a:pt x="1088" y="2480"/>
                  </a:cubicBezTo>
                  <a:cubicBezTo>
                    <a:pt x="1117" y="2428"/>
                    <a:pt x="1140" y="2371"/>
                    <a:pt x="1161" y="2315"/>
                  </a:cubicBezTo>
                  <a:cubicBezTo>
                    <a:pt x="1397" y="1686"/>
                    <a:pt x="1667" y="1496"/>
                    <a:pt x="1799" y="1343"/>
                  </a:cubicBezTo>
                  <a:cubicBezTo>
                    <a:pt x="1844" y="1290"/>
                    <a:pt x="1812" y="1179"/>
                    <a:pt x="1782" y="1149"/>
                  </a:cubicBezTo>
                  <a:cubicBezTo>
                    <a:pt x="1660" y="1032"/>
                    <a:pt x="1357" y="787"/>
                    <a:pt x="1137" y="249"/>
                  </a:cubicBezTo>
                  <a:cubicBezTo>
                    <a:pt x="1107" y="178"/>
                    <a:pt x="1081" y="102"/>
                    <a:pt x="1032" y="41"/>
                  </a:cubicBezTo>
                  <a:cubicBezTo>
                    <a:pt x="1011" y="14"/>
                    <a:pt x="982" y="1"/>
                    <a:pt x="95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3">
  <p:cSld name="BLANK_1_2">
    <p:spTree>
      <p:nvGrpSpPr>
        <p:cNvPr id="1" name="Shape 14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20" name="Google Shape;1420;p30"/>
          <p:cNvGrpSpPr/>
          <p:nvPr/>
        </p:nvGrpSpPr>
        <p:grpSpPr>
          <a:xfrm>
            <a:off x="-99837" y="0"/>
            <a:ext cx="9267475" cy="5143500"/>
            <a:chOff x="-228625" y="0"/>
            <a:chExt cx="9267475" cy="5143500"/>
          </a:xfrm>
        </p:grpSpPr>
        <p:sp>
          <p:nvSpPr>
            <p:cNvPr id="1421" name="Google Shape;1421;p30"/>
            <p:cNvSpPr/>
            <p:nvPr/>
          </p:nvSpPr>
          <p:spPr>
            <a:xfrm>
              <a:off x="8316900" y="3694700"/>
              <a:ext cx="692400" cy="497375"/>
            </a:xfrm>
            <a:custGeom>
              <a:avLst/>
              <a:gdLst/>
              <a:ahLst/>
              <a:cxnLst/>
              <a:rect l="l" t="t" r="r" b="b"/>
              <a:pathLst>
                <a:path w="27696" h="19895" extrusionOk="0">
                  <a:moveTo>
                    <a:pt x="20356" y="1"/>
                  </a:moveTo>
                  <a:cubicBezTo>
                    <a:pt x="19796" y="1"/>
                    <a:pt x="19228" y="100"/>
                    <a:pt x="18688" y="292"/>
                  </a:cubicBezTo>
                  <a:cubicBezTo>
                    <a:pt x="16446" y="1092"/>
                    <a:pt x="15130" y="3251"/>
                    <a:pt x="13782" y="5065"/>
                  </a:cubicBezTo>
                  <a:cubicBezTo>
                    <a:pt x="12914" y="6233"/>
                    <a:pt x="11952" y="7298"/>
                    <a:pt x="10604" y="7904"/>
                  </a:cubicBezTo>
                  <a:cubicBezTo>
                    <a:pt x="9227" y="8524"/>
                    <a:pt x="7691" y="8688"/>
                    <a:pt x="6255" y="9116"/>
                  </a:cubicBezTo>
                  <a:cubicBezTo>
                    <a:pt x="4401" y="9668"/>
                    <a:pt x="2402" y="10773"/>
                    <a:pt x="1718" y="12707"/>
                  </a:cubicBezTo>
                  <a:cubicBezTo>
                    <a:pt x="1" y="17553"/>
                    <a:pt x="6946" y="19853"/>
                    <a:pt x="10459" y="19894"/>
                  </a:cubicBezTo>
                  <a:cubicBezTo>
                    <a:pt x="10512" y="19895"/>
                    <a:pt x="10565" y="19895"/>
                    <a:pt x="10618" y="19895"/>
                  </a:cubicBezTo>
                  <a:cubicBezTo>
                    <a:pt x="15510" y="19895"/>
                    <a:pt x="19967" y="17287"/>
                    <a:pt x="22790" y="13357"/>
                  </a:cubicBezTo>
                  <a:cubicBezTo>
                    <a:pt x="25410" y="9710"/>
                    <a:pt x="27696" y="2573"/>
                    <a:pt x="22136" y="344"/>
                  </a:cubicBezTo>
                  <a:cubicBezTo>
                    <a:pt x="22094" y="327"/>
                    <a:pt x="22054" y="320"/>
                    <a:pt x="22016" y="319"/>
                  </a:cubicBezTo>
                  <a:cubicBezTo>
                    <a:pt x="21495" y="104"/>
                    <a:pt x="20930" y="1"/>
                    <a:pt x="20356" y="1"/>
                  </a:cubicBezTo>
                  <a:close/>
                </a:path>
              </a:pathLst>
            </a:custGeom>
            <a:noFill/>
            <a:ln w="9525" cap="rnd" cmpd="sng">
              <a:solidFill>
                <a:schemeClr val="accent4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2" name="Google Shape;1422;p30"/>
            <p:cNvSpPr/>
            <p:nvPr/>
          </p:nvSpPr>
          <p:spPr>
            <a:xfrm rot="10800000" flipH="1">
              <a:off x="7445125" y="4311334"/>
              <a:ext cx="1593725" cy="832166"/>
            </a:xfrm>
            <a:custGeom>
              <a:avLst/>
              <a:gdLst/>
              <a:ahLst/>
              <a:cxnLst/>
              <a:rect l="l" t="t" r="r" b="b"/>
              <a:pathLst>
                <a:path w="27199" h="14202" extrusionOk="0">
                  <a:moveTo>
                    <a:pt x="1" y="0"/>
                  </a:moveTo>
                  <a:cubicBezTo>
                    <a:pt x="218" y="5347"/>
                    <a:pt x="2037" y="13265"/>
                    <a:pt x="10780" y="14117"/>
                  </a:cubicBezTo>
                  <a:cubicBezTo>
                    <a:pt x="11362" y="14174"/>
                    <a:pt x="11924" y="14201"/>
                    <a:pt x="12468" y="14201"/>
                  </a:cubicBezTo>
                  <a:cubicBezTo>
                    <a:pt x="22178" y="14201"/>
                    <a:pt x="25962" y="5497"/>
                    <a:pt x="27199" y="0"/>
                  </a:cubicBezTo>
                  <a:close/>
                </a:path>
              </a:pathLst>
            </a:custGeom>
            <a:noFill/>
            <a:ln w="9525" cap="rnd" cmpd="sng">
              <a:solidFill>
                <a:schemeClr val="accent4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3" name="Google Shape;1423;p30"/>
            <p:cNvSpPr/>
            <p:nvPr/>
          </p:nvSpPr>
          <p:spPr>
            <a:xfrm>
              <a:off x="0" y="0"/>
              <a:ext cx="824254" cy="647811"/>
            </a:xfrm>
            <a:custGeom>
              <a:avLst/>
              <a:gdLst/>
              <a:ahLst/>
              <a:cxnLst/>
              <a:rect l="l" t="t" r="r" b="b"/>
              <a:pathLst>
                <a:path w="52517" h="41275" extrusionOk="0">
                  <a:moveTo>
                    <a:pt x="1" y="1"/>
                  </a:moveTo>
                  <a:lnTo>
                    <a:pt x="1" y="37498"/>
                  </a:lnTo>
                  <a:cubicBezTo>
                    <a:pt x="547" y="37894"/>
                    <a:pt x="1103" y="38262"/>
                    <a:pt x="1660" y="38595"/>
                  </a:cubicBezTo>
                  <a:cubicBezTo>
                    <a:pt x="4490" y="40284"/>
                    <a:pt x="7803" y="41274"/>
                    <a:pt x="11079" y="41274"/>
                  </a:cubicBezTo>
                  <a:cubicBezTo>
                    <a:pt x="12866" y="41274"/>
                    <a:pt x="14642" y="40980"/>
                    <a:pt x="16324" y="40344"/>
                  </a:cubicBezTo>
                  <a:cubicBezTo>
                    <a:pt x="21863" y="38251"/>
                    <a:pt x="26028" y="32738"/>
                    <a:pt x="31927" y="32199"/>
                  </a:cubicBezTo>
                  <a:cubicBezTo>
                    <a:pt x="32303" y="32164"/>
                    <a:pt x="32679" y="32152"/>
                    <a:pt x="33055" y="32152"/>
                  </a:cubicBezTo>
                  <a:cubicBezTo>
                    <a:pt x="34161" y="32152"/>
                    <a:pt x="35270" y="32262"/>
                    <a:pt x="36377" y="32262"/>
                  </a:cubicBezTo>
                  <a:cubicBezTo>
                    <a:pt x="36556" y="32262"/>
                    <a:pt x="36734" y="32259"/>
                    <a:pt x="36912" y="32253"/>
                  </a:cubicBezTo>
                  <a:cubicBezTo>
                    <a:pt x="40331" y="32125"/>
                    <a:pt x="43624" y="30568"/>
                    <a:pt x="46116" y="28226"/>
                  </a:cubicBezTo>
                  <a:cubicBezTo>
                    <a:pt x="48612" y="25883"/>
                    <a:pt x="50338" y="22793"/>
                    <a:pt x="51340" y="19521"/>
                  </a:cubicBezTo>
                  <a:cubicBezTo>
                    <a:pt x="52219" y="16653"/>
                    <a:pt x="52517" y="13609"/>
                    <a:pt x="52252" y="10619"/>
                  </a:cubicBezTo>
                  <a:cubicBezTo>
                    <a:pt x="51920" y="6836"/>
                    <a:pt x="50688" y="3141"/>
                    <a:pt x="48597" y="1"/>
                  </a:cubicBezTo>
                  <a:close/>
                </a:path>
              </a:pathLst>
            </a:custGeom>
            <a:noFill/>
            <a:ln w="9525" cap="rnd" cmpd="sng">
              <a:solidFill>
                <a:schemeClr val="accent4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4" name="Google Shape;1424;p30"/>
            <p:cNvSpPr/>
            <p:nvPr/>
          </p:nvSpPr>
          <p:spPr>
            <a:xfrm>
              <a:off x="-228625" y="3934425"/>
              <a:ext cx="1070189" cy="1056686"/>
            </a:xfrm>
            <a:custGeom>
              <a:avLst/>
              <a:gdLst/>
              <a:ahLst/>
              <a:cxnLst/>
              <a:rect l="l" t="t" r="r" b="b"/>
              <a:pathLst>
                <a:path w="32972" h="32556" extrusionOk="0">
                  <a:moveTo>
                    <a:pt x="0" y="0"/>
                  </a:moveTo>
                  <a:lnTo>
                    <a:pt x="0" y="32556"/>
                  </a:lnTo>
                  <a:lnTo>
                    <a:pt x="32972" y="32556"/>
                  </a:lnTo>
                  <a:cubicBezTo>
                    <a:pt x="32428" y="32078"/>
                    <a:pt x="31964" y="31519"/>
                    <a:pt x="31611" y="30861"/>
                  </a:cubicBezTo>
                  <a:cubicBezTo>
                    <a:pt x="31024" y="29761"/>
                    <a:pt x="30835" y="28540"/>
                    <a:pt x="30749" y="27284"/>
                  </a:cubicBezTo>
                  <a:cubicBezTo>
                    <a:pt x="30608" y="25223"/>
                    <a:pt x="30743" y="23074"/>
                    <a:pt x="29849" y="21236"/>
                  </a:cubicBezTo>
                  <a:cubicBezTo>
                    <a:pt x="29669" y="20866"/>
                    <a:pt x="29454" y="20521"/>
                    <a:pt x="29209" y="20203"/>
                  </a:cubicBezTo>
                  <a:cubicBezTo>
                    <a:pt x="27815" y="18372"/>
                    <a:pt x="25472" y="17334"/>
                    <a:pt x="23237" y="16585"/>
                  </a:cubicBezTo>
                  <a:cubicBezTo>
                    <a:pt x="18056" y="14851"/>
                    <a:pt x="12288" y="13718"/>
                    <a:pt x="8596" y="9693"/>
                  </a:cubicBezTo>
                  <a:cubicBezTo>
                    <a:pt x="6106" y="6978"/>
                    <a:pt x="4825" y="3173"/>
                    <a:pt x="1836" y="1018"/>
                  </a:cubicBezTo>
                  <a:cubicBezTo>
                    <a:pt x="1264" y="604"/>
                    <a:pt x="648" y="268"/>
                    <a:pt x="0" y="0"/>
                  </a:cubicBezTo>
                  <a:close/>
                </a:path>
              </a:pathLst>
            </a:custGeom>
            <a:noFill/>
            <a:ln w="9525" cap="rnd" cmpd="sng">
              <a:solidFill>
                <a:schemeClr val="accent4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5" name="Google Shape;1425;p30"/>
            <p:cNvSpPr/>
            <p:nvPr/>
          </p:nvSpPr>
          <p:spPr>
            <a:xfrm>
              <a:off x="5740198" y="0"/>
              <a:ext cx="2112637" cy="1056667"/>
            </a:xfrm>
            <a:custGeom>
              <a:avLst/>
              <a:gdLst/>
              <a:ahLst/>
              <a:cxnLst/>
              <a:rect l="l" t="t" r="r" b="b"/>
              <a:pathLst>
                <a:path w="18174" h="9090" extrusionOk="0">
                  <a:moveTo>
                    <a:pt x="967" y="1"/>
                  </a:moveTo>
                  <a:cubicBezTo>
                    <a:pt x="311" y="2200"/>
                    <a:pt x="0" y="4484"/>
                    <a:pt x="270" y="6761"/>
                  </a:cubicBezTo>
                  <a:cubicBezTo>
                    <a:pt x="384" y="7716"/>
                    <a:pt x="766" y="8842"/>
                    <a:pt x="1712" y="9056"/>
                  </a:cubicBezTo>
                  <a:cubicBezTo>
                    <a:pt x="1813" y="9079"/>
                    <a:pt x="1916" y="9089"/>
                    <a:pt x="2018" y="9089"/>
                  </a:cubicBezTo>
                  <a:cubicBezTo>
                    <a:pt x="2322" y="9089"/>
                    <a:pt x="2627" y="8997"/>
                    <a:pt x="2902" y="8866"/>
                  </a:cubicBezTo>
                  <a:cubicBezTo>
                    <a:pt x="4080" y="8304"/>
                    <a:pt x="4775" y="7103"/>
                    <a:pt x="5500" y="6023"/>
                  </a:cubicBezTo>
                  <a:cubicBezTo>
                    <a:pt x="6224" y="4945"/>
                    <a:pt x="7191" y="3848"/>
                    <a:pt x="8497" y="3722"/>
                  </a:cubicBezTo>
                  <a:cubicBezTo>
                    <a:pt x="8583" y="3714"/>
                    <a:pt x="8669" y="3710"/>
                    <a:pt x="8755" y="3710"/>
                  </a:cubicBezTo>
                  <a:cubicBezTo>
                    <a:pt x="10073" y="3710"/>
                    <a:pt x="11313" y="4642"/>
                    <a:pt x="12637" y="4642"/>
                  </a:cubicBezTo>
                  <a:cubicBezTo>
                    <a:pt x="12691" y="4642"/>
                    <a:pt x="12744" y="4641"/>
                    <a:pt x="12798" y="4637"/>
                  </a:cubicBezTo>
                  <a:cubicBezTo>
                    <a:pt x="14039" y="4565"/>
                    <a:pt x="15037" y="3643"/>
                    <a:pt x="15846" y="2715"/>
                  </a:cubicBezTo>
                  <a:cubicBezTo>
                    <a:pt x="16619" y="1829"/>
                    <a:pt x="17357" y="857"/>
                    <a:pt x="18173" y="1"/>
                  </a:cubicBezTo>
                  <a:close/>
                </a:path>
              </a:pathLst>
            </a:custGeom>
            <a:noFill/>
            <a:ln w="9525" cap="rnd" cmpd="sng">
              <a:solidFill>
                <a:schemeClr val="accent4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26" name="Google Shape;1426;p30"/>
          <p:cNvGrpSpPr/>
          <p:nvPr/>
        </p:nvGrpSpPr>
        <p:grpSpPr>
          <a:xfrm>
            <a:off x="-25" y="0"/>
            <a:ext cx="9038875" cy="5143511"/>
            <a:chOff x="-25" y="0"/>
            <a:chExt cx="9038875" cy="5143511"/>
          </a:xfrm>
        </p:grpSpPr>
        <p:sp>
          <p:nvSpPr>
            <p:cNvPr id="1427" name="Google Shape;1427;p30"/>
            <p:cNvSpPr/>
            <p:nvPr/>
          </p:nvSpPr>
          <p:spPr>
            <a:xfrm>
              <a:off x="8316900" y="3694700"/>
              <a:ext cx="692400" cy="497375"/>
            </a:xfrm>
            <a:custGeom>
              <a:avLst/>
              <a:gdLst/>
              <a:ahLst/>
              <a:cxnLst/>
              <a:rect l="l" t="t" r="r" b="b"/>
              <a:pathLst>
                <a:path w="27696" h="19895" extrusionOk="0">
                  <a:moveTo>
                    <a:pt x="20356" y="1"/>
                  </a:moveTo>
                  <a:cubicBezTo>
                    <a:pt x="19796" y="1"/>
                    <a:pt x="19228" y="100"/>
                    <a:pt x="18688" y="292"/>
                  </a:cubicBezTo>
                  <a:cubicBezTo>
                    <a:pt x="16446" y="1092"/>
                    <a:pt x="15130" y="3251"/>
                    <a:pt x="13782" y="5065"/>
                  </a:cubicBezTo>
                  <a:cubicBezTo>
                    <a:pt x="12914" y="6233"/>
                    <a:pt x="11952" y="7298"/>
                    <a:pt x="10604" y="7904"/>
                  </a:cubicBezTo>
                  <a:cubicBezTo>
                    <a:pt x="9227" y="8524"/>
                    <a:pt x="7691" y="8688"/>
                    <a:pt x="6255" y="9116"/>
                  </a:cubicBezTo>
                  <a:cubicBezTo>
                    <a:pt x="4401" y="9668"/>
                    <a:pt x="2402" y="10773"/>
                    <a:pt x="1718" y="12707"/>
                  </a:cubicBezTo>
                  <a:cubicBezTo>
                    <a:pt x="1" y="17553"/>
                    <a:pt x="6946" y="19853"/>
                    <a:pt x="10459" y="19894"/>
                  </a:cubicBezTo>
                  <a:cubicBezTo>
                    <a:pt x="10512" y="19895"/>
                    <a:pt x="10565" y="19895"/>
                    <a:pt x="10618" y="19895"/>
                  </a:cubicBezTo>
                  <a:cubicBezTo>
                    <a:pt x="15510" y="19895"/>
                    <a:pt x="19967" y="17287"/>
                    <a:pt x="22790" y="13357"/>
                  </a:cubicBezTo>
                  <a:cubicBezTo>
                    <a:pt x="25410" y="9710"/>
                    <a:pt x="27696" y="2573"/>
                    <a:pt x="22136" y="344"/>
                  </a:cubicBezTo>
                  <a:cubicBezTo>
                    <a:pt x="22094" y="327"/>
                    <a:pt x="22054" y="320"/>
                    <a:pt x="22016" y="319"/>
                  </a:cubicBezTo>
                  <a:cubicBezTo>
                    <a:pt x="21495" y="104"/>
                    <a:pt x="20930" y="1"/>
                    <a:pt x="2035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8" name="Google Shape;1428;p30"/>
            <p:cNvSpPr/>
            <p:nvPr/>
          </p:nvSpPr>
          <p:spPr>
            <a:xfrm rot="10800000" flipH="1">
              <a:off x="7445125" y="4311334"/>
              <a:ext cx="1593725" cy="832166"/>
            </a:xfrm>
            <a:custGeom>
              <a:avLst/>
              <a:gdLst/>
              <a:ahLst/>
              <a:cxnLst/>
              <a:rect l="l" t="t" r="r" b="b"/>
              <a:pathLst>
                <a:path w="27199" h="14202" extrusionOk="0">
                  <a:moveTo>
                    <a:pt x="1" y="0"/>
                  </a:moveTo>
                  <a:cubicBezTo>
                    <a:pt x="218" y="5347"/>
                    <a:pt x="2037" y="13265"/>
                    <a:pt x="10780" y="14117"/>
                  </a:cubicBezTo>
                  <a:cubicBezTo>
                    <a:pt x="11362" y="14174"/>
                    <a:pt x="11924" y="14201"/>
                    <a:pt x="12468" y="14201"/>
                  </a:cubicBezTo>
                  <a:cubicBezTo>
                    <a:pt x="22178" y="14201"/>
                    <a:pt x="25962" y="5497"/>
                    <a:pt x="2719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9" name="Google Shape;1429;p30"/>
            <p:cNvSpPr/>
            <p:nvPr/>
          </p:nvSpPr>
          <p:spPr>
            <a:xfrm>
              <a:off x="0" y="0"/>
              <a:ext cx="824254" cy="647811"/>
            </a:xfrm>
            <a:custGeom>
              <a:avLst/>
              <a:gdLst/>
              <a:ahLst/>
              <a:cxnLst/>
              <a:rect l="l" t="t" r="r" b="b"/>
              <a:pathLst>
                <a:path w="52517" h="41275" extrusionOk="0">
                  <a:moveTo>
                    <a:pt x="1" y="1"/>
                  </a:moveTo>
                  <a:lnTo>
                    <a:pt x="1" y="37498"/>
                  </a:lnTo>
                  <a:cubicBezTo>
                    <a:pt x="547" y="37894"/>
                    <a:pt x="1103" y="38262"/>
                    <a:pt x="1660" y="38595"/>
                  </a:cubicBezTo>
                  <a:cubicBezTo>
                    <a:pt x="4490" y="40284"/>
                    <a:pt x="7803" y="41274"/>
                    <a:pt x="11079" y="41274"/>
                  </a:cubicBezTo>
                  <a:cubicBezTo>
                    <a:pt x="12866" y="41274"/>
                    <a:pt x="14642" y="40980"/>
                    <a:pt x="16324" y="40344"/>
                  </a:cubicBezTo>
                  <a:cubicBezTo>
                    <a:pt x="21863" y="38251"/>
                    <a:pt x="26028" y="32738"/>
                    <a:pt x="31927" y="32199"/>
                  </a:cubicBezTo>
                  <a:cubicBezTo>
                    <a:pt x="32303" y="32164"/>
                    <a:pt x="32679" y="32152"/>
                    <a:pt x="33055" y="32152"/>
                  </a:cubicBezTo>
                  <a:cubicBezTo>
                    <a:pt x="34161" y="32152"/>
                    <a:pt x="35270" y="32262"/>
                    <a:pt x="36377" y="32262"/>
                  </a:cubicBezTo>
                  <a:cubicBezTo>
                    <a:pt x="36556" y="32262"/>
                    <a:pt x="36734" y="32259"/>
                    <a:pt x="36912" y="32253"/>
                  </a:cubicBezTo>
                  <a:cubicBezTo>
                    <a:pt x="40331" y="32125"/>
                    <a:pt x="43624" y="30568"/>
                    <a:pt x="46116" y="28226"/>
                  </a:cubicBezTo>
                  <a:cubicBezTo>
                    <a:pt x="48612" y="25883"/>
                    <a:pt x="50338" y="22793"/>
                    <a:pt x="51340" y="19521"/>
                  </a:cubicBezTo>
                  <a:cubicBezTo>
                    <a:pt x="52219" y="16653"/>
                    <a:pt x="52517" y="13609"/>
                    <a:pt x="52252" y="10619"/>
                  </a:cubicBezTo>
                  <a:cubicBezTo>
                    <a:pt x="51920" y="6836"/>
                    <a:pt x="50688" y="3141"/>
                    <a:pt x="4859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0" name="Google Shape;1430;p30"/>
            <p:cNvSpPr/>
            <p:nvPr/>
          </p:nvSpPr>
          <p:spPr>
            <a:xfrm>
              <a:off x="-25" y="4086825"/>
              <a:ext cx="1070189" cy="1056686"/>
            </a:xfrm>
            <a:custGeom>
              <a:avLst/>
              <a:gdLst/>
              <a:ahLst/>
              <a:cxnLst/>
              <a:rect l="l" t="t" r="r" b="b"/>
              <a:pathLst>
                <a:path w="32972" h="32556" extrusionOk="0">
                  <a:moveTo>
                    <a:pt x="0" y="0"/>
                  </a:moveTo>
                  <a:lnTo>
                    <a:pt x="0" y="32556"/>
                  </a:lnTo>
                  <a:lnTo>
                    <a:pt x="32972" y="32556"/>
                  </a:lnTo>
                  <a:cubicBezTo>
                    <a:pt x="32428" y="32078"/>
                    <a:pt x="31964" y="31519"/>
                    <a:pt x="31611" y="30861"/>
                  </a:cubicBezTo>
                  <a:cubicBezTo>
                    <a:pt x="31024" y="29761"/>
                    <a:pt x="30835" y="28540"/>
                    <a:pt x="30749" y="27284"/>
                  </a:cubicBezTo>
                  <a:cubicBezTo>
                    <a:pt x="30608" y="25223"/>
                    <a:pt x="30743" y="23074"/>
                    <a:pt x="29849" y="21236"/>
                  </a:cubicBezTo>
                  <a:cubicBezTo>
                    <a:pt x="29669" y="20866"/>
                    <a:pt x="29454" y="20521"/>
                    <a:pt x="29209" y="20203"/>
                  </a:cubicBezTo>
                  <a:cubicBezTo>
                    <a:pt x="27815" y="18372"/>
                    <a:pt x="25472" y="17334"/>
                    <a:pt x="23237" y="16585"/>
                  </a:cubicBezTo>
                  <a:cubicBezTo>
                    <a:pt x="18056" y="14851"/>
                    <a:pt x="12288" y="13718"/>
                    <a:pt x="8596" y="9693"/>
                  </a:cubicBezTo>
                  <a:cubicBezTo>
                    <a:pt x="6106" y="6978"/>
                    <a:pt x="4825" y="3173"/>
                    <a:pt x="1836" y="1018"/>
                  </a:cubicBezTo>
                  <a:cubicBezTo>
                    <a:pt x="1264" y="604"/>
                    <a:pt x="648" y="268"/>
                    <a:pt x="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1" name="Google Shape;1431;p30"/>
            <p:cNvSpPr/>
            <p:nvPr/>
          </p:nvSpPr>
          <p:spPr>
            <a:xfrm>
              <a:off x="5740198" y="0"/>
              <a:ext cx="2112637" cy="1056667"/>
            </a:xfrm>
            <a:custGeom>
              <a:avLst/>
              <a:gdLst/>
              <a:ahLst/>
              <a:cxnLst/>
              <a:rect l="l" t="t" r="r" b="b"/>
              <a:pathLst>
                <a:path w="18174" h="9090" extrusionOk="0">
                  <a:moveTo>
                    <a:pt x="967" y="1"/>
                  </a:moveTo>
                  <a:cubicBezTo>
                    <a:pt x="311" y="2200"/>
                    <a:pt x="0" y="4484"/>
                    <a:pt x="270" y="6761"/>
                  </a:cubicBezTo>
                  <a:cubicBezTo>
                    <a:pt x="384" y="7716"/>
                    <a:pt x="766" y="8842"/>
                    <a:pt x="1712" y="9056"/>
                  </a:cubicBezTo>
                  <a:cubicBezTo>
                    <a:pt x="1813" y="9079"/>
                    <a:pt x="1916" y="9089"/>
                    <a:pt x="2018" y="9089"/>
                  </a:cubicBezTo>
                  <a:cubicBezTo>
                    <a:pt x="2322" y="9089"/>
                    <a:pt x="2627" y="8997"/>
                    <a:pt x="2902" y="8866"/>
                  </a:cubicBezTo>
                  <a:cubicBezTo>
                    <a:pt x="4080" y="8304"/>
                    <a:pt x="4775" y="7103"/>
                    <a:pt x="5500" y="6023"/>
                  </a:cubicBezTo>
                  <a:cubicBezTo>
                    <a:pt x="6224" y="4945"/>
                    <a:pt x="7191" y="3848"/>
                    <a:pt x="8497" y="3722"/>
                  </a:cubicBezTo>
                  <a:cubicBezTo>
                    <a:pt x="8583" y="3714"/>
                    <a:pt x="8669" y="3710"/>
                    <a:pt x="8755" y="3710"/>
                  </a:cubicBezTo>
                  <a:cubicBezTo>
                    <a:pt x="10073" y="3710"/>
                    <a:pt x="11313" y="4642"/>
                    <a:pt x="12637" y="4642"/>
                  </a:cubicBezTo>
                  <a:cubicBezTo>
                    <a:pt x="12691" y="4642"/>
                    <a:pt x="12744" y="4641"/>
                    <a:pt x="12798" y="4637"/>
                  </a:cubicBezTo>
                  <a:cubicBezTo>
                    <a:pt x="14039" y="4565"/>
                    <a:pt x="15037" y="3643"/>
                    <a:pt x="15846" y="2715"/>
                  </a:cubicBezTo>
                  <a:cubicBezTo>
                    <a:pt x="16619" y="1829"/>
                    <a:pt x="17357" y="857"/>
                    <a:pt x="1817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32" name="Google Shape;1432;p30"/>
          <p:cNvGrpSpPr/>
          <p:nvPr/>
        </p:nvGrpSpPr>
        <p:grpSpPr>
          <a:xfrm>
            <a:off x="124376" y="210217"/>
            <a:ext cx="8913827" cy="3762390"/>
            <a:chOff x="124376" y="210217"/>
            <a:chExt cx="8913827" cy="3762390"/>
          </a:xfrm>
        </p:grpSpPr>
        <p:sp>
          <p:nvSpPr>
            <p:cNvPr id="1433" name="Google Shape;1433;p30"/>
            <p:cNvSpPr/>
            <p:nvPr/>
          </p:nvSpPr>
          <p:spPr>
            <a:xfrm>
              <a:off x="325111" y="1652123"/>
              <a:ext cx="81267" cy="84493"/>
            </a:xfrm>
            <a:custGeom>
              <a:avLst/>
              <a:gdLst/>
              <a:ahLst/>
              <a:cxnLst/>
              <a:rect l="l" t="t" r="r" b="b"/>
              <a:pathLst>
                <a:path w="2469" h="2567" extrusionOk="0">
                  <a:moveTo>
                    <a:pt x="1190" y="0"/>
                  </a:moveTo>
                  <a:cubicBezTo>
                    <a:pt x="1183" y="0"/>
                    <a:pt x="1175" y="1"/>
                    <a:pt x="1168" y="2"/>
                  </a:cubicBezTo>
                  <a:cubicBezTo>
                    <a:pt x="977" y="29"/>
                    <a:pt x="1027" y="98"/>
                    <a:pt x="1039" y="890"/>
                  </a:cubicBezTo>
                  <a:cubicBezTo>
                    <a:pt x="1040" y="956"/>
                    <a:pt x="1022" y="982"/>
                    <a:pt x="988" y="982"/>
                  </a:cubicBezTo>
                  <a:cubicBezTo>
                    <a:pt x="927" y="982"/>
                    <a:pt x="816" y="895"/>
                    <a:pt x="681" y="811"/>
                  </a:cubicBezTo>
                  <a:cubicBezTo>
                    <a:pt x="617" y="772"/>
                    <a:pt x="534" y="740"/>
                    <a:pt x="463" y="740"/>
                  </a:cubicBezTo>
                  <a:cubicBezTo>
                    <a:pt x="405" y="740"/>
                    <a:pt x="355" y="762"/>
                    <a:pt x="330" y="819"/>
                  </a:cubicBezTo>
                  <a:cubicBezTo>
                    <a:pt x="287" y="923"/>
                    <a:pt x="380" y="984"/>
                    <a:pt x="474" y="1046"/>
                  </a:cubicBezTo>
                  <a:cubicBezTo>
                    <a:pt x="977" y="1377"/>
                    <a:pt x="983" y="1279"/>
                    <a:pt x="284" y="1496"/>
                  </a:cubicBezTo>
                  <a:cubicBezTo>
                    <a:pt x="155" y="1535"/>
                    <a:pt x="0" y="1596"/>
                    <a:pt x="50" y="1724"/>
                  </a:cubicBezTo>
                  <a:cubicBezTo>
                    <a:pt x="71" y="1779"/>
                    <a:pt x="123" y="1800"/>
                    <a:pt x="193" y="1800"/>
                  </a:cubicBezTo>
                  <a:cubicBezTo>
                    <a:pt x="398" y="1800"/>
                    <a:pt x="754" y="1623"/>
                    <a:pt x="915" y="1623"/>
                  </a:cubicBezTo>
                  <a:cubicBezTo>
                    <a:pt x="922" y="1623"/>
                    <a:pt x="928" y="1624"/>
                    <a:pt x="935" y="1624"/>
                  </a:cubicBezTo>
                  <a:cubicBezTo>
                    <a:pt x="953" y="1734"/>
                    <a:pt x="859" y="1795"/>
                    <a:pt x="823" y="1883"/>
                  </a:cubicBezTo>
                  <a:cubicBezTo>
                    <a:pt x="765" y="2021"/>
                    <a:pt x="653" y="2088"/>
                    <a:pt x="690" y="2245"/>
                  </a:cubicBezTo>
                  <a:cubicBezTo>
                    <a:pt x="703" y="2302"/>
                    <a:pt x="735" y="2325"/>
                    <a:pt x="774" y="2325"/>
                  </a:cubicBezTo>
                  <a:cubicBezTo>
                    <a:pt x="847" y="2325"/>
                    <a:pt x="947" y="2247"/>
                    <a:pt x="1008" y="2156"/>
                  </a:cubicBezTo>
                  <a:cubicBezTo>
                    <a:pt x="1115" y="1999"/>
                    <a:pt x="1160" y="1913"/>
                    <a:pt x="1200" y="1913"/>
                  </a:cubicBezTo>
                  <a:cubicBezTo>
                    <a:pt x="1251" y="1913"/>
                    <a:pt x="1294" y="2055"/>
                    <a:pt x="1455" y="2367"/>
                  </a:cubicBezTo>
                  <a:cubicBezTo>
                    <a:pt x="1502" y="2459"/>
                    <a:pt x="1567" y="2567"/>
                    <a:pt x="1650" y="2567"/>
                  </a:cubicBezTo>
                  <a:cubicBezTo>
                    <a:pt x="1667" y="2567"/>
                    <a:pt x="1684" y="2562"/>
                    <a:pt x="1702" y="2553"/>
                  </a:cubicBezTo>
                  <a:cubicBezTo>
                    <a:pt x="1820" y="2491"/>
                    <a:pt x="1760" y="2352"/>
                    <a:pt x="1702" y="2219"/>
                  </a:cubicBezTo>
                  <a:cubicBezTo>
                    <a:pt x="1559" y="1888"/>
                    <a:pt x="1470" y="1740"/>
                    <a:pt x="1527" y="1740"/>
                  </a:cubicBezTo>
                  <a:cubicBezTo>
                    <a:pt x="1572" y="1740"/>
                    <a:pt x="1709" y="1833"/>
                    <a:pt x="1985" y="2000"/>
                  </a:cubicBezTo>
                  <a:cubicBezTo>
                    <a:pt x="2049" y="2038"/>
                    <a:pt x="2107" y="2055"/>
                    <a:pt x="2155" y="2055"/>
                  </a:cubicBezTo>
                  <a:cubicBezTo>
                    <a:pt x="2312" y="2055"/>
                    <a:pt x="2350" y="1874"/>
                    <a:pt x="2075" y="1702"/>
                  </a:cubicBezTo>
                  <a:cubicBezTo>
                    <a:pt x="1545" y="1370"/>
                    <a:pt x="1584" y="1417"/>
                    <a:pt x="2210" y="1312"/>
                  </a:cubicBezTo>
                  <a:cubicBezTo>
                    <a:pt x="2269" y="1303"/>
                    <a:pt x="2469" y="1300"/>
                    <a:pt x="2428" y="1114"/>
                  </a:cubicBezTo>
                  <a:cubicBezTo>
                    <a:pt x="2415" y="1052"/>
                    <a:pt x="2370" y="1012"/>
                    <a:pt x="2304" y="1012"/>
                  </a:cubicBezTo>
                  <a:cubicBezTo>
                    <a:pt x="2297" y="1012"/>
                    <a:pt x="2289" y="1013"/>
                    <a:pt x="2280" y="1014"/>
                  </a:cubicBezTo>
                  <a:cubicBezTo>
                    <a:pt x="1940" y="1059"/>
                    <a:pt x="1738" y="1105"/>
                    <a:pt x="1649" y="1105"/>
                  </a:cubicBezTo>
                  <a:cubicBezTo>
                    <a:pt x="1575" y="1105"/>
                    <a:pt x="1579" y="1074"/>
                    <a:pt x="1646" y="985"/>
                  </a:cubicBezTo>
                  <a:cubicBezTo>
                    <a:pt x="1646" y="982"/>
                    <a:pt x="1644" y="982"/>
                    <a:pt x="1643" y="981"/>
                  </a:cubicBezTo>
                  <a:cubicBezTo>
                    <a:pt x="1821" y="782"/>
                    <a:pt x="2074" y="537"/>
                    <a:pt x="1912" y="413"/>
                  </a:cubicBezTo>
                  <a:cubicBezTo>
                    <a:pt x="1883" y="390"/>
                    <a:pt x="1856" y="381"/>
                    <a:pt x="1830" y="381"/>
                  </a:cubicBezTo>
                  <a:cubicBezTo>
                    <a:pt x="1755" y="381"/>
                    <a:pt x="1690" y="461"/>
                    <a:pt x="1612" y="550"/>
                  </a:cubicBezTo>
                  <a:cubicBezTo>
                    <a:pt x="1555" y="616"/>
                    <a:pt x="1416" y="816"/>
                    <a:pt x="1371" y="816"/>
                  </a:cubicBezTo>
                  <a:cubicBezTo>
                    <a:pt x="1369" y="816"/>
                    <a:pt x="1368" y="816"/>
                    <a:pt x="1366" y="816"/>
                  </a:cubicBezTo>
                  <a:cubicBezTo>
                    <a:pt x="1312" y="798"/>
                    <a:pt x="1345" y="768"/>
                    <a:pt x="1325" y="285"/>
                  </a:cubicBezTo>
                  <a:cubicBezTo>
                    <a:pt x="1320" y="152"/>
                    <a:pt x="1308" y="0"/>
                    <a:pt x="119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4" name="Google Shape;1434;p30"/>
            <p:cNvSpPr/>
            <p:nvPr/>
          </p:nvSpPr>
          <p:spPr>
            <a:xfrm>
              <a:off x="200626" y="1460702"/>
              <a:ext cx="60728" cy="83505"/>
            </a:xfrm>
            <a:custGeom>
              <a:avLst/>
              <a:gdLst/>
              <a:ahLst/>
              <a:cxnLst/>
              <a:rect l="l" t="t" r="r" b="b"/>
              <a:pathLst>
                <a:path w="1845" h="2537" extrusionOk="0">
                  <a:moveTo>
                    <a:pt x="953" y="1"/>
                  </a:moveTo>
                  <a:cubicBezTo>
                    <a:pt x="919" y="1"/>
                    <a:pt x="886" y="19"/>
                    <a:pt x="867" y="53"/>
                  </a:cubicBezTo>
                  <a:cubicBezTo>
                    <a:pt x="784" y="206"/>
                    <a:pt x="630" y="779"/>
                    <a:pt x="179" y="1162"/>
                  </a:cubicBezTo>
                  <a:cubicBezTo>
                    <a:pt x="0" y="1314"/>
                    <a:pt x="210" y="1394"/>
                    <a:pt x="426" y="1648"/>
                  </a:cubicBezTo>
                  <a:cubicBezTo>
                    <a:pt x="793" y="2081"/>
                    <a:pt x="799" y="2331"/>
                    <a:pt x="910" y="2488"/>
                  </a:cubicBezTo>
                  <a:cubicBezTo>
                    <a:pt x="933" y="2521"/>
                    <a:pt x="965" y="2537"/>
                    <a:pt x="997" y="2537"/>
                  </a:cubicBezTo>
                  <a:cubicBezTo>
                    <a:pt x="1032" y="2537"/>
                    <a:pt x="1066" y="2518"/>
                    <a:pt x="1088" y="2480"/>
                  </a:cubicBezTo>
                  <a:cubicBezTo>
                    <a:pt x="1117" y="2428"/>
                    <a:pt x="1140" y="2371"/>
                    <a:pt x="1161" y="2315"/>
                  </a:cubicBezTo>
                  <a:cubicBezTo>
                    <a:pt x="1397" y="1686"/>
                    <a:pt x="1667" y="1496"/>
                    <a:pt x="1799" y="1343"/>
                  </a:cubicBezTo>
                  <a:cubicBezTo>
                    <a:pt x="1844" y="1290"/>
                    <a:pt x="1812" y="1179"/>
                    <a:pt x="1782" y="1149"/>
                  </a:cubicBezTo>
                  <a:cubicBezTo>
                    <a:pt x="1660" y="1032"/>
                    <a:pt x="1357" y="787"/>
                    <a:pt x="1137" y="249"/>
                  </a:cubicBezTo>
                  <a:cubicBezTo>
                    <a:pt x="1107" y="178"/>
                    <a:pt x="1081" y="102"/>
                    <a:pt x="1032" y="41"/>
                  </a:cubicBezTo>
                  <a:cubicBezTo>
                    <a:pt x="1011" y="14"/>
                    <a:pt x="982" y="1"/>
                    <a:pt x="95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5" name="Google Shape;1435;p30"/>
            <p:cNvSpPr/>
            <p:nvPr/>
          </p:nvSpPr>
          <p:spPr>
            <a:xfrm>
              <a:off x="275312" y="3877811"/>
              <a:ext cx="94466" cy="94795"/>
            </a:xfrm>
            <a:custGeom>
              <a:avLst/>
              <a:gdLst/>
              <a:ahLst/>
              <a:cxnLst/>
              <a:rect l="l" t="t" r="r" b="b"/>
              <a:pathLst>
                <a:path w="2870" h="2880" extrusionOk="0">
                  <a:moveTo>
                    <a:pt x="1676" y="1"/>
                  </a:moveTo>
                  <a:cubicBezTo>
                    <a:pt x="1636" y="1"/>
                    <a:pt x="1596" y="17"/>
                    <a:pt x="1566" y="51"/>
                  </a:cubicBezTo>
                  <a:lnTo>
                    <a:pt x="1075" y="618"/>
                  </a:lnTo>
                  <a:cubicBezTo>
                    <a:pt x="1046" y="650"/>
                    <a:pt x="1006" y="669"/>
                    <a:pt x="964" y="669"/>
                  </a:cubicBezTo>
                  <a:cubicBezTo>
                    <a:pt x="959" y="669"/>
                    <a:pt x="953" y="668"/>
                    <a:pt x="948" y="668"/>
                  </a:cubicBezTo>
                  <a:lnTo>
                    <a:pt x="201" y="584"/>
                  </a:lnTo>
                  <a:cubicBezTo>
                    <a:pt x="195" y="583"/>
                    <a:pt x="190" y="583"/>
                    <a:pt x="184" y="583"/>
                  </a:cubicBezTo>
                  <a:cubicBezTo>
                    <a:pt x="73" y="583"/>
                    <a:pt x="0" y="706"/>
                    <a:pt x="60" y="804"/>
                  </a:cubicBezTo>
                  <a:lnTo>
                    <a:pt x="448" y="1448"/>
                  </a:lnTo>
                  <a:cubicBezTo>
                    <a:pt x="474" y="1489"/>
                    <a:pt x="476" y="1540"/>
                    <a:pt x="457" y="1584"/>
                  </a:cubicBezTo>
                  <a:lnTo>
                    <a:pt x="146" y="2269"/>
                  </a:lnTo>
                  <a:cubicBezTo>
                    <a:pt x="102" y="2368"/>
                    <a:pt x="176" y="2475"/>
                    <a:pt x="278" y="2475"/>
                  </a:cubicBezTo>
                  <a:cubicBezTo>
                    <a:pt x="290" y="2475"/>
                    <a:pt x="301" y="2474"/>
                    <a:pt x="313" y="2471"/>
                  </a:cubicBezTo>
                  <a:lnTo>
                    <a:pt x="1045" y="2301"/>
                  </a:lnTo>
                  <a:cubicBezTo>
                    <a:pt x="1056" y="2298"/>
                    <a:pt x="1068" y="2297"/>
                    <a:pt x="1079" y="2297"/>
                  </a:cubicBezTo>
                  <a:cubicBezTo>
                    <a:pt x="1114" y="2297"/>
                    <a:pt x="1149" y="2310"/>
                    <a:pt x="1177" y="2335"/>
                  </a:cubicBezTo>
                  <a:lnTo>
                    <a:pt x="1733" y="2841"/>
                  </a:lnTo>
                  <a:cubicBezTo>
                    <a:pt x="1762" y="2868"/>
                    <a:pt x="1796" y="2880"/>
                    <a:pt x="1830" y="2880"/>
                  </a:cubicBezTo>
                  <a:cubicBezTo>
                    <a:pt x="1901" y="2880"/>
                    <a:pt x="1969" y="2828"/>
                    <a:pt x="1976" y="2746"/>
                  </a:cubicBezTo>
                  <a:lnTo>
                    <a:pt x="2040" y="1998"/>
                  </a:lnTo>
                  <a:cubicBezTo>
                    <a:pt x="2044" y="1950"/>
                    <a:pt x="2072" y="1907"/>
                    <a:pt x="2113" y="1883"/>
                  </a:cubicBezTo>
                  <a:lnTo>
                    <a:pt x="2766" y="1510"/>
                  </a:lnTo>
                  <a:cubicBezTo>
                    <a:pt x="2870" y="1453"/>
                    <a:pt x="2861" y="1299"/>
                    <a:pt x="2750" y="1251"/>
                  </a:cubicBezTo>
                  <a:lnTo>
                    <a:pt x="2058" y="958"/>
                  </a:lnTo>
                  <a:cubicBezTo>
                    <a:pt x="2013" y="940"/>
                    <a:pt x="1981" y="900"/>
                    <a:pt x="1971" y="854"/>
                  </a:cubicBezTo>
                  <a:lnTo>
                    <a:pt x="1820" y="117"/>
                  </a:lnTo>
                  <a:cubicBezTo>
                    <a:pt x="1804" y="43"/>
                    <a:pt x="1741" y="1"/>
                    <a:pt x="167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6" name="Google Shape;1436;p30"/>
            <p:cNvSpPr/>
            <p:nvPr/>
          </p:nvSpPr>
          <p:spPr>
            <a:xfrm>
              <a:off x="124387" y="1799336"/>
              <a:ext cx="94466" cy="94795"/>
            </a:xfrm>
            <a:custGeom>
              <a:avLst/>
              <a:gdLst/>
              <a:ahLst/>
              <a:cxnLst/>
              <a:rect l="l" t="t" r="r" b="b"/>
              <a:pathLst>
                <a:path w="2870" h="2880" extrusionOk="0">
                  <a:moveTo>
                    <a:pt x="1676" y="1"/>
                  </a:moveTo>
                  <a:cubicBezTo>
                    <a:pt x="1636" y="1"/>
                    <a:pt x="1596" y="17"/>
                    <a:pt x="1566" y="51"/>
                  </a:cubicBezTo>
                  <a:lnTo>
                    <a:pt x="1075" y="618"/>
                  </a:lnTo>
                  <a:cubicBezTo>
                    <a:pt x="1046" y="650"/>
                    <a:pt x="1006" y="669"/>
                    <a:pt x="964" y="669"/>
                  </a:cubicBezTo>
                  <a:cubicBezTo>
                    <a:pt x="959" y="669"/>
                    <a:pt x="953" y="668"/>
                    <a:pt x="948" y="668"/>
                  </a:cubicBezTo>
                  <a:lnTo>
                    <a:pt x="201" y="584"/>
                  </a:lnTo>
                  <a:cubicBezTo>
                    <a:pt x="195" y="583"/>
                    <a:pt x="190" y="583"/>
                    <a:pt x="184" y="583"/>
                  </a:cubicBezTo>
                  <a:cubicBezTo>
                    <a:pt x="73" y="583"/>
                    <a:pt x="0" y="706"/>
                    <a:pt x="60" y="804"/>
                  </a:cubicBezTo>
                  <a:lnTo>
                    <a:pt x="448" y="1448"/>
                  </a:lnTo>
                  <a:cubicBezTo>
                    <a:pt x="474" y="1489"/>
                    <a:pt x="476" y="1540"/>
                    <a:pt x="457" y="1584"/>
                  </a:cubicBezTo>
                  <a:lnTo>
                    <a:pt x="146" y="2269"/>
                  </a:lnTo>
                  <a:cubicBezTo>
                    <a:pt x="102" y="2368"/>
                    <a:pt x="176" y="2475"/>
                    <a:pt x="278" y="2475"/>
                  </a:cubicBezTo>
                  <a:cubicBezTo>
                    <a:pt x="290" y="2475"/>
                    <a:pt x="301" y="2474"/>
                    <a:pt x="313" y="2471"/>
                  </a:cubicBezTo>
                  <a:lnTo>
                    <a:pt x="1045" y="2301"/>
                  </a:lnTo>
                  <a:cubicBezTo>
                    <a:pt x="1056" y="2298"/>
                    <a:pt x="1068" y="2297"/>
                    <a:pt x="1079" y="2297"/>
                  </a:cubicBezTo>
                  <a:cubicBezTo>
                    <a:pt x="1114" y="2297"/>
                    <a:pt x="1149" y="2310"/>
                    <a:pt x="1177" y="2335"/>
                  </a:cubicBezTo>
                  <a:lnTo>
                    <a:pt x="1733" y="2841"/>
                  </a:lnTo>
                  <a:cubicBezTo>
                    <a:pt x="1762" y="2868"/>
                    <a:pt x="1796" y="2880"/>
                    <a:pt x="1830" y="2880"/>
                  </a:cubicBezTo>
                  <a:cubicBezTo>
                    <a:pt x="1901" y="2880"/>
                    <a:pt x="1969" y="2828"/>
                    <a:pt x="1976" y="2746"/>
                  </a:cubicBezTo>
                  <a:lnTo>
                    <a:pt x="2040" y="1998"/>
                  </a:lnTo>
                  <a:cubicBezTo>
                    <a:pt x="2044" y="1950"/>
                    <a:pt x="2072" y="1907"/>
                    <a:pt x="2113" y="1883"/>
                  </a:cubicBezTo>
                  <a:lnTo>
                    <a:pt x="2766" y="1510"/>
                  </a:lnTo>
                  <a:cubicBezTo>
                    <a:pt x="2870" y="1453"/>
                    <a:pt x="2861" y="1299"/>
                    <a:pt x="2750" y="1251"/>
                  </a:cubicBezTo>
                  <a:lnTo>
                    <a:pt x="2058" y="958"/>
                  </a:lnTo>
                  <a:cubicBezTo>
                    <a:pt x="2013" y="940"/>
                    <a:pt x="1981" y="900"/>
                    <a:pt x="1971" y="854"/>
                  </a:cubicBezTo>
                  <a:lnTo>
                    <a:pt x="1820" y="117"/>
                  </a:lnTo>
                  <a:cubicBezTo>
                    <a:pt x="1804" y="43"/>
                    <a:pt x="1741" y="1"/>
                    <a:pt x="167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7" name="Google Shape;1437;p30"/>
            <p:cNvSpPr/>
            <p:nvPr/>
          </p:nvSpPr>
          <p:spPr>
            <a:xfrm>
              <a:off x="5317512" y="803474"/>
              <a:ext cx="94466" cy="94795"/>
            </a:xfrm>
            <a:custGeom>
              <a:avLst/>
              <a:gdLst/>
              <a:ahLst/>
              <a:cxnLst/>
              <a:rect l="l" t="t" r="r" b="b"/>
              <a:pathLst>
                <a:path w="2870" h="2880" extrusionOk="0">
                  <a:moveTo>
                    <a:pt x="1676" y="1"/>
                  </a:moveTo>
                  <a:cubicBezTo>
                    <a:pt x="1636" y="1"/>
                    <a:pt x="1596" y="17"/>
                    <a:pt x="1566" y="51"/>
                  </a:cubicBezTo>
                  <a:lnTo>
                    <a:pt x="1075" y="618"/>
                  </a:lnTo>
                  <a:cubicBezTo>
                    <a:pt x="1046" y="650"/>
                    <a:pt x="1006" y="669"/>
                    <a:pt x="964" y="669"/>
                  </a:cubicBezTo>
                  <a:cubicBezTo>
                    <a:pt x="959" y="669"/>
                    <a:pt x="953" y="668"/>
                    <a:pt x="948" y="668"/>
                  </a:cubicBezTo>
                  <a:lnTo>
                    <a:pt x="201" y="584"/>
                  </a:lnTo>
                  <a:cubicBezTo>
                    <a:pt x="195" y="583"/>
                    <a:pt x="190" y="583"/>
                    <a:pt x="184" y="583"/>
                  </a:cubicBezTo>
                  <a:cubicBezTo>
                    <a:pt x="73" y="583"/>
                    <a:pt x="0" y="706"/>
                    <a:pt x="60" y="804"/>
                  </a:cubicBezTo>
                  <a:lnTo>
                    <a:pt x="448" y="1448"/>
                  </a:lnTo>
                  <a:cubicBezTo>
                    <a:pt x="474" y="1489"/>
                    <a:pt x="476" y="1540"/>
                    <a:pt x="457" y="1584"/>
                  </a:cubicBezTo>
                  <a:lnTo>
                    <a:pt x="146" y="2269"/>
                  </a:lnTo>
                  <a:cubicBezTo>
                    <a:pt x="102" y="2368"/>
                    <a:pt x="176" y="2475"/>
                    <a:pt x="278" y="2475"/>
                  </a:cubicBezTo>
                  <a:cubicBezTo>
                    <a:pt x="290" y="2475"/>
                    <a:pt x="301" y="2474"/>
                    <a:pt x="313" y="2471"/>
                  </a:cubicBezTo>
                  <a:lnTo>
                    <a:pt x="1045" y="2301"/>
                  </a:lnTo>
                  <a:cubicBezTo>
                    <a:pt x="1056" y="2298"/>
                    <a:pt x="1068" y="2297"/>
                    <a:pt x="1079" y="2297"/>
                  </a:cubicBezTo>
                  <a:cubicBezTo>
                    <a:pt x="1114" y="2297"/>
                    <a:pt x="1149" y="2310"/>
                    <a:pt x="1177" y="2335"/>
                  </a:cubicBezTo>
                  <a:lnTo>
                    <a:pt x="1733" y="2841"/>
                  </a:lnTo>
                  <a:cubicBezTo>
                    <a:pt x="1762" y="2868"/>
                    <a:pt x="1796" y="2880"/>
                    <a:pt x="1830" y="2880"/>
                  </a:cubicBezTo>
                  <a:cubicBezTo>
                    <a:pt x="1901" y="2880"/>
                    <a:pt x="1969" y="2828"/>
                    <a:pt x="1976" y="2746"/>
                  </a:cubicBezTo>
                  <a:lnTo>
                    <a:pt x="2040" y="1998"/>
                  </a:lnTo>
                  <a:cubicBezTo>
                    <a:pt x="2044" y="1950"/>
                    <a:pt x="2072" y="1907"/>
                    <a:pt x="2113" y="1883"/>
                  </a:cubicBezTo>
                  <a:lnTo>
                    <a:pt x="2766" y="1510"/>
                  </a:lnTo>
                  <a:cubicBezTo>
                    <a:pt x="2870" y="1453"/>
                    <a:pt x="2861" y="1299"/>
                    <a:pt x="2750" y="1251"/>
                  </a:cubicBezTo>
                  <a:lnTo>
                    <a:pt x="2058" y="958"/>
                  </a:lnTo>
                  <a:cubicBezTo>
                    <a:pt x="2013" y="940"/>
                    <a:pt x="1981" y="900"/>
                    <a:pt x="1971" y="854"/>
                  </a:cubicBezTo>
                  <a:lnTo>
                    <a:pt x="1820" y="117"/>
                  </a:lnTo>
                  <a:cubicBezTo>
                    <a:pt x="1804" y="43"/>
                    <a:pt x="1741" y="1"/>
                    <a:pt x="167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8" name="Google Shape;1438;p30"/>
            <p:cNvSpPr/>
            <p:nvPr/>
          </p:nvSpPr>
          <p:spPr>
            <a:xfrm>
              <a:off x="7082112" y="295674"/>
              <a:ext cx="94466" cy="94795"/>
            </a:xfrm>
            <a:custGeom>
              <a:avLst/>
              <a:gdLst/>
              <a:ahLst/>
              <a:cxnLst/>
              <a:rect l="l" t="t" r="r" b="b"/>
              <a:pathLst>
                <a:path w="2870" h="2880" extrusionOk="0">
                  <a:moveTo>
                    <a:pt x="1676" y="1"/>
                  </a:moveTo>
                  <a:cubicBezTo>
                    <a:pt x="1636" y="1"/>
                    <a:pt x="1596" y="17"/>
                    <a:pt x="1566" y="51"/>
                  </a:cubicBezTo>
                  <a:lnTo>
                    <a:pt x="1075" y="618"/>
                  </a:lnTo>
                  <a:cubicBezTo>
                    <a:pt x="1046" y="650"/>
                    <a:pt x="1006" y="669"/>
                    <a:pt x="964" y="669"/>
                  </a:cubicBezTo>
                  <a:cubicBezTo>
                    <a:pt x="959" y="669"/>
                    <a:pt x="953" y="668"/>
                    <a:pt x="948" y="668"/>
                  </a:cubicBezTo>
                  <a:lnTo>
                    <a:pt x="201" y="584"/>
                  </a:lnTo>
                  <a:cubicBezTo>
                    <a:pt x="195" y="583"/>
                    <a:pt x="190" y="583"/>
                    <a:pt x="184" y="583"/>
                  </a:cubicBezTo>
                  <a:cubicBezTo>
                    <a:pt x="73" y="583"/>
                    <a:pt x="0" y="706"/>
                    <a:pt x="60" y="804"/>
                  </a:cubicBezTo>
                  <a:lnTo>
                    <a:pt x="448" y="1448"/>
                  </a:lnTo>
                  <a:cubicBezTo>
                    <a:pt x="474" y="1489"/>
                    <a:pt x="476" y="1540"/>
                    <a:pt x="457" y="1584"/>
                  </a:cubicBezTo>
                  <a:lnTo>
                    <a:pt x="146" y="2269"/>
                  </a:lnTo>
                  <a:cubicBezTo>
                    <a:pt x="102" y="2368"/>
                    <a:pt x="176" y="2475"/>
                    <a:pt x="278" y="2475"/>
                  </a:cubicBezTo>
                  <a:cubicBezTo>
                    <a:pt x="290" y="2475"/>
                    <a:pt x="301" y="2474"/>
                    <a:pt x="313" y="2471"/>
                  </a:cubicBezTo>
                  <a:lnTo>
                    <a:pt x="1045" y="2301"/>
                  </a:lnTo>
                  <a:cubicBezTo>
                    <a:pt x="1056" y="2298"/>
                    <a:pt x="1068" y="2297"/>
                    <a:pt x="1079" y="2297"/>
                  </a:cubicBezTo>
                  <a:cubicBezTo>
                    <a:pt x="1114" y="2297"/>
                    <a:pt x="1149" y="2310"/>
                    <a:pt x="1177" y="2335"/>
                  </a:cubicBezTo>
                  <a:lnTo>
                    <a:pt x="1733" y="2841"/>
                  </a:lnTo>
                  <a:cubicBezTo>
                    <a:pt x="1762" y="2868"/>
                    <a:pt x="1796" y="2880"/>
                    <a:pt x="1830" y="2880"/>
                  </a:cubicBezTo>
                  <a:cubicBezTo>
                    <a:pt x="1901" y="2880"/>
                    <a:pt x="1969" y="2828"/>
                    <a:pt x="1976" y="2746"/>
                  </a:cubicBezTo>
                  <a:lnTo>
                    <a:pt x="2040" y="1998"/>
                  </a:lnTo>
                  <a:cubicBezTo>
                    <a:pt x="2044" y="1950"/>
                    <a:pt x="2072" y="1907"/>
                    <a:pt x="2113" y="1883"/>
                  </a:cubicBezTo>
                  <a:lnTo>
                    <a:pt x="2766" y="1510"/>
                  </a:lnTo>
                  <a:cubicBezTo>
                    <a:pt x="2870" y="1453"/>
                    <a:pt x="2861" y="1299"/>
                    <a:pt x="2750" y="1251"/>
                  </a:cubicBezTo>
                  <a:lnTo>
                    <a:pt x="2058" y="958"/>
                  </a:lnTo>
                  <a:cubicBezTo>
                    <a:pt x="2013" y="940"/>
                    <a:pt x="1981" y="900"/>
                    <a:pt x="1971" y="854"/>
                  </a:cubicBezTo>
                  <a:lnTo>
                    <a:pt x="1820" y="117"/>
                  </a:lnTo>
                  <a:cubicBezTo>
                    <a:pt x="1804" y="43"/>
                    <a:pt x="1741" y="1"/>
                    <a:pt x="167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9" name="Google Shape;1439;p30"/>
            <p:cNvSpPr/>
            <p:nvPr/>
          </p:nvSpPr>
          <p:spPr>
            <a:xfrm>
              <a:off x="8636637" y="1284299"/>
              <a:ext cx="94466" cy="94795"/>
            </a:xfrm>
            <a:custGeom>
              <a:avLst/>
              <a:gdLst/>
              <a:ahLst/>
              <a:cxnLst/>
              <a:rect l="l" t="t" r="r" b="b"/>
              <a:pathLst>
                <a:path w="2870" h="2880" extrusionOk="0">
                  <a:moveTo>
                    <a:pt x="1676" y="1"/>
                  </a:moveTo>
                  <a:cubicBezTo>
                    <a:pt x="1636" y="1"/>
                    <a:pt x="1596" y="17"/>
                    <a:pt x="1566" y="51"/>
                  </a:cubicBezTo>
                  <a:lnTo>
                    <a:pt x="1075" y="618"/>
                  </a:lnTo>
                  <a:cubicBezTo>
                    <a:pt x="1046" y="650"/>
                    <a:pt x="1006" y="669"/>
                    <a:pt x="964" y="669"/>
                  </a:cubicBezTo>
                  <a:cubicBezTo>
                    <a:pt x="959" y="669"/>
                    <a:pt x="953" y="668"/>
                    <a:pt x="948" y="668"/>
                  </a:cubicBezTo>
                  <a:lnTo>
                    <a:pt x="201" y="584"/>
                  </a:lnTo>
                  <a:cubicBezTo>
                    <a:pt x="195" y="583"/>
                    <a:pt x="190" y="583"/>
                    <a:pt x="184" y="583"/>
                  </a:cubicBezTo>
                  <a:cubicBezTo>
                    <a:pt x="73" y="583"/>
                    <a:pt x="0" y="706"/>
                    <a:pt x="60" y="804"/>
                  </a:cubicBezTo>
                  <a:lnTo>
                    <a:pt x="448" y="1448"/>
                  </a:lnTo>
                  <a:cubicBezTo>
                    <a:pt x="474" y="1489"/>
                    <a:pt x="476" y="1540"/>
                    <a:pt x="457" y="1584"/>
                  </a:cubicBezTo>
                  <a:lnTo>
                    <a:pt x="146" y="2269"/>
                  </a:lnTo>
                  <a:cubicBezTo>
                    <a:pt x="102" y="2368"/>
                    <a:pt x="176" y="2475"/>
                    <a:pt x="278" y="2475"/>
                  </a:cubicBezTo>
                  <a:cubicBezTo>
                    <a:pt x="290" y="2475"/>
                    <a:pt x="301" y="2474"/>
                    <a:pt x="313" y="2471"/>
                  </a:cubicBezTo>
                  <a:lnTo>
                    <a:pt x="1045" y="2301"/>
                  </a:lnTo>
                  <a:cubicBezTo>
                    <a:pt x="1056" y="2298"/>
                    <a:pt x="1068" y="2297"/>
                    <a:pt x="1079" y="2297"/>
                  </a:cubicBezTo>
                  <a:cubicBezTo>
                    <a:pt x="1114" y="2297"/>
                    <a:pt x="1149" y="2310"/>
                    <a:pt x="1177" y="2335"/>
                  </a:cubicBezTo>
                  <a:lnTo>
                    <a:pt x="1733" y="2841"/>
                  </a:lnTo>
                  <a:cubicBezTo>
                    <a:pt x="1762" y="2868"/>
                    <a:pt x="1796" y="2880"/>
                    <a:pt x="1830" y="2880"/>
                  </a:cubicBezTo>
                  <a:cubicBezTo>
                    <a:pt x="1901" y="2880"/>
                    <a:pt x="1969" y="2828"/>
                    <a:pt x="1976" y="2746"/>
                  </a:cubicBezTo>
                  <a:lnTo>
                    <a:pt x="2040" y="1998"/>
                  </a:lnTo>
                  <a:cubicBezTo>
                    <a:pt x="2044" y="1950"/>
                    <a:pt x="2072" y="1907"/>
                    <a:pt x="2113" y="1883"/>
                  </a:cubicBezTo>
                  <a:lnTo>
                    <a:pt x="2766" y="1510"/>
                  </a:lnTo>
                  <a:cubicBezTo>
                    <a:pt x="2870" y="1453"/>
                    <a:pt x="2861" y="1299"/>
                    <a:pt x="2750" y="1251"/>
                  </a:cubicBezTo>
                  <a:lnTo>
                    <a:pt x="2058" y="958"/>
                  </a:lnTo>
                  <a:cubicBezTo>
                    <a:pt x="2013" y="940"/>
                    <a:pt x="1981" y="900"/>
                    <a:pt x="1971" y="854"/>
                  </a:cubicBezTo>
                  <a:lnTo>
                    <a:pt x="1820" y="117"/>
                  </a:lnTo>
                  <a:cubicBezTo>
                    <a:pt x="1804" y="43"/>
                    <a:pt x="1741" y="1"/>
                    <a:pt x="167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0" name="Google Shape;1440;p30"/>
            <p:cNvSpPr/>
            <p:nvPr/>
          </p:nvSpPr>
          <p:spPr>
            <a:xfrm>
              <a:off x="8943737" y="2284274"/>
              <a:ext cx="94466" cy="94795"/>
            </a:xfrm>
            <a:custGeom>
              <a:avLst/>
              <a:gdLst/>
              <a:ahLst/>
              <a:cxnLst/>
              <a:rect l="l" t="t" r="r" b="b"/>
              <a:pathLst>
                <a:path w="2870" h="2880" extrusionOk="0">
                  <a:moveTo>
                    <a:pt x="1676" y="1"/>
                  </a:moveTo>
                  <a:cubicBezTo>
                    <a:pt x="1636" y="1"/>
                    <a:pt x="1596" y="17"/>
                    <a:pt x="1566" y="51"/>
                  </a:cubicBezTo>
                  <a:lnTo>
                    <a:pt x="1075" y="618"/>
                  </a:lnTo>
                  <a:cubicBezTo>
                    <a:pt x="1046" y="650"/>
                    <a:pt x="1006" y="669"/>
                    <a:pt x="964" y="669"/>
                  </a:cubicBezTo>
                  <a:cubicBezTo>
                    <a:pt x="959" y="669"/>
                    <a:pt x="953" y="668"/>
                    <a:pt x="948" y="668"/>
                  </a:cubicBezTo>
                  <a:lnTo>
                    <a:pt x="201" y="584"/>
                  </a:lnTo>
                  <a:cubicBezTo>
                    <a:pt x="195" y="583"/>
                    <a:pt x="190" y="583"/>
                    <a:pt x="184" y="583"/>
                  </a:cubicBezTo>
                  <a:cubicBezTo>
                    <a:pt x="73" y="583"/>
                    <a:pt x="0" y="706"/>
                    <a:pt x="60" y="804"/>
                  </a:cubicBezTo>
                  <a:lnTo>
                    <a:pt x="448" y="1448"/>
                  </a:lnTo>
                  <a:cubicBezTo>
                    <a:pt x="474" y="1489"/>
                    <a:pt x="476" y="1540"/>
                    <a:pt x="457" y="1584"/>
                  </a:cubicBezTo>
                  <a:lnTo>
                    <a:pt x="146" y="2269"/>
                  </a:lnTo>
                  <a:cubicBezTo>
                    <a:pt x="102" y="2368"/>
                    <a:pt x="176" y="2475"/>
                    <a:pt x="278" y="2475"/>
                  </a:cubicBezTo>
                  <a:cubicBezTo>
                    <a:pt x="290" y="2475"/>
                    <a:pt x="301" y="2474"/>
                    <a:pt x="313" y="2471"/>
                  </a:cubicBezTo>
                  <a:lnTo>
                    <a:pt x="1045" y="2301"/>
                  </a:lnTo>
                  <a:cubicBezTo>
                    <a:pt x="1056" y="2298"/>
                    <a:pt x="1068" y="2297"/>
                    <a:pt x="1079" y="2297"/>
                  </a:cubicBezTo>
                  <a:cubicBezTo>
                    <a:pt x="1114" y="2297"/>
                    <a:pt x="1149" y="2310"/>
                    <a:pt x="1177" y="2335"/>
                  </a:cubicBezTo>
                  <a:lnTo>
                    <a:pt x="1733" y="2841"/>
                  </a:lnTo>
                  <a:cubicBezTo>
                    <a:pt x="1762" y="2868"/>
                    <a:pt x="1796" y="2880"/>
                    <a:pt x="1830" y="2880"/>
                  </a:cubicBezTo>
                  <a:cubicBezTo>
                    <a:pt x="1901" y="2880"/>
                    <a:pt x="1969" y="2828"/>
                    <a:pt x="1976" y="2746"/>
                  </a:cubicBezTo>
                  <a:lnTo>
                    <a:pt x="2040" y="1998"/>
                  </a:lnTo>
                  <a:cubicBezTo>
                    <a:pt x="2044" y="1950"/>
                    <a:pt x="2072" y="1907"/>
                    <a:pt x="2113" y="1883"/>
                  </a:cubicBezTo>
                  <a:lnTo>
                    <a:pt x="2766" y="1510"/>
                  </a:lnTo>
                  <a:cubicBezTo>
                    <a:pt x="2870" y="1453"/>
                    <a:pt x="2861" y="1299"/>
                    <a:pt x="2750" y="1251"/>
                  </a:cubicBezTo>
                  <a:lnTo>
                    <a:pt x="2058" y="958"/>
                  </a:lnTo>
                  <a:cubicBezTo>
                    <a:pt x="2013" y="940"/>
                    <a:pt x="1981" y="900"/>
                    <a:pt x="1971" y="854"/>
                  </a:cubicBezTo>
                  <a:lnTo>
                    <a:pt x="1820" y="117"/>
                  </a:lnTo>
                  <a:cubicBezTo>
                    <a:pt x="1804" y="43"/>
                    <a:pt x="1741" y="1"/>
                    <a:pt x="167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1" name="Google Shape;1441;p30"/>
            <p:cNvSpPr/>
            <p:nvPr/>
          </p:nvSpPr>
          <p:spPr>
            <a:xfrm>
              <a:off x="200636" y="3565573"/>
              <a:ext cx="81267" cy="84493"/>
            </a:xfrm>
            <a:custGeom>
              <a:avLst/>
              <a:gdLst/>
              <a:ahLst/>
              <a:cxnLst/>
              <a:rect l="l" t="t" r="r" b="b"/>
              <a:pathLst>
                <a:path w="2469" h="2567" extrusionOk="0">
                  <a:moveTo>
                    <a:pt x="1190" y="0"/>
                  </a:moveTo>
                  <a:cubicBezTo>
                    <a:pt x="1183" y="0"/>
                    <a:pt x="1175" y="1"/>
                    <a:pt x="1168" y="2"/>
                  </a:cubicBezTo>
                  <a:cubicBezTo>
                    <a:pt x="977" y="29"/>
                    <a:pt x="1027" y="98"/>
                    <a:pt x="1039" y="890"/>
                  </a:cubicBezTo>
                  <a:cubicBezTo>
                    <a:pt x="1040" y="956"/>
                    <a:pt x="1022" y="982"/>
                    <a:pt x="988" y="982"/>
                  </a:cubicBezTo>
                  <a:cubicBezTo>
                    <a:pt x="927" y="982"/>
                    <a:pt x="816" y="895"/>
                    <a:pt x="681" y="811"/>
                  </a:cubicBezTo>
                  <a:cubicBezTo>
                    <a:pt x="617" y="772"/>
                    <a:pt x="534" y="740"/>
                    <a:pt x="463" y="740"/>
                  </a:cubicBezTo>
                  <a:cubicBezTo>
                    <a:pt x="405" y="740"/>
                    <a:pt x="355" y="762"/>
                    <a:pt x="330" y="819"/>
                  </a:cubicBezTo>
                  <a:cubicBezTo>
                    <a:pt x="287" y="923"/>
                    <a:pt x="380" y="984"/>
                    <a:pt x="474" y="1046"/>
                  </a:cubicBezTo>
                  <a:cubicBezTo>
                    <a:pt x="977" y="1377"/>
                    <a:pt x="983" y="1279"/>
                    <a:pt x="284" y="1496"/>
                  </a:cubicBezTo>
                  <a:cubicBezTo>
                    <a:pt x="155" y="1535"/>
                    <a:pt x="0" y="1596"/>
                    <a:pt x="50" y="1724"/>
                  </a:cubicBezTo>
                  <a:cubicBezTo>
                    <a:pt x="71" y="1779"/>
                    <a:pt x="123" y="1800"/>
                    <a:pt x="193" y="1800"/>
                  </a:cubicBezTo>
                  <a:cubicBezTo>
                    <a:pt x="398" y="1800"/>
                    <a:pt x="754" y="1623"/>
                    <a:pt x="915" y="1623"/>
                  </a:cubicBezTo>
                  <a:cubicBezTo>
                    <a:pt x="922" y="1623"/>
                    <a:pt x="928" y="1624"/>
                    <a:pt x="935" y="1624"/>
                  </a:cubicBezTo>
                  <a:cubicBezTo>
                    <a:pt x="953" y="1734"/>
                    <a:pt x="859" y="1795"/>
                    <a:pt x="823" y="1883"/>
                  </a:cubicBezTo>
                  <a:cubicBezTo>
                    <a:pt x="765" y="2021"/>
                    <a:pt x="653" y="2088"/>
                    <a:pt x="690" y="2245"/>
                  </a:cubicBezTo>
                  <a:cubicBezTo>
                    <a:pt x="703" y="2302"/>
                    <a:pt x="735" y="2325"/>
                    <a:pt x="774" y="2325"/>
                  </a:cubicBezTo>
                  <a:cubicBezTo>
                    <a:pt x="847" y="2325"/>
                    <a:pt x="947" y="2247"/>
                    <a:pt x="1008" y="2156"/>
                  </a:cubicBezTo>
                  <a:cubicBezTo>
                    <a:pt x="1115" y="1999"/>
                    <a:pt x="1160" y="1913"/>
                    <a:pt x="1200" y="1913"/>
                  </a:cubicBezTo>
                  <a:cubicBezTo>
                    <a:pt x="1251" y="1913"/>
                    <a:pt x="1294" y="2055"/>
                    <a:pt x="1455" y="2367"/>
                  </a:cubicBezTo>
                  <a:cubicBezTo>
                    <a:pt x="1502" y="2459"/>
                    <a:pt x="1567" y="2567"/>
                    <a:pt x="1650" y="2567"/>
                  </a:cubicBezTo>
                  <a:cubicBezTo>
                    <a:pt x="1667" y="2567"/>
                    <a:pt x="1684" y="2562"/>
                    <a:pt x="1702" y="2553"/>
                  </a:cubicBezTo>
                  <a:cubicBezTo>
                    <a:pt x="1820" y="2491"/>
                    <a:pt x="1760" y="2352"/>
                    <a:pt x="1702" y="2219"/>
                  </a:cubicBezTo>
                  <a:cubicBezTo>
                    <a:pt x="1559" y="1888"/>
                    <a:pt x="1470" y="1740"/>
                    <a:pt x="1527" y="1740"/>
                  </a:cubicBezTo>
                  <a:cubicBezTo>
                    <a:pt x="1572" y="1740"/>
                    <a:pt x="1709" y="1833"/>
                    <a:pt x="1985" y="2000"/>
                  </a:cubicBezTo>
                  <a:cubicBezTo>
                    <a:pt x="2049" y="2038"/>
                    <a:pt x="2107" y="2055"/>
                    <a:pt x="2155" y="2055"/>
                  </a:cubicBezTo>
                  <a:cubicBezTo>
                    <a:pt x="2312" y="2055"/>
                    <a:pt x="2350" y="1874"/>
                    <a:pt x="2075" y="1702"/>
                  </a:cubicBezTo>
                  <a:cubicBezTo>
                    <a:pt x="1545" y="1370"/>
                    <a:pt x="1584" y="1417"/>
                    <a:pt x="2210" y="1312"/>
                  </a:cubicBezTo>
                  <a:cubicBezTo>
                    <a:pt x="2269" y="1303"/>
                    <a:pt x="2469" y="1300"/>
                    <a:pt x="2428" y="1114"/>
                  </a:cubicBezTo>
                  <a:cubicBezTo>
                    <a:pt x="2415" y="1052"/>
                    <a:pt x="2370" y="1012"/>
                    <a:pt x="2304" y="1012"/>
                  </a:cubicBezTo>
                  <a:cubicBezTo>
                    <a:pt x="2297" y="1012"/>
                    <a:pt x="2289" y="1013"/>
                    <a:pt x="2280" y="1014"/>
                  </a:cubicBezTo>
                  <a:cubicBezTo>
                    <a:pt x="1940" y="1059"/>
                    <a:pt x="1738" y="1105"/>
                    <a:pt x="1649" y="1105"/>
                  </a:cubicBezTo>
                  <a:cubicBezTo>
                    <a:pt x="1575" y="1105"/>
                    <a:pt x="1579" y="1074"/>
                    <a:pt x="1646" y="985"/>
                  </a:cubicBezTo>
                  <a:cubicBezTo>
                    <a:pt x="1646" y="982"/>
                    <a:pt x="1644" y="982"/>
                    <a:pt x="1643" y="981"/>
                  </a:cubicBezTo>
                  <a:cubicBezTo>
                    <a:pt x="1821" y="782"/>
                    <a:pt x="2074" y="537"/>
                    <a:pt x="1912" y="413"/>
                  </a:cubicBezTo>
                  <a:cubicBezTo>
                    <a:pt x="1883" y="390"/>
                    <a:pt x="1856" y="381"/>
                    <a:pt x="1830" y="381"/>
                  </a:cubicBezTo>
                  <a:cubicBezTo>
                    <a:pt x="1755" y="381"/>
                    <a:pt x="1690" y="461"/>
                    <a:pt x="1612" y="550"/>
                  </a:cubicBezTo>
                  <a:cubicBezTo>
                    <a:pt x="1555" y="616"/>
                    <a:pt x="1416" y="816"/>
                    <a:pt x="1371" y="816"/>
                  </a:cubicBezTo>
                  <a:cubicBezTo>
                    <a:pt x="1369" y="816"/>
                    <a:pt x="1368" y="816"/>
                    <a:pt x="1366" y="816"/>
                  </a:cubicBezTo>
                  <a:cubicBezTo>
                    <a:pt x="1312" y="798"/>
                    <a:pt x="1345" y="768"/>
                    <a:pt x="1325" y="285"/>
                  </a:cubicBezTo>
                  <a:cubicBezTo>
                    <a:pt x="1320" y="152"/>
                    <a:pt x="1308" y="0"/>
                    <a:pt x="119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2" name="Google Shape;1442;p30"/>
            <p:cNvSpPr/>
            <p:nvPr/>
          </p:nvSpPr>
          <p:spPr>
            <a:xfrm>
              <a:off x="8807748" y="2152623"/>
              <a:ext cx="81267" cy="84493"/>
            </a:xfrm>
            <a:custGeom>
              <a:avLst/>
              <a:gdLst/>
              <a:ahLst/>
              <a:cxnLst/>
              <a:rect l="l" t="t" r="r" b="b"/>
              <a:pathLst>
                <a:path w="2469" h="2567" extrusionOk="0">
                  <a:moveTo>
                    <a:pt x="1190" y="0"/>
                  </a:moveTo>
                  <a:cubicBezTo>
                    <a:pt x="1183" y="0"/>
                    <a:pt x="1175" y="1"/>
                    <a:pt x="1168" y="2"/>
                  </a:cubicBezTo>
                  <a:cubicBezTo>
                    <a:pt x="977" y="29"/>
                    <a:pt x="1027" y="98"/>
                    <a:pt x="1039" y="890"/>
                  </a:cubicBezTo>
                  <a:cubicBezTo>
                    <a:pt x="1040" y="956"/>
                    <a:pt x="1022" y="982"/>
                    <a:pt x="988" y="982"/>
                  </a:cubicBezTo>
                  <a:cubicBezTo>
                    <a:pt x="927" y="982"/>
                    <a:pt x="816" y="895"/>
                    <a:pt x="681" y="811"/>
                  </a:cubicBezTo>
                  <a:cubicBezTo>
                    <a:pt x="617" y="772"/>
                    <a:pt x="534" y="740"/>
                    <a:pt x="463" y="740"/>
                  </a:cubicBezTo>
                  <a:cubicBezTo>
                    <a:pt x="405" y="740"/>
                    <a:pt x="355" y="762"/>
                    <a:pt x="330" y="819"/>
                  </a:cubicBezTo>
                  <a:cubicBezTo>
                    <a:pt x="287" y="923"/>
                    <a:pt x="380" y="984"/>
                    <a:pt x="474" y="1046"/>
                  </a:cubicBezTo>
                  <a:cubicBezTo>
                    <a:pt x="977" y="1377"/>
                    <a:pt x="983" y="1279"/>
                    <a:pt x="284" y="1496"/>
                  </a:cubicBezTo>
                  <a:cubicBezTo>
                    <a:pt x="155" y="1535"/>
                    <a:pt x="0" y="1596"/>
                    <a:pt x="50" y="1724"/>
                  </a:cubicBezTo>
                  <a:cubicBezTo>
                    <a:pt x="71" y="1779"/>
                    <a:pt x="123" y="1800"/>
                    <a:pt x="193" y="1800"/>
                  </a:cubicBezTo>
                  <a:cubicBezTo>
                    <a:pt x="398" y="1800"/>
                    <a:pt x="754" y="1623"/>
                    <a:pt x="915" y="1623"/>
                  </a:cubicBezTo>
                  <a:cubicBezTo>
                    <a:pt x="922" y="1623"/>
                    <a:pt x="928" y="1624"/>
                    <a:pt x="935" y="1624"/>
                  </a:cubicBezTo>
                  <a:cubicBezTo>
                    <a:pt x="953" y="1734"/>
                    <a:pt x="859" y="1795"/>
                    <a:pt x="823" y="1883"/>
                  </a:cubicBezTo>
                  <a:cubicBezTo>
                    <a:pt x="765" y="2021"/>
                    <a:pt x="653" y="2088"/>
                    <a:pt x="690" y="2245"/>
                  </a:cubicBezTo>
                  <a:cubicBezTo>
                    <a:pt x="703" y="2302"/>
                    <a:pt x="735" y="2325"/>
                    <a:pt x="774" y="2325"/>
                  </a:cubicBezTo>
                  <a:cubicBezTo>
                    <a:pt x="847" y="2325"/>
                    <a:pt x="947" y="2247"/>
                    <a:pt x="1008" y="2156"/>
                  </a:cubicBezTo>
                  <a:cubicBezTo>
                    <a:pt x="1115" y="1999"/>
                    <a:pt x="1160" y="1913"/>
                    <a:pt x="1200" y="1913"/>
                  </a:cubicBezTo>
                  <a:cubicBezTo>
                    <a:pt x="1251" y="1913"/>
                    <a:pt x="1294" y="2055"/>
                    <a:pt x="1455" y="2367"/>
                  </a:cubicBezTo>
                  <a:cubicBezTo>
                    <a:pt x="1502" y="2459"/>
                    <a:pt x="1567" y="2567"/>
                    <a:pt x="1650" y="2567"/>
                  </a:cubicBezTo>
                  <a:cubicBezTo>
                    <a:pt x="1667" y="2567"/>
                    <a:pt x="1684" y="2562"/>
                    <a:pt x="1702" y="2553"/>
                  </a:cubicBezTo>
                  <a:cubicBezTo>
                    <a:pt x="1820" y="2491"/>
                    <a:pt x="1760" y="2352"/>
                    <a:pt x="1702" y="2219"/>
                  </a:cubicBezTo>
                  <a:cubicBezTo>
                    <a:pt x="1559" y="1888"/>
                    <a:pt x="1470" y="1740"/>
                    <a:pt x="1527" y="1740"/>
                  </a:cubicBezTo>
                  <a:cubicBezTo>
                    <a:pt x="1572" y="1740"/>
                    <a:pt x="1709" y="1833"/>
                    <a:pt x="1985" y="2000"/>
                  </a:cubicBezTo>
                  <a:cubicBezTo>
                    <a:pt x="2049" y="2038"/>
                    <a:pt x="2107" y="2055"/>
                    <a:pt x="2155" y="2055"/>
                  </a:cubicBezTo>
                  <a:cubicBezTo>
                    <a:pt x="2312" y="2055"/>
                    <a:pt x="2350" y="1874"/>
                    <a:pt x="2075" y="1702"/>
                  </a:cubicBezTo>
                  <a:cubicBezTo>
                    <a:pt x="1545" y="1370"/>
                    <a:pt x="1584" y="1417"/>
                    <a:pt x="2210" y="1312"/>
                  </a:cubicBezTo>
                  <a:cubicBezTo>
                    <a:pt x="2269" y="1303"/>
                    <a:pt x="2469" y="1300"/>
                    <a:pt x="2428" y="1114"/>
                  </a:cubicBezTo>
                  <a:cubicBezTo>
                    <a:pt x="2415" y="1052"/>
                    <a:pt x="2370" y="1012"/>
                    <a:pt x="2304" y="1012"/>
                  </a:cubicBezTo>
                  <a:cubicBezTo>
                    <a:pt x="2297" y="1012"/>
                    <a:pt x="2289" y="1013"/>
                    <a:pt x="2280" y="1014"/>
                  </a:cubicBezTo>
                  <a:cubicBezTo>
                    <a:pt x="1940" y="1059"/>
                    <a:pt x="1738" y="1105"/>
                    <a:pt x="1649" y="1105"/>
                  </a:cubicBezTo>
                  <a:cubicBezTo>
                    <a:pt x="1575" y="1105"/>
                    <a:pt x="1579" y="1074"/>
                    <a:pt x="1646" y="985"/>
                  </a:cubicBezTo>
                  <a:cubicBezTo>
                    <a:pt x="1646" y="982"/>
                    <a:pt x="1644" y="982"/>
                    <a:pt x="1643" y="981"/>
                  </a:cubicBezTo>
                  <a:cubicBezTo>
                    <a:pt x="1821" y="782"/>
                    <a:pt x="2074" y="537"/>
                    <a:pt x="1912" y="413"/>
                  </a:cubicBezTo>
                  <a:cubicBezTo>
                    <a:pt x="1883" y="390"/>
                    <a:pt x="1856" y="381"/>
                    <a:pt x="1830" y="381"/>
                  </a:cubicBezTo>
                  <a:cubicBezTo>
                    <a:pt x="1755" y="381"/>
                    <a:pt x="1690" y="461"/>
                    <a:pt x="1612" y="550"/>
                  </a:cubicBezTo>
                  <a:cubicBezTo>
                    <a:pt x="1555" y="616"/>
                    <a:pt x="1416" y="816"/>
                    <a:pt x="1371" y="816"/>
                  </a:cubicBezTo>
                  <a:cubicBezTo>
                    <a:pt x="1369" y="816"/>
                    <a:pt x="1368" y="816"/>
                    <a:pt x="1366" y="816"/>
                  </a:cubicBezTo>
                  <a:cubicBezTo>
                    <a:pt x="1312" y="798"/>
                    <a:pt x="1345" y="768"/>
                    <a:pt x="1325" y="285"/>
                  </a:cubicBezTo>
                  <a:cubicBezTo>
                    <a:pt x="1320" y="152"/>
                    <a:pt x="1308" y="0"/>
                    <a:pt x="119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3" name="Google Shape;1443;p30"/>
            <p:cNvSpPr/>
            <p:nvPr/>
          </p:nvSpPr>
          <p:spPr>
            <a:xfrm>
              <a:off x="8886836" y="1184898"/>
              <a:ext cx="81267" cy="84493"/>
            </a:xfrm>
            <a:custGeom>
              <a:avLst/>
              <a:gdLst/>
              <a:ahLst/>
              <a:cxnLst/>
              <a:rect l="l" t="t" r="r" b="b"/>
              <a:pathLst>
                <a:path w="2469" h="2567" extrusionOk="0">
                  <a:moveTo>
                    <a:pt x="1190" y="0"/>
                  </a:moveTo>
                  <a:cubicBezTo>
                    <a:pt x="1183" y="0"/>
                    <a:pt x="1175" y="1"/>
                    <a:pt x="1168" y="2"/>
                  </a:cubicBezTo>
                  <a:cubicBezTo>
                    <a:pt x="977" y="29"/>
                    <a:pt x="1027" y="98"/>
                    <a:pt x="1039" y="890"/>
                  </a:cubicBezTo>
                  <a:cubicBezTo>
                    <a:pt x="1040" y="956"/>
                    <a:pt x="1022" y="982"/>
                    <a:pt x="988" y="982"/>
                  </a:cubicBezTo>
                  <a:cubicBezTo>
                    <a:pt x="927" y="982"/>
                    <a:pt x="816" y="895"/>
                    <a:pt x="681" y="811"/>
                  </a:cubicBezTo>
                  <a:cubicBezTo>
                    <a:pt x="617" y="772"/>
                    <a:pt x="534" y="740"/>
                    <a:pt x="463" y="740"/>
                  </a:cubicBezTo>
                  <a:cubicBezTo>
                    <a:pt x="405" y="740"/>
                    <a:pt x="355" y="762"/>
                    <a:pt x="330" y="819"/>
                  </a:cubicBezTo>
                  <a:cubicBezTo>
                    <a:pt x="287" y="923"/>
                    <a:pt x="380" y="984"/>
                    <a:pt x="474" y="1046"/>
                  </a:cubicBezTo>
                  <a:cubicBezTo>
                    <a:pt x="977" y="1377"/>
                    <a:pt x="983" y="1279"/>
                    <a:pt x="284" y="1496"/>
                  </a:cubicBezTo>
                  <a:cubicBezTo>
                    <a:pt x="155" y="1535"/>
                    <a:pt x="0" y="1596"/>
                    <a:pt x="50" y="1724"/>
                  </a:cubicBezTo>
                  <a:cubicBezTo>
                    <a:pt x="71" y="1779"/>
                    <a:pt x="123" y="1800"/>
                    <a:pt x="193" y="1800"/>
                  </a:cubicBezTo>
                  <a:cubicBezTo>
                    <a:pt x="398" y="1800"/>
                    <a:pt x="754" y="1623"/>
                    <a:pt x="915" y="1623"/>
                  </a:cubicBezTo>
                  <a:cubicBezTo>
                    <a:pt x="922" y="1623"/>
                    <a:pt x="928" y="1624"/>
                    <a:pt x="935" y="1624"/>
                  </a:cubicBezTo>
                  <a:cubicBezTo>
                    <a:pt x="953" y="1734"/>
                    <a:pt x="859" y="1795"/>
                    <a:pt x="823" y="1883"/>
                  </a:cubicBezTo>
                  <a:cubicBezTo>
                    <a:pt x="765" y="2021"/>
                    <a:pt x="653" y="2088"/>
                    <a:pt x="690" y="2245"/>
                  </a:cubicBezTo>
                  <a:cubicBezTo>
                    <a:pt x="703" y="2302"/>
                    <a:pt x="735" y="2325"/>
                    <a:pt x="774" y="2325"/>
                  </a:cubicBezTo>
                  <a:cubicBezTo>
                    <a:pt x="847" y="2325"/>
                    <a:pt x="947" y="2247"/>
                    <a:pt x="1008" y="2156"/>
                  </a:cubicBezTo>
                  <a:cubicBezTo>
                    <a:pt x="1115" y="1999"/>
                    <a:pt x="1160" y="1913"/>
                    <a:pt x="1200" y="1913"/>
                  </a:cubicBezTo>
                  <a:cubicBezTo>
                    <a:pt x="1251" y="1913"/>
                    <a:pt x="1294" y="2055"/>
                    <a:pt x="1455" y="2367"/>
                  </a:cubicBezTo>
                  <a:cubicBezTo>
                    <a:pt x="1502" y="2459"/>
                    <a:pt x="1567" y="2567"/>
                    <a:pt x="1650" y="2567"/>
                  </a:cubicBezTo>
                  <a:cubicBezTo>
                    <a:pt x="1667" y="2567"/>
                    <a:pt x="1684" y="2562"/>
                    <a:pt x="1702" y="2553"/>
                  </a:cubicBezTo>
                  <a:cubicBezTo>
                    <a:pt x="1820" y="2491"/>
                    <a:pt x="1760" y="2352"/>
                    <a:pt x="1702" y="2219"/>
                  </a:cubicBezTo>
                  <a:cubicBezTo>
                    <a:pt x="1559" y="1888"/>
                    <a:pt x="1470" y="1740"/>
                    <a:pt x="1527" y="1740"/>
                  </a:cubicBezTo>
                  <a:cubicBezTo>
                    <a:pt x="1572" y="1740"/>
                    <a:pt x="1709" y="1833"/>
                    <a:pt x="1985" y="2000"/>
                  </a:cubicBezTo>
                  <a:cubicBezTo>
                    <a:pt x="2049" y="2038"/>
                    <a:pt x="2107" y="2055"/>
                    <a:pt x="2155" y="2055"/>
                  </a:cubicBezTo>
                  <a:cubicBezTo>
                    <a:pt x="2312" y="2055"/>
                    <a:pt x="2350" y="1874"/>
                    <a:pt x="2075" y="1702"/>
                  </a:cubicBezTo>
                  <a:cubicBezTo>
                    <a:pt x="1545" y="1370"/>
                    <a:pt x="1584" y="1417"/>
                    <a:pt x="2210" y="1312"/>
                  </a:cubicBezTo>
                  <a:cubicBezTo>
                    <a:pt x="2269" y="1303"/>
                    <a:pt x="2469" y="1300"/>
                    <a:pt x="2428" y="1114"/>
                  </a:cubicBezTo>
                  <a:cubicBezTo>
                    <a:pt x="2415" y="1052"/>
                    <a:pt x="2370" y="1012"/>
                    <a:pt x="2304" y="1012"/>
                  </a:cubicBezTo>
                  <a:cubicBezTo>
                    <a:pt x="2297" y="1012"/>
                    <a:pt x="2289" y="1013"/>
                    <a:pt x="2280" y="1014"/>
                  </a:cubicBezTo>
                  <a:cubicBezTo>
                    <a:pt x="1940" y="1059"/>
                    <a:pt x="1738" y="1105"/>
                    <a:pt x="1649" y="1105"/>
                  </a:cubicBezTo>
                  <a:cubicBezTo>
                    <a:pt x="1575" y="1105"/>
                    <a:pt x="1579" y="1074"/>
                    <a:pt x="1646" y="985"/>
                  </a:cubicBezTo>
                  <a:cubicBezTo>
                    <a:pt x="1646" y="982"/>
                    <a:pt x="1644" y="982"/>
                    <a:pt x="1643" y="981"/>
                  </a:cubicBezTo>
                  <a:cubicBezTo>
                    <a:pt x="1821" y="782"/>
                    <a:pt x="2074" y="537"/>
                    <a:pt x="1912" y="413"/>
                  </a:cubicBezTo>
                  <a:cubicBezTo>
                    <a:pt x="1883" y="390"/>
                    <a:pt x="1856" y="381"/>
                    <a:pt x="1830" y="381"/>
                  </a:cubicBezTo>
                  <a:cubicBezTo>
                    <a:pt x="1755" y="381"/>
                    <a:pt x="1690" y="461"/>
                    <a:pt x="1612" y="550"/>
                  </a:cubicBezTo>
                  <a:cubicBezTo>
                    <a:pt x="1555" y="616"/>
                    <a:pt x="1416" y="816"/>
                    <a:pt x="1371" y="816"/>
                  </a:cubicBezTo>
                  <a:cubicBezTo>
                    <a:pt x="1369" y="816"/>
                    <a:pt x="1368" y="816"/>
                    <a:pt x="1366" y="816"/>
                  </a:cubicBezTo>
                  <a:cubicBezTo>
                    <a:pt x="1312" y="798"/>
                    <a:pt x="1345" y="768"/>
                    <a:pt x="1325" y="285"/>
                  </a:cubicBezTo>
                  <a:cubicBezTo>
                    <a:pt x="1320" y="152"/>
                    <a:pt x="1308" y="0"/>
                    <a:pt x="119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4" name="Google Shape;1444;p30"/>
            <p:cNvSpPr/>
            <p:nvPr/>
          </p:nvSpPr>
          <p:spPr>
            <a:xfrm>
              <a:off x="7230511" y="632273"/>
              <a:ext cx="81267" cy="84493"/>
            </a:xfrm>
            <a:custGeom>
              <a:avLst/>
              <a:gdLst/>
              <a:ahLst/>
              <a:cxnLst/>
              <a:rect l="l" t="t" r="r" b="b"/>
              <a:pathLst>
                <a:path w="2469" h="2567" extrusionOk="0">
                  <a:moveTo>
                    <a:pt x="1190" y="0"/>
                  </a:moveTo>
                  <a:cubicBezTo>
                    <a:pt x="1183" y="0"/>
                    <a:pt x="1175" y="1"/>
                    <a:pt x="1168" y="2"/>
                  </a:cubicBezTo>
                  <a:cubicBezTo>
                    <a:pt x="977" y="29"/>
                    <a:pt x="1027" y="98"/>
                    <a:pt x="1039" y="890"/>
                  </a:cubicBezTo>
                  <a:cubicBezTo>
                    <a:pt x="1040" y="956"/>
                    <a:pt x="1022" y="982"/>
                    <a:pt x="988" y="982"/>
                  </a:cubicBezTo>
                  <a:cubicBezTo>
                    <a:pt x="927" y="982"/>
                    <a:pt x="816" y="895"/>
                    <a:pt x="681" y="811"/>
                  </a:cubicBezTo>
                  <a:cubicBezTo>
                    <a:pt x="617" y="772"/>
                    <a:pt x="534" y="740"/>
                    <a:pt x="463" y="740"/>
                  </a:cubicBezTo>
                  <a:cubicBezTo>
                    <a:pt x="405" y="740"/>
                    <a:pt x="355" y="762"/>
                    <a:pt x="330" y="819"/>
                  </a:cubicBezTo>
                  <a:cubicBezTo>
                    <a:pt x="287" y="923"/>
                    <a:pt x="380" y="984"/>
                    <a:pt x="474" y="1046"/>
                  </a:cubicBezTo>
                  <a:cubicBezTo>
                    <a:pt x="977" y="1377"/>
                    <a:pt x="983" y="1279"/>
                    <a:pt x="284" y="1496"/>
                  </a:cubicBezTo>
                  <a:cubicBezTo>
                    <a:pt x="155" y="1535"/>
                    <a:pt x="0" y="1596"/>
                    <a:pt x="50" y="1724"/>
                  </a:cubicBezTo>
                  <a:cubicBezTo>
                    <a:pt x="71" y="1779"/>
                    <a:pt x="123" y="1800"/>
                    <a:pt x="193" y="1800"/>
                  </a:cubicBezTo>
                  <a:cubicBezTo>
                    <a:pt x="398" y="1800"/>
                    <a:pt x="754" y="1623"/>
                    <a:pt x="915" y="1623"/>
                  </a:cubicBezTo>
                  <a:cubicBezTo>
                    <a:pt x="922" y="1623"/>
                    <a:pt x="928" y="1624"/>
                    <a:pt x="935" y="1624"/>
                  </a:cubicBezTo>
                  <a:cubicBezTo>
                    <a:pt x="953" y="1734"/>
                    <a:pt x="859" y="1795"/>
                    <a:pt x="823" y="1883"/>
                  </a:cubicBezTo>
                  <a:cubicBezTo>
                    <a:pt x="765" y="2021"/>
                    <a:pt x="653" y="2088"/>
                    <a:pt x="690" y="2245"/>
                  </a:cubicBezTo>
                  <a:cubicBezTo>
                    <a:pt x="703" y="2302"/>
                    <a:pt x="735" y="2325"/>
                    <a:pt x="774" y="2325"/>
                  </a:cubicBezTo>
                  <a:cubicBezTo>
                    <a:pt x="847" y="2325"/>
                    <a:pt x="947" y="2247"/>
                    <a:pt x="1008" y="2156"/>
                  </a:cubicBezTo>
                  <a:cubicBezTo>
                    <a:pt x="1115" y="1999"/>
                    <a:pt x="1160" y="1913"/>
                    <a:pt x="1200" y="1913"/>
                  </a:cubicBezTo>
                  <a:cubicBezTo>
                    <a:pt x="1251" y="1913"/>
                    <a:pt x="1294" y="2055"/>
                    <a:pt x="1455" y="2367"/>
                  </a:cubicBezTo>
                  <a:cubicBezTo>
                    <a:pt x="1502" y="2459"/>
                    <a:pt x="1567" y="2567"/>
                    <a:pt x="1650" y="2567"/>
                  </a:cubicBezTo>
                  <a:cubicBezTo>
                    <a:pt x="1667" y="2567"/>
                    <a:pt x="1684" y="2562"/>
                    <a:pt x="1702" y="2553"/>
                  </a:cubicBezTo>
                  <a:cubicBezTo>
                    <a:pt x="1820" y="2491"/>
                    <a:pt x="1760" y="2352"/>
                    <a:pt x="1702" y="2219"/>
                  </a:cubicBezTo>
                  <a:cubicBezTo>
                    <a:pt x="1559" y="1888"/>
                    <a:pt x="1470" y="1740"/>
                    <a:pt x="1527" y="1740"/>
                  </a:cubicBezTo>
                  <a:cubicBezTo>
                    <a:pt x="1572" y="1740"/>
                    <a:pt x="1709" y="1833"/>
                    <a:pt x="1985" y="2000"/>
                  </a:cubicBezTo>
                  <a:cubicBezTo>
                    <a:pt x="2049" y="2038"/>
                    <a:pt x="2107" y="2055"/>
                    <a:pt x="2155" y="2055"/>
                  </a:cubicBezTo>
                  <a:cubicBezTo>
                    <a:pt x="2312" y="2055"/>
                    <a:pt x="2350" y="1874"/>
                    <a:pt x="2075" y="1702"/>
                  </a:cubicBezTo>
                  <a:cubicBezTo>
                    <a:pt x="1545" y="1370"/>
                    <a:pt x="1584" y="1417"/>
                    <a:pt x="2210" y="1312"/>
                  </a:cubicBezTo>
                  <a:cubicBezTo>
                    <a:pt x="2269" y="1303"/>
                    <a:pt x="2469" y="1300"/>
                    <a:pt x="2428" y="1114"/>
                  </a:cubicBezTo>
                  <a:cubicBezTo>
                    <a:pt x="2415" y="1052"/>
                    <a:pt x="2370" y="1012"/>
                    <a:pt x="2304" y="1012"/>
                  </a:cubicBezTo>
                  <a:cubicBezTo>
                    <a:pt x="2297" y="1012"/>
                    <a:pt x="2289" y="1013"/>
                    <a:pt x="2280" y="1014"/>
                  </a:cubicBezTo>
                  <a:cubicBezTo>
                    <a:pt x="1940" y="1059"/>
                    <a:pt x="1738" y="1105"/>
                    <a:pt x="1649" y="1105"/>
                  </a:cubicBezTo>
                  <a:cubicBezTo>
                    <a:pt x="1575" y="1105"/>
                    <a:pt x="1579" y="1074"/>
                    <a:pt x="1646" y="985"/>
                  </a:cubicBezTo>
                  <a:cubicBezTo>
                    <a:pt x="1646" y="982"/>
                    <a:pt x="1644" y="982"/>
                    <a:pt x="1643" y="981"/>
                  </a:cubicBezTo>
                  <a:cubicBezTo>
                    <a:pt x="1821" y="782"/>
                    <a:pt x="2074" y="537"/>
                    <a:pt x="1912" y="413"/>
                  </a:cubicBezTo>
                  <a:cubicBezTo>
                    <a:pt x="1883" y="390"/>
                    <a:pt x="1856" y="381"/>
                    <a:pt x="1830" y="381"/>
                  </a:cubicBezTo>
                  <a:cubicBezTo>
                    <a:pt x="1755" y="381"/>
                    <a:pt x="1690" y="461"/>
                    <a:pt x="1612" y="550"/>
                  </a:cubicBezTo>
                  <a:cubicBezTo>
                    <a:pt x="1555" y="616"/>
                    <a:pt x="1416" y="816"/>
                    <a:pt x="1371" y="816"/>
                  </a:cubicBezTo>
                  <a:cubicBezTo>
                    <a:pt x="1369" y="816"/>
                    <a:pt x="1368" y="816"/>
                    <a:pt x="1366" y="816"/>
                  </a:cubicBezTo>
                  <a:cubicBezTo>
                    <a:pt x="1312" y="798"/>
                    <a:pt x="1345" y="768"/>
                    <a:pt x="1325" y="285"/>
                  </a:cubicBezTo>
                  <a:cubicBezTo>
                    <a:pt x="1320" y="152"/>
                    <a:pt x="1308" y="0"/>
                    <a:pt x="119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5" name="Google Shape;1445;p30"/>
            <p:cNvSpPr/>
            <p:nvPr/>
          </p:nvSpPr>
          <p:spPr>
            <a:xfrm>
              <a:off x="124376" y="3766377"/>
              <a:ext cx="60728" cy="83505"/>
            </a:xfrm>
            <a:custGeom>
              <a:avLst/>
              <a:gdLst/>
              <a:ahLst/>
              <a:cxnLst/>
              <a:rect l="l" t="t" r="r" b="b"/>
              <a:pathLst>
                <a:path w="1845" h="2537" extrusionOk="0">
                  <a:moveTo>
                    <a:pt x="953" y="1"/>
                  </a:moveTo>
                  <a:cubicBezTo>
                    <a:pt x="919" y="1"/>
                    <a:pt x="886" y="19"/>
                    <a:pt x="867" y="53"/>
                  </a:cubicBezTo>
                  <a:cubicBezTo>
                    <a:pt x="784" y="206"/>
                    <a:pt x="630" y="779"/>
                    <a:pt x="179" y="1162"/>
                  </a:cubicBezTo>
                  <a:cubicBezTo>
                    <a:pt x="0" y="1314"/>
                    <a:pt x="210" y="1394"/>
                    <a:pt x="426" y="1648"/>
                  </a:cubicBezTo>
                  <a:cubicBezTo>
                    <a:pt x="793" y="2081"/>
                    <a:pt x="799" y="2331"/>
                    <a:pt x="910" y="2488"/>
                  </a:cubicBezTo>
                  <a:cubicBezTo>
                    <a:pt x="933" y="2521"/>
                    <a:pt x="965" y="2537"/>
                    <a:pt x="997" y="2537"/>
                  </a:cubicBezTo>
                  <a:cubicBezTo>
                    <a:pt x="1032" y="2537"/>
                    <a:pt x="1066" y="2518"/>
                    <a:pt x="1088" y="2480"/>
                  </a:cubicBezTo>
                  <a:cubicBezTo>
                    <a:pt x="1117" y="2428"/>
                    <a:pt x="1140" y="2371"/>
                    <a:pt x="1161" y="2315"/>
                  </a:cubicBezTo>
                  <a:cubicBezTo>
                    <a:pt x="1397" y="1686"/>
                    <a:pt x="1667" y="1496"/>
                    <a:pt x="1799" y="1343"/>
                  </a:cubicBezTo>
                  <a:cubicBezTo>
                    <a:pt x="1844" y="1290"/>
                    <a:pt x="1812" y="1179"/>
                    <a:pt x="1782" y="1149"/>
                  </a:cubicBezTo>
                  <a:cubicBezTo>
                    <a:pt x="1660" y="1032"/>
                    <a:pt x="1357" y="787"/>
                    <a:pt x="1137" y="249"/>
                  </a:cubicBezTo>
                  <a:cubicBezTo>
                    <a:pt x="1107" y="178"/>
                    <a:pt x="1081" y="102"/>
                    <a:pt x="1032" y="41"/>
                  </a:cubicBezTo>
                  <a:cubicBezTo>
                    <a:pt x="1011" y="14"/>
                    <a:pt x="982" y="1"/>
                    <a:pt x="95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6" name="Google Shape;1446;p30"/>
            <p:cNvSpPr/>
            <p:nvPr/>
          </p:nvSpPr>
          <p:spPr>
            <a:xfrm>
              <a:off x="8859901" y="1460702"/>
              <a:ext cx="60728" cy="83505"/>
            </a:xfrm>
            <a:custGeom>
              <a:avLst/>
              <a:gdLst/>
              <a:ahLst/>
              <a:cxnLst/>
              <a:rect l="l" t="t" r="r" b="b"/>
              <a:pathLst>
                <a:path w="1845" h="2537" extrusionOk="0">
                  <a:moveTo>
                    <a:pt x="953" y="1"/>
                  </a:moveTo>
                  <a:cubicBezTo>
                    <a:pt x="919" y="1"/>
                    <a:pt x="886" y="19"/>
                    <a:pt x="867" y="53"/>
                  </a:cubicBezTo>
                  <a:cubicBezTo>
                    <a:pt x="784" y="206"/>
                    <a:pt x="630" y="779"/>
                    <a:pt x="179" y="1162"/>
                  </a:cubicBezTo>
                  <a:cubicBezTo>
                    <a:pt x="0" y="1314"/>
                    <a:pt x="210" y="1394"/>
                    <a:pt x="426" y="1648"/>
                  </a:cubicBezTo>
                  <a:cubicBezTo>
                    <a:pt x="793" y="2081"/>
                    <a:pt x="799" y="2331"/>
                    <a:pt x="910" y="2488"/>
                  </a:cubicBezTo>
                  <a:cubicBezTo>
                    <a:pt x="933" y="2521"/>
                    <a:pt x="965" y="2537"/>
                    <a:pt x="997" y="2537"/>
                  </a:cubicBezTo>
                  <a:cubicBezTo>
                    <a:pt x="1032" y="2537"/>
                    <a:pt x="1066" y="2518"/>
                    <a:pt x="1088" y="2480"/>
                  </a:cubicBezTo>
                  <a:cubicBezTo>
                    <a:pt x="1117" y="2428"/>
                    <a:pt x="1140" y="2371"/>
                    <a:pt x="1161" y="2315"/>
                  </a:cubicBezTo>
                  <a:cubicBezTo>
                    <a:pt x="1397" y="1686"/>
                    <a:pt x="1667" y="1496"/>
                    <a:pt x="1799" y="1343"/>
                  </a:cubicBezTo>
                  <a:cubicBezTo>
                    <a:pt x="1844" y="1290"/>
                    <a:pt x="1812" y="1179"/>
                    <a:pt x="1782" y="1149"/>
                  </a:cubicBezTo>
                  <a:cubicBezTo>
                    <a:pt x="1660" y="1032"/>
                    <a:pt x="1357" y="787"/>
                    <a:pt x="1137" y="249"/>
                  </a:cubicBezTo>
                  <a:cubicBezTo>
                    <a:pt x="1107" y="178"/>
                    <a:pt x="1081" y="102"/>
                    <a:pt x="1032" y="41"/>
                  </a:cubicBezTo>
                  <a:cubicBezTo>
                    <a:pt x="1011" y="14"/>
                    <a:pt x="982" y="1"/>
                    <a:pt x="95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7" name="Google Shape;1447;p30"/>
            <p:cNvSpPr/>
            <p:nvPr/>
          </p:nvSpPr>
          <p:spPr>
            <a:xfrm>
              <a:off x="8920626" y="1916777"/>
              <a:ext cx="60728" cy="83505"/>
            </a:xfrm>
            <a:custGeom>
              <a:avLst/>
              <a:gdLst/>
              <a:ahLst/>
              <a:cxnLst/>
              <a:rect l="l" t="t" r="r" b="b"/>
              <a:pathLst>
                <a:path w="1845" h="2537" extrusionOk="0">
                  <a:moveTo>
                    <a:pt x="953" y="1"/>
                  </a:moveTo>
                  <a:cubicBezTo>
                    <a:pt x="919" y="1"/>
                    <a:pt x="886" y="19"/>
                    <a:pt x="867" y="53"/>
                  </a:cubicBezTo>
                  <a:cubicBezTo>
                    <a:pt x="784" y="206"/>
                    <a:pt x="630" y="779"/>
                    <a:pt x="179" y="1162"/>
                  </a:cubicBezTo>
                  <a:cubicBezTo>
                    <a:pt x="0" y="1314"/>
                    <a:pt x="210" y="1394"/>
                    <a:pt x="426" y="1648"/>
                  </a:cubicBezTo>
                  <a:cubicBezTo>
                    <a:pt x="793" y="2081"/>
                    <a:pt x="799" y="2331"/>
                    <a:pt x="910" y="2488"/>
                  </a:cubicBezTo>
                  <a:cubicBezTo>
                    <a:pt x="933" y="2521"/>
                    <a:pt x="965" y="2537"/>
                    <a:pt x="997" y="2537"/>
                  </a:cubicBezTo>
                  <a:cubicBezTo>
                    <a:pt x="1032" y="2537"/>
                    <a:pt x="1066" y="2518"/>
                    <a:pt x="1088" y="2480"/>
                  </a:cubicBezTo>
                  <a:cubicBezTo>
                    <a:pt x="1117" y="2428"/>
                    <a:pt x="1140" y="2371"/>
                    <a:pt x="1161" y="2315"/>
                  </a:cubicBezTo>
                  <a:cubicBezTo>
                    <a:pt x="1397" y="1686"/>
                    <a:pt x="1667" y="1496"/>
                    <a:pt x="1799" y="1343"/>
                  </a:cubicBezTo>
                  <a:cubicBezTo>
                    <a:pt x="1844" y="1290"/>
                    <a:pt x="1812" y="1179"/>
                    <a:pt x="1782" y="1149"/>
                  </a:cubicBezTo>
                  <a:cubicBezTo>
                    <a:pt x="1660" y="1032"/>
                    <a:pt x="1357" y="787"/>
                    <a:pt x="1137" y="249"/>
                  </a:cubicBezTo>
                  <a:cubicBezTo>
                    <a:pt x="1107" y="178"/>
                    <a:pt x="1081" y="102"/>
                    <a:pt x="1032" y="41"/>
                  </a:cubicBezTo>
                  <a:cubicBezTo>
                    <a:pt x="1011" y="14"/>
                    <a:pt x="982" y="1"/>
                    <a:pt x="95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8" name="Google Shape;1448;p30"/>
            <p:cNvSpPr/>
            <p:nvPr/>
          </p:nvSpPr>
          <p:spPr>
            <a:xfrm>
              <a:off x="7411101" y="385327"/>
              <a:ext cx="60728" cy="83505"/>
            </a:xfrm>
            <a:custGeom>
              <a:avLst/>
              <a:gdLst/>
              <a:ahLst/>
              <a:cxnLst/>
              <a:rect l="l" t="t" r="r" b="b"/>
              <a:pathLst>
                <a:path w="1845" h="2537" extrusionOk="0">
                  <a:moveTo>
                    <a:pt x="953" y="1"/>
                  </a:moveTo>
                  <a:cubicBezTo>
                    <a:pt x="919" y="1"/>
                    <a:pt x="886" y="19"/>
                    <a:pt x="867" y="53"/>
                  </a:cubicBezTo>
                  <a:cubicBezTo>
                    <a:pt x="784" y="206"/>
                    <a:pt x="630" y="779"/>
                    <a:pt x="179" y="1162"/>
                  </a:cubicBezTo>
                  <a:cubicBezTo>
                    <a:pt x="0" y="1314"/>
                    <a:pt x="210" y="1394"/>
                    <a:pt x="426" y="1648"/>
                  </a:cubicBezTo>
                  <a:cubicBezTo>
                    <a:pt x="793" y="2081"/>
                    <a:pt x="799" y="2331"/>
                    <a:pt x="910" y="2488"/>
                  </a:cubicBezTo>
                  <a:cubicBezTo>
                    <a:pt x="933" y="2521"/>
                    <a:pt x="965" y="2537"/>
                    <a:pt x="997" y="2537"/>
                  </a:cubicBezTo>
                  <a:cubicBezTo>
                    <a:pt x="1032" y="2537"/>
                    <a:pt x="1066" y="2518"/>
                    <a:pt x="1088" y="2480"/>
                  </a:cubicBezTo>
                  <a:cubicBezTo>
                    <a:pt x="1117" y="2428"/>
                    <a:pt x="1140" y="2371"/>
                    <a:pt x="1161" y="2315"/>
                  </a:cubicBezTo>
                  <a:cubicBezTo>
                    <a:pt x="1397" y="1686"/>
                    <a:pt x="1667" y="1496"/>
                    <a:pt x="1799" y="1343"/>
                  </a:cubicBezTo>
                  <a:cubicBezTo>
                    <a:pt x="1844" y="1290"/>
                    <a:pt x="1812" y="1179"/>
                    <a:pt x="1782" y="1149"/>
                  </a:cubicBezTo>
                  <a:cubicBezTo>
                    <a:pt x="1660" y="1032"/>
                    <a:pt x="1357" y="787"/>
                    <a:pt x="1137" y="249"/>
                  </a:cubicBezTo>
                  <a:cubicBezTo>
                    <a:pt x="1107" y="178"/>
                    <a:pt x="1081" y="102"/>
                    <a:pt x="1032" y="41"/>
                  </a:cubicBezTo>
                  <a:cubicBezTo>
                    <a:pt x="1011" y="14"/>
                    <a:pt x="982" y="1"/>
                    <a:pt x="95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9" name="Google Shape;1449;p30"/>
            <p:cNvSpPr/>
            <p:nvPr/>
          </p:nvSpPr>
          <p:spPr>
            <a:xfrm>
              <a:off x="5336901" y="632777"/>
              <a:ext cx="60728" cy="83505"/>
            </a:xfrm>
            <a:custGeom>
              <a:avLst/>
              <a:gdLst/>
              <a:ahLst/>
              <a:cxnLst/>
              <a:rect l="l" t="t" r="r" b="b"/>
              <a:pathLst>
                <a:path w="1845" h="2537" extrusionOk="0">
                  <a:moveTo>
                    <a:pt x="953" y="1"/>
                  </a:moveTo>
                  <a:cubicBezTo>
                    <a:pt x="919" y="1"/>
                    <a:pt x="886" y="19"/>
                    <a:pt x="867" y="53"/>
                  </a:cubicBezTo>
                  <a:cubicBezTo>
                    <a:pt x="784" y="206"/>
                    <a:pt x="630" y="779"/>
                    <a:pt x="179" y="1162"/>
                  </a:cubicBezTo>
                  <a:cubicBezTo>
                    <a:pt x="0" y="1314"/>
                    <a:pt x="210" y="1394"/>
                    <a:pt x="426" y="1648"/>
                  </a:cubicBezTo>
                  <a:cubicBezTo>
                    <a:pt x="793" y="2081"/>
                    <a:pt x="799" y="2331"/>
                    <a:pt x="910" y="2488"/>
                  </a:cubicBezTo>
                  <a:cubicBezTo>
                    <a:pt x="933" y="2521"/>
                    <a:pt x="965" y="2537"/>
                    <a:pt x="997" y="2537"/>
                  </a:cubicBezTo>
                  <a:cubicBezTo>
                    <a:pt x="1032" y="2537"/>
                    <a:pt x="1066" y="2518"/>
                    <a:pt x="1088" y="2480"/>
                  </a:cubicBezTo>
                  <a:cubicBezTo>
                    <a:pt x="1117" y="2428"/>
                    <a:pt x="1140" y="2371"/>
                    <a:pt x="1161" y="2315"/>
                  </a:cubicBezTo>
                  <a:cubicBezTo>
                    <a:pt x="1397" y="1686"/>
                    <a:pt x="1667" y="1496"/>
                    <a:pt x="1799" y="1343"/>
                  </a:cubicBezTo>
                  <a:cubicBezTo>
                    <a:pt x="1844" y="1290"/>
                    <a:pt x="1812" y="1179"/>
                    <a:pt x="1782" y="1149"/>
                  </a:cubicBezTo>
                  <a:cubicBezTo>
                    <a:pt x="1660" y="1032"/>
                    <a:pt x="1357" y="787"/>
                    <a:pt x="1137" y="249"/>
                  </a:cubicBezTo>
                  <a:cubicBezTo>
                    <a:pt x="1107" y="178"/>
                    <a:pt x="1081" y="102"/>
                    <a:pt x="1032" y="41"/>
                  </a:cubicBezTo>
                  <a:cubicBezTo>
                    <a:pt x="1011" y="14"/>
                    <a:pt x="982" y="1"/>
                    <a:pt x="95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0" name="Google Shape;1450;p30"/>
            <p:cNvSpPr/>
            <p:nvPr/>
          </p:nvSpPr>
          <p:spPr>
            <a:xfrm>
              <a:off x="8405930" y="210217"/>
              <a:ext cx="99173" cy="140119"/>
            </a:xfrm>
            <a:custGeom>
              <a:avLst/>
              <a:gdLst/>
              <a:ahLst/>
              <a:cxnLst/>
              <a:rect l="l" t="t" r="r" b="b"/>
              <a:pathLst>
                <a:path w="3013" h="4257" extrusionOk="0">
                  <a:moveTo>
                    <a:pt x="513" y="0"/>
                  </a:moveTo>
                  <a:cubicBezTo>
                    <a:pt x="438" y="0"/>
                    <a:pt x="363" y="3"/>
                    <a:pt x="289" y="5"/>
                  </a:cubicBezTo>
                  <a:cubicBezTo>
                    <a:pt x="215" y="7"/>
                    <a:pt x="146" y="39"/>
                    <a:pt x="84" y="79"/>
                  </a:cubicBezTo>
                  <a:cubicBezTo>
                    <a:pt x="8" y="130"/>
                    <a:pt x="0" y="228"/>
                    <a:pt x="66" y="296"/>
                  </a:cubicBezTo>
                  <a:cubicBezTo>
                    <a:pt x="128" y="360"/>
                    <a:pt x="201" y="390"/>
                    <a:pt x="292" y="391"/>
                  </a:cubicBezTo>
                  <a:cubicBezTo>
                    <a:pt x="439" y="393"/>
                    <a:pt x="587" y="397"/>
                    <a:pt x="731" y="417"/>
                  </a:cubicBezTo>
                  <a:cubicBezTo>
                    <a:pt x="957" y="449"/>
                    <a:pt x="1002" y="517"/>
                    <a:pt x="960" y="736"/>
                  </a:cubicBezTo>
                  <a:cubicBezTo>
                    <a:pt x="926" y="922"/>
                    <a:pt x="863" y="1099"/>
                    <a:pt x="782" y="1273"/>
                  </a:cubicBezTo>
                  <a:cubicBezTo>
                    <a:pt x="664" y="1524"/>
                    <a:pt x="696" y="1765"/>
                    <a:pt x="875" y="1980"/>
                  </a:cubicBezTo>
                  <a:cubicBezTo>
                    <a:pt x="994" y="2121"/>
                    <a:pt x="1156" y="2196"/>
                    <a:pt x="1335" y="2239"/>
                  </a:cubicBezTo>
                  <a:cubicBezTo>
                    <a:pt x="1437" y="2263"/>
                    <a:pt x="1542" y="2278"/>
                    <a:pt x="1643" y="2305"/>
                  </a:cubicBezTo>
                  <a:cubicBezTo>
                    <a:pt x="1852" y="2360"/>
                    <a:pt x="1901" y="2434"/>
                    <a:pt x="1869" y="2646"/>
                  </a:cubicBezTo>
                  <a:cubicBezTo>
                    <a:pt x="1842" y="2823"/>
                    <a:pt x="1778" y="2989"/>
                    <a:pt x="1708" y="3156"/>
                  </a:cubicBezTo>
                  <a:cubicBezTo>
                    <a:pt x="1532" y="3567"/>
                    <a:pt x="1673" y="3981"/>
                    <a:pt x="2063" y="4178"/>
                  </a:cubicBezTo>
                  <a:cubicBezTo>
                    <a:pt x="2172" y="4234"/>
                    <a:pt x="2282" y="4257"/>
                    <a:pt x="2391" y="4257"/>
                  </a:cubicBezTo>
                  <a:cubicBezTo>
                    <a:pt x="2547" y="4257"/>
                    <a:pt x="2702" y="4211"/>
                    <a:pt x="2853" y="4145"/>
                  </a:cubicBezTo>
                  <a:cubicBezTo>
                    <a:pt x="2968" y="4095"/>
                    <a:pt x="3012" y="4004"/>
                    <a:pt x="2974" y="3922"/>
                  </a:cubicBezTo>
                  <a:cubicBezTo>
                    <a:pt x="2950" y="3872"/>
                    <a:pt x="2931" y="3841"/>
                    <a:pt x="2859" y="3841"/>
                  </a:cubicBezTo>
                  <a:cubicBezTo>
                    <a:pt x="2833" y="3841"/>
                    <a:pt x="2801" y="3845"/>
                    <a:pt x="2758" y="3854"/>
                  </a:cubicBezTo>
                  <a:cubicBezTo>
                    <a:pt x="2658" y="3875"/>
                    <a:pt x="2558" y="3895"/>
                    <a:pt x="2455" y="3895"/>
                  </a:cubicBezTo>
                  <a:cubicBezTo>
                    <a:pt x="2432" y="3895"/>
                    <a:pt x="2408" y="3894"/>
                    <a:pt x="2384" y="3891"/>
                  </a:cubicBezTo>
                  <a:cubicBezTo>
                    <a:pt x="2119" y="3865"/>
                    <a:pt x="1973" y="3662"/>
                    <a:pt x="2037" y="3406"/>
                  </a:cubicBezTo>
                  <a:cubicBezTo>
                    <a:pt x="2059" y="3316"/>
                    <a:pt x="2101" y="3228"/>
                    <a:pt x="2135" y="3141"/>
                  </a:cubicBezTo>
                  <a:cubicBezTo>
                    <a:pt x="2214" y="2934"/>
                    <a:pt x="2284" y="2725"/>
                    <a:pt x="2267" y="2497"/>
                  </a:cubicBezTo>
                  <a:cubicBezTo>
                    <a:pt x="2245" y="2214"/>
                    <a:pt x="2098" y="2024"/>
                    <a:pt x="1831" y="1944"/>
                  </a:cubicBezTo>
                  <a:cubicBezTo>
                    <a:pt x="1752" y="1920"/>
                    <a:pt x="1668" y="1906"/>
                    <a:pt x="1550" y="1877"/>
                  </a:cubicBezTo>
                  <a:cubicBezTo>
                    <a:pt x="1533" y="1875"/>
                    <a:pt x="1481" y="1866"/>
                    <a:pt x="1433" y="1855"/>
                  </a:cubicBezTo>
                  <a:cubicBezTo>
                    <a:pt x="1111" y="1778"/>
                    <a:pt x="1048" y="1657"/>
                    <a:pt x="1176" y="1360"/>
                  </a:cubicBezTo>
                  <a:cubicBezTo>
                    <a:pt x="1188" y="1331"/>
                    <a:pt x="1208" y="1305"/>
                    <a:pt x="1219" y="1275"/>
                  </a:cubicBezTo>
                  <a:cubicBezTo>
                    <a:pt x="1287" y="1098"/>
                    <a:pt x="1346" y="919"/>
                    <a:pt x="1370" y="730"/>
                  </a:cubicBezTo>
                  <a:cubicBezTo>
                    <a:pt x="1415" y="377"/>
                    <a:pt x="1261" y="138"/>
                    <a:pt x="916" y="45"/>
                  </a:cubicBezTo>
                  <a:cubicBezTo>
                    <a:pt x="783" y="9"/>
                    <a:pt x="648" y="0"/>
                    <a:pt x="51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4">
  <p:cSld name="BLANK_1_1_1">
    <p:spTree>
      <p:nvGrpSpPr>
        <p:cNvPr id="1" name="Shape 14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52" name="Google Shape;1452;p31"/>
          <p:cNvGrpSpPr/>
          <p:nvPr/>
        </p:nvGrpSpPr>
        <p:grpSpPr>
          <a:xfrm>
            <a:off x="-12" y="-76200"/>
            <a:ext cx="9296410" cy="5219705"/>
            <a:chOff x="-12" y="-76200"/>
            <a:chExt cx="9296410" cy="5219705"/>
          </a:xfrm>
        </p:grpSpPr>
        <p:sp>
          <p:nvSpPr>
            <p:cNvPr id="1453" name="Google Shape;1453;p31"/>
            <p:cNvSpPr/>
            <p:nvPr/>
          </p:nvSpPr>
          <p:spPr>
            <a:xfrm flipH="1">
              <a:off x="152403" y="1184275"/>
              <a:ext cx="4137497" cy="3959230"/>
            </a:xfrm>
            <a:custGeom>
              <a:avLst/>
              <a:gdLst/>
              <a:ahLst/>
              <a:cxnLst/>
              <a:rect l="l" t="t" r="r" b="b"/>
              <a:pathLst>
                <a:path w="54473" h="52126" extrusionOk="0">
                  <a:moveTo>
                    <a:pt x="49036" y="0"/>
                  </a:moveTo>
                  <a:cubicBezTo>
                    <a:pt x="45792" y="0"/>
                    <a:pt x="42328" y="1045"/>
                    <a:pt x="38722" y="3247"/>
                  </a:cubicBezTo>
                  <a:cubicBezTo>
                    <a:pt x="25392" y="11374"/>
                    <a:pt x="33032" y="32509"/>
                    <a:pt x="29455" y="37548"/>
                  </a:cubicBezTo>
                  <a:cubicBezTo>
                    <a:pt x="28564" y="38804"/>
                    <a:pt x="26905" y="39232"/>
                    <a:pt x="24833" y="39232"/>
                  </a:cubicBezTo>
                  <a:cubicBezTo>
                    <a:pt x="20404" y="39232"/>
                    <a:pt x="14089" y="37276"/>
                    <a:pt x="9356" y="37276"/>
                  </a:cubicBezTo>
                  <a:cubicBezTo>
                    <a:pt x="7421" y="37276"/>
                    <a:pt x="5751" y="37603"/>
                    <a:pt x="4583" y="38524"/>
                  </a:cubicBezTo>
                  <a:cubicBezTo>
                    <a:pt x="516" y="41728"/>
                    <a:pt x="1" y="47012"/>
                    <a:pt x="2467" y="52126"/>
                  </a:cubicBezTo>
                  <a:lnTo>
                    <a:pt x="54472" y="52126"/>
                  </a:lnTo>
                  <a:lnTo>
                    <a:pt x="54472" y="1046"/>
                  </a:lnTo>
                  <a:cubicBezTo>
                    <a:pt x="52746" y="356"/>
                    <a:pt x="50928" y="0"/>
                    <a:pt x="49036" y="0"/>
                  </a:cubicBezTo>
                  <a:close/>
                </a:path>
              </a:pathLst>
            </a:custGeom>
            <a:noFill/>
            <a:ln w="9525" cap="rnd" cmpd="sng">
              <a:solidFill>
                <a:schemeClr val="accent4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4" name="Google Shape;1454;p31"/>
            <p:cNvSpPr/>
            <p:nvPr/>
          </p:nvSpPr>
          <p:spPr>
            <a:xfrm>
              <a:off x="1900500" y="-76200"/>
              <a:ext cx="2193191" cy="1145178"/>
            </a:xfrm>
            <a:custGeom>
              <a:avLst/>
              <a:gdLst/>
              <a:ahLst/>
              <a:cxnLst/>
              <a:rect l="l" t="t" r="r" b="b"/>
              <a:pathLst>
                <a:path w="27199" h="14202" extrusionOk="0">
                  <a:moveTo>
                    <a:pt x="1" y="0"/>
                  </a:moveTo>
                  <a:cubicBezTo>
                    <a:pt x="218" y="5347"/>
                    <a:pt x="2037" y="13265"/>
                    <a:pt x="10780" y="14117"/>
                  </a:cubicBezTo>
                  <a:cubicBezTo>
                    <a:pt x="11362" y="14174"/>
                    <a:pt x="11924" y="14201"/>
                    <a:pt x="12468" y="14201"/>
                  </a:cubicBezTo>
                  <a:cubicBezTo>
                    <a:pt x="22178" y="14201"/>
                    <a:pt x="25962" y="5497"/>
                    <a:pt x="27199" y="0"/>
                  </a:cubicBezTo>
                  <a:close/>
                </a:path>
              </a:pathLst>
            </a:custGeom>
            <a:noFill/>
            <a:ln w="9525" cap="rnd" cmpd="sng">
              <a:solidFill>
                <a:schemeClr val="accent4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5" name="Google Shape;1455;p31"/>
            <p:cNvSpPr/>
            <p:nvPr/>
          </p:nvSpPr>
          <p:spPr>
            <a:xfrm rot="5400000">
              <a:off x="147188" y="-71000"/>
              <a:ext cx="824300" cy="813900"/>
            </a:xfrm>
            <a:custGeom>
              <a:avLst/>
              <a:gdLst/>
              <a:ahLst/>
              <a:cxnLst/>
              <a:rect l="l" t="t" r="r" b="b"/>
              <a:pathLst>
                <a:path w="32972" h="32556" extrusionOk="0">
                  <a:moveTo>
                    <a:pt x="0" y="0"/>
                  </a:moveTo>
                  <a:lnTo>
                    <a:pt x="0" y="32556"/>
                  </a:lnTo>
                  <a:lnTo>
                    <a:pt x="32972" y="32556"/>
                  </a:lnTo>
                  <a:cubicBezTo>
                    <a:pt x="32428" y="32078"/>
                    <a:pt x="31964" y="31519"/>
                    <a:pt x="31611" y="30861"/>
                  </a:cubicBezTo>
                  <a:cubicBezTo>
                    <a:pt x="31024" y="29761"/>
                    <a:pt x="30835" y="28540"/>
                    <a:pt x="30749" y="27284"/>
                  </a:cubicBezTo>
                  <a:cubicBezTo>
                    <a:pt x="30608" y="25223"/>
                    <a:pt x="30743" y="23074"/>
                    <a:pt x="29849" y="21236"/>
                  </a:cubicBezTo>
                  <a:cubicBezTo>
                    <a:pt x="29669" y="20866"/>
                    <a:pt x="29454" y="20521"/>
                    <a:pt x="29209" y="20203"/>
                  </a:cubicBezTo>
                  <a:cubicBezTo>
                    <a:pt x="27815" y="18372"/>
                    <a:pt x="25472" y="17334"/>
                    <a:pt x="23237" y="16585"/>
                  </a:cubicBezTo>
                  <a:cubicBezTo>
                    <a:pt x="18056" y="14851"/>
                    <a:pt x="12288" y="13718"/>
                    <a:pt x="8596" y="9693"/>
                  </a:cubicBezTo>
                  <a:cubicBezTo>
                    <a:pt x="6106" y="6978"/>
                    <a:pt x="4825" y="3173"/>
                    <a:pt x="1836" y="1018"/>
                  </a:cubicBezTo>
                  <a:cubicBezTo>
                    <a:pt x="1264" y="604"/>
                    <a:pt x="648" y="268"/>
                    <a:pt x="0" y="0"/>
                  </a:cubicBezTo>
                  <a:close/>
                </a:path>
              </a:pathLst>
            </a:custGeom>
            <a:noFill/>
            <a:ln w="9525" cap="rnd" cmpd="sng">
              <a:solidFill>
                <a:schemeClr val="accent4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6" name="Google Shape;1456;p31"/>
            <p:cNvSpPr/>
            <p:nvPr/>
          </p:nvSpPr>
          <p:spPr>
            <a:xfrm>
              <a:off x="6784750" y="4364054"/>
              <a:ext cx="2511648" cy="703233"/>
            </a:xfrm>
            <a:custGeom>
              <a:avLst/>
              <a:gdLst/>
              <a:ahLst/>
              <a:cxnLst/>
              <a:rect l="l" t="t" r="r" b="b"/>
              <a:pathLst>
                <a:path w="33844" h="13731" extrusionOk="0">
                  <a:moveTo>
                    <a:pt x="29116" y="1"/>
                  </a:moveTo>
                  <a:cubicBezTo>
                    <a:pt x="27654" y="1"/>
                    <a:pt x="26190" y="49"/>
                    <a:pt x="24733" y="121"/>
                  </a:cubicBezTo>
                  <a:cubicBezTo>
                    <a:pt x="19618" y="377"/>
                    <a:pt x="14405" y="963"/>
                    <a:pt x="9764" y="3100"/>
                  </a:cubicBezTo>
                  <a:cubicBezTo>
                    <a:pt x="9610" y="3170"/>
                    <a:pt x="9457" y="3243"/>
                    <a:pt x="9303" y="3318"/>
                  </a:cubicBezTo>
                  <a:cubicBezTo>
                    <a:pt x="4990" y="5419"/>
                    <a:pt x="1246" y="9151"/>
                    <a:pt x="1" y="13730"/>
                  </a:cubicBezTo>
                  <a:lnTo>
                    <a:pt x="33844" y="13730"/>
                  </a:lnTo>
                  <a:lnTo>
                    <a:pt x="33844" y="199"/>
                  </a:lnTo>
                  <a:cubicBezTo>
                    <a:pt x="32275" y="57"/>
                    <a:pt x="30696" y="1"/>
                    <a:pt x="29116" y="1"/>
                  </a:cubicBezTo>
                  <a:close/>
                </a:path>
              </a:pathLst>
            </a:custGeom>
            <a:noFill/>
            <a:ln w="9525" cap="rnd" cmpd="sng">
              <a:solidFill>
                <a:schemeClr val="accent4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7" name="Google Shape;1457;p31"/>
            <p:cNvSpPr/>
            <p:nvPr/>
          </p:nvSpPr>
          <p:spPr>
            <a:xfrm flipH="1">
              <a:off x="3" y="1184275"/>
              <a:ext cx="4137497" cy="3959230"/>
            </a:xfrm>
            <a:custGeom>
              <a:avLst/>
              <a:gdLst/>
              <a:ahLst/>
              <a:cxnLst/>
              <a:rect l="l" t="t" r="r" b="b"/>
              <a:pathLst>
                <a:path w="54473" h="52126" extrusionOk="0">
                  <a:moveTo>
                    <a:pt x="49036" y="0"/>
                  </a:moveTo>
                  <a:cubicBezTo>
                    <a:pt x="45792" y="0"/>
                    <a:pt x="42328" y="1045"/>
                    <a:pt x="38722" y="3247"/>
                  </a:cubicBezTo>
                  <a:cubicBezTo>
                    <a:pt x="25392" y="11374"/>
                    <a:pt x="33032" y="32509"/>
                    <a:pt x="29455" y="37548"/>
                  </a:cubicBezTo>
                  <a:cubicBezTo>
                    <a:pt x="28564" y="38804"/>
                    <a:pt x="26905" y="39232"/>
                    <a:pt x="24833" y="39232"/>
                  </a:cubicBezTo>
                  <a:cubicBezTo>
                    <a:pt x="20404" y="39232"/>
                    <a:pt x="14089" y="37276"/>
                    <a:pt x="9356" y="37276"/>
                  </a:cubicBezTo>
                  <a:cubicBezTo>
                    <a:pt x="7421" y="37276"/>
                    <a:pt x="5751" y="37603"/>
                    <a:pt x="4583" y="38524"/>
                  </a:cubicBezTo>
                  <a:cubicBezTo>
                    <a:pt x="516" y="41728"/>
                    <a:pt x="1" y="47012"/>
                    <a:pt x="2467" y="52126"/>
                  </a:cubicBezTo>
                  <a:lnTo>
                    <a:pt x="54472" y="52126"/>
                  </a:lnTo>
                  <a:lnTo>
                    <a:pt x="54472" y="1046"/>
                  </a:lnTo>
                  <a:cubicBezTo>
                    <a:pt x="52746" y="356"/>
                    <a:pt x="50928" y="0"/>
                    <a:pt x="4903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8" name="Google Shape;1458;p31"/>
            <p:cNvSpPr/>
            <p:nvPr/>
          </p:nvSpPr>
          <p:spPr>
            <a:xfrm>
              <a:off x="1748100" y="0"/>
              <a:ext cx="2193191" cy="1145178"/>
            </a:xfrm>
            <a:custGeom>
              <a:avLst/>
              <a:gdLst/>
              <a:ahLst/>
              <a:cxnLst/>
              <a:rect l="l" t="t" r="r" b="b"/>
              <a:pathLst>
                <a:path w="27199" h="14202" extrusionOk="0">
                  <a:moveTo>
                    <a:pt x="1" y="0"/>
                  </a:moveTo>
                  <a:cubicBezTo>
                    <a:pt x="218" y="5347"/>
                    <a:pt x="2037" y="13265"/>
                    <a:pt x="10780" y="14117"/>
                  </a:cubicBezTo>
                  <a:cubicBezTo>
                    <a:pt x="11362" y="14174"/>
                    <a:pt x="11924" y="14201"/>
                    <a:pt x="12468" y="14201"/>
                  </a:cubicBezTo>
                  <a:cubicBezTo>
                    <a:pt x="22178" y="14201"/>
                    <a:pt x="25962" y="5497"/>
                    <a:pt x="2719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9" name="Google Shape;1459;p31"/>
            <p:cNvSpPr/>
            <p:nvPr/>
          </p:nvSpPr>
          <p:spPr>
            <a:xfrm rot="5400000">
              <a:off x="-5212" y="5200"/>
              <a:ext cx="824300" cy="813900"/>
            </a:xfrm>
            <a:custGeom>
              <a:avLst/>
              <a:gdLst/>
              <a:ahLst/>
              <a:cxnLst/>
              <a:rect l="l" t="t" r="r" b="b"/>
              <a:pathLst>
                <a:path w="32972" h="32556" extrusionOk="0">
                  <a:moveTo>
                    <a:pt x="0" y="0"/>
                  </a:moveTo>
                  <a:lnTo>
                    <a:pt x="0" y="32556"/>
                  </a:lnTo>
                  <a:lnTo>
                    <a:pt x="32972" y="32556"/>
                  </a:lnTo>
                  <a:cubicBezTo>
                    <a:pt x="32428" y="32078"/>
                    <a:pt x="31964" y="31519"/>
                    <a:pt x="31611" y="30861"/>
                  </a:cubicBezTo>
                  <a:cubicBezTo>
                    <a:pt x="31024" y="29761"/>
                    <a:pt x="30835" y="28540"/>
                    <a:pt x="30749" y="27284"/>
                  </a:cubicBezTo>
                  <a:cubicBezTo>
                    <a:pt x="30608" y="25223"/>
                    <a:pt x="30743" y="23074"/>
                    <a:pt x="29849" y="21236"/>
                  </a:cubicBezTo>
                  <a:cubicBezTo>
                    <a:pt x="29669" y="20866"/>
                    <a:pt x="29454" y="20521"/>
                    <a:pt x="29209" y="20203"/>
                  </a:cubicBezTo>
                  <a:cubicBezTo>
                    <a:pt x="27815" y="18372"/>
                    <a:pt x="25472" y="17334"/>
                    <a:pt x="23237" y="16585"/>
                  </a:cubicBezTo>
                  <a:cubicBezTo>
                    <a:pt x="18056" y="14851"/>
                    <a:pt x="12288" y="13718"/>
                    <a:pt x="8596" y="9693"/>
                  </a:cubicBezTo>
                  <a:cubicBezTo>
                    <a:pt x="6106" y="6978"/>
                    <a:pt x="4825" y="3173"/>
                    <a:pt x="1836" y="1018"/>
                  </a:cubicBezTo>
                  <a:cubicBezTo>
                    <a:pt x="1264" y="604"/>
                    <a:pt x="648" y="268"/>
                    <a:pt x="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0" name="Google Shape;1460;p31"/>
            <p:cNvSpPr/>
            <p:nvPr/>
          </p:nvSpPr>
          <p:spPr>
            <a:xfrm>
              <a:off x="6632350" y="4440254"/>
              <a:ext cx="2511648" cy="703233"/>
            </a:xfrm>
            <a:custGeom>
              <a:avLst/>
              <a:gdLst/>
              <a:ahLst/>
              <a:cxnLst/>
              <a:rect l="l" t="t" r="r" b="b"/>
              <a:pathLst>
                <a:path w="33844" h="13731" extrusionOk="0">
                  <a:moveTo>
                    <a:pt x="29116" y="1"/>
                  </a:moveTo>
                  <a:cubicBezTo>
                    <a:pt x="27654" y="1"/>
                    <a:pt x="26190" y="49"/>
                    <a:pt x="24733" y="121"/>
                  </a:cubicBezTo>
                  <a:cubicBezTo>
                    <a:pt x="19618" y="377"/>
                    <a:pt x="14405" y="963"/>
                    <a:pt x="9764" y="3100"/>
                  </a:cubicBezTo>
                  <a:cubicBezTo>
                    <a:pt x="9610" y="3170"/>
                    <a:pt x="9457" y="3243"/>
                    <a:pt x="9303" y="3318"/>
                  </a:cubicBezTo>
                  <a:cubicBezTo>
                    <a:pt x="4990" y="5419"/>
                    <a:pt x="1246" y="9151"/>
                    <a:pt x="1" y="13730"/>
                  </a:cubicBezTo>
                  <a:lnTo>
                    <a:pt x="33844" y="13730"/>
                  </a:lnTo>
                  <a:lnTo>
                    <a:pt x="33844" y="199"/>
                  </a:lnTo>
                  <a:cubicBezTo>
                    <a:pt x="32275" y="57"/>
                    <a:pt x="30696" y="1"/>
                    <a:pt x="2911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61" name="Google Shape;1461;p31"/>
          <p:cNvGrpSpPr/>
          <p:nvPr/>
        </p:nvGrpSpPr>
        <p:grpSpPr>
          <a:xfrm>
            <a:off x="625537" y="2713111"/>
            <a:ext cx="2356066" cy="2068695"/>
            <a:chOff x="625537" y="2713111"/>
            <a:chExt cx="2356066" cy="2068695"/>
          </a:xfrm>
        </p:grpSpPr>
        <p:grpSp>
          <p:nvGrpSpPr>
            <p:cNvPr id="1462" name="Google Shape;1462;p31"/>
            <p:cNvGrpSpPr/>
            <p:nvPr/>
          </p:nvGrpSpPr>
          <p:grpSpPr>
            <a:xfrm>
              <a:off x="625537" y="2713111"/>
              <a:ext cx="876816" cy="1150083"/>
              <a:chOff x="625537" y="2713111"/>
              <a:chExt cx="876816" cy="1150083"/>
            </a:xfrm>
          </p:grpSpPr>
          <p:sp>
            <p:nvSpPr>
              <p:cNvPr id="1463" name="Google Shape;1463;p31"/>
              <p:cNvSpPr/>
              <p:nvPr/>
            </p:nvSpPr>
            <p:spPr>
              <a:xfrm>
                <a:off x="772076" y="2807902"/>
                <a:ext cx="60728" cy="83505"/>
              </a:xfrm>
              <a:custGeom>
                <a:avLst/>
                <a:gdLst/>
                <a:ahLst/>
                <a:cxnLst/>
                <a:rect l="l" t="t" r="r" b="b"/>
                <a:pathLst>
                  <a:path w="1845" h="2537" extrusionOk="0">
                    <a:moveTo>
                      <a:pt x="953" y="1"/>
                    </a:moveTo>
                    <a:cubicBezTo>
                      <a:pt x="919" y="1"/>
                      <a:pt x="886" y="19"/>
                      <a:pt x="867" y="53"/>
                    </a:cubicBezTo>
                    <a:cubicBezTo>
                      <a:pt x="784" y="206"/>
                      <a:pt x="630" y="779"/>
                      <a:pt x="179" y="1162"/>
                    </a:cubicBezTo>
                    <a:cubicBezTo>
                      <a:pt x="0" y="1314"/>
                      <a:pt x="210" y="1394"/>
                      <a:pt x="426" y="1648"/>
                    </a:cubicBezTo>
                    <a:cubicBezTo>
                      <a:pt x="793" y="2081"/>
                      <a:pt x="799" y="2331"/>
                      <a:pt x="910" y="2488"/>
                    </a:cubicBezTo>
                    <a:cubicBezTo>
                      <a:pt x="933" y="2521"/>
                      <a:pt x="965" y="2537"/>
                      <a:pt x="997" y="2537"/>
                    </a:cubicBezTo>
                    <a:cubicBezTo>
                      <a:pt x="1032" y="2537"/>
                      <a:pt x="1066" y="2518"/>
                      <a:pt x="1088" y="2480"/>
                    </a:cubicBezTo>
                    <a:cubicBezTo>
                      <a:pt x="1117" y="2428"/>
                      <a:pt x="1140" y="2371"/>
                      <a:pt x="1161" y="2315"/>
                    </a:cubicBezTo>
                    <a:cubicBezTo>
                      <a:pt x="1397" y="1686"/>
                      <a:pt x="1667" y="1496"/>
                      <a:pt x="1799" y="1343"/>
                    </a:cubicBezTo>
                    <a:cubicBezTo>
                      <a:pt x="1844" y="1290"/>
                      <a:pt x="1812" y="1179"/>
                      <a:pt x="1782" y="1149"/>
                    </a:cubicBezTo>
                    <a:cubicBezTo>
                      <a:pt x="1660" y="1032"/>
                      <a:pt x="1357" y="787"/>
                      <a:pt x="1137" y="249"/>
                    </a:cubicBezTo>
                    <a:cubicBezTo>
                      <a:pt x="1107" y="178"/>
                      <a:pt x="1081" y="102"/>
                      <a:pt x="1032" y="41"/>
                    </a:cubicBezTo>
                    <a:cubicBezTo>
                      <a:pt x="1011" y="14"/>
                      <a:pt x="982" y="1"/>
                      <a:pt x="95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64" name="Google Shape;1464;p31"/>
              <p:cNvSpPr/>
              <p:nvPr/>
            </p:nvSpPr>
            <p:spPr>
              <a:xfrm>
                <a:off x="1002805" y="2891392"/>
                <a:ext cx="99173" cy="140119"/>
              </a:xfrm>
              <a:custGeom>
                <a:avLst/>
                <a:gdLst/>
                <a:ahLst/>
                <a:cxnLst/>
                <a:rect l="l" t="t" r="r" b="b"/>
                <a:pathLst>
                  <a:path w="3013" h="4257" extrusionOk="0">
                    <a:moveTo>
                      <a:pt x="513" y="0"/>
                    </a:moveTo>
                    <a:cubicBezTo>
                      <a:pt x="438" y="0"/>
                      <a:pt x="363" y="3"/>
                      <a:pt x="289" y="5"/>
                    </a:cubicBezTo>
                    <a:cubicBezTo>
                      <a:pt x="215" y="7"/>
                      <a:pt x="146" y="39"/>
                      <a:pt x="84" y="79"/>
                    </a:cubicBezTo>
                    <a:cubicBezTo>
                      <a:pt x="8" y="130"/>
                      <a:pt x="0" y="228"/>
                      <a:pt x="66" y="296"/>
                    </a:cubicBezTo>
                    <a:cubicBezTo>
                      <a:pt x="128" y="360"/>
                      <a:pt x="201" y="390"/>
                      <a:pt x="292" y="391"/>
                    </a:cubicBezTo>
                    <a:cubicBezTo>
                      <a:pt x="439" y="393"/>
                      <a:pt x="587" y="397"/>
                      <a:pt x="731" y="417"/>
                    </a:cubicBezTo>
                    <a:cubicBezTo>
                      <a:pt x="957" y="449"/>
                      <a:pt x="1002" y="517"/>
                      <a:pt x="960" y="736"/>
                    </a:cubicBezTo>
                    <a:cubicBezTo>
                      <a:pt x="926" y="922"/>
                      <a:pt x="863" y="1099"/>
                      <a:pt x="782" y="1273"/>
                    </a:cubicBezTo>
                    <a:cubicBezTo>
                      <a:pt x="664" y="1524"/>
                      <a:pt x="696" y="1765"/>
                      <a:pt x="875" y="1980"/>
                    </a:cubicBezTo>
                    <a:cubicBezTo>
                      <a:pt x="994" y="2121"/>
                      <a:pt x="1156" y="2196"/>
                      <a:pt x="1335" y="2239"/>
                    </a:cubicBezTo>
                    <a:cubicBezTo>
                      <a:pt x="1437" y="2263"/>
                      <a:pt x="1542" y="2278"/>
                      <a:pt x="1643" y="2305"/>
                    </a:cubicBezTo>
                    <a:cubicBezTo>
                      <a:pt x="1852" y="2360"/>
                      <a:pt x="1901" y="2434"/>
                      <a:pt x="1869" y="2646"/>
                    </a:cubicBezTo>
                    <a:cubicBezTo>
                      <a:pt x="1842" y="2823"/>
                      <a:pt x="1778" y="2989"/>
                      <a:pt x="1708" y="3156"/>
                    </a:cubicBezTo>
                    <a:cubicBezTo>
                      <a:pt x="1532" y="3567"/>
                      <a:pt x="1673" y="3981"/>
                      <a:pt x="2063" y="4178"/>
                    </a:cubicBezTo>
                    <a:cubicBezTo>
                      <a:pt x="2172" y="4234"/>
                      <a:pt x="2282" y="4257"/>
                      <a:pt x="2391" y="4257"/>
                    </a:cubicBezTo>
                    <a:cubicBezTo>
                      <a:pt x="2547" y="4257"/>
                      <a:pt x="2702" y="4211"/>
                      <a:pt x="2853" y="4145"/>
                    </a:cubicBezTo>
                    <a:cubicBezTo>
                      <a:pt x="2968" y="4095"/>
                      <a:pt x="3012" y="4004"/>
                      <a:pt x="2974" y="3922"/>
                    </a:cubicBezTo>
                    <a:cubicBezTo>
                      <a:pt x="2950" y="3872"/>
                      <a:pt x="2931" y="3841"/>
                      <a:pt x="2859" y="3841"/>
                    </a:cubicBezTo>
                    <a:cubicBezTo>
                      <a:pt x="2833" y="3841"/>
                      <a:pt x="2801" y="3845"/>
                      <a:pt x="2758" y="3854"/>
                    </a:cubicBezTo>
                    <a:cubicBezTo>
                      <a:pt x="2658" y="3875"/>
                      <a:pt x="2558" y="3895"/>
                      <a:pt x="2455" y="3895"/>
                    </a:cubicBezTo>
                    <a:cubicBezTo>
                      <a:pt x="2432" y="3895"/>
                      <a:pt x="2408" y="3894"/>
                      <a:pt x="2384" y="3891"/>
                    </a:cubicBezTo>
                    <a:cubicBezTo>
                      <a:pt x="2119" y="3865"/>
                      <a:pt x="1973" y="3662"/>
                      <a:pt x="2037" y="3406"/>
                    </a:cubicBezTo>
                    <a:cubicBezTo>
                      <a:pt x="2059" y="3316"/>
                      <a:pt x="2101" y="3228"/>
                      <a:pt x="2135" y="3141"/>
                    </a:cubicBezTo>
                    <a:cubicBezTo>
                      <a:pt x="2214" y="2934"/>
                      <a:pt x="2284" y="2725"/>
                      <a:pt x="2267" y="2497"/>
                    </a:cubicBezTo>
                    <a:cubicBezTo>
                      <a:pt x="2245" y="2214"/>
                      <a:pt x="2098" y="2024"/>
                      <a:pt x="1831" y="1944"/>
                    </a:cubicBezTo>
                    <a:cubicBezTo>
                      <a:pt x="1752" y="1920"/>
                      <a:pt x="1668" y="1906"/>
                      <a:pt x="1550" y="1877"/>
                    </a:cubicBezTo>
                    <a:cubicBezTo>
                      <a:pt x="1533" y="1875"/>
                      <a:pt x="1481" y="1866"/>
                      <a:pt x="1433" y="1855"/>
                    </a:cubicBezTo>
                    <a:cubicBezTo>
                      <a:pt x="1111" y="1778"/>
                      <a:pt x="1048" y="1657"/>
                      <a:pt x="1176" y="1360"/>
                    </a:cubicBezTo>
                    <a:cubicBezTo>
                      <a:pt x="1188" y="1331"/>
                      <a:pt x="1208" y="1305"/>
                      <a:pt x="1219" y="1275"/>
                    </a:cubicBezTo>
                    <a:cubicBezTo>
                      <a:pt x="1287" y="1098"/>
                      <a:pt x="1346" y="919"/>
                      <a:pt x="1370" y="730"/>
                    </a:cubicBezTo>
                    <a:cubicBezTo>
                      <a:pt x="1415" y="377"/>
                      <a:pt x="1261" y="138"/>
                      <a:pt x="916" y="45"/>
                    </a:cubicBezTo>
                    <a:cubicBezTo>
                      <a:pt x="783" y="9"/>
                      <a:pt x="648" y="0"/>
                      <a:pt x="513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65" name="Google Shape;1465;p31"/>
              <p:cNvSpPr/>
              <p:nvPr/>
            </p:nvSpPr>
            <p:spPr>
              <a:xfrm>
                <a:off x="1168826" y="3438390"/>
                <a:ext cx="60728" cy="83505"/>
              </a:xfrm>
              <a:custGeom>
                <a:avLst/>
                <a:gdLst/>
                <a:ahLst/>
                <a:cxnLst/>
                <a:rect l="l" t="t" r="r" b="b"/>
                <a:pathLst>
                  <a:path w="1845" h="2537" extrusionOk="0">
                    <a:moveTo>
                      <a:pt x="953" y="1"/>
                    </a:moveTo>
                    <a:cubicBezTo>
                      <a:pt x="919" y="1"/>
                      <a:pt x="886" y="19"/>
                      <a:pt x="867" y="53"/>
                    </a:cubicBezTo>
                    <a:cubicBezTo>
                      <a:pt x="784" y="206"/>
                      <a:pt x="630" y="779"/>
                      <a:pt x="179" y="1162"/>
                    </a:cubicBezTo>
                    <a:cubicBezTo>
                      <a:pt x="0" y="1314"/>
                      <a:pt x="210" y="1394"/>
                      <a:pt x="426" y="1648"/>
                    </a:cubicBezTo>
                    <a:cubicBezTo>
                      <a:pt x="793" y="2081"/>
                      <a:pt x="799" y="2331"/>
                      <a:pt x="910" y="2488"/>
                    </a:cubicBezTo>
                    <a:cubicBezTo>
                      <a:pt x="933" y="2521"/>
                      <a:pt x="965" y="2537"/>
                      <a:pt x="997" y="2537"/>
                    </a:cubicBezTo>
                    <a:cubicBezTo>
                      <a:pt x="1032" y="2537"/>
                      <a:pt x="1066" y="2518"/>
                      <a:pt x="1088" y="2480"/>
                    </a:cubicBezTo>
                    <a:cubicBezTo>
                      <a:pt x="1117" y="2428"/>
                      <a:pt x="1140" y="2371"/>
                      <a:pt x="1161" y="2315"/>
                    </a:cubicBezTo>
                    <a:cubicBezTo>
                      <a:pt x="1397" y="1686"/>
                      <a:pt x="1667" y="1496"/>
                      <a:pt x="1799" y="1343"/>
                    </a:cubicBezTo>
                    <a:cubicBezTo>
                      <a:pt x="1844" y="1290"/>
                      <a:pt x="1812" y="1179"/>
                      <a:pt x="1782" y="1149"/>
                    </a:cubicBezTo>
                    <a:cubicBezTo>
                      <a:pt x="1660" y="1032"/>
                      <a:pt x="1357" y="787"/>
                      <a:pt x="1137" y="249"/>
                    </a:cubicBezTo>
                    <a:cubicBezTo>
                      <a:pt x="1107" y="178"/>
                      <a:pt x="1081" y="102"/>
                      <a:pt x="1032" y="41"/>
                    </a:cubicBezTo>
                    <a:cubicBezTo>
                      <a:pt x="1011" y="14"/>
                      <a:pt x="982" y="1"/>
                      <a:pt x="95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66" name="Google Shape;1466;p31"/>
              <p:cNvSpPr/>
              <p:nvPr/>
            </p:nvSpPr>
            <p:spPr>
              <a:xfrm>
                <a:off x="891476" y="3779690"/>
                <a:ext cx="60728" cy="83505"/>
              </a:xfrm>
              <a:custGeom>
                <a:avLst/>
                <a:gdLst/>
                <a:ahLst/>
                <a:cxnLst/>
                <a:rect l="l" t="t" r="r" b="b"/>
                <a:pathLst>
                  <a:path w="1845" h="2537" extrusionOk="0">
                    <a:moveTo>
                      <a:pt x="953" y="1"/>
                    </a:moveTo>
                    <a:cubicBezTo>
                      <a:pt x="919" y="1"/>
                      <a:pt x="886" y="19"/>
                      <a:pt x="867" y="53"/>
                    </a:cubicBezTo>
                    <a:cubicBezTo>
                      <a:pt x="784" y="206"/>
                      <a:pt x="630" y="779"/>
                      <a:pt x="179" y="1162"/>
                    </a:cubicBezTo>
                    <a:cubicBezTo>
                      <a:pt x="0" y="1314"/>
                      <a:pt x="210" y="1394"/>
                      <a:pt x="426" y="1648"/>
                    </a:cubicBezTo>
                    <a:cubicBezTo>
                      <a:pt x="793" y="2081"/>
                      <a:pt x="799" y="2331"/>
                      <a:pt x="910" y="2488"/>
                    </a:cubicBezTo>
                    <a:cubicBezTo>
                      <a:pt x="933" y="2521"/>
                      <a:pt x="965" y="2537"/>
                      <a:pt x="997" y="2537"/>
                    </a:cubicBezTo>
                    <a:cubicBezTo>
                      <a:pt x="1032" y="2537"/>
                      <a:pt x="1066" y="2518"/>
                      <a:pt x="1088" y="2480"/>
                    </a:cubicBezTo>
                    <a:cubicBezTo>
                      <a:pt x="1117" y="2428"/>
                      <a:pt x="1140" y="2371"/>
                      <a:pt x="1161" y="2315"/>
                    </a:cubicBezTo>
                    <a:cubicBezTo>
                      <a:pt x="1397" y="1686"/>
                      <a:pt x="1667" y="1496"/>
                      <a:pt x="1799" y="1343"/>
                    </a:cubicBezTo>
                    <a:cubicBezTo>
                      <a:pt x="1844" y="1290"/>
                      <a:pt x="1812" y="1179"/>
                      <a:pt x="1782" y="1149"/>
                    </a:cubicBezTo>
                    <a:cubicBezTo>
                      <a:pt x="1660" y="1032"/>
                      <a:pt x="1357" y="787"/>
                      <a:pt x="1137" y="249"/>
                    </a:cubicBezTo>
                    <a:cubicBezTo>
                      <a:pt x="1107" y="178"/>
                      <a:pt x="1081" y="102"/>
                      <a:pt x="1032" y="41"/>
                    </a:cubicBezTo>
                    <a:cubicBezTo>
                      <a:pt x="1011" y="14"/>
                      <a:pt x="982" y="1"/>
                      <a:pt x="95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67" name="Google Shape;1467;p31"/>
              <p:cNvSpPr/>
              <p:nvPr/>
            </p:nvSpPr>
            <p:spPr>
              <a:xfrm>
                <a:off x="1407887" y="3343611"/>
                <a:ext cx="94466" cy="94795"/>
              </a:xfrm>
              <a:custGeom>
                <a:avLst/>
                <a:gdLst/>
                <a:ahLst/>
                <a:cxnLst/>
                <a:rect l="l" t="t" r="r" b="b"/>
                <a:pathLst>
                  <a:path w="2870" h="2880" extrusionOk="0">
                    <a:moveTo>
                      <a:pt x="1676" y="1"/>
                    </a:moveTo>
                    <a:cubicBezTo>
                      <a:pt x="1636" y="1"/>
                      <a:pt x="1596" y="17"/>
                      <a:pt x="1566" y="51"/>
                    </a:cubicBezTo>
                    <a:lnTo>
                      <a:pt x="1075" y="618"/>
                    </a:lnTo>
                    <a:cubicBezTo>
                      <a:pt x="1046" y="650"/>
                      <a:pt x="1006" y="669"/>
                      <a:pt x="964" y="669"/>
                    </a:cubicBezTo>
                    <a:cubicBezTo>
                      <a:pt x="959" y="669"/>
                      <a:pt x="953" y="668"/>
                      <a:pt x="948" y="668"/>
                    </a:cubicBezTo>
                    <a:lnTo>
                      <a:pt x="201" y="584"/>
                    </a:lnTo>
                    <a:cubicBezTo>
                      <a:pt x="195" y="583"/>
                      <a:pt x="190" y="583"/>
                      <a:pt x="184" y="583"/>
                    </a:cubicBezTo>
                    <a:cubicBezTo>
                      <a:pt x="73" y="583"/>
                      <a:pt x="0" y="706"/>
                      <a:pt x="60" y="804"/>
                    </a:cubicBezTo>
                    <a:lnTo>
                      <a:pt x="448" y="1448"/>
                    </a:lnTo>
                    <a:cubicBezTo>
                      <a:pt x="474" y="1489"/>
                      <a:pt x="476" y="1540"/>
                      <a:pt x="457" y="1584"/>
                    </a:cubicBezTo>
                    <a:lnTo>
                      <a:pt x="146" y="2269"/>
                    </a:lnTo>
                    <a:cubicBezTo>
                      <a:pt x="102" y="2368"/>
                      <a:pt x="176" y="2475"/>
                      <a:pt x="278" y="2475"/>
                    </a:cubicBezTo>
                    <a:cubicBezTo>
                      <a:pt x="290" y="2475"/>
                      <a:pt x="301" y="2474"/>
                      <a:pt x="313" y="2471"/>
                    </a:cubicBezTo>
                    <a:lnTo>
                      <a:pt x="1045" y="2301"/>
                    </a:lnTo>
                    <a:cubicBezTo>
                      <a:pt x="1056" y="2298"/>
                      <a:pt x="1068" y="2297"/>
                      <a:pt x="1079" y="2297"/>
                    </a:cubicBezTo>
                    <a:cubicBezTo>
                      <a:pt x="1114" y="2297"/>
                      <a:pt x="1149" y="2310"/>
                      <a:pt x="1177" y="2335"/>
                    </a:cubicBezTo>
                    <a:lnTo>
                      <a:pt x="1733" y="2841"/>
                    </a:lnTo>
                    <a:cubicBezTo>
                      <a:pt x="1762" y="2868"/>
                      <a:pt x="1796" y="2880"/>
                      <a:pt x="1830" y="2880"/>
                    </a:cubicBezTo>
                    <a:cubicBezTo>
                      <a:pt x="1901" y="2880"/>
                      <a:pt x="1969" y="2828"/>
                      <a:pt x="1976" y="2746"/>
                    </a:cubicBezTo>
                    <a:lnTo>
                      <a:pt x="2040" y="1998"/>
                    </a:lnTo>
                    <a:cubicBezTo>
                      <a:pt x="2044" y="1950"/>
                      <a:pt x="2072" y="1907"/>
                      <a:pt x="2113" y="1883"/>
                    </a:cubicBezTo>
                    <a:lnTo>
                      <a:pt x="2766" y="1510"/>
                    </a:lnTo>
                    <a:cubicBezTo>
                      <a:pt x="2870" y="1453"/>
                      <a:pt x="2861" y="1299"/>
                      <a:pt x="2750" y="1251"/>
                    </a:cubicBezTo>
                    <a:lnTo>
                      <a:pt x="2058" y="958"/>
                    </a:lnTo>
                    <a:cubicBezTo>
                      <a:pt x="2013" y="940"/>
                      <a:pt x="1981" y="900"/>
                      <a:pt x="1971" y="854"/>
                    </a:cubicBezTo>
                    <a:lnTo>
                      <a:pt x="1820" y="117"/>
                    </a:lnTo>
                    <a:cubicBezTo>
                      <a:pt x="1804" y="43"/>
                      <a:pt x="1741" y="1"/>
                      <a:pt x="1676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68" name="Google Shape;1468;p31"/>
              <p:cNvSpPr/>
              <p:nvPr/>
            </p:nvSpPr>
            <p:spPr>
              <a:xfrm>
                <a:off x="832812" y="3063286"/>
                <a:ext cx="94466" cy="94795"/>
              </a:xfrm>
              <a:custGeom>
                <a:avLst/>
                <a:gdLst/>
                <a:ahLst/>
                <a:cxnLst/>
                <a:rect l="l" t="t" r="r" b="b"/>
                <a:pathLst>
                  <a:path w="2870" h="2880" extrusionOk="0">
                    <a:moveTo>
                      <a:pt x="1676" y="1"/>
                    </a:moveTo>
                    <a:cubicBezTo>
                      <a:pt x="1636" y="1"/>
                      <a:pt x="1596" y="17"/>
                      <a:pt x="1566" y="51"/>
                    </a:cubicBezTo>
                    <a:lnTo>
                      <a:pt x="1075" y="618"/>
                    </a:lnTo>
                    <a:cubicBezTo>
                      <a:pt x="1046" y="650"/>
                      <a:pt x="1006" y="669"/>
                      <a:pt x="964" y="669"/>
                    </a:cubicBezTo>
                    <a:cubicBezTo>
                      <a:pt x="959" y="669"/>
                      <a:pt x="953" y="668"/>
                      <a:pt x="948" y="668"/>
                    </a:cubicBezTo>
                    <a:lnTo>
                      <a:pt x="201" y="584"/>
                    </a:lnTo>
                    <a:cubicBezTo>
                      <a:pt x="195" y="583"/>
                      <a:pt x="190" y="583"/>
                      <a:pt x="184" y="583"/>
                    </a:cubicBezTo>
                    <a:cubicBezTo>
                      <a:pt x="73" y="583"/>
                      <a:pt x="0" y="706"/>
                      <a:pt x="60" y="804"/>
                    </a:cubicBezTo>
                    <a:lnTo>
                      <a:pt x="448" y="1448"/>
                    </a:lnTo>
                    <a:cubicBezTo>
                      <a:pt x="474" y="1489"/>
                      <a:pt x="476" y="1540"/>
                      <a:pt x="457" y="1584"/>
                    </a:cubicBezTo>
                    <a:lnTo>
                      <a:pt x="146" y="2269"/>
                    </a:lnTo>
                    <a:cubicBezTo>
                      <a:pt x="102" y="2368"/>
                      <a:pt x="176" y="2475"/>
                      <a:pt x="278" y="2475"/>
                    </a:cubicBezTo>
                    <a:cubicBezTo>
                      <a:pt x="290" y="2475"/>
                      <a:pt x="301" y="2474"/>
                      <a:pt x="313" y="2471"/>
                    </a:cubicBezTo>
                    <a:lnTo>
                      <a:pt x="1045" y="2301"/>
                    </a:lnTo>
                    <a:cubicBezTo>
                      <a:pt x="1056" y="2298"/>
                      <a:pt x="1068" y="2297"/>
                      <a:pt x="1079" y="2297"/>
                    </a:cubicBezTo>
                    <a:cubicBezTo>
                      <a:pt x="1114" y="2297"/>
                      <a:pt x="1149" y="2310"/>
                      <a:pt x="1177" y="2335"/>
                    </a:cubicBezTo>
                    <a:lnTo>
                      <a:pt x="1733" y="2841"/>
                    </a:lnTo>
                    <a:cubicBezTo>
                      <a:pt x="1762" y="2868"/>
                      <a:pt x="1796" y="2880"/>
                      <a:pt x="1830" y="2880"/>
                    </a:cubicBezTo>
                    <a:cubicBezTo>
                      <a:pt x="1901" y="2880"/>
                      <a:pt x="1969" y="2828"/>
                      <a:pt x="1976" y="2746"/>
                    </a:cubicBezTo>
                    <a:lnTo>
                      <a:pt x="2040" y="1998"/>
                    </a:lnTo>
                    <a:cubicBezTo>
                      <a:pt x="2044" y="1950"/>
                      <a:pt x="2072" y="1907"/>
                      <a:pt x="2113" y="1883"/>
                    </a:cubicBezTo>
                    <a:lnTo>
                      <a:pt x="2766" y="1510"/>
                    </a:lnTo>
                    <a:cubicBezTo>
                      <a:pt x="2870" y="1453"/>
                      <a:pt x="2861" y="1299"/>
                      <a:pt x="2750" y="1251"/>
                    </a:cubicBezTo>
                    <a:lnTo>
                      <a:pt x="2058" y="958"/>
                    </a:lnTo>
                    <a:cubicBezTo>
                      <a:pt x="2013" y="940"/>
                      <a:pt x="1981" y="900"/>
                      <a:pt x="1971" y="854"/>
                    </a:cubicBezTo>
                    <a:lnTo>
                      <a:pt x="1820" y="117"/>
                    </a:lnTo>
                    <a:cubicBezTo>
                      <a:pt x="1804" y="43"/>
                      <a:pt x="1741" y="1"/>
                      <a:pt x="1676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69" name="Google Shape;1469;p31"/>
              <p:cNvSpPr/>
              <p:nvPr/>
            </p:nvSpPr>
            <p:spPr>
              <a:xfrm>
                <a:off x="1229562" y="3723411"/>
                <a:ext cx="94466" cy="94795"/>
              </a:xfrm>
              <a:custGeom>
                <a:avLst/>
                <a:gdLst/>
                <a:ahLst/>
                <a:cxnLst/>
                <a:rect l="l" t="t" r="r" b="b"/>
                <a:pathLst>
                  <a:path w="2870" h="2880" extrusionOk="0">
                    <a:moveTo>
                      <a:pt x="1676" y="1"/>
                    </a:moveTo>
                    <a:cubicBezTo>
                      <a:pt x="1636" y="1"/>
                      <a:pt x="1596" y="17"/>
                      <a:pt x="1566" y="51"/>
                    </a:cubicBezTo>
                    <a:lnTo>
                      <a:pt x="1075" y="618"/>
                    </a:lnTo>
                    <a:cubicBezTo>
                      <a:pt x="1046" y="650"/>
                      <a:pt x="1006" y="669"/>
                      <a:pt x="964" y="669"/>
                    </a:cubicBezTo>
                    <a:cubicBezTo>
                      <a:pt x="959" y="669"/>
                      <a:pt x="953" y="668"/>
                      <a:pt x="948" y="668"/>
                    </a:cubicBezTo>
                    <a:lnTo>
                      <a:pt x="201" y="584"/>
                    </a:lnTo>
                    <a:cubicBezTo>
                      <a:pt x="195" y="583"/>
                      <a:pt x="190" y="583"/>
                      <a:pt x="184" y="583"/>
                    </a:cubicBezTo>
                    <a:cubicBezTo>
                      <a:pt x="73" y="583"/>
                      <a:pt x="0" y="706"/>
                      <a:pt x="60" y="804"/>
                    </a:cubicBezTo>
                    <a:lnTo>
                      <a:pt x="448" y="1448"/>
                    </a:lnTo>
                    <a:cubicBezTo>
                      <a:pt x="474" y="1489"/>
                      <a:pt x="476" y="1540"/>
                      <a:pt x="457" y="1584"/>
                    </a:cubicBezTo>
                    <a:lnTo>
                      <a:pt x="146" y="2269"/>
                    </a:lnTo>
                    <a:cubicBezTo>
                      <a:pt x="102" y="2368"/>
                      <a:pt x="176" y="2475"/>
                      <a:pt x="278" y="2475"/>
                    </a:cubicBezTo>
                    <a:cubicBezTo>
                      <a:pt x="290" y="2475"/>
                      <a:pt x="301" y="2474"/>
                      <a:pt x="313" y="2471"/>
                    </a:cubicBezTo>
                    <a:lnTo>
                      <a:pt x="1045" y="2301"/>
                    </a:lnTo>
                    <a:cubicBezTo>
                      <a:pt x="1056" y="2298"/>
                      <a:pt x="1068" y="2297"/>
                      <a:pt x="1079" y="2297"/>
                    </a:cubicBezTo>
                    <a:cubicBezTo>
                      <a:pt x="1114" y="2297"/>
                      <a:pt x="1149" y="2310"/>
                      <a:pt x="1177" y="2335"/>
                    </a:cubicBezTo>
                    <a:lnTo>
                      <a:pt x="1733" y="2841"/>
                    </a:lnTo>
                    <a:cubicBezTo>
                      <a:pt x="1762" y="2868"/>
                      <a:pt x="1796" y="2880"/>
                      <a:pt x="1830" y="2880"/>
                    </a:cubicBezTo>
                    <a:cubicBezTo>
                      <a:pt x="1901" y="2880"/>
                      <a:pt x="1969" y="2828"/>
                      <a:pt x="1976" y="2746"/>
                    </a:cubicBezTo>
                    <a:lnTo>
                      <a:pt x="2040" y="1998"/>
                    </a:lnTo>
                    <a:cubicBezTo>
                      <a:pt x="2044" y="1950"/>
                      <a:pt x="2072" y="1907"/>
                      <a:pt x="2113" y="1883"/>
                    </a:cubicBezTo>
                    <a:lnTo>
                      <a:pt x="2766" y="1510"/>
                    </a:lnTo>
                    <a:cubicBezTo>
                      <a:pt x="2870" y="1453"/>
                      <a:pt x="2861" y="1299"/>
                      <a:pt x="2750" y="1251"/>
                    </a:cubicBezTo>
                    <a:lnTo>
                      <a:pt x="2058" y="958"/>
                    </a:lnTo>
                    <a:cubicBezTo>
                      <a:pt x="2013" y="940"/>
                      <a:pt x="1981" y="900"/>
                      <a:pt x="1971" y="854"/>
                    </a:cubicBezTo>
                    <a:lnTo>
                      <a:pt x="1820" y="117"/>
                    </a:lnTo>
                    <a:cubicBezTo>
                      <a:pt x="1804" y="43"/>
                      <a:pt x="1741" y="1"/>
                      <a:pt x="1676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70" name="Google Shape;1470;p31"/>
              <p:cNvSpPr/>
              <p:nvPr/>
            </p:nvSpPr>
            <p:spPr>
              <a:xfrm>
                <a:off x="720012" y="3628611"/>
                <a:ext cx="94466" cy="94795"/>
              </a:xfrm>
              <a:custGeom>
                <a:avLst/>
                <a:gdLst/>
                <a:ahLst/>
                <a:cxnLst/>
                <a:rect l="l" t="t" r="r" b="b"/>
                <a:pathLst>
                  <a:path w="2870" h="2880" extrusionOk="0">
                    <a:moveTo>
                      <a:pt x="1676" y="1"/>
                    </a:moveTo>
                    <a:cubicBezTo>
                      <a:pt x="1636" y="1"/>
                      <a:pt x="1596" y="17"/>
                      <a:pt x="1566" y="51"/>
                    </a:cubicBezTo>
                    <a:lnTo>
                      <a:pt x="1075" y="618"/>
                    </a:lnTo>
                    <a:cubicBezTo>
                      <a:pt x="1046" y="650"/>
                      <a:pt x="1006" y="669"/>
                      <a:pt x="964" y="669"/>
                    </a:cubicBezTo>
                    <a:cubicBezTo>
                      <a:pt x="959" y="669"/>
                      <a:pt x="953" y="668"/>
                      <a:pt x="948" y="668"/>
                    </a:cubicBezTo>
                    <a:lnTo>
                      <a:pt x="201" y="584"/>
                    </a:lnTo>
                    <a:cubicBezTo>
                      <a:pt x="195" y="583"/>
                      <a:pt x="190" y="583"/>
                      <a:pt x="184" y="583"/>
                    </a:cubicBezTo>
                    <a:cubicBezTo>
                      <a:pt x="73" y="583"/>
                      <a:pt x="0" y="706"/>
                      <a:pt x="60" y="804"/>
                    </a:cubicBezTo>
                    <a:lnTo>
                      <a:pt x="448" y="1448"/>
                    </a:lnTo>
                    <a:cubicBezTo>
                      <a:pt x="474" y="1489"/>
                      <a:pt x="476" y="1540"/>
                      <a:pt x="457" y="1584"/>
                    </a:cubicBezTo>
                    <a:lnTo>
                      <a:pt x="146" y="2269"/>
                    </a:lnTo>
                    <a:cubicBezTo>
                      <a:pt x="102" y="2368"/>
                      <a:pt x="176" y="2475"/>
                      <a:pt x="278" y="2475"/>
                    </a:cubicBezTo>
                    <a:cubicBezTo>
                      <a:pt x="290" y="2475"/>
                      <a:pt x="301" y="2474"/>
                      <a:pt x="313" y="2471"/>
                    </a:cubicBezTo>
                    <a:lnTo>
                      <a:pt x="1045" y="2301"/>
                    </a:lnTo>
                    <a:cubicBezTo>
                      <a:pt x="1056" y="2298"/>
                      <a:pt x="1068" y="2297"/>
                      <a:pt x="1079" y="2297"/>
                    </a:cubicBezTo>
                    <a:cubicBezTo>
                      <a:pt x="1114" y="2297"/>
                      <a:pt x="1149" y="2310"/>
                      <a:pt x="1177" y="2335"/>
                    </a:cubicBezTo>
                    <a:lnTo>
                      <a:pt x="1733" y="2841"/>
                    </a:lnTo>
                    <a:cubicBezTo>
                      <a:pt x="1762" y="2868"/>
                      <a:pt x="1796" y="2880"/>
                      <a:pt x="1830" y="2880"/>
                    </a:cubicBezTo>
                    <a:cubicBezTo>
                      <a:pt x="1901" y="2880"/>
                      <a:pt x="1969" y="2828"/>
                      <a:pt x="1976" y="2746"/>
                    </a:cubicBezTo>
                    <a:lnTo>
                      <a:pt x="2040" y="1998"/>
                    </a:lnTo>
                    <a:cubicBezTo>
                      <a:pt x="2044" y="1950"/>
                      <a:pt x="2072" y="1907"/>
                      <a:pt x="2113" y="1883"/>
                    </a:cubicBezTo>
                    <a:lnTo>
                      <a:pt x="2766" y="1510"/>
                    </a:lnTo>
                    <a:cubicBezTo>
                      <a:pt x="2870" y="1453"/>
                      <a:pt x="2861" y="1299"/>
                      <a:pt x="2750" y="1251"/>
                    </a:cubicBezTo>
                    <a:lnTo>
                      <a:pt x="2058" y="958"/>
                    </a:lnTo>
                    <a:cubicBezTo>
                      <a:pt x="2013" y="940"/>
                      <a:pt x="1981" y="900"/>
                      <a:pt x="1971" y="854"/>
                    </a:cubicBezTo>
                    <a:lnTo>
                      <a:pt x="1820" y="117"/>
                    </a:lnTo>
                    <a:cubicBezTo>
                      <a:pt x="1804" y="43"/>
                      <a:pt x="1741" y="1"/>
                      <a:pt x="1676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71" name="Google Shape;1471;p31"/>
              <p:cNvSpPr/>
              <p:nvPr/>
            </p:nvSpPr>
            <p:spPr>
              <a:xfrm>
                <a:off x="625537" y="2713111"/>
                <a:ext cx="94466" cy="94795"/>
              </a:xfrm>
              <a:custGeom>
                <a:avLst/>
                <a:gdLst/>
                <a:ahLst/>
                <a:cxnLst/>
                <a:rect l="l" t="t" r="r" b="b"/>
                <a:pathLst>
                  <a:path w="2870" h="2880" extrusionOk="0">
                    <a:moveTo>
                      <a:pt x="1676" y="1"/>
                    </a:moveTo>
                    <a:cubicBezTo>
                      <a:pt x="1636" y="1"/>
                      <a:pt x="1596" y="17"/>
                      <a:pt x="1566" y="51"/>
                    </a:cubicBezTo>
                    <a:lnTo>
                      <a:pt x="1075" y="618"/>
                    </a:lnTo>
                    <a:cubicBezTo>
                      <a:pt x="1046" y="650"/>
                      <a:pt x="1006" y="669"/>
                      <a:pt x="964" y="669"/>
                    </a:cubicBezTo>
                    <a:cubicBezTo>
                      <a:pt x="959" y="669"/>
                      <a:pt x="953" y="668"/>
                      <a:pt x="948" y="668"/>
                    </a:cubicBezTo>
                    <a:lnTo>
                      <a:pt x="201" y="584"/>
                    </a:lnTo>
                    <a:cubicBezTo>
                      <a:pt x="195" y="583"/>
                      <a:pt x="190" y="583"/>
                      <a:pt x="184" y="583"/>
                    </a:cubicBezTo>
                    <a:cubicBezTo>
                      <a:pt x="73" y="583"/>
                      <a:pt x="0" y="706"/>
                      <a:pt x="60" y="804"/>
                    </a:cubicBezTo>
                    <a:lnTo>
                      <a:pt x="448" y="1448"/>
                    </a:lnTo>
                    <a:cubicBezTo>
                      <a:pt x="474" y="1489"/>
                      <a:pt x="476" y="1540"/>
                      <a:pt x="457" y="1584"/>
                    </a:cubicBezTo>
                    <a:lnTo>
                      <a:pt x="146" y="2269"/>
                    </a:lnTo>
                    <a:cubicBezTo>
                      <a:pt x="102" y="2368"/>
                      <a:pt x="176" y="2475"/>
                      <a:pt x="278" y="2475"/>
                    </a:cubicBezTo>
                    <a:cubicBezTo>
                      <a:pt x="290" y="2475"/>
                      <a:pt x="301" y="2474"/>
                      <a:pt x="313" y="2471"/>
                    </a:cubicBezTo>
                    <a:lnTo>
                      <a:pt x="1045" y="2301"/>
                    </a:lnTo>
                    <a:cubicBezTo>
                      <a:pt x="1056" y="2298"/>
                      <a:pt x="1068" y="2297"/>
                      <a:pt x="1079" y="2297"/>
                    </a:cubicBezTo>
                    <a:cubicBezTo>
                      <a:pt x="1114" y="2297"/>
                      <a:pt x="1149" y="2310"/>
                      <a:pt x="1177" y="2335"/>
                    </a:cubicBezTo>
                    <a:lnTo>
                      <a:pt x="1733" y="2841"/>
                    </a:lnTo>
                    <a:cubicBezTo>
                      <a:pt x="1762" y="2868"/>
                      <a:pt x="1796" y="2880"/>
                      <a:pt x="1830" y="2880"/>
                    </a:cubicBezTo>
                    <a:cubicBezTo>
                      <a:pt x="1901" y="2880"/>
                      <a:pt x="1969" y="2828"/>
                      <a:pt x="1976" y="2746"/>
                    </a:cubicBezTo>
                    <a:lnTo>
                      <a:pt x="2040" y="1998"/>
                    </a:lnTo>
                    <a:cubicBezTo>
                      <a:pt x="2044" y="1950"/>
                      <a:pt x="2072" y="1907"/>
                      <a:pt x="2113" y="1883"/>
                    </a:cubicBezTo>
                    <a:lnTo>
                      <a:pt x="2766" y="1510"/>
                    </a:lnTo>
                    <a:cubicBezTo>
                      <a:pt x="2870" y="1453"/>
                      <a:pt x="2861" y="1299"/>
                      <a:pt x="2750" y="1251"/>
                    </a:cubicBezTo>
                    <a:lnTo>
                      <a:pt x="2058" y="958"/>
                    </a:lnTo>
                    <a:cubicBezTo>
                      <a:pt x="2013" y="940"/>
                      <a:pt x="1981" y="900"/>
                      <a:pt x="1971" y="854"/>
                    </a:cubicBezTo>
                    <a:lnTo>
                      <a:pt x="1820" y="117"/>
                    </a:lnTo>
                    <a:cubicBezTo>
                      <a:pt x="1804" y="43"/>
                      <a:pt x="1741" y="1"/>
                      <a:pt x="1676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72" name="Google Shape;1472;p31"/>
              <p:cNvSpPr/>
              <p:nvPr/>
            </p:nvSpPr>
            <p:spPr>
              <a:xfrm>
                <a:off x="871236" y="3355648"/>
                <a:ext cx="81267" cy="84493"/>
              </a:xfrm>
              <a:custGeom>
                <a:avLst/>
                <a:gdLst/>
                <a:ahLst/>
                <a:cxnLst/>
                <a:rect l="l" t="t" r="r" b="b"/>
                <a:pathLst>
                  <a:path w="2469" h="2567" extrusionOk="0">
                    <a:moveTo>
                      <a:pt x="1190" y="0"/>
                    </a:moveTo>
                    <a:cubicBezTo>
                      <a:pt x="1183" y="0"/>
                      <a:pt x="1175" y="1"/>
                      <a:pt x="1168" y="2"/>
                    </a:cubicBezTo>
                    <a:cubicBezTo>
                      <a:pt x="977" y="29"/>
                      <a:pt x="1027" y="98"/>
                      <a:pt x="1039" y="890"/>
                    </a:cubicBezTo>
                    <a:cubicBezTo>
                      <a:pt x="1040" y="956"/>
                      <a:pt x="1022" y="982"/>
                      <a:pt x="988" y="982"/>
                    </a:cubicBezTo>
                    <a:cubicBezTo>
                      <a:pt x="927" y="982"/>
                      <a:pt x="816" y="895"/>
                      <a:pt x="681" y="811"/>
                    </a:cubicBezTo>
                    <a:cubicBezTo>
                      <a:pt x="617" y="772"/>
                      <a:pt x="534" y="740"/>
                      <a:pt x="463" y="740"/>
                    </a:cubicBezTo>
                    <a:cubicBezTo>
                      <a:pt x="405" y="740"/>
                      <a:pt x="355" y="762"/>
                      <a:pt x="330" y="819"/>
                    </a:cubicBezTo>
                    <a:cubicBezTo>
                      <a:pt x="287" y="923"/>
                      <a:pt x="380" y="984"/>
                      <a:pt x="474" y="1046"/>
                    </a:cubicBezTo>
                    <a:cubicBezTo>
                      <a:pt x="977" y="1377"/>
                      <a:pt x="983" y="1279"/>
                      <a:pt x="284" y="1496"/>
                    </a:cubicBezTo>
                    <a:cubicBezTo>
                      <a:pt x="155" y="1535"/>
                      <a:pt x="0" y="1596"/>
                      <a:pt x="50" y="1724"/>
                    </a:cubicBezTo>
                    <a:cubicBezTo>
                      <a:pt x="71" y="1779"/>
                      <a:pt x="123" y="1800"/>
                      <a:pt x="193" y="1800"/>
                    </a:cubicBezTo>
                    <a:cubicBezTo>
                      <a:pt x="398" y="1800"/>
                      <a:pt x="754" y="1623"/>
                      <a:pt x="915" y="1623"/>
                    </a:cubicBezTo>
                    <a:cubicBezTo>
                      <a:pt x="922" y="1623"/>
                      <a:pt x="928" y="1624"/>
                      <a:pt x="935" y="1624"/>
                    </a:cubicBezTo>
                    <a:cubicBezTo>
                      <a:pt x="953" y="1734"/>
                      <a:pt x="859" y="1795"/>
                      <a:pt x="823" y="1883"/>
                    </a:cubicBezTo>
                    <a:cubicBezTo>
                      <a:pt x="765" y="2021"/>
                      <a:pt x="653" y="2088"/>
                      <a:pt x="690" y="2245"/>
                    </a:cubicBezTo>
                    <a:cubicBezTo>
                      <a:pt x="703" y="2302"/>
                      <a:pt x="735" y="2325"/>
                      <a:pt x="774" y="2325"/>
                    </a:cubicBezTo>
                    <a:cubicBezTo>
                      <a:pt x="847" y="2325"/>
                      <a:pt x="947" y="2247"/>
                      <a:pt x="1008" y="2156"/>
                    </a:cubicBezTo>
                    <a:cubicBezTo>
                      <a:pt x="1115" y="1999"/>
                      <a:pt x="1160" y="1913"/>
                      <a:pt x="1200" y="1913"/>
                    </a:cubicBezTo>
                    <a:cubicBezTo>
                      <a:pt x="1251" y="1913"/>
                      <a:pt x="1294" y="2055"/>
                      <a:pt x="1455" y="2367"/>
                    </a:cubicBezTo>
                    <a:cubicBezTo>
                      <a:pt x="1502" y="2459"/>
                      <a:pt x="1567" y="2567"/>
                      <a:pt x="1650" y="2567"/>
                    </a:cubicBezTo>
                    <a:cubicBezTo>
                      <a:pt x="1667" y="2567"/>
                      <a:pt x="1684" y="2562"/>
                      <a:pt x="1702" y="2553"/>
                    </a:cubicBezTo>
                    <a:cubicBezTo>
                      <a:pt x="1820" y="2491"/>
                      <a:pt x="1760" y="2352"/>
                      <a:pt x="1702" y="2219"/>
                    </a:cubicBezTo>
                    <a:cubicBezTo>
                      <a:pt x="1559" y="1888"/>
                      <a:pt x="1470" y="1740"/>
                      <a:pt x="1527" y="1740"/>
                    </a:cubicBezTo>
                    <a:cubicBezTo>
                      <a:pt x="1572" y="1740"/>
                      <a:pt x="1709" y="1833"/>
                      <a:pt x="1985" y="2000"/>
                    </a:cubicBezTo>
                    <a:cubicBezTo>
                      <a:pt x="2049" y="2038"/>
                      <a:pt x="2107" y="2055"/>
                      <a:pt x="2155" y="2055"/>
                    </a:cubicBezTo>
                    <a:cubicBezTo>
                      <a:pt x="2312" y="2055"/>
                      <a:pt x="2350" y="1874"/>
                      <a:pt x="2075" y="1702"/>
                    </a:cubicBezTo>
                    <a:cubicBezTo>
                      <a:pt x="1545" y="1370"/>
                      <a:pt x="1584" y="1417"/>
                      <a:pt x="2210" y="1312"/>
                    </a:cubicBezTo>
                    <a:cubicBezTo>
                      <a:pt x="2269" y="1303"/>
                      <a:pt x="2469" y="1300"/>
                      <a:pt x="2428" y="1114"/>
                    </a:cubicBezTo>
                    <a:cubicBezTo>
                      <a:pt x="2415" y="1052"/>
                      <a:pt x="2370" y="1012"/>
                      <a:pt x="2304" y="1012"/>
                    </a:cubicBezTo>
                    <a:cubicBezTo>
                      <a:pt x="2297" y="1012"/>
                      <a:pt x="2289" y="1013"/>
                      <a:pt x="2280" y="1014"/>
                    </a:cubicBezTo>
                    <a:cubicBezTo>
                      <a:pt x="1940" y="1059"/>
                      <a:pt x="1738" y="1105"/>
                      <a:pt x="1649" y="1105"/>
                    </a:cubicBezTo>
                    <a:cubicBezTo>
                      <a:pt x="1575" y="1105"/>
                      <a:pt x="1579" y="1074"/>
                      <a:pt x="1646" y="985"/>
                    </a:cubicBezTo>
                    <a:cubicBezTo>
                      <a:pt x="1646" y="982"/>
                      <a:pt x="1644" y="982"/>
                      <a:pt x="1643" y="981"/>
                    </a:cubicBezTo>
                    <a:cubicBezTo>
                      <a:pt x="1821" y="782"/>
                      <a:pt x="2074" y="537"/>
                      <a:pt x="1912" y="413"/>
                    </a:cubicBezTo>
                    <a:cubicBezTo>
                      <a:pt x="1883" y="390"/>
                      <a:pt x="1856" y="381"/>
                      <a:pt x="1830" y="381"/>
                    </a:cubicBezTo>
                    <a:cubicBezTo>
                      <a:pt x="1755" y="381"/>
                      <a:pt x="1690" y="461"/>
                      <a:pt x="1612" y="550"/>
                    </a:cubicBezTo>
                    <a:cubicBezTo>
                      <a:pt x="1555" y="616"/>
                      <a:pt x="1416" y="816"/>
                      <a:pt x="1371" y="816"/>
                    </a:cubicBezTo>
                    <a:cubicBezTo>
                      <a:pt x="1369" y="816"/>
                      <a:pt x="1368" y="816"/>
                      <a:pt x="1366" y="816"/>
                    </a:cubicBezTo>
                    <a:cubicBezTo>
                      <a:pt x="1312" y="798"/>
                      <a:pt x="1345" y="768"/>
                      <a:pt x="1325" y="285"/>
                    </a:cubicBezTo>
                    <a:cubicBezTo>
                      <a:pt x="1320" y="152"/>
                      <a:pt x="1308" y="0"/>
                      <a:pt x="119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73" name="Google Shape;1473;p31"/>
              <p:cNvSpPr/>
              <p:nvPr/>
            </p:nvSpPr>
            <p:spPr>
              <a:xfrm>
                <a:off x="1185236" y="3239560"/>
                <a:ext cx="81267" cy="84493"/>
              </a:xfrm>
              <a:custGeom>
                <a:avLst/>
                <a:gdLst/>
                <a:ahLst/>
                <a:cxnLst/>
                <a:rect l="l" t="t" r="r" b="b"/>
                <a:pathLst>
                  <a:path w="2469" h="2567" extrusionOk="0">
                    <a:moveTo>
                      <a:pt x="1190" y="0"/>
                    </a:moveTo>
                    <a:cubicBezTo>
                      <a:pt x="1183" y="0"/>
                      <a:pt x="1175" y="1"/>
                      <a:pt x="1168" y="2"/>
                    </a:cubicBezTo>
                    <a:cubicBezTo>
                      <a:pt x="977" y="29"/>
                      <a:pt x="1027" y="98"/>
                      <a:pt x="1039" y="890"/>
                    </a:cubicBezTo>
                    <a:cubicBezTo>
                      <a:pt x="1040" y="956"/>
                      <a:pt x="1022" y="982"/>
                      <a:pt x="988" y="982"/>
                    </a:cubicBezTo>
                    <a:cubicBezTo>
                      <a:pt x="927" y="982"/>
                      <a:pt x="816" y="895"/>
                      <a:pt x="681" y="811"/>
                    </a:cubicBezTo>
                    <a:cubicBezTo>
                      <a:pt x="617" y="772"/>
                      <a:pt x="534" y="740"/>
                      <a:pt x="463" y="740"/>
                    </a:cubicBezTo>
                    <a:cubicBezTo>
                      <a:pt x="405" y="740"/>
                      <a:pt x="355" y="762"/>
                      <a:pt x="330" y="819"/>
                    </a:cubicBezTo>
                    <a:cubicBezTo>
                      <a:pt x="287" y="923"/>
                      <a:pt x="380" y="984"/>
                      <a:pt x="474" y="1046"/>
                    </a:cubicBezTo>
                    <a:cubicBezTo>
                      <a:pt x="977" y="1377"/>
                      <a:pt x="983" y="1279"/>
                      <a:pt x="284" y="1496"/>
                    </a:cubicBezTo>
                    <a:cubicBezTo>
                      <a:pt x="155" y="1535"/>
                      <a:pt x="0" y="1596"/>
                      <a:pt x="50" y="1724"/>
                    </a:cubicBezTo>
                    <a:cubicBezTo>
                      <a:pt x="71" y="1779"/>
                      <a:pt x="123" y="1800"/>
                      <a:pt x="193" y="1800"/>
                    </a:cubicBezTo>
                    <a:cubicBezTo>
                      <a:pt x="398" y="1800"/>
                      <a:pt x="754" y="1623"/>
                      <a:pt x="915" y="1623"/>
                    </a:cubicBezTo>
                    <a:cubicBezTo>
                      <a:pt x="922" y="1623"/>
                      <a:pt x="928" y="1624"/>
                      <a:pt x="935" y="1624"/>
                    </a:cubicBezTo>
                    <a:cubicBezTo>
                      <a:pt x="953" y="1734"/>
                      <a:pt x="859" y="1795"/>
                      <a:pt x="823" y="1883"/>
                    </a:cubicBezTo>
                    <a:cubicBezTo>
                      <a:pt x="765" y="2021"/>
                      <a:pt x="653" y="2088"/>
                      <a:pt x="690" y="2245"/>
                    </a:cubicBezTo>
                    <a:cubicBezTo>
                      <a:pt x="703" y="2302"/>
                      <a:pt x="735" y="2325"/>
                      <a:pt x="774" y="2325"/>
                    </a:cubicBezTo>
                    <a:cubicBezTo>
                      <a:pt x="847" y="2325"/>
                      <a:pt x="947" y="2247"/>
                      <a:pt x="1008" y="2156"/>
                    </a:cubicBezTo>
                    <a:cubicBezTo>
                      <a:pt x="1115" y="1999"/>
                      <a:pt x="1160" y="1913"/>
                      <a:pt x="1200" y="1913"/>
                    </a:cubicBezTo>
                    <a:cubicBezTo>
                      <a:pt x="1251" y="1913"/>
                      <a:pt x="1294" y="2055"/>
                      <a:pt x="1455" y="2367"/>
                    </a:cubicBezTo>
                    <a:cubicBezTo>
                      <a:pt x="1502" y="2459"/>
                      <a:pt x="1567" y="2567"/>
                      <a:pt x="1650" y="2567"/>
                    </a:cubicBezTo>
                    <a:cubicBezTo>
                      <a:pt x="1667" y="2567"/>
                      <a:pt x="1684" y="2562"/>
                      <a:pt x="1702" y="2553"/>
                    </a:cubicBezTo>
                    <a:cubicBezTo>
                      <a:pt x="1820" y="2491"/>
                      <a:pt x="1760" y="2352"/>
                      <a:pt x="1702" y="2219"/>
                    </a:cubicBezTo>
                    <a:cubicBezTo>
                      <a:pt x="1559" y="1888"/>
                      <a:pt x="1470" y="1740"/>
                      <a:pt x="1527" y="1740"/>
                    </a:cubicBezTo>
                    <a:cubicBezTo>
                      <a:pt x="1572" y="1740"/>
                      <a:pt x="1709" y="1833"/>
                      <a:pt x="1985" y="2000"/>
                    </a:cubicBezTo>
                    <a:cubicBezTo>
                      <a:pt x="2049" y="2038"/>
                      <a:pt x="2107" y="2055"/>
                      <a:pt x="2155" y="2055"/>
                    </a:cubicBezTo>
                    <a:cubicBezTo>
                      <a:pt x="2312" y="2055"/>
                      <a:pt x="2350" y="1874"/>
                      <a:pt x="2075" y="1702"/>
                    </a:cubicBezTo>
                    <a:cubicBezTo>
                      <a:pt x="1545" y="1370"/>
                      <a:pt x="1584" y="1417"/>
                      <a:pt x="2210" y="1312"/>
                    </a:cubicBezTo>
                    <a:cubicBezTo>
                      <a:pt x="2269" y="1303"/>
                      <a:pt x="2469" y="1300"/>
                      <a:pt x="2428" y="1114"/>
                    </a:cubicBezTo>
                    <a:cubicBezTo>
                      <a:pt x="2415" y="1052"/>
                      <a:pt x="2370" y="1012"/>
                      <a:pt x="2304" y="1012"/>
                    </a:cubicBezTo>
                    <a:cubicBezTo>
                      <a:pt x="2297" y="1012"/>
                      <a:pt x="2289" y="1013"/>
                      <a:pt x="2280" y="1014"/>
                    </a:cubicBezTo>
                    <a:cubicBezTo>
                      <a:pt x="1940" y="1059"/>
                      <a:pt x="1738" y="1105"/>
                      <a:pt x="1649" y="1105"/>
                    </a:cubicBezTo>
                    <a:cubicBezTo>
                      <a:pt x="1575" y="1105"/>
                      <a:pt x="1579" y="1074"/>
                      <a:pt x="1646" y="985"/>
                    </a:cubicBezTo>
                    <a:cubicBezTo>
                      <a:pt x="1646" y="982"/>
                      <a:pt x="1644" y="982"/>
                      <a:pt x="1643" y="981"/>
                    </a:cubicBezTo>
                    <a:cubicBezTo>
                      <a:pt x="1821" y="782"/>
                      <a:pt x="2074" y="537"/>
                      <a:pt x="1912" y="413"/>
                    </a:cubicBezTo>
                    <a:cubicBezTo>
                      <a:pt x="1883" y="390"/>
                      <a:pt x="1856" y="381"/>
                      <a:pt x="1830" y="381"/>
                    </a:cubicBezTo>
                    <a:cubicBezTo>
                      <a:pt x="1755" y="381"/>
                      <a:pt x="1690" y="461"/>
                      <a:pt x="1612" y="550"/>
                    </a:cubicBezTo>
                    <a:cubicBezTo>
                      <a:pt x="1555" y="616"/>
                      <a:pt x="1416" y="816"/>
                      <a:pt x="1371" y="816"/>
                    </a:cubicBezTo>
                    <a:cubicBezTo>
                      <a:pt x="1369" y="816"/>
                      <a:pt x="1368" y="816"/>
                      <a:pt x="1366" y="816"/>
                    </a:cubicBezTo>
                    <a:cubicBezTo>
                      <a:pt x="1312" y="798"/>
                      <a:pt x="1345" y="768"/>
                      <a:pt x="1325" y="285"/>
                    </a:cubicBezTo>
                    <a:cubicBezTo>
                      <a:pt x="1320" y="152"/>
                      <a:pt x="1308" y="0"/>
                      <a:pt x="119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74" name="Google Shape;1474;p31"/>
            <p:cNvGrpSpPr/>
            <p:nvPr/>
          </p:nvGrpSpPr>
          <p:grpSpPr>
            <a:xfrm>
              <a:off x="1894587" y="4284917"/>
              <a:ext cx="1087016" cy="496890"/>
              <a:chOff x="1894587" y="4284917"/>
              <a:chExt cx="1087016" cy="496890"/>
            </a:xfrm>
          </p:grpSpPr>
          <p:sp>
            <p:nvSpPr>
              <p:cNvPr id="1475" name="Google Shape;1475;p31"/>
              <p:cNvSpPr/>
              <p:nvPr/>
            </p:nvSpPr>
            <p:spPr>
              <a:xfrm>
                <a:off x="1944811" y="4692148"/>
                <a:ext cx="81267" cy="84493"/>
              </a:xfrm>
              <a:custGeom>
                <a:avLst/>
                <a:gdLst/>
                <a:ahLst/>
                <a:cxnLst/>
                <a:rect l="l" t="t" r="r" b="b"/>
                <a:pathLst>
                  <a:path w="2469" h="2567" extrusionOk="0">
                    <a:moveTo>
                      <a:pt x="1190" y="0"/>
                    </a:moveTo>
                    <a:cubicBezTo>
                      <a:pt x="1183" y="0"/>
                      <a:pt x="1175" y="1"/>
                      <a:pt x="1168" y="2"/>
                    </a:cubicBezTo>
                    <a:cubicBezTo>
                      <a:pt x="977" y="29"/>
                      <a:pt x="1027" y="98"/>
                      <a:pt x="1039" y="890"/>
                    </a:cubicBezTo>
                    <a:cubicBezTo>
                      <a:pt x="1040" y="956"/>
                      <a:pt x="1022" y="982"/>
                      <a:pt x="988" y="982"/>
                    </a:cubicBezTo>
                    <a:cubicBezTo>
                      <a:pt x="927" y="982"/>
                      <a:pt x="816" y="895"/>
                      <a:pt x="681" y="811"/>
                    </a:cubicBezTo>
                    <a:cubicBezTo>
                      <a:pt x="617" y="772"/>
                      <a:pt x="534" y="740"/>
                      <a:pt x="463" y="740"/>
                    </a:cubicBezTo>
                    <a:cubicBezTo>
                      <a:pt x="405" y="740"/>
                      <a:pt x="355" y="762"/>
                      <a:pt x="330" y="819"/>
                    </a:cubicBezTo>
                    <a:cubicBezTo>
                      <a:pt x="287" y="923"/>
                      <a:pt x="380" y="984"/>
                      <a:pt x="474" y="1046"/>
                    </a:cubicBezTo>
                    <a:cubicBezTo>
                      <a:pt x="977" y="1377"/>
                      <a:pt x="983" y="1279"/>
                      <a:pt x="284" y="1496"/>
                    </a:cubicBezTo>
                    <a:cubicBezTo>
                      <a:pt x="155" y="1535"/>
                      <a:pt x="0" y="1596"/>
                      <a:pt x="50" y="1724"/>
                    </a:cubicBezTo>
                    <a:cubicBezTo>
                      <a:pt x="71" y="1779"/>
                      <a:pt x="123" y="1800"/>
                      <a:pt x="193" y="1800"/>
                    </a:cubicBezTo>
                    <a:cubicBezTo>
                      <a:pt x="398" y="1800"/>
                      <a:pt x="754" y="1623"/>
                      <a:pt x="915" y="1623"/>
                    </a:cubicBezTo>
                    <a:cubicBezTo>
                      <a:pt x="922" y="1623"/>
                      <a:pt x="928" y="1624"/>
                      <a:pt x="935" y="1624"/>
                    </a:cubicBezTo>
                    <a:cubicBezTo>
                      <a:pt x="953" y="1734"/>
                      <a:pt x="859" y="1795"/>
                      <a:pt x="823" y="1883"/>
                    </a:cubicBezTo>
                    <a:cubicBezTo>
                      <a:pt x="765" y="2021"/>
                      <a:pt x="653" y="2088"/>
                      <a:pt x="690" y="2245"/>
                    </a:cubicBezTo>
                    <a:cubicBezTo>
                      <a:pt x="703" y="2302"/>
                      <a:pt x="735" y="2325"/>
                      <a:pt x="774" y="2325"/>
                    </a:cubicBezTo>
                    <a:cubicBezTo>
                      <a:pt x="847" y="2325"/>
                      <a:pt x="947" y="2247"/>
                      <a:pt x="1008" y="2156"/>
                    </a:cubicBezTo>
                    <a:cubicBezTo>
                      <a:pt x="1115" y="1999"/>
                      <a:pt x="1160" y="1913"/>
                      <a:pt x="1200" y="1913"/>
                    </a:cubicBezTo>
                    <a:cubicBezTo>
                      <a:pt x="1251" y="1913"/>
                      <a:pt x="1294" y="2055"/>
                      <a:pt x="1455" y="2367"/>
                    </a:cubicBezTo>
                    <a:cubicBezTo>
                      <a:pt x="1502" y="2459"/>
                      <a:pt x="1567" y="2567"/>
                      <a:pt x="1650" y="2567"/>
                    </a:cubicBezTo>
                    <a:cubicBezTo>
                      <a:pt x="1667" y="2567"/>
                      <a:pt x="1684" y="2562"/>
                      <a:pt x="1702" y="2553"/>
                    </a:cubicBezTo>
                    <a:cubicBezTo>
                      <a:pt x="1820" y="2491"/>
                      <a:pt x="1760" y="2352"/>
                      <a:pt x="1702" y="2219"/>
                    </a:cubicBezTo>
                    <a:cubicBezTo>
                      <a:pt x="1559" y="1888"/>
                      <a:pt x="1470" y="1740"/>
                      <a:pt x="1527" y="1740"/>
                    </a:cubicBezTo>
                    <a:cubicBezTo>
                      <a:pt x="1572" y="1740"/>
                      <a:pt x="1709" y="1833"/>
                      <a:pt x="1985" y="2000"/>
                    </a:cubicBezTo>
                    <a:cubicBezTo>
                      <a:pt x="2049" y="2038"/>
                      <a:pt x="2107" y="2055"/>
                      <a:pt x="2155" y="2055"/>
                    </a:cubicBezTo>
                    <a:cubicBezTo>
                      <a:pt x="2312" y="2055"/>
                      <a:pt x="2350" y="1874"/>
                      <a:pt x="2075" y="1702"/>
                    </a:cubicBezTo>
                    <a:cubicBezTo>
                      <a:pt x="1545" y="1370"/>
                      <a:pt x="1584" y="1417"/>
                      <a:pt x="2210" y="1312"/>
                    </a:cubicBezTo>
                    <a:cubicBezTo>
                      <a:pt x="2269" y="1303"/>
                      <a:pt x="2469" y="1300"/>
                      <a:pt x="2428" y="1114"/>
                    </a:cubicBezTo>
                    <a:cubicBezTo>
                      <a:pt x="2415" y="1052"/>
                      <a:pt x="2370" y="1012"/>
                      <a:pt x="2304" y="1012"/>
                    </a:cubicBezTo>
                    <a:cubicBezTo>
                      <a:pt x="2297" y="1012"/>
                      <a:pt x="2289" y="1013"/>
                      <a:pt x="2280" y="1014"/>
                    </a:cubicBezTo>
                    <a:cubicBezTo>
                      <a:pt x="1940" y="1059"/>
                      <a:pt x="1738" y="1105"/>
                      <a:pt x="1649" y="1105"/>
                    </a:cubicBezTo>
                    <a:cubicBezTo>
                      <a:pt x="1575" y="1105"/>
                      <a:pt x="1579" y="1074"/>
                      <a:pt x="1646" y="985"/>
                    </a:cubicBezTo>
                    <a:cubicBezTo>
                      <a:pt x="1646" y="982"/>
                      <a:pt x="1644" y="982"/>
                      <a:pt x="1643" y="981"/>
                    </a:cubicBezTo>
                    <a:cubicBezTo>
                      <a:pt x="1821" y="782"/>
                      <a:pt x="2074" y="537"/>
                      <a:pt x="1912" y="413"/>
                    </a:cubicBezTo>
                    <a:cubicBezTo>
                      <a:pt x="1883" y="390"/>
                      <a:pt x="1856" y="381"/>
                      <a:pt x="1830" y="381"/>
                    </a:cubicBezTo>
                    <a:cubicBezTo>
                      <a:pt x="1755" y="381"/>
                      <a:pt x="1690" y="461"/>
                      <a:pt x="1612" y="550"/>
                    </a:cubicBezTo>
                    <a:cubicBezTo>
                      <a:pt x="1555" y="616"/>
                      <a:pt x="1416" y="816"/>
                      <a:pt x="1371" y="816"/>
                    </a:cubicBezTo>
                    <a:cubicBezTo>
                      <a:pt x="1369" y="816"/>
                      <a:pt x="1368" y="816"/>
                      <a:pt x="1366" y="816"/>
                    </a:cubicBezTo>
                    <a:cubicBezTo>
                      <a:pt x="1312" y="798"/>
                      <a:pt x="1345" y="768"/>
                      <a:pt x="1325" y="285"/>
                    </a:cubicBezTo>
                    <a:cubicBezTo>
                      <a:pt x="1320" y="152"/>
                      <a:pt x="1308" y="0"/>
                      <a:pt x="119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76" name="Google Shape;1476;p31"/>
              <p:cNvSpPr/>
              <p:nvPr/>
            </p:nvSpPr>
            <p:spPr>
              <a:xfrm>
                <a:off x="1894587" y="4456911"/>
                <a:ext cx="94466" cy="94795"/>
              </a:xfrm>
              <a:custGeom>
                <a:avLst/>
                <a:gdLst/>
                <a:ahLst/>
                <a:cxnLst/>
                <a:rect l="l" t="t" r="r" b="b"/>
                <a:pathLst>
                  <a:path w="2870" h="2880" extrusionOk="0">
                    <a:moveTo>
                      <a:pt x="1676" y="1"/>
                    </a:moveTo>
                    <a:cubicBezTo>
                      <a:pt x="1636" y="1"/>
                      <a:pt x="1596" y="17"/>
                      <a:pt x="1566" y="51"/>
                    </a:cubicBezTo>
                    <a:lnTo>
                      <a:pt x="1075" y="618"/>
                    </a:lnTo>
                    <a:cubicBezTo>
                      <a:pt x="1046" y="650"/>
                      <a:pt x="1006" y="669"/>
                      <a:pt x="964" y="669"/>
                    </a:cubicBezTo>
                    <a:cubicBezTo>
                      <a:pt x="959" y="669"/>
                      <a:pt x="953" y="668"/>
                      <a:pt x="948" y="668"/>
                    </a:cubicBezTo>
                    <a:lnTo>
                      <a:pt x="201" y="584"/>
                    </a:lnTo>
                    <a:cubicBezTo>
                      <a:pt x="195" y="583"/>
                      <a:pt x="190" y="583"/>
                      <a:pt x="184" y="583"/>
                    </a:cubicBezTo>
                    <a:cubicBezTo>
                      <a:pt x="73" y="583"/>
                      <a:pt x="0" y="706"/>
                      <a:pt x="60" y="804"/>
                    </a:cubicBezTo>
                    <a:lnTo>
                      <a:pt x="448" y="1448"/>
                    </a:lnTo>
                    <a:cubicBezTo>
                      <a:pt x="474" y="1489"/>
                      <a:pt x="476" y="1540"/>
                      <a:pt x="457" y="1584"/>
                    </a:cubicBezTo>
                    <a:lnTo>
                      <a:pt x="146" y="2269"/>
                    </a:lnTo>
                    <a:cubicBezTo>
                      <a:pt x="102" y="2368"/>
                      <a:pt x="176" y="2475"/>
                      <a:pt x="278" y="2475"/>
                    </a:cubicBezTo>
                    <a:cubicBezTo>
                      <a:pt x="290" y="2475"/>
                      <a:pt x="301" y="2474"/>
                      <a:pt x="313" y="2471"/>
                    </a:cubicBezTo>
                    <a:lnTo>
                      <a:pt x="1045" y="2301"/>
                    </a:lnTo>
                    <a:cubicBezTo>
                      <a:pt x="1056" y="2298"/>
                      <a:pt x="1068" y="2297"/>
                      <a:pt x="1079" y="2297"/>
                    </a:cubicBezTo>
                    <a:cubicBezTo>
                      <a:pt x="1114" y="2297"/>
                      <a:pt x="1149" y="2310"/>
                      <a:pt x="1177" y="2335"/>
                    </a:cubicBezTo>
                    <a:lnTo>
                      <a:pt x="1733" y="2841"/>
                    </a:lnTo>
                    <a:cubicBezTo>
                      <a:pt x="1762" y="2868"/>
                      <a:pt x="1796" y="2880"/>
                      <a:pt x="1830" y="2880"/>
                    </a:cubicBezTo>
                    <a:cubicBezTo>
                      <a:pt x="1901" y="2880"/>
                      <a:pt x="1969" y="2828"/>
                      <a:pt x="1976" y="2746"/>
                    </a:cubicBezTo>
                    <a:lnTo>
                      <a:pt x="2040" y="1998"/>
                    </a:lnTo>
                    <a:cubicBezTo>
                      <a:pt x="2044" y="1950"/>
                      <a:pt x="2072" y="1907"/>
                      <a:pt x="2113" y="1883"/>
                    </a:cubicBezTo>
                    <a:lnTo>
                      <a:pt x="2766" y="1510"/>
                    </a:lnTo>
                    <a:cubicBezTo>
                      <a:pt x="2870" y="1453"/>
                      <a:pt x="2861" y="1299"/>
                      <a:pt x="2750" y="1251"/>
                    </a:cubicBezTo>
                    <a:lnTo>
                      <a:pt x="2058" y="958"/>
                    </a:lnTo>
                    <a:cubicBezTo>
                      <a:pt x="2013" y="940"/>
                      <a:pt x="1981" y="900"/>
                      <a:pt x="1971" y="854"/>
                    </a:cubicBezTo>
                    <a:lnTo>
                      <a:pt x="1820" y="117"/>
                    </a:lnTo>
                    <a:cubicBezTo>
                      <a:pt x="1804" y="43"/>
                      <a:pt x="1741" y="1"/>
                      <a:pt x="1676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77" name="Google Shape;1477;p31"/>
              <p:cNvSpPr/>
              <p:nvPr/>
            </p:nvSpPr>
            <p:spPr>
              <a:xfrm>
                <a:off x="2268080" y="4284917"/>
                <a:ext cx="99173" cy="140119"/>
              </a:xfrm>
              <a:custGeom>
                <a:avLst/>
                <a:gdLst/>
                <a:ahLst/>
                <a:cxnLst/>
                <a:rect l="l" t="t" r="r" b="b"/>
                <a:pathLst>
                  <a:path w="3013" h="4257" extrusionOk="0">
                    <a:moveTo>
                      <a:pt x="513" y="0"/>
                    </a:moveTo>
                    <a:cubicBezTo>
                      <a:pt x="438" y="0"/>
                      <a:pt x="363" y="3"/>
                      <a:pt x="289" y="5"/>
                    </a:cubicBezTo>
                    <a:cubicBezTo>
                      <a:pt x="215" y="7"/>
                      <a:pt x="146" y="39"/>
                      <a:pt x="84" y="79"/>
                    </a:cubicBezTo>
                    <a:cubicBezTo>
                      <a:pt x="8" y="130"/>
                      <a:pt x="0" y="228"/>
                      <a:pt x="66" y="296"/>
                    </a:cubicBezTo>
                    <a:cubicBezTo>
                      <a:pt x="128" y="360"/>
                      <a:pt x="201" y="390"/>
                      <a:pt x="292" y="391"/>
                    </a:cubicBezTo>
                    <a:cubicBezTo>
                      <a:pt x="439" y="393"/>
                      <a:pt x="587" y="397"/>
                      <a:pt x="731" y="417"/>
                    </a:cubicBezTo>
                    <a:cubicBezTo>
                      <a:pt x="957" y="449"/>
                      <a:pt x="1002" y="517"/>
                      <a:pt x="960" y="736"/>
                    </a:cubicBezTo>
                    <a:cubicBezTo>
                      <a:pt x="926" y="922"/>
                      <a:pt x="863" y="1099"/>
                      <a:pt x="782" y="1273"/>
                    </a:cubicBezTo>
                    <a:cubicBezTo>
                      <a:pt x="664" y="1524"/>
                      <a:pt x="696" y="1765"/>
                      <a:pt x="875" y="1980"/>
                    </a:cubicBezTo>
                    <a:cubicBezTo>
                      <a:pt x="994" y="2121"/>
                      <a:pt x="1156" y="2196"/>
                      <a:pt x="1335" y="2239"/>
                    </a:cubicBezTo>
                    <a:cubicBezTo>
                      <a:pt x="1437" y="2263"/>
                      <a:pt x="1542" y="2278"/>
                      <a:pt x="1643" y="2305"/>
                    </a:cubicBezTo>
                    <a:cubicBezTo>
                      <a:pt x="1852" y="2360"/>
                      <a:pt x="1901" y="2434"/>
                      <a:pt x="1869" y="2646"/>
                    </a:cubicBezTo>
                    <a:cubicBezTo>
                      <a:pt x="1842" y="2823"/>
                      <a:pt x="1778" y="2989"/>
                      <a:pt x="1708" y="3156"/>
                    </a:cubicBezTo>
                    <a:cubicBezTo>
                      <a:pt x="1532" y="3567"/>
                      <a:pt x="1673" y="3981"/>
                      <a:pt x="2063" y="4178"/>
                    </a:cubicBezTo>
                    <a:cubicBezTo>
                      <a:pt x="2172" y="4234"/>
                      <a:pt x="2282" y="4257"/>
                      <a:pt x="2391" y="4257"/>
                    </a:cubicBezTo>
                    <a:cubicBezTo>
                      <a:pt x="2547" y="4257"/>
                      <a:pt x="2702" y="4211"/>
                      <a:pt x="2853" y="4145"/>
                    </a:cubicBezTo>
                    <a:cubicBezTo>
                      <a:pt x="2968" y="4095"/>
                      <a:pt x="3012" y="4004"/>
                      <a:pt x="2974" y="3922"/>
                    </a:cubicBezTo>
                    <a:cubicBezTo>
                      <a:pt x="2950" y="3872"/>
                      <a:pt x="2931" y="3841"/>
                      <a:pt x="2859" y="3841"/>
                    </a:cubicBezTo>
                    <a:cubicBezTo>
                      <a:pt x="2833" y="3841"/>
                      <a:pt x="2801" y="3845"/>
                      <a:pt x="2758" y="3854"/>
                    </a:cubicBezTo>
                    <a:cubicBezTo>
                      <a:pt x="2658" y="3875"/>
                      <a:pt x="2558" y="3895"/>
                      <a:pt x="2455" y="3895"/>
                    </a:cubicBezTo>
                    <a:cubicBezTo>
                      <a:pt x="2432" y="3895"/>
                      <a:pt x="2408" y="3894"/>
                      <a:pt x="2384" y="3891"/>
                    </a:cubicBezTo>
                    <a:cubicBezTo>
                      <a:pt x="2119" y="3865"/>
                      <a:pt x="1973" y="3662"/>
                      <a:pt x="2037" y="3406"/>
                    </a:cubicBezTo>
                    <a:cubicBezTo>
                      <a:pt x="2059" y="3316"/>
                      <a:pt x="2101" y="3228"/>
                      <a:pt x="2135" y="3141"/>
                    </a:cubicBezTo>
                    <a:cubicBezTo>
                      <a:pt x="2214" y="2934"/>
                      <a:pt x="2284" y="2725"/>
                      <a:pt x="2267" y="2497"/>
                    </a:cubicBezTo>
                    <a:cubicBezTo>
                      <a:pt x="2245" y="2214"/>
                      <a:pt x="2098" y="2024"/>
                      <a:pt x="1831" y="1944"/>
                    </a:cubicBezTo>
                    <a:cubicBezTo>
                      <a:pt x="1752" y="1920"/>
                      <a:pt x="1668" y="1906"/>
                      <a:pt x="1550" y="1877"/>
                    </a:cubicBezTo>
                    <a:cubicBezTo>
                      <a:pt x="1533" y="1875"/>
                      <a:pt x="1481" y="1866"/>
                      <a:pt x="1433" y="1855"/>
                    </a:cubicBezTo>
                    <a:cubicBezTo>
                      <a:pt x="1111" y="1778"/>
                      <a:pt x="1048" y="1657"/>
                      <a:pt x="1176" y="1360"/>
                    </a:cubicBezTo>
                    <a:cubicBezTo>
                      <a:pt x="1188" y="1331"/>
                      <a:pt x="1208" y="1305"/>
                      <a:pt x="1219" y="1275"/>
                    </a:cubicBezTo>
                    <a:cubicBezTo>
                      <a:pt x="1287" y="1098"/>
                      <a:pt x="1346" y="919"/>
                      <a:pt x="1370" y="730"/>
                    </a:cubicBezTo>
                    <a:cubicBezTo>
                      <a:pt x="1415" y="377"/>
                      <a:pt x="1261" y="138"/>
                      <a:pt x="916" y="45"/>
                    </a:cubicBezTo>
                    <a:cubicBezTo>
                      <a:pt x="783" y="9"/>
                      <a:pt x="648" y="0"/>
                      <a:pt x="513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78" name="Google Shape;1478;p31"/>
              <p:cNvSpPr/>
              <p:nvPr/>
            </p:nvSpPr>
            <p:spPr>
              <a:xfrm>
                <a:off x="2104001" y="4313215"/>
                <a:ext cx="60728" cy="83505"/>
              </a:xfrm>
              <a:custGeom>
                <a:avLst/>
                <a:gdLst/>
                <a:ahLst/>
                <a:cxnLst/>
                <a:rect l="l" t="t" r="r" b="b"/>
                <a:pathLst>
                  <a:path w="1845" h="2537" extrusionOk="0">
                    <a:moveTo>
                      <a:pt x="953" y="1"/>
                    </a:moveTo>
                    <a:cubicBezTo>
                      <a:pt x="919" y="1"/>
                      <a:pt x="886" y="19"/>
                      <a:pt x="867" y="53"/>
                    </a:cubicBezTo>
                    <a:cubicBezTo>
                      <a:pt x="784" y="206"/>
                      <a:pt x="630" y="779"/>
                      <a:pt x="179" y="1162"/>
                    </a:cubicBezTo>
                    <a:cubicBezTo>
                      <a:pt x="0" y="1314"/>
                      <a:pt x="210" y="1394"/>
                      <a:pt x="426" y="1648"/>
                    </a:cubicBezTo>
                    <a:cubicBezTo>
                      <a:pt x="793" y="2081"/>
                      <a:pt x="799" y="2331"/>
                      <a:pt x="910" y="2488"/>
                    </a:cubicBezTo>
                    <a:cubicBezTo>
                      <a:pt x="933" y="2521"/>
                      <a:pt x="965" y="2537"/>
                      <a:pt x="997" y="2537"/>
                    </a:cubicBezTo>
                    <a:cubicBezTo>
                      <a:pt x="1032" y="2537"/>
                      <a:pt x="1066" y="2518"/>
                      <a:pt x="1088" y="2480"/>
                    </a:cubicBezTo>
                    <a:cubicBezTo>
                      <a:pt x="1117" y="2428"/>
                      <a:pt x="1140" y="2371"/>
                      <a:pt x="1161" y="2315"/>
                    </a:cubicBezTo>
                    <a:cubicBezTo>
                      <a:pt x="1397" y="1686"/>
                      <a:pt x="1667" y="1496"/>
                      <a:pt x="1799" y="1343"/>
                    </a:cubicBezTo>
                    <a:cubicBezTo>
                      <a:pt x="1844" y="1290"/>
                      <a:pt x="1812" y="1179"/>
                      <a:pt x="1782" y="1149"/>
                    </a:cubicBezTo>
                    <a:cubicBezTo>
                      <a:pt x="1660" y="1032"/>
                      <a:pt x="1357" y="787"/>
                      <a:pt x="1137" y="249"/>
                    </a:cubicBezTo>
                    <a:cubicBezTo>
                      <a:pt x="1107" y="178"/>
                      <a:pt x="1081" y="102"/>
                      <a:pt x="1032" y="41"/>
                    </a:cubicBezTo>
                    <a:cubicBezTo>
                      <a:pt x="1011" y="14"/>
                      <a:pt x="982" y="1"/>
                      <a:pt x="95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79" name="Google Shape;1479;p31"/>
              <p:cNvSpPr/>
              <p:nvPr/>
            </p:nvSpPr>
            <p:spPr>
              <a:xfrm>
                <a:off x="2659026" y="4603490"/>
                <a:ext cx="60728" cy="83505"/>
              </a:xfrm>
              <a:custGeom>
                <a:avLst/>
                <a:gdLst/>
                <a:ahLst/>
                <a:cxnLst/>
                <a:rect l="l" t="t" r="r" b="b"/>
                <a:pathLst>
                  <a:path w="1845" h="2537" extrusionOk="0">
                    <a:moveTo>
                      <a:pt x="953" y="1"/>
                    </a:moveTo>
                    <a:cubicBezTo>
                      <a:pt x="919" y="1"/>
                      <a:pt x="886" y="19"/>
                      <a:pt x="867" y="53"/>
                    </a:cubicBezTo>
                    <a:cubicBezTo>
                      <a:pt x="784" y="206"/>
                      <a:pt x="630" y="779"/>
                      <a:pt x="179" y="1162"/>
                    </a:cubicBezTo>
                    <a:cubicBezTo>
                      <a:pt x="0" y="1314"/>
                      <a:pt x="210" y="1394"/>
                      <a:pt x="426" y="1648"/>
                    </a:cubicBezTo>
                    <a:cubicBezTo>
                      <a:pt x="793" y="2081"/>
                      <a:pt x="799" y="2331"/>
                      <a:pt x="910" y="2488"/>
                    </a:cubicBezTo>
                    <a:cubicBezTo>
                      <a:pt x="933" y="2521"/>
                      <a:pt x="965" y="2537"/>
                      <a:pt x="997" y="2537"/>
                    </a:cubicBezTo>
                    <a:cubicBezTo>
                      <a:pt x="1032" y="2537"/>
                      <a:pt x="1066" y="2518"/>
                      <a:pt x="1088" y="2480"/>
                    </a:cubicBezTo>
                    <a:cubicBezTo>
                      <a:pt x="1117" y="2428"/>
                      <a:pt x="1140" y="2371"/>
                      <a:pt x="1161" y="2315"/>
                    </a:cubicBezTo>
                    <a:cubicBezTo>
                      <a:pt x="1397" y="1686"/>
                      <a:pt x="1667" y="1496"/>
                      <a:pt x="1799" y="1343"/>
                    </a:cubicBezTo>
                    <a:cubicBezTo>
                      <a:pt x="1844" y="1290"/>
                      <a:pt x="1812" y="1179"/>
                      <a:pt x="1782" y="1149"/>
                    </a:cubicBezTo>
                    <a:cubicBezTo>
                      <a:pt x="1660" y="1032"/>
                      <a:pt x="1357" y="787"/>
                      <a:pt x="1137" y="249"/>
                    </a:cubicBezTo>
                    <a:cubicBezTo>
                      <a:pt x="1107" y="178"/>
                      <a:pt x="1081" y="102"/>
                      <a:pt x="1032" y="41"/>
                    </a:cubicBezTo>
                    <a:cubicBezTo>
                      <a:pt x="1011" y="14"/>
                      <a:pt x="982" y="1"/>
                      <a:pt x="95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80" name="Google Shape;1480;p31"/>
              <p:cNvSpPr/>
              <p:nvPr/>
            </p:nvSpPr>
            <p:spPr>
              <a:xfrm>
                <a:off x="2270437" y="4687011"/>
                <a:ext cx="94466" cy="94795"/>
              </a:xfrm>
              <a:custGeom>
                <a:avLst/>
                <a:gdLst/>
                <a:ahLst/>
                <a:cxnLst/>
                <a:rect l="l" t="t" r="r" b="b"/>
                <a:pathLst>
                  <a:path w="2870" h="2880" extrusionOk="0">
                    <a:moveTo>
                      <a:pt x="1676" y="1"/>
                    </a:moveTo>
                    <a:cubicBezTo>
                      <a:pt x="1636" y="1"/>
                      <a:pt x="1596" y="17"/>
                      <a:pt x="1566" y="51"/>
                    </a:cubicBezTo>
                    <a:lnTo>
                      <a:pt x="1075" y="618"/>
                    </a:lnTo>
                    <a:cubicBezTo>
                      <a:pt x="1046" y="650"/>
                      <a:pt x="1006" y="669"/>
                      <a:pt x="964" y="669"/>
                    </a:cubicBezTo>
                    <a:cubicBezTo>
                      <a:pt x="959" y="669"/>
                      <a:pt x="953" y="668"/>
                      <a:pt x="948" y="668"/>
                    </a:cubicBezTo>
                    <a:lnTo>
                      <a:pt x="201" y="584"/>
                    </a:lnTo>
                    <a:cubicBezTo>
                      <a:pt x="195" y="583"/>
                      <a:pt x="190" y="583"/>
                      <a:pt x="184" y="583"/>
                    </a:cubicBezTo>
                    <a:cubicBezTo>
                      <a:pt x="73" y="583"/>
                      <a:pt x="0" y="706"/>
                      <a:pt x="60" y="804"/>
                    </a:cubicBezTo>
                    <a:lnTo>
                      <a:pt x="448" y="1448"/>
                    </a:lnTo>
                    <a:cubicBezTo>
                      <a:pt x="474" y="1489"/>
                      <a:pt x="476" y="1540"/>
                      <a:pt x="457" y="1584"/>
                    </a:cubicBezTo>
                    <a:lnTo>
                      <a:pt x="146" y="2269"/>
                    </a:lnTo>
                    <a:cubicBezTo>
                      <a:pt x="102" y="2368"/>
                      <a:pt x="176" y="2475"/>
                      <a:pt x="278" y="2475"/>
                    </a:cubicBezTo>
                    <a:cubicBezTo>
                      <a:pt x="290" y="2475"/>
                      <a:pt x="301" y="2474"/>
                      <a:pt x="313" y="2471"/>
                    </a:cubicBezTo>
                    <a:lnTo>
                      <a:pt x="1045" y="2301"/>
                    </a:lnTo>
                    <a:cubicBezTo>
                      <a:pt x="1056" y="2298"/>
                      <a:pt x="1068" y="2297"/>
                      <a:pt x="1079" y="2297"/>
                    </a:cubicBezTo>
                    <a:cubicBezTo>
                      <a:pt x="1114" y="2297"/>
                      <a:pt x="1149" y="2310"/>
                      <a:pt x="1177" y="2335"/>
                    </a:cubicBezTo>
                    <a:lnTo>
                      <a:pt x="1733" y="2841"/>
                    </a:lnTo>
                    <a:cubicBezTo>
                      <a:pt x="1762" y="2868"/>
                      <a:pt x="1796" y="2880"/>
                      <a:pt x="1830" y="2880"/>
                    </a:cubicBezTo>
                    <a:cubicBezTo>
                      <a:pt x="1901" y="2880"/>
                      <a:pt x="1969" y="2828"/>
                      <a:pt x="1976" y="2746"/>
                    </a:cubicBezTo>
                    <a:lnTo>
                      <a:pt x="2040" y="1998"/>
                    </a:lnTo>
                    <a:cubicBezTo>
                      <a:pt x="2044" y="1950"/>
                      <a:pt x="2072" y="1907"/>
                      <a:pt x="2113" y="1883"/>
                    </a:cubicBezTo>
                    <a:lnTo>
                      <a:pt x="2766" y="1510"/>
                    </a:lnTo>
                    <a:cubicBezTo>
                      <a:pt x="2870" y="1453"/>
                      <a:pt x="2861" y="1299"/>
                      <a:pt x="2750" y="1251"/>
                    </a:cubicBezTo>
                    <a:lnTo>
                      <a:pt x="2058" y="958"/>
                    </a:lnTo>
                    <a:cubicBezTo>
                      <a:pt x="2013" y="940"/>
                      <a:pt x="1981" y="900"/>
                      <a:pt x="1971" y="854"/>
                    </a:cubicBezTo>
                    <a:lnTo>
                      <a:pt x="1820" y="117"/>
                    </a:lnTo>
                    <a:cubicBezTo>
                      <a:pt x="1804" y="43"/>
                      <a:pt x="1741" y="1"/>
                      <a:pt x="1676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81" name="Google Shape;1481;p31"/>
              <p:cNvSpPr/>
              <p:nvPr/>
            </p:nvSpPr>
            <p:spPr>
              <a:xfrm>
                <a:off x="2887137" y="4425036"/>
                <a:ext cx="94466" cy="94795"/>
              </a:xfrm>
              <a:custGeom>
                <a:avLst/>
                <a:gdLst/>
                <a:ahLst/>
                <a:cxnLst/>
                <a:rect l="l" t="t" r="r" b="b"/>
                <a:pathLst>
                  <a:path w="2870" h="2880" extrusionOk="0">
                    <a:moveTo>
                      <a:pt x="1676" y="1"/>
                    </a:moveTo>
                    <a:cubicBezTo>
                      <a:pt x="1636" y="1"/>
                      <a:pt x="1596" y="17"/>
                      <a:pt x="1566" y="51"/>
                    </a:cubicBezTo>
                    <a:lnTo>
                      <a:pt x="1075" y="618"/>
                    </a:lnTo>
                    <a:cubicBezTo>
                      <a:pt x="1046" y="650"/>
                      <a:pt x="1006" y="669"/>
                      <a:pt x="964" y="669"/>
                    </a:cubicBezTo>
                    <a:cubicBezTo>
                      <a:pt x="959" y="669"/>
                      <a:pt x="953" y="668"/>
                      <a:pt x="948" y="668"/>
                    </a:cubicBezTo>
                    <a:lnTo>
                      <a:pt x="201" y="584"/>
                    </a:lnTo>
                    <a:cubicBezTo>
                      <a:pt x="195" y="583"/>
                      <a:pt x="190" y="583"/>
                      <a:pt x="184" y="583"/>
                    </a:cubicBezTo>
                    <a:cubicBezTo>
                      <a:pt x="73" y="583"/>
                      <a:pt x="0" y="706"/>
                      <a:pt x="60" y="804"/>
                    </a:cubicBezTo>
                    <a:lnTo>
                      <a:pt x="448" y="1448"/>
                    </a:lnTo>
                    <a:cubicBezTo>
                      <a:pt x="474" y="1489"/>
                      <a:pt x="476" y="1540"/>
                      <a:pt x="457" y="1584"/>
                    </a:cubicBezTo>
                    <a:lnTo>
                      <a:pt x="146" y="2269"/>
                    </a:lnTo>
                    <a:cubicBezTo>
                      <a:pt x="102" y="2368"/>
                      <a:pt x="176" y="2475"/>
                      <a:pt x="278" y="2475"/>
                    </a:cubicBezTo>
                    <a:cubicBezTo>
                      <a:pt x="290" y="2475"/>
                      <a:pt x="301" y="2474"/>
                      <a:pt x="313" y="2471"/>
                    </a:cubicBezTo>
                    <a:lnTo>
                      <a:pt x="1045" y="2301"/>
                    </a:lnTo>
                    <a:cubicBezTo>
                      <a:pt x="1056" y="2298"/>
                      <a:pt x="1068" y="2297"/>
                      <a:pt x="1079" y="2297"/>
                    </a:cubicBezTo>
                    <a:cubicBezTo>
                      <a:pt x="1114" y="2297"/>
                      <a:pt x="1149" y="2310"/>
                      <a:pt x="1177" y="2335"/>
                    </a:cubicBezTo>
                    <a:lnTo>
                      <a:pt x="1733" y="2841"/>
                    </a:lnTo>
                    <a:cubicBezTo>
                      <a:pt x="1762" y="2868"/>
                      <a:pt x="1796" y="2880"/>
                      <a:pt x="1830" y="2880"/>
                    </a:cubicBezTo>
                    <a:cubicBezTo>
                      <a:pt x="1901" y="2880"/>
                      <a:pt x="1969" y="2828"/>
                      <a:pt x="1976" y="2746"/>
                    </a:cubicBezTo>
                    <a:lnTo>
                      <a:pt x="2040" y="1998"/>
                    </a:lnTo>
                    <a:cubicBezTo>
                      <a:pt x="2044" y="1950"/>
                      <a:pt x="2072" y="1907"/>
                      <a:pt x="2113" y="1883"/>
                    </a:cubicBezTo>
                    <a:lnTo>
                      <a:pt x="2766" y="1510"/>
                    </a:lnTo>
                    <a:cubicBezTo>
                      <a:pt x="2870" y="1453"/>
                      <a:pt x="2861" y="1299"/>
                      <a:pt x="2750" y="1251"/>
                    </a:cubicBezTo>
                    <a:lnTo>
                      <a:pt x="2058" y="958"/>
                    </a:lnTo>
                    <a:cubicBezTo>
                      <a:pt x="2013" y="940"/>
                      <a:pt x="1981" y="900"/>
                      <a:pt x="1971" y="854"/>
                    </a:cubicBezTo>
                    <a:lnTo>
                      <a:pt x="1820" y="117"/>
                    </a:lnTo>
                    <a:cubicBezTo>
                      <a:pt x="1804" y="43"/>
                      <a:pt x="1741" y="1"/>
                      <a:pt x="1676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82" name="Google Shape;1482;p31"/>
              <p:cNvSpPr/>
              <p:nvPr/>
            </p:nvSpPr>
            <p:spPr>
              <a:xfrm>
                <a:off x="2887137" y="4654911"/>
                <a:ext cx="94466" cy="94795"/>
              </a:xfrm>
              <a:custGeom>
                <a:avLst/>
                <a:gdLst/>
                <a:ahLst/>
                <a:cxnLst/>
                <a:rect l="l" t="t" r="r" b="b"/>
                <a:pathLst>
                  <a:path w="2870" h="2880" extrusionOk="0">
                    <a:moveTo>
                      <a:pt x="1676" y="1"/>
                    </a:moveTo>
                    <a:cubicBezTo>
                      <a:pt x="1636" y="1"/>
                      <a:pt x="1596" y="17"/>
                      <a:pt x="1566" y="51"/>
                    </a:cubicBezTo>
                    <a:lnTo>
                      <a:pt x="1075" y="618"/>
                    </a:lnTo>
                    <a:cubicBezTo>
                      <a:pt x="1046" y="650"/>
                      <a:pt x="1006" y="669"/>
                      <a:pt x="964" y="669"/>
                    </a:cubicBezTo>
                    <a:cubicBezTo>
                      <a:pt x="959" y="669"/>
                      <a:pt x="953" y="668"/>
                      <a:pt x="948" y="668"/>
                    </a:cubicBezTo>
                    <a:lnTo>
                      <a:pt x="201" y="584"/>
                    </a:lnTo>
                    <a:cubicBezTo>
                      <a:pt x="195" y="583"/>
                      <a:pt x="190" y="583"/>
                      <a:pt x="184" y="583"/>
                    </a:cubicBezTo>
                    <a:cubicBezTo>
                      <a:pt x="73" y="583"/>
                      <a:pt x="0" y="706"/>
                      <a:pt x="60" y="804"/>
                    </a:cubicBezTo>
                    <a:lnTo>
                      <a:pt x="448" y="1448"/>
                    </a:lnTo>
                    <a:cubicBezTo>
                      <a:pt x="474" y="1489"/>
                      <a:pt x="476" y="1540"/>
                      <a:pt x="457" y="1584"/>
                    </a:cubicBezTo>
                    <a:lnTo>
                      <a:pt x="146" y="2269"/>
                    </a:lnTo>
                    <a:cubicBezTo>
                      <a:pt x="102" y="2368"/>
                      <a:pt x="176" y="2475"/>
                      <a:pt x="278" y="2475"/>
                    </a:cubicBezTo>
                    <a:cubicBezTo>
                      <a:pt x="290" y="2475"/>
                      <a:pt x="301" y="2474"/>
                      <a:pt x="313" y="2471"/>
                    </a:cubicBezTo>
                    <a:lnTo>
                      <a:pt x="1045" y="2301"/>
                    </a:lnTo>
                    <a:cubicBezTo>
                      <a:pt x="1056" y="2298"/>
                      <a:pt x="1068" y="2297"/>
                      <a:pt x="1079" y="2297"/>
                    </a:cubicBezTo>
                    <a:cubicBezTo>
                      <a:pt x="1114" y="2297"/>
                      <a:pt x="1149" y="2310"/>
                      <a:pt x="1177" y="2335"/>
                    </a:cubicBezTo>
                    <a:lnTo>
                      <a:pt x="1733" y="2841"/>
                    </a:lnTo>
                    <a:cubicBezTo>
                      <a:pt x="1762" y="2868"/>
                      <a:pt x="1796" y="2880"/>
                      <a:pt x="1830" y="2880"/>
                    </a:cubicBezTo>
                    <a:cubicBezTo>
                      <a:pt x="1901" y="2880"/>
                      <a:pt x="1969" y="2828"/>
                      <a:pt x="1976" y="2746"/>
                    </a:cubicBezTo>
                    <a:lnTo>
                      <a:pt x="2040" y="1998"/>
                    </a:lnTo>
                    <a:cubicBezTo>
                      <a:pt x="2044" y="1950"/>
                      <a:pt x="2072" y="1907"/>
                      <a:pt x="2113" y="1883"/>
                    </a:cubicBezTo>
                    <a:lnTo>
                      <a:pt x="2766" y="1510"/>
                    </a:lnTo>
                    <a:cubicBezTo>
                      <a:pt x="2870" y="1453"/>
                      <a:pt x="2861" y="1299"/>
                      <a:pt x="2750" y="1251"/>
                    </a:cubicBezTo>
                    <a:lnTo>
                      <a:pt x="2058" y="958"/>
                    </a:lnTo>
                    <a:cubicBezTo>
                      <a:pt x="2013" y="940"/>
                      <a:pt x="1981" y="900"/>
                      <a:pt x="1971" y="854"/>
                    </a:cubicBezTo>
                    <a:lnTo>
                      <a:pt x="1820" y="117"/>
                    </a:lnTo>
                    <a:cubicBezTo>
                      <a:pt x="1804" y="43"/>
                      <a:pt x="1741" y="1"/>
                      <a:pt x="1676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83" name="Google Shape;1483;p31"/>
              <p:cNvSpPr/>
              <p:nvPr/>
            </p:nvSpPr>
            <p:spPr>
              <a:xfrm>
                <a:off x="2531336" y="4372410"/>
                <a:ext cx="81267" cy="84493"/>
              </a:xfrm>
              <a:custGeom>
                <a:avLst/>
                <a:gdLst/>
                <a:ahLst/>
                <a:cxnLst/>
                <a:rect l="l" t="t" r="r" b="b"/>
                <a:pathLst>
                  <a:path w="2469" h="2567" extrusionOk="0">
                    <a:moveTo>
                      <a:pt x="1190" y="0"/>
                    </a:moveTo>
                    <a:cubicBezTo>
                      <a:pt x="1183" y="0"/>
                      <a:pt x="1175" y="1"/>
                      <a:pt x="1168" y="2"/>
                    </a:cubicBezTo>
                    <a:cubicBezTo>
                      <a:pt x="977" y="29"/>
                      <a:pt x="1027" y="98"/>
                      <a:pt x="1039" y="890"/>
                    </a:cubicBezTo>
                    <a:cubicBezTo>
                      <a:pt x="1040" y="956"/>
                      <a:pt x="1022" y="982"/>
                      <a:pt x="988" y="982"/>
                    </a:cubicBezTo>
                    <a:cubicBezTo>
                      <a:pt x="927" y="982"/>
                      <a:pt x="816" y="895"/>
                      <a:pt x="681" y="811"/>
                    </a:cubicBezTo>
                    <a:cubicBezTo>
                      <a:pt x="617" y="772"/>
                      <a:pt x="534" y="740"/>
                      <a:pt x="463" y="740"/>
                    </a:cubicBezTo>
                    <a:cubicBezTo>
                      <a:pt x="405" y="740"/>
                      <a:pt x="355" y="762"/>
                      <a:pt x="330" y="819"/>
                    </a:cubicBezTo>
                    <a:cubicBezTo>
                      <a:pt x="287" y="923"/>
                      <a:pt x="380" y="984"/>
                      <a:pt x="474" y="1046"/>
                    </a:cubicBezTo>
                    <a:cubicBezTo>
                      <a:pt x="977" y="1377"/>
                      <a:pt x="983" y="1279"/>
                      <a:pt x="284" y="1496"/>
                    </a:cubicBezTo>
                    <a:cubicBezTo>
                      <a:pt x="155" y="1535"/>
                      <a:pt x="0" y="1596"/>
                      <a:pt x="50" y="1724"/>
                    </a:cubicBezTo>
                    <a:cubicBezTo>
                      <a:pt x="71" y="1779"/>
                      <a:pt x="123" y="1800"/>
                      <a:pt x="193" y="1800"/>
                    </a:cubicBezTo>
                    <a:cubicBezTo>
                      <a:pt x="398" y="1800"/>
                      <a:pt x="754" y="1623"/>
                      <a:pt x="915" y="1623"/>
                    </a:cubicBezTo>
                    <a:cubicBezTo>
                      <a:pt x="922" y="1623"/>
                      <a:pt x="928" y="1624"/>
                      <a:pt x="935" y="1624"/>
                    </a:cubicBezTo>
                    <a:cubicBezTo>
                      <a:pt x="953" y="1734"/>
                      <a:pt x="859" y="1795"/>
                      <a:pt x="823" y="1883"/>
                    </a:cubicBezTo>
                    <a:cubicBezTo>
                      <a:pt x="765" y="2021"/>
                      <a:pt x="653" y="2088"/>
                      <a:pt x="690" y="2245"/>
                    </a:cubicBezTo>
                    <a:cubicBezTo>
                      <a:pt x="703" y="2302"/>
                      <a:pt x="735" y="2325"/>
                      <a:pt x="774" y="2325"/>
                    </a:cubicBezTo>
                    <a:cubicBezTo>
                      <a:pt x="847" y="2325"/>
                      <a:pt x="947" y="2247"/>
                      <a:pt x="1008" y="2156"/>
                    </a:cubicBezTo>
                    <a:cubicBezTo>
                      <a:pt x="1115" y="1999"/>
                      <a:pt x="1160" y="1913"/>
                      <a:pt x="1200" y="1913"/>
                    </a:cubicBezTo>
                    <a:cubicBezTo>
                      <a:pt x="1251" y="1913"/>
                      <a:pt x="1294" y="2055"/>
                      <a:pt x="1455" y="2367"/>
                    </a:cubicBezTo>
                    <a:cubicBezTo>
                      <a:pt x="1502" y="2459"/>
                      <a:pt x="1567" y="2567"/>
                      <a:pt x="1650" y="2567"/>
                    </a:cubicBezTo>
                    <a:cubicBezTo>
                      <a:pt x="1667" y="2567"/>
                      <a:pt x="1684" y="2562"/>
                      <a:pt x="1702" y="2553"/>
                    </a:cubicBezTo>
                    <a:cubicBezTo>
                      <a:pt x="1820" y="2491"/>
                      <a:pt x="1760" y="2352"/>
                      <a:pt x="1702" y="2219"/>
                    </a:cubicBezTo>
                    <a:cubicBezTo>
                      <a:pt x="1559" y="1888"/>
                      <a:pt x="1470" y="1740"/>
                      <a:pt x="1527" y="1740"/>
                    </a:cubicBezTo>
                    <a:cubicBezTo>
                      <a:pt x="1572" y="1740"/>
                      <a:pt x="1709" y="1833"/>
                      <a:pt x="1985" y="2000"/>
                    </a:cubicBezTo>
                    <a:cubicBezTo>
                      <a:pt x="2049" y="2038"/>
                      <a:pt x="2107" y="2055"/>
                      <a:pt x="2155" y="2055"/>
                    </a:cubicBezTo>
                    <a:cubicBezTo>
                      <a:pt x="2312" y="2055"/>
                      <a:pt x="2350" y="1874"/>
                      <a:pt x="2075" y="1702"/>
                    </a:cubicBezTo>
                    <a:cubicBezTo>
                      <a:pt x="1545" y="1370"/>
                      <a:pt x="1584" y="1417"/>
                      <a:pt x="2210" y="1312"/>
                    </a:cubicBezTo>
                    <a:cubicBezTo>
                      <a:pt x="2269" y="1303"/>
                      <a:pt x="2469" y="1300"/>
                      <a:pt x="2428" y="1114"/>
                    </a:cubicBezTo>
                    <a:cubicBezTo>
                      <a:pt x="2415" y="1052"/>
                      <a:pt x="2370" y="1012"/>
                      <a:pt x="2304" y="1012"/>
                    </a:cubicBezTo>
                    <a:cubicBezTo>
                      <a:pt x="2297" y="1012"/>
                      <a:pt x="2289" y="1013"/>
                      <a:pt x="2280" y="1014"/>
                    </a:cubicBezTo>
                    <a:cubicBezTo>
                      <a:pt x="1940" y="1059"/>
                      <a:pt x="1738" y="1105"/>
                      <a:pt x="1649" y="1105"/>
                    </a:cubicBezTo>
                    <a:cubicBezTo>
                      <a:pt x="1575" y="1105"/>
                      <a:pt x="1579" y="1074"/>
                      <a:pt x="1646" y="985"/>
                    </a:cubicBezTo>
                    <a:cubicBezTo>
                      <a:pt x="1646" y="982"/>
                      <a:pt x="1644" y="982"/>
                      <a:pt x="1643" y="981"/>
                    </a:cubicBezTo>
                    <a:cubicBezTo>
                      <a:pt x="1821" y="782"/>
                      <a:pt x="2074" y="537"/>
                      <a:pt x="1912" y="413"/>
                    </a:cubicBezTo>
                    <a:cubicBezTo>
                      <a:pt x="1883" y="390"/>
                      <a:pt x="1856" y="381"/>
                      <a:pt x="1830" y="381"/>
                    </a:cubicBezTo>
                    <a:cubicBezTo>
                      <a:pt x="1755" y="381"/>
                      <a:pt x="1690" y="461"/>
                      <a:pt x="1612" y="550"/>
                    </a:cubicBezTo>
                    <a:cubicBezTo>
                      <a:pt x="1555" y="616"/>
                      <a:pt x="1416" y="816"/>
                      <a:pt x="1371" y="816"/>
                    </a:cubicBezTo>
                    <a:cubicBezTo>
                      <a:pt x="1369" y="816"/>
                      <a:pt x="1368" y="816"/>
                      <a:pt x="1366" y="816"/>
                    </a:cubicBezTo>
                    <a:cubicBezTo>
                      <a:pt x="1312" y="798"/>
                      <a:pt x="1345" y="768"/>
                      <a:pt x="1325" y="285"/>
                    </a:cubicBezTo>
                    <a:cubicBezTo>
                      <a:pt x="1320" y="152"/>
                      <a:pt x="1308" y="0"/>
                      <a:pt x="119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484" name="Google Shape;1484;p31"/>
          <p:cNvGrpSpPr/>
          <p:nvPr/>
        </p:nvGrpSpPr>
        <p:grpSpPr>
          <a:xfrm>
            <a:off x="921536" y="3694067"/>
            <a:ext cx="937318" cy="1138044"/>
            <a:chOff x="921536" y="3694067"/>
            <a:chExt cx="937318" cy="1138044"/>
          </a:xfrm>
        </p:grpSpPr>
        <p:sp>
          <p:nvSpPr>
            <p:cNvPr id="1485" name="Google Shape;1485;p31"/>
            <p:cNvSpPr/>
            <p:nvPr/>
          </p:nvSpPr>
          <p:spPr>
            <a:xfrm>
              <a:off x="921536" y="4073798"/>
              <a:ext cx="81267" cy="84493"/>
            </a:xfrm>
            <a:custGeom>
              <a:avLst/>
              <a:gdLst/>
              <a:ahLst/>
              <a:cxnLst/>
              <a:rect l="l" t="t" r="r" b="b"/>
              <a:pathLst>
                <a:path w="2469" h="2567" extrusionOk="0">
                  <a:moveTo>
                    <a:pt x="1190" y="0"/>
                  </a:moveTo>
                  <a:cubicBezTo>
                    <a:pt x="1183" y="0"/>
                    <a:pt x="1175" y="1"/>
                    <a:pt x="1168" y="2"/>
                  </a:cubicBezTo>
                  <a:cubicBezTo>
                    <a:pt x="977" y="29"/>
                    <a:pt x="1027" y="98"/>
                    <a:pt x="1039" y="890"/>
                  </a:cubicBezTo>
                  <a:cubicBezTo>
                    <a:pt x="1040" y="956"/>
                    <a:pt x="1022" y="982"/>
                    <a:pt x="988" y="982"/>
                  </a:cubicBezTo>
                  <a:cubicBezTo>
                    <a:pt x="927" y="982"/>
                    <a:pt x="816" y="895"/>
                    <a:pt x="681" y="811"/>
                  </a:cubicBezTo>
                  <a:cubicBezTo>
                    <a:pt x="617" y="772"/>
                    <a:pt x="534" y="740"/>
                    <a:pt x="463" y="740"/>
                  </a:cubicBezTo>
                  <a:cubicBezTo>
                    <a:pt x="405" y="740"/>
                    <a:pt x="355" y="762"/>
                    <a:pt x="330" y="819"/>
                  </a:cubicBezTo>
                  <a:cubicBezTo>
                    <a:pt x="287" y="923"/>
                    <a:pt x="380" y="984"/>
                    <a:pt x="474" y="1046"/>
                  </a:cubicBezTo>
                  <a:cubicBezTo>
                    <a:pt x="977" y="1377"/>
                    <a:pt x="983" y="1279"/>
                    <a:pt x="284" y="1496"/>
                  </a:cubicBezTo>
                  <a:cubicBezTo>
                    <a:pt x="155" y="1535"/>
                    <a:pt x="0" y="1596"/>
                    <a:pt x="50" y="1724"/>
                  </a:cubicBezTo>
                  <a:cubicBezTo>
                    <a:pt x="71" y="1779"/>
                    <a:pt x="123" y="1800"/>
                    <a:pt x="193" y="1800"/>
                  </a:cubicBezTo>
                  <a:cubicBezTo>
                    <a:pt x="398" y="1800"/>
                    <a:pt x="754" y="1623"/>
                    <a:pt x="915" y="1623"/>
                  </a:cubicBezTo>
                  <a:cubicBezTo>
                    <a:pt x="922" y="1623"/>
                    <a:pt x="928" y="1624"/>
                    <a:pt x="935" y="1624"/>
                  </a:cubicBezTo>
                  <a:cubicBezTo>
                    <a:pt x="953" y="1734"/>
                    <a:pt x="859" y="1795"/>
                    <a:pt x="823" y="1883"/>
                  </a:cubicBezTo>
                  <a:cubicBezTo>
                    <a:pt x="765" y="2021"/>
                    <a:pt x="653" y="2088"/>
                    <a:pt x="690" y="2245"/>
                  </a:cubicBezTo>
                  <a:cubicBezTo>
                    <a:pt x="703" y="2302"/>
                    <a:pt x="735" y="2325"/>
                    <a:pt x="774" y="2325"/>
                  </a:cubicBezTo>
                  <a:cubicBezTo>
                    <a:pt x="847" y="2325"/>
                    <a:pt x="947" y="2247"/>
                    <a:pt x="1008" y="2156"/>
                  </a:cubicBezTo>
                  <a:cubicBezTo>
                    <a:pt x="1115" y="1999"/>
                    <a:pt x="1160" y="1913"/>
                    <a:pt x="1200" y="1913"/>
                  </a:cubicBezTo>
                  <a:cubicBezTo>
                    <a:pt x="1251" y="1913"/>
                    <a:pt x="1294" y="2055"/>
                    <a:pt x="1455" y="2367"/>
                  </a:cubicBezTo>
                  <a:cubicBezTo>
                    <a:pt x="1502" y="2459"/>
                    <a:pt x="1567" y="2567"/>
                    <a:pt x="1650" y="2567"/>
                  </a:cubicBezTo>
                  <a:cubicBezTo>
                    <a:pt x="1667" y="2567"/>
                    <a:pt x="1684" y="2562"/>
                    <a:pt x="1702" y="2553"/>
                  </a:cubicBezTo>
                  <a:cubicBezTo>
                    <a:pt x="1820" y="2491"/>
                    <a:pt x="1760" y="2352"/>
                    <a:pt x="1702" y="2219"/>
                  </a:cubicBezTo>
                  <a:cubicBezTo>
                    <a:pt x="1559" y="1888"/>
                    <a:pt x="1470" y="1740"/>
                    <a:pt x="1527" y="1740"/>
                  </a:cubicBezTo>
                  <a:cubicBezTo>
                    <a:pt x="1572" y="1740"/>
                    <a:pt x="1709" y="1833"/>
                    <a:pt x="1985" y="2000"/>
                  </a:cubicBezTo>
                  <a:cubicBezTo>
                    <a:pt x="2049" y="2038"/>
                    <a:pt x="2107" y="2055"/>
                    <a:pt x="2155" y="2055"/>
                  </a:cubicBezTo>
                  <a:cubicBezTo>
                    <a:pt x="2312" y="2055"/>
                    <a:pt x="2350" y="1874"/>
                    <a:pt x="2075" y="1702"/>
                  </a:cubicBezTo>
                  <a:cubicBezTo>
                    <a:pt x="1545" y="1370"/>
                    <a:pt x="1584" y="1417"/>
                    <a:pt x="2210" y="1312"/>
                  </a:cubicBezTo>
                  <a:cubicBezTo>
                    <a:pt x="2269" y="1303"/>
                    <a:pt x="2469" y="1300"/>
                    <a:pt x="2428" y="1114"/>
                  </a:cubicBezTo>
                  <a:cubicBezTo>
                    <a:pt x="2415" y="1052"/>
                    <a:pt x="2370" y="1012"/>
                    <a:pt x="2304" y="1012"/>
                  </a:cubicBezTo>
                  <a:cubicBezTo>
                    <a:pt x="2297" y="1012"/>
                    <a:pt x="2289" y="1013"/>
                    <a:pt x="2280" y="1014"/>
                  </a:cubicBezTo>
                  <a:cubicBezTo>
                    <a:pt x="1940" y="1059"/>
                    <a:pt x="1738" y="1105"/>
                    <a:pt x="1649" y="1105"/>
                  </a:cubicBezTo>
                  <a:cubicBezTo>
                    <a:pt x="1575" y="1105"/>
                    <a:pt x="1579" y="1074"/>
                    <a:pt x="1646" y="985"/>
                  </a:cubicBezTo>
                  <a:cubicBezTo>
                    <a:pt x="1646" y="982"/>
                    <a:pt x="1644" y="982"/>
                    <a:pt x="1643" y="981"/>
                  </a:cubicBezTo>
                  <a:cubicBezTo>
                    <a:pt x="1821" y="782"/>
                    <a:pt x="2074" y="537"/>
                    <a:pt x="1912" y="413"/>
                  </a:cubicBezTo>
                  <a:cubicBezTo>
                    <a:pt x="1883" y="390"/>
                    <a:pt x="1856" y="381"/>
                    <a:pt x="1830" y="381"/>
                  </a:cubicBezTo>
                  <a:cubicBezTo>
                    <a:pt x="1755" y="381"/>
                    <a:pt x="1690" y="461"/>
                    <a:pt x="1612" y="550"/>
                  </a:cubicBezTo>
                  <a:cubicBezTo>
                    <a:pt x="1555" y="616"/>
                    <a:pt x="1416" y="816"/>
                    <a:pt x="1371" y="816"/>
                  </a:cubicBezTo>
                  <a:cubicBezTo>
                    <a:pt x="1369" y="816"/>
                    <a:pt x="1368" y="816"/>
                    <a:pt x="1366" y="816"/>
                  </a:cubicBezTo>
                  <a:cubicBezTo>
                    <a:pt x="1312" y="798"/>
                    <a:pt x="1345" y="768"/>
                    <a:pt x="1325" y="285"/>
                  </a:cubicBezTo>
                  <a:cubicBezTo>
                    <a:pt x="1320" y="152"/>
                    <a:pt x="1308" y="0"/>
                    <a:pt x="119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6" name="Google Shape;1486;p31"/>
            <p:cNvSpPr/>
            <p:nvPr/>
          </p:nvSpPr>
          <p:spPr>
            <a:xfrm>
              <a:off x="1002805" y="3694067"/>
              <a:ext cx="99173" cy="140119"/>
            </a:xfrm>
            <a:custGeom>
              <a:avLst/>
              <a:gdLst/>
              <a:ahLst/>
              <a:cxnLst/>
              <a:rect l="l" t="t" r="r" b="b"/>
              <a:pathLst>
                <a:path w="3013" h="4257" extrusionOk="0">
                  <a:moveTo>
                    <a:pt x="513" y="0"/>
                  </a:moveTo>
                  <a:cubicBezTo>
                    <a:pt x="438" y="0"/>
                    <a:pt x="363" y="3"/>
                    <a:pt x="289" y="5"/>
                  </a:cubicBezTo>
                  <a:cubicBezTo>
                    <a:pt x="215" y="7"/>
                    <a:pt x="146" y="39"/>
                    <a:pt x="84" y="79"/>
                  </a:cubicBezTo>
                  <a:cubicBezTo>
                    <a:pt x="8" y="130"/>
                    <a:pt x="0" y="228"/>
                    <a:pt x="66" y="296"/>
                  </a:cubicBezTo>
                  <a:cubicBezTo>
                    <a:pt x="128" y="360"/>
                    <a:pt x="201" y="390"/>
                    <a:pt x="292" y="391"/>
                  </a:cubicBezTo>
                  <a:cubicBezTo>
                    <a:pt x="439" y="393"/>
                    <a:pt x="587" y="397"/>
                    <a:pt x="731" y="417"/>
                  </a:cubicBezTo>
                  <a:cubicBezTo>
                    <a:pt x="957" y="449"/>
                    <a:pt x="1002" y="517"/>
                    <a:pt x="960" y="736"/>
                  </a:cubicBezTo>
                  <a:cubicBezTo>
                    <a:pt x="926" y="922"/>
                    <a:pt x="863" y="1099"/>
                    <a:pt x="782" y="1273"/>
                  </a:cubicBezTo>
                  <a:cubicBezTo>
                    <a:pt x="664" y="1524"/>
                    <a:pt x="696" y="1765"/>
                    <a:pt x="875" y="1980"/>
                  </a:cubicBezTo>
                  <a:cubicBezTo>
                    <a:pt x="994" y="2121"/>
                    <a:pt x="1156" y="2196"/>
                    <a:pt x="1335" y="2239"/>
                  </a:cubicBezTo>
                  <a:cubicBezTo>
                    <a:pt x="1437" y="2263"/>
                    <a:pt x="1542" y="2278"/>
                    <a:pt x="1643" y="2305"/>
                  </a:cubicBezTo>
                  <a:cubicBezTo>
                    <a:pt x="1852" y="2360"/>
                    <a:pt x="1901" y="2434"/>
                    <a:pt x="1869" y="2646"/>
                  </a:cubicBezTo>
                  <a:cubicBezTo>
                    <a:pt x="1842" y="2823"/>
                    <a:pt x="1778" y="2989"/>
                    <a:pt x="1708" y="3156"/>
                  </a:cubicBezTo>
                  <a:cubicBezTo>
                    <a:pt x="1532" y="3567"/>
                    <a:pt x="1673" y="3981"/>
                    <a:pt x="2063" y="4178"/>
                  </a:cubicBezTo>
                  <a:cubicBezTo>
                    <a:pt x="2172" y="4234"/>
                    <a:pt x="2282" y="4257"/>
                    <a:pt x="2391" y="4257"/>
                  </a:cubicBezTo>
                  <a:cubicBezTo>
                    <a:pt x="2547" y="4257"/>
                    <a:pt x="2702" y="4211"/>
                    <a:pt x="2853" y="4145"/>
                  </a:cubicBezTo>
                  <a:cubicBezTo>
                    <a:pt x="2968" y="4095"/>
                    <a:pt x="3012" y="4004"/>
                    <a:pt x="2974" y="3922"/>
                  </a:cubicBezTo>
                  <a:cubicBezTo>
                    <a:pt x="2950" y="3872"/>
                    <a:pt x="2931" y="3841"/>
                    <a:pt x="2859" y="3841"/>
                  </a:cubicBezTo>
                  <a:cubicBezTo>
                    <a:pt x="2833" y="3841"/>
                    <a:pt x="2801" y="3845"/>
                    <a:pt x="2758" y="3854"/>
                  </a:cubicBezTo>
                  <a:cubicBezTo>
                    <a:pt x="2658" y="3875"/>
                    <a:pt x="2558" y="3895"/>
                    <a:pt x="2455" y="3895"/>
                  </a:cubicBezTo>
                  <a:cubicBezTo>
                    <a:pt x="2432" y="3895"/>
                    <a:pt x="2408" y="3894"/>
                    <a:pt x="2384" y="3891"/>
                  </a:cubicBezTo>
                  <a:cubicBezTo>
                    <a:pt x="2119" y="3865"/>
                    <a:pt x="1973" y="3662"/>
                    <a:pt x="2037" y="3406"/>
                  </a:cubicBezTo>
                  <a:cubicBezTo>
                    <a:pt x="2059" y="3316"/>
                    <a:pt x="2101" y="3228"/>
                    <a:pt x="2135" y="3141"/>
                  </a:cubicBezTo>
                  <a:cubicBezTo>
                    <a:pt x="2214" y="2934"/>
                    <a:pt x="2284" y="2725"/>
                    <a:pt x="2267" y="2497"/>
                  </a:cubicBezTo>
                  <a:cubicBezTo>
                    <a:pt x="2245" y="2214"/>
                    <a:pt x="2098" y="2024"/>
                    <a:pt x="1831" y="1944"/>
                  </a:cubicBezTo>
                  <a:cubicBezTo>
                    <a:pt x="1752" y="1920"/>
                    <a:pt x="1668" y="1906"/>
                    <a:pt x="1550" y="1877"/>
                  </a:cubicBezTo>
                  <a:cubicBezTo>
                    <a:pt x="1533" y="1875"/>
                    <a:pt x="1481" y="1866"/>
                    <a:pt x="1433" y="1855"/>
                  </a:cubicBezTo>
                  <a:cubicBezTo>
                    <a:pt x="1111" y="1778"/>
                    <a:pt x="1048" y="1657"/>
                    <a:pt x="1176" y="1360"/>
                  </a:cubicBezTo>
                  <a:cubicBezTo>
                    <a:pt x="1188" y="1331"/>
                    <a:pt x="1208" y="1305"/>
                    <a:pt x="1219" y="1275"/>
                  </a:cubicBezTo>
                  <a:cubicBezTo>
                    <a:pt x="1287" y="1098"/>
                    <a:pt x="1346" y="919"/>
                    <a:pt x="1370" y="730"/>
                  </a:cubicBezTo>
                  <a:cubicBezTo>
                    <a:pt x="1415" y="377"/>
                    <a:pt x="1261" y="138"/>
                    <a:pt x="916" y="45"/>
                  </a:cubicBezTo>
                  <a:cubicBezTo>
                    <a:pt x="783" y="9"/>
                    <a:pt x="648" y="0"/>
                    <a:pt x="51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7" name="Google Shape;1487;p31"/>
            <p:cNvSpPr/>
            <p:nvPr/>
          </p:nvSpPr>
          <p:spPr>
            <a:xfrm>
              <a:off x="1759680" y="4691992"/>
              <a:ext cx="99173" cy="140119"/>
            </a:xfrm>
            <a:custGeom>
              <a:avLst/>
              <a:gdLst/>
              <a:ahLst/>
              <a:cxnLst/>
              <a:rect l="l" t="t" r="r" b="b"/>
              <a:pathLst>
                <a:path w="3013" h="4257" extrusionOk="0">
                  <a:moveTo>
                    <a:pt x="513" y="0"/>
                  </a:moveTo>
                  <a:cubicBezTo>
                    <a:pt x="438" y="0"/>
                    <a:pt x="363" y="3"/>
                    <a:pt x="289" y="5"/>
                  </a:cubicBezTo>
                  <a:cubicBezTo>
                    <a:pt x="215" y="7"/>
                    <a:pt x="146" y="39"/>
                    <a:pt x="84" y="79"/>
                  </a:cubicBezTo>
                  <a:cubicBezTo>
                    <a:pt x="8" y="130"/>
                    <a:pt x="0" y="228"/>
                    <a:pt x="66" y="296"/>
                  </a:cubicBezTo>
                  <a:cubicBezTo>
                    <a:pt x="128" y="360"/>
                    <a:pt x="201" y="390"/>
                    <a:pt x="292" y="391"/>
                  </a:cubicBezTo>
                  <a:cubicBezTo>
                    <a:pt x="439" y="393"/>
                    <a:pt x="587" y="397"/>
                    <a:pt x="731" y="417"/>
                  </a:cubicBezTo>
                  <a:cubicBezTo>
                    <a:pt x="957" y="449"/>
                    <a:pt x="1002" y="517"/>
                    <a:pt x="960" y="736"/>
                  </a:cubicBezTo>
                  <a:cubicBezTo>
                    <a:pt x="926" y="922"/>
                    <a:pt x="863" y="1099"/>
                    <a:pt x="782" y="1273"/>
                  </a:cubicBezTo>
                  <a:cubicBezTo>
                    <a:pt x="664" y="1524"/>
                    <a:pt x="696" y="1765"/>
                    <a:pt x="875" y="1980"/>
                  </a:cubicBezTo>
                  <a:cubicBezTo>
                    <a:pt x="994" y="2121"/>
                    <a:pt x="1156" y="2196"/>
                    <a:pt x="1335" y="2239"/>
                  </a:cubicBezTo>
                  <a:cubicBezTo>
                    <a:pt x="1437" y="2263"/>
                    <a:pt x="1542" y="2278"/>
                    <a:pt x="1643" y="2305"/>
                  </a:cubicBezTo>
                  <a:cubicBezTo>
                    <a:pt x="1852" y="2360"/>
                    <a:pt x="1901" y="2434"/>
                    <a:pt x="1869" y="2646"/>
                  </a:cubicBezTo>
                  <a:cubicBezTo>
                    <a:pt x="1842" y="2823"/>
                    <a:pt x="1778" y="2989"/>
                    <a:pt x="1708" y="3156"/>
                  </a:cubicBezTo>
                  <a:cubicBezTo>
                    <a:pt x="1532" y="3567"/>
                    <a:pt x="1673" y="3981"/>
                    <a:pt x="2063" y="4178"/>
                  </a:cubicBezTo>
                  <a:cubicBezTo>
                    <a:pt x="2172" y="4234"/>
                    <a:pt x="2282" y="4257"/>
                    <a:pt x="2391" y="4257"/>
                  </a:cubicBezTo>
                  <a:cubicBezTo>
                    <a:pt x="2547" y="4257"/>
                    <a:pt x="2702" y="4211"/>
                    <a:pt x="2853" y="4145"/>
                  </a:cubicBezTo>
                  <a:cubicBezTo>
                    <a:pt x="2968" y="4095"/>
                    <a:pt x="3012" y="4004"/>
                    <a:pt x="2974" y="3922"/>
                  </a:cubicBezTo>
                  <a:cubicBezTo>
                    <a:pt x="2950" y="3872"/>
                    <a:pt x="2931" y="3841"/>
                    <a:pt x="2859" y="3841"/>
                  </a:cubicBezTo>
                  <a:cubicBezTo>
                    <a:pt x="2833" y="3841"/>
                    <a:pt x="2801" y="3845"/>
                    <a:pt x="2758" y="3854"/>
                  </a:cubicBezTo>
                  <a:cubicBezTo>
                    <a:pt x="2658" y="3875"/>
                    <a:pt x="2558" y="3895"/>
                    <a:pt x="2455" y="3895"/>
                  </a:cubicBezTo>
                  <a:cubicBezTo>
                    <a:pt x="2432" y="3895"/>
                    <a:pt x="2408" y="3894"/>
                    <a:pt x="2384" y="3891"/>
                  </a:cubicBezTo>
                  <a:cubicBezTo>
                    <a:pt x="2119" y="3865"/>
                    <a:pt x="1973" y="3662"/>
                    <a:pt x="2037" y="3406"/>
                  </a:cubicBezTo>
                  <a:cubicBezTo>
                    <a:pt x="2059" y="3316"/>
                    <a:pt x="2101" y="3228"/>
                    <a:pt x="2135" y="3141"/>
                  </a:cubicBezTo>
                  <a:cubicBezTo>
                    <a:pt x="2214" y="2934"/>
                    <a:pt x="2284" y="2725"/>
                    <a:pt x="2267" y="2497"/>
                  </a:cubicBezTo>
                  <a:cubicBezTo>
                    <a:pt x="2245" y="2214"/>
                    <a:pt x="2098" y="2024"/>
                    <a:pt x="1831" y="1944"/>
                  </a:cubicBezTo>
                  <a:cubicBezTo>
                    <a:pt x="1752" y="1920"/>
                    <a:pt x="1668" y="1906"/>
                    <a:pt x="1550" y="1877"/>
                  </a:cubicBezTo>
                  <a:cubicBezTo>
                    <a:pt x="1533" y="1875"/>
                    <a:pt x="1481" y="1866"/>
                    <a:pt x="1433" y="1855"/>
                  </a:cubicBezTo>
                  <a:cubicBezTo>
                    <a:pt x="1111" y="1778"/>
                    <a:pt x="1048" y="1657"/>
                    <a:pt x="1176" y="1360"/>
                  </a:cubicBezTo>
                  <a:cubicBezTo>
                    <a:pt x="1188" y="1331"/>
                    <a:pt x="1208" y="1305"/>
                    <a:pt x="1219" y="1275"/>
                  </a:cubicBezTo>
                  <a:cubicBezTo>
                    <a:pt x="1287" y="1098"/>
                    <a:pt x="1346" y="919"/>
                    <a:pt x="1370" y="730"/>
                  </a:cubicBezTo>
                  <a:cubicBezTo>
                    <a:pt x="1415" y="377"/>
                    <a:pt x="1261" y="138"/>
                    <a:pt x="916" y="45"/>
                  </a:cubicBezTo>
                  <a:cubicBezTo>
                    <a:pt x="783" y="9"/>
                    <a:pt x="648" y="0"/>
                    <a:pt x="51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8" name="Google Shape;1488;p31"/>
            <p:cNvSpPr/>
            <p:nvPr/>
          </p:nvSpPr>
          <p:spPr>
            <a:xfrm>
              <a:off x="1510186" y="4719798"/>
              <a:ext cx="81267" cy="84493"/>
            </a:xfrm>
            <a:custGeom>
              <a:avLst/>
              <a:gdLst/>
              <a:ahLst/>
              <a:cxnLst/>
              <a:rect l="l" t="t" r="r" b="b"/>
              <a:pathLst>
                <a:path w="2469" h="2567" extrusionOk="0">
                  <a:moveTo>
                    <a:pt x="1190" y="0"/>
                  </a:moveTo>
                  <a:cubicBezTo>
                    <a:pt x="1183" y="0"/>
                    <a:pt x="1175" y="1"/>
                    <a:pt x="1168" y="2"/>
                  </a:cubicBezTo>
                  <a:cubicBezTo>
                    <a:pt x="977" y="29"/>
                    <a:pt x="1027" y="98"/>
                    <a:pt x="1039" y="890"/>
                  </a:cubicBezTo>
                  <a:cubicBezTo>
                    <a:pt x="1040" y="956"/>
                    <a:pt x="1022" y="982"/>
                    <a:pt x="988" y="982"/>
                  </a:cubicBezTo>
                  <a:cubicBezTo>
                    <a:pt x="927" y="982"/>
                    <a:pt x="816" y="895"/>
                    <a:pt x="681" y="811"/>
                  </a:cubicBezTo>
                  <a:cubicBezTo>
                    <a:pt x="617" y="772"/>
                    <a:pt x="534" y="740"/>
                    <a:pt x="463" y="740"/>
                  </a:cubicBezTo>
                  <a:cubicBezTo>
                    <a:pt x="405" y="740"/>
                    <a:pt x="355" y="762"/>
                    <a:pt x="330" y="819"/>
                  </a:cubicBezTo>
                  <a:cubicBezTo>
                    <a:pt x="287" y="923"/>
                    <a:pt x="380" y="984"/>
                    <a:pt x="474" y="1046"/>
                  </a:cubicBezTo>
                  <a:cubicBezTo>
                    <a:pt x="977" y="1377"/>
                    <a:pt x="983" y="1279"/>
                    <a:pt x="284" y="1496"/>
                  </a:cubicBezTo>
                  <a:cubicBezTo>
                    <a:pt x="155" y="1535"/>
                    <a:pt x="0" y="1596"/>
                    <a:pt x="50" y="1724"/>
                  </a:cubicBezTo>
                  <a:cubicBezTo>
                    <a:pt x="71" y="1779"/>
                    <a:pt x="123" y="1800"/>
                    <a:pt x="193" y="1800"/>
                  </a:cubicBezTo>
                  <a:cubicBezTo>
                    <a:pt x="398" y="1800"/>
                    <a:pt x="754" y="1623"/>
                    <a:pt x="915" y="1623"/>
                  </a:cubicBezTo>
                  <a:cubicBezTo>
                    <a:pt x="922" y="1623"/>
                    <a:pt x="928" y="1624"/>
                    <a:pt x="935" y="1624"/>
                  </a:cubicBezTo>
                  <a:cubicBezTo>
                    <a:pt x="953" y="1734"/>
                    <a:pt x="859" y="1795"/>
                    <a:pt x="823" y="1883"/>
                  </a:cubicBezTo>
                  <a:cubicBezTo>
                    <a:pt x="765" y="2021"/>
                    <a:pt x="653" y="2088"/>
                    <a:pt x="690" y="2245"/>
                  </a:cubicBezTo>
                  <a:cubicBezTo>
                    <a:pt x="703" y="2302"/>
                    <a:pt x="735" y="2325"/>
                    <a:pt x="774" y="2325"/>
                  </a:cubicBezTo>
                  <a:cubicBezTo>
                    <a:pt x="847" y="2325"/>
                    <a:pt x="947" y="2247"/>
                    <a:pt x="1008" y="2156"/>
                  </a:cubicBezTo>
                  <a:cubicBezTo>
                    <a:pt x="1115" y="1999"/>
                    <a:pt x="1160" y="1913"/>
                    <a:pt x="1200" y="1913"/>
                  </a:cubicBezTo>
                  <a:cubicBezTo>
                    <a:pt x="1251" y="1913"/>
                    <a:pt x="1294" y="2055"/>
                    <a:pt x="1455" y="2367"/>
                  </a:cubicBezTo>
                  <a:cubicBezTo>
                    <a:pt x="1502" y="2459"/>
                    <a:pt x="1567" y="2567"/>
                    <a:pt x="1650" y="2567"/>
                  </a:cubicBezTo>
                  <a:cubicBezTo>
                    <a:pt x="1667" y="2567"/>
                    <a:pt x="1684" y="2562"/>
                    <a:pt x="1702" y="2553"/>
                  </a:cubicBezTo>
                  <a:cubicBezTo>
                    <a:pt x="1820" y="2491"/>
                    <a:pt x="1760" y="2352"/>
                    <a:pt x="1702" y="2219"/>
                  </a:cubicBezTo>
                  <a:cubicBezTo>
                    <a:pt x="1559" y="1888"/>
                    <a:pt x="1470" y="1740"/>
                    <a:pt x="1527" y="1740"/>
                  </a:cubicBezTo>
                  <a:cubicBezTo>
                    <a:pt x="1572" y="1740"/>
                    <a:pt x="1709" y="1833"/>
                    <a:pt x="1985" y="2000"/>
                  </a:cubicBezTo>
                  <a:cubicBezTo>
                    <a:pt x="2049" y="2038"/>
                    <a:pt x="2107" y="2055"/>
                    <a:pt x="2155" y="2055"/>
                  </a:cubicBezTo>
                  <a:cubicBezTo>
                    <a:pt x="2312" y="2055"/>
                    <a:pt x="2350" y="1874"/>
                    <a:pt x="2075" y="1702"/>
                  </a:cubicBezTo>
                  <a:cubicBezTo>
                    <a:pt x="1545" y="1370"/>
                    <a:pt x="1584" y="1417"/>
                    <a:pt x="2210" y="1312"/>
                  </a:cubicBezTo>
                  <a:cubicBezTo>
                    <a:pt x="2269" y="1303"/>
                    <a:pt x="2469" y="1300"/>
                    <a:pt x="2428" y="1114"/>
                  </a:cubicBezTo>
                  <a:cubicBezTo>
                    <a:pt x="2415" y="1052"/>
                    <a:pt x="2370" y="1012"/>
                    <a:pt x="2304" y="1012"/>
                  </a:cubicBezTo>
                  <a:cubicBezTo>
                    <a:pt x="2297" y="1012"/>
                    <a:pt x="2289" y="1013"/>
                    <a:pt x="2280" y="1014"/>
                  </a:cubicBezTo>
                  <a:cubicBezTo>
                    <a:pt x="1940" y="1059"/>
                    <a:pt x="1738" y="1105"/>
                    <a:pt x="1649" y="1105"/>
                  </a:cubicBezTo>
                  <a:cubicBezTo>
                    <a:pt x="1575" y="1105"/>
                    <a:pt x="1579" y="1074"/>
                    <a:pt x="1646" y="985"/>
                  </a:cubicBezTo>
                  <a:cubicBezTo>
                    <a:pt x="1646" y="982"/>
                    <a:pt x="1644" y="982"/>
                    <a:pt x="1643" y="981"/>
                  </a:cubicBezTo>
                  <a:cubicBezTo>
                    <a:pt x="1821" y="782"/>
                    <a:pt x="2074" y="537"/>
                    <a:pt x="1912" y="413"/>
                  </a:cubicBezTo>
                  <a:cubicBezTo>
                    <a:pt x="1883" y="390"/>
                    <a:pt x="1856" y="381"/>
                    <a:pt x="1830" y="381"/>
                  </a:cubicBezTo>
                  <a:cubicBezTo>
                    <a:pt x="1755" y="381"/>
                    <a:pt x="1690" y="461"/>
                    <a:pt x="1612" y="550"/>
                  </a:cubicBezTo>
                  <a:cubicBezTo>
                    <a:pt x="1555" y="616"/>
                    <a:pt x="1416" y="816"/>
                    <a:pt x="1371" y="816"/>
                  </a:cubicBezTo>
                  <a:cubicBezTo>
                    <a:pt x="1369" y="816"/>
                    <a:pt x="1368" y="816"/>
                    <a:pt x="1366" y="816"/>
                  </a:cubicBezTo>
                  <a:cubicBezTo>
                    <a:pt x="1312" y="798"/>
                    <a:pt x="1345" y="768"/>
                    <a:pt x="1325" y="285"/>
                  </a:cubicBezTo>
                  <a:cubicBezTo>
                    <a:pt x="1320" y="152"/>
                    <a:pt x="1308" y="0"/>
                    <a:pt x="119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Quote">
    <p:spTree>
      <p:nvGrpSpPr>
        <p:cNvPr id="1" name="Shape 5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7" name="Google Shape;507;p14"/>
          <p:cNvSpPr txBox="1">
            <a:spLocks noGrp="1"/>
          </p:cNvSpPr>
          <p:nvPr>
            <p:ph type="title"/>
          </p:nvPr>
        </p:nvSpPr>
        <p:spPr>
          <a:xfrm rot="-1066">
            <a:off x="5520900" y="3307186"/>
            <a:ext cx="2903100" cy="60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508" name="Google Shape;508;p14"/>
          <p:cNvSpPr txBox="1">
            <a:spLocks noGrp="1"/>
          </p:cNvSpPr>
          <p:nvPr>
            <p:ph type="subTitle" idx="1"/>
          </p:nvPr>
        </p:nvSpPr>
        <p:spPr>
          <a:xfrm>
            <a:off x="3860100" y="1231363"/>
            <a:ext cx="4563900" cy="2057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000"/>
            </a:lvl1pPr>
            <a:lvl2pPr lvl="1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509" name="Google Shape;509;p14"/>
          <p:cNvGrpSpPr/>
          <p:nvPr/>
        </p:nvGrpSpPr>
        <p:grpSpPr>
          <a:xfrm>
            <a:off x="-12" y="-76200"/>
            <a:ext cx="9296410" cy="5219705"/>
            <a:chOff x="-12" y="-76200"/>
            <a:chExt cx="9296410" cy="5219705"/>
          </a:xfrm>
        </p:grpSpPr>
        <p:sp>
          <p:nvSpPr>
            <p:cNvPr id="510" name="Google Shape;510;p14"/>
            <p:cNvSpPr/>
            <p:nvPr/>
          </p:nvSpPr>
          <p:spPr>
            <a:xfrm flipH="1">
              <a:off x="152403" y="1184275"/>
              <a:ext cx="4137497" cy="3959230"/>
            </a:xfrm>
            <a:custGeom>
              <a:avLst/>
              <a:gdLst/>
              <a:ahLst/>
              <a:cxnLst/>
              <a:rect l="l" t="t" r="r" b="b"/>
              <a:pathLst>
                <a:path w="54473" h="52126" extrusionOk="0">
                  <a:moveTo>
                    <a:pt x="49036" y="0"/>
                  </a:moveTo>
                  <a:cubicBezTo>
                    <a:pt x="45792" y="0"/>
                    <a:pt x="42328" y="1045"/>
                    <a:pt x="38722" y="3247"/>
                  </a:cubicBezTo>
                  <a:cubicBezTo>
                    <a:pt x="25392" y="11374"/>
                    <a:pt x="33032" y="32509"/>
                    <a:pt x="29455" y="37548"/>
                  </a:cubicBezTo>
                  <a:cubicBezTo>
                    <a:pt x="28564" y="38804"/>
                    <a:pt x="26905" y="39232"/>
                    <a:pt x="24833" y="39232"/>
                  </a:cubicBezTo>
                  <a:cubicBezTo>
                    <a:pt x="20404" y="39232"/>
                    <a:pt x="14089" y="37276"/>
                    <a:pt x="9356" y="37276"/>
                  </a:cubicBezTo>
                  <a:cubicBezTo>
                    <a:pt x="7421" y="37276"/>
                    <a:pt x="5751" y="37603"/>
                    <a:pt x="4583" y="38524"/>
                  </a:cubicBezTo>
                  <a:cubicBezTo>
                    <a:pt x="516" y="41728"/>
                    <a:pt x="1" y="47012"/>
                    <a:pt x="2467" y="52126"/>
                  </a:cubicBezTo>
                  <a:lnTo>
                    <a:pt x="54472" y="52126"/>
                  </a:lnTo>
                  <a:lnTo>
                    <a:pt x="54472" y="1046"/>
                  </a:lnTo>
                  <a:cubicBezTo>
                    <a:pt x="52746" y="356"/>
                    <a:pt x="50928" y="0"/>
                    <a:pt x="49036" y="0"/>
                  </a:cubicBezTo>
                  <a:close/>
                </a:path>
              </a:pathLst>
            </a:custGeom>
            <a:noFill/>
            <a:ln w="9525" cap="rnd" cmpd="sng">
              <a:solidFill>
                <a:schemeClr val="accent4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1" name="Google Shape;511;p14"/>
            <p:cNvSpPr/>
            <p:nvPr/>
          </p:nvSpPr>
          <p:spPr>
            <a:xfrm>
              <a:off x="1900500" y="-76200"/>
              <a:ext cx="2193191" cy="1145178"/>
            </a:xfrm>
            <a:custGeom>
              <a:avLst/>
              <a:gdLst/>
              <a:ahLst/>
              <a:cxnLst/>
              <a:rect l="l" t="t" r="r" b="b"/>
              <a:pathLst>
                <a:path w="27199" h="14202" extrusionOk="0">
                  <a:moveTo>
                    <a:pt x="1" y="0"/>
                  </a:moveTo>
                  <a:cubicBezTo>
                    <a:pt x="218" y="5347"/>
                    <a:pt x="2037" y="13265"/>
                    <a:pt x="10780" y="14117"/>
                  </a:cubicBezTo>
                  <a:cubicBezTo>
                    <a:pt x="11362" y="14174"/>
                    <a:pt x="11924" y="14201"/>
                    <a:pt x="12468" y="14201"/>
                  </a:cubicBezTo>
                  <a:cubicBezTo>
                    <a:pt x="22178" y="14201"/>
                    <a:pt x="25962" y="5497"/>
                    <a:pt x="27199" y="0"/>
                  </a:cubicBezTo>
                  <a:close/>
                </a:path>
              </a:pathLst>
            </a:custGeom>
            <a:noFill/>
            <a:ln w="9525" cap="rnd" cmpd="sng">
              <a:solidFill>
                <a:schemeClr val="accent4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2" name="Google Shape;512;p14"/>
            <p:cNvSpPr/>
            <p:nvPr/>
          </p:nvSpPr>
          <p:spPr>
            <a:xfrm rot="5400000">
              <a:off x="147188" y="-71000"/>
              <a:ext cx="824300" cy="813900"/>
            </a:xfrm>
            <a:custGeom>
              <a:avLst/>
              <a:gdLst/>
              <a:ahLst/>
              <a:cxnLst/>
              <a:rect l="l" t="t" r="r" b="b"/>
              <a:pathLst>
                <a:path w="32972" h="32556" extrusionOk="0">
                  <a:moveTo>
                    <a:pt x="0" y="0"/>
                  </a:moveTo>
                  <a:lnTo>
                    <a:pt x="0" y="32556"/>
                  </a:lnTo>
                  <a:lnTo>
                    <a:pt x="32972" y="32556"/>
                  </a:lnTo>
                  <a:cubicBezTo>
                    <a:pt x="32428" y="32078"/>
                    <a:pt x="31964" y="31519"/>
                    <a:pt x="31611" y="30861"/>
                  </a:cubicBezTo>
                  <a:cubicBezTo>
                    <a:pt x="31024" y="29761"/>
                    <a:pt x="30835" y="28540"/>
                    <a:pt x="30749" y="27284"/>
                  </a:cubicBezTo>
                  <a:cubicBezTo>
                    <a:pt x="30608" y="25223"/>
                    <a:pt x="30743" y="23074"/>
                    <a:pt x="29849" y="21236"/>
                  </a:cubicBezTo>
                  <a:cubicBezTo>
                    <a:pt x="29669" y="20866"/>
                    <a:pt x="29454" y="20521"/>
                    <a:pt x="29209" y="20203"/>
                  </a:cubicBezTo>
                  <a:cubicBezTo>
                    <a:pt x="27815" y="18372"/>
                    <a:pt x="25472" y="17334"/>
                    <a:pt x="23237" y="16585"/>
                  </a:cubicBezTo>
                  <a:cubicBezTo>
                    <a:pt x="18056" y="14851"/>
                    <a:pt x="12288" y="13718"/>
                    <a:pt x="8596" y="9693"/>
                  </a:cubicBezTo>
                  <a:cubicBezTo>
                    <a:pt x="6106" y="6978"/>
                    <a:pt x="4825" y="3173"/>
                    <a:pt x="1836" y="1018"/>
                  </a:cubicBezTo>
                  <a:cubicBezTo>
                    <a:pt x="1264" y="604"/>
                    <a:pt x="648" y="268"/>
                    <a:pt x="0" y="0"/>
                  </a:cubicBezTo>
                  <a:close/>
                </a:path>
              </a:pathLst>
            </a:custGeom>
            <a:noFill/>
            <a:ln w="9525" cap="rnd" cmpd="sng">
              <a:solidFill>
                <a:schemeClr val="accent4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3" name="Google Shape;513;p14"/>
            <p:cNvSpPr/>
            <p:nvPr/>
          </p:nvSpPr>
          <p:spPr>
            <a:xfrm>
              <a:off x="6784750" y="4364054"/>
              <a:ext cx="2511648" cy="703233"/>
            </a:xfrm>
            <a:custGeom>
              <a:avLst/>
              <a:gdLst/>
              <a:ahLst/>
              <a:cxnLst/>
              <a:rect l="l" t="t" r="r" b="b"/>
              <a:pathLst>
                <a:path w="33844" h="13731" extrusionOk="0">
                  <a:moveTo>
                    <a:pt x="29116" y="1"/>
                  </a:moveTo>
                  <a:cubicBezTo>
                    <a:pt x="27654" y="1"/>
                    <a:pt x="26190" y="49"/>
                    <a:pt x="24733" y="121"/>
                  </a:cubicBezTo>
                  <a:cubicBezTo>
                    <a:pt x="19618" y="377"/>
                    <a:pt x="14405" y="963"/>
                    <a:pt x="9764" y="3100"/>
                  </a:cubicBezTo>
                  <a:cubicBezTo>
                    <a:pt x="9610" y="3170"/>
                    <a:pt x="9457" y="3243"/>
                    <a:pt x="9303" y="3318"/>
                  </a:cubicBezTo>
                  <a:cubicBezTo>
                    <a:pt x="4990" y="5419"/>
                    <a:pt x="1246" y="9151"/>
                    <a:pt x="1" y="13730"/>
                  </a:cubicBezTo>
                  <a:lnTo>
                    <a:pt x="33844" y="13730"/>
                  </a:lnTo>
                  <a:lnTo>
                    <a:pt x="33844" y="199"/>
                  </a:lnTo>
                  <a:cubicBezTo>
                    <a:pt x="32275" y="57"/>
                    <a:pt x="30696" y="1"/>
                    <a:pt x="29116" y="1"/>
                  </a:cubicBezTo>
                  <a:close/>
                </a:path>
              </a:pathLst>
            </a:custGeom>
            <a:noFill/>
            <a:ln w="9525" cap="rnd" cmpd="sng">
              <a:solidFill>
                <a:schemeClr val="accent4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4" name="Google Shape;514;p14"/>
            <p:cNvSpPr/>
            <p:nvPr/>
          </p:nvSpPr>
          <p:spPr>
            <a:xfrm flipH="1">
              <a:off x="3" y="1184275"/>
              <a:ext cx="4137497" cy="3959230"/>
            </a:xfrm>
            <a:custGeom>
              <a:avLst/>
              <a:gdLst/>
              <a:ahLst/>
              <a:cxnLst/>
              <a:rect l="l" t="t" r="r" b="b"/>
              <a:pathLst>
                <a:path w="54473" h="52126" extrusionOk="0">
                  <a:moveTo>
                    <a:pt x="49036" y="0"/>
                  </a:moveTo>
                  <a:cubicBezTo>
                    <a:pt x="45792" y="0"/>
                    <a:pt x="42328" y="1045"/>
                    <a:pt x="38722" y="3247"/>
                  </a:cubicBezTo>
                  <a:cubicBezTo>
                    <a:pt x="25392" y="11374"/>
                    <a:pt x="33032" y="32509"/>
                    <a:pt x="29455" y="37548"/>
                  </a:cubicBezTo>
                  <a:cubicBezTo>
                    <a:pt x="28564" y="38804"/>
                    <a:pt x="26905" y="39232"/>
                    <a:pt x="24833" y="39232"/>
                  </a:cubicBezTo>
                  <a:cubicBezTo>
                    <a:pt x="20404" y="39232"/>
                    <a:pt x="14089" y="37276"/>
                    <a:pt x="9356" y="37276"/>
                  </a:cubicBezTo>
                  <a:cubicBezTo>
                    <a:pt x="7421" y="37276"/>
                    <a:pt x="5751" y="37603"/>
                    <a:pt x="4583" y="38524"/>
                  </a:cubicBezTo>
                  <a:cubicBezTo>
                    <a:pt x="516" y="41728"/>
                    <a:pt x="1" y="47012"/>
                    <a:pt x="2467" y="52126"/>
                  </a:cubicBezTo>
                  <a:lnTo>
                    <a:pt x="54472" y="52126"/>
                  </a:lnTo>
                  <a:lnTo>
                    <a:pt x="54472" y="1046"/>
                  </a:lnTo>
                  <a:cubicBezTo>
                    <a:pt x="52746" y="356"/>
                    <a:pt x="50928" y="0"/>
                    <a:pt x="4903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5" name="Google Shape;515;p14"/>
            <p:cNvSpPr/>
            <p:nvPr/>
          </p:nvSpPr>
          <p:spPr>
            <a:xfrm>
              <a:off x="1748100" y="0"/>
              <a:ext cx="2193191" cy="1145178"/>
            </a:xfrm>
            <a:custGeom>
              <a:avLst/>
              <a:gdLst/>
              <a:ahLst/>
              <a:cxnLst/>
              <a:rect l="l" t="t" r="r" b="b"/>
              <a:pathLst>
                <a:path w="27199" h="14202" extrusionOk="0">
                  <a:moveTo>
                    <a:pt x="1" y="0"/>
                  </a:moveTo>
                  <a:cubicBezTo>
                    <a:pt x="218" y="5347"/>
                    <a:pt x="2037" y="13265"/>
                    <a:pt x="10780" y="14117"/>
                  </a:cubicBezTo>
                  <a:cubicBezTo>
                    <a:pt x="11362" y="14174"/>
                    <a:pt x="11924" y="14201"/>
                    <a:pt x="12468" y="14201"/>
                  </a:cubicBezTo>
                  <a:cubicBezTo>
                    <a:pt x="22178" y="14201"/>
                    <a:pt x="25962" y="5497"/>
                    <a:pt x="2719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6" name="Google Shape;516;p14"/>
            <p:cNvSpPr/>
            <p:nvPr/>
          </p:nvSpPr>
          <p:spPr>
            <a:xfrm rot="5400000">
              <a:off x="-5212" y="5200"/>
              <a:ext cx="824300" cy="813900"/>
            </a:xfrm>
            <a:custGeom>
              <a:avLst/>
              <a:gdLst/>
              <a:ahLst/>
              <a:cxnLst/>
              <a:rect l="l" t="t" r="r" b="b"/>
              <a:pathLst>
                <a:path w="32972" h="32556" extrusionOk="0">
                  <a:moveTo>
                    <a:pt x="0" y="0"/>
                  </a:moveTo>
                  <a:lnTo>
                    <a:pt x="0" y="32556"/>
                  </a:lnTo>
                  <a:lnTo>
                    <a:pt x="32972" y="32556"/>
                  </a:lnTo>
                  <a:cubicBezTo>
                    <a:pt x="32428" y="32078"/>
                    <a:pt x="31964" y="31519"/>
                    <a:pt x="31611" y="30861"/>
                  </a:cubicBezTo>
                  <a:cubicBezTo>
                    <a:pt x="31024" y="29761"/>
                    <a:pt x="30835" y="28540"/>
                    <a:pt x="30749" y="27284"/>
                  </a:cubicBezTo>
                  <a:cubicBezTo>
                    <a:pt x="30608" y="25223"/>
                    <a:pt x="30743" y="23074"/>
                    <a:pt x="29849" y="21236"/>
                  </a:cubicBezTo>
                  <a:cubicBezTo>
                    <a:pt x="29669" y="20866"/>
                    <a:pt x="29454" y="20521"/>
                    <a:pt x="29209" y="20203"/>
                  </a:cubicBezTo>
                  <a:cubicBezTo>
                    <a:pt x="27815" y="18372"/>
                    <a:pt x="25472" y="17334"/>
                    <a:pt x="23237" y="16585"/>
                  </a:cubicBezTo>
                  <a:cubicBezTo>
                    <a:pt x="18056" y="14851"/>
                    <a:pt x="12288" y="13718"/>
                    <a:pt x="8596" y="9693"/>
                  </a:cubicBezTo>
                  <a:cubicBezTo>
                    <a:pt x="6106" y="6978"/>
                    <a:pt x="4825" y="3173"/>
                    <a:pt x="1836" y="1018"/>
                  </a:cubicBezTo>
                  <a:cubicBezTo>
                    <a:pt x="1264" y="604"/>
                    <a:pt x="648" y="268"/>
                    <a:pt x="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7" name="Google Shape;517;p14"/>
            <p:cNvSpPr/>
            <p:nvPr/>
          </p:nvSpPr>
          <p:spPr>
            <a:xfrm>
              <a:off x="6632350" y="4440254"/>
              <a:ext cx="2511648" cy="703233"/>
            </a:xfrm>
            <a:custGeom>
              <a:avLst/>
              <a:gdLst/>
              <a:ahLst/>
              <a:cxnLst/>
              <a:rect l="l" t="t" r="r" b="b"/>
              <a:pathLst>
                <a:path w="33844" h="13731" extrusionOk="0">
                  <a:moveTo>
                    <a:pt x="29116" y="1"/>
                  </a:moveTo>
                  <a:cubicBezTo>
                    <a:pt x="27654" y="1"/>
                    <a:pt x="26190" y="49"/>
                    <a:pt x="24733" y="121"/>
                  </a:cubicBezTo>
                  <a:cubicBezTo>
                    <a:pt x="19618" y="377"/>
                    <a:pt x="14405" y="963"/>
                    <a:pt x="9764" y="3100"/>
                  </a:cubicBezTo>
                  <a:cubicBezTo>
                    <a:pt x="9610" y="3170"/>
                    <a:pt x="9457" y="3243"/>
                    <a:pt x="9303" y="3318"/>
                  </a:cubicBezTo>
                  <a:cubicBezTo>
                    <a:pt x="4990" y="5419"/>
                    <a:pt x="1246" y="9151"/>
                    <a:pt x="1" y="13730"/>
                  </a:cubicBezTo>
                  <a:lnTo>
                    <a:pt x="33844" y="13730"/>
                  </a:lnTo>
                  <a:lnTo>
                    <a:pt x="33844" y="199"/>
                  </a:lnTo>
                  <a:cubicBezTo>
                    <a:pt x="32275" y="57"/>
                    <a:pt x="30696" y="1"/>
                    <a:pt x="2911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18" name="Google Shape;518;p14"/>
          <p:cNvGrpSpPr/>
          <p:nvPr/>
        </p:nvGrpSpPr>
        <p:grpSpPr>
          <a:xfrm>
            <a:off x="625537" y="2713111"/>
            <a:ext cx="2356066" cy="2068695"/>
            <a:chOff x="625537" y="2713111"/>
            <a:chExt cx="2356066" cy="2068695"/>
          </a:xfrm>
        </p:grpSpPr>
        <p:grpSp>
          <p:nvGrpSpPr>
            <p:cNvPr id="519" name="Google Shape;519;p14"/>
            <p:cNvGrpSpPr/>
            <p:nvPr/>
          </p:nvGrpSpPr>
          <p:grpSpPr>
            <a:xfrm>
              <a:off x="625537" y="2713111"/>
              <a:ext cx="876816" cy="1150083"/>
              <a:chOff x="625537" y="2713111"/>
              <a:chExt cx="876816" cy="1150083"/>
            </a:xfrm>
          </p:grpSpPr>
          <p:sp>
            <p:nvSpPr>
              <p:cNvPr id="520" name="Google Shape;520;p14"/>
              <p:cNvSpPr/>
              <p:nvPr/>
            </p:nvSpPr>
            <p:spPr>
              <a:xfrm>
                <a:off x="772076" y="2807902"/>
                <a:ext cx="60728" cy="83505"/>
              </a:xfrm>
              <a:custGeom>
                <a:avLst/>
                <a:gdLst/>
                <a:ahLst/>
                <a:cxnLst/>
                <a:rect l="l" t="t" r="r" b="b"/>
                <a:pathLst>
                  <a:path w="1845" h="2537" extrusionOk="0">
                    <a:moveTo>
                      <a:pt x="953" y="1"/>
                    </a:moveTo>
                    <a:cubicBezTo>
                      <a:pt x="919" y="1"/>
                      <a:pt x="886" y="19"/>
                      <a:pt x="867" y="53"/>
                    </a:cubicBezTo>
                    <a:cubicBezTo>
                      <a:pt x="784" y="206"/>
                      <a:pt x="630" y="779"/>
                      <a:pt x="179" y="1162"/>
                    </a:cubicBezTo>
                    <a:cubicBezTo>
                      <a:pt x="0" y="1314"/>
                      <a:pt x="210" y="1394"/>
                      <a:pt x="426" y="1648"/>
                    </a:cubicBezTo>
                    <a:cubicBezTo>
                      <a:pt x="793" y="2081"/>
                      <a:pt x="799" y="2331"/>
                      <a:pt x="910" y="2488"/>
                    </a:cubicBezTo>
                    <a:cubicBezTo>
                      <a:pt x="933" y="2521"/>
                      <a:pt x="965" y="2537"/>
                      <a:pt x="997" y="2537"/>
                    </a:cubicBezTo>
                    <a:cubicBezTo>
                      <a:pt x="1032" y="2537"/>
                      <a:pt x="1066" y="2518"/>
                      <a:pt x="1088" y="2480"/>
                    </a:cubicBezTo>
                    <a:cubicBezTo>
                      <a:pt x="1117" y="2428"/>
                      <a:pt x="1140" y="2371"/>
                      <a:pt x="1161" y="2315"/>
                    </a:cubicBezTo>
                    <a:cubicBezTo>
                      <a:pt x="1397" y="1686"/>
                      <a:pt x="1667" y="1496"/>
                      <a:pt x="1799" y="1343"/>
                    </a:cubicBezTo>
                    <a:cubicBezTo>
                      <a:pt x="1844" y="1290"/>
                      <a:pt x="1812" y="1179"/>
                      <a:pt x="1782" y="1149"/>
                    </a:cubicBezTo>
                    <a:cubicBezTo>
                      <a:pt x="1660" y="1032"/>
                      <a:pt x="1357" y="787"/>
                      <a:pt x="1137" y="249"/>
                    </a:cubicBezTo>
                    <a:cubicBezTo>
                      <a:pt x="1107" y="178"/>
                      <a:pt x="1081" y="102"/>
                      <a:pt x="1032" y="41"/>
                    </a:cubicBezTo>
                    <a:cubicBezTo>
                      <a:pt x="1011" y="14"/>
                      <a:pt x="982" y="1"/>
                      <a:pt x="95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1" name="Google Shape;521;p14"/>
              <p:cNvSpPr/>
              <p:nvPr/>
            </p:nvSpPr>
            <p:spPr>
              <a:xfrm>
                <a:off x="1002805" y="2891392"/>
                <a:ext cx="99173" cy="140119"/>
              </a:xfrm>
              <a:custGeom>
                <a:avLst/>
                <a:gdLst/>
                <a:ahLst/>
                <a:cxnLst/>
                <a:rect l="l" t="t" r="r" b="b"/>
                <a:pathLst>
                  <a:path w="3013" h="4257" extrusionOk="0">
                    <a:moveTo>
                      <a:pt x="513" y="0"/>
                    </a:moveTo>
                    <a:cubicBezTo>
                      <a:pt x="438" y="0"/>
                      <a:pt x="363" y="3"/>
                      <a:pt x="289" y="5"/>
                    </a:cubicBezTo>
                    <a:cubicBezTo>
                      <a:pt x="215" y="7"/>
                      <a:pt x="146" y="39"/>
                      <a:pt x="84" y="79"/>
                    </a:cubicBezTo>
                    <a:cubicBezTo>
                      <a:pt x="8" y="130"/>
                      <a:pt x="0" y="228"/>
                      <a:pt x="66" y="296"/>
                    </a:cubicBezTo>
                    <a:cubicBezTo>
                      <a:pt x="128" y="360"/>
                      <a:pt x="201" y="390"/>
                      <a:pt x="292" y="391"/>
                    </a:cubicBezTo>
                    <a:cubicBezTo>
                      <a:pt x="439" y="393"/>
                      <a:pt x="587" y="397"/>
                      <a:pt x="731" y="417"/>
                    </a:cubicBezTo>
                    <a:cubicBezTo>
                      <a:pt x="957" y="449"/>
                      <a:pt x="1002" y="517"/>
                      <a:pt x="960" y="736"/>
                    </a:cubicBezTo>
                    <a:cubicBezTo>
                      <a:pt x="926" y="922"/>
                      <a:pt x="863" y="1099"/>
                      <a:pt x="782" y="1273"/>
                    </a:cubicBezTo>
                    <a:cubicBezTo>
                      <a:pt x="664" y="1524"/>
                      <a:pt x="696" y="1765"/>
                      <a:pt x="875" y="1980"/>
                    </a:cubicBezTo>
                    <a:cubicBezTo>
                      <a:pt x="994" y="2121"/>
                      <a:pt x="1156" y="2196"/>
                      <a:pt x="1335" y="2239"/>
                    </a:cubicBezTo>
                    <a:cubicBezTo>
                      <a:pt x="1437" y="2263"/>
                      <a:pt x="1542" y="2278"/>
                      <a:pt x="1643" y="2305"/>
                    </a:cubicBezTo>
                    <a:cubicBezTo>
                      <a:pt x="1852" y="2360"/>
                      <a:pt x="1901" y="2434"/>
                      <a:pt x="1869" y="2646"/>
                    </a:cubicBezTo>
                    <a:cubicBezTo>
                      <a:pt x="1842" y="2823"/>
                      <a:pt x="1778" y="2989"/>
                      <a:pt x="1708" y="3156"/>
                    </a:cubicBezTo>
                    <a:cubicBezTo>
                      <a:pt x="1532" y="3567"/>
                      <a:pt x="1673" y="3981"/>
                      <a:pt x="2063" y="4178"/>
                    </a:cubicBezTo>
                    <a:cubicBezTo>
                      <a:pt x="2172" y="4234"/>
                      <a:pt x="2282" y="4257"/>
                      <a:pt x="2391" y="4257"/>
                    </a:cubicBezTo>
                    <a:cubicBezTo>
                      <a:pt x="2547" y="4257"/>
                      <a:pt x="2702" y="4211"/>
                      <a:pt x="2853" y="4145"/>
                    </a:cubicBezTo>
                    <a:cubicBezTo>
                      <a:pt x="2968" y="4095"/>
                      <a:pt x="3012" y="4004"/>
                      <a:pt x="2974" y="3922"/>
                    </a:cubicBezTo>
                    <a:cubicBezTo>
                      <a:pt x="2950" y="3872"/>
                      <a:pt x="2931" y="3841"/>
                      <a:pt x="2859" y="3841"/>
                    </a:cubicBezTo>
                    <a:cubicBezTo>
                      <a:pt x="2833" y="3841"/>
                      <a:pt x="2801" y="3845"/>
                      <a:pt x="2758" y="3854"/>
                    </a:cubicBezTo>
                    <a:cubicBezTo>
                      <a:pt x="2658" y="3875"/>
                      <a:pt x="2558" y="3895"/>
                      <a:pt x="2455" y="3895"/>
                    </a:cubicBezTo>
                    <a:cubicBezTo>
                      <a:pt x="2432" y="3895"/>
                      <a:pt x="2408" y="3894"/>
                      <a:pt x="2384" y="3891"/>
                    </a:cubicBezTo>
                    <a:cubicBezTo>
                      <a:pt x="2119" y="3865"/>
                      <a:pt x="1973" y="3662"/>
                      <a:pt x="2037" y="3406"/>
                    </a:cubicBezTo>
                    <a:cubicBezTo>
                      <a:pt x="2059" y="3316"/>
                      <a:pt x="2101" y="3228"/>
                      <a:pt x="2135" y="3141"/>
                    </a:cubicBezTo>
                    <a:cubicBezTo>
                      <a:pt x="2214" y="2934"/>
                      <a:pt x="2284" y="2725"/>
                      <a:pt x="2267" y="2497"/>
                    </a:cubicBezTo>
                    <a:cubicBezTo>
                      <a:pt x="2245" y="2214"/>
                      <a:pt x="2098" y="2024"/>
                      <a:pt x="1831" y="1944"/>
                    </a:cubicBezTo>
                    <a:cubicBezTo>
                      <a:pt x="1752" y="1920"/>
                      <a:pt x="1668" y="1906"/>
                      <a:pt x="1550" y="1877"/>
                    </a:cubicBezTo>
                    <a:cubicBezTo>
                      <a:pt x="1533" y="1875"/>
                      <a:pt x="1481" y="1866"/>
                      <a:pt x="1433" y="1855"/>
                    </a:cubicBezTo>
                    <a:cubicBezTo>
                      <a:pt x="1111" y="1778"/>
                      <a:pt x="1048" y="1657"/>
                      <a:pt x="1176" y="1360"/>
                    </a:cubicBezTo>
                    <a:cubicBezTo>
                      <a:pt x="1188" y="1331"/>
                      <a:pt x="1208" y="1305"/>
                      <a:pt x="1219" y="1275"/>
                    </a:cubicBezTo>
                    <a:cubicBezTo>
                      <a:pt x="1287" y="1098"/>
                      <a:pt x="1346" y="919"/>
                      <a:pt x="1370" y="730"/>
                    </a:cubicBezTo>
                    <a:cubicBezTo>
                      <a:pt x="1415" y="377"/>
                      <a:pt x="1261" y="138"/>
                      <a:pt x="916" y="45"/>
                    </a:cubicBezTo>
                    <a:cubicBezTo>
                      <a:pt x="783" y="9"/>
                      <a:pt x="648" y="0"/>
                      <a:pt x="513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2" name="Google Shape;522;p14"/>
              <p:cNvSpPr/>
              <p:nvPr/>
            </p:nvSpPr>
            <p:spPr>
              <a:xfrm>
                <a:off x="1168826" y="3438390"/>
                <a:ext cx="60728" cy="83505"/>
              </a:xfrm>
              <a:custGeom>
                <a:avLst/>
                <a:gdLst/>
                <a:ahLst/>
                <a:cxnLst/>
                <a:rect l="l" t="t" r="r" b="b"/>
                <a:pathLst>
                  <a:path w="1845" h="2537" extrusionOk="0">
                    <a:moveTo>
                      <a:pt x="953" y="1"/>
                    </a:moveTo>
                    <a:cubicBezTo>
                      <a:pt x="919" y="1"/>
                      <a:pt x="886" y="19"/>
                      <a:pt x="867" y="53"/>
                    </a:cubicBezTo>
                    <a:cubicBezTo>
                      <a:pt x="784" y="206"/>
                      <a:pt x="630" y="779"/>
                      <a:pt x="179" y="1162"/>
                    </a:cubicBezTo>
                    <a:cubicBezTo>
                      <a:pt x="0" y="1314"/>
                      <a:pt x="210" y="1394"/>
                      <a:pt x="426" y="1648"/>
                    </a:cubicBezTo>
                    <a:cubicBezTo>
                      <a:pt x="793" y="2081"/>
                      <a:pt x="799" y="2331"/>
                      <a:pt x="910" y="2488"/>
                    </a:cubicBezTo>
                    <a:cubicBezTo>
                      <a:pt x="933" y="2521"/>
                      <a:pt x="965" y="2537"/>
                      <a:pt x="997" y="2537"/>
                    </a:cubicBezTo>
                    <a:cubicBezTo>
                      <a:pt x="1032" y="2537"/>
                      <a:pt x="1066" y="2518"/>
                      <a:pt x="1088" y="2480"/>
                    </a:cubicBezTo>
                    <a:cubicBezTo>
                      <a:pt x="1117" y="2428"/>
                      <a:pt x="1140" y="2371"/>
                      <a:pt x="1161" y="2315"/>
                    </a:cubicBezTo>
                    <a:cubicBezTo>
                      <a:pt x="1397" y="1686"/>
                      <a:pt x="1667" y="1496"/>
                      <a:pt x="1799" y="1343"/>
                    </a:cubicBezTo>
                    <a:cubicBezTo>
                      <a:pt x="1844" y="1290"/>
                      <a:pt x="1812" y="1179"/>
                      <a:pt x="1782" y="1149"/>
                    </a:cubicBezTo>
                    <a:cubicBezTo>
                      <a:pt x="1660" y="1032"/>
                      <a:pt x="1357" y="787"/>
                      <a:pt x="1137" y="249"/>
                    </a:cubicBezTo>
                    <a:cubicBezTo>
                      <a:pt x="1107" y="178"/>
                      <a:pt x="1081" y="102"/>
                      <a:pt x="1032" y="41"/>
                    </a:cubicBezTo>
                    <a:cubicBezTo>
                      <a:pt x="1011" y="14"/>
                      <a:pt x="982" y="1"/>
                      <a:pt x="95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3" name="Google Shape;523;p14"/>
              <p:cNvSpPr/>
              <p:nvPr/>
            </p:nvSpPr>
            <p:spPr>
              <a:xfrm>
                <a:off x="891476" y="3779690"/>
                <a:ext cx="60728" cy="83505"/>
              </a:xfrm>
              <a:custGeom>
                <a:avLst/>
                <a:gdLst/>
                <a:ahLst/>
                <a:cxnLst/>
                <a:rect l="l" t="t" r="r" b="b"/>
                <a:pathLst>
                  <a:path w="1845" h="2537" extrusionOk="0">
                    <a:moveTo>
                      <a:pt x="953" y="1"/>
                    </a:moveTo>
                    <a:cubicBezTo>
                      <a:pt x="919" y="1"/>
                      <a:pt x="886" y="19"/>
                      <a:pt x="867" y="53"/>
                    </a:cubicBezTo>
                    <a:cubicBezTo>
                      <a:pt x="784" y="206"/>
                      <a:pt x="630" y="779"/>
                      <a:pt x="179" y="1162"/>
                    </a:cubicBezTo>
                    <a:cubicBezTo>
                      <a:pt x="0" y="1314"/>
                      <a:pt x="210" y="1394"/>
                      <a:pt x="426" y="1648"/>
                    </a:cubicBezTo>
                    <a:cubicBezTo>
                      <a:pt x="793" y="2081"/>
                      <a:pt x="799" y="2331"/>
                      <a:pt x="910" y="2488"/>
                    </a:cubicBezTo>
                    <a:cubicBezTo>
                      <a:pt x="933" y="2521"/>
                      <a:pt x="965" y="2537"/>
                      <a:pt x="997" y="2537"/>
                    </a:cubicBezTo>
                    <a:cubicBezTo>
                      <a:pt x="1032" y="2537"/>
                      <a:pt x="1066" y="2518"/>
                      <a:pt x="1088" y="2480"/>
                    </a:cubicBezTo>
                    <a:cubicBezTo>
                      <a:pt x="1117" y="2428"/>
                      <a:pt x="1140" y="2371"/>
                      <a:pt x="1161" y="2315"/>
                    </a:cubicBezTo>
                    <a:cubicBezTo>
                      <a:pt x="1397" y="1686"/>
                      <a:pt x="1667" y="1496"/>
                      <a:pt x="1799" y="1343"/>
                    </a:cubicBezTo>
                    <a:cubicBezTo>
                      <a:pt x="1844" y="1290"/>
                      <a:pt x="1812" y="1179"/>
                      <a:pt x="1782" y="1149"/>
                    </a:cubicBezTo>
                    <a:cubicBezTo>
                      <a:pt x="1660" y="1032"/>
                      <a:pt x="1357" y="787"/>
                      <a:pt x="1137" y="249"/>
                    </a:cubicBezTo>
                    <a:cubicBezTo>
                      <a:pt x="1107" y="178"/>
                      <a:pt x="1081" y="102"/>
                      <a:pt x="1032" y="41"/>
                    </a:cubicBezTo>
                    <a:cubicBezTo>
                      <a:pt x="1011" y="14"/>
                      <a:pt x="982" y="1"/>
                      <a:pt x="95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4" name="Google Shape;524;p14"/>
              <p:cNvSpPr/>
              <p:nvPr/>
            </p:nvSpPr>
            <p:spPr>
              <a:xfrm>
                <a:off x="1407887" y="3343611"/>
                <a:ext cx="94466" cy="94795"/>
              </a:xfrm>
              <a:custGeom>
                <a:avLst/>
                <a:gdLst/>
                <a:ahLst/>
                <a:cxnLst/>
                <a:rect l="l" t="t" r="r" b="b"/>
                <a:pathLst>
                  <a:path w="2870" h="2880" extrusionOk="0">
                    <a:moveTo>
                      <a:pt x="1676" y="1"/>
                    </a:moveTo>
                    <a:cubicBezTo>
                      <a:pt x="1636" y="1"/>
                      <a:pt x="1596" y="17"/>
                      <a:pt x="1566" y="51"/>
                    </a:cubicBezTo>
                    <a:lnTo>
                      <a:pt x="1075" y="618"/>
                    </a:lnTo>
                    <a:cubicBezTo>
                      <a:pt x="1046" y="650"/>
                      <a:pt x="1006" y="669"/>
                      <a:pt x="964" y="669"/>
                    </a:cubicBezTo>
                    <a:cubicBezTo>
                      <a:pt x="959" y="669"/>
                      <a:pt x="953" y="668"/>
                      <a:pt x="948" y="668"/>
                    </a:cubicBezTo>
                    <a:lnTo>
                      <a:pt x="201" y="584"/>
                    </a:lnTo>
                    <a:cubicBezTo>
                      <a:pt x="195" y="583"/>
                      <a:pt x="190" y="583"/>
                      <a:pt x="184" y="583"/>
                    </a:cubicBezTo>
                    <a:cubicBezTo>
                      <a:pt x="73" y="583"/>
                      <a:pt x="0" y="706"/>
                      <a:pt x="60" y="804"/>
                    </a:cubicBezTo>
                    <a:lnTo>
                      <a:pt x="448" y="1448"/>
                    </a:lnTo>
                    <a:cubicBezTo>
                      <a:pt x="474" y="1489"/>
                      <a:pt x="476" y="1540"/>
                      <a:pt x="457" y="1584"/>
                    </a:cubicBezTo>
                    <a:lnTo>
                      <a:pt x="146" y="2269"/>
                    </a:lnTo>
                    <a:cubicBezTo>
                      <a:pt x="102" y="2368"/>
                      <a:pt x="176" y="2475"/>
                      <a:pt x="278" y="2475"/>
                    </a:cubicBezTo>
                    <a:cubicBezTo>
                      <a:pt x="290" y="2475"/>
                      <a:pt x="301" y="2474"/>
                      <a:pt x="313" y="2471"/>
                    </a:cubicBezTo>
                    <a:lnTo>
                      <a:pt x="1045" y="2301"/>
                    </a:lnTo>
                    <a:cubicBezTo>
                      <a:pt x="1056" y="2298"/>
                      <a:pt x="1068" y="2297"/>
                      <a:pt x="1079" y="2297"/>
                    </a:cubicBezTo>
                    <a:cubicBezTo>
                      <a:pt x="1114" y="2297"/>
                      <a:pt x="1149" y="2310"/>
                      <a:pt x="1177" y="2335"/>
                    </a:cubicBezTo>
                    <a:lnTo>
                      <a:pt x="1733" y="2841"/>
                    </a:lnTo>
                    <a:cubicBezTo>
                      <a:pt x="1762" y="2868"/>
                      <a:pt x="1796" y="2880"/>
                      <a:pt x="1830" y="2880"/>
                    </a:cubicBezTo>
                    <a:cubicBezTo>
                      <a:pt x="1901" y="2880"/>
                      <a:pt x="1969" y="2828"/>
                      <a:pt x="1976" y="2746"/>
                    </a:cubicBezTo>
                    <a:lnTo>
                      <a:pt x="2040" y="1998"/>
                    </a:lnTo>
                    <a:cubicBezTo>
                      <a:pt x="2044" y="1950"/>
                      <a:pt x="2072" y="1907"/>
                      <a:pt x="2113" y="1883"/>
                    </a:cubicBezTo>
                    <a:lnTo>
                      <a:pt x="2766" y="1510"/>
                    </a:lnTo>
                    <a:cubicBezTo>
                      <a:pt x="2870" y="1453"/>
                      <a:pt x="2861" y="1299"/>
                      <a:pt x="2750" y="1251"/>
                    </a:cubicBezTo>
                    <a:lnTo>
                      <a:pt x="2058" y="958"/>
                    </a:lnTo>
                    <a:cubicBezTo>
                      <a:pt x="2013" y="940"/>
                      <a:pt x="1981" y="900"/>
                      <a:pt x="1971" y="854"/>
                    </a:cubicBezTo>
                    <a:lnTo>
                      <a:pt x="1820" y="117"/>
                    </a:lnTo>
                    <a:cubicBezTo>
                      <a:pt x="1804" y="43"/>
                      <a:pt x="1741" y="1"/>
                      <a:pt x="1676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5" name="Google Shape;525;p14"/>
              <p:cNvSpPr/>
              <p:nvPr/>
            </p:nvSpPr>
            <p:spPr>
              <a:xfrm>
                <a:off x="832812" y="3063286"/>
                <a:ext cx="94466" cy="94795"/>
              </a:xfrm>
              <a:custGeom>
                <a:avLst/>
                <a:gdLst/>
                <a:ahLst/>
                <a:cxnLst/>
                <a:rect l="l" t="t" r="r" b="b"/>
                <a:pathLst>
                  <a:path w="2870" h="2880" extrusionOk="0">
                    <a:moveTo>
                      <a:pt x="1676" y="1"/>
                    </a:moveTo>
                    <a:cubicBezTo>
                      <a:pt x="1636" y="1"/>
                      <a:pt x="1596" y="17"/>
                      <a:pt x="1566" y="51"/>
                    </a:cubicBezTo>
                    <a:lnTo>
                      <a:pt x="1075" y="618"/>
                    </a:lnTo>
                    <a:cubicBezTo>
                      <a:pt x="1046" y="650"/>
                      <a:pt x="1006" y="669"/>
                      <a:pt x="964" y="669"/>
                    </a:cubicBezTo>
                    <a:cubicBezTo>
                      <a:pt x="959" y="669"/>
                      <a:pt x="953" y="668"/>
                      <a:pt x="948" y="668"/>
                    </a:cubicBezTo>
                    <a:lnTo>
                      <a:pt x="201" y="584"/>
                    </a:lnTo>
                    <a:cubicBezTo>
                      <a:pt x="195" y="583"/>
                      <a:pt x="190" y="583"/>
                      <a:pt x="184" y="583"/>
                    </a:cubicBezTo>
                    <a:cubicBezTo>
                      <a:pt x="73" y="583"/>
                      <a:pt x="0" y="706"/>
                      <a:pt x="60" y="804"/>
                    </a:cubicBezTo>
                    <a:lnTo>
                      <a:pt x="448" y="1448"/>
                    </a:lnTo>
                    <a:cubicBezTo>
                      <a:pt x="474" y="1489"/>
                      <a:pt x="476" y="1540"/>
                      <a:pt x="457" y="1584"/>
                    </a:cubicBezTo>
                    <a:lnTo>
                      <a:pt x="146" y="2269"/>
                    </a:lnTo>
                    <a:cubicBezTo>
                      <a:pt x="102" y="2368"/>
                      <a:pt x="176" y="2475"/>
                      <a:pt x="278" y="2475"/>
                    </a:cubicBezTo>
                    <a:cubicBezTo>
                      <a:pt x="290" y="2475"/>
                      <a:pt x="301" y="2474"/>
                      <a:pt x="313" y="2471"/>
                    </a:cubicBezTo>
                    <a:lnTo>
                      <a:pt x="1045" y="2301"/>
                    </a:lnTo>
                    <a:cubicBezTo>
                      <a:pt x="1056" y="2298"/>
                      <a:pt x="1068" y="2297"/>
                      <a:pt x="1079" y="2297"/>
                    </a:cubicBezTo>
                    <a:cubicBezTo>
                      <a:pt x="1114" y="2297"/>
                      <a:pt x="1149" y="2310"/>
                      <a:pt x="1177" y="2335"/>
                    </a:cubicBezTo>
                    <a:lnTo>
                      <a:pt x="1733" y="2841"/>
                    </a:lnTo>
                    <a:cubicBezTo>
                      <a:pt x="1762" y="2868"/>
                      <a:pt x="1796" y="2880"/>
                      <a:pt x="1830" y="2880"/>
                    </a:cubicBezTo>
                    <a:cubicBezTo>
                      <a:pt x="1901" y="2880"/>
                      <a:pt x="1969" y="2828"/>
                      <a:pt x="1976" y="2746"/>
                    </a:cubicBezTo>
                    <a:lnTo>
                      <a:pt x="2040" y="1998"/>
                    </a:lnTo>
                    <a:cubicBezTo>
                      <a:pt x="2044" y="1950"/>
                      <a:pt x="2072" y="1907"/>
                      <a:pt x="2113" y="1883"/>
                    </a:cubicBezTo>
                    <a:lnTo>
                      <a:pt x="2766" y="1510"/>
                    </a:lnTo>
                    <a:cubicBezTo>
                      <a:pt x="2870" y="1453"/>
                      <a:pt x="2861" y="1299"/>
                      <a:pt x="2750" y="1251"/>
                    </a:cubicBezTo>
                    <a:lnTo>
                      <a:pt x="2058" y="958"/>
                    </a:lnTo>
                    <a:cubicBezTo>
                      <a:pt x="2013" y="940"/>
                      <a:pt x="1981" y="900"/>
                      <a:pt x="1971" y="854"/>
                    </a:cubicBezTo>
                    <a:lnTo>
                      <a:pt x="1820" y="117"/>
                    </a:lnTo>
                    <a:cubicBezTo>
                      <a:pt x="1804" y="43"/>
                      <a:pt x="1741" y="1"/>
                      <a:pt x="1676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6" name="Google Shape;526;p14"/>
              <p:cNvSpPr/>
              <p:nvPr/>
            </p:nvSpPr>
            <p:spPr>
              <a:xfrm>
                <a:off x="1229562" y="3723411"/>
                <a:ext cx="94466" cy="94795"/>
              </a:xfrm>
              <a:custGeom>
                <a:avLst/>
                <a:gdLst/>
                <a:ahLst/>
                <a:cxnLst/>
                <a:rect l="l" t="t" r="r" b="b"/>
                <a:pathLst>
                  <a:path w="2870" h="2880" extrusionOk="0">
                    <a:moveTo>
                      <a:pt x="1676" y="1"/>
                    </a:moveTo>
                    <a:cubicBezTo>
                      <a:pt x="1636" y="1"/>
                      <a:pt x="1596" y="17"/>
                      <a:pt x="1566" y="51"/>
                    </a:cubicBezTo>
                    <a:lnTo>
                      <a:pt x="1075" y="618"/>
                    </a:lnTo>
                    <a:cubicBezTo>
                      <a:pt x="1046" y="650"/>
                      <a:pt x="1006" y="669"/>
                      <a:pt x="964" y="669"/>
                    </a:cubicBezTo>
                    <a:cubicBezTo>
                      <a:pt x="959" y="669"/>
                      <a:pt x="953" y="668"/>
                      <a:pt x="948" y="668"/>
                    </a:cubicBezTo>
                    <a:lnTo>
                      <a:pt x="201" y="584"/>
                    </a:lnTo>
                    <a:cubicBezTo>
                      <a:pt x="195" y="583"/>
                      <a:pt x="190" y="583"/>
                      <a:pt x="184" y="583"/>
                    </a:cubicBezTo>
                    <a:cubicBezTo>
                      <a:pt x="73" y="583"/>
                      <a:pt x="0" y="706"/>
                      <a:pt x="60" y="804"/>
                    </a:cubicBezTo>
                    <a:lnTo>
                      <a:pt x="448" y="1448"/>
                    </a:lnTo>
                    <a:cubicBezTo>
                      <a:pt x="474" y="1489"/>
                      <a:pt x="476" y="1540"/>
                      <a:pt x="457" y="1584"/>
                    </a:cubicBezTo>
                    <a:lnTo>
                      <a:pt x="146" y="2269"/>
                    </a:lnTo>
                    <a:cubicBezTo>
                      <a:pt x="102" y="2368"/>
                      <a:pt x="176" y="2475"/>
                      <a:pt x="278" y="2475"/>
                    </a:cubicBezTo>
                    <a:cubicBezTo>
                      <a:pt x="290" y="2475"/>
                      <a:pt x="301" y="2474"/>
                      <a:pt x="313" y="2471"/>
                    </a:cubicBezTo>
                    <a:lnTo>
                      <a:pt x="1045" y="2301"/>
                    </a:lnTo>
                    <a:cubicBezTo>
                      <a:pt x="1056" y="2298"/>
                      <a:pt x="1068" y="2297"/>
                      <a:pt x="1079" y="2297"/>
                    </a:cubicBezTo>
                    <a:cubicBezTo>
                      <a:pt x="1114" y="2297"/>
                      <a:pt x="1149" y="2310"/>
                      <a:pt x="1177" y="2335"/>
                    </a:cubicBezTo>
                    <a:lnTo>
                      <a:pt x="1733" y="2841"/>
                    </a:lnTo>
                    <a:cubicBezTo>
                      <a:pt x="1762" y="2868"/>
                      <a:pt x="1796" y="2880"/>
                      <a:pt x="1830" y="2880"/>
                    </a:cubicBezTo>
                    <a:cubicBezTo>
                      <a:pt x="1901" y="2880"/>
                      <a:pt x="1969" y="2828"/>
                      <a:pt x="1976" y="2746"/>
                    </a:cubicBezTo>
                    <a:lnTo>
                      <a:pt x="2040" y="1998"/>
                    </a:lnTo>
                    <a:cubicBezTo>
                      <a:pt x="2044" y="1950"/>
                      <a:pt x="2072" y="1907"/>
                      <a:pt x="2113" y="1883"/>
                    </a:cubicBezTo>
                    <a:lnTo>
                      <a:pt x="2766" y="1510"/>
                    </a:lnTo>
                    <a:cubicBezTo>
                      <a:pt x="2870" y="1453"/>
                      <a:pt x="2861" y="1299"/>
                      <a:pt x="2750" y="1251"/>
                    </a:cubicBezTo>
                    <a:lnTo>
                      <a:pt x="2058" y="958"/>
                    </a:lnTo>
                    <a:cubicBezTo>
                      <a:pt x="2013" y="940"/>
                      <a:pt x="1981" y="900"/>
                      <a:pt x="1971" y="854"/>
                    </a:cubicBezTo>
                    <a:lnTo>
                      <a:pt x="1820" y="117"/>
                    </a:lnTo>
                    <a:cubicBezTo>
                      <a:pt x="1804" y="43"/>
                      <a:pt x="1741" y="1"/>
                      <a:pt x="1676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7" name="Google Shape;527;p14"/>
              <p:cNvSpPr/>
              <p:nvPr/>
            </p:nvSpPr>
            <p:spPr>
              <a:xfrm>
                <a:off x="720012" y="3628611"/>
                <a:ext cx="94466" cy="94795"/>
              </a:xfrm>
              <a:custGeom>
                <a:avLst/>
                <a:gdLst/>
                <a:ahLst/>
                <a:cxnLst/>
                <a:rect l="l" t="t" r="r" b="b"/>
                <a:pathLst>
                  <a:path w="2870" h="2880" extrusionOk="0">
                    <a:moveTo>
                      <a:pt x="1676" y="1"/>
                    </a:moveTo>
                    <a:cubicBezTo>
                      <a:pt x="1636" y="1"/>
                      <a:pt x="1596" y="17"/>
                      <a:pt x="1566" y="51"/>
                    </a:cubicBezTo>
                    <a:lnTo>
                      <a:pt x="1075" y="618"/>
                    </a:lnTo>
                    <a:cubicBezTo>
                      <a:pt x="1046" y="650"/>
                      <a:pt x="1006" y="669"/>
                      <a:pt x="964" y="669"/>
                    </a:cubicBezTo>
                    <a:cubicBezTo>
                      <a:pt x="959" y="669"/>
                      <a:pt x="953" y="668"/>
                      <a:pt x="948" y="668"/>
                    </a:cubicBezTo>
                    <a:lnTo>
                      <a:pt x="201" y="584"/>
                    </a:lnTo>
                    <a:cubicBezTo>
                      <a:pt x="195" y="583"/>
                      <a:pt x="190" y="583"/>
                      <a:pt x="184" y="583"/>
                    </a:cubicBezTo>
                    <a:cubicBezTo>
                      <a:pt x="73" y="583"/>
                      <a:pt x="0" y="706"/>
                      <a:pt x="60" y="804"/>
                    </a:cubicBezTo>
                    <a:lnTo>
                      <a:pt x="448" y="1448"/>
                    </a:lnTo>
                    <a:cubicBezTo>
                      <a:pt x="474" y="1489"/>
                      <a:pt x="476" y="1540"/>
                      <a:pt x="457" y="1584"/>
                    </a:cubicBezTo>
                    <a:lnTo>
                      <a:pt x="146" y="2269"/>
                    </a:lnTo>
                    <a:cubicBezTo>
                      <a:pt x="102" y="2368"/>
                      <a:pt x="176" y="2475"/>
                      <a:pt x="278" y="2475"/>
                    </a:cubicBezTo>
                    <a:cubicBezTo>
                      <a:pt x="290" y="2475"/>
                      <a:pt x="301" y="2474"/>
                      <a:pt x="313" y="2471"/>
                    </a:cubicBezTo>
                    <a:lnTo>
                      <a:pt x="1045" y="2301"/>
                    </a:lnTo>
                    <a:cubicBezTo>
                      <a:pt x="1056" y="2298"/>
                      <a:pt x="1068" y="2297"/>
                      <a:pt x="1079" y="2297"/>
                    </a:cubicBezTo>
                    <a:cubicBezTo>
                      <a:pt x="1114" y="2297"/>
                      <a:pt x="1149" y="2310"/>
                      <a:pt x="1177" y="2335"/>
                    </a:cubicBezTo>
                    <a:lnTo>
                      <a:pt x="1733" y="2841"/>
                    </a:lnTo>
                    <a:cubicBezTo>
                      <a:pt x="1762" y="2868"/>
                      <a:pt x="1796" y="2880"/>
                      <a:pt x="1830" y="2880"/>
                    </a:cubicBezTo>
                    <a:cubicBezTo>
                      <a:pt x="1901" y="2880"/>
                      <a:pt x="1969" y="2828"/>
                      <a:pt x="1976" y="2746"/>
                    </a:cubicBezTo>
                    <a:lnTo>
                      <a:pt x="2040" y="1998"/>
                    </a:lnTo>
                    <a:cubicBezTo>
                      <a:pt x="2044" y="1950"/>
                      <a:pt x="2072" y="1907"/>
                      <a:pt x="2113" y="1883"/>
                    </a:cubicBezTo>
                    <a:lnTo>
                      <a:pt x="2766" y="1510"/>
                    </a:lnTo>
                    <a:cubicBezTo>
                      <a:pt x="2870" y="1453"/>
                      <a:pt x="2861" y="1299"/>
                      <a:pt x="2750" y="1251"/>
                    </a:cubicBezTo>
                    <a:lnTo>
                      <a:pt x="2058" y="958"/>
                    </a:lnTo>
                    <a:cubicBezTo>
                      <a:pt x="2013" y="940"/>
                      <a:pt x="1981" y="900"/>
                      <a:pt x="1971" y="854"/>
                    </a:cubicBezTo>
                    <a:lnTo>
                      <a:pt x="1820" y="117"/>
                    </a:lnTo>
                    <a:cubicBezTo>
                      <a:pt x="1804" y="43"/>
                      <a:pt x="1741" y="1"/>
                      <a:pt x="1676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8" name="Google Shape;528;p14"/>
              <p:cNvSpPr/>
              <p:nvPr/>
            </p:nvSpPr>
            <p:spPr>
              <a:xfrm>
                <a:off x="625537" y="2713111"/>
                <a:ext cx="94466" cy="94795"/>
              </a:xfrm>
              <a:custGeom>
                <a:avLst/>
                <a:gdLst/>
                <a:ahLst/>
                <a:cxnLst/>
                <a:rect l="l" t="t" r="r" b="b"/>
                <a:pathLst>
                  <a:path w="2870" h="2880" extrusionOk="0">
                    <a:moveTo>
                      <a:pt x="1676" y="1"/>
                    </a:moveTo>
                    <a:cubicBezTo>
                      <a:pt x="1636" y="1"/>
                      <a:pt x="1596" y="17"/>
                      <a:pt x="1566" y="51"/>
                    </a:cubicBezTo>
                    <a:lnTo>
                      <a:pt x="1075" y="618"/>
                    </a:lnTo>
                    <a:cubicBezTo>
                      <a:pt x="1046" y="650"/>
                      <a:pt x="1006" y="669"/>
                      <a:pt x="964" y="669"/>
                    </a:cubicBezTo>
                    <a:cubicBezTo>
                      <a:pt x="959" y="669"/>
                      <a:pt x="953" y="668"/>
                      <a:pt x="948" y="668"/>
                    </a:cubicBezTo>
                    <a:lnTo>
                      <a:pt x="201" y="584"/>
                    </a:lnTo>
                    <a:cubicBezTo>
                      <a:pt x="195" y="583"/>
                      <a:pt x="190" y="583"/>
                      <a:pt x="184" y="583"/>
                    </a:cubicBezTo>
                    <a:cubicBezTo>
                      <a:pt x="73" y="583"/>
                      <a:pt x="0" y="706"/>
                      <a:pt x="60" y="804"/>
                    </a:cubicBezTo>
                    <a:lnTo>
                      <a:pt x="448" y="1448"/>
                    </a:lnTo>
                    <a:cubicBezTo>
                      <a:pt x="474" y="1489"/>
                      <a:pt x="476" y="1540"/>
                      <a:pt x="457" y="1584"/>
                    </a:cubicBezTo>
                    <a:lnTo>
                      <a:pt x="146" y="2269"/>
                    </a:lnTo>
                    <a:cubicBezTo>
                      <a:pt x="102" y="2368"/>
                      <a:pt x="176" y="2475"/>
                      <a:pt x="278" y="2475"/>
                    </a:cubicBezTo>
                    <a:cubicBezTo>
                      <a:pt x="290" y="2475"/>
                      <a:pt x="301" y="2474"/>
                      <a:pt x="313" y="2471"/>
                    </a:cubicBezTo>
                    <a:lnTo>
                      <a:pt x="1045" y="2301"/>
                    </a:lnTo>
                    <a:cubicBezTo>
                      <a:pt x="1056" y="2298"/>
                      <a:pt x="1068" y="2297"/>
                      <a:pt x="1079" y="2297"/>
                    </a:cubicBezTo>
                    <a:cubicBezTo>
                      <a:pt x="1114" y="2297"/>
                      <a:pt x="1149" y="2310"/>
                      <a:pt x="1177" y="2335"/>
                    </a:cubicBezTo>
                    <a:lnTo>
                      <a:pt x="1733" y="2841"/>
                    </a:lnTo>
                    <a:cubicBezTo>
                      <a:pt x="1762" y="2868"/>
                      <a:pt x="1796" y="2880"/>
                      <a:pt x="1830" y="2880"/>
                    </a:cubicBezTo>
                    <a:cubicBezTo>
                      <a:pt x="1901" y="2880"/>
                      <a:pt x="1969" y="2828"/>
                      <a:pt x="1976" y="2746"/>
                    </a:cubicBezTo>
                    <a:lnTo>
                      <a:pt x="2040" y="1998"/>
                    </a:lnTo>
                    <a:cubicBezTo>
                      <a:pt x="2044" y="1950"/>
                      <a:pt x="2072" y="1907"/>
                      <a:pt x="2113" y="1883"/>
                    </a:cubicBezTo>
                    <a:lnTo>
                      <a:pt x="2766" y="1510"/>
                    </a:lnTo>
                    <a:cubicBezTo>
                      <a:pt x="2870" y="1453"/>
                      <a:pt x="2861" y="1299"/>
                      <a:pt x="2750" y="1251"/>
                    </a:cubicBezTo>
                    <a:lnTo>
                      <a:pt x="2058" y="958"/>
                    </a:lnTo>
                    <a:cubicBezTo>
                      <a:pt x="2013" y="940"/>
                      <a:pt x="1981" y="900"/>
                      <a:pt x="1971" y="854"/>
                    </a:cubicBezTo>
                    <a:lnTo>
                      <a:pt x="1820" y="117"/>
                    </a:lnTo>
                    <a:cubicBezTo>
                      <a:pt x="1804" y="43"/>
                      <a:pt x="1741" y="1"/>
                      <a:pt x="1676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9" name="Google Shape;529;p14"/>
              <p:cNvSpPr/>
              <p:nvPr/>
            </p:nvSpPr>
            <p:spPr>
              <a:xfrm>
                <a:off x="871236" y="3355648"/>
                <a:ext cx="81267" cy="84493"/>
              </a:xfrm>
              <a:custGeom>
                <a:avLst/>
                <a:gdLst/>
                <a:ahLst/>
                <a:cxnLst/>
                <a:rect l="l" t="t" r="r" b="b"/>
                <a:pathLst>
                  <a:path w="2469" h="2567" extrusionOk="0">
                    <a:moveTo>
                      <a:pt x="1190" y="0"/>
                    </a:moveTo>
                    <a:cubicBezTo>
                      <a:pt x="1183" y="0"/>
                      <a:pt x="1175" y="1"/>
                      <a:pt x="1168" y="2"/>
                    </a:cubicBezTo>
                    <a:cubicBezTo>
                      <a:pt x="977" y="29"/>
                      <a:pt x="1027" y="98"/>
                      <a:pt x="1039" y="890"/>
                    </a:cubicBezTo>
                    <a:cubicBezTo>
                      <a:pt x="1040" y="956"/>
                      <a:pt x="1022" y="982"/>
                      <a:pt x="988" y="982"/>
                    </a:cubicBezTo>
                    <a:cubicBezTo>
                      <a:pt x="927" y="982"/>
                      <a:pt x="816" y="895"/>
                      <a:pt x="681" y="811"/>
                    </a:cubicBezTo>
                    <a:cubicBezTo>
                      <a:pt x="617" y="772"/>
                      <a:pt x="534" y="740"/>
                      <a:pt x="463" y="740"/>
                    </a:cubicBezTo>
                    <a:cubicBezTo>
                      <a:pt x="405" y="740"/>
                      <a:pt x="355" y="762"/>
                      <a:pt x="330" y="819"/>
                    </a:cubicBezTo>
                    <a:cubicBezTo>
                      <a:pt x="287" y="923"/>
                      <a:pt x="380" y="984"/>
                      <a:pt x="474" y="1046"/>
                    </a:cubicBezTo>
                    <a:cubicBezTo>
                      <a:pt x="977" y="1377"/>
                      <a:pt x="983" y="1279"/>
                      <a:pt x="284" y="1496"/>
                    </a:cubicBezTo>
                    <a:cubicBezTo>
                      <a:pt x="155" y="1535"/>
                      <a:pt x="0" y="1596"/>
                      <a:pt x="50" y="1724"/>
                    </a:cubicBezTo>
                    <a:cubicBezTo>
                      <a:pt x="71" y="1779"/>
                      <a:pt x="123" y="1800"/>
                      <a:pt x="193" y="1800"/>
                    </a:cubicBezTo>
                    <a:cubicBezTo>
                      <a:pt x="398" y="1800"/>
                      <a:pt x="754" y="1623"/>
                      <a:pt x="915" y="1623"/>
                    </a:cubicBezTo>
                    <a:cubicBezTo>
                      <a:pt x="922" y="1623"/>
                      <a:pt x="928" y="1624"/>
                      <a:pt x="935" y="1624"/>
                    </a:cubicBezTo>
                    <a:cubicBezTo>
                      <a:pt x="953" y="1734"/>
                      <a:pt x="859" y="1795"/>
                      <a:pt x="823" y="1883"/>
                    </a:cubicBezTo>
                    <a:cubicBezTo>
                      <a:pt x="765" y="2021"/>
                      <a:pt x="653" y="2088"/>
                      <a:pt x="690" y="2245"/>
                    </a:cubicBezTo>
                    <a:cubicBezTo>
                      <a:pt x="703" y="2302"/>
                      <a:pt x="735" y="2325"/>
                      <a:pt x="774" y="2325"/>
                    </a:cubicBezTo>
                    <a:cubicBezTo>
                      <a:pt x="847" y="2325"/>
                      <a:pt x="947" y="2247"/>
                      <a:pt x="1008" y="2156"/>
                    </a:cubicBezTo>
                    <a:cubicBezTo>
                      <a:pt x="1115" y="1999"/>
                      <a:pt x="1160" y="1913"/>
                      <a:pt x="1200" y="1913"/>
                    </a:cubicBezTo>
                    <a:cubicBezTo>
                      <a:pt x="1251" y="1913"/>
                      <a:pt x="1294" y="2055"/>
                      <a:pt x="1455" y="2367"/>
                    </a:cubicBezTo>
                    <a:cubicBezTo>
                      <a:pt x="1502" y="2459"/>
                      <a:pt x="1567" y="2567"/>
                      <a:pt x="1650" y="2567"/>
                    </a:cubicBezTo>
                    <a:cubicBezTo>
                      <a:pt x="1667" y="2567"/>
                      <a:pt x="1684" y="2562"/>
                      <a:pt x="1702" y="2553"/>
                    </a:cubicBezTo>
                    <a:cubicBezTo>
                      <a:pt x="1820" y="2491"/>
                      <a:pt x="1760" y="2352"/>
                      <a:pt x="1702" y="2219"/>
                    </a:cubicBezTo>
                    <a:cubicBezTo>
                      <a:pt x="1559" y="1888"/>
                      <a:pt x="1470" y="1740"/>
                      <a:pt x="1527" y="1740"/>
                    </a:cubicBezTo>
                    <a:cubicBezTo>
                      <a:pt x="1572" y="1740"/>
                      <a:pt x="1709" y="1833"/>
                      <a:pt x="1985" y="2000"/>
                    </a:cubicBezTo>
                    <a:cubicBezTo>
                      <a:pt x="2049" y="2038"/>
                      <a:pt x="2107" y="2055"/>
                      <a:pt x="2155" y="2055"/>
                    </a:cubicBezTo>
                    <a:cubicBezTo>
                      <a:pt x="2312" y="2055"/>
                      <a:pt x="2350" y="1874"/>
                      <a:pt x="2075" y="1702"/>
                    </a:cubicBezTo>
                    <a:cubicBezTo>
                      <a:pt x="1545" y="1370"/>
                      <a:pt x="1584" y="1417"/>
                      <a:pt x="2210" y="1312"/>
                    </a:cubicBezTo>
                    <a:cubicBezTo>
                      <a:pt x="2269" y="1303"/>
                      <a:pt x="2469" y="1300"/>
                      <a:pt x="2428" y="1114"/>
                    </a:cubicBezTo>
                    <a:cubicBezTo>
                      <a:pt x="2415" y="1052"/>
                      <a:pt x="2370" y="1012"/>
                      <a:pt x="2304" y="1012"/>
                    </a:cubicBezTo>
                    <a:cubicBezTo>
                      <a:pt x="2297" y="1012"/>
                      <a:pt x="2289" y="1013"/>
                      <a:pt x="2280" y="1014"/>
                    </a:cubicBezTo>
                    <a:cubicBezTo>
                      <a:pt x="1940" y="1059"/>
                      <a:pt x="1738" y="1105"/>
                      <a:pt x="1649" y="1105"/>
                    </a:cubicBezTo>
                    <a:cubicBezTo>
                      <a:pt x="1575" y="1105"/>
                      <a:pt x="1579" y="1074"/>
                      <a:pt x="1646" y="985"/>
                    </a:cubicBezTo>
                    <a:cubicBezTo>
                      <a:pt x="1646" y="982"/>
                      <a:pt x="1644" y="982"/>
                      <a:pt x="1643" y="981"/>
                    </a:cubicBezTo>
                    <a:cubicBezTo>
                      <a:pt x="1821" y="782"/>
                      <a:pt x="2074" y="537"/>
                      <a:pt x="1912" y="413"/>
                    </a:cubicBezTo>
                    <a:cubicBezTo>
                      <a:pt x="1883" y="390"/>
                      <a:pt x="1856" y="381"/>
                      <a:pt x="1830" y="381"/>
                    </a:cubicBezTo>
                    <a:cubicBezTo>
                      <a:pt x="1755" y="381"/>
                      <a:pt x="1690" y="461"/>
                      <a:pt x="1612" y="550"/>
                    </a:cubicBezTo>
                    <a:cubicBezTo>
                      <a:pt x="1555" y="616"/>
                      <a:pt x="1416" y="816"/>
                      <a:pt x="1371" y="816"/>
                    </a:cubicBezTo>
                    <a:cubicBezTo>
                      <a:pt x="1369" y="816"/>
                      <a:pt x="1368" y="816"/>
                      <a:pt x="1366" y="816"/>
                    </a:cubicBezTo>
                    <a:cubicBezTo>
                      <a:pt x="1312" y="798"/>
                      <a:pt x="1345" y="768"/>
                      <a:pt x="1325" y="285"/>
                    </a:cubicBezTo>
                    <a:cubicBezTo>
                      <a:pt x="1320" y="152"/>
                      <a:pt x="1308" y="0"/>
                      <a:pt x="119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0" name="Google Shape;530;p14"/>
              <p:cNvSpPr/>
              <p:nvPr/>
            </p:nvSpPr>
            <p:spPr>
              <a:xfrm>
                <a:off x="1185236" y="3239560"/>
                <a:ext cx="81267" cy="84493"/>
              </a:xfrm>
              <a:custGeom>
                <a:avLst/>
                <a:gdLst/>
                <a:ahLst/>
                <a:cxnLst/>
                <a:rect l="l" t="t" r="r" b="b"/>
                <a:pathLst>
                  <a:path w="2469" h="2567" extrusionOk="0">
                    <a:moveTo>
                      <a:pt x="1190" y="0"/>
                    </a:moveTo>
                    <a:cubicBezTo>
                      <a:pt x="1183" y="0"/>
                      <a:pt x="1175" y="1"/>
                      <a:pt x="1168" y="2"/>
                    </a:cubicBezTo>
                    <a:cubicBezTo>
                      <a:pt x="977" y="29"/>
                      <a:pt x="1027" y="98"/>
                      <a:pt x="1039" y="890"/>
                    </a:cubicBezTo>
                    <a:cubicBezTo>
                      <a:pt x="1040" y="956"/>
                      <a:pt x="1022" y="982"/>
                      <a:pt x="988" y="982"/>
                    </a:cubicBezTo>
                    <a:cubicBezTo>
                      <a:pt x="927" y="982"/>
                      <a:pt x="816" y="895"/>
                      <a:pt x="681" y="811"/>
                    </a:cubicBezTo>
                    <a:cubicBezTo>
                      <a:pt x="617" y="772"/>
                      <a:pt x="534" y="740"/>
                      <a:pt x="463" y="740"/>
                    </a:cubicBezTo>
                    <a:cubicBezTo>
                      <a:pt x="405" y="740"/>
                      <a:pt x="355" y="762"/>
                      <a:pt x="330" y="819"/>
                    </a:cubicBezTo>
                    <a:cubicBezTo>
                      <a:pt x="287" y="923"/>
                      <a:pt x="380" y="984"/>
                      <a:pt x="474" y="1046"/>
                    </a:cubicBezTo>
                    <a:cubicBezTo>
                      <a:pt x="977" y="1377"/>
                      <a:pt x="983" y="1279"/>
                      <a:pt x="284" y="1496"/>
                    </a:cubicBezTo>
                    <a:cubicBezTo>
                      <a:pt x="155" y="1535"/>
                      <a:pt x="0" y="1596"/>
                      <a:pt x="50" y="1724"/>
                    </a:cubicBezTo>
                    <a:cubicBezTo>
                      <a:pt x="71" y="1779"/>
                      <a:pt x="123" y="1800"/>
                      <a:pt x="193" y="1800"/>
                    </a:cubicBezTo>
                    <a:cubicBezTo>
                      <a:pt x="398" y="1800"/>
                      <a:pt x="754" y="1623"/>
                      <a:pt x="915" y="1623"/>
                    </a:cubicBezTo>
                    <a:cubicBezTo>
                      <a:pt x="922" y="1623"/>
                      <a:pt x="928" y="1624"/>
                      <a:pt x="935" y="1624"/>
                    </a:cubicBezTo>
                    <a:cubicBezTo>
                      <a:pt x="953" y="1734"/>
                      <a:pt x="859" y="1795"/>
                      <a:pt x="823" y="1883"/>
                    </a:cubicBezTo>
                    <a:cubicBezTo>
                      <a:pt x="765" y="2021"/>
                      <a:pt x="653" y="2088"/>
                      <a:pt x="690" y="2245"/>
                    </a:cubicBezTo>
                    <a:cubicBezTo>
                      <a:pt x="703" y="2302"/>
                      <a:pt x="735" y="2325"/>
                      <a:pt x="774" y="2325"/>
                    </a:cubicBezTo>
                    <a:cubicBezTo>
                      <a:pt x="847" y="2325"/>
                      <a:pt x="947" y="2247"/>
                      <a:pt x="1008" y="2156"/>
                    </a:cubicBezTo>
                    <a:cubicBezTo>
                      <a:pt x="1115" y="1999"/>
                      <a:pt x="1160" y="1913"/>
                      <a:pt x="1200" y="1913"/>
                    </a:cubicBezTo>
                    <a:cubicBezTo>
                      <a:pt x="1251" y="1913"/>
                      <a:pt x="1294" y="2055"/>
                      <a:pt x="1455" y="2367"/>
                    </a:cubicBezTo>
                    <a:cubicBezTo>
                      <a:pt x="1502" y="2459"/>
                      <a:pt x="1567" y="2567"/>
                      <a:pt x="1650" y="2567"/>
                    </a:cubicBezTo>
                    <a:cubicBezTo>
                      <a:pt x="1667" y="2567"/>
                      <a:pt x="1684" y="2562"/>
                      <a:pt x="1702" y="2553"/>
                    </a:cubicBezTo>
                    <a:cubicBezTo>
                      <a:pt x="1820" y="2491"/>
                      <a:pt x="1760" y="2352"/>
                      <a:pt x="1702" y="2219"/>
                    </a:cubicBezTo>
                    <a:cubicBezTo>
                      <a:pt x="1559" y="1888"/>
                      <a:pt x="1470" y="1740"/>
                      <a:pt x="1527" y="1740"/>
                    </a:cubicBezTo>
                    <a:cubicBezTo>
                      <a:pt x="1572" y="1740"/>
                      <a:pt x="1709" y="1833"/>
                      <a:pt x="1985" y="2000"/>
                    </a:cubicBezTo>
                    <a:cubicBezTo>
                      <a:pt x="2049" y="2038"/>
                      <a:pt x="2107" y="2055"/>
                      <a:pt x="2155" y="2055"/>
                    </a:cubicBezTo>
                    <a:cubicBezTo>
                      <a:pt x="2312" y="2055"/>
                      <a:pt x="2350" y="1874"/>
                      <a:pt x="2075" y="1702"/>
                    </a:cubicBezTo>
                    <a:cubicBezTo>
                      <a:pt x="1545" y="1370"/>
                      <a:pt x="1584" y="1417"/>
                      <a:pt x="2210" y="1312"/>
                    </a:cubicBezTo>
                    <a:cubicBezTo>
                      <a:pt x="2269" y="1303"/>
                      <a:pt x="2469" y="1300"/>
                      <a:pt x="2428" y="1114"/>
                    </a:cubicBezTo>
                    <a:cubicBezTo>
                      <a:pt x="2415" y="1052"/>
                      <a:pt x="2370" y="1012"/>
                      <a:pt x="2304" y="1012"/>
                    </a:cubicBezTo>
                    <a:cubicBezTo>
                      <a:pt x="2297" y="1012"/>
                      <a:pt x="2289" y="1013"/>
                      <a:pt x="2280" y="1014"/>
                    </a:cubicBezTo>
                    <a:cubicBezTo>
                      <a:pt x="1940" y="1059"/>
                      <a:pt x="1738" y="1105"/>
                      <a:pt x="1649" y="1105"/>
                    </a:cubicBezTo>
                    <a:cubicBezTo>
                      <a:pt x="1575" y="1105"/>
                      <a:pt x="1579" y="1074"/>
                      <a:pt x="1646" y="985"/>
                    </a:cubicBezTo>
                    <a:cubicBezTo>
                      <a:pt x="1646" y="982"/>
                      <a:pt x="1644" y="982"/>
                      <a:pt x="1643" y="981"/>
                    </a:cubicBezTo>
                    <a:cubicBezTo>
                      <a:pt x="1821" y="782"/>
                      <a:pt x="2074" y="537"/>
                      <a:pt x="1912" y="413"/>
                    </a:cubicBezTo>
                    <a:cubicBezTo>
                      <a:pt x="1883" y="390"/>
                      <a:pt x="1856" y="381"/>
                      <a:pt x="1830" y="381"/>
                    </a:cubicBezTo>
                    <a:cubicBezTo>
                      <a:pt x="1755" y="381"/>
                      <a:pt x="1690" y="461"/>
                      <a:pt x="1612" y="550"/>
                    </a:cubicBezTo>
                    <a:cubicBezTo>
                      <a:pt x="1555" y="616"/>
                      <a:pt x="1416" y="816"/>
                      <a:pt x="1371" y="816"/>
                    </a:cubicBezTo>
                    <a:cubicBezTo>
                      <a:pt x="1369" y="816"/>
                      <a:pt x="1368" y="816"/>
                      <a:pt x="1366" y="816"/>
                    </a:cubicBezTo>
                    <a:cubicBezTo>
                      <a:pt x="1312" y="798"/>
                      <a:pt x="1345" y="768"/>
                      <a:pt x="1325" y="285"/>
                    </a:cubicBezTo>
                    <a:cubicBezTo>
                      <a:pt x="1320" y="152"/>
                      <a:pt x="1308" y="0"/>
                      <a:pt x="119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531" name="Google Shape;531;p14"/>
            <p:cNvGrpSpPr/>
            <p:nvPr/>
          </p:nvGrpSpPr>
          <p:grpSpPr>
            <a:xfrm>
              <a:off x="1894587" y="4284917"/>
              <a:ext cx="1087016" cy="496890"/>
              <a:chOff x="1894587" y="4284917"/>
              <a:chExt cx="1087016" cy="496890"/>
            </a:xfrm>
          </p:grpSpPr>
          <p:sp>
            <p:nvSpPr>
              <p:cNvPr id="532" name="Google Shape;532;p14"/>
              <p:cNvSpPr/>
              <p:nvPr/>
            </p:nvSpPr>
            <p:spPr>
              <a:xfrm>
                <a:off x="1944811" y="4692148"/>
                <a:ext cx="81267" cy="84493"/>
              </a:xfrm>
              <a:custGeom>
                <a:avLst/>
                <a:gdLst/>
                <a:ahLst/>
                <a:cxnLst/>
                <a:rect l="l" t="t" r="r" b="b"/>
                <a:pathLst>
                  <a:path w="2469" h="2567" extrusionOk="0">
                    <a:moveTo>
                      <a:pt x="1190" y="0"/>
                    </a:moveTo>
                    <a:cubicBezTo>
                      <a:pt x="1183" y="0"/>
                      <a:pt x="1175" y="1"/>
                      <a:pt x="1168" y="2"/>
                    </a:cubicBezTo>
                    <a:cubicBezTo>
                      <a:pt x="977" y="29"/>
                      <a:pt x="1027" y="98"/>
                      <a:pt x="1039" y="890"/>
                    </a:cubicBezTo>
                    <a:cubicBezTo>
                      <a:pt x="1040" y="956"/>
                      <a:pt x="1022" y="982"/>
                      <a:pt x="988" y="982"/>
                    </a:cubicBezTo>
                    <a:cubicBezTo>
                      <a:pt x="927" y="982"/>
                      <a:pt x="816" y="895"/>
                      <a:pt x="681" y="811"/>
                    </a:cubicBezTo>
                    <a:cubicBezTo>
                      <a:pt x="617" y="772"/>
                      <a:pt x="534" y="740"/>
                      <a:pt x="463" y="740"/>
                    </a:cubicBezTo>
                    <a:cubicBezTo>
                      <a:pt x="405" y="740"/>
                      <a:pt x="355" y="762"/>
                      <a:pt x="330" y="819"/>
                    </a:cubicBezTo>
                    <a:cubicBezTo>
                      <a:pt x="287" y="923"/>
                      <a:pt x="380" y="984"/>
                      <a:pt x="474" y="1046"/>
                    </a:cubicBezTo>
                    <a:cubicBezTo>
                      <a:pt x="977" y="1377"/>
                      <a:pt x="983" y="1279"/>
                      <a:pt x="284" y="1496"/>
                    </a:cubicBezTo>
                    <a:cubicBezTo>
                      <a:pt x="155" y="1535"/>
                      <a:pt x="0" y="1596"/>
                      <a:pt x="50" y="1724"/>
                    </a:cubicBezTo>
                    <a:cubicBezTo>
                      <a:pt x="71" y="1779"/>
                      <a:pt x="123" y="1800"/>
                      <a:pt x="193" y="1800"/>
                    </a:cubicBezTo>
                    <a:cubicBezTo>
                      <a:pt x="398" y="1800"/>
                      <a:pt x="754" y="1623"/>
                      <a:pt x="915" y="1623"/>
                    </a:cubicBezTo>
                    <a:cubicBezTo>
                      <a:pt x="922" y="1623"/>
                      <a:pt x="928" y="1624"/>
                      <a:pt x="935" y="1624"/>
                    </a:cubicBezTo>
                    <a:cubicBezTo>
                      <a:pt x="953" y="1734"/>
                      <a:pt x="859" y="1795"/>
                      <a:pt x="823" y="1883"/>
                    </a:cubicBezTo>
                    <a:cubicBezTo>
                      <a:pt x="765" y="2021"/>
                      <a:pt x="653" y="2088"/>
                      <a:pt x="690" y="2245"/>
                    </a:cubicBezTo>
                    <a:cubicBezTo>
                      <a:pt x="703" y="2302"/>
                      <a:pt x="735" y="2325"/>
                      <a:pt x="774" y="2325"/>
                    </a:cubicBezTo>
                    <a:cubicBezTo>
                      <a:pt x="847" y="2325"/>
                      <a:pt x="947" y="2247"/>
                      <a:pt x="1008" y="2156"/>
                    </a:cubicBezTo>
                    <a:cubicBezTo>
                      <a:pt x="1115" y="1999"/>
                      <a:pt x="1160" y="1913"/>
                      <a:pt x="1200" y="1913"/>
                    </a:cubicBezTo>
                    <a:cubicBezTo>
                      <a:pt x="1251" y="1913"/>
                      <a:pt x="1294" y="2055"/>
                      <a:pt x="1455" y="2367"/>
                    </a:cubicBezTo>
                    <a:cubicBezTo>
                      <a:pt x="1502" y="2459"/>
                      <a:pt x="1567" y="2567"/>
                      <a:pt x="1650" y="2567"/>
                    </a:cubicBezTo>
                    <a:cubicBezTo>
                      <a:pt x="1667" y="2567"/>
                      <a:pt x="1684" y="2562"/>
                      <a:pt x="1702" y="2553"/>
                    </a:cubicBezTo>
                    <a:cubicBezTo>
                      <a:pt x="1820" y="2491"/>
                      <a:pt x="1760" y="2352"/>
                      <a:pt x="1702" y="2219"/>
                    </a:cubicBezTo>
                    <a:cubicBezTo>
                      <a:pt x="1559" y="1888"/>
                      <a:pt x="1470" y="1740"/>
                      <a:pt x="1527" y="1740"/>
                    </a:cubicBezTo>
                    <a:cubicBezTo>
                      <a:pt x="1572" y="1740"/>
                      <a:pt x="1709" y="1833"/>
                      <a:pt x="1985" y="2000"/>
                    </a:cubicBezTo>
                    <a:cubicBezTo>
                      <a:pt x="2049" y="2038"/>
                      <a:pt x="2107" y="2055"/>
                      <a:pt x="2155" y="2055"/>
                    </a:cubicBezTo>
                    <a:cubicBezTo>
                      <a:pt x="2312" y="2055"/>
                      <a:pt x="2350" y="1874"/>
                      <a:pt x="2075" y="1702"/>
                    </a:cubicBezTo>
                    <a:cubicBezTo>
                      <a:pt x="1545" y="1370"/>
                      <a:pt x="1584" y="1417"/>
                      <a:pt x="2210" y="1312"/>
                    </a:cubicBezTo>
                    <a:cubicBezTo>
                      <a:pt x="2269" y="1303"/>
                      <a:pt x="2469" y="1300"/>
                      <a:pt x="2428" y="1114"/>
                    </a:cubicBezTo>
                    <a:cubicBezTo>
                      <a:pt x="2415" y="1052"/>
                      <a:pt x="2370" y="1012"/>
                      <a:pt x="2304" y="1012"/>
                    </a:cubicBezTo>
                    <a:cubicBezTo>
                      <a:pt x="2297" y="1012"/>
                      <a:pt x="2289" y="1013"/>
                      <a:pt x="2280" y="1014"/>
                    </a:cubicBezTo>
                    <a:cubicBezTo>
                      <a:pt x="1940" y="1059"/>
                      <a:pt x="1738" y="1105"/>
                      <a:pt x="1649" y="1105"/>
                    </a:cubicBezTo>
                    <a:cubicBezTo>
                      <a:pt x="1575" y="1105"/>
                      <a:pt x="1579" y="1074"/>
                      <a:pt x="1646" y="985"/>
                    </a:cubicBezTo>
                    <a:cubicBezTo>
                      <a:pt x="1646" y="982"/>
                      <a:pt x="1644" y="982"/>
                      <a:pt x="1643" y="981"/>
                    </a:cubicBezTo>
                    <a:cubicBezTo>
                      <a:pt x="1821" y="782"/>
                      <a:pt x="2074" y="537"/>
                      <a:pt x="1912" y="413"/>
                    </a:cubicBezTo>
                    <a:cubicBezTo>
                      <a:pt x="1883" y="390"/>
                      <a:pt x="1856" y="381"/>
                      <a:pt x="1830" y="381"/>
                    </a:cubicBezTo>
                    <a:cubicBezTo>
                      <a:pt x="1755" y="381"/>
                      <a:pt x="1690" y="461"/>
                      <a:pt x="1612" y="550"/>
                    </a:cubicBezTo>
                    <a:cubicBezTo>
                      <a:pt x="1555" y="616"/>
                      <a:pt x="1416" y="816"/>
                      <a:pt x="1371" y="816"/>
                    </a:cubicBezTo>
                    <a:cubicBezTo>
                      <a:pt x="1369" y="816"/>
                      <a:pt x="1368" y="816"/>
                      <a:pt x="1366" y="816"/>
                    </a:cubicBezTo>
                    <a:cubicBezTo>
                      <a:pt x="1312" y="798"/>
                      <a:pt x="1345" y="768"/>
                      <a:pt x="1325" y="285"/>
                    </a:cubicBezTo>
                    <a:cubicBezTo>
                      <a:pt x="1320" y="152"/>
                      <a:pt x="1308" y="0"/>
                      <a:pt x="119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3" name="Google Shape;533;p14"/>
              <p:cNvSpPr/>
              <p:nvPr/>
            </p:nvSpPr>
            <p:spPr>
              <a:xfrm>
                <a:off x="1894587" y="4456911"/>
                <a:ext cx="94466" cy="94795"/>
              </a:xfrm>
              <a:custGeom>
                <a:avLst/>
                <a:gdLst/>
                <a:ahLst/>
                <a:cxnLst/>
                <a:rect l="l" t="t" r="r" b="b"/>
                <a:pathLst>
                  <a:path w="2870" h="2880" extrusionOk="0">
                    <a:moveTo>
                      <a:pt x="1676" y="1"/>
                    </a:moveTo>
                    <a:cubicBezTo>
                      <a:pt x="1636" y="1"/>
                      <a:pt x="1596" y="17"/>
                      <a:pt x="1566" y="51"/>
                    </a:cubicBezTo>
                    <a:lnTo>
                      <a:pt x="1075" y="618"/>
                    </a:lnTo>
                    <a:cubicBezTo>
                      <a:pt x="1046" y="650"/>
                      <a:pt x="1006" y="669"/>
                      <a:pt x="964" y="669"/>
                    </a:cubicBezTo>
                    <a:cubicBezTo>
                      <a:pt x="959" y="669"/>
                      <a:pt x="953" y="668"/>
                      <a:pt x="948" y="668"/>
                    </a:cubicBezTo>
                    <a:lnTo>
                      <a:pt x="201" y="584"/>
                    </a:lnTo>
                    <a:cubicBezTo>
                      <a:pt x="195" y="583"/>
                      <a:pt x="190" y="583"/>
                      <a:pt x="184" y="583"/>
                    </a:cubicBezTo>
                    <a:cubicBezTo>
                      <a:pt x="73" y="583"/>
                      <a:pt x="0" y="706"/>
                      <a:pt x="60" y="804"/>
                    </a:cubicBezTo>
                    <a:lnTo>
                      <a:pt x="448" y="1448"/>
                    </a:lnTo>
                    <a:cubicBezTo>
                      <a:pt x="474" y="1489"/>
                      <a:pt x="476" y="1540"/>
                      <a:pt x="457" y="1584"/>
                    </a:cubicBezTo>
                    <a:lnTo>
                      <a:pt x="146" y="2269"/>
                    </a:lnTo>
                    <a:cubicBezTo>
                      <a:pt x="102" y="2368"/>
                      <a:pt x="176" y="2475"/>
                      <a:pt x="278" y="2475"/>
                    </a:cubicBezTo>
                    <a:cubicBezTo>
                      <a:pt x="290" y="2475"/>
                      <a:pt x="301" y="2474"/>
                      <a:pt x="313" y="2471"/>
                    </a:cubicBezTo>
                    <a:lnTo>
                      <a:pt x="1045" y="2301"/>
                    </a:lnTo>
                    <a:cubicBezTo>
                      <a:pt x="1056" y="2298"/>
                      <a:pt x="1068" y="2297"/>
                      <a:pt x="1079" y="2297"/>
                    </a:cubicBezTo>
                    <a:cubicBezTo>
                      <a:pt x="1114" y="2297"/>
                      <a:pt x="1149" y="2310"/>
                      <a:pt x="1177" y="2335"/>
                    </a:cubicBezTo>
                    <a:lnTo>
                      <a:pt x="1733" y="2841"/>
                    </a:lnTo>
                    <a:cubicBezTo>
                      <a:pt x="1762" y="2868"/>
                      <a:pt x="1796" y="2880"/>
                      <a:pt x="1830" y="2880"/>
                    </a:cubicBezTo>
                    <a:cubicBezTo>
                      <a:pt x="1901" y="2880"/>
                      <a:pt x="1969" y="2828"/>
                      <a:pt x="1976" y="2746"/>
                    </a:cubicBezTo>
                    <a:lnTo>
                      <a:pt x="2040" y="1998"/>
                    </a:lnTo>
                    <a:cubicBezTo>
                      <a:pt x="2044" y="1950"/>
                      <a:pt x="2072" y="1907"/>
                      <a:pt x="2113" y="1883"/>
                    </a:cubicBezTo>
                    <a:lnTo>
                      <a:pt x="2766" y="1510"/>
                    </a:lnTo>
                    <a:cubicBezTo>
                      <a:pt x="2870" y="1453"/>
                      <a:pt x="2861" y="1299"/>
                      <a:pt x="2750" y="1251"/>
                    </a:cubicBezTo>
                    <a:lnTo>
                      <a:pt x="2058" y="958"/>
                    </a:lnTo>
                    <a:cubicBezTo>
                      <a:pt x="2013" y="940"/>
                      <a:pt x="1981" y="900"/>
                      <a:pt x="1971" y="854"/>
                    </a:cubicBezTo>
                    <a:lnTo>
                      <a:pt x="1820" y="117"/>
                    </a:lnTo>
                    <a:cubicBezTo>
                      <a:pt x="1804" y="43"/>
                      <a:pt x="1741" y="1"/>
                      <a:pt x="1676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4" name="Google Shape;534;p14"/>
              <p:cNvSpPr/>
              <p:nvPr/>
            </p:nvSpPr>
            <p:spPr>
              <a:xfrm>
                <a:off x="2268080" y="4284917"/>
                <a:ext cx="99173" cy="140119"/>
              </a:xfrm>
              <a:custGeom>
                <a:avLst/>
                <a:gdLst/>
                <a:ahLst/>
                <a:cxnLst/>
                <a:rect l="l" t="t" r="r" b="b"/>
                <a:pathLst>
                  <a:path w="3013" h="4257" extrusionOk="0">
                    <a:moveTo>
                      <a:pt x="513" y="0"/>
                    </a:moveTo>
                    <a:cubicBezTo>
                      <a:pt x="438" y="0"/>
                      <a:pt x="363" y="3"/>
                      <a:pt x="289" y="5"/>
                    </a:cubicBezTo>
                    <a:cubicBezTo>
                      <a:pt x="215" y="7"/>
                      <a:pt x="146" y="39"/>
                      <a:pt x="84" y="79"/>
                    </a:cubicBezTo>
                    <a:cubicBezTo>
                      <a:pt x="8" y="130"/>
                      <a:pt x="0" y="228"/>
                      <a:pt x="66" y="296"/>
                    </a:cubicBezTo>
                    <a:cubicBezTo>
                      <a:pt x="128" y="360"/>
                      <a:pt x="201" y="390"/>
                      <a:pt x="292" y="391"/>
                    </a:cubicBezTo>
                    <a:cubicBezTo>
                      <a:pt x="439" y="393"/>
                      <a:pt x="587" y="397"/>
                      <a:pt x="731" y="417"/>
                    </a:cubicBezTo>
                    <a:cubicBezTo>
                      <a:pt x="957" y="449"/>
                      <a:pt x="1002" y="517"/>
                      <a:pt x="960" y="736"/>
                    </a:cubicBezTo>
                    <a:cubicBezTo>
                      <a:pt x="926" y="922"/>
                      <a:pt x="863" y="1099"/>
                      <a:pt x="782" y="1273"/>
                    </a:cubicBezTo>
                    <a:cubicBezTo>
                      <a:pt x="664" y="1524"/>
                      <a:pt x="696" y="1765"/>
                      <a:pt x="875" y="1980"/>
                    </a:cubicBezTo>
                    <a:cubicBezTo>
                      <a:pt x="994" y="2121"/>
                      <a:pt x="1156" y="2196"/>
                      <a:pt x="1335" y="2239"/>
                    </a:cubicBezTo>
                    <a:cubicBezTo>
                      <a:pt x="1437" y="2263"/>
                      <a:pt x="1542" y="2278"/>
                      <a:pt x="1643" y="2305"/>
                    </a:cubicBezTo>
                    <a:cubicBezTo>
                      <a:pt x="1852" y="2360"/>
                      <a:pt x="1901" y="2434"/>
                      <a:pt x="1869" y="2646"/>
                    </a:cubicBezTo>
                    <a:cubicBezTo>
                      <a:pt x="1842" y="2823"/>
                      <a:pt x="1778" y="2989"/>
                      <a:pt x="1708" y="3156"/>
                    </a:cubicBezTo>
                    <a:cubicBezTo>
                      <a:pt x="1532" y="3567"/>
                      <a:pt x="1673" y="3981"/>
                      <a:pt x="2063" y="4178"/>
                    </a:cubicBezTo>
                    <a:cubicBezTo>
                      <a:pt x="2172" y="4234"/>
                      <a:pt x="2282" y="4257"/>
                      <a:pt x="2391" y="4257"/>
                    </a:cubicBezTo>
                    <a:cubicBezTo>
                      <a:pt x="2547" y="4257"/>
                      <a:pt x="2702" y="4211"/>
                      <a:pt x="2853" y="4145"/>
                    </a:cubicBezTo>
                    <a:cubicBezTo>
                      <a:pt x="2968" y="4095"/>
                      <a:pt x="3012" y="4004"/>
                      <a:pt x="2974" y="3922"/>
                    </a:cubicBezTo>
                    <a:cubicBezTo>
                      <a:pt x="2950" y="3872"/>
                      <a:pt x="2931" y="3841"/>
                      <a:pt x="2859" y="3841"/>
                    </a:cubicBezTo>
                    <a:cubicBezTo>
                      <a:pt x="2833" y="3841"/>
                      <a:pt x="2801" y="3845"/>
                      <a:pt x="2758" y="3854"/>
                    </a:cubicBezTo>
                    <a:cubicBezTo>
                      <a:pt x="2658" y="3875"/>
                      <a:pt x="2558" y="3895"/>
                      <a:pt x="2455" y="3895"/>
                    </a:cubicBezTo>
                    <a:cubicBezTo>
                      <a:pt x="2432" y="3895"/>
                      <a:pt x="2408" y="3894"/>
                      <a:pt x="2384" y="3891"/>
                    </a:cubicBezTo>
                    <a:cubicBezTo>
                      <a:pt x="2119" y="3865"/>
                      <a:pt x="1973" y="3662"/>
                      <a:pt x="2037" y="3406"/>
                    </a:cubicBezTo>
                    <a:cubicBezTo>
                      <a:pt x="2059" y="3316"/>
                      <a:pt x="2101" y="3228"/>
                      <a:pt x="2135" y="3141"/>
                    </a:cubicBezTo>
                    <a:cubicBezTo>
                      <a:pt x="2214" y="2934"/>
                      <a:pt x="2284" y="2725"/>
                      <a:pt x="2267" y="2497"/>
                    </a:cubicBezTo>
                    <a:cubicBezTo>
                      <a:pt x="2245" y="2214"/>
                      <a:pt x="2098" y="2024"/>
                      <a:pt x="1831" y="1944"/>
                    </a:cubicBezTo>
                    <a:cubicBezTo>
                      <a:pt x="1752" y="1920"/>
                      <a:pt x="1668" y="1906"/>
                      <a:pt x="1550" y="1877"/>
                    </a:cubicBezTo>
                    <a:cubicBezTo>
                      <a:pt x="1533" y="1875"/>
                      <a:pt x="1481" y="1866"/>
                      <a:pt x="1433" y="1855"/>
                    </a:cubicBezTo>
                    <a:cubicBezTo>
                      <a:pt x="1111" y="1778"/>
                      <a:pt x="1048" y="1657"/>
                      <a:pt x="1176" y="1360"/>
                    </a:cubicBezTo>
                    <a:cubicBezTo>
                      <a:pt x="1188" y="1331"/>
                      <a:pt x="1208" y="1305"/>
                      <a:pt x="1219" y="1275"/>
                    </a:cubicBezTo>
                    <a:cubicBezTo>
                      <a:pt x="1287" y="1098"/>
                      <a:pt x="1346" y="919"/>
                      <a:pt x="1370" y="730"/>
                    </a:cubicBezTo>
                    <a:cubicBezTo>
                      <a:pt x="1415" y="377"/>
                      <a:pt x="1261" y="138"/>
                      <a:pt x="916" y="45"/>
                    </a:cubicBezTo>
                    <a:cubicBezTo>
                      <a:pt x="783" y="9"/>
                      <a:pt x="648" y="0"/>
                      <a:pt x="513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5" name="Google Shape;535;p14"/>
              <p:cNvSpPr/>
              <p:nvPr/>
            </p:nvSpPr>
            <p:spPr>
              <a:xfrm>
                <a:off x="2104001" y="4313215"/>
                <a:ext cx="60728" cy="83505"/>
              </a:xfrm>
              <a:custGeom>
                <a:avLst/>
                <a:gdLst/>
                <a:ahLst/>
                <a:cxnLst/>
                <a:rect l="l" t="t" r="r" b="b"/>
                <a:pathLst>
                  <a:path w="1845" h="2537" extrusionOk="0">
                    <a:moveTo>
                      <a:pt x="953" y="1"/>
                    </a:moveTo>
                    <a:cubicBezTo>
                      <a:pt x="919" y="1"/>
                      <a:pt x="886" y="19"/>
                      <a:pt x="867" y="53"/>
                    </a:cubicBezTo>
                    <a:cubicBezTo>
                      <a:pt x="784" y="206"/>
                      <a:pt x="630" y="779"/>
                      <a:pt x="179" y="1162"/>
                    </a:cubicBezTo>
                    <a:cubicBezTo>
                      <a:pt x="0" y="1314"/>
                      <a:pt x="210" y="1394"/>
                      <a:pt x="426" y="1648"/>
                    </a:cubicBezTo>
                    <a:cubicBezTo>
                      <a:pt x="793" y="2081"/>
                      <a:pt x="799" y="2331"/>
                      <a:pt x="910" y="2488"/>
                    </a:cubicBezTo>
                    <a:cubicBezTo>
                      <a:pt x="933" y="2521"/>
                      <a:pt x="965" y="2537"/>
                      <a:pt x="997" y="2537"/>
                    </a:cubicBezTo>
                    <a:cubicBezTo>
                      <a:pt x="1032" y="2537"/>
                      <a:pt x="1066" y="2518"/>
                      <a:pt x="1088" y="2480"/>
                    </a:cubicBezTo>
                    <a:cubicBezTo>
                      <a:pt x="1117" y="2428"/>
                      <a:pt x="1140" y="2371"/>
                      <a:pt x="1161" y="2315"/>
                    </a:cubicBezTo>
                    <a:cubicBezTo>
                      <a:pt x="1397" y="1686"/>
                      <a:pt x="1667" y="1496"/>
                      <a:pt x="1799" y="1343"/>
                    </a:cubicBezTo>
                    <a:cubicBezTo>
                      <a:pt x="1844" y="1290"/>
                      <a:pt x="1812" y="1179"/>
                      <a:pt x="1782" y="1149"/>
                    </a:cubicBezTo>
                    <a:cubicBezTo>
                      <a:pt x="1660" y="1032"/>
                      <a:pt x="1357" y="787"/>
                      <a:pt x="1137" y="249"/>
                    </a:cubicBezTo>
                    <a:cubicBezTo>
                      <a:pt x="1107" y="178"/>
                      <a:pt x="1081" y="102"/>
                      <a:pt x="1032" y="41"/>
                    </a:cubicBezTo>
                    <a:cubicBezTo>
                      <a:pt x="1011" y="14"/>
                      <a:pt x="982" y="1"/>
                      <a:pt x="95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6" name="Google Shape;536;p14"/>
              <p:cNvSpPr/>
              <p:nvPr/>
            </p:nvSpPr>
            <p:spPr>
              <a:xfrm>
                <a:off x="2659026" y="4603490"/>
                <a:ext cx="60728" cy="83505"/>
              </a:xfrm>
              <a:custGeom>
                <a:avLst/>
                <a:gdLst/>
                <a:ahLst/>
                <a:cxnLst/>
                <a:rect l="l" t="t" r="r" b="b"/>
                <a:pathLst>
                  <a:path w="1845" h="2537" extrusionOk="0">
                    <a:moveTo>
                      <a:pt x="953" y="1"/>
                    </a:moveTo>
                    <a:cubicBezTo>
                      <a:pt x="919" y="1"/>
                      <a:pt x="886" y="19"/>
                      <a:pt x="867" y="53"/>
                    </a:cubicBezTo>
                    <a:cubicBezTo>
                      <a:pt x="784" y="206"/>
                      <a:pt x="630" y="779"/>
                      <a:pt x="179" y="1162"/>
                    </a:cubicBezTo>
                    <a:cubicBezTo>
                      <a:pt x="0" y="1314"/>
                      <a:pt x="210" y="1394"/>
                      <a:pt x="426" y="1648"/>
                    </a:cubicBezTo>
                    <a:cubicBezTo>
                      <a:pt x="793" y="2081"/>
                      <a:pt x="799" y="2331"/>
                      <a:pt x="910" y="2488"/>
                    </a:cubicBezTo>
                    <a:cubicBezTo>
                      <a:pt x="933" y="2521"/>
                      <a:pt x="965" y="2537"/>
                      <a:pt x="997" y="2537"/>
                    </a:cubicBezTo>
                    <a:cubicBezTo>
                      <a:pt x="1032" y="2537"/>
                      <a:pt x="1066" y="2518"/>
                      <a:pt x="1088" y="2480"/>
                    </a:cubicBezTo>
                    <a:cubicBezTo>
                      <a:pt x="1117" y="2428"/>
                      <a:pt x="1140" y="2371"/>
                      <a:pt x="1161" y="2315"/>
                    </a:cubicBezTo>
                    <a:cubicBezTo>
                      <a:pt x="1397" y="1686"/>
                      <a:pt x="1667" y="1496"/>
                      <a:pt x="1799" y="1343"/>
                    </a:cubicBezTo>
                    <a:cubicBezTo>
                      <a:pt x="1844" y="1290"/>
                      <a:pt x="1812" y="1179"/>
                      <a:pt x="1782" y="1149"/>
                    </a:cubicBezTo>
                    <a:cubicBezTo>
                      <a:pt x="1660" y="1032"/>
                      <a:pt x="1357" y="787"/>
                      <a:pt x="1137" y="249"/>
                    </a:cubicBezTo>
                    <a:cubicBezTo>
                      <a:pt x="1107" y="178"/>
                      <a:pt x="1081" y="102"/>
                      <a:pt x="1032" y="41"/>
                    </a:cubicBezTo>
                    <a:cubicBezTo>
                      <a:pt x="1011" y="14"/>
                      <a:pt x="982" y="1"/>
                      <a:pt x="95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7" name="Google Shape;537;p14"/>
              <p:cNvSpPr/>
              <p:nvPr/>
            </p:nvSpPr>
            <p:spPr>
              <a:xfrm>
                <a:off x="2270437" y="4687011"/>
                <a:ext cx="94466" cy="94795"/>
              </a:xfrm>
              <a:custGeom>
                <a:avLst/>
                <a:gdLst/>
                <a:ahLst/>
                <a:cxnLst/>
                <a:rect l="l" t="t" r="r" b="b"/>
                <a:pathLst>
                  <a:path w="2870" h="2880" extrusionOk="0">
                    <a:moveTo>
                      <a:pt x="1676" y="1"/>
                    </a:moveTo>
                    <a:cubicBezTo>
                      <a:pt x="1636" y="1"/>
                      <a:pt x="1596" y="17"/>
                      <a:pt x="1566" y="51"/>
                    </a:cubicBezTo>
                    <a:lnTo>
                      <a:pt x="1075" y="618"/>
                    </a:lnTo>
                    <a:cubicBezTo>
                      <a:pt x="1046" y="650"/>
                      <a:pt x="1006" y="669"/>
                      <a:pt x="964" y="669"/>
                    </a:cubicBezTo>
                    <a:cubicBezTo>
                      <a:pt x="959" y="669"/>
                      <a:pt x="953" y="668"/>
                      <a:pt x="948" y="668"/>
                    </a:cubicBezTo>
                    <a:lnTo>
                      <a:pt x="201" y="584"/>
                    </a:lnTo>
                    <a:cubicBezTo>
                      <a:pt x="195" y="583"/>
                      <a:pt x="190" y="583"/>
                      <a:pt x="184" y="583"/>
                    </a:cubicBezTo>
                    <a:cubicBezTo>
                      <a:pt x="73" y="583"/>
                      <a:pt x="0" y="706"/>
                      <a:pt x="60" y="804"/>
                    </a:cubicBezTo>
                    <a:lnTo>
                      <a:pt x="448" y="1448"/>
                    </a:lnTo>
                    <a:cubicBezTo>
                      <a:pt x="474" y="1489"/>
                      <a:pt x="476" y="1540"/>
                      <a:pt x="457" y="1584"/>
                    </a:cubicBezTo>
                    <a:lnTo>
                      <a:pt x="146" y="2269"/>
                    </a:lnTo>
                    <a:cubicBezTo>
                      <a:pt x="102" y="2368"/>
                      <a:pt x="176" y="2475"/>
                      <a:pt x="278" y="2475"/>
                    </a:cubicBezTo>
                    <a:cubicBezTo>
                      <a:pt x="290" y="2475"/>
                      <a:pt x="301" y="2474"/>
                      <a:pt x="313" y="2471"/>
                    </a:cubicBezTo>
                    <a:lnTo>
                      <a:pt x="1045" y="2301"/>
                    </a:lnTo>
                    <a:cubicBezTo>
                      <a:pt x="1056" y="2298"/>
                      <a:pt x="1068" y="2297"/>
                      <a:pt x="1079" y="2297"/>
                    </a:cubicBezTo>
                    <a:cubicBezTo>
                      <a:pt x="1114" y="2297"/>
                      <a:pt x="1149" y="2310"/>
                      <a:pt x="1177" y="2335"/>
                    </a:cubicBezTo>
                    <a:lnTo>
                      <a:pt x="1733" y="2841"/>
                    </a:lnTo>
                    <a:cubicBezTo>
                      <a:pt x="1762" y="2868"/>
                      <a:pt x="1796" y="2880"/>
                      <a:pt x="1830" y="2880"/>
                    </a:cubicBezTo>
                    <a:cubicBezTo>
                      <a:pt x="1901" y="2880"/>
                      <a:pt x="1969" y="2828"/>
                      <a:pt x="1976" y="2746"/>
                    </a:cubicBezTo>
                    <a:lnTo>
                      <a:pt x="2040" y="1998"/>
                    </a:lnTo>
                    <a:cubicBezTo>
                      <a:pt x="2044" y="1950"/>
                      <a:pt x="2072" y="1907"/>
                      <a:pt x="2113" y="1883"/>
                    </a:cubicBezTo>
                    <a:lnTo>
                      <a:pt x="2766" y="1510"/>
                    </a:lnTo>
                    <a:cubicBezTo>
                      <a:pt x="2870" y="1453"/>
                      <a:pt x="2861" y="1299"/>
                      <a:pt x="2750" y="1251"/>
                    </a:cubicBezTo>
                    <a:lnTo>
                      <a:pt x="2058" y="958"/>
                    </a:lnTo>
                    <a:cubicBezTo>
                      <a:pt x="2013" y="940"/>
                      <a:pt x="1981" y="900"/>
                      <a:pt x="1971" y="854"/>
                    </a:cubicBezTo>
                    <a:lnTo>
                      <a:pt x="1820" y="117"/>
                    </a:lnTo>
                    <a:cubicBezTo>
                      <a:pt x="1804" y="43"/>
                      <a:pt x="1741" y="1"/>
                      <a:pt x="1676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8" name="Google Shape;538;p14"/>
              <p:cNvSpPr/>
              <p:nvPr/>
            </p:nvSpPr>
            <p:spPr>
              <a:xfrm>
                <a:off x="2887137" y="4425036"/>
                <a:ext cx="94466" cy="94795"/>
              </a:xfrm>
              <a:custGeom>
                <a:avLst/>
                <a:gdLst/>
                <a:ahLst/>
                <a:cxnLst/>
                <a:rect l="l" t="t" r="r" b="b"/>
                <a:pathLst>
                  <a:path w="2870" h="2880" extrusionOk="0">
                    <a:moveTo>
                      <a:pt x="1676" y="1"/>
                    </a:moveTo>
                    <a:cubicBezTo>
                      <a:pt x="1636" y="1"/>
                      <a:pt x="1596" y="17"/>
                      <a:pt x="1566" y="51"/>
                    </a:cubicBezTo>
                    <a:lnTo>
                      <a:pt x="1075" y="618"/>
                    </a:lnTo>
                    <a:cubicBezTo>
                      <a:pt x="1046" y="650"/>
                      <a:pt x="1006" y="669"/>
                      <a:pt x="964" y="669"/>
                    </a:cubicBezTo>
                    <a:cubicBezTo>
                      <a:pt x="959" y="669"/>
                      <a:pt x="953" y="668"/>
                      <a:pt x="948" y="668"/>
                    </a:cubicBezTo>
                    <a:lnTo>
                      <a:pt x="201" y="584"/>
                    </a:lnTo>
                    <a:cubicBezTo>
                      <a:pt x="195" y="583"/>
                      <a:pt x="190" y="583"/>
                      <a:pt x="184" y="583"/>
                    </a:cubicBezTo>
                    <a:cubicBezTo>
                      <a:pt x="73" y="583"/>
                      <a:pt x="0" y="706"/>
                      <a:pt x="60" y="804"/>
                    </a:cubicBezTo>
                    <a:lnTo>
                      <a:pt x="448" y="1448"/>
                    </a:lnTo>
                    <a:cubicBezTo>
                      <a:pt x="474" y="1489"/>
                      <a:pt x="476" y="1540"/>
                      <a:pt x="457" y="1584"/>
                    </a:cubicBezTo>
                    <a:lnTo>
                      <a:pt x="146" y="2269"/>
                    </a:lnTo>
                    <a:cubicBezTo>
                      <a:pt x="102" y="2368"/>
                      <a:pt x="176" y="2475"/>
                      <a:pt x="278" y="2475"/>
                    </a:cubicBezTo>
                    <a:cubicBezTo>
                      <a:pt x="290" y="2475"/>
                      <a:pt x="301" y="2474"/>
                      <a:pt x="313" y="2471"/>
                    </a:cubicBezTo>
                    <a:lnTo>
                      <a:pt x="1045" y="2301"/>
                    </a:lnTo>
                    <a:cubicBezTo>
                      <a:pt x="1056" y="2298"/>
                      <a:pt x="1068" y="2297"/>
                      <a:pt x="1079" y="2297"/>
                    </a:cubicBezTo>
                    <a:cubicBezTo>
                      <a:pt x="1114" y="2297"/>
                      <a:pt x="1149" y="2310"/>
                      <a:pt x="1177" y="2335"/>
                    </a:cubicBezTo>
                    <a:lnTo>
                      <a:pt x="1733" y="2841"/>
                    </a:lnTo>
                    <a:cubicBezTo>
                      <a:pt x="1762" y="2868"/>
                      <a:pt x="1796" y="2880"/>
                      <a:pt x="1830" y="2880"/>
                    </a:cubicBezTo>
                    <a:cubicBezTo>
                      <a:pt x="1901" y="2880"/>
                      <a:pt x="1969" y="2828"/>
                      <a:pt x="1976" y="2746"/>
                    </a:cubicBezTo>
                    <a:lnTo>
                      <a:pt x="2040" y="1998"/>
                    </a:lnTo>
                    <a:cubicBezTo>
                      <a:pt x="2044" y="1950"/>
                      <a:pt x="2072" y="1907"/>
                      <a:pt x="2113" y="1883"/>
                    </a:cubicBezTo>
                    <a:lnTo>
                      <a:pt x="2766" y="1510"/>
                    </a:lnTo>
                    <a:cubicBezTo>
                      <a:pt x="2870" y="1453"/>
                      <a:pt x="2861" y="1299"/>
                      <a:pt x="2750" y="1251"/>
                    </a:cubicBezTo>
                    <a:lnTo>
                      <a:pt x="2058" y="958"/>
                    </a:lnTo>
                    <a:cubicBezTo>
                      <a:pt x="2013" y="940"/>
                      <a:pt x="1981" y="900"/>
                      <a:pt x="1971" y="854"/>
                    </a:cubicBezTo>
                    <a:lnTo>
                      <a:pt x="1820" y="117"/>
                    </a:lnTo>
                    <a:cubicBezTo>
                      <a:pt x="1804" y="43"/>
                      <a:pt x="1741" y="1"/>
                      <a:pt x="1676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9" name="Google Shape;539;p14"/>
              <p:cNvSpPr/>
              <p:nvPr/>
            </p:nvSpPr>
            <p:spPr>
              <a:xfrm>
                <a:off x="2887137" y="4654911"/>
                <a:ext cx="94466" cy="94795"/>
              </a:xfrm>
              <a:custGeom>
                <a:avLst/>
                <a:gdLst/>
                <a:ahLst/>
                <a:cxnLst/>
                <a:rect l="l" t="t" r="r" b="b"/>
                <a:pathLst>
                  <a:path w="2870" h="2880" extrusionOk="0">
                    <a:moveTo>
                      <a:pt x="1676" y="1"/>
                    </a:moveTo>
                    <a:cubicBezTo>
                      <a:pt x="1636" y="1"/>
                      <a:pt x="1596" y="17"/>
                      <a:pt x="1566" y="51"/>
                    </a:cubicBezTo>
                    <a:lnTo>
                      <a:pt x="1075" y="618"/>
                    </a:lnTo>
                    <a:cubicBezTo>
                      <a:pt x="1046" y="650"/>
                      <a:pt x="1006" y="669"/>
                      <a:pt x="964" y="669"/>
                    </a:cubicBezTo>
                    <a:cubicBezTo>
                      <a:pt x="959" y="669"/>
                      <a:pt x="953" y="668"/>
                      <a:pt x="948" y="668"/>
                    </a:cubicBezTo>
                    <a:lnTo>
                      <a:pt x="201" y="584"/>
                    </a:lnTo>
                    <a:cubicBezTo>
                      <a:pt x="195" y="583"/>
                      <a:pt x="190" y="583"/>
                      <a:pt x="184" y="583"/>
                    </a:cubicBezTo>
                    <a:cubicBezTo>
                      <a:pt x="73" y="583"/>
                      <a:pt x="0" y="706"/>
                      <a:pt x="60" y="804"/>
                    </a:cubicBezTo>
                    <a:lnTo>
                      <a:pt x="448" y="1448"/>
                    </a:lnTo>
                    <a:cubicBezTo>
                      <a:pt x="474" y="1489"/>
                      <a:pt x="476" y="1540"/>
                      <a:pt x="457" y="1584"/>
                    </a:cubicBezTo>
                    <a:lnTo>
                      <a:pt x="146" y="2269"/>
                    </a:lnTo>
                    <a:cubicBezTo>
                      <a:pt x="102" y="2368"/>
                      <a:pt x="176" y="2475"/>
                      <a:pt x="278" y="2475"/>
                    </a:cubicBezTo>
                    <a:cubicBezTo>
                      <a:pt x="290" y="2475"/>
                      <a:pt x="301" y="2474"/>
                      <a:pt x="313" y="2471"/>
                    </a:cubicBezTo>
                    <a:lnTo>
                      <a:pt x="1045" y="2301"/>
                    </a:lnTo>
                    <a:cubicBezTo>
                      <a:pt x="1056" y="2298"/>
                      <a:pt x="1068" y="2297"/>
                      <a:pt x="1079" y="2297"/>
                    </a:cubicBezTo>
                    <a:cubicBezTo>
                      <a:pt x="1114" y="2297"/>
                      <a:pt x="1149" y="2310"/>
                      <a:pt x="1177" y="2335"/>
                    </a:cubicBezTo>
                    <a:lnTo>
                      <a:pt x="1733" y="2841"/>
                    </a:lnTo>
                    <a:cubicBezTo>
                      <a:pt x="1762" y="2868"/>
                      <a:pt x="1796" y="2880"/>
                      <a:pt x="1830" y="2880"/>
                    </a:cubicBezTo>
                    <a:cubicBezTo>
                      <a:pt x="1901" y="2880"/>
                      <a:pt x="1969" y="2828"/>
                      <a:pt x="1976" y="2746"/>
                    </a:cubicBezTo>
                    <a:lnTo>
                      <a:pt x="2040" y="1998"/>
                    </a:lnTo>
                    <a:cubicBezTo>
                      <a:pt x="2044" y="1950"/>
                      <a:pt x="2072" y="1907"/>
                      <a:pt x="2113" y="1883"/>
                    </a:cubicBezTo>
                    <a:lnTo>
                      <a:pt x="2766" y="1510"/>
                    </a:lnTo>
                    <a:cubicBezTo>
                      <a:pt x="2870" y="1453"/>
                      <a:pt x="2861" y="1299"/>
                      <a:pt x="2750" y="1251"/>
                    </a:cubicBezTo>
                    <a:lnTo>
                      <a:pt x="2058" y="958"/>
                    </a:lnTo>
                    <a:cubicBezTo>
                      <a:pt x="2013" y="940"/>
                      <a:pt x="1981" y="900"/>
                      <a:pt x="1971" y="854"/>
                    </a:cubicBezTo>
                    <a:lnTo>
                      <a:pt x="1820" y="117"/>
                    </a:lnTo>
                    <a:cubicBezTo>
                      <a:pt x="1804" y="43"/>
                      <a:pt x="1741" y="1"/>
                      <a:pt x="1676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0" name="Google Shape;540;p14"/>
              <p:cNvSpPr/>
              <p:nvPr/>
            </p:nvSpPr>
            <p:spPr>
              <a:xfrm>
                <a:off x="2531336" y="4372410"/>
                <a:ext cx="81267" cy="84493"/>
              </a:xfrm>
              <a:custGeom>
                <a:avLst/>
                <a:gdLst/>
                <a:ahLst/>
                <a:cxnLst/>
                <a:rect l="l" t="t" r="r" b="b"/>
                <a:pathLst>
                  <a:path w="2469" h="2567" extrusionOk="0">
                    <a:moveTo>
                      <a:pt x="1190" y="0"/>
                    </a:moveTo>
                    <a:cubicBezTo>
                      <a:pt x="1183" y="0"/>
                      <a:pt x="1175" y="1"/>
                      <a:pt x="1168" y="2"/>
                    </a:cubicBezTo>
                    <a:cubicBezTo>
                      <a:pt x="977" y="29"/>
                      <a:pt x="1027" y="98"/>
                      <a:pt x="1039" y="890"/>
                    </a:cubicBezTo>
                    <a:cubicBezTo>
                      <a:pt x="1040" y="956"/>
                      <a:pt x="1022" y="982"/>
                      <a:pt x="988" y="982"/>
                    </a:cubicBezTo>
                    <a:cubicBezTo>
                      <a:pt x="927" y="982"/>
                      <a:pt x="816" y="895"/>
                      <a:pt x="681" y="811"/>
                    </a:cubicBezTo>
                    <a:cubicBezTo>
                      <a:pt x="617" y="772"/>
                      <a:pt x="534" y="740"/>
                      <a:pt x="463" y="740"/>
                    </a:cubicBezTo>
                    <a:cubicBezTo>
                      <a:pt x="405" y="740"/>
                      <a:pt x="355" y="762"/>
                      <a:pt x="330" y="819"/>
                    </a:cubicBezTo>
                    <a:cubicBezTo>
                      <a:pt x="287" y="923"/>
                      <a:pt x="380" y="984"/>
                      <a:pt x="474" y="1046"/>
                    </a:cubicBezTo>
                    <a:cubicBezTo>
                      <a:pt x="977" y="1377"/>
                      <a:pt x="983" y="1279"/>
                      <a:pt x="284" y="1496"/>
                    </a:cubicBezTo>
                    <a:cubicBezTo>
                      <a:pt x="155" y="1535"/>
                      <a:pt x="0" y="1596"/>
                      <a:pt x="50" y="1724"/>
                    </a:cubicBezTo>
                    <a:cubicBezTo>
                      <a:pt x="71" y="1779"/>
                      <a:pt x="123" y="1800"/>
                      <a:pt x="193" y="1800"/>
                    </a:cubicBezTo>
                    <a:cubicBezTo>
                      <a:pt x="398" y="1800"/>
                      <a:pt x="754" y="1623"/>
                      <a:pt x="915" y="1623"/>
                    </a:cubicBezTo>
                    <a:cubicBezTo>
                      <a:pt x="922" y="1623"/>
                      <a:pt x="928" y="1624"/>
                      <a:pt x="935" y="1624"/>
                    </a:cubicBezTo>
                    <a:cubicBezTo>
                      <a:pt x="953" y="1734"/>
                      <a:pt x="859" y="1795"/>
                      <a:pt x="823" y="1883"/>
                    </a:cubicBezTo>
                    <a:cubicBezTo>
                      <a:pt x="765" y="2021"/>
                      <a:pt x="653" y="2088"/>
                      <a:pt x="690" y="2245"/>
                    </a:cubicBezTo>
                    <a:cubicBezTo>
                      <a:pt x="703" y="2302"/>
                      <a:pt x="735" y="2325"/>
                      <a:pt x="774" y="2325"/>
                    </a:cubicBezTo>
                    <a:cubicBezTo>
                      <a:pt x="847" y="2325"/>
                      <a:pt x="947" y="2247"/>
                      <a:pt x="1008" y="2156"/>
                    </a:cubicBezTo>
                    <a:cubicBezTo>
                      <a:pt x="1115" y="1999"/>
                      <a:pt x="1160" y="1913"/>
                      <a:pt x="1200" y="1913"/>
                    </a:cubicBezTo>
                    <a:cubicBezTo>
                      <a:pt x="1251" y="1913"/>
                      <a:pt x="1294" y="2055"/>
                      <a:pt x="1455" y="2367"/>
                    </a:cubicBezTo>
                    <a:cubicBezTo>
                      <a:pt x="1502" y="2459"/>
                      <a:pt x="1567" y="2567"/>
                      <a:pt x="1650" y="2567"/>
                    </a:cubicBezTo>
                    <a:cubicBezTo>
                      <a:pt x="1667" y="2567"/>
                      <a:pt x="1684" y="2562"/>
                      <a:pt x="1702" y="2553"/>
                    </a:cubicBezTo>
                    <a:cubicBezTo>
                      <a:pt x="1820" y="2491"/>
                      <a:pt x="1760" y="2352"/>
                      <a:pt x="1702" y="2219"/>
                    </a:cubicBezTo>
                    <a:cubicBezTo>
                      <a:pt x="1559" y="1888"/>
                      <a:pt x="1470" y="1740"/>
                      <a:pt x="1527" y="1740"/>
                    </a:cubicBezTo>
                    <a:cubicBezTo>
                      <a:pt x="1572" y="1740"/>
                      <a:pt x="1709" y="1833"/>
                      <a:pt x="1985" y="2000"/>
                    </a:cubicBezTo>
                    <a:cubicBezTo>
                      <a:pt x="2049" y="2038"/>
                      <a:pt x="2107" y="2055"/>
                      <a:pt x="2155" y="2055"/>
                    </a:cubicBezTo>
                    <a:cubicBezTo>
                      <a:pt x="2312" y="2055"/>
                      <a:pt x="2350" y="1874"/>
                      <a:pt x="2075" y="1702"/>
                    </a:cubicBezTo>
                    <a:cubicBezTo>
                      <a:pt x="1545" y="1370"/>
                      <a:pt x="1584" y="1417"/>
                      <a:pt x="2210" y="1312"/>
                    </a:cubicBezTo>
                    <a:cubicBezTo>
                      <a:pt x="2269" y="1303"/>
                      <a:pt x="2469" y="1300"/>
                      <a:pt x="2428" y="1114"/>
                    </a:cubicBezTo>
                    <a:cubicBezTo>
                      <a:pt x="2415" y="1052"/>
                      <a:pt x="2370" y="1012"/>
                      <a:pt x="2304" y="1012"/>
                    </a:cubicBezTo>
                    <a:cubicBezTo>
                      <a:pt x="2297" y="1012"/>
                      <a:pt x="2289" y="1013"/>
                      <a:pt x="2280" y="1014"/>
                    </a:cubicBezTo>
                    <a:cubicBezTo>
                      <a:pt x="1940" y="1059"/>
                      <a:pt x="1738" y="1105"/>
                      <a:pt x="1649" y="1105"/>
                    </a:cubicBezTo>
                    <a:cubicBezTo>
                      <a:pt x="1575" y="1105"/>
                      <a:pt x="1579" y="1074"/>
                      <a:pt x="1646" y="985"/>
                    </a:cubicBezTo>
                    <a:cubicBezTo>
                      <a:pt x="1646" y="982"/>
                      <a:pt x="1644" y="982"/>
                      <a:pt x="1643" y="981"/>
                    </a:cubicBezTo>
                    <a:cubicBezTo>
                      <a:pt x="1821" y="782"/>
                      <a:pt x="2074" y="537"/>
                      <a:pt x="1912" y="413"/>
                    </a:cubicBezTo>
                    <a:cubicBezTo>
                      <a:pt x="1883" y="390"/>
                      <a:pt x="1856" y="381"/>
                      <a:pt x="1830" y="381"/>
                    </a:cubicBezTo>
                    <a:cubicBezTo>
                      <a:pt x="1755" y="381"/>
                      <a:pt x="1690" y="461"/>
                      <a:pt x="1612" y="550"/>
                    </a:cubicBezTo>
                    <a:cubicBezTo>
                      <a:pt x="1555" y="616"/>
                      <a:pt x="1416" y="816"/>
                      <a:pt x="1371" y="816"/>
                    </a:cubicBezTo>
                    <a:cubicBezTo>
                      <a:pt x="1369" y="816"/>
                      <a:pt x="1368" y="816"/>
                      <a:pt x="1366" y="816"/>
                    </a:cubicBezTo>
                    <a:cubicBezTo>
                      <a:pt x="1312" y="798"/>
                      <a:pt x="1345" y="768"/>
                      <a:pt x="1325" y="285"/>
                    </a:cubicBezTo>
                    <a:cubicBezTo>
                      <a:pt x="1320" y="152"/>
                      <a:pt x="1308" y="0"/>
                      <a:pt x="119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541" name="Google Shape;541;p14"/>
          <p:cNvGrpSpPr/>
          <p:nvPr/>
        </p:nvGrpSpPr>
        <p:grpSpPr>
          <a:xfrm>
            <a:off x="921536" y="3694067"/>
            <a:ext cx="937318" cy="1138044"/>
            <a:chOff x="921536" y="3694067"/>
            <a:chExt cx="937318" cy="1138044"/>
          </a:xfrm>
        </p:grpSpPr>
        <p:sp>
          <p:nvSpPr>
            <p:cNvPr id="542" name="Google Shape;542;p14"/>
            <p:cNvSpPr/>
            <p:nvPr/>
          </p:nvSpPr>
          <p:spPr>
            <a:xfrm>
              <a:off x="921536" y="4073798"/>
              <a:ext cx="81267" cy="84493"/>
            </a:xfrm>
            <a:custGeom>
              <a:avLst/>
              <a:gdLst/>
              <a:ahLst/>
              <a:cxnLst/>
              <a:rect l="l" t="t" r="r" b="b"/>
              <a:pathLst>
                <a:path w="2469" h="2567" extrusionOk="0">
                  <a:moveTo>
                    <a:pt x="1190" y="0"/>
                  </a:moveTo>
                  <a:cubicBezTo>
                    <a:pt x="1183" y="0"/>
                    <a:pt x="1175" y="1"/>
                    <a:pt x="1168" y="2"/>
                  </a:cubicBezTo>
                  <a:cubicBezTo>
                    <a:pt x="977" y="29"/>
                    <a:pt x="1027" y="98"/>
                    <a:pt x="1039" y="890"/>
                  </a:cubicBezTo>
                  <a:cubicBezTo>
                    <a:pt x="1040" y="956"/>
                    <a:pt x="1022" y="982"/>
                    <a:pt x="988" y="982"/>
                  </a:cubicBezTo>
                  <a:cubicBezTo>
                    <a:pt x="927" y="982"/>
                    <a:pt x="816" y="895"/>
                    <a:pt x="681" y="811"/>
                  </a:cubicBezTo>
                  <a:cubicBezTo>
                    <a:pt x="617" y="772"/>
                    <a:pt x="534" y="740"/>
                    <a:pt x="463" y="740"/>
                  </a:cubicBezTo>
                  <a:cubicBezTo>
                    <a:pt x="405" y="740"/>
                    <a:pt x="355" y="762"/>
                    <a:pt x="330" y="819"/>
                  </a:cubicBezTo>
                  <a:cubicBezTo>
                    <a:pt x="287" y="923"/>
                    <a:pt x="380" y="984"/>
                    <a:pt x="474" y="1046"/>
                  </a:cubicBezTo>
                  <a:cubicBezTo>
                    <a:pt x="977" y="1377"/>
                    <a:pt x="983" y="1279"/>
                    <a:pt x="284" y="1496"/>
                  </a:cubicBezTo>
                  <a:cubicBezTo>
                    <a:pt x="155" y="1535"/>
                    <a:pt x="0" y="1596"/>
                    <a:pt x="50" y="1724"/>
                  </a:cubicBezTo>
                  <a:cubicBezTo>
                    <a:pt x="71" y="1779"/>
                    <a:pt x="123" y="1800"/>
                    <a:pt x="193" y="1800"/>
                  </a:cubicBezTo>
                  <a:cubicBezTo>
                    <a:pt x="398" y="1800"/>
                    <a:pt x="754" y="1623"/>
                    <a:pt x="915" y="1623"/>
                  </a:cubicBezTo>
                  <a:cubicBezTo>
                    <a:pt x="922" y="1623"/>
                    <a:pt x="928" y="1624"/>
                    <a:pt x="935" y="1624"/>
                  </a:cubicBezTo>
                  <a:cubicBezTo>
                    <a:pt x="953" y="1734"/>
                    <a:pt x="859" y="1795"/>
                    <a:pt x="823" y="1883"/>
                  </a:cubicBezTo>
                  <a:cubicBezTo>
                    <a:pt x="765" y="2021"/>
                    <a:pt x="653" y="2088"/>
                    <a:pt x="690" y="2245"/>
                  </a:cubicBezTo>
                  <a:cubicBezTo>
                    <a:pt x="703" y="2302"/>
                    <a:pt x="735" y="2325"/>
                    <a:pt x="774" y="2325"/>
                  </a:cubicBezTo>
                  <a:cubicBezTo>
                    <a:pt x="847" y="2325"/>
                    <a:pt x="947" y="2247"/>
                    <a:pt x="1008" y="2156"/>
                  </a:cubicBezTo>
                  <a:cubicBezTo>
                    <a:pt x="1115" y="1999"/>
                    <a:pt x="1160" y="1913"/>
                    <a:pt x="1200" y="1913"/>
                  </a:cubicBezTo>
                  <a:cubicBezTo>
                    <a:pt x="1251" y="1913"/>
                    <a:pt x="1294" y="2055"/>
                    <a:pt x="1455" y="2367"/>
                  </a:cubicBezTo>
                  <a:cubicBezTo>
                    <a:pt x="1502" y="2459"/>
                    <a:pt x="1567" y="2567"/>
                    <a:pt x="1650" y="2567"/>
                  </a:cubicBezTo>
                  <a:cubicBezTo>
                    <a:pt x="1667" y="2567"/>
                    <a:pt x="1684" y="2562"/>
                    <a:pt x="1702" y="2553"/>
                  </a:cubicBezTo>
                  <a:cubicBezTo>
                    <a:pt x="1820" y="2491"/>
                    <a:pt x="1760" y="2352"/>
                    <a:pt x="1702" y="2219"/>
                  </a:cubicBezTo>
                  <a:cubicBezTo>
                    <a:pt x="1559" y="1888"/>
                    <a:pt x="1470" y="1740"/>
                    <a:pt x="1527" y="1740"/>
                  </a:cubicBezTo>
                  <a:cubicBezTo>
                    <a:pt x="1572" y="1740"/>
                    <a:pt x="1709" y="1833"/>
                    <a:pt x="1985" y="2000"/>
                  </a:cubicBezTo>
                  <a:cubicBezTo>
                    <a:pt x="2049" y="2038"/>
                    <a:pt x="2107" y="2055"/>
                    <a:pt x="2155" y="2055"/>
                  </a:cubicBezTo>
                  <a:cubicBezTo>
                    <a:pt x="2312" y="2055"/>
                    <a:pt x="2350" y="1874"/>
                    <a:pt x="2075" y="1702"/>
                  </a:cubicBezTo>
                  <a:cubicBezTo>
                    <a:pt x="1545" y="1370"/>
                    <a:pt x="1584" y="1417"/>
                    <a:pt x="2210" y="1312"/>
                  </a:cubicBezTo>
                  <a:cubicBezTo>
                    <a:pt x="2269" y="1303"/>
                    <a:pt x="2469" y="1300"/>
                    <a:pt x="2428" y="1114"/>
                  </a:cubicBezTo>
                  <a:cubicBezTo>
                    <a:pt x="2415" y="1052"/>
                    <a:pt x="2370" y="1012"/>
                    <a:pt x="2304" y="1012"/>
                  </a:cubicBezTo>
                  <a:cubicBezTo>
                    <a:pt x="2297" y="1012"/>
                    <a:pt x="2289" y="1013"/>
                    <a:pt x="2280" y="1014"/>
                  </a:cubicBezTo>
                  <a:cubicBezTo>
                    <a:pt x="1940" y="1059"/>
                    <a:pt x="1738" y="1105"/>
                    <a:pt x="1649" y="1105"/>
                  </a:cubicBezTo>
                  <a:cubicBezTo>
                    <a:pt x="1575" y="1105"/>
                    <a:pt x="1579" y="1074"/>
                    <a:pt x="1646" y="985"/>
                  </a:cubicBezTo>
                  <a:cubicBezTo>
                    <a:pt x="1646" y="982"/>
                    <a:pt x="1644" y="982"/>
                    <a:pt x="1643" y="981"/>
                  </a:cubicBezTo>
                  <a:cubicBezTo>
                    <a:pt x="1821" y="782"/>
                    <a:pt x="2074" y="537"/>
                    <a:pt x="1912" y="413"/>
                  </a:cubicBezTo>
                  <a:cubicBezTo>
                    <a:pt x="1883" y="390"/>
                    <a:pt x="1856" y="381"/>
                    <a:pt x="1830" y="381"/>
                  </a:cubicBezTo>
                  <a:cubicBezTo>
                    <a:pt x="1755" y="381"/>
                    <a:pt x="1690" y="461"/>
                    <a:pt x="1612" y="550"/>
                  </a:cubicBezTo>
                  <a:cubicBezTo>
                    <a:pt x="1555" y="616"/>
                    <a:pt x="1416" y="816"/>
                    <a:pt x="1371" y="816"/>
                  </a:cubicBezTo>
                  <a:cubicBezTo>
                    <a:pt x="1369" y="816"/>
                    <a:pt x="1368" y="816"/>
                    <a:pt x="1366" y="816"/>
                  </a:cubicBezTo>
                  <a:cubicBezTo>
                    <a:pt x="1312" y="798"/>
                    <a:pt x="1345" y="768"/>
                    <a:pt x="1325" y="285"/>
                  </a:cubicBezTo>
                  <a:cubicBezTo>
                    <a:pt x="1320" y="152"/>
                    <a:pt x="1308" y="0"/>
                    <a:pt x="119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3" name="Google Shape;543;p14"/>
            <p:cNvSpPr/>
            <p:nvPr/>
          </p:nvSpPr>
          <p:spPr>
            <a:xfrm>
              <a:off x="1002805" y="3694067"/>
              <a:ext cx="99173" cy="140119"/>
            </a:xfrm>
            <a:custGeom>
              <a:avLst/>
              <a:gdLst/>
              <a:ahLst/>
              <a:cxnLst/>
              <a:rect l="l" t="t" r="r" b="b"/>
              <a:pathLst>
                <a:path w="3013" h="4257" extrusionOk="0">
                  <a:moveTo>
                    <a:pt x="513" y="0"/>
                  </a:moveTo>
                  <a:cubicBezTo>
                    <a:pt x="438" y="0"/>
                    <a:pt x="363" y="3"/>
                    <a:pt x="289" y="5"/>
                  </a:cubicBezTo>
                  <a:cubicBezTo>
                    <a:pt x="215" y="7"/>
                    <a:pt x="146" y="39"/>
                    <a:pt x="84" y="79"/>
                  </a:cubicBezTo>
                  <a:cubicBezTo>
                    <a:pt x="8" y="130"/>
                    <a:pt x="0" y="228"/>
                    <a:pt x="66" y="296"/>
                  </a:cubicBezTo>
                  <a:cubicBezTo>
                    <a:pt x="128" y="360"/>
                    <a:pt x="201" y="390"/>
                    <a:pt x="292" y="391"/>
                  </a:cubicBezTo>
                  <a:cubicBezTo>
                    <a:pt x="439" y="393"/>
                    <a:pt x="587" y="397"/>
                    <a:pt x="731" y="417"/>
                  </a:cubicBezTo>
                  <a:cubicBezTo>
                    <a:pt x="957" y="449"/>
                    <a:pt x="1002" y="517"/>
                    <a:pt x="960" y="736"/>
                  </a:cubicBezTo>
                  <a:cubicBezTo>
                    <a:pt x="926" y="922"/>
                    <a:pt x="863" y="1099"/>
                    <a:pt x="782" y="1273"/>
                  </a:cubicBezTo>
                  <a:cubicBezTo>
                    <a:pt x="664" y="1524"/>
                    <a:pt x="696" y="1765"/>
                    <a:pt x="875" y="1980"/>
                  </a:cubicBezTo>
                  <a:cubicBezTo>
                    <a:pt x="994" y="2121"/>
                    <a:pt x="1156" y="2196"/>
                    <a:pt x="1335" y="2239"/>
                  </a:cubicBezTo>
                  <a:cubicBezTo>
                    <a:pt x="1437" y="2263"/>
                    <a:pt x="1542" y="2278"/>
                    <a:pt x="1643" y="2305"/>
                  </a:cubicBezTo>
                  <a:cubicBezTo>
                    <a:pt x="1852" y="2360"/>
                    <a:pt x="1901" y="2434"/>
                    <a:pt x="1869" y="2646"/>
                  </a:cubicBezTo>
                  <a:cubicBezTo>
                    <a:pt x="1842" y="2823"/>
                    <a:pt x="1778" y="2989"/>
                    <a:pt x="1708" y="3156"/>
                  </a:cubicBezTo>
                  <a:cubicBezTo>
                    <a:pt x="1532" y="3567"/>
                    <a:pt x="1673" y="3981"/>
                    <a:pt x="2063" y="4178"/>
                  </a:cubicBezTo>
                  <a:cubicBezTo>
                    <a:pt x="2172" y="4234"/>
                    <a:pt x="2282" y="4257"/>
                    <a:pt x="2391" y="4257"/>
                  </a:cubicBezTo>
                  <a:cubicBezTo>
                    <a:pt x="2547" y="4257"/>
                    <a:pt x="2702" y="4211"/>
                    <a:pt x="2853" y="4145"/>
                  </a:cubicBezTo>
                  <a:cubicBezTo>
                    <a:pt x="2968" y="4095"/>
                    <a:pt x="3012" y="4004"/>
                    <a:pt x="2974" y="3922"/>
                  </a:cubicBezTo>
                  <a:cubicBezTo>
                    <a:pt x="2950" y="3872"/>
                    <a:pt x="2931" y="3841"/>
                    <a:pt x="2859" y="3841"/>
                  </a:cubicBezTo>
                  <a:cubicBezTo>
                    <a:pt x="2833" y="3841"/>
                    <a:pt x="2801" y="3845"/>
                    <a:pt x="2758" y="3854"/>
                  </a:cubicBezTo>
                  <a:cubicBezTo>
                    <a:pt x="2658" y="3875"/>
                    <a:pt x="2558" y="3895"/>
                    <a:pt x="2455" y="3895"/>
                  </a:cubicBezTo>
                  <a:cubicBezTo>
                    <a:pt x="2432" y="3895"/>
                    <a:pt x="2408" y="3894"/>
                    <a:pt x="2384" y="3891"/>
                  </a:cubicBezTo>
                  <a:cubicBezTo>
                    <a:pt x="2119" y="3865"/>
                    <a:pt x="1973" y="3662"/>
                    <a:pt x="2037" y="3406"/>
                  </a:cubicBezTo>
                  <a:cubicBezTo>
                    <a:pt x="2059" y="3316"/>
                    <a:pt x="2101" y="3228"/>
                    <a:pt x="2135" y="3141"/>
                  </a:cubicBezTo>
                  <a:cubicBezTo>
                    <a:pt x="2214" y="2934"/>
                    <a:pt x="2284" y="2725"/>
                    <a:pt x="2267" y="2497"/>
                  </a:cubicBezTo>
                  <a:cubicBezTo>
                    <a:pt x="2245" y="2214"/>
                    <a:pt x="2098" y="2024"/>
                    <a:pt x="1831" y="1944"/>
                  </a:cubicBezTo>
                  <a:cubicBezTo>
                    <a:pt x="1752" y="1920"/>
                    <a:pt x="1668" y="1906"/>
                    <a:pt x="1550" y="1877"/>
                  </a:cubicBezTo>
                  <a:cubicBezTo>
                    <a:pt x="1533" y="1875"/>
                    <a:pt x="1481" y="1866"/>
                    <a:pt x="1433" y="1855"/>
                  </a:cubicBezTo>
                  <a:cubicBezTo>
                    <a:pt x="1111" y="1778"/>
                    <a:pt x="1048" y="1657"/>
                    <a:pt x="1176" y="1360"/>
                  </a:cubicBezTo>
                  <a:cubicBezTo>
                    <a:pt x="1188" y="1331"/>
                    <a:pt x="1208" y="1305"/>
                    <a:pt x="1219" y="1275"/>
                  </a:cubicBezTo>
                  <a:cubicBezTo>
                    <a:pt x="1287" y="1098"/>
                    <a:pt x="1346" y="919"/>
                    <a:pt x="1370" y="730"/>
                  </a:cubicBezTo>
                  <a:cubicBezTo>
                    <a:pt x="1415" y="377"/>
                    <a:pt x="1261" y="138"/>
                    <a:pt x="916" y="45"/>
                  </a:cubicBezTo>
                  <a:cubicBezTo>
                    <a:pt x="783" y="9"/>
                    <a:pt x="648" y="0"/>
                    <a:pt x="51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4" name="Google Shape;544;p14"/>
            <p:cNvSpPr/>
            <p:nvPr/>
          </p:nvSpPr>
          <p:spPr>
            <a:xfrm>
              <a:off x="1759680" y="4691992"/>
              <a:ext cx="99173" cy="140119"/>
            </a:xfrm>
            <a:custGeom>
              <a:avLst/>
              <a:gdLst/>
              <a:ahLst/>
              <a:cxnLst/>
              <a:rect l="l" t="t" r="r" b="b"/>
              <a:pathLst>
                <a:path w="3013" h="4257" extrusionOk="0">
                  <a:moveTo>
                    <a:pt x="513" y="0"/>
                  </a:moveTo>
                  <a:cubicBezTo>
                    <a:pt x="438" y="0"/>
                    <a:pt x="363" y="3"/>
                    <a:pt x="289" y="5"/>
                  </a:cubicBezTo>
                  <a:cubicBezTo>
                    <a:pt x="215" y="7"/>
                    <a:pt x="146" y="39"/>
                    <a:pt x="84" y="79"/>
                  </a:cubicBezTo>
                  <a:cubicBezTo>
                    <a:pt x="8" y="130"/>
                    <a:pt x="0" y="228"/>
                    <a:pt x="66" y="296"/>
                  </a:cubicBezTo>
                  <a:cubicBezTo>
                    <a:pt x="128" y="360"/>
                    <a:pt x="201" y="390"/>
                    <a:pt x="292" y="391"/>
                  </a:cubicBezTo>
                  <a:cubicBezTo>
                    <a:pt x="439" y="393"/>
                    <a:pt x="587" y="397"/>
                    <a:pt x="731" y="417"/>
                  </a:cubicBezTo>
                  <a:cubicBezTo>
                    <a:pt x="957" y="449"/>
                    <a:pt x="1002" y="517"/>
                    <a:pt x="960" y="736"/>
                  </a:cubicBezTo>
                  <a:cubicBezTo>
                    <a:pt x="926" y="922"/>
                    <a:pt x="863" y="1099"/>
                    <a:pt x="782" y="1273"/>
                  </a:cubicBezTo>
                  <a:cubicBezTo>
                    <a:pt x="664" y="1524"/>
                    <a:pt x="696" y="1765"/>
                    <a:pt x="875" y="1980"/>
                  </a:cubicBezTo>
                  <a:cubicBezTo>
                    <a:pt x="994" y="2121"/>
                    <a:pt x="1156" y="2196"/>
                    <a:pt x="1335" y="2239"/>
                  </a:cubicBezTo>
                  <a:cubicBezTo>
                    <a:pt x="1437" y="2263"/>
                    <a:pt x="1542" y="2278"/>
                    <a:pt x="1643" y="2305"/>
                  </a:cubicBezTo>
                  <a:cubicBezTo>
                    <a:pt x="1852" y="2360"/>
                    <a:pt x="1901" y="2434"/>
                    <a:pt x="1869" y="2646"/>
                  </a:cubicBezTo>
                  <a:cubicBezTo>
                    <a:pt x="1842" y="2823"/>
                    <a:pt x="1778" y="2989"/>
                    <a:pt x="1708" y="3156"/>
                  </a:cubicBezTo>
                  <a:cubicBezTo>
                    <a:pt x="1532" y="3567"/>
                    <a:pt x="1673" y="3981"/>
                    <a:pt x="2063" y="4178"/>
                  </a:cubicBezTo>
                  <a:cubicBezTo>
                    <a:pt x="2172" y="4234"/>
                    <a:pt x="2282" y="4257"/>
                    <a:pt x="2391" y="4257"/>
                  </a:cubicBezTo>
                  <a:cubicBezTo>
                    <a:pt x="2547" y="4257"/>
                    <a:pt x="2702" y="4211"/>
                    <a:pt x="2853" y="4145"/>
                  </a:cubicBezTo>
                  <a:cubicBezTo>
                    <a:pt x="2968" y="4095"/>
                    <a:pt x="3012" y="4004"/>
                    <a:pt x="2974" y="3922"/>
                  </a:cubicBezTo>
                  <a:cubicBezTo>
                    <a:pt x="2950" y="3872"/>
                    <a:pt x="2931" y="3841"/>
                    <a:pt x="2859" y="3841"/>
                  </a:cubicBezTo>
                  <a:cubicBezTo>
                    <a:pt x="2833" y="3841"/>
                    <a:pt x="2801" y="3845"/>
                    <a:pt x="2758" y="3854"/>
                  </a:cubicBezTo>
                  <a:cubicBezTo>
                    <a:pt x="2658" y="3875"/>
                    <a:pt x="2558" y="3895"/>
                    <a:pt x="2455" y="3895"/>
                  </a:cubicBezTo>
                  <a:cubicBezTo>
                    <a:pt x="2432" y="3895"/>
                    <a:pt x="2408" y="3894"/>
                    <a:pt x="2384" y="3891"/>
                  </a:cubicBezTo>
                  <a:cubicBezTo>
                    <a:pt x="2119" y="3865"/>
                    <a:pt x="1973" y="3662"/>
                    <a:pt x="2037" y="3406"/>
                  </a:cubicBezTo>
                  <a:cubicBezTo>
                    <a:pt x="2059" y="3316"/>
                    <a:pt x="2101" y="3228"/>
                    <a:pt x="2135" y="3141"/>
                  </a:cubicBezTo>
                  <a:cubicBezTo>
                    <a:pt x="2214" y="2934"/>
                    <a:pt x="2284" y="2725"/>
                    <a:pt x="2267" y="2497"/>
                  </a:cubicBezTo>
                  <a:cubicBezTo>
                    <a:pt x="2245" y="2214"/>
                    <a:pt x="2098" y="2024"/>
                    <a:pt x="1831" y="1944"/>
                  </a:cubicBezTo>
                  <a:cubicBezTo>
                    <a:pt x="1752" y="1920"/>
                    <a:pt x="1668" y="1906"/>
                    <a:pt x="1550" y="1877"/>
                  </a:cubicBezTo>
                  <a:cubicBezTo>
                    <a:pt x="1533" y="1875"/>
                    <a:pt x="1481" y="1866"/>
                    <a:pt x="1433" y="1855"/>
                  </a:cubicBezTo>
                  <a:cubicBezTo>
                    <a:pt x="1111" y="1778"/>
                    <a:pt x="1048" y="1657"/>
                    <a:pt x="1176" y="1360"/>
                  </a:cubicBezTo>
                  <a:cubicBezTo>
                    <a:pt x="1188" y="1331"/>
                    <a:pt x="1208" y="1305"/>
                    <a:pt x="1219" y="1275"/>
                  </a:cubicBezTo>
                  <a:cubicBezTo>
                    <a:pt x="1287" y="1098"/>
                    <a:pt x="1346" y="919"/>
                    <a:pt x="1370" y="730"/>
                  </a:cubicBezTo>
                  <a:cubicBezTo>
                    <a:pt x="1415" y="377"/>
                    <a:pt x="1261" y="138"/>
                    <a:pt x="916" y="45"/>
                  </a:cubicBezTo>
                  <a:cubicBezTo>
                    <a:pt x="783" y="9"/>
                    <a:pt x="648" y="0"/>
                    <a:pt x="51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5" name="Google Shape;545;p14"/>
            <p:cNvSpPr/>
            <p:nvPr/>
          </p:nvSpPr>
          <p:spPr>
            <a:xfrm>
              <a:off x="1510186" y="4719798"/>
              <a:ext cx="81267" cy="84493"/>
            </a:xfrm>
            <a:custGeom>
              <a:avLst/>
              <a:gdLst/>
              <a:ahLst/>
              <a:cxnLst/>
              <a:rect l="l" t="t" r="r" b="b"/>
              <a:pathLst>
                <a:path w="2469" h="2567" extrusionOk="0">
                  <a:moveTo>
                    <a:pt x="1190" y="0"/>
                  </a:moveTo>
                  <a:cubicBezTo>
                    <a:pt x="1183" y="0"/>
                    <a:pt x="1175" y="1"/>
                    <a:pt x="1168" y="2"/>
                  </a:cubicBezTo>
                  <a:cubicBezTo>
                    <a:pt x="977" y="29"/>
                    <a:pt x="1027" y="98"/>
                    <a:pt x="1039" y="890"/>
                  </a:cubicBezTo>
                  <a:cubicBezTo>
                    <a:pt x="1040" y="956"/>
                    <a:pt x="1022" y="982"/>
                    <a:pt x="988" y="982"/>
                  </a:cubicBezTo>
                  <a:cubicBezTo>
                    <a:pt x="927" y="982"/>
                    <a:pt x="816" y="895"/>
                    <a:pt x="681" y="811"/>
                  </a:cubicBezTo>
                  <a:cubicBezTo>
                    <a:pt x="617" y="772"/>
                    <a:pt x="534" y="740"/>
                    <a:pt x="463" y="740"/>
                  </a:cubicBezTo>
                  <a:cubicBezTo>
                    <a:pt x="405" y="740"/>
                    <a:pt x="355" y="762"/>
                    <a:pt x="330" y="819"/>
                  </a:cubicBezTo>
                  <a:cubicBezTo>
                    <a:pt x="287" y="923"/>
                    <a:pt x="380" y="984"/>
                    <a:pt x="474" y="1046"/>
                  </a:cubicBezTo>
                  <a:cubicBezTo>
                    <a:pt x="977" y="1377"/>
                    <a:pt x="983" y="1279"/>
                    <a:pt x="284" y="1496"/>
                  </a:cubicBezTo>
                  <a:cubicBezTo>
                    <a:pt x="155" y="1535"/>
                    <a:pt x="0" y="1596"/>
                    <a:pt x="50" y="1724"/>
                  </a:cubicBezTo>
                  <a:cubicBezTo>
                    <a:pt x="71" y="1779"/>
                    <a:pt x="123" y="1800"/>
                    <a:pt x="193" y="1800"/>
                  </a:cubicBezTo>
                  <a:cubicBezTo>
                    <a:pt x="398" y="1800"/>
                    <a:pt x="754" y="1623"/>
                    <a:pt x="915" y="1623"/>
                  </a:cubicBezTo>
                  <a:cubicBezTo>
                    <a:pt x="922" y="1623"/>
                    <a:pt x="928" y="1624"/>
                    <a:pt x="935" y="1624"/>
                  </a:cubicBezTo>
                  <a:cubicBezTo>
                    <a:pt x="953" y="1734"/>
                    <a:pt x="859" y="1795"/>
                    <a:pt x="823" y="1883"/>
                  </a:cubicBezTo>
                  <a:cubicBezTo>
                    <a:pt x="765" y="2021"/>
                    <a:pt x="653" y="2088"/>
                    <a:pt x="690" y="2245"/>
                  </a:cubicBezTo>
                  <a:cubicBezTo>
                    <a:pt x="703" y="2302"/>
                    <a:pt x="735" y="2325"/>
                    <a:pt x="774" y="2325"/>
                  </a:cubicBezTo>
                  <a:cubicBezTo>
                    <a:pt x="847" y="2325"/>
                    <a:pt x="947" y="2247"/>
                    <a:pt x="1008" y="2156"/>
                  </a:cubicBezTo>
                  <a:cubicBezTo>
                    <a:pt x="1115" y="1999"/>
                    <a:pt x="1160" y="1913"/>
                    <a:pt x="1200" y="1913"/>
                  </a:cubicBezTo>
                  <a:cubicBezTo>
                    <a:pt x="1251" y="1913"/>
                    <a:pt x="1294" y="2055"/>
                    <a:pt x="1455" y="2367"/>
                  </a:cubicBezTo>
                  <a:cubicBezTo>
                    <a:pt x="1502" y="2459"/>
                    <a:pt x="1567" y="2567"/>
                    <a:pt x="1650" y="2567"/>
                  </a:cubicBezTo>
                  <a:cubicBezTo>
                    <a:pt x="1667" y="2567"/>
                    <a:pt x="1684" y="2562"/>
                    <a:pt x="1702" y="2553"/>
                  </a:cubicBezTo>
                  <a:cubicBezTo>
                    <a:pt x="1820" y="2491"/>
                    <a:pt x="1760" y="2352"/>
                    <a:pt x="1702" y="2219"/>
                  </a:cubicBezTo>
                  <a:cubicBezTo>
                    <a:pt x="1559" y="1888"/>
                    <a:pt x="1470" y="1740"/>
                    <a:pt x="1527" y="1740"/>
                  </a:cubicBezTo>
                  <a:cubicBezTo>
                    <a:pt x="1572" y="1740"/>
                    <a:pt x="1709" y="1833"/>
                    <a:pt x="1985" y="2000"/>
                  </a:cubicBezTo>
                  <a:cubicBezTo>
                    <a:pt x="2049" y="2038"/>
                    <a:pt x="2107" y="2055"/>
                    <a:pt x="2155" y="2055"/>
                  </a:cubicBezTo>
                  <a:cubicBezTo>
                    <a:pt x="2312" y="2055"/>
                    <a:pt x="2350" y="1874"/>
                    <a:pt x="2075" y="1702"/>
                  </a:cubicBezTo>
                  <a:cubicBezTo>
                    <a:pt x="1545" y="1370"/>
                    <a:pt x="1584" y="1417"/>
                    <a:pt x="2210" y="1312"/>
                  </a:cubicBezTo>
                  <a:cubicBezTo>
                    <a:pt x="2269" y="1303"/>
                    <a:pt x="2469" y="1300"/>
                    <a:pt x="2428" y="1114"/>
                  </a:cubicBezTo>
                  <a:cubicBezTo>
                    <a:pt x="2415" y="1052"/>
                    <a:pt x="2370" y="1012"/>
                    <a:pt x="2304" y="1012"/>
                  </a:cubicBezTo>
                  <a:cubicBezTo>
                    <a:pt x="2297" y="1012"/>
                    <a:pt x="2289" y="1013"/>
                    <a:pt x="2280" y="1014"/>
                  </a:cubicBezTo>
                  <a:cubicBezTo>
                    <a:pt x="1940" y="1059"/>
                    <a:pt x="1738" y="1105"/>
                    <a:pt x="1649" y="1105"/>
                  </a:cubicBezTo>
                  <a:cubicBezTo>
                    <a:pt x="1575" y="1105"/>
                    <a:pt x="1579" y="1074"/>
                    <a:pt x="1646" y="985"/>
                  </a:cubicBezTo>
                  <a:cubicBezTo>
                    <a:pt x="1646" y="982"/>
                    <a:pt x="1644" y="982"/>
                    <a:pt x="1643" y="981"/>
                  </a:cubicBezTo>
                  <a:cubicBezTo>
                    <a:pt x="1821" y="782"/>
                    <a:pt x="2074" y="537"/>
                    <a:pt x="1912" y="413"/>
                  </a:cubicBezTo>
                  <a:cubicBezTo>
                    <a:pt x="1883" y="390"/>
                    <a:pt x="1856" y="381"/>
                    <a:pt x="1830" y="381"/>
                  </a:cubicBezTo>
                  <a:cubicBezTo>
                    <a:pt x="1755" y="381"/>
                    <a:pt x="1690" y="461"/>
                    <a:pt x="1612" y="550"/>
                  </a:cubicBezTo>
                  <a:cubicBezTo>
                    <a:pt x="1555" y="616"/>
                    <a:pt x="1416" y="816"/>
                    <a:pt x="1371" y="816"/>
                  </a:cubicBezTo>
                  <a:cubicBezTo>
                    <a:pt x="1369" y="816"/>
                    <a:pt x="1368" y="816"/>
                    <a:pt x="1366" y="816"/>
                  </a:cubicBezTo>
                  <a:cubicBezTo>
                    <a:pt x="1312" y="798"/>
                    <a:pt x="1345" y="768"/>
                    <a:pt x="1325" y="285"/>
                  </a:cubicBezTo>
                  <a:cubicBezTo>
                    <a:pt x="1320" y="152"/>
                    <a:pt x="1308" y="0"/>
                    <a:pt x="119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12957062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3" name="Google Shape;343;p9"/>
          <p:cNvSpPr txBox="1">
            <a:spLocks noGrp="1"/>
          </p:cNvSpPr>
          <p:nvPr>
            <p:ph type="title"/>
          </p:nvPr>
        </p:nvSpPr>
        <p:spPr>
          <a:xfrm>
            <a:off x="720000" y="1484638"/>
            <a:ext cx="4594200" cy="112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 sz="65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344" name="Google Shape;344;p9"/>
          <p:cNvSpPr txBox="1">
            <a:spLocks noGrp="1"/>
          </p:cNvSpPr>
          <p:nvPr>
            <p:ph type="subTitle" idx="1"/>
          </p:nvPr>
        </p:nvSpPr>
        <p:spPr>
          <a:xfrm>
            <a:off x="720000" y="2479550"/>
            <a:ext cx="4162800" cy="1179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345" name="Google Shape;345;p9"/>
          <p:cNvGrpSpPr/>
          <p:nvPr/>
        </p:nvGrpSpPr>
        <p:grpSpPr>
          <a:xfrm>
            <a:off x="11" y="-506584"/>
            <a:ext cx="9143939" cy="5650084"/>
            <a:chOff x="11" y="-506584"/>
            <a:chExt cx="9143939" cy="5650084"/>
          </a:xfrm>
        </p:grpSpPr>
        <p:grpSp>
          <p:nvGrpSpPr>
            <p:cNvPr id="346" name="Google Shape;346;p9"/>
            <p:cNvGrpSpPr/>
            <p:nvPr/>
          </p:nvGrpSpPr>
          <p:grpSpPr>
            <a:xfrm>
              <a:off x="7600" y="-506584"/>
              <a:ext cx="8983950" cy="5650084"/>
              <a:chOff x="160000" y="-430384"/>
              <a:chExt cx="8983950" cy="5650084"/>
            </a:xfrm>
          </p:grpSpPr>
          <p:sp>
            <p:nvSpPr>
              <p:cNvPr id="347" name="Google Shape;347;p9"/>
              <p:cNvSpPr/>
              <p:nvPr/>
            </p:nvSpPr>
            <p:spPr>
              <a:xfrm rot="5400000">
                <a:off x="296517" y="8293"/>
                <a:ext cx="1314676" cy="1298089"/>
              </a:xfrm>
              <a:custGeom>
                <a:avLst/>
                <a:gdLst/>
                <a:ahLst/>
                <a:cxnLst/>
                <a:rect l="l" t="t" r="r" b="b"/>
                <a:pathLst>
                  <a:path w="32972" h="32556" extrusionOk="0">
                    <a:moveTo>
                      <a:pt x="0" y="0"/>
                    </a:moveTo>
                    <a:lnTo>
                      <a:pt x="0" y="32556"/>
                    </a:lnTo>
                    <a:lnTo>
                      <a:pt x="32972" y="32556"/>
                    </a:lnTo>
                    <a:cubicBezTo>
                      <a:pt x="32428" y="32078"/>
                      <a:pt x="31964" y="31519"/>
                      <a:pt x="31611" y="30861"/>
                    </a:cubicBezTo>
                    <a:cubicBezTo>
                      <a:pt x="31024" y="29761"/>
                      <a:pt x="30835" y="28540"/>
                      <a:pt x="30749" y="27284"/>
                    </a:cubicBezTo>
                    <a:cubicBezTo>
                      <a:pt x="30608" y="25223"/>
                      <a:pt x="30743" y="23074"/>
                      <a:pt x="29849" y="21236"/>
                    </a:cubicBezTo>
                    <a:cubicBezTo>
                      <a:pt x="29669" y="20866"/>
                      <a:pt x="29454" y="20521"/>
                      <a:pt x="29209" y="20203"/>
                    </a:cubicBezTo>
                    <a:cubicBezTo>
                      <a:pt x="27815" y="18372"/>
                      <a:pt x="25472" y="17334"/>
                      <a:pt x="23237" y="16585"/>
                    </a:cubicBezTo>
                    <a:cubicBezTo>
                      <a:pt x="18056" y="14851"/>
                      <a:pt x="12288" y="13718"/>
                      <a:pt x="8596" y="9693"/>
                    </a:cubicBezTo>
                    <a:cubicBezTo>
                      <a:pt x="6106" y="6978"/>
                      <a:pt x="4825" y="3173"/>
                      <a:pt x="1836" y="1018"/>
                    </a:cubicBezTo>
                    <a:cubicBezTo>
                      <a:pt x="1264" y="604"/>
                      <a:pt x="648" y="268"/>
                      <a:pt x="0" y="0"/>
                    </a:cubicBezTo>
                    <a:close/>
                  </a:path>
                </a:pathLst>
              </a:custGeom>
              <a:noFill/>
              <a:ln w="9525" cap="rnd" cmpd="sng">
                <a:solidFill>
                  <a:schemeClr val="accent4"/>
                </a:solidFill>
                <a:prstDash val="dash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8" name="Google Shape;348;p9"/>
              <p:cNvSpPr/>
              <p:nvPr/>
            </p:nvSpPr>
            <p:spPr>
              <a:xfrm rot="-5400000">
                <a:off x="3486301" y="1696216"/>
                <a:ext cx="5573884" cy="1320684"/>
              </a:xfrm>
              <a:custGeom>
                <a:avLst/>
                <a:gdLst/>
                <a:ahLst/>
                <a:cxnLst/>
                <a:rect l="l" t="t" r="r" b="b"/>
                <a:pathLst>
                  <a:path w="70364" h="13228" extrusionOk="0">
                    <a:moveTo>
                      <a:pt x="66583" y="0"/>
                    </a:moveTo>
                    <a:cubicBezTo>
                      <a:pt x="66433" y="0"/>
                      <a:pt x="66284" y="6"/>
                      <a:pt x="66136" y="17"/>
                    </a:cubicBezTo>
                    <a:cubicBezTo>
                      <a:pt x="63218" y="234"/>
                      <a:pt x="60767" y="2179"/>
                      <a:pt x="58358" y="3841"/>
                    </a:cubicBezTo>
                    <a:cubicBezTo>
                      <a:pt x="56406" y="5188"/>
                      <a:pt x="54115" y="6431"/>
                      <a:pt x="51817" y="6431"/>
                    </a:cubicBezTo>
                    <a:cubicBezTo>
                      <a:pt x="51279" y="6431"/>
                      <a:pt x="50740" y="6363"/>
                      <a:pt x="50205" y="6212"/>
                    </a:cubicBezTo>
                    <a:cubicBezTo>
                      <a:pt x="47039" y="5316"/>
                      <a:pt x="45178" y="1821"/>
                      <a:pt x="42049" y="806"/>
                    </a:cubicBezTo>
                    <a:cubicBezTo>
                      <a:pt x="41403" y="596"/>
                      <a:pt x="40744" y="505"/>
                      <a:pt x="40082" y="505"/>
                    </a:cubicBezTo>
                    <a:cubicBezTo>
                      <a:pt x="38042" y="505"/>
                      <a:pt x="35966" y="1375"/>
                      <a:pt x="34112" y="2342"/>
                    </a:cubicBezTo>
                    <a:cubicBezTo>
                      <a:pt x="33394" y="2716"/>
                      <a:pt x="32674" y="3111"/>
                      <a:pt x="31953" y="3511"/>
                    </a:cubicBezTo>
                    <a:cubicBezTo>
                      <a:pt x="27917" y="5742"/>
                      <a:pt x="23829" y="8111"/>
                      <a:pt x="19303" y="8111"/>
                    </a:cubicBezTo>
                    <a:cubicBezTo>
                      <a:pt x="19200" y="8111"/>
                      <a:pt x="19097" y="8110"/>
                      <a:pt x="18993" y="8107"/>
                    </a:cubicBezTo>
                    <a:cubicBezTo>
                      <a:pt x="18407" y="8094"/>
                      <a:pt x="17819" y="8037"/>
                      <a:pt x="17233" y="7957"/>
                    </a:cubicBezTo>
                    <a:cubicBezTo>
                      <a:pt x="14736" y="7611"/>
                      <a:pt x="12262" y="6808"/>
                      <a:pt x="9793" y="6808"/>
                    </a:cubicBezTo>
                    <a:cubicBezTo>
                      <a:pt x="9214" y="6808"/>
                      <a:pt x="8635" y="6852"/>
                      <a:pt x="8056" y="6957"/>
                    </a:cubicBezTo>
                    <a:cubicBezTo>
                      <a:pt x="5459" y="7430"/>
                      <a:pt x="3200" y="9094"/>
                      <a:pt x="1505" y="11116"/>
                    </a:cubicBezTo>
                    <a:cubicBezTo>
                      <a:pt x="950" y="11779"/>
                      <a:pt x="446" y="12487"/>
                      <a:pt x="1" y="13228"/>
                    </a:cubicBezTo>
                    <a:lnTo>
                      <a:pt x="67196" y="13228"/>
                    </a:lnTo>
                    <a:cubicBezTo>
                      <a:pt x="68302" y="11102"/>
                      <a:pt x="69198" y="8873"/>
                      <a:pt x="69832" y="6545"/>
                    </a:cubicBezTo>
                    <a:cubicBezTo>
                      <a:pt x="70174" y="5291"/>
                      <a:pt x="70363" y="3828"/>
                      <a:pt x="70071" y="2598"/>
                    </a:cubicBezTo>
                    <a:cubicBezTo>
                      <a:pt x="69877" y="1784"/>
                      <a:pt x="69474" y="1071"/>
                      <a:pt x="68763" y="587"/>
                    </a:cubicBezTo>
                    <a:cubicBezTo>
                      <a:pt x="68129" y="157"/>
                      <a:pt x="67353" y="0"/>
                      <a:pt x="66583" y="0"/>
                    </a:cubicBezTo>
                    <a:close/>
                  </a:path>
                </a:pathLst>
              </a:custGeom>
              <a:noFill/>
              <a:ln w="9525" cap="rnd" cmpd="sng">
                <a:solidFill>
                  <a:schemeClr val="accent4"/>
                </a:solidFill>
                <a:prstDash val="dash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9" name="Google Shape;349;p9"/>
              <p:cNvSpPr/>
              <p:nvPr/>
            </p:nvSpPr>
            <p:spPr>
              <a:xfrm>
                <a:off x="6926650" y="-100"/>
                <a:ext cx="2217300" cy="5143500"/>
              </a:xfrm>
              <a:prstGeom prst="rect">
                <a:avLst/>
              </a:prstGeom>
              <a:noFill/>
              <a:ln w="9525" cap="rnd" cmpd="sng">
                <a:solidFill>
                  <a:schemeClr val="accent4"/>
                </a:solidFill>
                <a:prstDash val="dash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0" name="Google Shape;350;p9"/>
              <p:cNvSpPr/>
              <p:nvPr/>
            </p:nvSpPr>
            <p:spPr>
              <a:xfrm>
                <a:off x="160000" y="-100"/>
                <a:ext cx="679975" cy="355050"/>
              </a:xfrm>
              <a:custGeom>
                <a:avLst/>
                <a:gdLst/>
                <a:ahLst/>
                <a:cxnLst/>
                <a:rect l="l" t="t" r="r" b="b"/>
                <a:pathLst>
                  <a:path w="27199" h="14202" extrusionOk="0">
                    <a:moveTo>
                      <a:pt x="1" y="0"/>
                    </a:moveTo>
                    <a:cubicBezTo>
                      <a:pt x="218" y="5347"/>
                      <a:pt x="2037" y="13265"/>
                      <a:pt x="10780" y="14117"/>
                    </a:cubicBezTo>
                    <a:cubicBezTo>
                      <a:pt x="11362" y="14174"/>
                      <a:pt x="11924" y="14201"/>
                      <a:pt x="12468" y="14201"/>
                    </a:cubicBezTo>
                    <a:cubicBezTo>
                      <a:pt x="22178" y="14201"/>
                      <a:pt x="25962" y="5497"/>
                      <a:pt x="27199" y="0"/>
                    </a:cubicBezTo>
                    <a:close/>
                  </a:path>
                </a:pathLst>
              </a:custGeom>
              <a:noFill/>
              <a:ln w="9525" cap="rnd" cmpd="sng">
                <a:solidFill>
                  <a:schemeClr val="accent4"/>
                </a:solidFill>
                <a:prstDash val="dash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1" name="Google Shape;351;p9"/>
              <p:cNvSpPr/>
              <p:nvPr/>
            </p:nvSpPr>
            <p:spPr>
              <a:xfrm>
                <a:off x="2171200" y="4910450"/>
                <a:ext cx="1335400" cy="309250"/>
              </a:xfrm>
              <a:custGeom>
                <a:avLst/>
                <a:gdLst/>
                <a:ahLst/>
                <a:cxnLst/>
                <a:rect l="l" t="t" r="r" b="b"/>
                <a:pathLst>
                  <a:path w="53416" h="12370" extrusionOk="0">
                    <a:moveTo>
                      <a:pt x="28676" y="1"/>
                    </a:moveTo>
                    <a:cubicBezTo>
                      <a:pt x="28154" y="1"/>
                      <a:pt x="27632" y="7"/>
                      <a:pt x="27110" y="18"/>
                    </a:cubicBezTo>
                    <a:cubicBezTo>
                      <a:pt x="26166" y="38"/>
                      <a:pt x="25223" y="73"/>
                      <a:pt x="24281" y="120"/>
                    </a:cubicBezTo>
                    <a:cubicBezTo>
                      <a:pt x="18997" y="383"/>
                      <a:pt x="13607" y="1000"/>
                      <a:pt x="8851" y="3315"/>
                    </a:cubicBezTo>
                    <a:cubicBezTo>
                      <a:pt x="4973" y="5203"/>
                      <a:pt x="1555" y="8414"/>
                      <a:pt x="0" y="12370"/>
                    </a:cubicBezTo>
                    <a:lnTo>
                      <a:pt x="53415" y="12370"/>
                    </a:lnTo>
                    <a:cubicBezTo>
                      <a:pt x="52645" y="10623"/>
                      <a:pt x="51614" y="8998"/>
                      <a:pt x="50325" y="7577"/>
                    </a:cubicBezTo>
                    <a:cubicBezTo>
                      <a:pt x="48400" y="5450"/>
                      <a:pt x="45997" y="3829"/>
                      <a:pt x="43372" y="2653"/>
                    </a:cubicBezTo>
                    <a:cubicBezTo>
                      <a:pt x="41722" y="1911"/>
                      <a:pt x="39984" y="1347"/>
                      <a:pt x="38227" y="946"/>
                    </a:cubicBezTo>
                    <a:cubicBezTo>
                      <a:pt x="35098" y="233"/>
                      <a:pt x="31891" y="1"/>
                      <a:pt x="28676" y="1"/>
                    </a:cubicBezTo>
                    <a:close/>
                  </a:path>
                </a:pathLst>
              </a:custGeom>
              <a:noFill/>
              <a:ln w="9525" cap="rnd" cmpd="sng">
                <a:solidFill>
                  <a:schemeClr val="accent4"/>
                </a:solidFill>
                <a:prstDash val="dash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2" name="Google Shape;352;p9"/>
              <p:cNvSpPr/>
              <p:nvPr/>
            </p:nvSpPr>
            <p:spPr>
              <a:xfrm rot="5400000" flipH="1">
                <a:off x="8137150" y="3447450"/>
                <a:ext cx="1568850" cy="444725"/>
              </a:xfrm>
              <a:custGeom>
                <a:avLst/>
                <a:gdLst/>
                <a:ahLst/>
                <a:cxnLst/>
                <a:rect l="l" t="t" r="r" b="b"/>
                <a:pathLst>
                  <a:path w="62754" h="17789" extrusionOk="0">
                    <a:moveTo>
                      <a:pt x="1" y="0"/>
                    </a:moveTo>
                    <a:cubicBezTo>
                      <a:pt x="164" y="1474"/>
                      <a:pt x="753" y="2843"/>
                      <a:pt x="2055" y="4016"/>
                    </a:cubicBezTo>
                    <a:cubicBezTo>
                      <a:pt x="3946" y="5720"/>
                      <a:pt x="6219" y="6956"/>
                      <a:pt x="8175" y="8591"/>
                    </a:cubicBezTo>
                    <a:cubicBezTo>
                      <a:pt x="8972" y="9258"/>
                      <a:pt x="9751" y="9944"/>
                      <a:pt x="10535" y="10619"/>
                    </a:cubicBezTo>
                    <a:cubicBezTo>
                      <a:pt x="11758" y="11672"/>
                      <a:pt x="12996" y="12704"/>
                      <a:pt x="14339" y="13601"/>
                    </a:cubicBezTo>
                    <a:cubicBezTo>
                      <a:pt x="18653" y="16483"/>
                      <a:pt x="23826" y="17788"/>
                      <a:pt x="29039" y="17788"/>
                    </a:cubicBezTo>
                    <a:cubicBezTo>
                      <a:pt x="31857" y="17788"/>
                      <a:pt x="34686" y="17407"/>
                      <a:pt x="37397" y="16688"/>
                    </a:cubicBezTo>
                    <a:cubicBezTo>
                      <a:pt x="42410" y="15359"/>
                      <a:pt x="47061" y="12973"/>
                      <a:pt x="51334" y="10004"/>
                    </a:cubicBezTo>
                    <a:cubicBezTo>
                      <a:pt x="53645" y="8400"/>
                      <a:pt x="55846" y="6624"/>
                      <a:pt x="57936" y="4752"/>
                    </a:cubicBezTo>
                    <a:cubicBezTo>
                      <a:pt x="59608" y="3254"/>
                      <a:pt x="61228" y="1670"/>
                      <a:pt x="62754" y="2"/>
                    </a:cubicBezTo>
                    <a:lnTo>
                      <a:pt x="62754" y="0"/>
                    </a:lnTo>
                    <a:close/>
                  </a:path>
                </a:pathLst>
              </a:custGeom>
              <a:noFill/>
              <a:ln w="9525" cap="rnd" cmpd="sng">
                <a:solidFill>
                  <a:schemeClr val="accent4"/>
                </a:solidFill>
                <a:prstDash val="dash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3" name="Google Shape;353;p9"/>
              <p:cNvSpPr/>
              <p:nvPr/>
            </p:nvSpPr>
            <p:spPr>
              <a:xfrm>
                <a:off x="8691688" y="-100"/>
                <a:ext cx="452250" cy="753875"/>
              </a:xfrm>
              <a:custGeom>
                <a:avLst/>
                <a:gdLst/>
                <a:ahLst/>
                <a:cxnLst/>
                <a:rect l="l" t="t" r="r" b="b"/>
                <a:pathLst>
                  <a:path w="18090" h="30155" extrusionOk="0">
                    <a:moveTo>
                      <a:pt x="1352" y="1"/>
                    </a:moveTo>
                    <a:cubicBezTo>
                      <a:pt x="828" y="1502"/>
                      <a:pt x="0" y="2969"/>
                      <a:pt x="48" y="4549"/>
                    </a:cubicBezTo>
                    <a:cubicBezTo>
                      <a:pt x="109" y="6566"/>
                      <a:pt x="1568" y="8246"/>
                      <a:pt x="3049" y="9616"/>
                    </a:cubicBezTo>
                    <a:cubicBezTo>
                      <a:pt x="3190" y="9744"/>
                      <a:pt x="3333" y="9874"/>
                      <a:pt x="3475" y="10002"/>
                    </a:cubicBezTo>
                    <a:cubicBezTo>
                      <a:pt x="6301" y="12556"/>
                      <a:pt x="9526" y="14974"/>
                      <a:pt x="10713" y="18571"/>
                    </a:cubicBezTo>
                    <a:cubicBezTo>
                      <a:pt x="11556" y="21119"/>
                      <a:pt x="11268" y="24028"/>
                      <a:pt x="12610" y="26354"/>
                    </a:cubicBezTo>
                    <a:cubicBezTo>
                      <a:pt x="13568" y="28020"/>
                      <a:pt x="15266" y="29159"/>
                      <a:pt x="17068" y="29826"/>
                    </a:cubicBezTo>
                    <a:cubicBezTo>
                      <a:pt x="17404" y="29951"/>
                      <a:pt x="17744" y="30060"/>
                      <a:pt x="18089" y="30155"/>
                    </a:cubicBezTo>
                    <a:lnTo>
                      <a:pt x="18089" y="1"/>
                    </a:lnTo>
                    <a:close/>
                  </a:path>
                </a:pathLst>
              </a:custGeom>
              <a:noFill/>
              <a:ln w="9525" cap="rnd" cmpd="sng">
                <a:solidFill>
                  <a:schemeClr val="accent4"/>
                </a:solidFill>
                <a:prstDash val="dash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54" name="Google Shape;354;p9"/>
            <p:cNvGrpSpPr/>
            <p:nvPr/>
          </p:nvGrpSpPr>
          <p:grpSpPr>
            <a:xfrm>
              <a:off x="11" y="-430384"/>
              <a:ext cx="9143939" cy="5573884"/>
              <a:chOff x="11" y="-430384"/>
              <a:chExt cx="9143939" cy="5573884"/>
            </a:xfrm>
          </p:grpSpPr>
          <p:sp>
            <p:nvSpPr>
              <p:cNvPr id="355" name="Google Shape;355;p9"/>
              <p:cNvSpPr/>
              <p:nvPr/>
            </p:nvSpPr>
            <p:spPr>
              <a:xfrm rot="5400000">
                <a:off x="-8283" y="8293"/>
                <a:ext cx="1314676" cy="1298089"/>
              </a:xfrm>
              <a:custGeom>
                <a:avLst/>
                <a:gdLst/>
                <a:ahLst/>
                <a:cxnLst/>
                <a:rect l="l" t="t" r="r" b="b"/>
                <a:pathLst>
                  <a:path w="32972" h="32556" extrusionOk="0">
                    <a:moveTo>
                      <a:pt x="0" y="0"/>
                    </a:moveTo>
                    <a:lnTo>
                      <a:pt x="0" y="32556"/>
                    </a:lnTo>
                    <a:lnTo>
                      <a:pt x="32972" y="32556"/>
                    </a:lnTo>
                    <a:cubicBezTo>
                      <a:pt x="32428" y="32078"/>
                      <a:pt x="31964" y="31519"/>
                      <a:pt x="31611" y="30861"/>
                    </a:cubicBezTo>
                    <a:cubicBezTo>
                      <a:pt x="31024" y="29761"/>
                      <a:pt x="30835" y="28540"/>
                      <a:pt x="30749" y="27284"/>
                    </a:cubicBezTo>
                    <a:cubicBezTo>
                      <a:pt x="30608" y="25223"/>
                      <a:pt x="30743" y="23074"/>
                      <a:pt x="29849" y="21236"/>
                    </a:cubicBezTo>
                    <a:cubicBezTo>
                      <a:pt x="29669" y="20866"/>
                      <a:pt x="29454" y="20521"/>
                      <a:pt x="29209" y="20203"/>
                    </a:cubicBezTo>
                    <a:cubicBezTo>
                      <a:pt x="27815" y="18372"/>
                      <a:pt x="25472" y="17334"/>
                      <a:pt x="23237" y="16585"/>
                    </a:cubicBezTo>
                    <a:cubicBezTo>
                      <a:pt x="18056" y="14851"/>
                      <a:pt x="12288" y="13718"/>
                      <a:pt x="8596" y="9693"/>
                    </a:cubicBezTo>
                    <a:cubicBezTo>
                      <a:pt x="6106" y="6978"/>
                      <a:pt x="4825" y="3173"/>
                      <a:pt x="1836" y="1018"/>
                    </a:cubicBezTo>
                    <a:cubicBezTo>
                      <a:pt x="1264" y="604"/>
                      <a:pt x="648" y="268"/>
                      <a:pt x="0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6" name="Google Shape;356;p9"/>
              <p:cNvSpPr/>
              <p:nvPr/>
            </p:nvSpPr>
            <p:spPr>
              <a:xfrm rot="-5400000">
                <a:off x="3486301" y="1696216"/>
                <a:ext cx="5573884" cy="1320684"/>
              </a:xfrm>
              <a:custGeom>
                <a:avLst/>
                <a:gdLst/>
                <a:ahLst/>
                <a:cxnLst/>
                <a:rect l="l" t="t" r="r" b="b"/>
                <a:pathLst>
                  <a:path w="70364" h="13228" extrusionOk="0">
                    <a:moveTo>
                      <a:pt x="66583" y="0"/>
                    </a:moveTo>
                    <a:cubicBezTo>
                      <a:pt x="66433" y="0"/>
                      <a:pt x="66284" y="6"/>
                      <a:pt x="66136" y="17"/>
                    </a:cubicBezTo>
                    <a:cubicBezTo>
                      <a:pt x="63218" y="234"/>
                      <a:pt x="60767" y="2179"/>
                      <a:pt x="58358" y="3841"/>
                    </a:cubicBezTo>
                    <a:cubicBezTo>
                      <a:pt x="56406" y="5188"/>
                      <a:pt x="54115" y="6431"/>
                      <a:pt x="51817" y="6431"/>
                    </a:cubicBezTo>
                    <a:cubicBezTo>
                      <a:pt x="51279" y="6431"/>
                      <a:pt x="50740" y="6363"/>
                      <a:pt x="50205" y="6212"/>
                    </a:cubicBezTo>
                    <a:cubicBezTo>
                      <a:pt x="47039" y="5316"/>
                      <a:pt x="45178" y="1821"/>
                      <a:pt x="42049" y="806"/>
                    </a:cubicBezTo>
                    <a:cubicBezTo>
                      <a:pt x="41403" y="596"/>
                      <a:pt x="40744" y="505"/>
                      <a:pt x="40082" y="505"/>
                    </a:cubicBezTo>
                    <a:cubicBezTo>
                      <a:pt x="38042" y="505"/>
                      <a:pt x="35966" y="1375"/>
                      <a:pt x="34112" y="2342"/>
                    </a:cubicBezTo>
                    <a:cubicBezTo>
                      <a:pt x="33394" y="2716"/>
                      <a:pt x="32674" y="3111"/>
                      <a:pt x="31953" y="3511"/>
                    </a:cubicBezTo>
                    <a:cubicBezTo>
                      <a:pt x="27917" y="5742"/>
                      <a:pt x="23829" y="8111"/>
                      <a:pt x="19303" y="8111"/>
                    </a:cubicBezTo>
                    <a:cubicBezTo>
                      <a:pt x="19200" y="8111"/>
                      <a:pt x="19097" y="8110"/>
                      <a:pt x="18993" y="8107"/>
                    </a:cubicBezTo>
                    <a:cubicBezTo>
                      <a:pt x="18407" y="8094"/>
                      <a:pt x="17819" y="8037"/>
                      <a:pt x="17233" y="7957"/>
                    </a:cubicBezTo>
                    <a:cubicBezTo>
                      <a:pt x="14736" y="7611"/>
                      <a:pt x="12262" y="6808"/>
                      <a:pt x="9793" y="6808"/>
                    </a:cubicBezTo>
                    <a:cubicBezTo>
                      <a:pt x="9214" y="6808"/>
                      <a:pt x="8635" y="6852"/>
                      <a:pt x="8056" y="6957"/>
                    </a:cubicBezTo>
                    <a:cubicBezTo>
                      <a:pt x="5459" y="7430"/>
                      <a:pt x="3200" y="9094"/>
                      <a:pt x="1505" y="11116"/>
                    </a:cubicBezTo>
                    <a:cubicBezTo>
                      <a:pt x="950" y="11779"/>
                      <a:pt x="446" y="12487"/>
                      <a:pt x="1" y="13228"/>
                    </a:cubicBezTo>
                    <a:lnTo>
                      <a:pt x="67196" y="13228"/>
                    </a:lnTo>
                    <a:cubicBezTo>
                      <a:pt x="68302" y="11102"/>
                      <a:pt x="69198" y="8873"/>
                      <a:pt x="69832" y="6545"/>
                    </a:cubicBezTo>
                    <a:cubicBezTo>
                      <a:pt x="70174" y="5291"/>
                      <a:pt x="70363" y="3828"/>
                      <a:pt x="70071" y="2598"/>
                    </a:cubicBezTo>
                    <a:cubicBezTo>
                      <a:pt x="69877" y="1784"/>
                      <a:pt x="69474" y="1071"/>
                      <a:pt x="68763" y="587"/>
                    </a:cubicBezTo>
                    <a:cubicBezTo>
                      <a:pt x="68129" y="157"/>
                      <a:pt x="67353" y="0"/>
                      <a:pt x="66583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7" name="Google Shape;357;p9"/>
              <p:cNvSpPr/>
              <p:nvPr/>
            </p:nvSpPr>
            <p:spPr>
              <a:xfrm>
                <a:off x="6926650" y="-100"/>
                <a:ext cx="2217300" cy="514350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8" name="Google Shape;358;p9"/>
              <p:cNvSpPr/>
              <p:nvPr/>
            </p:nvSpPr>
            <p:spPr>
              <a:xfrm>
                <a:off x="160000" y="-100"/>
                <a:ext cx="679975" cy="355050"/>
              </a:xfrm>
              <a:custGeom>
                <a:avLst/>
                <a:gdLst/>
                <a:ahLst/>
                <a:cxnLst/>
                <a:rect l="l" t="t" r="r" b="b"/>
                <a:pathLst>
                  <a:path w="27199" h="14202" extrusionOk="0">
                    <a:moveTo>
                      <a:pt x="1" y="0"/>
                    </a:moveTo>
                    <a:cubicBezTo>
                      <a:pt x="218" y="5347"/>
                      <a:pt x="2037" y="13265"/>
                      <a:pt x="10780" y="14117"/>
                    </a:cubicBezTo>
                    <a:cubicBezTo>
                      <a:pt x="11362" y="14174"/>
                      <a:pt x="11924" y="14201"/>
                      <a:pt x="12468" y="14201"/>
                    </a:cubicBezTo>
                    <a:cubicBezTo>
                      <a:pt x="22178" y="14201"/>
                      <a:pt x="25962" y="5497"/>
                      <a:pt x="27199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9" name="Google Shape;359;p9"/>
              <p:cNvSpPr/>
              <p:nvPr/>
            </p:nvSpPr>
            <p:spPr>
              <a:xfrm>
                <a:off x="2171200" y="4834250"/>
                <a:ext cx="1335400" cy="309250"/>
              </a:xfrm>
              <a:custGeom>
                <a:avLst/>
                <a:gdLst/>
                <a:ahLst/>
                <a:cxnLst/>
                <a:rect l="l" t="t" r="r" b="b"/>
                <a:pathLst>
                  <a:path w="53416" h="12370" extrusionOk="0">
                    <a:moveTo>
                      <a:pt x="28676" y="1"/>
                    </a:moveTo>
                    <a:cubicBezTo>
                      <a:pt x="28154" y="1"/>
                      <a:pt x="27632" y="7"/>
                      <a:pt x="27110" y="18"/>
                    </a:cubicBezTo>
                    <a:cubicBezTo>
                      <a:pt x="26166" y="38"/>
                      <a:pt x="25223" y="73"/>
                      <a:pt x="24281" y="120"/>
                    </a:cubicBezTo>
                    <a:cubicBezTo>
                      <a:pt x="18997" y="383"/>
                      <a:pt x="13607" y="1000"/>
                      <a:pt x="8851" y="3315"/>
                    </a:cubicBezTo>
                    <a:cubicBezTo>
                      <a:pt x="4973" y="5203"/>
                      <a:pt x="1555" y="8414"/>
                      <a:pt x="0" y="12370"/>
                    </a:cubicBezTo>
                    <a:lnTo>
                      <a:pt x="53415" y="12370"/>
                    </a:lnTo>
                    <a:cubicBezTo>
                      <a:pt x="52645" y="10623"/>
                      <a:pt x="51614" y="8998"/>
                      <a:pt x="50325" y="7577"/>
                    </a:cubicBezTo>
                    <a:cubicBezTo>
                      <a:pt x="48400" y="5450"/>
                      <a:pt x="45997" y="3829"/>
                      <a:pt x="43372" y="2653"/>
                    </a:cubicBezTo>
                    <a:cubicBezTo>
                      <a:pt x="41722" y="1911"/>
                      <a:pt x="39984" y="1347"/>
                      <a:pt x="38227" y="946"/>
                    </a:cubicBezTo>
                    <a:cubicBezTo>
                      <a:pt x="35098" y="233"/>
                      <a:pt x="31891" y="1"/>
                      <a:pt x="28676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60" name="Google Shape;360;p9"/>
            <p:cNvGrpSpPr/>
            <p:nvPr/>
          </p:nvGrpSpPr>
          <p:grpSpPr>
            <a:xfrm>
              <a:off x="6856340" y="0"/>
              <a:ext cx="2135210" cy="5143400"/>
              <a:chOff x="7008740" y="0"/>
              <a:chExt cx="2135210" cy="5143400"/>
            </a:xfrm>
          </p:grpSpPr>
          <p:sp>
            <p:nvSpPr>
              <p:cNvPr id="361" name="Google Shape;361;p9"/>
              <p:cNvSpPr/>
              <p:nvPr/>
            </p:nvSpPr>
            <p:spPr>
              <a:xfrm flipH="1">
                <a:off x="7008740" y="0"/>
                <a:ext cx="2135210" cy="1678138"/>
              </a:xfrm>
              <a:custGeom>
                <a:avLst/>
                <a:gdLst/>
                <a:ahLst/>
                <a:cxnLst/>
                <a:rect l="l" t="t" r="r" b="b"/>
                <a:pathLst>
                  <a:path w="52517" h="41275" extrusionOk="0">
                    <a:moveTo>
                      <a:pt x="1" y="1"/>
                    </a:moveTo>
                    <a:lnTo>
                      <a:pt x="1" y="37498"/>
                    </a:lnTo>
                    <a:cubicBezTo>
                      <a:pt x="547" y="37894"/>
                      <a:pt x="1103" y="38262"/>
                      <a:pt x="1660" y="38595"/>
                    </a:cubicBezTo>
                    <a:cubicBezTo>
                      <a:pt x="4490" y="40284"/>
                      <a:pt x="7803" y="41274"/>
                      <a:pt x="11079" y="41274"/>
                    </a:cubicBezTo>
                    <a:cubicBezTo>
                      <a:pt x="12866" y="41274"/>
                      <a:pt x="14642" y="40980"/>
                      <a:pt x="16324" y="40344"/>
                    </a:cubicBezTo>
                    <a:cubicBezTo>
                      <a:pt x="21863" y="38251"/>
                      <a:pt x="26028" y="32738"/>
                      <a:pt x="31927" y="32199"/>
                    </a:cubicBezTo>
                    <a:cubicBezTo>
                      <a:pt x="32303" y="32164"/>
                      <a:pt x="32679" y="32152"/>
                      <a:pt x="33055" y="32152"/>
                    </a:cubicBezTo>
                    <a:cubicBezTo>
                      <a:pt x="34161" y="32152"/>
                      <a:pt x="35270" y="32262"/>
                      <a:pt x="36377" y="32262"/>
                    </a:cubicBezTo>
                    <a:cubicBezTo>
                      <a:pt x="36556" y="32262"/>
                      <a:pt x="36734" y="32259"/>
                      <a:pt x="36912" y="32253"/>
                    </a:cubicBezTo>
                    <a:cubicBezTo>
                      <a:pt x="40331" y="32125"/>
                      <a:pt x="43624" y="30568"/>
                      <a:pt x="46116" y="28226"/>
                    </a:cubicBezTo>
                    <a:cubicBezTo>
                      <a:pt x="48612" y="25883"/>
                      <a:pt x="50338" y="22793"/>
                      <a:pt x="51340" y="19521"/>
                    </a:cubicBezTo>
                    <a:cubicBezTo>
                      <a:pt x="52219" y="16653"/>
                      <a:pt x="52517" y="13609"/>
                      <a:pt x="52252" y="10619"/>
                    </a:cubicBezTo>
                    <a:cubicBezTo>
                      <a:pt x="51920" y="6836"/>
                      <a:pt x="50688" y="3141"/>
                      <a:pt x="48597" y="1"/>
                    </a:cubicBezTo>
                    <a:close/>
                  </a:path>
                </a:pathLst>
              </a:custGeom>
              <a:noFill/>
              <a:ln w="9525" cap="rnd" cmpd="sng">
                <a:solidFill>
                  <a:schemeClr val="accent4"/>
                </a:solidFill>
                <a:prstDash val="dash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2" name="Google Shape;362;p9"/>
              <p:cNvSpPr/>
              <p:nvPr/>
            </p:nvSpPr>
            <p:spPr>
              <a:xfrm>
                <a:off x="8297850" y="4800125"/>
                <a:ext cx="846100" cy="343275"/>
              </a:xfrm>
              <a:custGeom>
                <a:avLst/>
                <a:gdLst/>
                <a:ahLst/>
                <a:cxnLst/>
                <a:rect l="l" t="t" r="r" b="b"/>
                <a:pathLst>
                  <a:path w="33844" h="13731" extrusionOk="0">
                    <a:moveTo>
                      <a:pt x="29116" y="1"/>
                    </a:moveTo>
                    <a:cubicBezTo>
                      <a:pt x="27654" y="1"/>
                      <a:pt x="26190" y="49"/>
                      <a:pt x="24733" y="121"/>
                    </a:cubicBezTo>
                    <a:cubicBezTo>
                      <a:pt x="19618" y="377"/>
                      <a:pt x="14405" y="963"/>
                      <a:pt x="9764" y="3100"/>
                    </a:cubicBezTo>
                    <a:cubicBezTo>
                      <a:pt x="9610" y="3170"/>
                      <a:pt x="9457" y="3243"/>
                      <a:pt x="9303" y="3318"/>
                    </a:cubicBezTo>
                    <a:cubicBezTo>
                      <a:pt x="4990" y="5419"/>
                      <a:pt x="1246" y="9151"/>
                      <a:pt x="1" y="13730"/>
                    </a:cubicBezTo>
                    <a:lnTo>
                      <a:pt x="33844" y="13730"/>
                    </a:lnTo>
                    <a:lnTo>
                      <a:pt x="33844" y="199"/>
                    </a:lnTo>
                    <a:cubicBezTo>
                      <a:pt x="32275" y="57"/>
                      <a:pt x="30696" y="1"/>
                      <a:pt x="29116" y="1"/>
                    </a:cubicBezTo>
                    <a:close/>
                  </a:path>
                </a:pathLst>
              </a:custGeom>
              <a:noFill/>
              <a:ln w="9525" cap="rnd" cmpd="sng">
                <a:solidFill>
                  <a:schemeClr val="accent4"/>
                </a:solidFill>
                <a:prstDash val="dash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63" name="Google Shape;363;p9"/>
            <p:cNvGrpSpPr/>
            <p:nvPr/>
          </p:nvGrpSpPr>
          <p:grpSpPr>
            <a:xfrm>
              <a:off x="7008740" y="-100"/>
              <a:ext cx="2135210" cy="5143500"/>
              <a:chOff x="7008740" y="-100"/>
              <a:chExt cx="2135210" cy="5143500"/>
            </a:xfrm>
          </p:grpSpPr>
          <p:sp>
            <p:nvSpPr>
              <p:cNvPr id="364" name="Google Shape;364;p9"/>
              <p:cNvSpPr/>
              <p:nvPr/>
            </p:nvSpPr>
            <p:spPr>
              <a:xfrm flipH="1">
                <a:off x="7008740" y="0"/>
                <a:ext cx="2135210" cy="1678138"/>
              </a:xfrm>
              <a:custGeom>
                <a:avLst/>
                <a:gdLst/>
                <a:ahLst/>
                <a:cxnLst/>
                <a:rect l="l" t="t" r="r" b="b"/>
                <a:pathLst>
                  <a:path w="52517" h="41275" extrusionOk="0">
                    <a:moveTo>
                      <a:pt x="1" y="1"/>
                    </a:moveTo>
                    <a:lnTo>
                      <a:pt x="1" y="37498"/>
                    </a:lnTo>
                    <a:cubicBezTo>
                      <a:pt x="547" y="37894"/>
                      <a:pt x="1103" y="38262"/>
                      <a:pt x="1660" y="38595"/>
                    </a:cubicBezTo>
                    <a:cubicBezTo>
                      <a:pt x="4490" y="40284"/>
                      <a:pt x="7803" y="41274"/>
                      <a:pt x="11079" y="41274"/>
                    </a:cubicBezTo>
                    <a:cubicBezTo>
                      <a:pt x="12866" y="41274"/>
                      <a:pt x="14642" y="40980"/>
                      <a:pt x="16324" y="40344"/>
                    </a:cubicBezTo>
                    <a:cubicBezTo>
                      <a:pt x="21863" y="38251"/>
                      <a:pt x="26028" y="32738"/>
                      <a:pt x="31927" y="32199"/>
                    </a:cubicBezTo>
                    <a:cubicBezTo>
                      <a:pt x="32303" y="32164"/>
                      <a:pt x="32679" y="32152"/>
                      <a:pt x="33055" y="32152"/>
                    </a:cubicBezTo>
                    <a:cubicBezTo>
                      <a:pt x="34161" y="32152"/>
                      <a:pt x="35270" y="32262"/>
                      <a:pt x="36377" y="32262"/>
                    </a:cubicBezTo>
                    <a:cubicBezTo>
                      <a:pt x="36556" y="32262"/>
                      <a:pt x="36734" y="32259"/>
                      <a:pt x="36912" y="32253"/>
                    </a:cubicBezTo>
                    <a:cubicBezTo>
                      <a:pt x="40331" y="32125"/>
                      <a:pt x="43624" y="30568"/>
                      <a:pt x="46116" y="28226"/>
                    </a:cubicBezTo>
                    <a:cubicBezTo>
                      <a:pt x="48612" y="25883"/>
                      <a:pt x="50338" y="22793"/>
                      <a:pt x="51340" y="19521"/>
                    </a:cubicBezTo>
                    <a:cubicBezTo>
                      <a:pt x="52219" y="16653"/>
                      <a:pt x="52517" y="13609"/>
                      <a:pt x="52252" y="10619"/>
                    </a:cubicBezTo>
                    <a:cubicBezTo>
                      <a:pt x="51920" y="6836"/>
                      <a:pt x="50688" y="3141"/>
                      <a:pt x="48597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5" name="Google Shape;365;p9"/>
              <p:cNvSpPr/>
              <p:nvPr/>
            </p:nvSpPr>
            <p:spPr>
              <a:xfrm>
                <a:off x="8297850" y="4800125"/>
                <a:ext cx="846100" cy="343275"/>
              </a:xfrm>
              <a:custGeom>
                <a:avLst/>
                <a:gdLst/>
                <a:ahLst/>
                <a:cxnLst/>
                <a:rect l="l" t="t" r="r" b="b"/>
                <a:pathLst>
                  <a:path w="33844" h="13731" extrusionOk="0">
                    <a:moveTo>
                      <a:pt x="29116" y="1"/>
                    </a:moveTo>
                    <a:cubicBezTo>
                      <a:pt x="27654" y="1"/>
                      <a:pt x="26190" y="49"/>
                      <a:pt x="24733" y="121"/>
                    </a:cubicBezTo>
                    <a:cubicBezTo>
                      <a:pt x="19618" y="377"/>
                      <a:pt x="14405" y="963"/>
                      <a:pt x="9764" y="3100"/>
                    </a:cubicBezTo>
                    <a:cubicBezTo>
                      <a:pt x="9610" y="3170"/>
                      <a:pt x="9457" y="3243"/>
                      <a:pt x="9303" y="3318"/>
                    </a:cubicBezTo>
                    <a:cubicBezTo>
                      <a:pt x="4990" y="5419"/>
                      <a:pt x="1246" y="9151"/>
                      <a:pt x="1" y="13730"/>
                    </a:cubicBezTo>
                    <a:lnTo>
                      <a:pt x="33844" y="13730"/>
                    </a:lnTo>
                    <a:lnTo>
                      <a:pt x="33844" y="199"/>
                    </a:lnTo>
                    <a:cubicBezTo>
                      <a:pt x="32275" y="57"/>
                      <a:pt x="30696" y="1"/>
                      <a:pt x="29116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6" name="Google Shape;366;p9"/>
              <p:cNvSpPr/>
              <p:nvPr/>
            </p:nvSpPr>
            <p:spPr>
              <a:xfrm rot="5400000" flipH="1">
                <a:off x="8137150" y="3447450"/>
                <a:ext cx="1568850" cy="444725"/>
              </a:xfrm>
              <a:custGeom>
                <a:avLst/>
                <a:gdLst/>
                <a:ahLst/>
                <a:cxnLst/>
                <a:rect l="l" t="t" r="r" b="b"/>
                <a:pathLst>
                  <a:path w="62754" h="17789" extrusionOk="0">
                    <a:moveTo>
                      <a:pt x="1" y="0"/>
                    </a:moveTo>
                    <a:cubicBezTo>
                      <a:pt x="164" y="1474"/>
                      <a:pt x="753" y="2843"/>
                      <a:pt x="2055" y="4016"/>
                    </a:cubicBezTo>
                    <a:cubicBezTo>
                      <a:pt x="3946" y="5720"/>
                      <a:pt x="6219" y="6956"/>
                      <a:pt x="8175" y="8591"/>
                    </a:cubicBezTo>
                    <a:cubicBezTo>
                      <a:pt x="8972" y="9258"/>
                      <a:pt x="9751" y="9944"/>
                      <a:pt x="10535" y="10619"/>
                    </a:cubicBezTo>
                    <a:cubicBezTo>
                      <a:pt x="11758" y="11672"/>
                      <a:pt x="12996" y="12704"/>
                      <a:pt x="14339" y="13601"/>
                    </a:cubicBezTo>
                    <a:cubicBezTo>
                      <a:pt x="18653" y="16483"/>
                      <a:pt x="23826" y="17788"/>
                      <a:pt x="29039" y="17788"/>
                    </a:cubicBezTo>
                    <a:cubicBezTo>
                      <a:pt x="31857" y="17788"/>
                      <a:pt x="34686" y="17407"/>
                      <a:pt x="37397" y="16688"/>
                    </a:cubicBezTo>
                    <a:cubicBezTo>
                      <a:pt x="42410" y="15359"/>
                      <a:pt x="47061" y="12973"/>
                      <a:pt x="51334" y="10004"/>
                    </a:cubicBezTo>
                    <a:cubicBezTo>
                      <a:pt x="53645" y="8400"/>
                      <a:pt x="55846" y="6624"/>
                      <a:pt x="57936" y="4752"/>
                    </a:cubicBezTo>
                    <a:cubicBezTo>
                      <a:pt x="59608" y="3254"/>
                      <a:pt x="61228" y="1670"/>
                      <a:pt x="62754" y="2"/>
                    </a:cubicBezTo>
                    <a:lnTo>
                      <a:pt x="62754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7" name="Google Shape;367;p9"/>
              <p:cNvSpPr/>
              <p:nvPr/>
            </p:nvSpPr>
            <p:spPr>
              <a:xfrm>
                <a:off x="8691688" y="-100"/>
                <a:ext cx="452250" cy="753875"/>
              </a:xfrm>
              <a:custGeom>
                <a:avLst/>
                <a:gdLst/>
                <a:ahLst/>
                <a:cxnLst/>
                <a:rect l="l" t="t" r="r" b="b"/>
                <a:pathLst>
                  <a:path w="18090" h="30155" extrusionOk="0">
                    <a:moveTo>
                      <a:pt x="1352" y="1"/>
                    </a:moveTo>
                    <a:cubicBezTo>
                      <a:pt x="828" y="1502"/>
                      <a:pt x="0" y="2969"/>
                      <a:pt x="48" y="4549"/>
                    </a:cubicBezTo>
                    <a:cubicBezTo>
                      <a:pt x="109" y="6566"/>
                      <a:pt x="1568" y="8246"/>
                      <a:pt x="3049" y="9616"/>
                    </a:cubicBezTo>
                    <a:cubicBezTo>
                      <a:pt x="3190" y="9744"/>
                      <a:pt x="3333" y="9874"/>
                      <a:pt x="3475" y="10002"/>
                    </a:cubicBezTo>
                    <a:cubicBezTo>
                      <a:pt x="6301" y="12556"/>
                      <a:pt x="9526" y="14974"/>
                      <a:pt x="10713" y="18571"/>
                    </a:cubicBezTo>
                    <a:cubicBezTo>
                      <a:pt x="11556" y="21119"/>
                      <a:pt x="11268" y="24028"/>
                      <a:pt x="12610" y="26354"/>
                    </a:cubicBezTo>
                    <a:cubicBezTo>
                      <a:pt x="13568" y="28020"/>
                      <a:pt x="15266" y="29159"/>
                      <a:pt x="17068" y="29826"/>
                    </a:cubicBezTo>
                    <a:cubicBezTo>
                      <a:pt x="17404" y="29951"/>
                      <a:pt x="17744" y="30060"/>
                      <a:pt x="18089" y="30155"/>
                    </a:cubicBezTo>
                    <a:lnTo>
                      <a:pt x="18089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368" name="Google Shape;368;p9"/>
          <p:cNvGrpSpPr/>
          <p:nvPr/>
        </p:nvGrpSpPr>
        <p:grpSpPr>
          <a:xfrm>
            <a:off x="267749" y="235660"/>
            <a:ext cx="8643780" cy="4579543"/>
            <a:chOff x="267749" y="235660"/>
            <a:chExt cx="8643780" cy="4579543"/>
          </a:xfrm>
        </p:grpSpPr>
        <p:sp>
          <p:nvSpPr>
            <p:cNvPr id="369" name="Google Shape;369;p9"/>
            <p:cNvSpPr/>
            <p:nvPr/>
          </p:nvSpPr>
          <p:spPr>
            <a:xfrm>
              <a:off x="7616668" y="4243905"/>
              <a:ext cx="99173" cy="140119"/>
            </a:xfrm>
            <a:custGeom>
              <a:avLst/>
              <a:gdLst/>
              <a:ahLst/>
              <a:cxnLst/>
              <a:rect l="l" t="t" r="r" b="b"/>
              <a:pathLst>
                <a:path w="3013" h="4257" extrusionOk="0">
                  <a:moveTo>
                    <a:pt x="513" y="0"/>
                  </a:moveTo>
                  <a:cubicBezTo>
                    <a:pt x="438" y="0"/>
                    <a:pt x="363" y="3"/>
                    <a:pt x="289" y="5"/>
                  </a:cubicBezTo>
                  <a:cubicBezTo>
                    <a:pt x="215" y="7"/>
                    <a:pt x="146" y="39"/>
                    <a:pt x="84" y="79"/>
                  </a:cubicBezTo>
                  <a:cubicBezTo>
                    <a:pt x="8" y="130"/>
                    <a:pt x="0" y="228"/>
                    <a:pt x="66" y="296"/>
                  </a:cubicBezTo>
                  <a:cubicBezTo>
                    <a:pt x="128" y="360"/>
                    <a:pt x="201" y="390"/>
                    <a:pt x="292" y="391"/>
                  </a:cubicBezTo>
                  <a:cubicBezTo>
                    <a:pt x="439" y="393"/>
                    <a:pt x="587" y="397"/>
                    <a:pt x="731" y="417"/>
                  </a:cubicBezTo>
                  <a:cubicBezTo>
                    <a:pt x="957" y="449"/>
                    <a:pt x="1002" y="517"/>
                    <a:pt x="960" y="736"/>
                  </a:cubicBezTo>
                  <a:cubicBezTo>
                    <a:pt x="926" y="922"/>
                    <a:pt x="863" y="1099"/>
                    <a:pt x="782" y="1273"/>
                  </a:cubicBezTo>
                  <a:cubicBezTo>
                    <a:pt x="664" y="1524"/>
                    <a:pt x="696" y="1765"/>
                    <a:pt x="875" y="1980"/>
                  </a:cubicBezTo>
                  <a:cubicBezTo>
                    <a:pt x="994" y="2121"/>
                    <a:pt x="1156" y="2196"/>
                    <a:pt x="1335" y="2239"/>
                  </a:cubicBezTo>
                  <a:cubicBezTo>
                    <a:pt x="1437" y="2263"/>
                    <a:pt x="1542" y="2278"/>
                    <a:pt x="1643" y="2305"/>
                  </a:cubicBezTo>
                  <a:cubicBezTo>
                    <a:pt x="1852" y="2360"/>
                    <a:pt x="1901" y="2434"/>
                    <a:pt x="1869" y="2646"/>
                  </a:cubicBezTo>
                  <a:cubicBezTo>
                    <a:pt x="1842" y="2823"/>
                    <a:pt x="1778" y="2989"/>
                    <a:pt x="1708" y="3156"/>
                  </a:cubicBezTo>
                  <a:cubicBezTo>
                    <a:pt x="1532" y="3567"/>
                    <a:pt x="1673" y="3981"/>
                    <a:pt x="2063" y="4178"/>
                  </a:cubicBezTo>
                  <a:cubicBezTo>
                    <a:pt x="2172" y="4234"/>
                    <a:pt x="2282" y="4257"/>
                    <a:pt x="2391" y="4257"/>
                  </a:cubicBezTo>
                  <a:cubicBezTo>
                    <a:pt x="2547" y="4257"/>
                    <a:pt x="2702" y="4211"/>
                    <a:pt x="2853" y="4145"/>
                  </a:cubicBezTo>
                  <a:cubicBezTo>
                    <a:pt x="2968" y="4095"/>
                    <a:pt x="3012" y="4004"/>
                    <a:pt x="2974" y="3922"/>
                  </a:cubicBezTo>
                  <a:cubicBezTo>
                    <a:pt x="2950" y="3872"/>
                    <a:pt x="2931" y="3841"/>
                    <a:pt x="2859" y="3841"/>
                  </a:cubicBezTo>
                  <a:cubicBezTo>
                    <a:pt x="2833" y="3841"/>
                    <a:pt x="2801" y="3845"/>
                    <a:pt x="2758" y="3854"/>
                  </a:cubicBezTo>
                  <a:cubicBezTo>
                    <a:pt x="2658" y="3875"/>
                    <a:pt x="2558" y="3895"/>
                    <a:pt x="2455" y="3895"/>
                  </a:cubicBezTo>
                  <a:cubicBezTo>
                    <a:pt x="2432" y="3895"/>
                    <a:pt x="2408" y="3894"/>
                    <a:pt x="2384" y="3891"/>
                  </a:cubicBezTo>
                  <a:cubicBezTo>
                    <a:pt x="2119" y="3865"/>
                    <a:pt x="1973" y="3662"/>
                    <a:pt x="2037" y="3406"/>
                  </a:cubicBezTo>
                  <a:cubicBezTo>
                    <a:pt x="2059" y="3316"/>
                    <a:pt x="2101" y="3228"/>
                    <a:pt x="2135" y="3141"/>
                  </a:cubicBezTo>
                  <a:cubicBezTo>
                    <a:pt x="2214" y="2934"/>
                    <a:pt x="2284" y="2725"/>
                    <a:pt x="2267" y="2497"/>
                  </a:cubicBezTo>
                  <a:cubicBezTo>
                    <a:pt x="2245" y="2214"/>
                    <a:pt x="2098" y="2024"/>
                    <a:pt x="1831" y="1944"/>
                  </a:cubicBezTo>
                  <a:cubicBezTo>
                    <a:pt x="1752" y="1920"/>
                    <a:pt x="1668" y="1906"/>
                    <a:pt x="1550" y="1877"/>
                  </a:cubicBezTo>
                  <a:cubicBezTo>
                    <a:pt x="1533" y="1875"/>
                    <a:pt x="1481" y="1866"/>
                    <a:pt x="1433" y="1855"/>
                  </a:cubicBezTo>
                  <a:cubicBezTo>
                    <a:pt x="1111" y="1778"/>
                    <a:pt x="1048" y="1657"/>
                    <a:pt x="1176" y="1360"/>
                  </a:cubicBezTo>
                  <a:cubicBezTo>
                    <a:pt x="1188" y="1331"/>
                    <a:pt x="1208" y="1305"/>
                    <a:pt x="1219" y="1275"/>
                  </a:cubicBezTo>
                  <a:cubicBezTo>
                    <a:pt x="1287" y="1098"/>
                    <a:pt x="1346" y="919"/>
                    <a:pt x="1370" y="730"/>
                  </a:cubicBezTo>
                  <a:cubicBezTo>
                    <a:pt x="1415" y="377"/>
                    <a:pt x="1261" y="138"/>
                    <a:pt x="916" y="45"/>
                  </a:cubicBezTo>
                  <a:cubicBezTo>
                    <a:pt x="783" y="9"/>
                    <a:pt x="648" y="0"/>
                    <a:pt x="51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0" name="Google Shape;370;p9"/>
            <p:cNvSpPr/>
            <p:nvPr/>
          </p:nvSpPr>
          <p:spPr>
            <a:xfrm>
              <a:off x="7517493" y="2304580"/>
              <a:ext cx="99173" cy="140119"/>
            </a:xfrm>
            <a:custGeom>
              <a:avLst/>
              <a:gdLst/>
              <a:ahLst/>
              <a:cxnLst/>
              <a:rect l="l" t="t" r="r" b="b"/>
              <a:pathLst>
                <a:path w="3013" h="4257" extrusionOk="0">
                  <a:moveTo>
                    <a:pt x="513" y="0"/>
                  </a:moveTo>
                  <a:cubicBezTo>
                    <a:pt x="438" y="0"/>
                    <a:pt x="363" y="3"/>
                    <a:pt x="289" y="5"/>
                  </a:cubicBezTo>
                  <a:cubicBezTo>
                    <a:pt x="215" y="7"/>
                    <a:pt x="146" y="39"/>
                    <a:pt x="84" y="79"/>
                  </a:cubicBezTo>
                  <a:cubicBezTo>
                    <a:pt x="8" y="130"/>
                    <a:pt x="0" y="228"/>
                    <a:pt x="66" y="296"/>
                  </a:cubicBezTo>
                  <a:cubicBezTo>
                    <a:pt x="128" y="360"/>
                    <a:pt x="201" y="390"/>
                    <a:pt x="292" y="391"/>
                  </a:cubicBezTo>
                  <a:cubicBezTo>
                    <a:pt x="439" y="393"/>
                    <a:pt x="587" y="397"/>
                    <a:pt x="731" y="417"/>
                  </a:cubicBezTo>
                  <a:cubicBezTo>
                    <a:pt x="957" y="449"/>
                    <a:pt x="1002" y="517"/>
                    <a:pt x="960" y="736"/>
                  </a:cubicBezTo>
                  <a:cubicBezTo>
                    <a:pt x="926" y="922"/>
                    <a:pt x="863" y="1099"/>
                    <a:pt x="782" y="1273"/>
                  </a:cubicBezTo>
                  <a:cubicBezTo>
                    <a:pt x="664" y="1524"/>
                    <a:pt x="696" y="1765"/>
                    <a:pt x="875" y="1980"/>
                  </a:cubicBezTo>
                  <a:cubicBezTo>
                    <a:pt x="994" y="2121"/>
                    <a:pt x="1156" y="2196"/>
                    <a:pt x="1335" y="2239"/>
                  </a:cubicBezTo>
                  <a:cubicBezTo>
                    <a:pt x="1437" y="2263"/>
                    <a:pt x="1542" y="2278"/>
                    <a:pt x="1643" y="2305"/>
                  </a:cubicBezTo>
                  <a:cubicBezTo>
                    <a:pt x="1852" y="2360"/>
                    <a:pt x="1901" y="2434"/>
                    <a:pt x="1869" y="2646"/>
                  </a:cubicBezTo>
                  <a:cubicBezTo>
                    <a:pt x="1842" y="2823"/>
                    <a:pt x="1778" y="2989"/>
                    <a:pt x="1708" y="3156"/>
                  </a:cubicBezTo>
                  <a:cubicBezTo>
                    <a:pt x="1532" y="3567"/>
                    <a:pt x="1673" y="3981"/>
                    <a:pt x="2063" y="4178"/>
                  </a:cubicBezTo>
                  <a:cubicBezTo>
                    <a:pt x="2172" y="4234"/>
                    <a:pt x="2282" y="4257"/>
                    <a:pt x="2391" y="4257"/>
                  </a:cubicBezTo>
                  <a:cubicBezTo>
                    <a:pt x="2547" y="4257"/>
                    <a:pt x="2702" y="4211"/>
                    <a:pt x="2853" y="4145"/>
                  </a:cubicBezTo>
                  <a:cubicBezTo>
                    <a:pt x="2968" y="4095"/>
                    <a:pt x="3012" y="4004"/>
                    <a:pt x="2974" y="3922"/>
                  </a:cubicBezTo>
                  <a:cubicBezTo>
                    <a:pt x="2950" y="3872"/>
                    <a:pt x="2931" y="3841"/>
                    <a:pt x="2859" y="3841"/>
                  </a:cubicBezTo>
                  <a:cubicBezTo>
                    <a:pt x="2833" y="3841"/>
                    <a:pt x="2801" y="3845"/>
                    <a:pt x="2758" y="3854"/>
                  </a:cubicBezTo>
                  <a:cubicBezTo>
                    <a:pt x="2658" y="3875"/>
                    <a:pt x="2558" y="3895"/>
                    <a:pt x="2455" y="3895"/>
                  </a:cubicBezTo>
                  <a:cubicBezTo>
                    <a:pt x="2432" y="3895"/>
                    <a:pt x="2408" y="3894"/>
                    <a:pt x="2384" y="3891"/>
                  </a:cubicBezTo>
                  <a:cubicBezTo>
                    <a:pt x="2119" y="3865"/>
                    <a:pt x="1973" y="3662"/>
                    <a:pt x="2037" y="3406"/>
                  </a:cubicBezTo>
                  <a:cubicBezTo>
                    <a:pt x="2059" y="3316"/>
                    <a:pt x="2101" y="3228"/>
                    <a:pt x="2135" y="3141"/>
                  </a:cubicBezTo>
                  <a:cubicBezTo>
                    <a:pt x="2214" y="2934"/>
                    <a:pt x="2284" y="2725"/>
                    <a:pt x="2267" y="2497"/>
                  </a:cubicBezTo>
                  <a:cubicBezTo>
                    <a:pt x="2245" y="2214"/>
                    <a:pt x="2098" y="2024"/>
                    <a:pt x="1831" y="1944"/>
                  </a:cubicBezTo>
                  <a:cubicBezTo>
                    <a:pt x="1752" y="1920"/>
                    <a:pt x="1668" y="1906"/>
                    <a:pt x="1550" y="1877"/>
                  </a:cubicBezTo>
                  <a:cubicBezTo>
                    <a:pt x="1533" y="1875"/>
                    <a:pt x="1481" y="1866"/>
                    <a:pt x="1433" y="1855"/>
                  </a:cubicBezTo>
                  <a:cubicBezTo>
                    <a:pt x="1111" y="1778"/>
                    <a:pt x="1048" y="1657"/>
                    <a:pt x="1176" y="1360"/>
                  </a:cubicBezTo>
                  <a:cubicBezTo>
                    <a:pt x="1188" y="1331"/>
                    <a:pt x="1208" y="1305"/>
                    <a:pt x="1219" y="1275"/>
                  </a:cubicBezTo>
                  <a:cubicBezTo>
                    <a:pt x="1287" y="1098"/>
                    <a:pt x="1346" y="919"/>
                    <a:pt x="1370" y="730"/>
                  </a:cubicBezTo>
                  <a:cubicBezTo>
                    <a:pt x="1415" y="377"/>
                    <a:pt x="1261" y="138"/>
                    <a:pt x="916" y="45"/>
                  </a:cubicBezTo>
                  <a:cubicBezTo>
                    <a:pt x="783" y="9"/>
                    <a:pt x="648" y="0"/>
                    <a:pt x="51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1" name="Google Shape;371;p9"/>
            <p:cNvSpPr/>
            <p:nvPr/>
          </p:nvSpPr>
          <p:spPr>
            <a:xfrm>
              <a:off x="6705193" y="1486105"/>
              <a:ext cx="99173" cy="140119"/>
            </a:xfrm>
            <a:custGeom>
              <a:avLst/>
              <a:gdLst/>
              <a:ahLst/>
              <a:cxnLst/>
              <a:rect l="l" t="t" r="r" b="b"/>
              <a:pathLst>
                <a:path w="3013" h="4257" extrusionOk="0">
                  <a:moveTo>
                    <a:pt x="513" y="0"/>
                  </a:moveTo>
                  <a:cubicBezTo>
                    <a:pt x="438" y="0"/>
                    <a:pt x="363" y="3"/>
                    <a:pt x="289" y="5"/>
                  </a:cubicBezTo>
                  <a:cubicBezTo>
                    <a:pt x="215" y="7"/>
                    <a:pt x="146" y="39"/>
                    <a:pt x="84" y="79"/>
                  </a:cubicBezTo>
                  <a:cubicBezTo>
                    <a:pt x="8" y="130"/>
                    <a:pt x="0" y="228"/>
                    <a:pt x="66" y="296"/>
                  </a:cubicBezTo>
                  <a:cubicBezTo>
                    <a:pt x="128" y="360"/>
                    <a:pt x="201" y="390"/>
                    <a:pt x="292" y="391"/>
                  </a:cubicBezTo>
                  <a:cubicBezTo>
                    <a:pt x="439" y="393"/>
                    <a:pt x="587" y="397"/>
                    <a:pt x="731" y="417"/>
                  </a:cubicBezTo>
                  <a:cubicBezTo>
                    <a:pt x="957" y="449"/>
                    <a:pt x="1002" y="517"/>
                    <a:pt x="960" y="736"/>
                  </a:cubicBezTo>
                  <a:cubicBezTo>
                    <a:pt x="926" y="922"/>
                    <a:pt x="863" y="1099"/>
                    <a:pt x="782" y="1273"/>
                  </a:cubicBezTo>
                  <a:cubicBezTo>
                    <a:pt x="664" y="1524"/>
                    <a:pt x="696" y="1765"/>
                    <a:pt x="875" y="1980"/>
                  </a:cubicBezTo>
                  <a:cubicBezTo>
                    <a:pt x="994" y="2121"/>
                    <a:pt x="1156" y="2196"/>
                    <a:pt x="1335" y="2239"/>
                  </a:cubicBezTo>
                  <a:cubicBezTo>
                    <a:pt x="1437" y="2263"/>
                    <a:pt x="1542" y="2278"/>
                    <a:pt x="1643" y="2305"/>
                  </a:cubicBezTo>
                  <a:cubicBezTo>
                    <a:pt x="1852" y="2360"/>
                    <a:pt x="1901" y="2434"/>
                    <a:pt x="1869" y="2646"/>
                  </a:cubicBezTo>
                  <a:cubicBezTo>
                    <a:pt x="1842" y="2823"/>
                    <a:pt x="1778" y="2989"/>
                    <a:pt x="1708" y="3156"/>
                  </a:cubicBezTo>
                  <a:cubicBezTo>
                    <a:pt x="1532" y="3567"/>
                    <a:pt x="1673" y="3981"/>
                    <a:pt x="2063" y="4178"/>
                  </a:cubicBezTo>
                  <a:cubicBezTo>
                    <a:pt x="2172" y="4234"/>
                    <a:pt x="2282" y="4257"/>
                    <a:pt x="2391" y="4257"/>
                  </a:cubicBezTo>
                  <a:cubicBezTo>
                    <a:pt x="2547" y="4257"/>
                    <a:pt x="2702" y="4211"/>
                    <a:pt x="2853" y="4145"/>
                  </a:cubicBezTo>
                  <a:cubicBezTo>
                    <a:pt x="2968" y="4095"/>
                    <a:pt x="3012" y="4004"/>
                    <a:pt x="2974" y="3922"/>
                  </a:cubicBezTo>
                  <a:cubicBezTo>
                    <a:pt x="2950" y="3872"/>
                    <a:pt x="2931" y="3841"/>
                    <a:pt x="2859" y="3841"/>
                  </a:cubicBezTo>
                  <a:cubicBezTo>
                    <a:pt x="2833" y="3841"/>
                    <a:pt x="2801" y="3845"/>
                    <a:pt x="2758" y="3854"/>
                  </a:cubicBezTo>
                  <a:cubicBezTo>
                    <a:pt x="2658" y="3875"/>
                    <a:pt x="2558" y="3895"/>
                    <a:pt x="2455" y="3895"/>
                  </a:cubicBezTo>
                  <a:cubicBezTo>
                    <a:pt x="2432" y="3895"/>
                    <a:pt x="2408" y="3894"/>
                    <a:pt x="2384" y="3891"/>
                  </a:cubicBezTo>
                  <a:cubicBezTo>
                    <a:pt x="2119" y="3865"/>
                    <a:pt x="1973" y="3662"/>
                    <a:pt x="2037" y="3406"/>
                  </a:cubicBezTo>
                  <a:cubicBezTo>
                    <a:pt x="2059" y="3316"/>
                    <a:pt x="2101" y="3228"/>
                    <a:pt x="2135" y="3141"/>
                  </a:cubicBezTo>
                  <a:cubicBezTo>
                    <a:pt x="2214" y="2934"/>
                    <a:pt x="2284" y="2725"/>
                    <a:pt x="2267" y="2497"/>
                  </a:cubicBezTo>
                  <a:cubicBezTo>
                    <a:pt x="2245" y="2214"/>
                    <a:pt x="2098" y="2024"/>
                    <a:pt x="1831" y="1944"/>
                  </a:cubicBezTo>
                  <a:cubicBezTo>
                    <a:pt x="1752" y="1920"/>
                    <a:pt x="1668" y="1906"/>
                    <a:pt x="1550" y="1877"/>
                  </a:cubicBezTo>
                  <a:cubicBezTo>
                    <a:pt x="1533" y="1875"/>
                    <a:pt x="1481" y="1866"/>
                    <a:pt x="1433" y="1855"/>
                  </a:cubicBezTo>
                  <a:cubicBezTo>
                    <a:pt x="1111" y="1778"/>
                    <a:pt x="1048" y="1657"/>
                    <a:pt x="1176" y="1360"/>
                  </a:cubicBezTo>
                  <a:cubicBezTo>
                    <a:pt x="1188" y="1331"/>
                    <a:pt x="1208" y="1305"/>
                    <a:pt x="1219" y="1275"/>
                  </a:cubicBezTo>
                  <a:cubicBezTo>
                    <a:pt x="1287" y="1098"/>
                    <a:pt x="1346" y="919"/>
                    <a:pt x="1370" y="730"/>
                  </a:cubicBezTo>
                  <a:cubicBezTo>
                    <a:pt x="1415" y="377"/>
                    <a:pt x="1261" y="138"/>
                    <a:pt x="916" y="45"/>
                  </a:cubicBezTo>
                  <a:cubicBezTo>
                    <a:pt x="783" y="9"/>
                    <a:pt x="648" y="0"/>
                    <a:pt x="51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2" name="Google Shape;372;p9"/>
            <p:cNvSpPr/>
            <p:nvPr/>
          </p:nvSpPr>
          <p:spPr>
            <a:xfrm>
              <a:off x="8506718" y="719030"/>
              <a:ext cx="99173" cy="140119"/>
            </a:xfrm>
            <a:custGeom>
              <a:avLst/>
              <a:gdLst/>
              <a:ahLst/>
              <a:cxnLst/>
              <a:rect l="l" t="t" r="r" b="b"/>
              <a:pathLst>
                <a:path w="3013" h="4257" extrusionOk="0">
                  <a:moveTo>
                    <a:pt x="513" y="0"/>
                  </a:moveTo>
                  <a:cubicBezTo>
                    <a:pt x="438" y="0"/>
                    <a:pt x="363" y="3"/>
                    <a:pt x="289" y="5"/>
                  </a:cubicBezTo>
                  <a:cubicBezTo>
                    <a:pt x="215" y="7"/>
                    <a:pt x="146" y="39"/>
                    <a:pt x="84" y="79"/>
                  </a:cubicBezTo>
                  <a:cubicBezTo>
                    <a:pt x="8" y="130"/>
                    <a:pt x="0" y="228"/>
                    <a:pt x="66" y="296"/>
                  </a:cubicBezTo>
                  <a:cubicBezTo>
                    <a:pt x="128" y="360"/>
                    <a:pt x="201" y="390"/>
                    <a:pt x="292" y="391"/>
                  </a:cubicBezTo>
                  <a:cubicBezTo>
                    <a:pt x="439" y="393"/>
                    <a:pt x="587" y="397"/>
                    <a:pt x="731" y="417"/>
                  </a:cubicBezTo>
                  <a:cubicBezTo>
                    <a:pt x="957" y="449"/>
                    <a:pt x="1002" y="517"/>
                    <a:pt x="960" y="736"/>
                  </a:cubicBezTo>
                  <a:cubicBezTo>
                    <a:pt x="926" y="922"/>
                    <a:pt x="863" y="1099"/>
                    <a:pt x="782" y="1273"/>
                  </a:cubicBezTo>
                  <a:cubicBezTo>
                    <a:pt x="664" y="1524"/>
                    <a:pt x="696" y="1765"/>
                    <a:pt x="875" y="1980"/>
                  </a:cubicBezTo>
                  <a:cubicBezTo>
                    <a:pt x="994" y="2121"/>
                    <a:pt x="1156" y="2196"/>
                    <a:pt x="1335" y="2239"/>
                  </a:cubicBezTo>
                  <a:cubicBezTo>
                    <a:pt x="1437" y="2263"/>
                    <a:pt x="1542" y="2278"/>
                    <a:pt x="1643" y="2305"/>
                  </a:cubicBezTo>
                  <a:cubicBezTo>
                    <a:pt x="1852" y="2360"/>
                    <a:pt x="1901" y="2434"/>
                    <a:pt x="1869" y="2646"/>
                  </a:cubicBezTo>
                  <a:cubicBezTo>
                    <a:pt x="1842" y="2823"/>
                    <a:pt x="1778" y="2989"/>
                    <a:pt x="1708" y="3156"/>
                  </a:cubicBezTo>
                  <a:cubicBezTo>
                    <a:pt x="1532" y="3567"/>
                    <a:pt x="1673" y="3981"/>
                    <a:pt x="2063" y="4178"/>
                  </a:cubicBezTo>
                  <a:cubicBezTo>
                    <a:pt x="2172" y="4234"/>
                    <a:pt x="2282" y="4257"/>
                    <a:pt x="2391" y="4257"/>
                  </a:cubicBezTo>
                  <a:cubicBezTo>
                    <a:pt x="2547" y="4257"/>
                    <a:pt x="2702" y="4211"/>
                    <a:pt x="2853" y="4145"/>
                  </a:cubicBezTo>
                  <a:cubicBezTo>
                    <a:pt x="2968" y="4095"/>
                    <a:pt x="3012" y="4004"/>
                    <a:pt x="2974" y="3922"/>
                  </a:cubicBezTo>
                  <a:cubicBezTo>
                    <a:pt x="2950" y="3872"/>
                    <a:pt x="2931" y="3841"/>
                    <a:pt x="2859" y="3841"/>
                  </a:cubicBezTo>
                  <a:cubicBezTo>
                    <a:pt x="2833" y="3841"/>
                    <a:pt x="2801" y="3845"/>
                    <a:pt x="2758" y="3854"/>
                  </a:cubicBezTo>
                  <a:cubicBezTo>
                    <a:pt x="2658" y="3875"/>
                    <a:pt x="2558" y="3895"/>
                    <a:pt x="2455" y="3895"/>
                  </a:cubicBezTo>
                  <a:cubicBezTo>
                    <a:pt x="2432" y="3895"/>
                    <a:pt x="2408" y="3894"/>
                    <a:pt x="2384" y="3891"/>
                  </a:cubicBezTo>
                  <a:cubicBezTo>
                    <a:pt x="2119" y="3865"/>
                    <a:pt x="1973" y="3662"/>
                    <a:pt x="2037" y="3406"/>
                  </a:cubicBezTo>
                  <a:cubicBezTo>
                    <a:pt x="2059" y="3316"/>
                    <a:pt x="2101" y="3228"/>
                    <a:pt x="2135" y="3141"/>
                  </a:cubicBezTo>
                  <a:cubicBezTo>
                    <a:pt x="2214" y="2934"/>
                    <a:pt x="2284" y="2725"/>
                    <a:pt x="2267" y="2497"/>
                  </a:cubicBezTo>
                  <a:cubicBezTo>
                    <a:pt x="2245" y="2214"/>
                    <a:pt x="2098" y="2024"/>
                    <a:pt x="1831" y="1944"/>
                  </a:cubicBezTo>
                  <a:cubicBezTo>
                    <a:pt x="1752" y="1920"/>
                    <a:pt x="1668" y="1906"/>
                    <a:pt x="1550" y="1877"/>
                  </a:cubicBezTo>
                  <a:cubicBezTo>
                    <a:pt x="1533" y="1875"/>
                    <a:pt x="1481" y="1866"/>
                    <a:pt x="1433" y="1855"/>
                  </a:cubicBezTo>
                  <a:cubicBezTo>
                    <a:pt x="1111" y="1778"/>
                    <a:pt x="1048" y="1657"/>
                    <a:pt x="1176" y="1360"/>
                  </a:cubicBezTo>
                  <a:cubicBezTo>
                    <a:pt x="1188" y="1331"/>
                    <a:pt x="1208" y="1305"/>
                    <a:pt x="1219" y="1275"/>
                  </a:cubicBezTo>
                  <a:cubicBezTo>
                    <a:pt x="1287" y="1098"/>
                    <a:pt x="1346" y="919"/>
                    <a:pt x="1370" y="730"/>
                  </a:cubicBezTo>
                  <a:cubicBezTo>
                    <a:pt x="1415" y="377"/>
                    <a:pt x="1261" y="138"/>
                    <a:pt x="916" y="45"/>
                  </a:cubicBezTo>
                  <a:cubicBezTo>
                    <a:pt x="783" y="9"/>
                    <a:pt x="648" y="0"/>
                    <a:pt x="51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3" name="Google Shape;373;p9"/>
            <p:cNvSpPr/>
            <p:nvPr/>
          </p:nvSpPr>
          <p:spPr>
            <a:xfrm>
              <a:off x="488826" y="4474640"/>
              <a:ext cx="60728" cy="83505"/>
            </a:xfrm>
            <a:custGeom>
              <a:avLst/>
              <a:gdLst/>
              <a:ahLst/>
              <a:cxnLst/>
              <a:rect l="l" t="t" r="r" b="b"/>
              <a:pathLst>
                <a:path w="1845" h="2537" extrusionOk="0">
                  <a:moveTo>
                    <a:pt x="953" y="1"/>
                  </a:moveTo>
                  <a:cubicBezTo>
                    <a:pt x="919" y="1"/>
                    <a:pt x="886" y="19"/>
                    <a:pt x="867" y="53"/>
                  </a:cubicBezTo>
                  <a:cubicBezTo>
                    <a:pt x="784" y="206"/>
                    <a:pt x="630" y="779"/>
                    <a:pt x="179" y="1162"/>
                  </a:cubicBezTo>
                  <a:cubicBezTo>
                    <a:pt x="0" y="1314"/>
                    <a:pt x="210" y="1394"/>
                    <a:pt x="426" y="1648"/>
                  </a:cubicBezTo>
                  <a:cubicBezTo>
                    <a:pt x="793" y="2081"/>
                    <a:pt x="799" y="2331"/>
                    <a:pt x="910" y="2488"/>
                  </a:cubicBezTo>
                  <a:cubicBezTo>
                    <a:pt x="933" y="2521"/>
                    <a:pt x="965" y="2537"/>
                    <a:pt x="997" y="2537"/>
                  </a:cubicBezTo>
                  <a:cubicBezTo>
                    <a:pt x="1032" y="2537"/>
                    <a:pt x="1066" y="2518"/>
                    <a:pt x="1088" y="2480"/>
                  </a:cubicBezTo>
                  <a:cubicBezTo>
                    <a:pt x="1117" y="2428"/>
                    <a:pt x="1140" y="2371"/>
                    <a:pt x="1161" y="2315"/>
                  </a:cubicBezTo>
                  <a:cubicBezTo>
                    <a:pt x="1397" y="1686"/>
                    <a:pt x="1667" y="1496"/>
                    <a:pt x="1799" y="1343"/>
                  </a:cubicBezTo>
                  <a:cubicBezTo>
                    <a:pt x="1844" y="1290"/>
                    <a:pt x="1812" y="1179"/>
                    <a:pt x="1782" y="1149"/>
                  </a:cubicBezTo>
                  <a:cubicBezTo>
                    <a:pt x="1660" y="1032"/>
                    <a:pt x="1357" y="787"/>
                    <a:pt x="1137" y="249"/>
                  </a:cubicBezTo>
                  <a:cubicBezTo>
                    <a:pt x="1107" y="178"/>
                    <a:pt x="1081" y="102"/>
                    <a:pt x="1032" y="41"/>
                  </a:cubicBezTo>
                  <a:cubicBezTo>
                    <a:pt x="1011" y="14"/>
                    <a:pt x="982" y="1"/>
                    <a:pt x="95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4" name="Google Shape;374;p9"/>
            <p:cNvSpPr/>
            <p:nvPr/>
          </p:nvSpPr>
          <p:spPr>
            <a:xfrm>
              <a:off x="7488426" y="4333877"/>
              <a:ext cx="60728" cy="83505"/>
            </a:xfrm>
            <a:custGeom>
              <a:avLst/>
              <a:gdLst/>
              <a:ahLst/>
              <a:cxnLst/>
              <a:rect l="l" t="t" r="r" b="b"/>
              <a:pathLst>
                <a:path w="1845" h="2537" extrusionOk="0">
                  <a:moveTo>
                    <a:pt x="953" y="1"/>
                  </a:moveTo>
                  <a:cubicBezTo>
                    <a:pt x="919" y="1"/>
                    <a:pt x="886" y="19"/>
                    <a:pt x="867" y="53"/>
                  </a:cubicBezTo>
                  <a:cubicBezTo>
                    <a:pt x="784" y="206"/>
                    <a:pt x="630" y="779"/>
                    <a:pt x="179" y="1162"/>
                  </a:cubicBezTo>
                  <a:cubicBezTo>
                    <a:pt x="0" y="1314"/>
                    <a:pt x="210" y="1394"/>
                    <a:pt x="426" y="1648"/>
                  </a:cubicBezTo>
                  <a:cubicBezTo>
                    <a:pt x="793" y="2081"/>
                    <a:pt x="799" y="2331"/>
                    <a:pt x="910" y="2488"/>
                  </a:cubicBezTo>
                  <a:cubicBezTo>
                    <a:pt x="933" y="2521"/>
                    <a:pt x="965" y="2537"/>
                    <a:pt x="997" y="2537"/>
                  </a:cubicBezTo>
                  <a:cubicBezTo>
                    <a:pt x="1032" y="2537"/>
                    <a:pt x="1066" y="2518"/>
                    <a:pt x="1088" y="2480"/>
                  </a:cubicBezTo>
                  <a:cubicBezTo>
                    <a:pt x="1117" y="2428"/>
                    <a:pt x="1140" y="2371"/>
                    <a:pt x="1161" y="2315"/>
                  </a:cubicBezTo>
                  <a:cubicBezTo>
                    <a:pt x="1397" y="1686"/>
                    <a:pt x="1667" y="1496"/>
                    <a:pt x="1799" y="1343"/>
                  </a:cubicBezTo>
                  <a:cubicBezTo>
                    <a:pt x="1844" y="1290"/>
                    <a:pt x="1812" y="1179"/>
                    <a:pt x="1782" y="1149"/>
                  </a:cubicBezTo>
                  <a:cubicBezTo>
                    <a:pt x="1660" y="1032"/>
                    <a:pt x="1357" y="787"/>
                    <a:pt x="1137" y="249"/>
                  </a:cubicBezTo>
                  <a:cubicBezTo>
                    <a:pt x="1107" y="178"/>
                    <a:pt x="1081" y="102"/>
                    <a:pt x="1032" y="41"/>
                  </a:cubicBezTo>
                  <a:cubicBezTo>
                    <a:pt x="1011" y="14"/>
                    <a:pt x="982" y="1"/>
                    <a:pt x="95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5" name="Google Shape;375;p9"/>
            <p:cNvSpPr/>
            <p:nvPr/>
          </p:nvSpPr>
          <p:spPr>
            <a:xfrm>
              <a:off x="8393638" y="2795977"/>
              <a:ext cx="60728" cy="83505"/>
            </a:xfrm>
            <a:custGeom>
              <a:avLst/>
              <a:gdLst/>
              <a:ahLst/>
              <a:cxnLst/>
              <a:rect l="l" t="t" r="r" b="b"/>
              <a:pathLst>
                <a:path w="1845" h="2537" extrusionOk="0">
                  <a:moveTo>
                    <a:pt x="953" y="1"/>
                  </a:moveTo>
                  <a:cubicBezTo>
                    <a:pt x="919" y="1"/>
                    <a:pt x="886" y="19"/>
                    <a:pt x="867" y="53"/>
                  </a:cubicBezTo>
                  <a:cubicBezTo>
                    <a:pt x="784" y="206"/>
                    <a:pt x="630" y="779"/>
                    <a:pt x="179" y="1162"/>
                  </a:cubicBezTo>
                  <a:cubicBezTo>
                    <a:pt x="0" y="1314"/>
                    <a:pt x="210" y="1394"/>
                    <a:pt x="426" y="1648"/>
                  </a:cubicBezTo>
                  <a:cubicBezTo>
                    <a:pt x="793" y="2081"/>
                    <a:pt x="799" y="2331"/>
                    <a:pt x="910" y="2488"/>
                  </a:cubicBezTo>
                  <a:cubicBezTo>
                    <a:pt x="933" y="2521"/>
                    <a:pt x="965" y="2537"/>
                    <a:pt x="997" y="2537"/>
                  </a:cubicBezTo>
                  <a:cubicBezTo>
                    <a:pt x="1032" y="2537"/>
                    <a:pt x="1066" y="2518"/>
                    <a:pt x="1088" y="2480"/>
                  </a:cubicBezTo>
                  <a:cubicBezTo>
                    <a:pt x="1117" y="2428"/>
                    <a:pt x="1140" y="2371"/>
                    <a:pt x="1161" y="2315"/>
                  </a:cubicBezTo>
                  <a:cubicBezTo>
                    <a:pt x="1397" y="1686"/>
                    <a:pt x="1667" y="1496"/>
                    <a:pt x="1799" y="1343"/>
                  </a:cubicBezTo>
                  <a:cubicBezTo>
                    <a:pt x="1844" y="1290"/>
                    <a:pt x="1812" y="1179"/>
                    <a:pt x="1782" y="1149"/>
                  </a:cubicBezTo>
                  <a:cubicBezTo>
                    <a:pt x="1660" y="1032"/>
                    <a:pt x="1357" y="787"/>
                    <a:pt x="1137" y="249"/>
                  </a:cubicBezTo>
                  <a:cubicBezTo>
                    <a:pt x="1107" y="178"/>
                    <a:pt x="1081" y="102"/>
                    <a:pt x="1032" y="41"/>
                  </a:cubicBezTo>
                  <a:cubicBezTo>
                    <a:pt x="1011" y="14"/>
                    <a:pt x="982" y="1"/>
                    <a:pt x="95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6" name="Google Shape;376;p9"/>
            <p:cNvSpPr/>
            <p:nvPr/>
          </p:nvSpPr>
          <p:spPr>
            <a:xfrm>
              <a:off x="8153813" y="1938027"/>
              <a:ext cx="60728" cy="83505"/>
            </a:xfrm>
            <a:custGeom>
              <a:avLst/>
              <a:gdLst/>
              <a:ahLst/>
              <a:cxnLst/>
              <a:rect l="l" t="t" r="r" b="b"/>
              <a:pathLst>
                <a:path w="1845" h="2537" extrusionOk="0">
                  <a:moveTo>
                    <a:pt x="953" y="1"/>
                  </a:moveTo>
                  <a:cubicBezTo>
                    <a:pt x="919" y="1"/>
                    <a:pt x="886" y="19"/>
                    <a:pt x="867" y="53"/>
                  </a:cubicBezTo>
                  <a:cubicBezTo>
                    <a:pt x="784" y="206"/>
                    <a:pt x="630" y="779"/>
                    <a:pt x="179" y="1162"/>
                  </a:cubicBezTo>
                  <a:cubicBezTo>
                    <a:pt x="0" y="1314"/>
                    <a:pt x="210" y="1394"/>
                    <a:pt x="426" y="1648"/>
                  </a:cubicBezTo>
                  <a:cubicBezTo>
                    <a:pt x="793" y="2081"/>
                    <a:pt x="799" y="2331"/>
                    <a:pt x="910" y="2488"/>
                  </a:cubicBezTo>
                  <a:cubicBezTo>
                    <a:pt x="933" y="2521"/>
                    <a:pt x="965" y="2537"/>
                    <a:pt x="997" y="2537"/>
                  </a:cubicBezTo>
                  <a:cubicBezTo>
                    <a:pt x="1032" y="2537"/>
                    <a:pt x="1066" y="2518"/>
                    <a:pt x="1088" y="2480"/>
                  </a:cubicBezTo>
                  <a:cubicBezTo>
                    <a:pt x="1117" y="2428"/>
                    <a:pt x="1140" y="2371"/>
                    <a:pt x="1161" y="2315"/>
                  </a:cubicBezTo>
                  <a:cubicBezTo>
                    <a:pt x="1397" y="1686"/>
                    <a:pt x="1667" y="1496"/>
                    <a:pt x="1799" y="1343"/>
                  </a:cubicBezTo>
                  <a:cubicBezTo>
                    <a:pt x="1844" y="1290"/>
                    <a:pt x="1812" y="1179"/>
                    <a:pt x="1782" y="1149"/>
                  </a:cubicBezTo>
                  <a:cubicBezTo>
                    <a:pt x="1660" y="1032"/>
                    <a:pt x="1357" y="787"/>
                    <a:pt x="1137" y="249"/>
                  </a:cubicBezTo>
                  <a:cubicBezTo>
                    <a:pt x="1107" y="178"/>
                    <a:pt x="1081" y="102"/>
                    <a:pt x="1032" y="41"/>
                  </a:cubicBezTo>
                  <a:cubicBezTo>
                    <a:pt x="1011" y="14"/>
                    <a:pt x="982" y="1"/>
                    <a:pt x="95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7" name="Google Shape;377;p9"/>
            <p:cNvSpPr/>
            <p:nvPr/>
          </p:nvSpPr>
          <p:spPr>
            <a:xfrm>
              <a:off x="7679413" y="2221077"/>
              <a:ext cx="60728" cy="83505"/>
            </a:xfrm>
            <a:custGeom>
              <a:avLst/>
              <a:gdLst/>
              <a:ahLst/>
              <a:cxnLst/>
              <a:rect l="l" t="t" r="r" b="b"/>
              <a:pathLst>
                <a:path w="1845" h="2537" extrusionOk="0">
                  <a:moveTo>
                    <a:pt x="953" y="1"/>
                  </a:moveTo>
                  <a:cubicBezTo>
                    <a:pt x="919" y="1"/>
                    <a:pt x="886" y="19"/>
                    <a:pt x="867" y="53"/>
                  </a:cubicBezTo>
                  <a:cubicBezTo>
                    <a:pt x="784" y="206"/>
                    <a:pt x="630" y="779"/>
                    <a:pt x="179" y="1162"/>
                  </a:cubicBezTo>
                  <a:cubicBezTo>
                    <a:pt x="0" y="1314"/>
                    <a:pt x="210" y="1394"/>
                    <a:pt x="426" y="1648"/>
                  </a:cubicBezTo>
                  <a:cubicBezTo>
                    <a:pt x="793" y="2081"/>
                    <a:pt x="799" y="2331"/>
                    <a:pt x="910" y="2488"/>
                  </a:cubicBezTo>
                  <a:cubicBezTo>
                    <a:pt x="933" y="2521"/>
                    <a:pt x="965" y="2537"/>
                    <a:pt x="997" y="2537"/>
                  </a:cubicBezTo>
                  <a:cubicBezTo>
                    <a:pt x="1032" y="2537"/>
                    <a:pt x="1066" y="2518"/>
                    <a:pt x="1088" y="2480"/>
                  </a:cubicBezTo>
                  <a:cubicBezTo>
                    <a:pt x="1117" y="2428"/>
                    <a:pt x="1140" y="2371"/>
                    <a:pt x="1161" y="2315"/>
                  </a:cubicBezTo>
                  <a:cubicBezTo>
                    <a:pt x="1397" y="1686"/>
                    <a:pt x="1667" y="1496"/>
                    <a:pt x="1799" y="1343"/>
                  </a:cubicBezTo>
                  <a:cubicBezTo>
                    <a:pt x="1844" y="1290"/>
                    <a:pt x="1812" y="1179"/>
                    <a:pt x="1782" y="1149"/>
                  </a:cubicBezTo>
                  <a:cubicBezTo>
                    <a:pt x="1660" y="1032"/>
                    <a:pt x="1357" y="787"/>
                    <a:pt x="1137" y="249"/>
                  </a:cubicBezTo>
                  <a:cubicBezTo>
                    <a:pt x="1107" y="178"/>
                    <a:pt x="1081" y="102"/>
                    <a:pt x="1032" y="41"/>
                  </a:cubicBezTo>
                  <a:cubicBezTo>
                    <a:pt x="1011" y="14"/>
                    <a:pt x="982" y="1"/>
                    <a:pt x="95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8" name="Google Shape;378;p9"/>
            <p:cNvSpPr/>
            <p:nvPr/>
          </p:nvSpPr>
          <p:spPr>
            <a:xfrm>
              <a:off x="6553338" y="1658027"/>
              <a:ext cx="60728" cy="83505"/>
            </a:xfrm>
            <a:custGeom>
              <a:avLst/>
              <a:gdLst/>
              <a:ahLst/>
              <a:cxnLst/>
              <a:rect l="l" t="t" r="r" b="b"/>
              <a:pathLst>
                <a:path w="1845" h="2537" extrusionOk="0">
                  <a:moveTo>
                    <a:pt x="953" y="1"/>
                  </a:moveTo>
                  <a:cubicBezTo>
                    <a:pt x="919" y="1"/>
                    <a:pt x="886" y="19"/>
                    <a:pt x="867" y="53"/>
                  </a:cubicBezTo>
                  <a:cubicBezTo>
                    <a:pt x="784" y="206"/>
                    <a:pt x="630" y="779"/>
                    <a:pt x="179" y="1162"/>
                  </a:cubicBezTo>
                  <a:cubicBezTo>
                    <a:pt x="0" y="1314"/>
                    <a:pt x="210" y="1394"/>
                    <a:pt x="426" y="1648"/>
                  </a:cubicBezTo>
                  <a:cubicBezTo>
                    <a:pt x="793" y="2081"/>
                    <a:pt x="799" y="2331"/>
                    <a:pt x="910" y="2488"/>
                  </a:cubicBezTo>
                  <a:cubicBezTo>
                    <a:pt x="933" y="2521"/>
                    <a:pt x="965" y="2537"/>
                    <a:pt x="997" y="2537"/>
                  </a:cubicBezTo>
                  <a:cubicBezTo>
                    <a:pt x="1032" y="2537"/>
                    <a:pt x="1066" y="2518"/>
                    <a:pt x="1088" y="2480"/>
                  </a:cubicBezTo>
                  <a:cubicBezTo>
                    <a:pt x="1117" y="2428"/>
                    <a:pt x="1140" y="2371"/>
                    <a:pt x="1161" y="2315"/>
                  </a:cubicBezTo>
                  <a:cubicBezTo>
                    <a:pt x="1397" y="1686"/>
                    <a:pt x="1667" y="1496"/>
                    <a:pt x="1799" y="1343"/>
                  </a:cubicBezTo>
                  <a:cubicBezTo>
                    <a:pt x="1844" y="1290"/>
                    <a:pt x="1812" y="1179"/>
                    <a:pt x="1782" y="1149"/>
                  </a:cubicBezTo>
                  <a:cubicBezTo>
                    <a:pt x="1660" y="1032"/>
                    <a:pt x="1357" y="787"/>
                    <a:pt x="1137" y="249"/>
                  </a:cubicBezTo>
                  <a:cubicBezTo>
                    <a:pt x="1107" y="178"/>
                    <a:pt x="1081" y="102"/>
                    <a:pt x="1032" y="41"/>
                  </a:cubicBezTo>
                  <a:cubicBezTo>
                    <a:pt x="1011" y="14"/>
                    <a:pt x="982" y="1"/>
                    <a:pt x="95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9" name="Google Shape;379;p9"/>
            <p:cNvSpPr/>
            <p:nvPr/>
          </p:nvSpPr>
          <p:spPr>
            <a:xfrm>
              <a:off x="7388638" y="325302"/>
              <a:ext cx="60728" cy="83505"/>
            </a:xfrm>
            <a:custGeom>
              <a:avLst/>
              <a:gdLst/>
              <a:ahLst/>
              <a:cxnLst/>
              <a:rect l="l" t="t" r="r" b="b"/>
              <a:pathLst>
                <a:path w="1845" h="2537" extrusionOk="0">
                  <a:moveTo>
                    <a:pt x="953" y="1"/>
                  </a:moveTo>
                  <a:cubicBezTo>
                    <a:pt x="919" y="1"/>
                    <a:pt x="886" y="19"/>
                    <a:pt x="867" y="53"/>
                  </a:cubicBezTo>
                  <a:cubicBezTo>
                    <a:pt x="784" y="206"/>
                    <a:pt x="630" y="779"/>
                    <a:pt x="179" y="1162"/>
                  </a:cubicBezTo>
                  <a:cubicBezTo>
                    <a:pt x="0" y="1314"/>
                    <a:pt x="210" y="1394"/>
                    <a:pt x="426" y="1648"/>
                  </a:cubicBezTo>
                  <a:cubicBezTo>
                    <a:pt x="793" y="2081"/>
                    <a:pt x="799" y="2331"/>
                    <a:pt x="910" y="2488"/>
                  </a:cubicBezTo>
                  <a:cubicBezTo>
                    <a:pt x="933" y="2521"/>
                    <a:pt x="965" y="2537"/>
                    <a:pt x="997" y="2537"/>
                  </a:cubicBezTo>
                  <a:cubicBezTo>
                    <a:pt x="1032" y="2537"/>
                    <a:pt x="1066" y="2518"/>
                    <a:pt x="1088" y="2480"/>
                  </a:cubicBezTo>
                  <a:cubicBezTo>
                    <a:pt x="1117" y="2428"/>
                    <a:pt x="1140" y="2371"/>
                    <a:pt x="1161" y="2315"/>
                  </a:cubicBezTo>
                  <a:cubicBezTo>
                    <a:pt x="1397" y="1686"/>
                    <a:pt x="1667" y="1496"/>
                    <a:pt x="1799" y="1343"/>
                  </a:cubicBezTo>
                  <a:cubicBezTo>
                    <a:pt x="1844" y="1290"/>
                    <a:pt x="1812" y="1179"/>
                    <a:pt x="1782" y="1149"/>
                  </a:cubicBezTo>
                  <a:cubicBezTo>
                    <a:pt x="1660" y="1032"/>
                    <a:pt x="1357" y="787"/>
                    <a:pt x="1137" y="249"/>
                  </a:cubicBezTo>
                  <a:cubicBezTo>
                    <a:pt x="1107" y="178"/>
                    <a:pt x="1081" y="102"/>
                    <a:pt x="1032" y="41"/>
                  </a:cubicBezTo>
                  <a:cubicBezTo>
                    <a:pt x="1011" y="14"/>
                    <a:pt x="982" y="1"/>
                    <a:pt x="95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0" name="Google Shape;380;p9"/>
            <p:cNvSpPr/>
            <p:nvPr/>
          </p:nvSpPr>
          <p:spPr>
            <a:xfrm>
              <a:off x="6492613" y="456502"/>
              <a:ext cx="60728" cy="83505"/>
            </a:xfrm>
            <a:custGeom>
              <a:avLst/>
              <a:gdLst/>
              <a:ahLst/>
              <a:cxnLst/>
              <a:rect l="l" t="t" r="r" b="b"/>
              <a:pathLst>
                <a:path w="1845" h="2537" extrusionOk="0">
                  <a:moveTo>
                    <a:pt x="953" y="1"/>
                  </a:moveTo>
                  <a:cubicBezTo>
                    <a:pt x="919" y="1"/>
                    <a:pt x="886" y="19"/>
                    <a:pt x="867" y="53"/>
                  </a:cubicBezTo>
                  <a:cubicBezTo>
                    <a:pt x="784" y="206"/>
                    <a:pt x="630" y="779"/>
                    <a:pt x="179" y="1162"/>
                  </a:cubicBezTo>
                  <a:cubicBezTo>
                    <a:pt x="0" y="1314"/>
                    <a:pt x="210" y="1394"/>
                    <a:pt x="426" y="1648"/>
                  </a:cubicBezTo>
                  <a:cubicBezTo>
                    <a:pt x="793" y="2081"/>
                    <a:pt x="799" y="2331"/>
                    <a:pt x="910" y="2488"/>
                  </a:cubicBezTo>
                  <a:cubicBezTo>
                    <a:pt x="933" y="2521"/>
                    <a:pt x="965" y="2537"/>
                    <a:pt x="997" y="2537"/>
                  </a:cubicBezTo>
                  <a:cubicBezTo>
                    <a:pt x="1032" y="2537"/>
                    <a:pt x="1066" y="2518"/>
                    <a:pt x="1088" y="2480"/>
                  </a:cubicBezTo>
                  <a:cubicBezTo>
                    <a:pt x="1117" y="2428"/>
                    <a:pt x="1140" y="2371"/>
                    <a:pt x="1161" y="2315"/>
                  </a:cubicBezTo>
                  <a:cubicBezTo>
                    <a:pt x="1397" y="1686"/>
                    <a:pt x="1667" y="1496"/>
                    <a:pt x="1799" y="1343"/>
                  </a:cubicBezTo>
                  <a:cubicBezTo>
                    <a:pt x="1844" y="1290"/>
                    <a:pt x="1812" y="1179"/>
                    <a:pt x="1782" y="1149"/>
                  </a:cubicBezTo>
                  <a:cubicBezTo>
                    <a:pt x="1660" y="1032"/>
                    <a:pt x="1357" y="787"/>
                    <a:pt x="1137" y="249"/>
                  </a:cubicBezTo>
                  <a:cubicBezTo>
                    <a:pt x="1107" y="178"/>
                    <a:pt x="1081" y="102"/>
                    <a:pt x="1032" y="41"/>
                  </a:cubicBezTo>
                  <a:cubicBezTo>
                    <a:pt x="1011" y="14"/>
                    <a:pt x="982" y="1"/>
                    <a:pt x="95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1" name="Google Shape;381;p9"/>
            <p:cNvSpPr/>
            <p:nvPr/>
          </p:nvSpPr>
          <p:spPr>
            <a:xfrm>
              <a:off x="8673526" y="667752"/>
              <a:ext cx="60728" cy="83505"/>
            </a:xfrm>
            <a:custGeom>
              <a:avLst/>
              <a:gdLst/>
              <a:ahLst/>
              <a:cxnLst/>
              <a:rect l="l" t="t" r="r" b="b"/>
              <a:pathLst>
                <a:path w="1845" h="2537" extrusionOk="0">
                  <a:moveTo>
                    <a:pt x="953" y="1"/>
                  </a:moveTo>
                  <a:cubicBezTo>
                    <a:pt x="919" y="1"/>
                    <a:pt x="886" y="19"/>
                    <a:pt x="867" y="53"/>
                  </a:cubicBezTo>
                  <a:cubicBezTo>
                    <a:pt x="784" y="206"/>
                    <a:pt x="630" y="779"/>
                    <a:pt x="179" y="1162"/>
                  </a:cubicBezTo>
                  <a:cubicBezTo>
                    <a:pt x="0" y="1314"/>
                    <a:pt x="210" y="1394"/>
                    <a:pt x="426" y="1648"/>
                  </a:cubicBezTo>
                  <a:cubicBezTo>
                    <a:pt x="793" y="2081"/>
                    <a:pt x="799" y="2331"/>
                    <a:pt x="910" y="2488"/>
                  </a:cubicBezTo>
                  <a:cubicBezTo>
                    <a:pt x="933" y="2521"/>
                    <a:pt x="965" y="2537"/>
                    <a:pt x="997" y="2537"/>
                  </a:cubicBezTo>
                  <a:cubicBezTo>
                    <a:pt x="1032" y="2537"/>
                    <a:pt x="1066" y="2518"/>
                    <a:pt x="1088" y="2480"/>
                  </a:cubicBezTo>
                  <a:cubicBezTo>
                    <a:pt x="1117" y="2428"/>
                    <a:pt x="1140" y="2371"/>
                    <a:pt x="1161" y="2315"/>
                  </a:cubicBezTo>
                  <a:cubicBezTo>
                    <a:pt x="1397" y="1686"/>
                    <a:pt x="1667" y="1496"/>
                    <a:pt x="1799" y="1343"/>
                  </a:cubicBezTo>
                  <a:cubicBezTo>
                    <a:pt x="1844" y="1290"/>
                    <a:pt x="1812" y="1179"/>
                    <a:pt x="1782" y="1149"/>
                  </a:cubicBezTo>
                  <a:cubicBezTo>
                    <a:pt x="1660" y="1032"/>
                    <a:pt x="1357" y="787"/>
                    <a:pt x="1137" y="249"/>
                  </a:cubicBezTo>
                  <a:cubicBezTo>
                    <a:pt x="1107" y="178"/>
                    <a:pt x="1081" y="102"/>
                    <a:pt x="1032" y="41"/>
                  </a:cubicBezTo>
                  <a:cubicBezTo>
                    <a:pt x="1011" y="14"/>
                    <a:pt x="982" y="1"/>
                    <a:pt x="95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2" name="Google Shape;382;p9"/>
            <p:cNvSpPr/>
            <p:nvPr/>
          </p:nvSpPr>
          <p:spPr>
            <a:xfrm>
              <a:off x="7111326" y="3686202"/>
              <a:ext cx="60728" cy="83505"/>
            </a:xfrm>
            <a:custGeom>
              <a:avLst/>
              <a:gdLst/>
              <a:ahLst/>
              <a:cxnLst/>
              <a:rect l="l" t="t" r="r" b="b"/>
              <a:pathLst>
                <a:path w="1845" h="2537" extrusionOk="0">
                  <a:moveTo>
                    <a:pt x="953" y="1"/>
                  </a:moveTo>
                  <a:cubicBezTo>
                    <a:pt x="919" y="1"/>
                    <a:pt x="886" y="19"/>
                    <a:pt x="867" y="53"/>
                  </a:cubicBezTo>
                  <a:cubicBezTo>
                    <a:pt x="784" y="206"/>
                    <a:pt x="630" y="779"/>
                    <a:pt x="179" y="1162"/>
                  </a:cubicBezTo>
                  <a:cubicBezTo>
                    <a:pt x="0" y="1314"/>
                    <a:pt x="210" y="1394"/>
                    <a:pt x="426" y="1648"/>
                  </a:cubicBezTo>
                  <a:cubicBezTo>
                    <a:pt x="793" y="2081"/>
                    <a:pt x="799" y="2331"/>
                    <a:pt x="910" y="2488"/>
                  </a:cubicBezTo>
                  <a:cubicBezTo>
                    <a:pt x="933" y="2521"/>
                    <a:pt x="965" y="2537"/>
                    <a:pt x="997" y="2537"/>
                  </a:cubicBezTo>
                  <a:cubicBezTo>
                    <a:pt x="1032" y="2537"/>
                    <a:pt x="1066" y="2518"/>
                    <a:pt x="1088" y="2480"/>
                  </a:cubicBezTo>
                  <a:cubicBezTo>
                    <a:pt x="1117" y="2428"/>
                    <a:pt x="1140" y="2371"/>
                    <a:pt x="1161" y="2315"/>
                  </a:cubicBezTo>
                  <a:cubicBezTo>
                    <a:pt x="1397" y="1686"/>
                    <a:pt x="1667" y="1496"/>
                    <a:pt x="1799" y="1343"/>
                  </a:cubicBezTo>
                  <a:cubicBezTo>
                    <a:pt x="1844" y="1290"/>
                    <a:pt x="1812" y="1179"/>
                    <a:pt x="1782" y="1149"/>
                  </a:cubicBezTo>
                  <a:cubicBezTo>
                    <a:pt x="1660" y="1032"/>
                    <a:pt x="1357" y="787"/>
                    <a:pt x="1137" y="249"/>
                  </a:cubicBezTo>
                  <a:cubicBezTo>
                    <a:pt x="1107" y="178"/>
                    <a:pt x="1081" y="102"/>
                    <a:pt x="1032" y="41"/>
                  </a:cubicBezTo>
                  <a:cubicBezTo>
                    <a:pt x="1011" y="14"/>
                    <a:pt x="982" y="1"/>
                    <a:pt x="95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3" name="Google Shape;383;p9"/>
            <p:cNvSpPr/>
            <p:nvPr/>
          </p:nvSpPr>
          <p:spPr>
            <a:xfrm>
              <a:off x="8850801" y="3932152"/>
              <a:ext cx="60728" cy="83505"/>
            </a:xfrm>
            <a:custGeom>
              <a:avLst/>
              <a:gdLst/>
              <a:ahLst/>
              <a:cxnLst/>
              <a:rect l="l" t="t" r="r" b="b"/>
              <a:pathLst>
                <a:path w="1845" h="2537" extrusionOk="0">
                  <a:moveTo>
                    <a:pt x="953" y="1"/>
                  </a:moveTo>
                  <a:cubicBezTo>
                    <a:pt x="919" y="1"/>
                    <a:pt x="886" y="19"/>
                    <a:pt x="867" y="53"/>
                  </a:cubicBezTo>
                  <a:cubicBezTo>
                    <a:pt x="784" y="206"/>
                    <a:pt x="630" y="779"/>
                    <a:pt x="179" y="1162"/>
                  </a:cubicBezTo>
                  <a:cubicBezTo>
                    <a:pt x="0" y="1314"/>
                    <a:pt x="210" y="1394"/>
                    <a:pt x="426" y="1648"/>
                  </a:cubicBezTo>
                  <a:cubicBezTo>
                    <a:pt x="793" y="2081"/>
                    <a:pt x="799" y="2331"/>
                    <a:pt x="910" y="2488"/>
                  </a:cubicBezTo>
                  <a:cubicBezTo>
                    <a:pt x="933" y="2521"/>
                    <a:pt x="965" y="2537"/>
                    <a:pt x="997" y="2537"/>
                  </a:cubicBezTo>
                  <a:cubicBezTo>
                    <a:pt x="1032" y="2537"/>
                    <a:pt x="1066" y="2518"/>
                    <a:pt x="1088" y="2480"/>
                  </a:cubicBezTo>
                  <a:cubicBezTo>
                    <a:pt x="1117" y="2428"/>
                    <a:pt x="1140" y="2371"/>
                    <a:pt x="1161" y="2315"/>
                  </a:cubicBezTo>
                  <a:cubicBezTo>
                    <a:pt x="1397" y="1686"/>
                    <a:pt x="1667" y="1496"/>
                    <a:pt x="1799" y="1343"/>
                  </a:cubicBezTo>
                  <a:cubicBezTo>
                    <a:pt x="1844" y="1290"/>
                    <a:pt x="1812" y="1179"/>
                    <a:pt x="1782" y="1149"/>
                  </a:cubicBezTo>
                  <a:cubicBezTo>
                    <a:pt x="1660" y="1032"/>
                    <a:pt x="1357" y="787"/>
                    <a:pt x="1137" y="249"/>
                  </a:cubicBezTo>
                  <a:cubicBezTo>
                    <a:pt x="1107" y="178"/>
                    <a:pt x="1081" y="102"/>
                    <a:pt x="1032" y="41"/>
                  </a:cubicBezTo>
                  <a:cubicBezTo>
                    <a:pt x="1011" y="14"/>
                    <a:pt x="982" y="1"/>
                    <a:pt x="95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4" name="Google Shape;384;p9"/>
            <p:cNvSpPr/>
            <p:nvPr/>
          </p:nvSpPr>
          <p:spPr>
            <a:xfrm>
              <a:off x="267749" y="4558161"/>
              <a:ext cx="94466" cy="94795"/>
            </a:xfrm>
            <a:custGeom>
              <a:avLst/>
              <a:gdLst/>
              <a:ahLst/>
              <a:cxnLst/>
              <a:rect l="l" t="t" r="r" b="b"/>
              <a:pathLst>
                <a:path w="2870" h="2880" extrusionOk="0">
                  <a:moveTo>
                    <a:pt x="1676" y="1"/>
                  </a:moveTo>
                  <a:cubicBezTo>
                    <a:pt x="1636" y="1"/>
                    <a:pt x="1596" y="17"/>
                    <a:pt x="1566" y="51"/>
                  </a:cubicBezTo>
                  <a:lnTo>
                    <a:pt x="1075" y="618"/>
                  </a:lnTo>
                  <a:cubicBezTo>
                    <a:pt x="1046" y="650"/>
                    <a:pt x="1006" y="669"/>
                    <a:pt x="964" y="669"/>
                  </a:cubicBezTo>
                  <a:cubicBezTo>
                    <a:pt x="959" y="669"/>
                    <a:pt x="953" y="668"/>
                    <a:pt x="948" y="668"/>
                  </a:cubicBezTo>
                  <a:lnTo>
                    <a:pt x="201" y="584"/>
                  </a:lnTo>
                  <a:cubicBezTo>
                    <a:pt x="195" y="583"/>
                    <a:pt x="190" y="583"/>
                    <a:pt x="184" y="583"/>
                  </a:cubicBezTo>
                  <a:cubicBezTo>
                    <a:pt x="73" y="583"/>
                    <a:pt x="0" y="706"/>
                    <a:pt x="60" y="804"/>
                  </a:cubicBezTo>
                  <a:lnTo>
                    <a:pt x="448" y="1448"/>
                  </a:lnTo>
                  <a:cubicBezTo>
                    <a:pt x="474" y="1489"/>
                    <a:pt x="476" y="1540"/>
                    <a:pt x="457" y="1584"/>
                  </a:cubicBezTo>
                  <a:lnTo>
                    <a:pt x="146" y="2269"/>
                  </a:lnTo>
                  <a:cubicBezTo>
                    <a:pt x="102" y="2368"/>
                    <a:pt x="176" y="2475"/>
                    <a:pt x="278" y="2475"/>
                  </a:cubicBezTo>
                  <a:cubicBezTo>
                    <a:pt x="290" y="2475"/>
                    <a:pt x="301" y="2474"/>
                    <a:pt x="313" y="2471"/>
                  </a:cubicBezTo>
                  <a:lnTo>
                    <a:pt x="1045" y="2301"/>
                  </a:lnTo>
                  <a:cubicBezTo>
                    <a:pt x="1056" y="2298"/>
                    <a:pt x="1068" y="2297"/>
                    <a:pt x="1079" y="2297"/>
                  </a:cubicBezTo>
                  <a:cubicBezTo>
                    <a:pt x="1114" y="2297"/>
                    <a:pt x="1149" y="2310"/>
                    <a:pt x="1177" y="2335"/>
                  </a:cubicBezTo>
                  <a:lnTo>
                    <a:pt x="1733" y="2841"/>
                  </a:lnTo>
                  <a:cubicBezTo>
                    <a:pt x="1762" y="2868"/>
                    <a:pt x="1796" y="2880"/>
                    <a:pt x="1830" y="2880"/>
                  </a:cubicBezTo>
                  <a:cubicBezTo>
                    <a:pt x="1901" y="2880"/>
                    <a:pt x="1969" y="2828"/>
                    <a:pt x="1976" y="2746"/>
                  </a:cubicBezTo>
                  <a:lnTo>
                    <a:pt x="2040" y="1998"/>
                  </a:lnTo>
                  <a:cubicBezTo>
                    <a:pt x="2044" y="1950"/>
                    <a:pt x="2072" y="1907"/>
                    <a:pt x="2113" y="1883"/>
                  </a:cubicBezTo>
                  <a:lnTo>
                    <a:pt x="2766" y="1510"/>
                  </a:lnTo>
                  <a:cubicBezTo>
                    <a:pt x="2870" y="1453"/>
                    <a:pt x="2861" y="1299"/>
                    <a:pt x="2750" y="1251"/>
                  </a:cubicBezTo>
                  <a:lnTo>
                    <a:pt x="2058" y="958"/>
                  </a:lnTo>
                  <a:cubicBezTo>
                    <a:pt x="2013" y="940"/>
                    <a:pt x="1981" y="900"/>
                    <a:pt x="1971" y="854"/>
                  </a:cubicBezTo>
                  <a:lnTo>
                    <a:pt x="1820" y="117"/>
                  </a:lnTo>
                  <a:cubicBezTo>
                    <a:pt x="1804" y="43"/>
                    <a:pt x="1741" y="1"/>
                    <a:pt x="167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5" name="Google Shape;385;p9"/>
            <p:cNvSpPr/>
            <p:nvPr/>
          </p:nvSpPr>
          <p:spPr>
            <a:xfrm>
              <a:off x="7094449" y="4099161"/>
              <a:ext cx="94466" cy="94795"/>
            </a:xfrm>
            <a:custGeom>
              <a:avLst/>
              <a:gdLst/>
              <a:ahLst/>
              <a:cxnLst/>
              <a:rect l="l" t="t" r="r" b="b"/>
              <a:pathLst>
                <a:path w="2870" h="2880" extrusionOk="0">
                  <a:moveTo>
                    <a:pt x="1676" y="1"/>
                  </a:moveTo>
                  <a:cubicBezTo>
                    <a:pt x="1636" y="1"/>
                    <a:pt x="1596" y="17"/>
                    <a:pt x="1566" y="51"/>
                  </a:cubicBezTo>
                  <a:lnTo>
                    <a:pt x="1075" y="618"/>
                  </a:lnTo>
                  <a:cubicBezTo>
                    <a:pt x="1046" y="650"/>
                    <a:pt x="1006" y="669"/>
                    <a:pt x="964" y="669"/>
                  </a:cubicBezTo>
                  <a:cubicBezTo>
                    <a:pt x="959" y="669"/>
                    <a:pt x="953" y="668"/>
                    <a:pt x="948" y="668"/>
                  </a:cubicBezTo>
                  <a:lnTo>
                    <a:pt x="201" y="584"/>
                  </a:lnTo>
                  <a:cubicBezTo>
                    <a:pt x="195" y="583"/>
                    <a:pt x="190" y="583"/>
                    <a:pt x="184" y="583"/>
                  </a:cubicBezTo>
                  <a:cubicBezTo>
                    <a:pt x="73" y="583"/>
                    <a:pt x="0" y="706"/>
                    <a:pt x="60" y="804"/>
                  </a:cubicBezTo>
                  <a:lnTo>
                    <a:pt x="448" y="1448"/>
                  </a:lnTo>
                  <a:cubicBezTo>
                    <a:pt x="474" y="1489"/>
                    <a:pt x="476" y="1540"/>
                    <a:pt x="457" y="1584"/>
                  </a:cubicBezTo>
                  <a:lnTo>
                    <a:pt x="146" y="2269"/>
                  </a:lnTo>
                  <a:cubicBezTo>
                    <a:pt x="102" y="2368"/>
                    <a:pt x="176" y="2475"/>
                    <a:pt x="278" y="2475"/>
                  </a:cubicBezTo>
                  <a:cubicBezTo>
                    <a:pt x="290" y="2475"/>
                    <a:pt x="301" y="2474"/>
                    <a:pt x="313" y="2471"/>
                  </a:cubicBezTo>
                  <a:lnTo>
                    <a:pt x="1045" y="2301"/>
                  </a:lnTo>
                  <a:cubicBezTo>
                    <a:pt x="1056" y="2298"/>
                    <a:pt x="1068" y="2297"/>
                    <a:pt x="1079" y="2297"/>
                  </a:cubicBezTo>
                  <a:cubicBezTo>
                    <a:pt x="1114" y="2297"/>
                    <a:pt x="1149" y="2310"/>
                    <a:pt x="1177" y="2335"/>
                  </a:cubicBezTo>
                  <a:lnTo>
                    <a:pt x="1733" y="2841"/>
                  </a:lnTo>
                  <a:cubicBezTo>
                    <a:pt x="1762" y="2868"/>
                    <a:pt x="1796" y="2880"/>
                    <a:pt x="1830" y="2880"/>
                  </a:cubicBezTo>
                  <a:cubicBezTo>
                    <a:pt x="1901" y="2880"/>
                    <a:pt x="1969" y="2828"/>
                    <a:pt x="1976" y="2746"/>
                  </a:cubicBezTo>
                  <a:lnTo>
                    <a:pt x="2040" y="1998"/>
                  </a:lnTo>
                  <a:cubicBezTo>
                    <a:pt x="2044" y="1950"/>
                    <a:pt x="2072" y="1907"/>
                    <a:pt x="2113" y="1883"/>
                  </a:cubicBezTo>
                  <a:lnTo>
                    <a:pt x="2766" y="1510"/>
                  </a:lnTo>
                  <a:cubicBezTo>
                    <a:pt x="2870" y="1453"/>
                    <a:pt x="2861" y="1299"/>
                    <a:pt x="2750" y="1251"/>
                  </a:cubicBezTo>
                  <a:lnTo>
                    <a:pt x="2058" y="958"/>
                  </a:lnTo>
                  <a:cubicBezTo>
                    <a:pt x="2013" y="940"/>
                    <a:pt x="1981" y="900"/>
                    <a:pt x="1971" y="854"/>
                  </a:cubicBezTo>
                  <a:lnTo>
                    <a:pt x="1820" y="117"/>
                  </a:lnTo>
                  <a:cubicBezTo>
                    <a:pt x="1804" y="43"/>
                    <a:pt x="1741" y="1"/>
                    <a:pt x="167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6" name="Google Shape;386;p9"/>
            <p:cNvSpPr/>
            <p:nvPr/>
          </p:nvSpPr>
          <p:spPr>
            <a:xfrm>
              <a:off x="8694924" y="2553511"/>
              <a:ext cx="94466" cy="94795"/>
            </a:xfrm>
            <a:custGeom>
              <a:avLst/>
              <a:gdLst/>
              <a:ahLst/>
              <a:cxnLst/>
              <a:rect l="l" t="t" r="r" b="b"/>
              <a:pathLst>
                <a:path w="2870" h="2880" extrusionOk="0">
                  <a:moveTo>
                    <a:pt x="1676" y="1"/>
                  </a:moveTo>
                  <a:cubicBezTo>
                    <a:pt x="1636" y="1"/>
                    <a:pt x="1596" y="17"/>
                    <a:pt x="1566" y="51"/>
                  </a:cubicBezTo>
                  <a:lnTo>
                    <a:pt x="1075" y="618"/>
                  </a:lnTo>
                  <a:cubicBezTo>
                    <a:pt x="1046" y="650"/>
                    <a:pt x="1006" y="669"/>
                    <a:pt x="964" y="669"/>
                  </a:cubicBezTo>
                  <a:cubicBezTo>
                    <a:pt x="959" y="669"/>
                    <a:pt x="953" y="668"/>
                    <a:pt x="948" y="668"/>
                  </a:cubicBezTo>
                  <a:lnTo>
                    <a:pt x="201" y="584"/>
                  </a:lnTo>
                  <a:cubicBezTo>
                    <a:pt x="195" y="583"/>
                    <a:pt x="190" y="583"/>
                    <a:pt x="184" y="583"/>
                  </a:cubicBezTo>
                  <a:cubicBezTo>
                    <a:pt x="73" y="583"/>
                    <a:pt x="0" y="706"/>
                    <a:pt x="60" y="804"/>
                  </a:cubicBezTo>
                  <a:lnTo>
                    <a:pt x="448" y="1448"/>
                  </a:lnTo>
                  <a:cubicBezTo>
                    <a:pt x="474" y="1489"/>
                    <a:pt x="476" y="1540"/>
                    <a:pt x="457" y="1584"/>
                  </a:cubicBezTo>
                  <a:lnTo>
                    <a:pt x="146" y="2269"/>
                  </a:lnTo>
                  <a:cubicBezTo>
                    <a:pt x="102" y="2368"/>
                    <a:pt x="176" y="2475"/>
                    <a:pt x="278" y="2475"/>
                  </a:cubicBezTo>
                  <a:cubicBezTo>
                    <a:pt x="290" y="2475"/>
                    <a:pt x="301" y="2474"/>
                    <a:pt x="313" y="2471"/>
                  </a:cubicBezTo>
                  <a:lnTo>
                    <a:pt x="1045" y="2301"/>
                  </a:lnTo>
                  <a:cubicBezTo>
                    <a:pt x="1056" y="2298"/>
                    <a:pt x="1068" y="2297"/>
                    <a:pt x="1079" y="2297"/>
                  </a:cubicBezTo>
                  <a:cubicBezTo>
                    <a:pt x="1114" y="2297"/>
                    <a:pt x="1149" y="2310"/>
                    <a:pt x="1177" y="2335"/>
                  </a:cubicBezTo>
                  <a:lnTo>
                    <a:pt x="1733" y="2841"/>
                  </a:lnTo>
                  <a:cubicBezTo>
                    <a:pt x="1762" y="2868"/>
                    <a:pt x="1796" y="2880"/>
                    <a:pt x="1830" y="2880"/>
                  </a:cubicBezTo>
                  <a:cubicBezTo>
                    <a:pt x="1901" y="2880"/>
                    <a:pt x="1969" y="2828"/>
                    <a:pt x="1976" y="2746"/>
                  </a:cubicBezTo>
                  <a:lnTo>
                    <a:pt x="2040" y="1998"/>
                  </a:lnTo>
                  <a:cubicBezTo>
                    <a:pt x="2044" y="1950"/>
                    <a:pt x="2072" y="1907"/>
                    <a:pt x="2113" y="1883"/>
                  </a:cubicBezTo>
                  <a:lnTo>
                    <a:pt x="2766" y="1510"/>
                  </a:lnTo>
                  <a:cubicBezTo>
                    <a:pt x="2870" y="1453"/>
                    <a:pt x="2861" y="1299"/>
                    <a:pt x="2750" y="1251"/>
                  </a:cubicBezTo>
                  <a:lnTo>
                    <a:pt x="2058" y="958"/>
                  </a:lnTo>
                  <a:cubicBezTo>
                    <a:pt x="2013" y="940"/>
                    <a:pt x="1981" y="900"/>
                    <a:pt x="1971" y="854"/>
                  </a:cubicBezTo>
                  <a:lnTo>
                    <a:pt x="1820" y="117"/>
                  </a:lnTo>
                  <a:cubicBezTo>
                    <a:pt x="1804" y="43"/>
                    <a:pt x="1741" y="1"/>
                    <a:pt x="167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" name="Google Shape;387;p9"/>
            <p:cNvSpPr/>
            <p:nvPr/>
          </p:nvSpPr>
          <p:spPr>
            <a:xfrm>
              <a:off x="8251799" y="1741536"/>
              <a:ext cx="94466" cy="94795"/>
            </a:xfrm>
            <a:custGeom>
              <a:avLst/>
              <a:gdLst/>
              <a:ahLst/>
              <a:cxnLst/>
              <a:rect l="l" t="t" r="r" b="b"/>
              <a:pathLst>
                <a:path w="2870" h="2880" extrusionOk="0">
                  <a:moveTo>
                    <a:pt x="1676" y="1"/>
                  </a:moveTo>
                  <a:cubicBezTo>
                    <a:pt x="1636" y="1"/>
                    <a:pt x="1596" y="17"/>
                    <a:pt x="1566" y="51"/>
                  </a:cubicBezTo>
                  <a:lnTo>
                    <a:pt x="1075" y="618"/>
                  </a:lnTo>
                  <a:cubicBezTo>
                    <a:pt x="1046" y="650"/>
                    <a:pt x="1006" y="669"/>
                    <a:pt x="964" y="669"/>
                  </a:cubicBezTo>
                  <a:cubicBezTo>
                    <a:pt x="959" y="669"/>
                    <a:pt x="953" y="668"/>
                    <a:pt x="948" y="668"/>
                  </a:cubicBezTo>
                  <a:lnTo>
                    <a:pt x="201" y="584"/>
                  </a:lnTo>
                  <a:cubicBezTo>
                    <a:pt x="195" y="583"/>
                    <a:pt x="190" y="583"/>
                    <a:pt x="184" y="583"/>
                  </a:cubicBezTo>
                  <a:cubicBezTo>
                    <a:pt x="73" y="583"/>
                    <a:pt x="0" y="706"/>
                    <a:pt x="60" y="804"/>
                  </a:cubicBezTo>
                  <a:lnTo>
                    <a:pt x="448" y="1448"/>
                  </a:lnTo>
                  <a:cubicBezTo>
                    <a:pt x="474" y="1489"/>
                    <a:pt x="476" y="1540"/>
                    <a:pt x="457" y="1584"/>
                  </a:cubicBezTo>
                  <a:lnTo>
                    <a:pt x="146" y="2269"/>
                  </a:lnTo>
                  <a:cubicBezTo>
                    <a:pt x="102" y="2368"/>
                    <a:pt x="176" y="2475"/>
                    <a:pt x="278" y="2475"/>
                  </a:cubicBezTo>
                  <a:cubicBezTo>
                    <a:pt x="290" y="2475"/>
                    <a:pt x="301" y="2474"/>
                    <a:pt x="313" y="2471"/>
                  </a:cubicBezTo>
                  <a:lnTo>
                    <a:pt x="1045" y="2301"/>
                  </a:lnTo>
                  <a:cubicBezTo>
                    <a:pt x="1056" y="2298"/>
                    <a:pt x="1068" y="2297"/>
                    <a:pt x="1079" y="2297"/>
                  </a:cubicBezTo>
                  <a:cubicBezTo>
                    <a:pt x="1114" y="2297"/>
                    <a:pt x="1149" y="2310"/>
                    <a:pt x="1177" y="2335"/>
                  </a:cubicBezTo>
                  <a:lnTo>
                    <a:pt x="1733" y="2841"/>
                  </a:lnTo>
                  <a:cubicBezTo>
                    <a:pt x="1762" y="2868"/>
                    <a:pt x="1796" y="2880"/>
                    <a:pt x="1830" y="2880"/>
                  </a:cubicBezTo>
                  <a:cubicBezTo>
                    <a:pt x="1901" y="2880"/>
                    <a:pt x="1969" y="2828"/>
                    <a:pt x="1976" y="2746"/>
                  </a:cubicBezTo>
                  <a:lnTo>
                    <a:pt x="2040" y="1998"/>
                  </a:lnTo>
                  <a:cubicBezTo>
                    <a:pt x="2044" y="1950"/>
                    <a:pt x="2072" y="1907"/>
                    <a:pt x="2113" y="1883"/>
                  </a:cubicBezTo>
                  <a:lnTo>
                    <a:pt x="2766" y="1510"/>
                  </a:lnTo>
                  <a:cubicBezTo>
                    <a:pt x="2870" y="1453"/>
                    <a:pt x="2861" y="1299"/>
                    <a:pt x="2750" y="1251"/>
                  </a:cubicBezTo>
                  <a:lnTo>
                    <a:pt x="2058" y="958"/>
                  </a:lnTo>
                  <a:cubicBezTo>
                    <a:pt x="2013" y="940"/>
                    <a:pt x="1981" y="900"/>
                    <a:pt x="1971" y="854"/>
                  </a:cubicBezTo>
                  <a:lnTo>
                    <a:pt x="1820" y="117"/>
                  </a:lnTo>
                  <a:cubicBezTo>
                    <a:pt x="1804" y="43"/>
                    <a:pt x="1741" y="1"/>
                    <a:pt x="167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8" name="Google Shape;388;p9"/>
            <p:cNvSpPr/>
            <p:nvPr/>
          </p:nvSpPr>
          <p:spPr>
            <a:xfrm>
              <a:off x="6409774" y="1803936"/>
              <a:ext cx="94466" cy="94795"/>
            </a:xfrm>
            <a:custGeom>
              <a:avLst/>
              <a:gdLst/>
              <a:ahLst/>
              <a:cxnLst/>
              <a:rect l="l" t="t" r="r" b="b"/>
              <a:pathLst>
                <a:path w="2870" h="2880" extrusionOk="0">
                  <a:moveTo>
                    <a:pt x="1676" y="1"/>
                  </a:moveTo>
                  <a:cubicBezTo>
                    <a:pt x="1636" y="1"/>
                    <a:pt x="1596" y="17"/>
                    <a:pt x="1566" y="51"/>
                  </a:cubicBezTo>
                  <a:lnTo>
                    <a:pt x="1075" y="618"/>
                  </a:lnTo>
                  <a:cubicBezTo>
                    <a:pt x="1046" y="650"/>
                    <a:pt x="1006" y="669"/>
                    <a:pt x="964" y="669"/>
                  </a:cubicBezTo>
                  <a:cubicBezTo>
                    <a:pt x="959" y="669"/>
                    <a:pt x="953" y="668"/>
                    <a:pt x="948" y="668"/>
                  </a:cubicBezTo>
                  <a:lnTo>
                    <a:pt x="201" y="584"/>
                  </a:lnTo>
                  <a:cubicBezTo>
                    <a:pt x="195" y="583"/>
                    <a:pt x="190" y="583"/>
                    <a:pt x="184" y="583"/>
                  </a:cubicBezTo>
                  <a:cubicBezTo>
                    <a:pt x="73" y="583"/>
                    <a:pt x="0" y="706"/>
                    <a:pt x="60" y="804"/>
                  </a:cubicBezTo>
                  <a:lnTo>
                    <a:pt x="448" y="1448"/>
                  </a:lnTo>
                  <a:cubicBezTo>
                    <a:pt x="474" y="1489"/>
                    <a:pt x="476" y="1540"/>
                    <a:pt x="457" y="1584"/>
                  </a:cubicBezTo>
                  <a:lnTo>
                    <a:pt x="146" y="2269"/>
                  </a:lnTo>
                  <a:cubicBezTo>
                    <a:pt x="102" y="2368"/>
                    <a:pt x="176" y="2475"/>
                    <a:pt x="278" y="2475"/>
                  </a:cubicBezTo>
                  <a:cubicBezTo>
                    <a:pt x="290" y="2475"/>
                    <a:pt x="301" y="2474"/>
                    <a:pt x="313" y="2471"/>
                  </a:cubicBezTo>
                  <a:lnTo>
                    <a:pt x="1045" y="2301"/>
                  </a:lnTo>
                  <a:cubicBezTo>
                    <a:pt x="1056" y="2298"/>
                    <a:pt x="1068" y="2297"/>
                    <a:pt x="1079" y="2297"/>
                  </a:cubicBezTo>
                  <a:cubicBezTo>
                    <a:pt x="1114" y="2297"/>
                    <a:pt x="1149" y="2310"/>
                    <a:pt x="1177" y="2335"/>
                  </a:cubicBezTo>
                  <a:lnTo>
                    <a:pt x="1733" y="2841"/>
                  </a:lnTo>
                  <a:cubicBezTo>
                    <a:pt x="1762" y="2868"/>
                    <a:pt x="1796" y="2880"/>
                    <a:pt x="1830" y="2880"/>
                  </a:cubicBezTo>
                  <a:cubicBezTo>
                    <a:pt x="1901" y="2880"/>
                    <a:pt x="1969" y="2828"/>
                    <a:pt x="1976" y="2746"/>
                  </a:cubicBezTo>
                  <a:lnTo>
                    <a:pt x="2040" y="1998"/>
                  </a:lnTo>
                  <a:cubicBezTo>
                    <a:pt x="2044" y="1950"/>
                    <a:pt x="2072" y="1907"/>
                    <a:pt x="2113" y="1883"/>
                  </a:cubicBezTo>
                  <a:lnTo>
                    <a:pt x="2766" y="1510"/>
                  </a:lnTo>
                  <a:cubicBezTo>
                    <a:pt x="2870" y="1453"/>
                    <a:pt x="2861" y="1299"/>
                    <a:pt x="2750" y="1251"/>
                  </a:cubicBezTo>
                  <a:lnTo>
                    <a:pt x="2058" y="958"/>
                  </a:lnTo>
                  <a:cubicBezTo>
                    <a:pt x="2013" y="940"/>
                    <a:pt x="1981" y="900"/>
                    <a:pt x="1971" y="854"/>
                  </a:cubicBezTo>
                  <a:lnTo>
                    <a:pt x="1820" y="117"/>
                  </a:lnTo>
                  <a:cubicBezTo>
                    <a:pt x="1804" y="43"/>
                    <a:pt x="1741" y="1"/>
                    <a:pt x="167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9" name="Google Shape;389;p9"/>
            <p:cNvSpPr/>
            <p:nvPr/>
          </p:nvSpPr>
          <p:spPr>
            <a:xfrm>
              <a:off x="6352449" y="319661"/>
              <a:ext cx="94466" cy="94795"/>
            </a:xfrm>
            <a:custGeom>
              <a:avLst/>
              <a:gdLst/>
              <a:ahLst/>
              <a:cxnLst/>
              <a:rect l="l" t="t" r="r" b="b"/>
              <a:pathLst>
                <a:path w="2870" h="2880" extrusionOk="0">
                  <a:moveTo>
                    <a:pt x="1676" y="1"/>
                  </a:moveTo>
                  <a:cubicBezTo>
                    <a:pt x="1636" y="1"/>
                    <a:pt x="1596" y="17"/>
                    <a:pt x="1566" y="51"/>
                  </a:cubicBezTo>
                  <a:lnTo>
                    <a:pt x="1075" y="618"/>
                  </a:lnTo>
                  <a:cubicBezTo>
                    <a:pt x="1046" y="650"/>
                    <a:pt x="1006" y="669"/>
                    <a:pt x="964" y="669"/>
                  </a:cubicBezTo>
                  <a:cubicBezTo>
                    <a:pt x="959" y="669"/>
                    <a:pt x="953" y="668"/>
                    <a:pt x="948" y="668"/>
                  </a:cubicBezTo>
                  <a:lnTo>
                    <a:pt x="201" y="584"/>
                  </a:lnTo>
                  <a:cubicBezTo>
                    <a:pt x="195" y="583"/>
                    <a:pt x="190" y="583"/>
                    <a:pt x="184" y="583"/>
                  </a:cubicBezTo>
                  <a:cubicBezTo>
                    <a:pt x="73" y="583"/>
                    <a:pt x="0" y="706"/>
                    <a:pt x="60" y="804"/>
                  </a:cubicBezTo>
                  <a:lnTo>
                    <a:pt x="448" y="1448"/>
                  </a:lnTo>
                  <a:cubicBezTo>
                    <a:pt x="474" y="1489"/>
                    <a:pt x="476" y="1540"/>
                    <a:pt x="457" y="1584"/>
                  </a:cubicBezTo>
                  <a:lnTo>
                    <a:pt x="146" y="2269"/>
                  </a:lnTo>
                  <a:cubicBezTo>
                    <a:pt x="102" y="2368"/>
                    <a:pt x="176" y="2475"/>
                    <a:pt x="278" y="2475"/>
                  </a:cubicBezTo>
                  <a:cubicBezTo>
                    <a:pt x="290" y="2475"/>
                    <a:pt x="301" y="2474"/>
                    <a:pt x="313" y="2471"/>
                  </a:cubicBezTo>
                  <a:lnTo>
                    <a:pt x="1045" y="2301"/>
                  </a:lnTo>
                  <a:cubicBezTo>
                    <a:pt x="1056" y="2298"/>
                    <a:pt x="1068" y="2297"/>
                    <a:pt x="1079" y="2297"/>
                  </a:cubicBezTo>
                  <a:cubicBezTo>
                    <a:pt x="1114" y="2297"/>
                    <a:pt x="1149" y="2310"/>
                    <a:pt x="1177" y="2335"/>
                  </a:cubicBezTo>
                  <a:lnTo>
                    <a:pt x="1733" y="2841"/>
                  </a:lnTo>
                  <a:cubicBezTo>
                    <a:pt x="1762" y="2868"/>
                    <a:pt x="1796" y="2880"/>
                    <a:pt x="1830" y="2880"/>
                  </a:cubicBezTo>
                  <a:cubicBezTo>
                    <a:pt x="1901" y="2880"/>
                    <a:pt x="1969" y="2828"/>
                    <a:pt x="1976" y="2746"/>
                  </a:cubicBezTo>
                  <a:lnTo>
                    <a:pt x="2040" y="1998"/>
                  </a:lnTo>
                  <a:cubicBezTo>
                    <a:pt x="2044" y="1950"/>
                    <a:pt x="2072" y="1907"/>
                    <a:pt x="2113" y="1883"/>
                  </a:cubicBezTo>
                  <a:lnTo>
                    <a:pt x="2766" y="1510"/>
                  </a:lnTo>
                  <a:cubicBezTo>
                    <a:pt x="2870" y="1453"/>
                    <a:pt x="2861" y="1299"/>
                    <a:pt x="2750" y="1251"/>
                  </a:cubicBezTo>
                  <a:lnTo>
                    <a:pt x="2058" y="958"/>
                  </a:lnTo>
                  <a:cubicBezTo>
                    <a:pt x="2013" y="940"/>
                    <a:pt x="1981" y="900"/>
                    <a:pt x="1971" y="854"/>
                  </a:cubicBezTo>
                  <a:lnTo>
                    <a:pt x="1820" y="117"/>
                  </a:lnTo>
                  <a:cubicBezTo>
                    <a:pt x="1804" y="43"/>
                    <a:pt x="1741" y="1"/>
                    <a:pt x="167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0" name="Google Shape;390;p9"/>
            <p:cNvSpPr/>
            <p:nvPr/>
          </p:nvSpPr>
          <p:spPr>
            <a:xfrm>
              <a:off x="8552424" y="408811"/>
              <a:ext cx="94466" cy="94795"/>
            </a:xfrm>
            <a:custGeom>
              <a:avLst/>
              <a:gdLst/>
              <a:ahLst/>
              <a:cxnLst/>
              <a:rect l="l" t="t" r="r" b="b"/>
              <a:pathLst>
                <a:path w="2870" h="2880" extrusionOk="0">
                  <a:moveTo>
                    <a:pt x="1676" y="1"/>
                  </a:moveTo>
                  <a:cubicBezTo>
                    <a:pt x="1636" y="1"/>
                    <a:pt x="1596" y="17"/>
                    <a:pt x="1566" y="51"/>
                  </a:cubicBezTo>
                  <a:lnTo>
                    <a:pt x="1075" y="618"/>
                  </a:lnTo>
                  <a:cubicBezTo>
                    <a:pt x="1046" y="650"/>
                    <a:pt x="1006" y="669"/>
                    <a:pt x="964" y="669"/>
                  </a:cubicBezTo>
                  <a:cubicBezTo>
                    <a:pt x="959" y="669"/>
                    <a:pt x="953" y="668"/>
                    <a:pt x="948" y="668"/>
                  </a:cubicBezTo>
                  <a:lnTo>
                    <a:pt x="201" y="584"/>
                  </a:lnTo>
                  <a:cubicBezTo>
                    <a:pt x="195" y="583"/>
                    <a:pt x="190" y="583"/>
                    <a:pt x="184" y="583"/>
                  </a:cubicBezTo>
                  <a:cubicBezTo>
                    <a:pt x="73" y="583"/>
                    <a:pt x="0" y="706"/>
                    <a:pt x="60" y="804"/>
                  </a:cubicBezTo>
                  <a:lnTo>
                    <a:pt x="448" y="1448"/>
                  </a:lnTo>
                  <a:cubicBezTo>
                    <a:pt x="474" y="1489"/>
                    <a:pt x="476" y="1540"/>
                    <a:pt x="457" y="1584"/>
                  </a:cubicBezTo>
                  <a:lnTo>
                    <a:pt x="146" y="2269"/>
                  </a:lnTo>
                  <a:cubicBezTo>
                    <a:pt x="102" y="2368"/>
                    <a:pt x="176" y="2475"/>
                    <a:pt x="278" y="2475"/>
                  </a:cubicBezTo>
                  <a:cubicBezTo>
                    <a:pt x="290" y="2475"/>
                    <a:pt x="301" y="2474"/>
                    <a:pt x="313" y="2471"/>
                  </a:cubicBezTo>
                  <a:lnTo>
                    <a:pt x="1045" y="2301"/>
                  </a:lnTo>
                  <a:cubicBezTo>
                    <a:pt x="1056" y="2298"/>
                    <a:pt x="1068" y="2297"/>
                    <a:pt x="1079" y="2297"/>
                  </a:cubicBezTo>
                  <a:cubicBezTo>
                    <a:pt x="1114" y="2297"/>
                    <a:pt x="1149" y="2310"/>
                    <a:pt x="1177" y="2335"/>
                  </a:cubicBezTo>
                  <a:lnTo>
                    <a:pt x="1733" y="2841"/>
                  </a:lnTo>
                  <a:cubicBezTo>
                    <a:pt x="1762" y="2868"/>
                    <a:pt x="1796" y="2880"/>
                    <a:pt x="1830" y="2880"/>
                  </a:cubicBezTo>
                  <a:cubicBezTo>
                    <a:pt x="1901" y="2880"/>
                    <a:pt x="1969" y="2828"/>
                    <a:pt x="1976" y="2746"/>
                  </a:cubicBezTo>
                  <a:lnTo>
                    <a:pt x="2040" y="1998"/>
                  </a:lnTo>
                  <a:cubicBezTo>
                    <a:pt x="2044" y="1950"/>
                    <a:pt x="2072" y="1907"/>
                    <a:pt x="2113" y="1883"/>
                  </a:cubicBezTo>
                  <a:lnTo>
                    <a:pt x="2766" y="1510"/>
                  </a:lnTo>
                  <a:cubicBezTo>
                    <a:pt x="2870" y="1453"/>
                    <a:pt x="2861" y="1299"/>
                    <a:pt x="2750" y="1251"/>
                  </a:cubicBezTo>
                  <a:lnTo>
                    <a:pt x="2058" y="958"/>
                  </a:lnTo>
                  <a:cubicBezTo>
                    <a:pt x="2013" y="940"/>
                    <a:pt x="1981" y="900"/>
                    <a:pt x="1971" y="854"/>
                  </a:cubicBezTo>
                  <a:lnTo>
                    <a:pt x="1820" y="117"/>
                  </a:lnTo>
                  <a:cubicBezTo>
                    <a:pt x="1804" y="43"/>
                    <a:pt x="1741" y="1"/>
                    <a:pt x="167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1" name="Google Shape;391;p9"/>
            <p:cNvSpPr/>
            <p:nvPr/>
          </p:nvSpPr>
          <p:spPr>
            <a:xfrm>
              <a:off x="432911" y="4730710"/>
              <a:ext cx="81267" cy="84493"/>
            </a:xfrm>
            <a:custGeom>
              <a:avLst/>
              <a:gdLst/>
              <a:ahLst/>
              <a:cxnLst/>
              <a:rect l="l" t="t" r="r" b="b"/>
              <a:pathLst>
                <a:path w="2469" h="2567" extrusionOk="0">
                  <a:moveTo>
                    <a:pt x="1190" y="0"/>
                  </a:moveTo>
                  <a:cubicBezTo>
                    <a:pt x="1183" y="0"/>
                    <a:pt x="1175" y="1"/>
                    <a:pt x="1168" y="2"/>
                  </a:cubicBezTo>
                  <a:cubicBezTo>
                    <a:pt x="977" y="29"/>
                    <a:pt x="1027" y="98"/>
                    <a:pt x="1039" y="890"/>
                  </a:cubicBezTo>
                  <a:cubicBezTo>
                    <a:pt x="1040" y="956"/>
                    <a:pt x="1022" y="982"/>
                    <a:pt x="988" y="982"/>
                  </a:cubicBezTo>
                  <a:cubicBezTo>
                    <a:pt x="927" y="982"/>
                    <a:pt x="816" y="895"/>
                    <a:pt x="681" y="811"/>
                  </a:cubicBezTo>
                  <a:cubicBezTo>
                    <a:pt x="617" y="772"/>
                    <a:pt x="534" y="740"/>
                    <a:pt x="463" y="740"/>
                  </a:cubicBezTo>
                  <a:cubicBezTo>
                    <a:pt x="405" y="740"/>
                    <a:pt x="355" y="762"/>
                    <a:pt x="330" y="819"/>
                  </a:cubicBezTo>
                  <a:cubicBezTo>
                    <a:pt x="287" y="923"/>
                    <a:pt x="380" y="984"/>
                    <a:pt x="474" y="1046"/>
                  </a:cubicBezTo>
                  <a:cubicBezTo>
                    <a:pt x="977" y="1377"/>
                    <a:pt x="983" y="1279"/>
                    <a:pt x="284" y="1496"/>
                  </a:cubicBezTo>
                  <a:cubicBezTo>
                    <a:pt x="155" y="1535"/>
                    <a:pt x="0" y="1596"/>
                    <a:pt x="50" y="1724"/>
                  </a:cubicBezTo>
                  <a:cubicBezTo>
                    <a:pt x="71" y="1779"/>
                    <a:pt x="123" y="1800"/>
                    <a:pt x="193" y="1800"/>
                  </a:cubicBezTo>
                  <a:cubicBezTo>
                    <a:pt x="398" y="1800"/>
                    <a:pt x="754" y="1623"/>
                    <a:pt x="915" y="1623"/>
                  </a:cubicBezTo>
                  <a:cubicBezTo>
                    <a:pt x="922" y="1623"/>
                    <a:pt x="928" y="1624"/>
                    <a:pt x="935" y="1624"/>
                  </a:cubicBezTo>
                  <a:cubicBezTo>
                    <a:pt x="953" y="1734"/>
                    <a:pt x="859" y="1795"/>
                    <a:pt x="823" y="1883"/>
                  </a:cubicBezTo>
                  <a:cubicBezTo>
                    <a:pt x="765" y="2021"/>
                    <a:pt x="653" y="2088"/>
                    <a:pt x="690" y="2245"/>
                  </a:cubicBezTo>
                  <a:cubicBezTo>
                    <a:pt x="703" y="2302"/>
                    <a:pt x="735" y="2325"/>
                    <a:pt x="774" y="2325"/>
                  </a:cubicBezTo>
                  <a:cubicBezTo>
                    <a:pt x="847" y="2325"/>
                    <a:pt x="947" y="2247"/>
                    <a:pt x="1008" y="2156"/>
                  </a:cubicBezTo>
                  <a:cubicBezTo>
                    <a:pt x="1115" y="1999"/>
                    <a:pt x="1160" y="1913"/>
                    <a:pt x="1200" y="1913"/>
                  </a:cubicBezTo>
                  <a:cubicBezTo>
                    <a:pt x="1251" y="1913"/>
                    <a:pt x="1294" y="2055"/>
                    <a:pt x="1455" y="2367"/>
                  </a:cubicBezTo>
                  <a:cubicBezTo>
                    <a:pt x="1502" y="2459"/>
                    <a:pt x="1567" y="2567"/>
                    <a:pt x="1650" y="2567"/>
                  </a:cubicBezTo>
                  <a:cubicBezTo>
                    <a:pt x="1667" y="2567"/>
                    <a:pt x="1684" y="2562"/>
                    <a:pt x="1702" y="2553"/>
                  </a:cubicBezTo>
                  <a:cubicBezTo>
                    <a:pt x="1820" y="2491"/>
                    <a:pt x="1760" y="2352"/>
                    <a:pt x="1702" y="2219"/>
                  </a:cubicBezTo>
                  <a:cubicBezTo>
                    <a:pt x="1559" y="1888"/>
                    <a:pt x="1470" y="1740"/>
                    <a:pt x="1527" y="1740"/>
                  </a:cubicBezTo>
                  <a:cubicBezTo>
                    <a:pt x="1572" y="1740"/>
                    <a:pt x="1709" y="1833"/>
                    <a:pt x="1985" y="2000"/>
                  </a:cubicBezTo>
                  <a:cubicBezTo>
                    <a:pt x="2049" y="2038"/>
                    <a:pt x="2107" y="2055"/>
                    <a:pt x="2155" y="2055"/>
                  </a:cubicBezTo>
                  <a:cubicBezTo>
                    <a:pt x="2312" y="2055"/>
                    <a:pt x="2350" y="1874"/>
                    <a:pt x="2075" y="1702"/>
                  </a:cubicBezTo>
                  <a:cubicBezTo>
                    <a:pt x="1545" y="1370"/>
                    <a:pt x="1584" y="1417"/>
                    <a:pt x="2210" y="1312"/>
                  </a:cubicBezTo>
                  <a:cubicBezTo>
                    <a:pt x="2269" y="1303"/>
                    <a:pt x="2469" y="1300"/>
                    <a:pt x="2428" y="1114"/>
                  </a:cubicBezTo>
                  <a:cubicBezTo>
                    <a:pt x="2415" y="1052"/>
                    <a:pt x="2370" y="1012"/>
                    <a:pt x="2304" y="1012"/>
                  </a:cubicBezTo>
                  <a:cubicBezTo>
                    <a:pt x="2297" y="1012"/>
                    <a:pt x="2289" y="1013"/>
                    <a:pt x="2280" y="1014"/>
                  </a:cubicBezTo>
                  <a:cubicBezTo>
                    <a:pt x="1940" y="1059"/>
                    <a:pt x="1738" y="1105"/>
                    <a:pt x="1649" y="1105"/>
                  </a:cubicBezTo>
                  <a:cubicBezTo>
                    <a:pt x="1575" y="1105"/>
                    <a:pt x="1579" y="1074"/>
                    <a:pt x="1646" y="985"/>
                  </a:cubicBezTo>
                  <a:cubicBezTo>
                    <a:pt x="1646" y="982"/>
                    <a:pt x="1644" y="982"/>
                    <a:pt x="1643" y="981"/>
                  </a:cubicBezTo>
                  <a:cubicBezTo>
                    <a:pt x="1821" y="782"/>
                    <a:pt x="2074" y="537"/>
                    <a:pt x="1912" y="413"/>
                  </a:cubicBezTo>
                  <a:cubicBezTo>
                    <a:pt x="1883" y="390"/>
                    <a:pt x="1856" y="381"/>
                    <a:pt x="1830" y="381"/>
                  </a:cubicBezTo>
                  <a:cubicBezTo>
                    <a:pt x="1755" y="381"/>
                    <a:pt x="1690" y="461"/>
                    <a:pt x="1612" y="550"/>
                  </a:cubicBezTo>
                  <a:cubicBezTo>
                    <a:pt x="1555" y="616"/>
                    <a:pt x="1416" y="816"/>
                    <a:pt x="1371" y="816"/>
                  </a:cubicBezTo>
                  <a:cubicBezTo>
                    <a:pt x="1369" y="816"/>
                    <a:pt x="1368" y="816"/>
                    <a:pt x="1366" y="816"/>
                  </a:cubicBezTo>
                  <a:cubicBezTo>
                    <a:pt x="1312" y="798"/>
                    <a:pt x="1345" y="768"/>
                    <a:pt x="1325" y="285"/>
                  </a:cubicBezTo>
                  <a:cubicBezTo>
                    <a:pt x="1320" y="152"/>
                    <a:pt x="1308" y="0"/>
                    <a:pt x="119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2" name="Google Shape;392;p9"/>
            <p:cNvSpPr/>
            <p:nvPr/>
          </p:nvSpPr>
          <p:spPr>
            <a:xfrm>
              <a:off x="7333461" y="3896160"/>
              <a:ext cx="81267" cy="84493"/>
            </a:xfrm>
            <a:custGeom>
              <a:avLst/>
              <a:gdLst/>
              <a:ahLst/>
              <a:cxnLst/>
              <a:rect l="l" t="t" r="r" b="b"/>
              <a:pathLst>
                <a:path w="2469" h="2567" extrusionOk="0">
                  <a:moveTo>
                    <a:pt x="1190" y="0"/>
                  </a:moveTo>
                  <a:cubicBezTo>
                    <a:pt x="1183" y="0"/>
                    <a:pt x="1175" y="1"/>
                    <a:pt x="1168" y="2"/>
                  </a:cubicBezTo>
                  <a:cubicBezTo>
                    <a:pt x="977" y="29"/>
                    <a:pt x="1027" y="98"/>
                    <a:pt x="1039" y="890"/>
                  </a:cubicBezTo>
                  <a:cubicBezTo>
                    <a:pt x="1040" y="956"/>
                    <a:pt x="1022" y="982"/>
                    <a:pt x="988" y="982"/>
                  </a:cubicBezTo>
                  <a:cubicBezTo>
                    <a:pt x="927" y="982"/>
                    <a:pt x="816" y="895"/>
                    <a:pt x="681" y="811"/>
                  </a:cubicBezTo>
                  <a:cubicBezTo>
                    <a:pt x="617" y="772"/>
                    <a:pt x="534" y="740"/>
                    <a:pt x="463" y="740"/>
                  </a:cubicBezTo>
                  <a:cubicBezTo>
                    <a:pt x="405" y="740"/>
                    <a:pt x="355" y="762"/>
                    <a:pt x="330" y="819"/>
                  </a:cubicBezTo>
                  <a:cubicBezTo>
                    <a:pt x="287" y="923"/>
                    <a:pt x="380" y="984"/>
                    <a:pt x="474" y="1046"/>
                  </a:cubicBezTo>
                  <a:cubicBezTo>
                    <a:pt x="977" y="1377"/>
                    <a:pt x="983" y="1279"/>
                    <a:pt x="284" y="1496"/>
                  </a:cubicBezTo>
                  <a:cubicBezTo>
                    <a:pt x="155" y="1535"/>
                    <a:pt x="0" y="1596"/>
                    <a:pt x="50" y="1724"/>
                  </a:cubicBezTo>
                  <a:cubicBezTo>
                    <a:pt x="71" y="1779"/>
                    <a:pt x="123" y="1800"/>
                    <a:pt x="193" y="1800"/>
                  </a:cubicBezTo>
                  <a:cubicBezTo>
                    <a:pt x="398" y="1800"/>
                    <a:pt x="754" y="1623"/>
                    <a:pt x="915" y="1623"/>
                  </a:cubicBezTo>
                  <a:cubicBezTo>
                    <a:pt x="922" y="1623"/>
                    <a:pt x="928" y="1624"/>
                    <a:pt x="935" y="1624"/>
                  </a:cubicBezTo>
                  <a:cubicBezTo>
                    <a:pt x="953" y="1734"/>
                    <a:pt x="859" y="1795"/>
                    <a:pt x="823" y="1883"/>
                  </a:cubicBezTo>
                  <a:cubicBezTo>
                    <a:pt x="765" y="2021"/>
                    <a:pt x="653" y="2088"/>
                    <a:pt x="690" y="2245"/>
                  </a:cubicBezTo>
                  <a:cubicBezTo>
                    <a:pt x="703" y="2302"/>
                    <a:pt x="735" y="2325"/>
                    <a:pt x="774" y="2325"/>
                  </a:cubicBezTo>
                  <a:cubicBezTo>
                    <a:pt x="847" y="2325"/>
                    <a:pt x="947" y="2247"/>
                    <a:pt x="1008" y="2156"/>
                  </a:cubicBezTo>
                  <a:cubicBezTo>
                    <a:pt x="1115" y="1999"/>
                    <a:pt x="1160" y="1913"/>
                    <a:pt x="1200" y="1913"/>
                  </a:cubicBezTo>
                  <a:cubicBezTo>
                    <a:pt x="1251" y="1913"/>
                    <a:pt x="1294" y="2055"/>
                    <a:pt x="1455" y="2367"/>
                  </a:cubicBezTo>
                  <a:cubicBezTo>
                    <a:pt x="1502" y="2459"/>
                    <a:pt x="1567" y="2567"/>
                    <a:pt x="1650" y="2567"/>
                  </a:cubicBezTo>
                  <a:cubicBezTo>
                    <a:pt x="1667" y="2567"/>
                    <a:pt x="1684" y="2562"/>
                    <a:pt x="1702" y="2553"/>
                  </a:cubicBezTo>
                  <a:cubicBezTo>
                    <a:pt x="1820" y="2491"/>
                    <a:pt x="1760" y="2352"/>
                    <a:pt x="1702" y="2219"/>
                  </a:cubicBezTo>
                  <a:cubicBezTo>
                    <a:pt x="1559" y="1888"/>
                    <a:pt x="1470" y="1740"/>
                    <a:pt x="1527" y="1740"/>
                  </a:cubicBezTo>
                  <a:cubicBezTo>
                    <a:pt x="1572" y="1740"/>
                    <a:pt x="1709" y="1833"/>
                    <a:pt x="1985" y="2000"/>
                  </a:cubicBezTo>
                  <a:cubicBezTo>
                    <a:pt x="2049" y="2038"/>
                    <a:pt x="2107" y="2055"/>
                    <a:pt x="2155" y="2055"/>
                  </a:cubicBezTo>
                  <a:cubicBezTo>
                    <a:pt x="2312" y="2055"/>
                    <a:pt x="2350" y="1874"/>
                    <a:pt x="2075" y="1702"/>
                  </a:cubicBezTo>
                  <a:cubicBezTo>
                    <a:pt x="1545" y="1370"/>
                    <a:pt x="1584" y="1417"/>
                    <a:pt x="2210" y="1312"/>
                  </a:cubicBezTo>
                  <a:cubicBezTo>
                    <a:pt x="2269" y="1303"/>
                    <a:pt x="2469" y="1300"/>
                    <a:pt x="2428" y="1114"/>
                  </a:cubicBezTo>
                  <a:cubicBezTo>
                    <a:pt x="2415" y="1052"/>
                    <a:pt x="2370" y="1012"/>
                    <a:pt x="2304" y="1012"/>
                  </a:cubicBezTo>
                  <a:cubicBezTo>
                    <a:pt x="2297" y="1012"/>
                    <a:pt x="2289" y="1013"/>
                    <a:pt x="2280" y="1014"/>
                  </a:cubicBezTo>
                  <a:cubicBezTo>
                    <a:pt x="1940" y="1059"/>
                    <a:pt x="1738" y="1105"/>
                    <a:pt x="1649" y="1105"/>
                  </a:cubicBezTo>
                  <a:cubicBezTo>
                    <a:pt x="1575" y="1105"/>
                    <a:pt x="1579" y="1074"/>
                    <a:pt x="1646" y="985"/>
                  </a:cubicBezTo>
                  <a:cubicBezTo>
                    <a:pt x="1646" y="982"/>
                    <a:pt x="1644" y="982"/>
                    <a:pt x="1643" y="981"/>
                  </a:cubicBezTo>
                  <a:cubicBezTo>
                    <a:pt x="1821" y="782"/>
                    <a:pt x="2074" y="537"/>
                    <a:pt x="1912" y="413"/>
                  </a:cubicBezTo>
                  <a:cubicBezTo>
                    <a:pt x="1883" y="390"/>
                    <a:pt x="1856" y="381"/>
                    <a:pt x="1830" y="381"/>
                  </a:cubicBezTo>
                  <a:cubicBezTo>
                    <a:pt x="1755" y="381"/>
                    <a:pt x="1690" y="461"/>
                    <a:pt x="1612" y="550"/>
                  </a:cubicBezTo>
                  <a:cubicBezTo>
                    <a:pt x="1555" y="616"/>
                    <a:pt x="1416" y="816"/>
                    <a:pt x="1371" y="816"/>
                  </a:cubicBezTo>
                  <a:cubicBezTo>
                    <a:pt x="1369" y="816"/>
                    <a:pt x="1368" y="816"/>
                    <a:pt x="1366" y="816"/>
                  </a:cubicBezTo>
                  <a:cubicBezTo>
                    <a:pt x="1312" y="798"/>
                    <a:pt x="1345" y="768"/>
                    <a:pt x="1325" y="285"/>
                  </a:cubicBezTo>
                  <a:cubicBezTo>
                    <a:pt x="1320" y="152"/>
                    <a:pt x="1308" y="0"/>
                    <a:pt x="119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3" name="Google Shape;393;p9"/>
            <p:cNvSpPr/>
            <p:nvPr/>
          </p:nvSpPr>
          <p:spPr>
            <a:xfrm>
              <a:off x="8424011" y="2497335"/>
              <a:ext cx="81267" cy="84493"/>
            </a:xfrm>
            <a:custGeom>
              <a:avLst/>
              <a:gdLst/>
              <a:ahLst/>
              <a:cxnLst/>
              <a:rect l="l" t="t" r="r" b="b"/>
              <a:pathLst>
                <a:path w="2469" h="2567" extrusionOk="0">
                  <a:moveTo>
                    <a:pt x="1190" y="0"/>
                  </a:moveTo>
                  <a:cubicBezTo>
                    <a:pt x="1183" y="0"/>
                    <a:pt x="1175" y="1"/>
                    <a:pt x="1168" y="2"/>
                  </a:cubicBezTo>
                  <a:cubicBezTo>
                    <a:pt x="977" y="29"/>
                    <a:pt x="1027" y="98"/>
                    <a:pt x="1039" y="890"/>
                  </a:cubicBezTo>
                  <a:cubicBezTo>
                    <a:pt x="1040" y="956"/>
                    <a:pt x="1022" y="982"/>
                    <a:pt x="988" y="982"/>
                  </a:cubicBezTo>
                  <a:cubicBezTo>
                    <a:pt x="927" y="982"/>
                    <a:pt x="816" y="895"/>
                    <a:pt x="681" y="811"/>
                  </a:cubicBezTo>
                  <a:cubicBezTo>
                    <a:pt x="617" y="772"/>
                    <a:pt x="534" y="740"/>
                    <a:pt x="463" y="740"/>
                  </a:cubicBezTo>
                  <a:cubicBezTo>
                    <a:pt x="405" y="740"/>
                    <a:pt x="355" y="762"/>
                    <a:pt x="330" y="819"/>
                  </a:cubicBezTo>
                  <a:cubicBezTo>
                    <a:pt x="287" y="923"/>
                    <a:pt x="380" y="984"/>
                    <a:pt x="474" y="1046"/>
                  </a:cubicBezTo>
                  <a:cubicBezTo>
                    <a:pt x="977" y="1377"/>
                    <a:pt x="983" y="1279"/>
                    <a:pt x="284" y="1496"/>
                  </a:cubicBezTo>
                  <a:cubicBezTo>
                    <a:pt x="155" y="1535"/>
                    <a:pt x="0" y="1596"/>
                    <a:pt x="50" y="1724"/>
                  </a:cubicBezTo>
                  <a:cubicBezTo>
                    <a:pt x="71" y="1779"/>
                    <a:pt x="123" y="1800"/>
                    <a:pt x="193" y="1800"/>
                  </a:cubicBezTo>
                  <a:cubicBezTo>
                    <a:pt x="398" y="1800"/>
                    <a:pt x="754" y="1623"/>
                    <a:pt x="915" y="1623"/>
                  </a:cubicBezTo>
                  <a:cubicBezTo>
                    <a:pt x="922" y="1623"/>
                    <a:pt x="928" y="1624"/>
                    <a:pt x="935" y="1624"/>
                  </a:cubicBezTo>
                  <a:cubicBezTo>
                    <a:pt x="953" y="1734"/>
                    <a:pt x="859" y="1795"/>
                    <a:pt x="823" y="1883"/>
                  </a:cubicBezTo>
                  <a:cubicBezTo>
                    <a:pt x="765" y="2021"/>
                    <a:pt x="653" y="2088"/>
                    <a:pt x="690" y="2245"/>
                  </a:cubicBezTo>
                  <a:cubicBezTo>
                    <a:pt x="703" y="2302"/>
                    <a:pt x="735" y="2325"/>
                    <a:pt x="774" y="2325"/>
                  </a:cubicBezTo>
                  <a:cubicBezTo>
                    <a:pt x="847" y="2325"/>
                    <a:pt x="947" y="2247"/>
                    <a:pt x="1008" y="2156"/>
                  </a:cubicBezTo>
                  <a:cubicBezTo>
                    <a:pt x="1115" y="1999"/>
                    <a:pt x="1160" y="1913"/>
                    <a:pt x="1200" y="1913"/>
                  </a:cubicBezTo>
                  <a:cubicBezTo>
                    <a:pt x="1251" y="1913"/>
                    <a:pt x="1294" y="2055"/>
                    <a:pt x="1455" y="2367"/>
                  </a:cubicBezTo>
                  <a:cubicBezTo>
                    <a:pt x="1502" y="2459"/>
                    <a:pt x="1567" y="2567"/>
                    <a:pt x="1650" y="2567"/>
                  </a:cubicBezTo>
                  <a:cubicBezTo>
                    <a:pt x="1667" y="2567"/>
                    <a:pt x="1684" y="2562"/>
                    <a:pt x="1702" y="2553"/>
                  </a:cubicBezTo>
                  <a:cubicBezTo>
                    <a:pt x="1820" y="2491"/>
                    <a:pt x="1760" y="2352"/>
                    <a:pt x="1702" y="2219"/>
                  </a:cubicBezTo>
                  <a:cubicBezTo>
                    <a:pt x="1559" y="1888"/>
                    <a:pt x="1470" y="1740"/>
                    <a:pt x="1527" y="1740"/>
                  </a:cubicBezTo>
                  <a:cubicBezTo>
                    <a:pt x="1572" y="1740"/>
                    <a:pt x="1709" y="1833"/>
                    <a:pt x="1985" y="2000"/>
                  </a:cubicBezTo>
                  <a:cubicBezTo>
                    <a:pt x="2049" y="2038"/>
                    <a:pt x="2107" y="2055"/>
                    <a:pt x="2155" y="2055"/>
                  </a:cubicBezTo>
                  <a:cubicBezTo>
                    <a:pt x="2312" y="2055"/>
                    <a:pt x="2350" y="1874"/>
                    <a:pt x="2075" y="1702"/>
                  </a:cubicBezTo>
                  <a:cubicBezTo>
                    <a:pt x="1545" y="1370"/>
                    <a:pt x="1584" y="1417"/>
                    <a:pt x="2210" y="1312"/>
                  </a:cubicBezTo>
                  <a:cubicBezTo>
                    <a:pt x="2269" y="1303"/>
                    <a:pt x="2469" y="1300"/>
                    <a:pt x="2428" y="1114"/>
                  </a:cubicBezTo>
                  <a:cubicBezTo>
                    <a:pt x="2415" y="1052"/>
                    <a:pt x="2370" y="1012"/>
                    <a:pt x="2304" y="1012"/>
                  </a:cubicBezTo>
                  <a:cubicBezTo>
                    <a:pt x="2297" y="1012"/>
                    <a:pt x="2289" y="1013"/>
                    <a:pt x="2280" y="1014"/>
                  </a:cubicBezTo>
                  <a:cubicBezTo>
                    <a:pt x="1940" y="1059"/>
                    <a:pt x="1738" y="1105"/>
                    <a:pt x="1649" y="1105"/>
                  </a:cubicBezTo>
                  <a:cubicBezTo>
                    <a:pt x="1575" y="1105"/>
                    <a:pt x="1579" y="1074"/>
                    <a:pt x="1646" y="985"/>
                  </a:cubicBezTo>
                  <a:cubicBezTo>
                    <a:pt x="1646" y="982"/>
                    <a:pt x="1644" y="982"/>
                    <a:pt x="1643" y="981"/>
                  </a:cubicBezTo>
                  <a:cubicBezTo>
                    <a:pt x="1821" y="782"/>
                    <a:pt x="2074" y="537"/>
                    <a:pt x="1912" y="413"/>
                  </a:cubicBezTo>
                  <a:cubicBezTo>
                    <a:pt x="1883" y="390"/>
                    <a:pt x="1856" y="381"/>
                    <a:pt x="1830" y="381"/>
                  </a:cubicBezTo>
                  <a:cubicBezTo>
                    <a:pt x="1755" y="381"/>
                    <a:pt x="1690" y="461"/>
                    <a:pt x="1612" y="550"/>
                  </a:cubicBezTo>
                  <a:cubicBezTo>
                    <a:pt x="1555" y="616"/>
                    <a:pt x="1416" y="816"/>
                    <a:pt x="1371" y="816"/>
                  </a:cubicBezTo>
                  <a:cubicBezTo>
                    <a:pt x="1369" y="816"/>
                    <a:pt x="1368" y="816"/>
                    <a:pt x="1366" y="816"/>
                  </a:cubicBezTo>
                  <a:cubicBezTo>
                    <a:pt x="1312" y="798"/>
                    <a:pt x="1345" y="768"/>
                    <a:pt x="1325" y="285"/>
                  </a:cubicBezTo>
                  <a:cubicBezTo>
                    <a:pt x="1320" y="152"/>
                    <a:pt x="1308" y="0"/>
                    <a:pt x="119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4" name="Google Shape;394;p9"/>
            <p:cNvSpPr/>
            <p:nvPr/>
          </p:nvSpPr>
          <p:spPr>
            <a:xfrm>
              <a:off x="7776098" y="2444710"/>
              <a:ext cx="81267" cy="84493"/>
            </a:xfrm>
            <a:custGeom>
              <a:avLst/>
              <a:gdLst/>
              <a:ahLst/>
              <a:cxnLst/>
              <a:rect l="l" t="t" r="r" b="b"/>
              <a:pathLst>
                <a:path w="2469" h="2567" extrusionOk="0">
                  <a:moveTo>
                    <a:pt x="1190" y="0"/>
                  </a:moveTo>
                  <a:cubicBezTo>
                    <a:pt x="1183" y="0"/>
                    <a:pt x="1175" y="1"/>
                    <a:pt x="1168" y="2"/>
                  </a:cubicBezTo>
                  <a:cubicBezTo>
                    <a:pt x="977" y="29"/>
                    <a:pt x="1027" y="98"/>
                    <a:pt x="1039" y="890"/>
                  </a:cubicBezTo>
                  <a:cubicBezTo>
                    <a:pt x="1040" y="956"/>
                    <a:pt x="1022" y="982"/>
                    <a:pt x="988" y="982"/>
                  </a:cubicBezTo>
                  <a:cubicBezTo>
                    <a:pt x="927" y="982"/>
                    <a:pt x="816" y="895"/>
                    <a:pt x="681" y="811"/>
                  </a:cubicBezTo>
                  <a:cubicBezTo>
                    <a:pt x="617" y="772"/>
                    <a:pt x="534" y="740"/>
                    <a:pt x="463" y="740"/>
                  </a:cubicBezTo>
                  <a:cubicBezTo>
                    <a:pt x="405" y="740"/>
                    <a:pt x="355" y="762"/>
                    <a:pt x="330" y="819"/>
                  </a:cubicBezTo>
                  <a:cubicBezTo>
                    <a:pt x="287" y="923"/>
                    <a:pt x="380" y="984"/>
                    <a:pt x="474" y="1046"/>
                  </a:cubicBezTo>
                  <a:cubicBezTo>
                    <a:pt x="977" y="1377"/>
                    <a:pt x="983" y="1279"/>
                    <a:pt x="284" y="1496"/>
                  </a:cubicBezTo>
                  <a:cubicBezTo>
                    <a:pt x="155" y="1535"/>
                    <a:pt x="0" y="1596"/>
                    <a:pt x="50" y="1724"/>
                  </a:cubicBezTo>
                  <a:cubicBezTo>
                    <a:pt x="71" y="1779"/>
                    <a:pt x="123" y="1800"/>
                    <a:pt x="193" y="1800"/>
                  </a:cubicBezTo>
                  <a:cubicBezTo>
                    <a:pt x="398" y="1800"/>
                    <a:pt x="754" y="1623"/>
                    <a:pt x="915" y="1623"/>
                  </a:cubicBezTo>
                  <a:cubicBezTo>
                    <a:pt x="922" y="1623"/>
                    <a:pt x="928" y="1624"/>
                    <a:pt x="935" y="1624"/>
                  </a:cubicBezTo>
                  <a:cubicBezTo>
                    <a:pt x="953" y="1734"/>
                    <a:pt x="859" y="1795"/>
                    <a:pt x="823" y="1883"/>
                  </a:cubicBezTo>
                  <a:cubicBezTo>
                    <a:pt x="765" y="2021"/>
                    <a:pt x="653" y="2088"/>
                    <a:pt x="690" y="2245"/>
                  </a:cubicBezTo>
                  <a:cubicBezTo>
                    <a:pt x="703" y="2302"/>
                    <a:pt x="735" y="2325"/>
                    <a:pt x="774" y="2325"/>
                  </a:cubicBezTo>
                  <a:cubicBezTo>
                    <a:pt x="847" y="2325"/>
                    <a:pt x="947" y="2247"/>
                    <a:pt x="1008" y="2156"/>
                  </a:cubicBezTo>
                  <a:cubicBezTo>
                    <a:pt x="1115" y="1999"/>
                    <a:pt x="1160" y="1913"/>
                    <a:pt x="1200" y="1913"/>
                  </a:cubicBezTo>
                  <a:cubicBezTo>
                    <a:pt x="1251" y="1913"/>
                    <a:pt x="1294" y="2055"/>
                    <a:pt x="1455" y="2367"/>
                  </a:cubicBezTo>
                  <a:cubicBezTo>
                    <a:pt x="1502" y="2459"/>
                    <a:pt x="1567" y="2567"/>
                    <a:pt x="1650" y="2567"/>
                  </a:cubicBezTo>
                  <a:cubicBezTo>
                    <a:pt x="1667" y="2567"/>
                    <a:pt x="1684" y="2562"/>
                    <a:pt x="1702" y="2553"/>
                  </a:cubicBezTo>
                  <a:cubicBezTo>
                    <a:pt x="1820" y="2491"/>
                    <a:pt x="1760" y="2352"/>
                    <a:pt x="1702" y="2219"/>
                  </a:cubicBezTo>
                  <a:cubicBezTo>
                    <a:pt x="1559" y="1888"/>
                    <a:pt x="1470" y="1740"/>
                    <a:pt x="1527" y="1740"/>
                  </a:cubicBezTo>
                  <a:cubicBezTo>
                    <a:pt x="1572" y="1740"/>
                    <a:pt x="1709" y="1833"/>
                    <a:pt x="1985" y="2000"/>
                  </a:cubicBezTo>
                  <a:cubicBezTo>
                    <a:pt x="2049" y="2038"/>
                    <a:pt x="2107" y="2055"/>
                    <a:pt x="2155" y="2055"/>
                  </a:cubicBezTo>
                  <a:cubicBezTo>
                    <a:pt x="2312" y="2055"/>
                    <a:pt x="2350" y="1874"/>
                    <a:pt x="2075" y="1702"/>
                  </a:cubicBezTo>
                  <a:cubicBezTo>
                    <a:pt x="1545" y="1370"/>
                    <a:pt x="1584" y="1417"/>
                    <a:pt x="2210" y="1312"/>
                  </a:cubicBezTo>
                  <a:cubicBezTo>
                    <a:pt x="2269" y="1303"/>
                    <a:pt x="2469" y="1300"/>
                    <a:pt x="2428" y="1114"/>
                  </a:cubicBezTo>
                  <a:cubicBezTo>
                    <a:pt x="2415" y="1052"/>
                    <a:pt x="2370" y="1012"/>
                    <a:pt x="2304" y="1012"/>
                  </a:cubicBezTo>
                  <a:cubicBezTo>
                    <a:pt x="2297" y="1012"/>
                    <a:pt x="2289" y="1013"/>
                    <a:pt x="2280" y="1014"/>
                  </a:cubicBezTo>
                  <a:cubicBezTo>
                    <a:pt x="1940" y="1059"/>
                    <a:pt x="1738" y="1105"/>
                    <a:pt x="1649" y="1105"/>
                  </a:cubicBezTo>
                  <a:cubicBezTo>
                    <a:pt x="1575" y="1105"/>
                    <a:pt x="1579" y="1074"/>
                    <a:pt x="1646" y="985"/>
                  </a:cubicBezTo>
                  <a:cubicBezTo>
                    <a:pt x="1646" y="982"/>
                    <a:pt x="1644" y="982"/>
                    <a:pt x="1643" y="981"/>
                  </a:cubicBezTo>
                  <a:cubicBezTo>
                    <a:pt x="1821" y="782"/>
                    <a:pt x="2074" y="537"/>
                    <a:pt x="1912" y="413"/>
                  </a:cubicBezTo>
                  <a:cubicBezTo>
                    <a:pt x="1883" y="390"/>
                    <a:pt x="1856" y="381"/>
                    <a:pt x="1830" y="381"/>
                  </a:cubicBezTo>
                  <a:cubicBezTo>
                    <a:pt x="1755" y="381"/>
                    <a:pt x="1690" y="461"/>
                    <a:pt x="1612" y="550"/>
                  </a:cubicBezTo>
                  <a:cubicBezTo>
                    <a:pt x="1555" y="616"/>
                    <a:pt x="1416" y="816"/>
                    <a:pt x="1371" y="816"/>
                  </a:cubicBezTo>
                  <a:cubicBezTo>
                    <a:pt x="1369" y="816"/>
                    <a:pt x="1368" y="816"/>
                    <a:pt x="1366" y="816"/>
                  </a:cubicBezTo>
                  <a:cubicBezTo>
                    <a:pt x="1312" y="798"/>
                    <a:pt x="1345" y="768"/>
                    <a:pt x="1325" y="285"/>
                  </a:cubicBezTo>
                  <a:cubicBezTo>
                    <a:pt x="1320" y="152"/>
                    <a:pt x="1308" y="0"/>
                    <a:pt x="119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5" name="Google Shape;395;p9"/>
            <p:cNvSpPr/>
            <p:nvPr/>
          </p:nvSpPr>
          <p:spPr>
            <a:xfrm>
              <a:off x="6256248" y="1554485"/>
              <a:ext cx="81267" cy="84493"/>
            </a:xfrm>
            <a:custGeom>
              <a:avLst/>
              <a:gdLst/>
              <a:ahLst/>
              <a:cxnLst/>
              <a:rect l="l" t="t" r="r" b="b"/>
              <a:pathLst>
                <a:path w="2469" h="2567" extrusionOk="0">
                  <a:moveTo>
                    <a:pt x="1190" y="0"/>
                  </a:moveTo>
                  <a:cubicBezTo>
                    <a:pt x="1183" y="0"/>
                    <a:pt x="1175" y="1"/>
                    <a:pt x="1168" y="2"/>
                  </a:cubicBezTo>
                  <a:cubicBezTo>
                    <a:pt x="977" y="29"/>
                    <a:pt x="1027" y="98"/>
                    <a:pt x="1039" y="890"/>
                  </a:cubicBezTo>
                  <a:cubicBezTo>
                    <a:pt x="1040" y="956"/>
                    <a:pt x="1022" y="982"/>
                    <a:pt x="988" y="982"/>
                  </a:cubicBezTo>
                  <a:cubicBezTo>
                    <a:pt x="927" y="982"/>
                    <a:pt x="816" y="895"/>
                    <a:pt x="681" y="811"/>
                  </a:cubicBezTo>
                  <a:cubicBezTo>
                    <a:pt x="617" y="772"/>
                    <a:pt x="534" y="740"/>
                    <a:pt x="463" y="740"/>
                  </a:cubicBezTo>
                  <a:cubicBezTo>
                    <a:pt x="405" y="740"/>
                    <a:pt x="355" y="762"/>
                    <a:pt x="330" y="819"/>
                  </a:cubicBezTo>
                  <a:cubicBezTo>
                    <a:pt x="287" y="923"/>
                    <a:pt x="380" y="984"/>
                    <a:pt x="474" y="1046"/>
                  </a:cubicBezTo>
                  <a:cubicBezTo>
                    <a:pt x="977" y="1377"/>
                    <a:pt x="983" y="1279"/>
                    <a:pt x="284" y="1496"/>
                  </a:cubicBezTo>
                  <a:cubicBezTo>
                    <a:pt x="155" y="1535"/>
                    <a:pt x="0" y="1596"/>
                    <a:pt x="50" y="1724"/>
                  </a:cubicBezTo>
                  <a:cubicBezTo>
                    <a:pt x="71" y="1779"/>
                    <a:pt x="123" y="1800"/>
                    <a:pt x="193" y="1800"/>
                  </a:cubicBezTo>
                  <a:cubicBezTo>
                    <a:pt x="398" y="1800"/>
                    <a:pt x="754" y="1623"/>
                    <a:pt x="915" y="1623"/>
                  </a:cubicBezTo>
                  <a:cubicBezTo>
                    <a:pt x="922" y="1623"/>
                    <a:pt x="928" y="1624"/>
                    <a:pt x="935" y="1624"/>
                  </a:cubicBezTo>
                  <a:cubicBezTo>
                    <a:pt x="953" y="1734"/>
                    <a:pt x="859" y="1795"/>
                    <a:pt x="823" y="1883"/>
                  </a:cubicBezTo>
                  <a:cubicBezTo>
                    <a:pt x="765" y="2021"/>
                    <a:pt x="653" y="2088"/>
                    <a:pt x="690" y="2245"/>
                  </a:cubicBezTo>
                  <a:cubicBezTo>
                    <a:pt x="703" y="2302"/>
                    <a:pt x="735" y="2325"/>
                    <a:pt x="774" y="2325"/>
                  </a:cubicBezTo>
                  <a:cubicBezTo>
                    <a:pt x="847" y="2325"/>
                    <a:pt x="947" y="2247"/>
                    <a:pt x="1008" y="2156"/>
                  </a:cubicBezTo>
                  <a:cubicBezTo>
                    <a:pt x="1115" y="1999"/>
                    <a:pt x="1160" y="1913"/>
                    <a:pt x="1200" y="1913"/>
                  </a:cubicBezTo>
                  <a:cubicBezTo>
                    <a:pt x="1251" y="1913"/>
                    <a:pt x="1294" y="2055"/>
                    <a:pt x="1455" y="2367"/>
                  </a:cubicBezTo>
                  <a:cubicBezTo>
                    <a:pt x="1502" y="2459"/>
                    <a:pt x="1567" y="2567"/>
                    <a:pt x="1650" y="2567"/>
                  </a:cubicBezTo>
                  <a:cubicBezTo>
                    <a:pt x="1667" y="2567"/>
                    <a:pt x="1684" y="2562"/>
                    <a:pt x="1702" y="2553"/>
                  </a:cubicBezTo>
                  <a:cubicBezTo>
                    <a:pt x="1820" y="2491"/>
                    <a:pt x="1760" y="2352"/>
                    <a:pt x="1702" y="2219"/>
                  </a:cubicBezTo>
                  <a:cubicBezTo>
                    <a:pt x="1559" y="1888"/>
                    <a:pt x="1470" y="1740"/>
                    <a:pt x="1527" y="1740"/>
                  </a:cubicBezTo>
                  <a:cubicBezTo>
                    <a:pt x="1572" y="1740"/>
                    <a:pt x="1709" y="1833"/>
                    <a:pt x="1985" y="2000"/>
                  </a:cubicBezTo>
                  <a:cubicBezTo>
                    <a:pt x="2049" y="2038"/>
                    <a:pt x="2107" y="2055"/>
                    <a:pt x="2155" y="2055"/>
                  </a:cubicBezTo>
                  <a:cubicBezTo>
                    <a:pt x="2312" y="2055"/>
                    <a:pt x="2350" y="1874"/>
                    <a:pt x="2075" y="1702"/>
                  </a:cubicBezTo>
                  <a:cubicBezTo>
                    <a:pt x="1545" y="1370"/>
                    <a:pt x="1584" y="1417"/>
                    <a:pt x="2210" y="1312"/>
                  </a:cubicBezTo>
                  <a:cubicBezTo>
                    <a:pt x="2269" y="1303"/>
                    <a:pt x="2469" y="1300"/>
                    <a:pt x="2428" y="1114"/>
                  </a:cubicBezTo>
                  <a:cubicBezTo>
                    <a:pt x="2415" y="1052"/>
                    <a:pt x="2370" y="1012"/>
                    <a:pt x="2304" y="1012"/>
                  </a:cubicBezTo>
                  <a:cubicBezTo>
                    <a:pt x="2297" y="1012"/>
                    <a:pt x="2289" y="1013"/>
                    <a:pt x="2280" y="1014"/>
                  </a:cubicBezTo>
                  <a:cubicBezTo>
                    <a:pt x="1940" y="1059"/>
                    <a:pt x="1738" y="1105"/>
                    <a:pt x="1649" y="1105"/>
                  </a:cubicBezTo>
                  <a:cubicBezTo>
                    <a:pt x="1575" y="1105"/>
                    <a:pt x="1579" y="1074"/>
                    <a:pt x="1646" y="985"/>
                  </a:cubicBezTo>
                  <a:cubicBezTo>
                    <a:pt x="1646" y="982"/>
                    <a:pt x="1644" y="982"/>
                    <a:pt x="1643" y="981"/>
                  </a:cubicBezTo>
                  <a:cubicBezTo>
                    <a:pt x="1821" y="782"/>
                    <a:pt x="2074" y="537"/>
                    <a:pt x="1912" y="413"/>
                  </a:cubicBezTo>
                  <a:cubicBezTo>
                    <a:pt x="1883" y="390"/>
                    <a:pt x="1856" y="381"/>
                    <a:pt x="1830" y="381"/>
                  </a:cubicBezTo>
                  <a:cubicBezTo>
                    <a:pt x="1755" y="381"/>
                    <a:pt x="1690" y="461"/>
                    <a:pt x="1612" y="550"/>
                  </a:cubicBezTo>
                  <a:cubicBezTo>
                    <a:pt x="1555" y="616"/>
                    <a:pt x="1416" y="816"/>
                    <a:pt x="1371" y="816"/>
                  </a:cubicBezTo>
                  <a:cubicBezTo>
                    <a:pt x="1369" y="816"/>
                    <a:pt x="1368" y="816"/>
                    <a:pt x="1366" y="816"/>
                  </a:cubicBezTo>
                  <a:cubicBezTo>
                    <a:pt x="1312" y="798"/>
                    <a:pt x="1345" y="768"/>
                    <a:pt x="1325" y="285"/>
                  </a:cubicBezTo>
                  <a:cubicBezTo>
                    <a:pt x="1320" y="152"/>
                    <a:pt x="1308" y="0"/>
                    <a:pt x="119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6" name="Google Shape;396;p9"/>
            <p:cNvSpPr/>
            <p:nvPr/>
          </p:nvSpPr>
          <p:spPr>
            <a:xfrm>
              <a:off x="6614073" y="235660"/>
              <a:ext cx="81267" cy="84493"/>
            </a:xfrm>
            <a:custGeom>
              <a:avLst/>
              <a:gdLst/>
              <a:ahLst/>
              <a:cxnLst/>
              <a:rect l="l" t="t" r="r" b="b"/>
              <a:pathLst>
                <a:path w="2469" h="2567" extrusionOk="0">
                  <a:moveTo>
                    <a:pt x="1190" y="0"/>
                  </a:moveTo>
                  <a:cubicBezTo>
                    <a:pt x="1183" y="0"/>
                    <a:pt x="1175" y="1"/>
                    <a:pt x="1168" y="2"/>
                  </a:cubicBezTo>
                  <a:cubicBezTo>
                    <a:pt x="977" y="29"/>
                    <a:pt x="1027" y="98"/>
                    <a:pt x="1039" y="890"/>
                  </a:cubicBezTo>
                  <a:cubicBezTo>
                    <a:pt x="1040" y="956"/>
                    <a:pt x="1022" y="982"/>
                    <a:pt x="988" y="982"/>
                  </a:cubicBezTo>
                  <a:cubicBezTo>
                    <a:pt x="927" y="982"/>
                    <a:pt x="816" y="895"/>
                    <a:pt x="681" y="811"/>
                  </a:cubicBezTo>
                  <a:cubicBezTo>
                    <a:pt x="617" y="772"/>
                    <a:pt x="534" y="740"/>
                    <a:pt x="463" y="740"/>
                  </a:cubicBezTo>
                  <a:cubicBezTo>
                    <a:pt x="405" y="740"/>
                    <a:pt x="355" y="762"/>
                    <a:pt x="330" y="819"/>
                  </a:cubicBezTo>
                  <a:cubicBezTo>
                    <a:pt x="287" y="923"/>
                    <a:pt x="380" y="984"/>
                    <a:pt x="474" y="1046"/>
                  </a:cubicBezTo>
                  <a:cubicBezTo>
                    <a:pt x="977" y="1377"/>
                    <a:pt x="983" y="1279"/>
                    <a:pt x="284" y="1496"/>
                  </a:cubicBezTo>
                  <a:cubicBezTo>
                    <a:pt x="155" y="1535"/>
                    <a:pt x="0" y="1596"/>
                    <a:pt x="50" y="1724"/>
                  </a:cubicBezTo>
                  <a:cubicBezTo>
                    <a:pt x="71" y="1779"/>
                    <a:pt x="123" y="1800"/>
                    <a:pt x="193" y="1800"/>
                  </a:cubicBezTo>
                  <a:cubicBezTo>
                    <a:pt x="398" y="1800"/>
                    <a:pt x="754" y="1623"/>
                    <a:pt x="915" y="1623"/>
                  </a:cubicBezTo>
                  <a:cubicBezTo>
                    <a:pt x="922" y="1623"/>
                    <a:pt x="928" y="1624"/>
                    <a:pt x="935" y="1624"/>
                  </a:cubicBezTo>
                  <a:cubicBezTo>
                    <a:pt x="953" y="1734"/>
                    <a:pt x="859" y="1795"/>
                    <a:pt x="823" y="1883"/>
                  </a:cubicBezTo>
                  <a:cubicBezTo>
                    <a:pt x="765" y="2021"/>
                    <a:pt x="653" y="2088"/>
                    <a:pt x="690" y="2245"/>
                  </a:cubicBezTo>
                  <a:cubicBezTo>
                    <a:pt x="703" y="2302"/>
                    <a:pt x="735" y="2325"/>
                    <a:pt x="774" y="2325"/>
                  </a:cubicBezTo>
                  <a:cubicBezTo>
                    <a:pt x="847" y="2325"/>
                    <a:pt x="947" y="2247"/>
                    <a:pt x="1008" y="2156"/>
                  </a:cubicBezTo>
                  <a:cubicBezTo>
                    <a:pt x="1115" y="1999"/>
                    <a:pt x="1160" y="1913"/>
                    <a:pt x="1200" y="1913"/>
                  </a:cubicBezTo>
                  <a:cubicBezTo>
                    <a:pt x="1251" y="1913"/>
                    <a:pt x="1294" y="2055"/>
                    <a:pt x="1455" y="2367"/>
                  </a:cubicBezTo>
                  <a:cubicBezTo>
                    <a:pt x="1502" y="2459"/>
                    <a:pt x="1567" y="2567"/>
                    <a:pt x="1650" y="2567"/>
                  </a:cubicBezTo>
                  <a:cubicBezTo>
                    <a:pt x="1667" y="2567"/>
                    <a:pt x="1684" y="2562"/>
                    <a:pt x="1702" y="2553"/>
                  </a:cubicBezTo>
                  <a:cubicBezTo>
                    <a:pt x="1820" y="2491"/>
                    <a:pt x="1760" y="2352"/>
                    <a:pt x="1702" y="2219"/>
                  </a:cubicBezTo>
                  <a:cubicBezTo>
                    <a:pt x="1559" y="1888"/>
                    <a:pt x="1470" y="1740"/>
                    <a:pt x="1527" y="1740"/>
                  </a:cubicBezTo>
                  <a:cubicBezTo>
                    <a:pt x="1572" y="1740"/>
                    <a:pt x="1709" y="1833"/>
                    <a:pt x="1985" y="2000"/>
                  </a:cubicBezTo>
                  <a:cubicBezTo>
                    <a:pt x="2049" y="2038"/>
                    <a:pt x="2107" y="2055"/>
                    <a:pt x="2155" y="2055"/>
                  </a:cubicBezTo>
                  <a:cubicBezTo>
                    <a:pt x="2312" y="2055"/>
                    <a:pt x="2350" y="1874"/>
                    <a:pt x="2075" y="1702"/>
                  </a:cubicBezTo>
                  <a:cubicBezTo>
                    <a:pt x="1545" y="1370"/>
                    <a:pt x="1584" y="1417"/>
                    <a:pt x="2210" y="1312"/>
                  </a:cubicBezTo>
                  <a:cubicBezTo>
                    <a:pt x="2269" y="1303"/>
                    <a:pt x="2469" y="1300"/>
                    <a:pt x="2428" y="1114"/>
                  </a:cubicBezTo>
                  <a:cubicBezTo>
                    <a:pt x="2415" y="1052"/>
                    <a:pt x="2370" y="1012"/>
                    <a:pt x="2304" y="1012"/>
                  </a:cubicBezTo>
                  <a:cubicBezTo>
                    <a:pt x="2297" y="1012"/>
                    <a:pt x="2289" y="1013"/>
                    <a:pt x="2280" y="1014"/>
                  </a:cubicBezTo>
                  <a:cubicBezTo>
                    <a:pt x="1940" y="1059"/>
                    <a:pt x="1738" y="1105"/>
                    <a:pt x="1649" y="1105"/>
                  </a:cubicBezTo>
                  <a:cubicBezTo>
                    <a:pt x="1575" y="1105"/>
                    <a:pt x="1579" y="1074"/>
                    <a:pt x="1646" y="985"/>
                  </a:cubicBezTo>
                  <a:cubicBezTo>
                    <a:pt x="1646" y="982"/>
                    <a:pt x="1644" y="982"/>
                    <a:pt x="1643" y="981"/>
                  </a:cubicBezTo>
                  <a:cubicBezTo>
                    <a:pt x="1821" y="782"/>
                    <a:pt x="2074" y="537"/>
                    <a:pt x="1912" y="413"/>
                  </a:cubicBezTo>
                  <a:cubicBezTo>
                    <a:pt x="1883" y="390"/>
                    <a:pt x="1856" y="381"/>
                    <a:pt x="1830" y="381"/>
                  </a:cubicBezTo>
                  <a:cubicBezTo>
                    <a:pt x="1755" y="381"/>
                    <a:pt x="1690" y="461"/>
                    <a:pt x="1612" y="550"/>
                  </a:cubicBezTo>
                  <a:cubicBezTo>
                    <a:pt x="1555" y="616"/>
                    <a:pt x="1416" y="816"/>
                    <a:pt x="1371" y="816"/>
                  </a:cubicBezTo>
                  <a:cubicBezTo>
                    <a:pt x="1369" y="816"/>
                    <a:pt x="1368" y="816"/>
                    <a:pt x="1366" y="816"/>
                  </a:cubicBezTo>
                  <a:cubicBezTo>
                    <a:pt x="1312" y="798"/>
                    <a:pt x="1345" y="768"/>
                    <a:pt x="1325" y="285"/>
                  </a:cubicBezTo>
                  <a:cubicBezTo>
                    <a:pt x="1320" y="152"/>
                    <a:pt x="1308" y="0"/>
                    <a:pt x="119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7" name="Google Shape;397;p9"/>
            <p:cNvSpPr/>
            <p:nvPr/>
          </p:nvSpPr>
          <p:spPr>
            <a:xfrm>
              <a:off x="8789398" y="413960"/>
              <a:ext cx="81267" cy="84493"/>
            </a:xfrm>
            <a:custGeom>
              <a:avLst/>
              <a:gdLst/>
              <a:ahLst/>
              <a:cxnLst/>
              <a:rect l="l" t="t" r="r" b="b"/>
              <a:pathLst>
                <a:path w="2469" h="2567" extrusionOk="0">
                  <a:moveTo>
                    <a:pt x="1190" y="0"/>
                  </a:moveTo>
                  <a:cubicBezTo>
                    <a:pt x="1183" y="0"/>
                    <a:pt x="1175" y="1"/>
                    <a:pt x="1168" y="2"/>
                  </a:cubicBezTo>
                  <a:cubicBezTo>
                    <a:pt x="977" y="29"/>
                    <a:pt x="1027" y="98"/>
                    <a:pt x="1039" y="890"/>
                  </a:cubicBezTo>
                  <a:cubicBezTo>
                    <a:pt x="1040" y="956"/>
                    <a:pt x="1022" y="982"/>
                    <a:pt x="988" y="982"/>
                  </a:cubicBezTo>
                  <a:cubicBezTo>
                    <a:pt x="927" y="982"/>
                    <a:pt x="816" y="895"/>
                    <a:pt x="681" y="811"/>
                  </a:cubicBezTo>
                  <a:cubicBezTo>
                    <a:pt x="617" y="772"/>
                    <a:pt x="534" y="740"/>
                    <a:pt x="463" y="740"/>
                  </a:cubicBezTo>
                  <a:cubicBezTo>
                    <a:pt x="405" y="740"/>
                    <a:pt x="355" y="762"/>
                    <a:pt x="330" y="819"/>
                  </a:cubicBezTo>
                  <a:cubicBezTo>
                    <a:pt x="287" y="923"/>
                    <a:pt x="380" y="984"/>
                    <a:pt x="474" y="1046"/>
                  </a:cubicBezTo>
                  <a:cubicBezTo>
                    <a:pt x="977" y="1377"/>
                    <a:pt x="983" y="1279"/>
                    <a:pt x="284" y="1496"/>
                  </a:cubicBezTo>
                  <a:cubicBezTo>
                    <a:pt x="155" y="1535"/>
                    <a:pt x="0" y="1596"/>
                    <a:pt x="50" y="1724"/>
                  </a:cubicBezTo>
                  <a:cubicBezTo>
                    <a:pt x="71" y="1779"/>
                    <a:pt x="123" y="1800"/>
                    <a:pt x="193" y="1800"/>
                  </a:cubicBezTo>
                  <a:cubicBezTo>
                    <a:pt x="398" y="1800"/>
                    <a:pt x="754" y="1623"/>
                    <a:pt x="915" y="1623"/>
                  </a:cubicBezTo>
                  <a:cubicBezTo>
                    <a:pt x="922" y="1623"/>
                    <a:pt x="928" y="1624"/>
                    <a:pt x="935" y="1624"/>
                  </a:cubicBezTo>
                  <a:cubicBezTo>
                    <a:pt x="953" y="1734"/>
                    <a:pt x="859" y="1795"/>
                    <a:pt x="823" y="1883"/>
                  </a:cubicBezTo>
                  <a:cubicBezTo>
                    <a:pt x="765" y="2021"/>
                    <a:pt x="653" y="2088"/>
                    <a:pt x="690" y="2245"/>
                  </a:cubicBezTo>
                  <a:cubicBezTo>
                    <a:pt x="703" y="2302"/>
                    <a:pt x="735" y="2325"/>
                    <a:pt x="774" y="2325"/>
                  </a:cubicBezTo>
                  <a:cubicBezTo>
                    <a:pt x="847" y="2325"/>
                    <a:pt x="947" y="2247"/>
                    <a:pt x="1008" y="2156"/>
                  </a:cubicBezTo>
                  <a:cubicBezTo>
                    <a:pt x="1115" y="1999"/>
                    <a:pt x="1160" y="1913"/>
                    <a:pt x="1200" y="1913"/>
                  </a:cubicBezTo>
                  <a:cubicBezTo>
                    <a:pt x="1251" y="1913"/>
                    <a:pt x="1294" y="2055"/>
                    <a:pt x="1455" y="2367"/>
                  </a:cubicBezTo>
                  <a:cubicBezTo>
                    <a:pt x="1502" y="2459"/>
                    <a:pt x="1567" y="2567"/>
                    <a:pt x="1650" y="2567"/>
                  </a:cubicBezTo>
                  <a:cubicBezTo>
                    <a:pt x="1667" y="2567"/>
                    <a:pt x="1684" y="2562"/>
                    <a:pt x="1702" y="2553"/>
                  </a:cubicBezTo>
                  <a:cubicBezTo>
                    <a:pt x="1820" y="2491"/>
                    <a:pt x="1760" y="2352"/>
                    <a:pt x="1702" y="2219"/>
                  </a:cubicBezTo>
                  <a:cubicBezTo>
                    <a:pt x="1559" y="1888"/>
                    <a:pt x="1470" y="1740"/>
                    <a:pt x="1527" y="1740"/>
                  </a:cubicBezTo>
                  <a:cubicBezTo>
                    <a:pt x="1572" y="1740"/>
                    <a:pt x="1709" y="1833"/>
                    <a:pt x="1985" y="2000"/>
                  </a:cubicBezTo>
                  <a:cubicBezTo>
                    <a:pt x="2049" y="2038"/>
                    <a:pt x="2107" y="2055"/>
                    <a:pt x="2155" y="2055"/>
                  </a:cubicBezTo>
                  <a:cubicBezTo>
                    <a:pt x="2312" y="2055"/>
                    <a:pt x="2350" y="1874"/>
                    <a:pt x="2075" y="1702"/>
                  </a:cubicBezTo>
                  <a:cubicBezTo>
                    <a:pt x="1545" y="1370"/>
                    <a:pt x="1584" y="1417"/>
                    <a:pt x="2210" y="1312"/>
                  </a:cubicBezTo>
                  <a:cubicBezTo>
                    <a:pt x="2269" y="1303"/>
                    <a:pt x="2469" y="1300"/>
                    <a:pt x="2428" y="1114"/>
                  </a:cubicBezTo>
                  <a:cubicBezTo>
                    <a:pt x="2415" y="1052"/>
                    <a:pt x="2370" y="1012"/>
                    <a:pt x="2304" y="1012"/>
                  </a:cubicBezTo>
                  <a:cubicBezTo>
                    <a:pt x="2297" y="1012"/>
                    <a:pt x="2289" y="1013"/>
                    <a:pt x="2280" y="1014"/>
                  </a:cubicBezTo>
                  <a:cubicBezTo>
                    <a:pt x="1940" y="1059"/>
                    <a:pt x="1738" y="1105"/>
                    <a:pt x="1649" y="1105"/>
                  </a:cubicBezTo>
                  <a:cubicBezTo>
                    <a:pt x="1575" y="1105"/>
                    <a:pt x="1579" y="1074"/>
                    <a:pt x="1646" y="985"/>
                  </a:cubicBezTo>
                  <a:cubicBezTo>
                    <a:pt x="1646" y="982"/>
                    <a:pt x="1644" y="982"/>
                    <a:pt x="1643" y="981"/>
                  </a:cubicBezTo>
                  <a:cubicBezTo>
                    <a:pt x="1821" y="782"/>
                    <a:pt x="2074" y="537"/>
                    <a:pt x="1912" y="413"/>
                  </a:cubicBezTo>
                  <a:cubicBezTo>
                    <a:pt x="1883" y="390"/>
                    <a:pt x="1856" y="381"/>
                    <a:pt x="1830" y="381"/>
                  </a:cubicBezTo>
                  <a:cubicBezTo>
                    <a:pt x="1755" y="381"/>
                    <a:pt x="1690" y="461"/>
                    <a:pt x="1612" y="550"/>
                  </a:cubicBezTo>
                  <a:cubicBezTo>
                    <a:pt x="1555" y="616"/>
                    <a:pt x="1416" y="816"/>
                    <a:pt x="1371" y="816"/>
                  </a:cubicBezTo>
                  <a:cubicBezTo>
                    <a:pt x="1369" y="816"/>
                    <a:pt x="1368" y="816"/>
                    <a:pt x="1366" y="816"/>
                  </a:cubicBezTo>
                  <a:cubicBezTo>
                    <a:pt x="1312" y="798"/>
                    <a:pt x="1345" y="768"/>
                    <a:pt x="1325" y="285"/>
                  </a:cubicBezTo>
                  <a:cubicBezTo>
                    <a:pt x="1320" y="152"/>
                    <a:pt x="1308" y="0"/>
                    <a:pt x="119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5" name="Google Shape;415;p11"/>
          <p:cNvSpPr txBox="1">
            <a:spLocks noGrp="1"/>
          </p:cNvSpPr>
          <p:nvPr>
            <p:ph type="title" hasCustomPrompt="1"/>
          </p:nvPr>
        </p:nvSpPr>
        <p:spPr>
          <a:xfrm rot="350">
            <a:off x="1625225" y="1273813"/>
            <a:ext cx="5893500" cy="218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4000"/>
            </a:lvl1pPr>
            <a:lvl2pPr lvl="1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2pPr>
            <a:lvl3pPr lvl="2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3pPr>
            <a:lvl4pPr lvl="3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4pPr>
            <a:lvl5pPr lvl="4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5pPr>
            <a:lvl6pPr lvl="5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6pPr>
            <a:lvl7pPr lvl="6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7pPr>
            <a:lvl8pPr lvl="7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8pPr>
            <a:lvl9pPr lvl="8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9pPr>
          </a:lstStyle>
          <a:p>
            <a:r>
              <a:t>xx%</a:t>
            </a:r>
          </a:p>
        </p:txBody>
      </p:sp>
      <p:sp>
        <p:nvSpPr>
          <p:cNvPr id="416" name="Google Shape;416;p11"/>
          <p:cNvSpPr txBox="1">
            <a:spLocks noGrp="1"/>
          </p:cNvSpPr>
          <p:nvPr>
            <p:ph type="subTitle" idx="1"/>
          </p:nvPr>
        </p:nvSpPr>
        <p:spPr>
          <a:xfrm>
            <a:off x="2458275" y="3429575"/>
            <a:ext cx="4227300" cy="44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417" name="Google Shape;417;p11"/>
          <p:cNvGrpSpPr/>
          <p:nvPr/>
        </p:nvGrpSpPr>
        <p:grpSpPr>
          <a:xfrm>
            <a:off x="0" y="0"/>
            <a:ext cx="9220200" cy="5143500"/>
            <a:chOff x="0" y="0"/>
            <a:chExt cx="9220200" cy="5143500"/>
          </a:xfrm>
        </p:grpSpPr>
        <p:grpSp>
          <p:nvGrpSpPr>
            <p:cNvPr id="418" name="Google Shape;418;p11"/>
            <p:cNvGrpSpPr/>
            <p:nvPr/>
          </p:nvGrpSpPr>
          <p:grpSpPr>
            <a:xfrm>
              <a:off x="15" y="0"/>
              <a:ext cx="9220185" cy="5143500"/>
              <a:chOff x="-76185" y="0"/>
              <a:chExt cx="9220185" cy="5143500"/>
            </a:xfrm>
          </p:grpSpPr>
          <p:sp>
            <p:nvSpPr>
              <p:cNvPr id="419" name="Google Shape;419;p11"/>
              <p:cNvSpPr/>
              <p:nvPr/>
            </p:nvSpPr>
            <p:spPr>
              <a:xfrm rot="10800000">
                <a:off x="7080881" y="2670190"/>
                <a:ext cx="2063119" cy="2397110"/>
              </a:xfrm>
              <a:custGeom>
                <a:avLst/>
                <a:gdLst/>
                <a:ahLst/>
                <a:cxnLst/>
                <a:rect l="l" t="t" r="r" b="b"/>
                <a:pathLst>
                  <a:path w="36995" h="42984" extrusionOk="0">
                    <a:moveTo>
                      <a:pt x="1" y="0"/>
                    </a:moveTo>
                    <a:lnTo>
                      <a:pt x="1" y="42974"/>
                    </a:lnTo>
                    <a:cubicBezTo>
                      <a:pt x="191" y="42981"/>
                      <a:pt x="386" y="42984"/>
                      <a:pt x="585" y="42984"/>
                    </a:cubicBezTo>
                    <a:cubicBezTo>
                      <a:pt x="4307" y="42984"/>
                      <a:pt x="9635" y="41803"/>
                      <a:pt x="13555" y="36065"/>
                    </a:cubicBezTo>
                    <a:cubicBezTo>
                      <a:pt x="20220" y="26311"/>
                      <a:pt x="12580" y="18507"/>
                      <a:pt x="15344" y="13629"/>
                    </a:cubicBezTo>
                    <a:cubicBezTo>
                      <a:pt x="18107" y="8753"/>
                      <a:pt x="30463" y="14929"/>
                      <a:pt x="35339" y="6313"/>
                    </a:cubicBezTo>
                    <a:cubicBezTo>
                      <a:pt x="36556" y="4165"/>
                      <a:pt x="36995" y="2016"/>
                      <a:pt x="36966" y="0"/>
                    </a:cubicBezTo>
                    <a:close/>
                  </a:path>
                </a:pathLst>
              </a:custGeom>
              <a:noFill/>
              <a:ln w="9525" cap="rnd" cmpd="sng">
                <a:solidFill>
                  <a:schemeClr val="accent4"/>
                </a:solidFill>
                <a:prstDash val="lgDash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0" name="Google Shape;420;p11"/>
              <p:cNvSpPr/>
              <p:nvPr/>
            </p:nvSpPr>
            <p:spPr>
              <a:xfrm>
                <a:off x="0" y="0"/>
                <a:ext cx="2296437" cy="1804853"/>
              </a:xfrm>
              <a:custGeom>
                <a:avLst/>
                <a:gdLst/>
                <a:ahLst/>
                <a:cxnLst/>
                <a:rect l="l" t="t" r="r" b="b"/>
                <a:pathLst>
                  <a:path w="52517" h="41275" extrusionOk="0">
                    <a:moveTo>
                      <a:pt x="1" y="1"/>
                    </a:moveTo>
                    <a:lnTo>
                      <a:pt x="1" y="37498"/>
                    </a:lnTo>
                    <a:cubicBezTo>
                      <a:pt x="547" y="37894"/>
                      <a:pt x="1103" y="38262"/>
                      <a:pt x="1660" y="38595"/>
                    </a:cubicBezTo>
                    <a:cubicBezTo>
                      <a:pt x="4490" y="40284"/>
                      <a:pt x="7803" y="41274"/>
                      <a:pt x="11079" y="41274"/>
                    </a:cubicBezTo>
                    <a:cubicBezTo>
                      <a:pt x="12866" y="41274"/>
                      <a:pt x="14642" y="40980"/>
                      <a:pt x="16324" y="40344"/>
                    </a:cubicBezTo>
                    <a:cubicBezTo>
                      <a:pt x="21863" y="38251"/>
                      <a:pt x="26028" y="32738"/>
                      <a:pt x="31927" y="32199"/>
                    </a:cubicBezTo>
                    <a:cubicBezTo>
                      <a:pt x="32303" y="32164"/>
                      <a:pt x="32679" y="32152"/>
                      <a:pt x="33055" y="32152"/>
                    </a:cubicBezTo>
                    <a:cubicBezTo>
                      <a:pt x="34161" y="32152"/>
                      <a:pt x="35270" y="32262"/>
                      <a:pt x="36377" y="32262"/>
                    </a:cubicBezTo>
                    <a:cubicBezTo>
                      <a:pt x="36556" y="32262"/>
                      <a:pt x="36734" y="32259"/>
                      <a:pt x="36912" y="32253"/>
                    </a:cubicBezTo>
                    <a:cubicBezTo>
                      <a:pt x="40331" y="32125"/>
                      <a:pt x="43624" y="30568"/>
                      <a:pt x="46116" y="28226"/>
                    </a:cubicBezTo>
                    <a:cubicBezTo>
                      <a:pt x="48612" y="25883"/>
                      <a:pt x="50338" y="22793"/>
                      <a:pt x="51340" y="19521"/>
                    </a:cubicBezTo>
                    <a:cubicBezTo>
                      <a:pt x="52219" y="16653"/>
                      <a:pt x="52517" y="13609"/>
                      <a:pt x="52252" y="10619"/>
                    </a:cubicBezTo>
                    <a:cubicBezTo>
                      <a:pt x="51920" y="6836"/>
                      <a:pt x="50688" y="3141"/>
                      <a:pt x="48597" y="1"/>
                    </a:cubicBezTo>
                    <a:close/>
                  </a:path>
                </a:pathLst>
              </a:custGeom>
              <a:noFill/>
              <a:ln w="9525" cap="rnd" cmpd="sng">
                <a:solidFill>
                  <a:schemeClr val="accent4"/>
                </a:solidFill>
                <a:prstDash val="lgDash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1" name="Google Shape;421;p11"/>
              <p:cNvSpPr/>
              <p:nvPr/>
            </p:nvSpPr>
            <p:spPr>
              <a:xfrm rot="10800000">
                <a:off x="5339256" y="0"/>
                <a:ext cx="2922569" cy="549425"/>
              </a:xfrm>
              <a:custGeom>
                <a:avLst/>
                <a:gdLst/>
                <a:ahLst/>
                <a:cxnLst/>
                <a:rect l="l" t="t" r="r" b="b"/>
                <a:pathLst>
                  <a:path w="70364" h="13228" extrusionOk="0">
                    <a:moveTo>
                      <a:pt x="66583" y="0"/>
                    </a:moveTo>
                    <a:cubicBezTo>
                      <a:pt x="66433" y="0"/>
                      <a:pt x="66284" y="6"/>
                      <a:pt x="66136" y="17"/>
                    </a:cubicBezTo>
                    <a:cubicBezTo>
                      <a:pt x="63218" y="234"/>
                      <a:pt x="60767" y="2179"/>
                      <a:pt x="58358" y="3841"/>
                    </a:cubicBezTo>
                    <a:cubicBezTo>
                      <a:pt x="56406" y="5188"/>
                      <a:pt x="54115" y="6431"/>
                      <a:pt x="51817" y="6431"/>
                    </a:cubicBezTo>
                    <a:cubicBezTo>
                      <a:pt x="51279" y="6431"/>
                      <a:pt x="50740" y="6363"/>
                      <a:pt x="50205" y="6212"/>
                    </a:cubicBezTo>
                    <a:cubicBezTo>
                      <a:pt x="47039" y="5316"/>
                      <a:pt x="45178" y="1821"/>
                      <a:pt x="42049" y="806"/>
                    </a:cubicBezTo>
                    <a:cubicBezTo>
                      <a:pt x="41403" y="596"/>
                      <a:pt x="40744" y="505"/>
                      <a:pt x="40082" y="505"/>
                    </a:cubicBezTo>
                    <a:cubicBezTo>
                      <a:pt x="38042" y="505"/>
                      <a:pt x="35966" y="1375"/>
                      <a:pt x="34112" y="2342"/>
                    </a:cubicBezTo>
                    <a:cubicBezTo>
                      <a:pt x="33394" y="2716"/>
                      <a:pt x="32674" y="3111"/>
                      <a:pt x="31953" y="3511"/>
                    </a:cubicBezTo>
                    <a:cubicBezTo>
                      <a:pt x="27917" y="5742"/>
                      <a:pt x="23829" y="8111"/>
                      <a:pt x="19303" y="8111"/>
                    </a:cubicBezTo>
                    <a:cubicBezTo>
                      <a:pt x="19200" y="8111"/>
                      <a:pt x="19097" y="8110"/>
                      <a:pt x="18993" y="8107"/>
                    </a:cubicBezTo>
                    <a:cubicBezTo>
                      <a:pt x="18407" y="8094"/>
                      <a:pt x="17819" y="8037"/>
                      <a:pt x="17233" y="7957"/>
                    </a:cubicBezTo>
                    <a:cubicBezTo>
                      <a:pt x="14736" y="7611"/>
                      <a:pt x="12262" y="6808"/>
                      <a:pt x="9793" y="6808"/>
                    </a:cubicBezTo>
                    <a:cubicBezTo>
                      <a:pt x="9214" y="6808"/>
                      <a:pt x="8635" y="6852"/>
                      <a:pt x="8056" y="6957"/>
                    </a:cubicBezTo>
                    <a:cubicBezTo>
                      <a:pt x="5459" y="7430"/>
                      <a:pt x="3200" y="9094"/>
                      <a:pt x="1505" y="11116"/>
                    </a:cubicBezTo>
                    <a:cubicBezTo>
                      <a:pt x="950" y="11779"/>
                      <a:pt x="446" y="12487"/>
                      <a:pt x="1" y="13228"/>
                    </a:cubicBezTo>
                    <a:lnTo>
                      <a:pt x="67196" y="13228"/>
                    </a:lnTo>
                    <a:cubicBezTo>
                      <a:pt x="68302" y="11102"/>
                      <a:pt x="69198" y="8873"/>
                      <a:pt x="69832" y="6545"/>
                    </a:cubicBezTo>
                    <a:cubicBezTo>
                      <a:pt x="70174" y="5291"/>
                      <a:pt x="70363" y="3828"/>
                      <a:pt x="70071" y="2598"/>
                    </a:cubicBezTo>
                    <a:cubicBezTo>
                      <a:pt x="69877" y="1784"/>
                      <a:pt x="69474" y="1071"/>
                      <a:pt x="68763" y="587"/>
                    </a:cubicBezTo>
                    <a:cubicBezTo>
                      <a:pt x="68129" y="157"/>
                      <a:pt x="67353" y="0"/>
                      <a:pt x="66583" y="0"/>
                    </a:cubicBezTo>
                    <a:close/>
                  </a:path>
                </a:pathLst>
              </a:custGeom>
              <a:noFill/>
              <a:ln w="9525" cap="rnd" cmpd="sng">
                <a:solidFill>
                  <a:schemeClr val="accent4"/>
                </a:solidFill>
                <a:prstDash val="lgDash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2" name="Google Shape;422;p11"/>
              <p:cNvSpPr/>
              <p:nvPr/>
            </p:nvSpPr>
            <p:spPr>
              <a:xfrm rot="5400000">
                <a:off x="-1043537" y="3396952"/>
                <a:ext cx="2517763" cy="583060"/>
              </a:xfrm>
              <a:custGeom>
                <a:avLst/>
                <a:gdLst/>
                <a:ahLst/>
                <a:cxnLst/>
                <a:rect l="l" t="t" r="r" b="b"/>
                <a:pathLst>
                  <a:path w="53416" h="12370" extrusionOk="0">
                    <a:moveTo>
                      <a:pt x="28676" y="1"/>
                    </a:moveTo>
                    <a:cubicBezTo>
                      <a:pt x="28154" y="1"/>
                      <a:pt x="27632" y="7"/>
                      <a:pt x="27110" y="18"/>
                    </a:cubicBezTo>
                    <a:cubicBezTo>
                      <a:pt x="26166" y="38"/>
                      <a:pt x="25223" y="73"/>
                      <a:pt x="24281" y="120"/>
                    </a:cubicBezTo>
                    <a:cubicBezTo>
                      <a:pt x="18997" y="383"/>
                      <a:pt x="13607" y="1000"/>
                      <a:pt x="8851" y="3315"/>
                    </a:cubicBezTo>
                    <a:cubicBezTo>
                      <a:pt x="4973" y="5203"/>
                      <a:pt x="1555" y="8414"/>
                      <a:pt x="0" y="12370"/>
                    </a:cubicBezTo>
                    <a:lnTo>
                      <a:pt x="53415" y="12370"/>
                    </a:lnTo>
                    <a:cubicBezTo>
                      <a:pt x="52645" y="10623"/>
                      <a:pt x="51614" y="8998"/>
                      <a:pt x="50325" y="7577"/>
                    </a:cubicBezTo>
                    <a:cubicBezTo>
                      <a:pt x="48400" y="5450"/>
                      <a:pt x="45997" y="3829"/>
                      <a:pt x="43372" y="2653"/>
                    </a:cubicBezTo>
                    <a:cubicBezTo>
                      <a:pt x="41722" y="1911"/>
                      <a:pt x="39984" y="1347"/>
                      <a:pt x="38227" y="946"/>
                    </a:cubicBezTo>
                    <a:cubicBezTo>
                      <a:pt x="35098" y="233"/>
                      <a:pt x="31891" y="1"/>
                      <a:pt x="28676" y="1"/>
                    </a:cubicBezTo>
                    <a:close/>
                  </a:path>
                </a:pathLst>
              </a:custGeom>
              <a:noFill/>
              <a:ln w="9525" cap="rnd" cmpd="sng">
                <a:solidFill>
                  <a:schemeClr val="accent4"/>
                </a:solidFill>
                <a:prstDash val="lgDash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3" name="Google Shape;423;p11"/>
              <p:cNvSpPr/>
              <p:nvPr/>
            </p:nvSpPr>
            <p:spPr>
              <a:xfrm rot="10800000">
                <a:off x="492838" y="4462682"/>
                <a:ext cx="1361187" cy="680818"/>
              </a:xfrm>
              <a:custGeom>
                <a:avLst/>
                <a:gdLst/>
                <a:ahLst/>
                <a:cxnLst/>
                <a:rect l="l" t="t" r="r" b="b"/>
                <a:pathLst>
                  <a:path w="18174" h="9090" extrusionOk="0">
                    <a:moveTo>
                      <a:pt x="967" y="1"/>
                    </a:moveTo>
                    <a:cubicBezTo>
                      <a:pt x="311" y="2200"/>
                      <a:pt x="0" y="4484"/>
                      <a:pt x="270" y="6761"/>
                    </a:cubicBezTo>
                    <a:cubicBezTo>
                      <a:pt x="384" y="7716"/>
                      <a:pt x="766" y="8842"/>
                      <a:pt x="1712" y="9056"/>
                    </a:cubicBezTo>
                    <a:cubicBezTo>
                      <a:pt x="1813" y="9079"/>
                      <a:pt x="1916" y="9089"/>
                      <a:pt x="2018" y="9089"/>
                    </a:cubicBezTo>
                    <a:cubicBezTo>
                      <a:pt x="2322" y="9089"/>
                      <a:pt x="2627" y="8997"/>
                      <a:pt x="2902" y="8866"/>
                    </a:cubicBezTo>
                    <a:cubicBezTo>
                      <a:pt x="4080" y="8304"/>
                      <a:pt x="4775" y="7103"/>
                      <a:pt x="5500" y="6023"/>
                    </a:cubicBezTo>
                    <a:cubicBezTo>
                      <a:pt x="6224" y="4945"/>
                      <a:pt x="7191" y="3848"/>
                      <a:pt x="8497" y="3722"/>
                    </a:cubicBezTo>
                    <a:cubicBezTo>
                      <a:pt x="8583" y="3714"/>
                      <a:pt x="8669" y="3710"/>
                      <a:pt x="8755" y="3710"/>
                    </a:cubicBezTo>
                    <a:cubicBezTo>
                      <a:pt x="10073" y="3710"/>
                      <a:pt x="11313" y="4642"/>
                      <a:pt x="12637" y="4642"/>
                    </a:cubicBezTo>
                    <a:cubicBezTo>
                      <a:pt x="12691" y="4642"/>
                      <a:pt x="12744" y="4641"/>
                      <a:pt x="12798" y="4637"/>
                    </a:cubicBezTo>
                    <a:cubicBezTo>
                      <a:pt x="14039" y="4565"/>
                      <a:pt x="15037" y="3643"/>
                      <a:pt x="15846" y="2715"/>
                    </a:cubicBezTo>
                    <a:cubicBezTo>
                      <a:pt x="16619" y="1829"/>
                      <a:pt x="17357" y="857"/>
                      <a:pt x="18173" y="1"/>
                    </a:cubicBezTo>
                    <a:close/>
                  </a:path>
                </a:pathLst>
              </a:custGeom>
              <a:noFill/>
              <a:ln w="9525" cap="rnd" cmpd="sng">
                <a:solidFill>
                  <a:schemeClr val="accent4"/>
                </a:solidFill>
                <a:prstDash val="lgDash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424" name="Google Shape;424;p11"/>
            <p:cNvGrpSpPr/>
            <p:nvPr/>
          </p:nvGrpSpPr>
          <p:grpSpPr>
            <a:xfrm>
              <a:off x="0" y="0"/>
              <a:ext cx="9144000" cy="5143500"/>
              <a:chOff x="0" y="0"/>
              <a:chExt cx="9144000" cy="5143500"/>
            </a:xfrm>
          </p:grpSpPr>
          <p:sp>
            <p:nvSpPr>
              <p:cNvPr id="425" name="Google Shape;425;p11"/>
              <p:cNvSpPr/>
              <p:nvPr/>
            </p:nvSpPr>
            <p:spPr>
              <a:xfrm rot="10800000">
                <a:off x="7080881" y="2746390"/>
                <a:ext cx="2063119" cy="2397110"/>
              </a:xfrm>
              <a:custGeom>
                <a:avLst/>
                <a:gdLst/>
                <a:ahLst/>
                <a:cxnLst/>
                <a:rect l="l" t="t" r="r" b="b"/>
                <a:pathLst>
                  <a:path w="36995" h="42984" extrusionOk="0">
                    <a:moveTo>
                      <a:pt x="1" y="0"/>
                    </a:moveTo>
                    <a:lnTo>
                      <a:pt x="1" y="42974"/>
                    </a:lnTo>
                    <a:cubicBezTo>
                      <a:pt x="191" y="42981"/>
                      <a:pt x="386" y="42984"/>
                      <a:pt x="585" y="42984"/>
                    </a:cubicBezTo>
                    <a:cubicBezTo>
                      <a:pt x="4307" y="42984"/>
                      <a:pt x="9635" y="41803"/>
                      <a:pt x="13555" y="36065"/>
                    </a:cubicBezTo>
                    <a:cubicBezTo>
                      <a:pt x="20220" y="26311"/>
                      <a:pt x="12580" y="18507"/>
                      <a:pt x="15344" y="13629"/>
                    </a:cubicBezTo>
                    <a:cubicBezTo>
                      <a:pt x="18107" y="8753"/>
                      <a:pt x="30463" y="14929"/>
                      <a:pt x="35339" y="6313"/>
                    </a:cubicBezTo>
                    <a:cubicBezTo>
                      <a:pt x="36556" y="4165"/>
                      <a:pt x="36995" y="2016"/>
                      <a:pt x="36966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6" name="Google Shape;426;p11"/>
              <p:cNvSpPr/>
              <p:nvPr/>
            </p:nvSpPr>
            <p:spPr>
              <a:xfrm>
                <a:off x="0" y="0"/>
                <a:ext cx="2296437" cy="1804853"/>
              </a:xfrm>
              <a:custGeom>
                <a:avLst/>
                <a:gdLst/>
                <a:ahLst/>
                <a:cxnLst/>
                <a:rect l="l" t="t" r="r" b="b"/>
                <a:pathLst>
                  <a:path w="52517" h="41275" extrusionOk="0">
                    <a:moveTo>
                      <a:pt x="1" y="1"/>
                    </a:moveTo>
                    <a:lnTo>
                      <a:pt x="1" y="37498"/>
                    </a:lnTo>
                    <a:cubicBezTo>
                      <a:pt x="547" y="37894"/>
                      <a:pt x="1103" y="38262"/>
                      <a:pt x="1660" y="38595"/>
                    </a:cubicBezTo>
                    <a:cubicBezTo>
                      <a:pt x="4490" y="40284"/>
                      <a:pt x="7803" y="41274"/>
                      <a:pt x="11079" y="41274"/>
                    </a:cubicBezTo>
                    <a:cubicBezTo>
                      <a:pt x="12866" y="41274"/>
                      <a:pt x="14642" y="40980"/>
                      <a:pt x="16324" y="40344"/>
                    </a:cubicBezTo>
                    <a:cubicBezTo>
                      <a:pt x="21863" y="38251"/>
                      <a:pt x="26028" y="32738"/>
                      <a:pt x="31927" y="32199"/>
                    </a:cubicBezTo>
                    <a:cubicBezTo>
                      <a:pt x="32303" y="32164"/>
                      <a:pt x="32679" y="32152"/>
                      <a:pt x="33055" y="32152"/>
                    </a:cubicBezTo>
                    <a:cubicBezTo>
                      <a:pt x="34161" y="32152"/>
                      <a:pt x="35270" y="32262"/>
                      <a:pt x="36377" y="32262"/>
                    </a:cubicBezTo>
                    <a:cubicBezTo>
                      <a:pt x="36556" y="32262"/>
                      <a:pt x="36734" y="32259"/>
                      <a:pt x="36912" y="32253"/>
                    </a:cubicBezTo>
                    <a:cubicBezTo>
                      <a:pt x="40331" y="32125"/>
                      <a:pt x="43624" y="30568"/>
                      <a:pt x="46116" y="28226"/>
                    </a:cubicBezTo>
                    <a:cubicBezTo>
                      <a:pt x="48612" y="25883"/>
                      <a:pt x="50338" y="22793"/>
                      <a:pt x="51340" y="19521"/>
                    </a:cubicBezTo>
                    <a:cubicBezTo>
                      <a:pt x="52219" y="16653"/>
                      <a:pt x="52517" y="13609"/>
                      <a:pt x="52252" y="10619"/>
                    </a:cubicBezTo>
                    <a:cubicBezTo>
                      <a:pt x="51920" y="6836"/>
                      <a:pt x="50688" y="3141"/>
                      <a:pt x="48597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7" name="Google Shape;427;p11"/>
              <p:cNvSpPr/>
              <p:nvPr/>
            </p:nvSpPr>
            <p:spPr>
              <a:xfrm rot="10800000">
                <a:off x="5339256" y="0"/>
                <a:ext cx="2922569" cy="549425"/>
              </a:xfrm>
              <a:custGeom>
                <a:avLst/>
                <a:gdLst/>
                <a:ahLst/>
                <a:cxnLst/>
                <a:rect l="l" t="t" r="r" b="b"/>
                <a:pathLst>
                  <a:path w="70364" h="13228" extrusionOk="0">
                    <a:moveTo>
                      <a:pt x="66583" y="0"/>
                    </a:moveTo>
                    <a:cubicBezTo>
                      <a:pt x="66433" y="0"/>
                      <a:pt x="66284" y="6"/>
                      <a:pt x="66136" y="17"/>
                    </a:cubicBezTo>
                    <a:cubicBezTo>
                      <a:pt x="63218" y="234"/>
                      <a:pt x="60767" y="2179"/>
                      <a:pt x="58358" y="3841"/>
                    </a:cubicBezTo>
                    <a:cubicBezTo>
                      <a:pt x="56406" y="5188"/>
                      <a:pt x="54115" y="6431"/>
                      <a:pt x="51817" y="6431"/>
                    </a:cubicBezTo>
                    <a:cubicBezTo>
                      <a:pt x="51279" y="6431"/>
                      <a:pt x="50740" y="6363"/>
                      <a:pt x="50205" y="6212"/>
                    </a:cubicBezTo>
                    <a:cubicBezTo>
                      <a:pt x="47039" y="5316"/>
                      <a:pt x="45178" y="1821"/>
                      <a:pt x="42049" y="806"/>
                    </a:cubicBezTo>
                    <a:cubicBezTo>
                      <a:pt x="41403" y="596"/>
                      <a:pt x="40744" y="505"/>
                      <a:pt x="40082" y="505"/>
                    </a:cubicBezTo>
                    <a:cubicBezTo>
                      <a:pt x="38042" y="505"/>
                      <a:pt x="35966" y="1375"/>
                      <a:pt x="34112" y="2342"/>
                    </a:cubicBezTo>
                    <a:cubicBezTo>
                      <a:pt x="33394" y="2716"/>
                      <a:pt x="32674" y="3111"/>
                      <a:pt x="31953" y="3511"/>
                    </a:cubicBezTo>
                    <a:cubicBezTo>
                      <a:pt x="27917" y="5742"/>
                      <a:pt x="23829" y="8111"/>
                      <a:pt x="19303" y="8111"/>
                    </a:cubicBezTo>
                    <a:cubicBezTo>
                      <a:pt x="19200" y="8111"/>
                      <a:pt x="19097" y="8110"/>
                      <a:pt x="18993" y="8107"/>
                    </a:cubicBezTo>
                    <a:cubicBezTo>
                      <a:pt x="18407" y="8094"/>
                      <a:pt x="17819" y="8037"/>
                      <a:pt x="17233" y="7957"/>
                    </a:cubicBezTo>
                    <a:cubicBezTo>
                      <a:pt x="14736" y="7611"/>
                      <a:pt x="12262" y="6808"/>
                      <a:pt x="9793" y="6808"/>
                    </a:cubicBezTo>
                    <a:cubicBezTo>
                      <a:pt x="9214" y="6808"/>
                      <a:pt x="8635" y="6852"/>
                      <a:pt x="8056" y="6957"/>
                    </a:cubicBezTo>
                    <a:cubicBezTo>
                      <a:pt x="5459" y="7430"/>
                      <a:pt x="3200" y="9094"/>
                      <a:pt x="1505" y="11116"/>
                    </a:cubicBezTo>
                    <a:cubicBezTo>
                      <a:pt x="950" y="11779"/>
                      <a:pt x="446" y="12487"/>
                      <a:pt x="1" y="13228"/>
                    </a:cubicBezTo>
                    <a:lnTo>
                      <a:pt x="67196" y="13228"/>
                    </a:lnTo>
                    <a:cubicBezTo>
                      <a:pt x="68302" y="11102"/>
                      <a:pt x="69198" y="8873"/>
                      <a:pt x="69832" y="6545"/>
                    </a:cubicBezTo>
                    <a:cubicBezTo>
                      <a:pt x="70174" y="5291"/>
                      <a:pt x="70363" y="3828"/>
                      <a:pt x="70071" y="2598"/>
                    </a:cubicBezTo>
                    <a:cubicBezTo>
                      <a:pt x="69877" y="1784"/>
                      <a:pt x="69474" y="1071"/>
                      <a:pt x="68763" y="587"/>
                    </a:cubicBezTo>
                    <a:cubicBezTo>
                      <a:pt x="68129" y="157"/>
                      <a:pt x="67353" y="0"/>
                      <a:pt x="6658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8" name="Google Shape;428;p11"/>
              <p:cNvSpPr/>
              <p:nvPr/>
            </p:nvSpPr>
            <p:spPr>
              <a:xfrm rot="5400000">
                <a:off x="-967337" y="3244552"/>
                <a:ext cx="2517763" cy="583060"/>
              </a:xfrm>
              <a:custGeom>
                <a:avLst/>
                <a:gdLst/>
                <a:ahLst/>
                <a:cxnLst/>
                <a:rect l="l" t="t" r="r" b="b"/>
                <a:pathLst>
                  <a:path w="53416" h="12370" extrusionOk="0">
                    <a:moveTo>
                      <a:pt x="28676" y="1"/>
                    </a:moveTo>
                    <a:cubicBezTo>
                      <a:pt x="28154" y="1"/>
                      <a:pt x="27632" y="7"/>
                      <a:pt x="27110" y="18"/>
                    </a:cubicBezTo>
                    <a:cubicBezTo>
                      <a:pt x="26166" y="38"/>
                      <a:pt x="25223" y="73"/>
                      <a:pt x="24281" y="120"/>
                    </a:cubicBezTo>
                    <a:cubicBezTo>
                      <a:pt x="18997" y="383"/>
                      <a:pt x="13607" y="1000"/>
                      <a:pt x="8851" y="3315"/>
                    </a:cubicBezTo>
                    <a:cubicBezTo>
                      <a:pt x="4973" y="5203"/>
                      <a:pt x="1555" y="8414"/>
                      <a:pt x="0" y="12370"/>
                    </a:cubicBezTo>
                    <a:lnTo>
                      <a:pt x="53415" y="12370"/>
                    </a:lnTo>
                    <a:cubicBezTo>
                      <a:pt x="52645" y="10623"/>
                      <a:pt x="51614" y="8998"/>
                      <a:pt x="50325" y="7577"/>
                    </a:cubicBezTo>
                    <a:cubicBezTo>
                      <a:pt x="48400" y="5450"/>
                      <a:pt x="45997" y="3829"/>
                      <a:pt x="43372" y="2653"/>
                    </a:cubicBezTo>
                    <a:cubicBezTo>
                      <a:pt x="41722" y="1911"/>
                      <a:pt x="39984" y="1347"/>
                      <a:pt x="38227" y="946"/>
                    </a:cubicBezTo>
                    <a:cubicBezTo>
                      <a:pt x="35098" y="233"/>
                      <a:pt x="31891" y="1"/>
                      <a:pt x="28676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9" name="Google Shape;429;p11"/>
              <p:cNvSpPr/>
              <p:nvPr/>
            </p:nvSpPr>
            <p:spPr>
              <a:xfrm rot="10800000">
                <a:off x="492838" y="4462682"/>
                <a:ext cx="1361187" cy="680818"/>
              </a:xfrm>
              <a:custGeom>
                <a:avLst/>
                <a:gdLst/>
                <a:ahLst/>
                <a:cxnLst/>
                <a:rect l="l" t="t" r="r" b="b"/>
                <a:pathLst>
                  <a:path w="18174" h="9090" extrusionOk="0">
                    <a:moveTo>
                      <a:pt x="967" y="1"/>
                    </a:moveTo>
                    <a:cubicBezTo>
                      <a:pt x="311" y="2200"/>
                      <a:pt x="0" y="4484"/>
                      <a:pt x="270" y="6761"/>
                    </a:cubicBezTo>
                    <a:cubicBezTo>
                      <a:pt x="384" y="7716"/>
                      <a:pt x="766" y="8842"/>
                      <a:pt x="1712" y="9056"/>
                    </a:cubicBezTo>
                    <a:cubicBezTo>
                      <a:pt x="1813" y="9079"/>
                      <a:pt x="1916" y="9089"/>
                      <a:pt x="2018" y="9089"/>
                    </a:cubicBezTo>
                    <a:cubicBezTo>
                      <a:pt x="2322" y="9089"/>
                      <a:pt x="2627" y="8997"/>
                      <a:pt x="2902" y="8866"/>
                    </a:cubicBezTo>
                    <a:cubicBezTo>
                      <a:pt x="4080" y="8304"/>
                      <a:pt x="4775" y="7103"/>
                      <a:pt x="5500" y="6023"/>
                    </a:cubicBezTo>
                    <a:cubicBezTo>
                      <a:pt x="6224" y="4945"/>
                      <a:pt x="7191" y="3848"/>
                      <a:pt x="8497" y="3722"/>
                    </a:cubicBezTo>
                    <a:cubicBezTo>
                      <a:pt x="8583" y="3714"/>
                      <a:pt x="8669" y="3710"/>
                      <a:pt x="8755" y="3710"/>
                    </a:cubicBezTo>
                    <a:cubicBezTo>
                      <a:pt x="10073" y="3710"/>
                      <a:pt x="11313" y="4642"/>
                      <a:pt x="12637" y="4642"/>
                    </a:cubicBezTo>
                    <a:cubicBezTo>
                      <a:pt x="12691" y="4642"/>
                      <a:pt x="12744" y="4641"/>
                      <a:pt x="12798" y="4637"/>
                    </a:cubicBezTo>
                    <a:cubicBezTo>
                      <a:pt x="14039" y="4565"/>
                      <a:pt x="15037" y="3643"/>
                      <a:pt x="15846" y="2715"/>
                    </a:cubicBezTo>
                    <a:cubicBezTo>
                      <a:pt x="16619" y="1829"/>
                      <a:pt x="17357" y="857"/>
                      <a:pt x="18173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430" name="Google Shape;430;p11"/>
          <p:cNvGrpSpPr/>
          <p:nvPr/>
        </p:nvGrpSpPr>
        <p:grpSpPr>
          <a:xfrm>
            <a:off x="302337" y="405686"/>
            <a:ext cx="8717916" cy="4396595"/>
            <a:chOff x="302337" y="405686"/>
            <a:chExt cx="8717916" cy="4396595"/>
          </a:xfrm>
        </p:grpSpPr>
        <p:sp>
          <p:nvSpPr>
            <p:cNvPr id="431" name="Google Shape;431;p11"/>
            <p:cNvSpPr/>
            <p:nvPr/>
          </p:nvSpPr>
          <p:spPr>
            <a:xfrm>
              <a:off x="8190286" y="2150798"/>
              <a:ext cx="81267" cy="84493"/>
            </a:xfrm>
            <a:custGeom>
              <a:avLst/>
              <a:gdLst/>
              <a:ahLst/>
              <a:cxnLst/>
              <a:rect l="l" t="t" r="r" b="b"/>
              <a:pathLst>
                <a:path w="2469" h="2567" extrusionOk="0">
                  <a:moveTo>
                    <a:pt x="1190" y="0"/>
                  </a:moveTo>
                  <a:cubicBezTo>
                    <a:pt x="1183" y="0"/>
                    <a:pt x="1175" y="1"/>
                    <a:pt x="1168" y="2"/>
                  </a:cubicBezTo>
                  <a:cubicBezTo>
                    <a:pt x="977" y="29"/>
                    <a:pt x="1027" y="98"/>
                    <a:pt x="1039" y="890"/>
                  </a:cubicBezTo>
                  <a:cubicBezTo>
                    <a:pt x="1040" y="956"/>
                    <a:pt x="1022" y="982"/>
                    <a:pt x="988" y="982"/>
                  </a:cubicBezTo>
                  <a:cubicBezTo>
                    <a:pt x="927" y="982"/>
                    <a:pt x="816" y="895"/>
                    <a:pt x="681" y="811"/>
                  </a:cubicBezTo>
                  <a:cubicBezTo>
                    <a:pt x="617" y="772"/>
                    <a:pt x="534" y="740"/>
                    <a:pt x="463" y="740"/>
                  </a:cubicBezTo>
                  <a:cubicBezTo>
                    <a:pt x="405" y="740"/>
                    <a:pt x="355" y="762"/>
                    <a:pt x="330" y="819"/>
                  </a:cubicBezTo>
                  <a:cubicBezTo>
                    <a:pt x="287" y="923"/>
                    <a:pt x="380" y="984"/>
                    <a:pt x="474" y="1046"/>
                  </a:cubicBezTo>
                  <a:cubicBezTo>
                    <a:pt x="977" y="1377"/>
                    <a:pt x="983" y="1279"/>
                    <a:pt x="284" y="1496"/>
                  </a:cubicBezTo>
                  <a:cubicBezTo>
                    <a:pt x="155" y="1535"/>
                    <a:pt x="0" y="1596"/>
                    <a:pt x="50" y="1724"/>
                  </a:cubicBezTo>
                  <a:cubicBezTo>
                    <a:pt x="71" y="1779"/>
                    <a:pt x="123" y="1800"/>
                    <a:pt x="193" y="1800"/>
                  </a:cubicBezTo>
                  <a:cubicBezTo>
                    <a:pt x="398" y="1800"/>
                    <a:pt x="754" y="1623"/>
                    <a:pt x="915" y="1623"/>
                  </a:cubicBezTo>
                  <a:cubicBezTo>
                    <a:pt x="922" y="1623"/>
                    <a:pt x="928" y="1624"/>
                    <a:pt x="935" y="1624"/>
                  </a:cubicBezTo>
                  <a:cubicBezTo>
                    <a:pt x="953" y="1734"/>
                    <a:pt x="859" y="1795"/>
                    <a:pt x="823" y="1883"/>
                  </a:cubicBezTo>
                  <a:cubicBezTo>
                    <a:pt x="765" y="2021"/>
                    <a:pt x="653" y="2088"/>
                    <a:pt x="690" y="2245"/>
                  </a:cubicBezTo>
                  <a:cubicBezTo>
                    <a:pt x="703" y="2302"/>
                    <a:pt x="735" y="2325"/>
                    <a:pt x="774" y="2325"/>
                  </a:cubicBezTo>
                  <a:cubicBezTo>
                    <a:pt x="847" y="2325"/>
                    <a:pt x="947" y="2247"/>
                    <a:pt x="1008" y="2156"/>
                  </a:cubicBezTo>
                  <a:cubicBezTo>
                    <a:pt x="1115" y="1999"/>
                    <a:pt x="1160" y="1913"/>
                    <a:pt x="1200" y="1913"/>
                  </a:cubicBezTo>
                  <a:cubicBezTo>
                    <a:pt x="1251" y="1913"/>
                    <a:pt x="1294" y="2055"/>
                    <a:pt x="1455" y="2367"/>
                  </a:cubicBezTo>
                  <a:cubicBezTo>
                    <a:pt x="1502" y="2459"/>
                    <a:pt x="1567" y="2567"/>
                    <a:pt x="1650" y="2567"/>
                  </a:cubicBezTo>
                  <a:cubicBezTo>
                    <a:pt x="1667" y="2567"/>
                    <a:pt x="1684" y="2562"/>
                    <a:pt x="1702" y="2553"/>
                  </a:cubicBezTo>
                  <a:cubicBezTo>
                    <a:pt x="1820" y="2491"/>
                    <a:pt x="1760" y="2352"/>
                    <a:pt x="1702" y="2219"/>
                  </a:cubicBezTo>
                  <a:cubicBezTo>
                    <a:pt x="1559" y="1888"/>
                    <a:pt x="1470" y="1740"/>
                    <a:pt x="1527" y="1740"/>
                  </a:cubicBezTo>
                  <a:cubicBezTo>
                    <a:pt x="1572" y="1740"/>
                    <a:pt x="1709" y="1833"/>
                    <a:pt x="1985" y="2000"/>
                  </a:cubicBezTo>
                  <a:cubicBezTo>
                    <a:pt x="2049" y="2038"/>
                    <a:pt x="2107" y="2055"/>
                    <a:pt x="2155" y="2055"/>
                  </a:cubicBezTo>
                  <a:cubicBezTo>
                    <a:pt x="2312" y="2055"/>
                    <a:pt x="2350" y="1874"/>
                    <a:pt x="2075" y="1702"/>
                  </a:cubicBezTo>
                  <a:cubicBezTo>
                    <a:pt x="1545" y="1370"/>
                    <a:pt x="1584" y="1417"/>
                    <a:pt x="2210" y="1312"/>
                  </a:cubicBezTo>
                  <a:cubicBezTo>
                    <a:pt x="2269" y="1303"/>
                    <a:pt x="2469" y="1300"/>
                    <a:pt x="2428" y="1114"/>
                  </a:cubicBezTo>
                  <a:cubicBezTo>
                    <a:pt x="2415" y="1052"/>
                    <a:pt x="2370" y="1012"/>
                    <a:pt x="2304" y="1012"/>
                  </a:cubicBezTo>
                  <a:cubicBezTo>
                    <a:pt x="2297" y="1012"/>
                    <a:pt x="2289" y="1013"/>
                    <a:pt x="2280" y="1014"/>
                  </a:cubicBezTo>
                  <a:cubicBezTo>
                    <a:pt x="1940" y="1059"/>
                    <a:pt x="1738" y="1105"/>
                    <a:pt x="1649" y="1105"/>
                  </a:cubicBezTo>
                  <a:cubicBezTo>
                    <a:pt x="1575" y="1105"/>
                    <a:pt x="1579" y="1074"/>
                    <a:pt x="1646" y="985"/>
                  </a:cubicBezTo>
                  <a:cubicBezTo>
                    <a:pt x="1646" y="982"/>
                    <a:pt x="1644" y="982"/>
                    <a:pt x="1643" y="981"/>
                  </a:cubicBezTo>
                  <a:cubicBezTo>
                    <a:pt x="1821" y="782"/>
                    <a:pt x="2074" y="537"/>
                    <a:pt x="1912" y="413"/>
                  </a:cubicBezTo>
                  <a:cubicBezTo>
                    <a:pt x="1883" y="390"/>
                    <a:pt x="1856" y="381"/>
                    <a:pt x="1830" y="381"/>
                  </a:cubicBezTo>
                  <a:cubicBezTo>
                    <a:pt x="1755" y="381"/>
                    <a:pt x="1690" y="461"/>
                    <a:pt x="1612" y="550"/>
                  </a:cubicBezTo>
                  <a:cubicBezTo>
                    <a:pt x="1555" y="616"/>
                    <a:pt x="1416" y="816"/>
                    <a:pt x="1371" y="816"/>
                  </a:cubicBezTo>
                  <a:cubicBezTo>
                    <a:pt x="1369" y="816"/>
                    <a:pt x="1368" y="816"/>
                    <a:pt x="1366" y="816"/>
                  </a:cubicBezTo>
                  <a:cubicBezTo>
                    <a:pt x="1312" y="798"/>
                    <a:pt x="1345" y="768"/>
                    <a:pt x="1325" y="285"/>
                  </a:cubicBezTo>
                  <a:cubicBezTo>
                    <a:pt x="1320" y="152"/>
                    <a:pt x="1308" y="0"/>
                    <a:pt x="119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2" name="Google Shape;432;p11"/>
            <p:cNvSpPr/>
            <p:nvPr/>
          </p:nvSpPr>
          <p:spPr>
            <a:xfrm>
              <a:off x="1239651" y="2647977"/>
              <a:ext cx="60728" cy="83505"/>
            </a:xfrm>
            <a:custGeom>
              <a:avLst/>
              <a:gdLst/>
              <a:ahLst/>
              <a:cxnLst/>
              <a:rect l="l" t="t" r="r" b="b"/>
              <a:pathLst>
                <a:path w="1845" h="2537" extrusionOk="0">
                  <a:moveTo>
                    <a:pt x="953" y="1"/>
                  </a:moveTo>
                  <a:cubicBezTo>
                    <a:pt x="919" y="1"/>
                    <a:pt x="886" y="19"/>
                    <a:pt x="867" y="53"/>
                  </a:cubicBezTo>
                  <a:cubicBezTo>
                    <a:pt x="784" y="206"/>
                    <a:pt x="630" y="779"/>
                    <a:pt x="179" y="1162"/>
                  </a:cubicBezTo>
                  <a:cubicBezTo>
                    <a:pt x="0" y="1314"/>
                    <a:pt x="210" y="1394"/>
                    <a:pt x="426" y="1648"/>
                  </a:cubicBezTo>
                  <a:cubicBezTo>
                    <a:pt x="793" y="2081"/>
                    <a:pt x="799" y="2331"/>
                    <a:pt x="910" y="2488"/>
                  </a:cubicBezTo>
                  <a:cubicBezTo>
                    <a:pt x="933" y="2521"/>
                    <a:pt x="965" y="2537"/>
                    <a:pt x="997" y="2537"/>
                  </a:cubicBezTo>
                  <a:cubicBezTo>
                    <a:pt x="1032" y="2537"/>
                    <a:pt x="1066" y="2518"/>
                    <a:pt x="1088" y="2480"/>
                  </a:cubicBezTo>
                  <a:cubicBezTo>
                    <a:pt x="1117" y="2428"/>
                    <a:pt x="1140" y="2371"/>
                    <a:pt x="1161" y="2315"/>
                  </a:cubicBezTo>
                  <a:cubicBezTo>
                    <a:pt x="1397" y="1686"/>
                    <a:pt x="1667" y="1496"/>
                    <a:pt x="1799" y="1343"/>
                  </a:cubicBezTo>
                  <a:cubicBezTo>
                    <a:pt x="1844" y="1290"/>
                    <a:pt x="1812" y="1179"/>
                    <a:pt x="1782" y="1149"/>
                  </a:cubicBezTo>
                  <a:cubicBezTo>
                    <a:pt x="1660" y="1032"/>
                    <a:pt x="1357" y="787"/>
                    <a:pt x="1137" y="249"/>
                  </a:cubicBezTo>
                  <a:cubicBezTo>
                    <a:pt x="1107" y="178"/>
                    <a:pt x="1081" y="102"/>
                    <a:pt x="1032" y="41"/>
                  </a:cubicBezTo>
                  <a:cubicBezTo>
                    <a:pt x="1011" y="14"/>
                    <a:pt x="982" y="1"/>
                    <a:pt x="95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3" name="Google Shape;433;p11"/>
            <p:cNvSpPr/>
            <p:nvPr/>
          </p:nvSpPr>
          <p:spPr>
            <a:xfrm>
              <a:off x="1283462" y="2931961"/>
              <a:ext cx="94466" cy="94795"/>
            </a:xfrm>
            <a:custGeom>
              <a:avLst/>
              <a:gdLst/>
              <a:ahLst/>
              <a:cxnLst/>
              <a:rect l="l" t="t" r="r" b="b"/>
              <a:pathLst>
                <a:path w="2870" h="2880" extrusionOk="0">
                  <a:moveTo>
                    <a:pt x="1676" y="1"/>
                  </a:moveTo>
                  <a:cubicBezTo>
                    <a:pt x="1636" y="1"/>
                    <a:pt x="1596" y="17"/>
                    <a:pt x="1566" y="51"/>
                  </a:cubicBezTo>
                  <a:lnTo>
                    <a:pt x="1075" y="618"/>
                  </a:lnTo>
                  <a:cubicBezTo>
                    <a:pt x="1046" y="650"/>
                    <a:pt x="1006" y="669"/>
                    <a:pt x="964" y="669"/>
                  </a:cubicBezTo>
                  <a:cubicBezTo>
                    <a:pt x="959" y="669"/>
                    <a:pt x="953" y="668"/>
                    <a:pt x="948" y="668"/>
                  </a:cubicBezTo>
                  <a:lnTo>
                    <a:pt x="201" y="584"/>
                  </a:lnTo>
                  <a:cubicBezTo>
                    <a:pt x="195" y="583"/>
                    <a:pt x="190" y="583"/>
                    <a:pt x="184" y="583"/>
                  </a:cubicBezTo>
                  <a:cubicBezTo>
                    <a:pt x="73" y="583"/>
                    <a:pt x="0" y="706"/>
                    <a:pt x="60" y="804"/>
                  </a:cubicBezTo>
                  <a:lnTo>
                    <a:pt x="448" y="1448"/>
                  </a:lnTo>
                  <a:cubicBezTo>
                    <a:pt x="474" y="1489"/>
                    <a:pt x="476" y="1540"/>
                    <a:pt x="457" y="1584"/>
                  </a:cubicBezTo>
                  <a:lnTo>
                    <a:pt x="146" y="2269"/>
                  </a:lnTo>
                  <a:cubicBezTo>
                    <a:pt x="102" y="2368"/>
                    <a:pt x="176" y="2475"/>
                    <a:pt x="278" y="2475"/>
                  </a:cubicBezTo>
                  <a:cubicBezTo>
                    <a:pt x="290" y="2475"/>
                    <a:pt x="301" y="2474"/>
                    <a:pt x="313" y="2471"/>
                  </a:cubicBezTo>
                  <a:lnTo>
                    <a:pt x="1045" y="2301"/>
                  </a:lnTo>
                  <a:cubicBezTo>
                    <a:pt x="1056" y="2298"/>
                    <a:pt x="1068" y="2297"/>
                    <a:pt x="1079" y="2297"/>
                  </a:cubicBezTo>
                  <a:cubicBezTo>
                    <a:pt x="1114" y="2297"/>
                    <a:pt x="1149" y="2310"/>
                    <a:pt x="1177" y="2335"/>
                  </a:cubicBezTo>
                  <a:lnTo>
                    <a:pt x="1733" y="2841"/>
                  </a:lnTo>
                  <a:cubicBezTo>
                    <a:pt x="1762" y="2868"/>
                    <a:pt x="1796" y="2880"/>
                    <a:pt x="1830" y="2880"/>
                  </a:cubicBezTo>
                  <a:cubicBezTo>
                    <a:pt x="1901" y="2880"/>
                    <a:pt x="1969" y="2828"/>
                    <a:pt x="1976" y="2746"/>
                  </a:cubicBezTo>
                  <a:lnTo>
                    <a:pt x="2040" y="1998"/>
                  </a:lnTo>
                  <a:cubicBezTo>
                    <a:pt x="2044" y="1950"/>
                    <a:pt x="2072" y="1907"/>
                    <a:pt x="2113" y="1883"/>
                  </a:cubicBezTo>
                  <a:lnTo>
                    <a:pt x="2766" y="1510"/>
                  </a:lnTo>
                  <a:cubicBezTo>
                    <a:pt x="2870" y="1453"/>
                    <a:pt x="2861" y="1299"/>
                    <a:pt x="2750" y="1251"/>
                  </a:cubicBezTo>
                  <a:lnTo>
                    <a:pt x="2058" y="958"/>
                  </a:lnTo>
                  <a:cubicBezTo>
                    <a:pt x="2013" y="940"/>
                    <a:pt x="1981" y="900"/>
                    <a:pt x="1971" y="854"/>
                  </a:cubicBezTo>
                  <a:lnTo>
                    <a:pt x="1820" y="117"/>
                  </a:lnTo>
                  <a:cubicBezTo>
                    <a:pt x="1804" y="43"/>
                    <a:pt x="1741" y="1"/>
                    <a:pt x="167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4" name="Google Shape;434;p11"/>
            <p:cNvSpPr/>
            <p:nvPr/>
          </p:nvSpPr>
          <p:spPr>
            <a:xfrm>
              <a:off x="7874430" y="1664542"/>
              <a:ext cx="99173" cy="140119"/>
            </a:xfrm>
            <a:custGeom>
              <a:avLst/>
              <a:gdLst/>
              <a:ahLst/>
              <a:cxnLst/>
              <a:rect l="l" t="t" r="r" b="b"/>
              <a:pathLst>
                <a:path w="3013" h="4257" extrusionOk="0">
                  <a:moveTo>
                    <a:pt x="513" y="0"/>
                  </a:moveTo>
                  <a:cubicBezTo>
                    <a:pt x="438" y="0"/>
                    <a:pt x="363" y="3"/>
                    <a:pt x="289" y="5"/>
                  </a:cubicBezTo>
                  <a:cubicBezTo>
                    <a:pt x="215" y="7"/>
                    <a:pt x="146" y="39"/>
                    <a:pt x="84" y="79"/>
                  </a:cubicBezTo>
                  <a:cubicBezTo>
                    <a:pt x="8" y="130"/>
                    <a:pt x="0" y="228"/>
                    <a:pt x="66" y="296"/>
                  </a:cubicBezTo>
                  <a:cubicBezTo>
                    <a:pt x="128" y="360"/>
                    <a:pt x="201" y="390"/>
                    <a:pt x="292" y="391"/>
                  </a:cubicBezTo>
                  <a:cubicBezTo>
                    <a:pt x="439" y="393"/>
                    <a:pt x="587" y="397"/>
                    <a:pt x="731" y="417"/>
                  </a:cubicBezTo>
                  <a:cubicBezTo>
                    <a:pt x="957" y="449"/>
                    <a:pt x="1002" y="517"/>
                    <a:pt x="960" y="736"/>
                  </a:cubicBezTo>
                  <a:cubicBezTo>
                    <a:pt x="926" y="922"/>
                    <a:pt x="863" y="1099"/>
                    <a:pt x="782" y="1273"/>
                  </a:cubicBezTo>
                  <a:cubicBezTo>
                    <a:pt x="664" y="1524"/>
                    <a:pt x="696" y="1765"/>
                    <a:pt x="875" y="1980"/>
                  </a:cubicBezTo>
                  <a:cubicBezTo>
                    <a:pt x="994" y="2121"/>
                    <a:pt x="1156" y="2196"/>
                    <a:pt x="1335" y="2239"/>
                  </a:cubicBezTo>
                  <a:cubicBezTo>
                    <a:pt x="1437" y="2263"/>
                    <a:pt x="1542" y="2278"/>
                    <a:pt x="1643" y="2305"/>
                  </a:cubicBezTo>
                  <a:cubicBezTo>
                    <a:pt x="1852" y="2360"/>
                    <a:pt x="1901" y="2434"/>
                    <a:pt x="1869" y="2646"/>
                  </a:cubicBezTo>
                  <a:cubicBezTo>
                    <a:pt x="1842" y="2823"/>
                    <a:pt x="1778" y="2989"/>
                    <a:pt x="1708" y="3156"/>
                  </a:cubicBezTo>
                  <a:cubicBezTo>
                    <a:pt x="1532" y="3567"/>
                    <a:pt x="1673" y="3981"/>
                    <a:pt x="2063" y="4178"/>
                  </a:cubicBezTo>
                  <a:cubicBezTo>
                    <a:pt x="2172" y="4234"/>
                    <a:pt x="2282" y="4257"/>
                    <a:pt x="2391" y="4257"/>
                  </a:cubicBezTo>
                  <a:cubicBezTo>
                    <a:pt x="2547" y="4257"/>
                    <a:pt x="2702" y="4211"/>
                    <a:pt x="2853" y="4145"/>
                  </a:cubicBezTo>
                  <a:cubicBezTo>
                    <a:pt x="2968" y="4095"/>
                    <a:pt x="3012" y="4004"/>
                    <a:pt x="2974" y="3922"/>
                  </a:cubicBezTo>
                  <a:cubicBezTo>
                    <a:pt x="2950" y="3872"/>
                    <a:pt x="2931" y="3841"/>
                    <a:pt x="2859" y="3841"/>
                  </a:cubicBezTo>
                  <a:cubicBezTo>
                    <a:pt x="2833" y="3841"/>
                    <a:pt x="2801" y="3845"/>
                    <a:pt x="2758" y="3854"/>
                  </a:cubicBezTo>
                  <a:cubicBezTo>
                    <a:pt x="2658" y="3875"/>
                    <a:pt x="2558" y="3895"/>
                    <a:pt x="2455" y="3895"/>
                  </a:cubicBezTo>
                  <a:cubicBezTo>
                    <a:pt x="2432" y="3895"/>
                    <a:pt x="2408" y="3894"/>
                    <a:pt x="2384" y="3891"/>
                  </a:cubicBezTo>
                  <a:cubicBezTo>
                    <a:pt x="2119" y="3865"/>
                    <a:pt x="1973" y="3662"/>
                    <a:pt x="2037" y="3406"/>
                  </a:cubicBezTo>
                  <a:cubicBezTo>
                    <a:pt x="2059" y="3316"/>
                    <a:pt x="2101" y="3228"/>
                    <a:pt x="2135" y="3141"/>
                  </a:cubicBezTo>
                  <a:cubicBezTo>
                    <a:pt x="2214" y="2934"/>
                    <a:pt x="2284" y="2725"/>
                    <a:pt x="2267" y="2497"/>
                  </a:cubicBezTo>
                  <a:cubicBezTo>
                    <a:pt x="2245" y="2214"/>
                    <a:pt x="2098" y="2024"/>
                    <a:pt x="1831" y="1944"/>
                  </a:cubicBezTo>
                  <a:cubicBezTo>
                    <a:pt x="1752" y="1920"/>
                    <a:pt x="1668" y="1906"/>
                    <a:pt x="1550" y="1877"/>
                  </a:cubicBezTo>
                  <a:cubicBezTo>
                    <a:pt x="1533" y="1875"/>
                    <a:pt x="1481" y="1866"/>
                    <a:pt x="1433" y="1855"/>
                  </a:cubicBezTo>
                  <a:cubicBezTo>
                    <a:pt x="1111" y="1778"/>
                    <a:pt x="1048" y="1657"/>
                    <a:pt x="1176" y="1360"/>
                  </a:cubicBezTo>
                  <a:cubicBezTo>
                    <a:pt x="1188" y="1331"/>
                    <a:pt x="1208" y="1305"/>
                    <a:pt x="1219" y="1275"/>
                  </a:cubicBezTo>
                  <a:cubicBezTo>
                    <a:pt x="1287" y="1098"/>
                    <a:pt x="1346" y="919"/>
                    <a:pt x="1370" y="730"/>
                  </a:cubicBezTo>
                  <a:cubicBezTo>
                    <a:pt x="1415" y="377"/>
                    <a:pt x="1261" y="138"/>
                    <a:pt x="916" y="45"/>
                  </a:cubicBezTo>
                  <a:cubicBezTo>
                    <a:pt x="783" y="9"/>
                    <a:pt x="648" y="0"/>
                    <a:pt x="51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5" name="Google Shape;435;p11"/>
            <p:cNvSpPr/>
            <p:nvPr/>
          </p:nvSpPr>
          <p:spPr>
            <a:xfrm>
              <a:off x="302337" y="3391686"/>
              <a:ext cx="94466" cy="94795"/>
            </a:xfrm>
            <a:custGeom>
              <a:avLst/>
              <a:gdLst/>
              <a:ahLst/>
              <a:cxnLst/>
              <a:rect l="l" t="t" r="r" b="b"/>
              <a:pathLst>
                <a:path w="2870" h="2880" extrusionOk="0">
                  <a:moveTo>
                    <a:pt x="1676" y="1"/>
                  </a:moveTo>
                  <a:cubicBezTo>
                    <a:pt x="1636" y="1"/>
                    <a:pt x="1596" y="17"/>
                    <a:pt x="1566" y="51"/>
                  </a:cubicBezTo>
                  <a:lnTo>
                    <a:pt x="1075" y="618"/>
                  </a:lnTo>
                  <a:cubicBezTo>
                    <a:pt x="1046" y="650"/>
                    <a:pt x="1006" y="669"/>
                    <a:pt x="964" y="669"/>
                  </a:cubicBezTo>
                  <a:cubicBezTo>
                    <a:pt x="959" y="669"/>
                    <a:pt x="953" y="668"/>
                    <a:pt x="948" y="668"/>
                  </a:cubicBezTo>
                  <a:lnTo>
                    <a:pt x="201" y="584"/>
                  </a:lnTo>
                  <a:cubicBezTo>
                    <a:pt x="195" y="583"/>
                    <a:pt x="190" y="583"/>
                    <a:pt x="184" y="583"/>
                  </a:cubicBezTo>
                  <a:cubicBezTo>
                    <a:pt x="73" y="583"/>
                    <a:pt x="0" y="706"/>
                    <a:pt x="60" y="804"/>
                  </a:cubicBezTo>
                  <a:lnTo>
                    <a:pt x="448" y="1448"/>
                  </a:lnTo>
                  <a:cubicBezTo>
                    <a:pt x="474" y="1489"/>
                    <a:pt x="476" y="1540"/>
                    <a:pt x="457" y="1584"/>
                  </a:cubicBezTo>
                  <a:lnTo>
                    <a:pt x="146" y="2269"/>
                  </a:lnTo>
                  <a:cubicBezTo>
                    <a:pt x="102" y="2368"/>
                    <a:pt x="176" y="2475"/>
                    <a:pt x="278" y="2475"/>
                  </a:cubicBezTo>
                  <a:cubicBezTo>
                    <a:pt x="290" y="2475"/>
                    <a:pt x="301" y="2474"/>
                    <a:pt x="313" y="2471"/>
                  </a:cubicBezTo>
                  <a:lnTo>
                    <a:pt x="1045" y="2301"/>
                  </a:lnTo>
                  <a:cubicBezTo>
                    <a:pt x="1056" y="2298"/>
                    <a:pt x="1068" y="2297"/>
                    <a:pt x="1079" y="2297"/>
                  </a:cubicBezTo>
                  <a:cubicBezTo>
                    <a:pt x="1114" y="2297"/>
                    <a:pt x="1149" y="2310"/>
                    <a:pt x="1177" y="2335"/>
                  </a:cubicBezTo>
                  <a:lnTo>
                    <a:pt x="1733" y="2841"/>
                  </a:lnTo>
                  <a:cubicBezTo>
                    <a:pt x="1762" y="2868"/>
                    <a:pt x="1796" y="2880"/>
                    <a:pt x="1830" y="2880"/>
                  </a:cubicBezTo>
                  <a:cubicBezTo>
                    <a:pt x="1901" y="2880"/>
                    <a:pt x="1969" y="2828"/>
                    <a:pt x="1976" y="2746"/>
                  </a:cubicBezTo>
                  <a:lnTo>
                    <a:pt x="2040" y="1998"/>
                  </a:lnTo>
                  <a:cubicBezTo>
                    <a:pt x="2044" y="1950"/>
                    <a:pt x="2072" y="1907"/>
                    <a:pt x="2113" y="1883"/>
                  </a:cubicBezTo>
                  <a:lnTo>
                    <a:pt x="2766" y="1510"/>
                  </a:lnTo>
                  <a:cubicBezTo>
                    <a:pt x="2870" y="1453"/>
                    <a:pt x="2861" y="1299"/>
                    <a:pt x="2750" y="1251"/>
                  </a:cubicBezTo>
                  <a:lnTo>
                    <a:pt x="2058" y="958"/>
                  </a:lnTo>
                  <a:cubicBezTo>
                    <a:pt x="2013" y="940"/>
                    <a:pt x="1981" y="900"/>
                    <a:pt x="1971" y="854"/>
                  </a:cubicBezTo>
                  <a:lnTo>
                    <a:pt x="1820" y="117"/>
                  </a:lnTo>
                  <a:cubicBezTo>
                    <a:pt x="1804" y="43"/>
                    <a:pt x="1741" y="1"/>
                    <a:pt x="167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6" name="Google Shape;436;p11"/>
            <p:cNvSpPr/>
            <p:nvPr/>
          </p:nvSpPr>
          <p:spPr>
            <a:xfrm>
              <a:off x="1335087" y="4556111"/>
              <a:ext cx="94466" cy="94795"/>
            </a:xfrm>
            <a:custGeom>
              <a:avLst/>
              <a:gdLst/>
              <a:ahLst/>
              <a:cxnLst/>
              <a:rect l="l" t="t" r="r" b="b"/>
              <a:pathLst>
                <a:path w="2870" h="2880" extrusionOk="0">
                  <a:moveTo>
                    <a:pt x="1676" y="1"/>
                  </a:moveTo>
                  <a:cubicBezTo>
                    <a:pt x="1636" y="1"/>
                    <a:pt x="1596" y="17"/>
                    <a:pt x="1566" y="51"/>
                  </a:cubicBezTo>
                  <a:lnTo>
                    <a:pt x="1075" y="618"/>
                  </a:lnTo>
                  <a:cubicBezTo>
                    <a:pt x="1046" y="650"/>
                    <a:pt x="1006" y="669"/>
                    <a:pt x="964" y="669"/>
                  </a:cubicBezTo>
                  <a:cubicBezTo>
                    <a:pt x="959" y="669"/>
                    <a:pt x="953" y="668"/>
                    <a:pt x="948" y="668"/>
                  </a:cubicBezTo>
                  <a:lnTo>
                    <a:pt x="201" y="584"/>
                  </a:lnTo>
                  <a:cubicBezTo>
                    <a:pt x="195" y="583"/>
                    <a:pt x="190" y="583"/>
                    <a:pt x="184" y="583"/>
                  </a:cubicBezTo>
                  <a:cubicBezTo>
                    <a:pt x="73" y="583"/>
                    <a:pt x="0" y="706"/>
                    <a:pt x="60" y="804"/>
                  </a:cubicBezTo>
                  <a:lnTo>
                    <a:pt x="448" y="1448"/>
                  </a:lnTo>
                  <a:cubicBezTo>
                    <a:pt x="474" y="1489"/>
                    <a:pt x="476" y="1540"/>
                    <a:pt x="457" y="1584"/>
                  </a:cubicBezTo>
                  <a:lnTo>
                    <a:pt x="146" y="2269"/>
                  </a:lnTo>
                  <a:cubicBezTo>
                    <a:pt x="102" y="2368"/>
                    <a:pt x="176" y="2475"/>
                    <a:pt x="278" y="2475"/>
                  </a:cubicBezTo>
                  <a:cubicBezTo>
                    <a:pt x="290" y="2475"/>
                    <a:pt x="301" y="2474"/>
                    <a:pt x="313" y="2471"/>
                  </a:cubicBezTo>
                  <a:lnTo>
                    <a:pt x="1045" y="2301"/>
                  </a:lnTo>
                  <a:cubicBezTo>
                    <a:pt x="1056" y="2298"/>
                    <a:pt x="1068" y="2297"/>
                    <a:pt x="1079" y="2297"/>
                  </a:cubicBezTo>
                  <a:cubicBezTo>
                    <a:pt x="1114" y="2297"/>
                    <a:pt x="1149" y="2310"/>
                    <a:pt x="1177" y="2335"/>
                  </a:cubicBezTo>
                  <a:lnTo>
                    <a:pt x="1733" y="2841"/>
                  </a:lnTo>
                  <a:cubicBezTo>
                    <a:pt x="1762" y="2868"/>
                    <a:pt x="1796" y="2880"/>
                    <a:pt x="1830" y="2880"/>
                  </a:cubicBezTo>
                  <a:cubicBezTo>
                    <a:pt x="1901" y="2880"/>
                    <a:pt x="1969" y="2828"/>
                    <a:pt x="1976" y="2746"/>
                  </a:cubicBezTo>
                  <a:lnTo>
                    <a:pt x="2040" y="1998"/>
                  </a:lnTo>
                  <a:cubicBezTo>
                    <a:pt x="2044" y="1950"/>
                    <a:pt x="2072" y="1907"/>
                    <a:pt x="2113" y="1883"/>
                  </a:cubicBezTo>
                  <a:lnTo>
                    <a:pt x="2766" y="1510"/>
                  </a:lnTo>
                  <a:cubicBezTo>
                    <a:pt x="2870" y="1453"/>
                    <a:pt x="2861" y="1299"/>
                    <a:pt x="2750" y="1251"/>
                  </a:cubicBezTo>
                  <a:lnTo>
                    <a:pt x="2058" y="958"/>
                  </a:lnTo>
                  <a:cubicBezTo>
                    <a:pt x="2013" y="940"/>
                    <a:pt x="1981" y="900"/>
                    <a:pt x="1971" y="854"/>
                  </a:cubicBezTo>
                  <a:lnTo>
                    <a:pt x="1820" y="117"/>
                  </a:lnTo>
                  <a:cubicBezTo>
                    <a:pt x="1804" y="43"/>
                    <a:pt x="1741" y="1"/>
                    <a:pt x="167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7" name="Google Shape;437;p11"/>
            <p:cNvSpPr/>
            <p:nvPr/>
          </p:nvSpPr>
          <p:spPr>
            <a:xfrm>
              <a:off x="2019062" y="4707486"/>
              <a:ext cx="94466" cy="94795"/>
            </a:xfrm>
            <a:custGeom>
              <a:avLst/>
              <a:gdLst/>
              <a:ahLst/>
              <a:cxnLst/>
              <a:rect l="l" t="t" r="r" b="b"/>
              <a:pathLst>
                <a:path w="2870" h="2880" extrusionOk="0">
                  <a:moveTo>
                    <a:pt x="1676" y="1"/>
                  </a:moveTo>
                  <a:cubicBezTo>
                    <a:pt x="1636" y="1"/>
                    <a:pt x="1596" y="17"/>
                    <a:pt x="1566" y="51"/>
                  </a:cubicBezTo>
                  <a:lnTo>
                    <a:pt x="1075" y="618"/>
                  </a:lnTo>
                  <a:cubicBezTo>
                    <a:pt x="1046" y="650"/>
                    <a:pt x="1006" y="669"/>
                    <a:pt x="964" y="669"/>
                  </a:cubicBezTo>
                  <a:cubicBezTo>
                    <a:pt x="959" y="669"/>
                    <a:pt x="953" y="668"/>
                    <a:pt x="948" y="668"/>
                  </a:cubicBezTo>
                  <a:lnTo>
                    <a:pt x="201" y="584"/>
                  </a:lnTo>
                  <a:cubicBezTo>
                    <a:pt x="195" y="583"/>
                    <a:pt x="190" y="583"/>
                    <a:pt x="184" y="583"/>
                  </a:cubicBezTo>
                  <a:cubicBezTo>
                    <a:pt x="73" y="583"/>
                    <a:pt x="0" y="706"/>
                    <a:pt x="60" y="804"/>
                  </a:cubicBezTo>
                  <a:lnTo>
                    <a:pt x="448" y="1448"/>
                  </a:lnTo>
                  <a:cubicBezTo>
                    <a:pt x="474" y="1489"/>
                    <a:pt x="476" y="1540"/>
                    <a:pt x="457" y="1584"/>
                  </a:cubicBezTo>
                  <a:lnTo>
                    <a:pt x="146" y="2269"/>
                  </a:lnTo>
                  <a:cubicBezTo>
                    <a:pt x="102" y="2368"/>
                    <a:pt x="176" y="2475"/>
                    <a:pt x="278" y="2475"/>
                  </a:cubicBezTo>
                  <a:cubicBezTo>
                    <a:pt x="290" y="2475"/>
                    <a:pt x="301" y="2474"/>
                    <a:pt x="313" y="2471"/>
                  </a:cubicBezTo>
                  <a:lnTo>
                    <a:pt x="1045" y="2301"/>
                  </a:lnTo>
                  <a:cubicBezTo>
                    <a:pt x="1056" y="2298"/>
                    <a:pt x="1068" y="2297"/>
                    <a:pt x="1079" y="2297"/>
                  </a:cubicBezTo>
                  <a:cubicBezTo>
                    <a:pt x="1114" y="2297"/>
                    <a:pt x="1149" y="2310"/>
                    <a:pt x="1177" y="2335"/>
                  </a:cubicBezTo>
                  <a:lnTo>
                    <a:pt x="1733" y="2841"/>
                  </a:lnTo>
                  <a:cubicBezTo>
                    <a:pt x="1762" y="2868"/>
                    <a:pt x="1796" y="2880"/>
                    <a:pt x="1830" y="2880"/>
                  </a:cubicBezTo>
                  <a:cubicBezTo>
                    <a:pt x="1901" y="2880"/>
                    <a:pt x="1969" y="2828"/>
                    <a:pt x="1976" y="2746"/>
                  </a:cubicBezTo>
                  <a:lnTo>
                    <a:pt x="2040" y="1998"/>
                  </a:lnTo>
                  <a:cubicBezTo>
                    <a:pt x="2044" y="1950"/>
                    <a:pt x="2072" y="1907"/>
                    <a:pt x="2113" y="1883"/>
                  </a:cubicBezTo>
                  <a:lnTo>
                    <a:pt x="2766" y="1510"/>
                  </a:lnTo>
                  <a:cubicBezTo>
                    <a:pt x="2870" y="1453"/>
                    <a:pt x="2861" y="1299"/>
                    <a:pt x="2750" y="1251"/>
                  </a:cubicBezTo>
                  <a:lnTo>
                    <a:pt x="2058" y="958"/>
                  </a:lnTo>
                  <a:cubicBezTo>
                    <a:pt x="2013" y="940"/>
                    <a:pt x="1981" y="900"/>
                    <a:pt x="1971" y="854"/>
                  </a:cubicBezTo>
                  <a:lnTo>
                    <a:pt x="1820" y="117"/>
                  </a:lnTo>
                  <a:cubicBezTo>
                    <a:pt x="1804" y="43"/>
                    <a:pt x="1741" y="1"/>
                    <a:pt x="167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8" name="Google Shape;438;p11"/>
            <p:cNvSpPr/>
            <p:nvPr/>
          </p:nvSpPr>
          <p:spPr>
            <a:xfrm>
              <a:off x="8925787" y="1745611"/>
              <a:ext cx="94466" cy="94795"/>
            </a:xfrm>
            <a:custGeom>
              <a:avLst/>
              <a:gdLst/>
              <a:ahLst/>
              <a:cxnLst/>
              <a:rect l="l" t="t" r="r" b="b"/>
              <a:pathLst>
                <a:path w="2870" h="2880" extrusionOk="0">
                  <a:moveTo>
                    <a:pt x="1676" y="1"/>
                  </a:moveTo>
                  <a:cubicBezTo>
                    <a:pt x="1636" y="1"/>
                    <a:pt x="1596" y="17"/>
                    <a:pt x="1566" y="51"/>
                  </a:cubicBezTo>
                  <a:lnTo>
                    <a:pt x="1075" y="618"/>
                  </a:lnTo>
                  <a:cubicBezTo>
                    <a:pt x="1046" y="650"/>
                    <a:pt x="1006" y="669"/>
                    <a:pt x="964" y="669"/>
                  </a:cubicBezTo>
                  <a:cubicBezTo>
                    <a:pt x="959" y="669"/>
                    <a:pt x="953" y="668"/>
                    <a:pt x="948" y="668"/>
                  </a:cubicBezTo>
                  <a:lnTo>
                    <a:pt x="201" y="584"/>
                  </a:lnTo>
                  <a:cubicBezTo>
                    <a:pt x="195" y="583"/>
                    <a:pt x="190" y="583"/>
                    <a:pt x="184" y="583"/>
                  </a:cubicBezTo>
                  <a:cubicBezTo>
                    <a:pt x="73" y="583"/>
                    <a:pt x="0" y="706"/>
                    <a:pt x="60" y="804"/>
                  </a:cubicBezTo>
                  <a:lnTo>
                    <a:pt x="448" y="1448"/>
                  </a:lnTo>
                  <a:cubicBezTo>
                    <a:pt x="474" y="1489"/>
                    <a:pt x="476" y="1540"/>
                    <a:pt x="457" y="1584"/>
                  </a:cubicBezTo>
                  <a:lnTo>
                    <a:pt x="146" y="2269"/>
                  </a:lnTo>
                  <a:cubicBezTo>
                    <a:pt x="102" y="2368"/>
                    <a:pt x="176" y="2475"/>
                    <a:pt x="278" y="2475"/>
                  </a:cubicBezTo>
                  <a:cubicBezTo>
                    <a:pt x="290" y="2475"/>
                    <a:pt x="301" y="2474"/>
                    <a:pt x="313" y="2471"/>
                  </a:cubicBezTo>
                  <a:lnTo>
                    <a:pt x="1045" y="2301"/>
                  </a:lnTo>
                  <a:cubicBezTo>
                    <a:pt x="1056" y="2298"/>
                    <a:pt x="1068" y="2297"/>
                    <a:pt x="1079" y="2297"/>
                  </a:cubicBezTo>
                  <a:cubicBezTo>
                    <a:pt x="1114" y="2297"/>
                    <a:pt x="1149" y="2310"/>
                    <a:pt x="1177" y="2335"/>
                  </a:cubicBezTo>
                  <a:lnTo>
                    <a:pt x="1733" y="2841"/>
                  </a:lnTo>
                  <a:cubicBezTo>
                    <a:pt x="1762" y="2868"/>
                    <a:pt x="1796" y="2880"/>
                    <a:pt x="1830" y="2880"/>
                  </a:cubicBezTo>
                  <a:cubicBezTo>
                    <a:pt x="1901" y="2880"/>
                    <a:pt x="1969" y="2828"/>
                    <a:pt x="1976" y="2746"/>
                  </a:cubicBezTo>
                  <a:lnTo>
                    <a:pt x="2040" y="1998"/>
                  </a:lnTo>
                  <a:cubicBezTo>
                    <a:pt x="2044" y="1950"/>
                    <a:pt x="2072" y="1907"/>
                    <a:pt x="2113" y="1883"/>
                  </a:cubicBezTo>
                  <a:lnTo>
                    <a:pt x="2766" y="1510"/>
                  </a:lnTo>
                  <a:cubicBezTo>
                    <a:pt x="2870" y="1453"/>
                    <a:pt x="2861" y="1299"/>
                    <a:pt x="2750" y="1251"/>
                  </a:cubicBezTo>
                  <a:lnTo>
                    <a:pt x="2058" y="958"/>
                  </a:lnTo>
                  <a:cubicBezTo>
                    <a:pt x="2013" y="940"/>
                    <a:pt x="1981" y="900"/>
                    <a:pt x="1971" y="854"/>
                  </a:cubicBezTo>
                  <a:lnTo>
                    <a:pt x="1820" y="117"/>
                  </a:lnTo>
                  <a:cubicBezTo>
                    <a:pt x="1804" y="43"/>
                    <a:pt x="1741" y="1"/>
                    <a:pt x="167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9" name="Google Shape;439;p11"/>
            <p:cNvSpPr/>
            <p:nvPr/>
          </p:nvSpPr>
          <p:spPr>
            <a:xfrm>
              <a:off x="8533337" y="2003511"/>
              <a:ext cx="94466" cy="94795"/>
            </a:xfrm>
            <a:custGeom>
              <a:avLst/>
              <a:gdLst/>
              <a:ahLst/>
              <a:cxnLst/>
              <a:rect l="l" t="t" r="r" b="b"/>
              <a:pathLst>
                <a:path w="2870" h="2880" extrusionOk="0">
                  <a:moveTo>
                    <a:pt x="1676" y="1"/>
                  </a:moveTo>
                  <a:cubicBezTo>
                    <a:pt x="1636" y="1"/>
                    <a:pt x="1596" y="17"/>
                    <a:pt x="1566" y="51"/>
                  </a:cubicBezTo>
                  <a:lnTo>
                    <a:pt x="1075" y="618"/>
                  </a:lnTo>
                  <a:cubicBezTo>
                    <a:pt x="1046" y="650"/>
                    <a:pt x="1006" y="669"/>
                    <a:pt x="964" y="669"/>
                  </a:cubicBezTo>
                  <a:cubicBezTo>
                    <a:pt x="959" y="669"/>
                    <a:pt x="953" y="668"/>
                    <a:pt x="948" y="668"/>
                  </a:cubicBezTo>
                  <a:lnTo>
                    <a:pt x="201" y="584"/>
                  </a:lnTo>
                  <a:cubicBezTo>
                    <a:pt x="195" y="583"/>
                    <a:pt x="190" y="583"/>
                    <a:pt x="184" y="583"/>
                  </a:cubicBezTo>
                  <a:cubicBezTo>
                    <a:pt x="73" y="583"/>
                    <a:pt x="0" y="706"/>
                    <a:pt x="60" y="804"/>
                  </a:cubicBezTo>
                  <a:lnTo>
                    <a:pt x="448" y="1448"/>
                  </a:lnTo>
                  <a:cubicBezTo>
                    <a:pt x="474" y="1489"/>
                    <a:pt x="476" y="1540"/>
                    <a:pt x="457" y="1584"/>
                  </a:cubicBezTo>
                  <a:lnTo>
                    <a:pt x="146" y="2269"/>
                  </a:lnTo>
                  <a:cubicBezTo>
                    <a:pt x="102" y="2368"/>
                    <a:pt x="176" y="2475"/>
                    <a:pt x="278" y="2475"/>
                  </a:cubicBezTo>
                  <a:cubicBezTo>
                    <a:pt x="290" y="2475"/>
                    <a:pt x="301" y="2474"/>
                    <a:pt x="313" y="2471"/>
                  </a:cubicBezTo>
                  <a:lnTo>
                    <a:pt x="1045" y="2301"/>
                  </a:lnTo>
                  <a:cubicBezTo>
                    <a:pt x="1056" y="2298"/>
                    <a:pt x="1068" y="2297"/>
                    <a:pt x="1079" y="2297"/>
                  </a:cubicBezTo>
                  <a:cubicBezTo>
                    <a:pt x="1114" y="2297"/>
                    <a:pt x="1149" y="2310"/>
                    <a:pt x="1177" y="2335"/>
                  </a:cubicBezTo>
                  <a:lnTo>
                    <a:pt x="1733" y="2841"/>
                  </a:lnTo>
                  <a:cubicBezTo>
                    <a:pt x="1762" y="2868"/>
                    <a:pt x="1796" y="2880"/>
                    <a:pt x="1830" y="2880"/>
                  </a:cubicBezTo>
                  <a:cubicBezTo>
                    <a:pt x="1901" y="2880"/>
                    <a:pt x="1969" y="2828"/>
                    <a:pt x="1976" y="2746"/>
                  </a:cubicBezTo>
                  <a:lnTo>
                    <a:pt x="2040" y="1998"/>
                  </a:lnTo>
                  <a:cubicBezTo>
                    <a:pt x="2044" y="1950"/>
                    <a:pt x="2072" y="1907"/>
                    <a:pt x="2113" y="1883"/>
                  </a:cubicBezTo>
                  <a:lnTo>
                    <a:pt x="2766" y="1510"/>
                  </a:lnTo>
                  <a:cubicBezTo>
                    <a:pt x="2870" y="1453"/>
                    <a:pt x="2861" y="1299"/>
                    <a:pt x="2750" y="1251"/>
                  </a:cubicBezTo>
                  <a:lnTo>
                    <a:pt x="2058" y="958"/>
                  </a:lnTo>
                  <a:cubicBezTo>
                    <a:pt x="2013" y="940"/>
                    <a:pt x="1981" y="900"/>
                    <a:pt x="1971" y="854"/>
                  </a:cubicBezTo>
                  <a:lnTo>
                    <a:pt x="1820" y="117"/>
                  </a:lnTo>
                  <a:cubicBezTo>
                    <a:pt x="1804" y="43"/>
                    <a:pt x="1741" y="1"/>
                    <a:pt x="167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0" name="Google Shape;440;p11"/>
            <p:cNvSpPr/>
            <p:nvPr/>
          </p:nvSpPr>
          <p:spPr>
            <a:xfrm>
              <a:off x="7448574" y="405686"/>
              <a:ext cx="94466" cy="94795"/>
            </a:xfrm>
            <a:custGeom>
              <a:avLst/>
              <a:gdLst/>
              <a:ahLst/>
              <a:cxnLst/>
              <a:rect l="l" t="t" r="r" b="b"/>
              <a:pathLst>
                <a:path w="2870" h="2880" extrusionOk="0">
                  <a:moveTo>
                    <a:pt x="1676" y="1"/>
                  </a:moveTo>
                  <a:cubicBezTo>
                    <a:pt x="1636" y="1"/>
                    <a:pt x="1596" y="17"/>
                    <a:pt x="1566" y="51"/>
                  </a:cubicBezTo>
                  <a:lnTo>
                    <a:pt x="1075" y="618"/>
                  </a:lnTo>
                  <a:cubicBezTo>
                    <a:pt x="1046" y="650"/>
                    <a:pt x="1006" y="669"/>
                    <a:pt x="964" y="669"/>
                  </a:cubicBezTo>
                  <a:cubicBezTo>
                    <a:pt x="959" y="669"/>
                    <a:pt x="953" y="668"/>
                    <a:pt x="948" y="668"/>
                  </a:cubicBezTo>
                  <a:lnTo>
                    <a:pt x="201" y="584"/>
                  </a:lnTo>
                  <a:cubicBezTo>
                    <a:pt x="195" y="583"/>
                    <a:pt x="190" y="583"/>
                    <a:pt x="184" y="583"/>
                  </a:cubicBezTo>
                  <a:cubicBezTo>
                    <a:pt x="73" y="583"/>
                    <a:pt x="0" y="706"/>
                    <a:pt x="60" y="804"/>
                  </a:cubicBezTo>
                  <a:lnTo>
                    <a:pt x="448" y="1448"/>
                  </a:lnTo>
                  <a:cubicBezTo>
                    <a:pt x="474" y="1489"/>
                    <a:pt x="476" y="1540"/>
                    <a:pt x="457" y="1584"/>
                  </a:cubicBezTo>
                  <a:lnTo>
                    <a:pt x="146" y="2269"/>
                  </a:lnTo>
                  <a:cubicBezTo>
                    <a:pt x="102" y="2368"/>
                    <a:pt x="176" y="2475"/>
                    <a:pt x="278" y="2475"/>
                  </a:cubicBezTo>
                  <a:cubicBezTo>
                    <a:pt x="290" y="2475"/>
                    <a:pt x="301" y="2474"/>
                    <a:pt x="313" y="2471"/>
                  </a:cubicBezTo>
                  <a:lnTo>
                    <a:pt x="1045" y="2301"/>
                  </a:lnTo>
                  <a:cubicBezTo>
                    <a:pt x="1056" y="2298"/>
                    <a:pt x="1068" y="2297"/>
                    <a:pt x="1079" y="2297"/>
                  </a:cubicBezTo>
                  <a:cubicBezTo>
                    <a:pt x="1114" y="2297"/>
                    <a:pt x="1149" y="2310"/>
                    <a:pt x="1177" y="2335"/>
                  </a:cubicBezTo>
                  <a:lnTo>
                    <a:pt x="1733" y="2841"/>
                  </a:lnTo>
                  <a:cubicBezTo>
                    <a:pt x="1762" y="2868"/>
                    <a:pt x="1796" y="2880"/>
                    <a:pt x="1830" y="2880"/>
                  </a:cubicBezTo>
                  <a:cubicBezTo>
                    <a:pt x="1901" y="2880"/>
                    <a:pt x="1969" y="2828"/>
                    <a:pt x="1976" y="2746"/>
                  </a:cubicBezTo>
                  <a:lnTo>
                    <a:pt x="2040" y="1998"/>
                  </a:lnTo>
                  <a:cubicBezTo>
                    <a:pt x="2044" y="1950"/>
                    <a:pt x="2072" y="1907"/>
                    <a:pt x="2113" y="1883"/>
                  </a:cubicBezTo>
                  <a:lnTo>
                    <a:pt x="2766" y="1510"/>
                  </a:lnTo>
                  <a:cubicBezTo>
                    <a:pt x="2870" y="1453"/>
                    <a:pt x="2861" y="1299"/>
                    <a:pt x="2750" y="1251"/>
                  </a:cubicBezTo>
                  <a:lnTo>
                    <a:pt x="2058" y="958"/>
                  </a:lnTo>
                  <a:cubicBezTo>
                    <a:pt x="2013" y="940"/>
                    <a:pt x="1981" y="900"/>
                    <a:pt x="1971" y="854"/>
                  </a:cubicBezTo>
                  <a:lnTo>
                    <a:pt x="1820" y="117"/>
                  </a:lnTo>
                  <a:cubicBezTo>
                    <a:pt x="1804" y="43"/>
                    <a:pt x="1741" y="1"/>
                    <a:pt x="167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1" name="Google Shape;441;p11"/>
            <p:cNvSpPr/>
            <p:nvPr/>
          </p:nvSpPr>
          <p:spPr>
            <a:xfrm>
              <a:off x="7022474" y="609561"/>
              <a:ext cx="94466" cy="94795"/>
            </a:xfrm>
            <a:custGeom>
              <a:avLst/>
              <a:gdLst/>
              <a:ahLst/>
              <a:cxnLst/>
              <a:rect l="l" t="t" r="r" b="b"/>
              <a:pathLst>
                <a:path w="2870" h="2880" extrusionOk="0">
                  <a:moveTo>
                    <a:pt x="1676" y="1"/>
                  </a:moveTo>
                  <a:cubicBezTo>
                    <a:pt x="1636" y="1"/>
                    <a:pt x="1596" y="17"/>
                    <a:pt x="1566" y="51"/>
                  </a:cubicBezTo>
                  <a:lnTo>
                    <a:pt x="1075" y="618"/>
                  </a:lnTo>
                  <a:cubicBezTo>
                    <a:pt x="1046" y="650"/>
                    <a:pt x="1006" y="669"/>
                    <a:pt x="964" y="669"/>
                  </a:cubicBezTo>
                  <a:cubicBezTo>
                    <a:pt x="959" y="669"/>
                    <a:pt x="953" y="668"/>
                    <a:pt x="948" y="668"/>
                  </a:cubicBezTo>
                  <a:lnTo>
                    <a:pt x="201" y="584"/>
                  </a:lnTo>
                  <a:cubicBezTo>
                    <a:pt x="195" y="583"/>
                    <a:pt x="190" y="583"/>
                    <a:pt x="184" y="583"/>
                  </a:cubicBezTo>
                  <a:cubicBezTo>
                    <a:pt x="73" y="583"/>
                    <a:pt x="0" y="706"/>
                    <a:pt x="60" y="804"/>
                  </a:cubicBezTo>
                  <a:lnTo>
                    <a:pt x="448" y="1448"/>
                  </a:lnTo>
                  <a:cubicBezTo>
                    <a:pt x="474" y="1489"/>
                    <a:pt x="476" y="1540"/>
                    <a:pt x="457" y="1584"/>
                  </a:cubicBezTo>
                  <a:lnTo>
                    <a:pt x="146" y="2269"/>
                  </a:lnTo>
                  <a:cubicBezTo>
                    <a:pt x="102" y="2368"/>
                    <a:pt x="176" y="2475"/>
                    <a:pt x="278" y="2475"/>
                  </a:cubicBezTo>
                  <a:cubicBezTo>
                    <a:pt x="290" y="2475"/>
                    <a:pt x="301" y="2474"/>
                    <a:pt x="313" y="2471"/>
                  </a:cubicBezTo>
                  <a:lnTo>
                    <a:pt x="1045" y="2301"/>
                  </a:lnTo>
                  <a:cubicBezTo>
                    <a:pt x="1056" y="2298"/>
                    <a:pt x="1068" y="2297"/>
                    <a:pt x="1079" y="2297"/>
                  </a:cubicBezTo>
                  <a:cubicBezTo>
                    <a:pt x="1114" y="2297"/>
                    <a:pt x="1149" y="2310"/>
                    <a:pt x="1177" y="2335"/>
                  </a:cubicBezTo>
                  <a:lnTo>
                    <a:pt x="1733" y="2841"/>
                  </a:lnTo>
                  <a:cubicBezTo>
                    <a:pt x="1762" y="2868"/>
                    <a:pt x="1796" y="2880"/>
                    <a:pt x="1830" y="2880"/>
                  </a:cubicBezTo>
                  <a:cubicBezTo>
                    <a:pt x="1901" y="2880"/>
                    <a:pt x="1969" y="2828"/>
                    <a:pt x="1976" y="2746"/>
                  </a:cubicBezTo>
                  <a:lnTo>
                    <a:pt x="2040" y="1998"/>
                  </a:lnTo>
                  <a:cubicBezTo>
                    <a:pt x="2044" y="1950"/>
                    <a:pt x="2072" y="1907"/>
                    <a:pt x="2113" y="1883"/>
                  </a:cubicBezTo>
                  <a:lnTo>
                    <a:pt x="2766" y="1510"/>
                  </a:lnTo>
                  <a:cubicBezTo>
                    <a:pt x="2870" y="1453"/>
                    <a:pt x="2861" y="1299"/>
                    <a:pt x="2750" y="1251"/>
                  </a:cubicBezTo>
                  <a:lnTo>
                    <a:pt x="2058" y="958"/>
                  </a:lnTo>
                  <a:cubicBezTo>
                    <a:pt x="2013" y="940"/>
                    <a:pt x="1981" y="900"/>
                    <a:pt x="1971" y="854"/>
                  </a:cubicBezTo>
                  <a:lnTo>
                    <a:pt x="1820" y="117"/>
                  </a:lnTo>
                  <a:cubicBezTo>
                    <a:pt x="1804" y="43"/>
                    <a:pt x="1741" y="1"/>
                    <a:pt x="167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2" name="Google Shape;442;p11"/>
            <p:cNvSpPr/>
            <p:nvPr/>
          </p:nvSpPr>
          <p:spPr>
            <a:xfrm>
              <a:off x="6872855" y="672692"/>
              <a:ext cx="99173" cy="140119"/>
            </a:xfrm>
            <a:custGeom>
              <a:avLst/>
              <a:gdLst/>
              <a:ahLst/>
              <a:cxnLst/>
              <a:rect l="l" t="t" r="r" b="b"/>
              <a:pathLst>
                <a:path w="3013" h="4257" extrusionOk="0">
                  <a:moveTo>
                    <a:pt x="513" y="0"/>
                  </a:moveTo>
                  <a:cubicBezTo>
                    <a:pt x="438" y="0"/>
                    <a:pt x="363" y="3"/>
                    <a:pt x="289" y="5"/>
                  </a:cubicBezTo>
                  <a:cubicBezTo>
                    <a:pt x="215" y="7"/>
                    <a:pt x="146" y="39"/>
                    <a:pt x="84" y="79"/>
                  </a:cubicBezTo>
                  <a:cubicBezTo>
                    <a:pt x="8" y="130"/>
                    <a:pt x="0" y="228"/>
                    <a:pt x="66" y="296"/>
                  </a:cubicBezTo>
                  <a:cubicBezTo>
                    <a:pt x="128" y="360"/>
                    <a:pt x="201" y="390"/>
                    <a:pt x="292" y="391"/>
                  </a:cubicBezTo>
                  <a:cubicBezTo>
                    <a:pt x="439" y="393"/>
                    <a:pt x="587" y="397"/>
                    <a:pt x="731" y="417"/>
                  </a:cubicBezTo>
                  <a:cubicBezTo>
                    <a:pt x="957" y="449"/>
                    <a:pt x="1002" y="517"/>
                    <a:pt x="960" y="736"/>
                  </a:cubicBezTo>
                  <a:cubicBezTo>
                    <a:pt x="926" y="922"/>
                    <a:pt x="863" y="1099"/>
                    <a:pt x="782" y="1273"/>
                  </a:cubicBezTo>
                  <a:cubicBezTo>
                    <a:pt x="664" y="1524"/>
                    <a:pt x="696" y="1765"/>
                    <a:pt x="875" y="1980"/>
                  </a:cubicBezTo>
                  <a:cubicBezTo>
                    <a:pt x="994" y="2121"/>
                    <a:pt x="1156" y="2196"/>
                    <a:pt x="1335" y="2239"/>
                  </a:cubicBezTo>
                  <a:cubicBezTo>
                    <a:pt x="1437" y="2263"/>
                    <a:pt x="1542" y="2278"/>
                    <a:pt x="1643" y="2305"/>
                  </a:cubicBezTo>
                  <a:cubicBezTo>
                    <a:pt x="1852" y="2360"/>
                    <a:pt x="1901" y="2434"/>
                    <a:pt x="1869" y="2646"/>
                  </a:cubicBezTo>
                  <a:cubicBezTo>
                    <a:pt x="1842" y="2823"/>
                    <a:pt x="1778" y="2989"/>
                    <a:pt x="1708" y="3156"/>
                  </a:cubicBezTo>
                  <a:cubicBezTo>
                    <a:pt x="1532" y="3567"/>
                    <a:pt x="1673" y="3981"/>
                    <a:pt x="2063" y="4178"/>
                  </a:cubicBezTo>
                  <a:cubicBezTo>
                    <a:pt x="2172" y="4234"/>
                    <a:pt x="2282" y="4257"/>
                    <a:pt x="2391" y="4257"/>
                  </a:cubicBezTo>
                  <a:cubicBezTo>
                    <a:pt x="2547" y="4257"/>
                    <a:pt x="2702" y="4211"/>
                    <a:pt x="2853" y="4145"/>
                  </a:cubicBezTo>
                  <a:cubicBezTo>
                    <a:pt x="2968" y="4095"/>
                    <a:pt x="3012" y="4004"/>
                    <a:pt x="2974" y="3922"/>
                  </a:cubicBezTo>
                  <a:cubicBezTo>
                    <a:pt x="2950" y="3872"/>
                    <a:pt x="2931" y="3841"/>
                    <a:pt x="2859" y="3841"/>
                  </a:cubicBezTo>
                  <a:cubicBezTo>
                    <a:pt x="2833" y="3841"/>
                    <a:pt x="2801" y="3845"/>
                    <a:pt x="2758" y="3854"/>
                  </a:cubicBezTo>
                  <a:cubicBezTo>
                    <a:pt x="2658" y="3875"/>
                    <a:pt x="2558" y="3895"/>
                    <a:pt x="2455" y="3895"/>
                  </a:cubicBezTo>
                  <a:cubicBezTo>
                    <a:pt x="2432" y="3895"/>
                    <a:pt x="2408" y="3894"/>
                    <a:pt x="2384" y="3891"/>
                  </a:cubicBezTo>
                  <a:cubicBezTo>
                    <a:pt x="2119" y="3865"/>
                    <a:pt x="1973" y="3662"/>
                    <a:pt x="2037" y="3406"/>
                  </a:cubicBezTo>
                  <a:cubicBezTo>
                    <a:pt x="2059" y="3316"/>
                    <a:pt x="2101" y="3228"/>
                    <a:pt x="2135" y="3141"/>
                  </a:cubicBezTo>
                  <a:cubicBezTo>
                    <a:pt x="2214" y="2934"/>
                    <a:pt x="2284" y="2725"/>
                    <a:pt x="2267" y="2497"/>
                  </a:cubicBezTo>
                  <a:cubicBezTo>
                    <a:pt x="2245" y="2214"/>
                    <a:pt x="2098" y="2024"/>
                    <a:pt x="1831" y="1944"/>
                  </a:cubicBezTo>
                  <a:cubicBezTo>
                    <a:pt x="1752" y="1920"/>
                    <a:pt x="1668" y="1906"/>
                    <a:pt x="1550" y="1877"/>
                  </a:cubicBezTo>
                  <a:cubicBezTo>
                    <a:pt x="1533" y="1875"/>
                    <a:pt x="1481" y="1866"/>
                    <a:pt x="1433" y="1855"/>
                  </a:cubicBezTo>
                  <a:cubicBezTo>
                    <a:pt x="1111" y="1778"/>
                    <a:pt x="1048" y="1657"/>
                    <a:pt x="1176" y="1360"/>
                  </a:cubicBezTo>
                  <a:cubicBezTo>
                    <a:pt x="1188" y="1331"/>
                    <a:pt x="1208" y="1305"/>
                    <a:pt x="1219" y="1275"/>
                  </a:cubicBezTo>
                  <a:cubicBezTo>
                    <a:pt x="1287" y="1098"/>
                    <a:pt x="1346" y="919"/>
                    <a:pt x="1370" y="730"/>
                  </a:cubicBezTo>
                  <a:cubicBezTo>
                    <a:pt x="1415" y="377"/>
                    <a:pt x="1261" y="138"/>
                    <a:pt x="916" y="45"/>
                  </a:cubicBezTo>
                  <a:cubicBezTo>
                    <a:pt x="783" y="9"/>
                    <a:pt x="648" y="0"/>
                    <a:pt x="51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3" name="Google Shape;443;p11"/>
            <p:cNvSpPr/>
            <p:nvPr/>
          </p:nvSpPr>
          <p:spPr>
            <a:xfrm>
              <a:off x="1140480" y="2978467"/>
              <a:ext cx="99173" cy="140119"/>
            </a:xfrm>
            <a:custGeom>
              <a:avLst/>
              <a:gdLst/>
              <a:ahLst/>
              <a:cxnLst/>
              <a:rect l="l" t="t" r="r" b="b"/>
              <a:pathLst>
                <a:path w="3013" h="4257" extrusionOk="0">
                  <a:moveTo>
                    <a:pt x="513" y="0"/>
                  </a:moveTo>
                  <a:cubicBezTo>
                    <a:pt x="438" y="0"/>
                    <a:pt x="363" y="3"/>
                    <a:pt x="289" y="5"/>
                  </a:cubicBezTo>
                  <a:cubicBezTo>
                    <a:pt x="215" y="7"/>
                    <a:pt x="146" y="39"/>
                    <a:pt x="84" y="79"/>
                  </a:cubicBezTo>
                  <a:cubicBezTo>
                    <a:pt x="8" y="130"/>
                    <a:pt x="0" y="228"/>
                    <a:pt x="66" y="296"/>
                  </a:cubicBezTo>
                  <a:cubicBezTo>
                    <a:pt x="128" y="360"/>
                    <a:pt x="201" y="390"/>
                    <a:pt x="292" y="391"/>
                  </a:cubicBezTo>
                  <a:cubicBezTo>
                    <a:pt x="439" y="393"/>
                    <a:pt x="587" y="397"/>
                    <a:pt x="731" y="417"/>
                  </a:cubicBezTo>
                  <a:cubicBezTo>
                    <a:pt x="957" y="449"/>
                    <a:pt x="1002" y="517"/>
                    <a:pt x="960" y="736"/>
                  </a:cubicBezTo>
                  <a:cubicBezTo>
                    <a:pt x="926" y="922"/>
                    <a:pt x="863" y="1099"/>
                    <a:pt x="782" y="1273"/>
                  </a:cubicBezTo>
                  <a:cubicBezTo>
                    <a:pt x="664" y="1524"/>
                    <a:pt x="696" y="1765"/>
                    <a:pt x="875" y="1980"/>
                  </a:cubicBezTo>
                  <a:cubicBezTo>
                    <a:pt x="994" y="2121"/>
                    <a:pt x="1156" y="2196"/>
                    <a:pt x="1335" y="2239"/>
                  </a:cubicBezTo>
                  <a:cubicBezTo>
                    <a:pt x="1437" y="2263"/>
                    <a:pt x="1542" y="2278"/>
                    <a:pt x="1643" y="2305"/>
                  </a:cubicBezTo>
                  <a:cubicBezTo>
                    <a:pt x="1852" y="2360"/>
                    <a:pt x="1901" y="2434"/>
                    <a:pt x="1869" y="2646"/>
                  </a:cubicBezTo>
                  <a:cubicBezTo>
                    <a:pt x="1842" y="2823"/>
                    <a:pt x="1778" y="2989"/>
                    <a:pt x="1708" y="3156"/>
                  </a:cubicBezTo>
                  <a:cubicBezTo>
                    <a:pt x="1532" y="3567"/>
                    <a:pt x="1673" y="3981"/>
                    <a:pt x="2063" y="4178"/>
                  </a:cubicBezTo>
                  <a:cubicBezTo>
                    <a:pt x="2172" y="4234"/>
                    <a:pt x="2282" y="4257"/>
                    <a:pt x="2391" y="4257"/>
                  </a:cubicBezTo>
                  <a:cubicBezTo>
                    <a:pt x="2547" y="4257"/>
                    <a:pt x="2702" y="4211"/>
                    <a:pt x="2853" y="4145"/>
                  </a:cubicBezTo>
                  <a:cubicBezTo>
                    <a:pt x="2968" y="4095"/>
                    <a:pt x="3012" y="4004"/>
                    <a:pt x="2974" y="3922"/>
                  </a:cubicBezTo>
                  <a:cubicBezTo>
                    <a:pt x="2950" y="3872"/>
                    <a:pt x="2931" y="3841"/>
                    <a:pt x="2859" y="3841"/>
                  </a:cubicBezTo>
                  <a:cubicBezTo>
                    <a:pt x="2833" y="3841"/>
                    <a:pt x="2801" y="3845"/>
                    <a:pt x="2758" y="3854"/>
                  </a:cubicBezTo>
                  <a:cubicBezTo>
                    <a:pt x="2658" y="3875"/>
                    <a:pt x="2558" y="3895"/>
                    <a:pt x="2455" y="3895"/>
                  </a:cubicBezTo>
                  <a:cubicBezTo>
                    <a:pt x="2432" y="3895"/>
                    <a:pt x="2408" y="3894"/>
                    <a:pt x="2384" y="3891"/>
                  </a:cubicBezTo>
                  <a:cubicBezTo>
                    <a:pt x="2119" y="3865"/>
                    <a:pt x="1973" y="3662"/>
                    <a:pt x="2037" y="3406"/>
                  </a:cubicBezTo>
                  <a:cubicBezTo>
                    <a:pt x="2059" y="3316"/>
                    <a:pt x="2101" y="3228"/>
                    <a:pt x="2135" y="3141"/>
                  </a:cubicBezTo>
                  <a:cubicBezTo>
                    <a:pt x="2214" y="2934"/>
                    <a:pt x="2284" y="2725"/>
                    <a:pt x="2267" y="2497"/>
                  </a:cubicBezTo>
                  <a:cubicBezTo>
                    <a:pt x="2245" y="2214"/>
                    <a:pt x="2098" y="2024"/>
                    <a:pt x="1831" y="1944"/>
                  </a:cubicBezTo>
                  <a:cubicBezTo>
                    <a:pt x="1752" y="1920"/>
                    <a:pt x="1668" y="1906"/>
                    <a:pt x="1550" y="1877"/>
                  </a:cubicBezTo>
                  <a:cubicBezTo>
                    <a:pt x="1533" y="1875"/>
                    <a:pt x="1481" y="1866"/>
                    <a:pt x="1433" y="1855"/>
                  </a:cubicBezTo>
                  <a:cubicBezTo>
                    <a:pt x="1111" y="1778"/>
                    <a:pt x="1048" y="1657"/>
                    <a:pt x="1176" y="1360"/>
                  </a:cubicBezTo>
                  <a:cubicBezTo>
                    <a:pt x="1188" y="1331"/>
                    <a:pt x="1208" y="1305"/>
                    <a:pt x="1219" y="1275"/>
                  </a:cubicBezTo>
                  <a:cubicBezTo>
                    <a:pt x="1287" y="1098"/>
                    <a:pt x="1346" y="919"/>
                    <a:pt x="1370" y="730"/>
                  </a:cubicBezTo>
                  <a:cubicBezTo>
                    <a:pt x="1415" y="377"/>
                    <a:pt x="1261" y="138"/>
                    <a:pt x="916" y="45"/>
                  </a:cubicBezTo>
                  <a:cubicBezTo>
                    <a:pt x="783" y="9"/>
                    <a:pt x="648" y="0"/>
                    <a:pt x="51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4" name="Google Shape;444;p11"/>
            <p:cNvSpPr/>
            <p:nvPr/>
          </p:nvSpPr>
          <p:spPr>
            <a:xfrm>
              <a:off x="2183280" y="4650892"/>
              <a:ext cx="99173" cy="140119"/>
            </a:xfrm>
            <a:custGeom>
              <a:avLst/>
              <a:gdLst/>
              <a:ahLst/>
              <a:cxnLst/>
              <a:rect l="l" t="t" r="r" b="b"/>
              <a:pathLst>
                <a:path w="3013" h="4257" extrusionOk="0">
                  <a:moveTo>
                    <a:pt x="513" y="0"/>
                  </a:moveTo>
                  <a:cubicBezTo>
                    <a:pt x="438" y="0"/>
                    <a:pt x="363" y="3"/>
                    <a:pt x="289" y="5"/>
                  </a:cubicBezTo>
                  <a:cubicBezTo>
                    <a:pt x="215" y="7"/>
                    <a:pt x="146" y="39"/>
                    <a:pt x="84" y="79"/>
                  </a:cubicBezTo>
                  <a:cubicBezTo>
                    <a:pt x="8" y="130"/>
                    <a:pt x="0" y="228"/>
                    <a:pt x="66" y="296"/>
                  </a:cubicBezTo>
                  <a:cubicBezTo>
                    <a:pt x="128" y="360"/>
                    <a:pt x="201" y="390"/>
                    <a:pt x="292" y="391"/>
                  </a:cubicBezTo>
                  <a:cubicBezTo>
                    <a:pt x="439" y="393"/>
                    <a:pt x="587" y="397"/>
                    <a:pt x="731" y="417"/>
                  </a:cubicBezTo>
                  <a:cubicBezTo>
                    <a:pt x="957" y="449"/>
                    <a:pt x="1002" y="517"/>
                    <a:pt x="960" y="736"/>
                  </a:cubicBezTo>
                  <a:cubicBezTo>
                    <a:pt x="926" y="922"/>
                    <a:pt x="863" y="1099"/>
                    <a:pt x="782" y="1273"/>
                  </a:cubicBezTo>
                  <a:cubicBezTo>
                    <a:pt x="664" y="1524"/>
                    <a:pt x="696" y="1765"/>
                    <a:pt x="875" y="1980"/>
                  </a:cubicBezTo>
                  <a:cubicBezTo>
                    <a:pt x="994" y="2121"/>
                    <a:pt x="1156" y="2196"/>
                    <a:pt x="1335" y="2239"/>
                  </a:cubicBezTo>
                  <a:cubicBezTo>
                    <a:pt x="1437" y="2263"/>
                    <a:pt x="1542" y="2278"/>
                    <a:pt x="1643" y="2305"/>
                  </a:cubicBezTo>
                  <a:cubicBezTo>
                    <a:pt x="1852" y="2360"/>
                    <a:pt x="1901" y="2434"/>
                    <a:pt x="1869" y="2646"/>
                  </a:cubicBezTo>
                  <a:cubicBezTo>
                    <a:pt x="1842" y="2823"/>
                    <a:pt x="1778" y="2989"/>
                    <a:pt x="1708" y="3156"/>
                  </a:cubicBezTo>
                  <a:cubicBezTo>
                    <a:pt x="1532" y="3567"/>
                    <a:pt x="1673" y="3981"/>
                    <a:pt x="2063" y="4178"/>
                  </a:cubicBezTo>
                  <a:cubicBezTo>
                    <a:pt x="2172" y="4234"/>
                    <a:pt x="2282" y="4257"/>
                    <a:pt x="2391" y="4257"/>
                  </a:cubicBezTo>
                  <a:cubicBezTo>
                    <a:pt x="2547" y="4257"/>
                    <a:pt x="2702" y="4211"/>
                    <a:pt x="2853" y="4145"/>
                  </a:cubicBezTo>
                  <a:cubicBezTo>
                    <a:pt x="2968" y="4095"/>
                    <a:pt x="3012" y="4004"/>
                    <a:pt x="2974" y="3922"/>
                  </a:cubicBezTo>
                  <a:cubicBezTo>
                    <a:pt x="2950" y="3872"/>
                    <a:pt x="2931" y="3841"/>
                    <a:pt x="2859" y="3841"/>
                  </a:cubicBezTo>
                  <a:cubicBezTo>
                    <a:pt x="2833" y="3841"/>
                    <a:pt x="2801" y="3845"/>
                    <a:pt x="2758" y="3854"/>
                  </a:cubicBezTo>
                  <a:cubicBezTo>
                    <a:pt x="2658" y="3875"/>
                    <a:pt x="2558" y="3895"/>
                    <a:pt x="2455" y="3895"/>
                  </a:cubicBezTo>
                  <a:cubicBezTo>
                    <a:pt x="2432" y="3895"/>
                    <a:pt x="2408" y="3894"/>
                    <a:pt x="2384" y="3891"/>
                  </a:cubicBezTo>
                  <a:cubicBezTo>
                    <a:pt x="2119" y="3865"/>
                    <a:pt x="1973" y="3662"/>
                    <a:pt x="2037" y="3406"/>
                  </a:cubicBezTo>
                  <a:cubicBezTo>
                    <a:pt x="2059" y="3316"/>
                    <a:pt x="2101" y="3228"/>
                    <a:pt x="2135" y="3141"/>
                  </a:cubicBezTo>
                  <a:cubicBezTo>
                    <a:pt x="2214" y="2934"/>
                    <a:pt x="2284" y="2725"/>
                    <a:pt x="2267" y="2497"/>
                  </a:cubicBezTo>
                  <a:cubicBezTo>
                    <a:pt x="2245" y="2214"/>
                    <a:pt x="2098" y="2024"/>
                    <a:pt x="1831" y="1944"/>
                  </a:cubicBezTo>
                  <a:cubicBezTo>
                    <a:pt x="1752" y="1920"/>
                    <a:pt x="1668" y="1906"/>
                    <a:pt x="1550" y="1877"/>
                  </a:cubicBezTo>
                  <a:cubicBezTo>
                    <a:pt x="1533" y="1875"/>
                    <a:pt x="1481" y="1866"/>
                    <a:pt x="1433" y="1855"/>
                  </a:cubicBezTo>
                  <a:cubicBezTo>
                    <a:pt x="1111" y="1778"/>
                    <a:pt x="1048" y="1657"/>
                    <a:pt x="1176" y="1360"/>
                  </a:cubicBezTo>
                  <a:cubicBezTo>
                    <a:pt x="1188" y="1331"/>
                    <a:pt x="1208" y="1305"/>
                    <a:pt x="1219" y="1275"/>
                  </a:cubicBezTo>
                  <a:cubicBezTo>
                    <a:pt x="1287" y="1098"/>
                    <a:pt x="1346" y="919"/>
                    <a:pt x="1370" y="730"/>
                  </a:cubicBezTo>
                  <a:cubicBezTo>
                    <a:pt x="1415" y="377"/>
                    <a:pt x="1261" y="138"/>
                    <a:pt x="916" y="45"/>
                  </a:cubicBezTo>
                  <a:cubicBezTo>
                    <a:pt x="783" y="9"/>
                    <a:pt x="648" y="0"/>
                    <a:pt x="51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5" name="Google Shape;445;p11"/>
            <p:cNvSpPr/>
            <p:nvPr/>
          </p:nvSpPr>
          <p:spPr>
            <a:xfrm>
              <a:off x="8655636" y="1750748"/>
              <a:ext cx="81267" cy="84493"/>
            </a:xfrm>
            <a:custGeom>
              <a:avLst/>
              <a:gdLst/>
              <a:ahLst/>
              <a:cxnLst/>
              <a:rect l="l" t="t" r="r" b="b"/>
              <a:pathLst>
                <a:path w="2469" h="2567" extrusionOk="0">
                  <a:moveTo>
                    <a:pt x="1190" y="0"/>
                  </a:moveTo>
                  <a:cubicBezTo>
                    <a:pt x="1183" y="0"/>
                    <a:pt x="1175" y="1"/>
                    <a:pt x="1168" y="2"/>
                  </a:cubicBezTo>
                  <a:cubicBezTo>
                    <a:pt x="977" y="29"/>
                    <a:pt x="1027" y="98"/>
                    <a:pt x="1039" y="890"/>
                  </a:cubicBezTo>
                  <a:cubicBezTo>
                    <a:pt x="1040" y="956"/>
                    <a:pt x="1022" y="982"/>
                    <a:pt x="988" y="982"/>
                  </a:cubicBezTo>
                  <a:cubicBezTo>
                    <a:pt x="927" y="982"/>
                    <a:pt x="816" y="895"/>
                    <a:pt x="681" y="811"/>
                  </a:cubicBezTo>
                  <a:cubicBezTo>
                    <a:pt x="617" y="772"/>
                    <a:pt x="534" y="740"/>
                    <a:pt x="463" y="740"/>
                  </a:cubicBezTo>
                  <a:cubicBezTo>
                    <a:pt x="405" y="740"/>
                    <a:pt x="355" y="762"/>
                    <a:pt x="330" y="819"/>
                  </a:cubicBezTo>
                  <a:cubicBezTo>
                    <a:pt x="287" y="923"/>
                    <a:pt x="380" y="984"/>
                    <a:pt x="474" y="1046"/>
                  </a:cubicBezTo>
                  <a:cubicBezTo>
                    <a:pt x="977" y="1377"/>
                    <a:pt x="983" y="1279"/>
                    <a:pt x="284" y="1496"/>
                  </a:cubicBezTo>
                  <a:cubicBezTo>
                    <a:pt x="155" y="1535"/>
                    <a:pt x="0" y="1596"/>
                    <a:pt x="50" y="1724"/>
                  </a:cubicBezTo>
                  <a:cubicBezTo>
                    <a:pt x="71" y="1779"/>
                    <a:pt x="123" y="1800"/>
                    <a:pt x="193" y="1800"/>
                  </a:cubicBezTo>
                  <a:cubicBezTo>
                    <a:pt x="398" y="1800"/>
                    <a:pt x="754" y="1623"/>
                    <a:pt x="915" y="1623"/>
                  </a:cubicBezTo>
                  <a:cubicBezTo>
                    <a:pt x="922" y="1623"/>
                    <a:pt x="928" y="1624"/>
                    <a:pt x="935" y="1624"/>
                  </a:cubicBezTo>
                  <a:cubicBezTo>
                    <a:pt x="953" y="1734"/>
                    <a:pt x="859" y="1795"/>
                    <a:pt x="823" y="1883"/>
                  </a:cubicBezTo>
                  <a:cubicBezTo>
                    <a:pt x="765" y="2021"/>
                    <a:pt x="653" y="2088"/>
                    <a:pt x="690" y="2245"/>
                  </a:cubicBezTo>
                  <a:cubicBezTo>
                    <a:pt x="703" y="2302"/>
                    <a:pt x="735" y="2325"/>
                    <a:pt x="774" y="2325"/>
                  </a:cubicBezTo>
                  <a:cubicBezTo>
                    <a:pt x="847" y="2325"/>
                    <a:pt x="947" y="2247"/>
                    <a:pt x="1008" y="2156"/>
                  </a:cubicBezTo>
                  <a:cubicBezTo>
                    <a:pt x="1115" y="1999"/>
                    <a:pt x="1160" y="1913"/>
                    <a:pt x="1200" y="1913"/>
                  </a:cubicBezTo>
                  <a:cubicBezTo>
                    <a:pt x="1251" y="1913"/>
                    <a:pt x="1294" y="2055"/>
                    <a:pt x="1455" y="2367"/>
                  </a:cubicBezTo>
                  <a:cubicBezTo>
                    <a:pt x="1502" y="2459"/>
                    <a:pt x="1567" y="2567"/>
                    <a:pt x="1650" y="2567"/>
                  </a:cubicBezTo>
                  <a:cubicBezTo>
                    <a:pt x="1667" y="2567"/>
                    <a:pt x="1684" y="2562"/>
                    <a:pt x="1702" y="2553"/>
                  </a:cubicBezTo>
                  <a:cubicBezTo>
                    <a:pt x="1820" y="2491"/>
                    <a:pt x="1760" y="2352"/>
                    <a:pt x="1702" y="2219"/>
                  </a:cubicBezTo>
                  <a:cubicBezTo>
                    <a:pt x="1559" y="1888"/>
                    <a:pt x="1470" y="1740"/>
                    <a:pt x="1527" y="1740"/>
                  </a:cubicBezTo>
                  <a:cubicBezTo>
                    <a:pt x="1572" y="1740"/>
                    <a:pt x="1709" y="1833"/>
                    <a:pt x="1985" y="2000"/>
                  </a:cubicBezTo>
                  <a:cubicBezTo>
                    <a:pt x="2049" y="2038"/>
                    <a:pt x="2107" y="2055"/>
                    <a:pt x="2155" y="2055"/>
                  </a:cubicBezTo>
                  <a:cubicBezTo>
                    <a:pt x="2312" y="2055"/>
                    <a:pt x="2350" y="1874"/>
                    <a:pt x="2075" y="1702"/>
                  </a:cubicBezTo>
                  <a:cubicBezTo>
                    <a:pt x="1545" y="1370"/>
                    <a:pt x="1584" y="1417"/>
                    <a:pt x="2210" y="1312"/>
                  </a:cubicBezTo>
                  <a:cubicBezTo>
                    <a:pt x="2269" y="1303"/>
                    <a:pt x="2469" y="1300"/>
                    <a:pt x="2428" y="1114"/>
                  </a:cubicBezTo>
                  <a:cubicBezTo>
                    <a:pt x="2415" y="1052"/>
                    <a:pt x="2370" y="1012"/>
                    <a:pt x="2304" y="1012"/>
                  </a:cubicBezTo>
                  <a:cubicBezTo>
                    <a:pt x="2297" y="1012"/>
                    <a:pt x="2289" y="1013"/>
                    <a:pt x="2280" y="1014"/>
                  </a:cubicBezTo>
                  <a:cubicBezTo>
                    <a:pt x="1940" y="1059"/>
                    <a:pt x="1738" y="1105"/>
                    <a:pt x="1649" y="1105"/>
                  </a:cubicBezTo>
                  <a:cubicBezTo>
                    <a:pt x="1575" y="1105"/>
                    <a:pt x="1579" y="1074"/>
                    <a:pt x="1646" y="985"/>
                  </a:cubicBezTo>
                  <a:cubicBezTo>
                    <a:pt x="1646" y="982"/>
                    <a:pt x="1644" y="982"/>
                    <a:pt x="1643" y="981"/>
                  </a:cubicBezTo>
                  <a:cubicBezTo>
                    <a:pt x="1821" y="782"/>
                    <a:pt x="2074" y="537"/>
                    <a:pt x="1912" y="413"/>
                  </a:cubicBezTo>
                  <a:cubicBezTo>
                    <a:pt x="1883" y="390"/>
                    <a:pt x="1856" y="381"/>
                    <a:pt x="1830" y="381"/>
                  </a:cubicBezTo>
                  <a:cubicBezTo>
                    <a:pt x="1755" y="381"/>
                    <a:pt x="1690" y="461"/>
                    <a:pt x="1612" y="550"/>
                  </a:cubicBezTo>
                  <a:cubicBezTo>
                    <a:pt x="1555" y="616"/>
                    <a:pt x="1416" y="816"/>
                    <a:pt x="1371" y="816"/>
                  </a:cubicBezTo>
                  <a:cubicBezTo>
                    <a:pt x="1369" y="816"/>
                    <a:pt x="1368" y="816"/>
                    <a:pt x="1366" y="816"/>
                  </a:cubicBezTo>
                  <a:cubicBezTo>
                    <a:pt x="1312" y="798"/>
                    <a:pt x="1345" y="768"/>
                    <a:pt x="1325" y="285"/>
                  </a:cubicBezTo>
                  <a:cubicBezTo>
                    <a:pt x="1320" y="152"/>
                    <a:pt x="1308" y="0"/>
                    <a:pt x="119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6" name="Google Shape;446;p11"/>
            <p:cNvSpPr/>
            <p:nvPr/>
          </p:nvSpPr>
          <p:spPr>
            <a:xfrm>
              <a:off x="7892336" y="1958198"/>
              <a:ext cx="81267" cy="84493"/>
            </a:xfrm>
            <a:custGeom>
              <a:avLst/>
              <a:gdLst/>
              <a:ahLst/>
              <a:cxnLst/>
              <a:rect l="l" t="t" r="r" b="b"/>
              <a:pathLst>
                <a:path w="2469" h="2567" extrusionOk="0">
                  <a:moveTo>
                    <a:pt x="1190" y="0"/>
                  </a:moveTo>
                  <a:cubicBezTo>
                    <a:pt x="1183" y="0"/>
                    <a:pt x="1175" y="1"/>
                    <a:pt x="1168" y="2"/>
                  </a:cubicBezTo>
                  <a:cubicBezTo>
                    <a:pt x="977" y="29"/>
                    <a:pt x="1027" y="98"/>
                    <a:pt x="1039" y="890"/>
                  </a:cubicBezTo>
                  <a:cubicBezTo>
                    <a:pt x="1040" y="956"/>
                    <a:pt x="1022" y="982"/>
                    <a:pt x="988" y="982"/>
                  </a:cubicBezTo>
                  <a:cubicBezTo>
                    <a:pt x="927" y="982"/>
                    <a:pt x="816" y="895"/>
                    <a:pt x="681" y="811"/>
                  </a:cubicBezTo>
                  <a:cubicBezTo>
                    <a:pt x="617" y="772"/>
                    <a:pt x="534" y="740"/>
                    <a:pt x="463" y="740"/>
                  </a:cubicBezTo>
                  <a:cubicBezTo>
                    <a:pt x="405" y="740"/>
                    <a:pt x="355" y="762"/>
                    <a:pt x="330" y="819"/>
                  </a:cubicBezTo>
                  <a:cubicBezTo>
                    <a:pt x="287" y="923"/>
                    <a:pt x="380" y="984"/>
                    <a:pt x="474" y="1046"/>
                  </a:cubicBezTo>
                  <a:cubicBezTo>
                    <a:pt x="977" y="1377"/>
                    <a:pt x="983" y="1279"/>
                    <a:pt x="284" y="1496"/>
                  </a:cubicBezTo>
                  <a:cubicBezTo>
                    <a:pt x="155" y="1535"/>
                    <a:pt x="0" y="1596"/>
                    <a:pt x="50" y="1724"/>
                  </a:cubicBezTo>
                  <a:cubicBezTo>
                    <a:pt x="71" y="1779"/>
                    <a:pt x="123" y="1800"/>
                    <a:pt x="193" y="1800"/>
                  </a:cubicBezTo>
                  <a:cubicBezTo>
                    <a:pt x="398" y="1800"/>
                    <a:pt x="754" y="1623"/>
                    <a:pt x="915" y="1623"/>
                  </a:cubicBezTo>
                  <a:cubicBezTo>
                    <a:pt x="922" y="1623"/>
                    <a:pt x="928" y="1624"/>
                    <a:pt x="935" y="1624"/>
                  </a:cubicBezTo>
                  <a:cubicBezTo>
                    <a:pt x="953" y="1734"/>
                    <a:pt x="859" y="1795"/>
                    <a:pt x="823" y="1883"/>
                  </a:cubicBezTo>
                  <a:cubicBezTo>
                    <a:pt x="765" y="2021"/>
                    <a:pt x="653" y="2088"/>
                    <a:pt x="690" y="2245"/>
                  </a:cubicBezTo>
                  <a:cubicBezTo>
                    <a:pt x="703" y="2302"/>
                    <a:pt x="735" y="2325"/>
                    <a:pt x="774" y="2325"/>
                  </a:cubicBezTo>
                  <a:cubicBezTo>
                    <a:pt x="847" y="2325"/>
                    <a:pt x="947" y="2247"/>
                    <a:pt x="1008" y="2156"/>
                  </a:cubicBezTo>
                  <a:cubicBezTo>
                    <a:pt x="1115" y="1999"/>
                    <a:pt x="1160" y="1913"/>
                    <a:pt x="1200" y="1913"/>
                  </a:cubicBezTo>
                  <a:cubicBezTo>
                    <a:pt x="1251" y="1913"/>
                    <a:pt x="1294" y="2055"/>
                    <a:pt x="1455" y="2367"/>
                  </a:cubicBezTo>
                  <a:cubicBezTo>
                    <a:pt x="1502" y="2459"/>
                    <a:pt x="1567" y="2567"/>
                    <a:pt x="1650" y="2567"/>
                  </a:cubicBezTo>
                  <a:cubicBezTo>
                    <a:pt x="1667" y="2567"/>
                    <a:pt x="1684" y="2562"/>
                    <a:pt x="1702" y="2553"/>
                  </a:cubicBezTo>
                  <a:cubicBezTo>
                    <a:pt x="1820" y="2491"/>
                    <a:pt x="1760" y="2352"/>
                    <a:pt x="1702" y="2219"/>
                  </a:cubicBezTo>
                  <a:cubicBezTo>
                    <a:pt x="1559" y="1888"/>
                    <a:pt x="1470" y="1740"/>
                    <a:pt x="1527" y="1740"/>
                  </a:cubicBezTo>
                  <a:cubicBezTo>
                    <a:pt x="1572" y="1740"/>
                    <a:pt x="1709" y="1833"/>
                    <a:pt x="1985" y="2000"/>
                  </a:cubicBezTo>
                  <a:cubicBezTo>
                    <a:pt x="2049" y="2038"/>
                    <a:pt x="2107" y="2055"/>
                    <a:pt x="2155" y="2055"/>
                  </a:cubicBezTo>
                  <a:cubicBezTo>
                    <a:pt x="2312" y="2055"/>
                    <a:pt x="2350" y="1874"/>
                    <a:pt x="2075" y="1702"/>
                  </a:cubicBezTo>
                  <a:cubicBezTo>
                    <a:pt x="1545" y="1370"/>
                    <a:pt x="1584" y="1417"/>
                    <a:pt x="2210" y="1312"/>
                  </a:cubicBezTo>
                  <a:cubicBezTo>
                    <a:pt x="2269" y="1303"/>
                    <a:pt x="2469" y="1300"/>
                    <a:pt x="2428" y="1114"/>
                  </a:cubicBezTo>
                  <a:cubicBezTo>
                    <a:pt x="2415" y="1052"/>
                    <a:pt x="2370" y="1012"/>
                    <a:pt x="2304" y="1012"/>
                  </a:cubicBezTo>
                  <a:cubicBezTo>
                    <a:pt x="2297" y="1012"/>
                    <a:pt x="2289" y="1013"/>
                    <a:pt x="2280" y="1014"/>
                  </a:cubicBezTo>
                  <a:cubicBezTo>
                    <a:pt x="1940" y="1059"/>
                    <a:pt x="1738" y="1105"/>
                    <a:pt x="1649" y="1105"/>
                  </a:cubicBezTo>
                  <a:cubicBezTo>
                    <a:pt x="1575" y="1105"/>
                    <a:pt x="1579" y="1074"/>
                    <a:pt x="1646" y="985"/>
                  </a:cubicBezTo>
                  <a:cubicBezTo>
                    <a:pt x="1646" y="982"/>
                    <a:pt x="1644" y="982"/>
                    <a:pt x="1643" y="981"/>
                  </a:cubicBezTo>
                  <a:cubicBezTo>
                    <a:pt x="1821" y="782"/>
                    <a:pt x="2074" y="537"/>
                    <a:pt x="1912" y="413"/>
                  </a:cubicBezTo>
                  <a:cubicBezTo>
                    <a:pt x="1883" y="390"/>
                    <a:pt x="1856" y="381"/>
                    <a:pt x="1830" y="381"/>
                  </a:cubicBezTo>
                  <a:cubicBezTo>
                    <a:pt x="1755" y="381"/>
                    <a:pt x="1690" y="461"/>
                    <a:pt x="1612" y="550"/>
                  </a:cubicBezTo>
                  <a:cubicBezTo>
                    <a:pt x="1555" y="616"/>
                    <a:pt x="1416" y="816"/>
                    <a:pt x="1371" y="816"/>
                  </a:cubicBezTo>
                  <a:cubicBezTo>
                    <a:pt x="1369" y="816"/>
                    <a:pt x="1368" y="816"/>
                    <a:pt x="1366" y="816"/>
                  </a:cubicBezTo>
                  <a:cubicBezTo>
                    <a:pt x="1312" y="798"/>
                    <a:pt x="1345" y="768"/>
                    <a:pt x="1325" y="285"/>
                  </a:cubicBezTo>
                  <a:cubicBezTo>
                    <a:pt x="1320" y="152"/>
                    <a:pt x="1308" y="0"/>
                    <a:pt x="119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7" name="Google Shape;447;p11"/>
            <p:cNvSpPr/>
            <p:nvPr/>
          </p:nvSpPr>
          <p:spPr>
            <a:xfrm>
              <a:off x="7258811" y="614698"/>
              <a:ext cx="81267" cy="84493"/>
            </a:xfrm>
            <a:custGeom>
              <a:avLst/>
              <a:gdLst/>
              <a:ahLst/>
              <a:cxnLst/>
              <a:rect l="l" t="t" r="r" b="b"/>
              <a:pathLst>
                <a:path w="2469" h="2567" extrusionOk="0">
                  <a:moveTo>
                    <a:pt x="1190" y="0"/>
                  </a:moveTo>
                  <a:cubicBezTo>
                    <a:pt x="1183" y="0"/>
                    <a:pt x="1175" y="1"/>
                    <a:pt x="1168" y="2"/>
                  </a:cubicBezTo>
                  <a:cubicBezTo>
                    <a:pt x="977" y="29"/>
                    <a:pt x="1027" y="98"/>
                    <a:pt x="1039" y="890"/>
                  </a:cubicBezTo>
                  <a:cubicBezTo>
                    <a:pt x="1040" y="956"/>
                    <a:pt x="1022" y="982"/>
                    <a:pt x="988" y="982"/>
                  </a:cubicBezTo>
                  <a:cubicBezTo>
                    <a:pt x="927" y="982"/>
                    <a:pt x="816" y="895"/>
                    <a:pt x="681" y="811"/>
                  </a:cubicBezTo>
                  <a:cubicBezTo>
                    <a:pt x="617" y="772"/>
                    <a:pt x="534" y="740"/>
                    <a:pt x="463" y="740"/>
                  </a:cubicBezTo>
                  <a:cubicBezTo>
                    <a:pt x="405" y="740"/>
                    <a:pt x="355" y="762"/>
                    <a:pt x="330" y="819"/>
                  </a:cubicBezTo>
                  <a:cubicBezTo>
                    <a:pt x="287" y="923"/>
                    <a:pt x="380" y="984"/>
                    <a:pt x="474" y="1046"/>
                  </a:cubicBezTo>
                  <a:cubicBezTo>
                    <a:pt x="977" y="1377"/>
                    <a:pt x="983" y="1279"/>
                    <a:pt x="284" y="1496"/>
                  </a:cubicBezTo>
                  <a:cubicBezTo>
                    <a:pt x="155" y="1535"/>
                    <a:pt x="0" y="1596"/>
                    <a:pt x="50" y="1724"/>
                  </a:cubicBezTo>
                  <a:cubicBezTo>
                    <a:pt x="71" y="1779"/>
                    <a:pt x="123" y="1800"/>
                    <a:pt x="193" y="1800"/>
                  </a:cubicBezTo>
                  <a:cubicBezTo>
                    <a:pt x="398" y="1800"/>
                    <a:pt x="754" y="1623"/>
                    <a:pt x="915" y="1623"/>
                  </a:cubicBezTo>
                  <a:cubicBezTo>
                    <a:pt x="922" y="1623"/>
                    <a:pt x="928" y="1624"/>
                    <a:pt x="935" y="1624"/>
                  </a:cubicBezTo>
                  <a:cubicBezTo>
                    <a:pt x="953" y="1734"/>
                    <a:pt x="859" y="1795"/>
                    <a:pt x="823" y="1883"/>
                  </a:cubicBezTo>
                  <a:cubicBezTo>
                    <a:pt x="765" y="2021"/>
                    <a:pt x="653" y="2088"/>
                    <a:pt x="690" y="2245"/>
                  </a:cubicBezTo>
                  <a:cubicBezTo>
                    <a:pt x="703" y="2302"/>
                    <a:pt x="735" y="2325"/>
                    <a:pt x="774" y="2325"/>
                  </a:cubicBezTo>
                  <a:cubicBezTo>
                    <a:pt x="847" y="2325"/>
                    <a:pt x="947" y="2247"/>
                    <a:pt x="1008" y="2156"/>
                  </a:cubicBezTo>
                  <a:cubicBezTo>
                    <a:pt x="1115" y="1999"/>
                    <a:pt x="1160" y="1913"/>
                    <a:pt x="1200" y="1913"/>
                  </a:cubicBezTo>
                  <a:cubicBezTo>
                    <a:pt x="1251" y="1913"/>
                    <a:pt x="1294" y="2055"/>
                    <a:pt x="1455" y="2367"/>
                  </a:cubicBezTo>
                  <a:cubicBezTo>
                    <a:pt x="1502" y="2459"/>
                    <a:pt x="1567" y="2567"/>
                    <a:pt x="1650" y="2567"/>
                  </a:cubicBezTo>
                  <a:cubicBezTo>
                    <a:pt x="1667" y="2567"/>
                    <a:pt x="1684" y="2562"/>
                    <a:pt x="1702" y="2553"/>
                  </a:cubicBezTo>
                  <a:cubicBezTo>
                    <a:pt x="1820" y="2491"/>
                    <a:pt x="1760" y="2352"/>
                    <a:pt x="1702" y="2219"/>
                  </a:cubicBezTo>
                  <a:cubicBezTo>
                    <a:pt x="1559" y="1888"/>
                    <a:pt x="1470" y="1740"/>
                    <a:pt x="1527" y="1740"/>
                  </a:cubicBezTo>
                  <a:cubicBezTo>
                    <a:pt x="1572" y="1740"/>
                    <a:pt x="1709" y="1833"/>
                    <a:pt x="1985" y="2000"/>
                  </a:cubicBezTo>
                  <a:cubicBezTo>
                    <a:pt x="2049" y="2038"/>
                    <a:pt x="2107" y="2055"/>
                    <a:pt x="2155" y="2055"/>
                  </a:cubicBezTo>
                  <a:cubicBezTo>
                    <a:pt x="2312" y="2055"/>
                    <a:pt x="2350" y="1874"/>
                    <a:pt x="2075" y="1702"/>
                  </a:cubicBezTo>
                  <a:cubicBezTo>
                    <a:pt x="1545" y="1370"/>
                    <a:pt x="1584" y="1417"/>
                    <a:pt x="2210" y="1312"/>
                  </a:cubicBezTo>
                  <a:cubicBezTo>
                    <a:pt x="2269" y="1303"/>
                    <a:pt x="2469" y="1300"/>
                    <a:pt x="2428" y="1114"/>
                  </a:cubicBezTo>
                  <a:cubicBezTo>
                    <a:pt x="2415" y="1052"/>
                    <a:pt x="2370" y="1012"/>
                    <a:pt x="2304" y="1012"/>
                  </a:cubicBezTo>
                  <a:cubicBezTo>
                    <a:pt x="2297" y="1012"/>
                    <a:pt x="2289" y="1013"/>
                    <a:pt x="2280" y="1014"/>
                  </a:cubicBezTo>
                  <a:cubicBezTo>
                    <a:pt x="1940" y="1059"/>
                    <a:pt x="1738" y="1105"/>
                    <a:pt x="1649" y="1105"/>
                  </a:cubicBezTo>
                  <a:cubicBezTo>
                    <a:pt x="1575" y="1105"/>
                    <a:pt x="1579" y="1074"/>
                    <a:pt x="1646" y="985"/>
                  </a:cubicBezTo>
                  <a:cubicBezTo>
                    <a:pt x="1646" y="982"/>
                    <a:pt x="1644" y="982"/>
                    <a:pt x="1643" y="981"/>
                  </a:cubicBezTo>
                  <a:cubicBezTo>
                    <a:pt x="1821" y="782"/>
                    <a:pt x="2074" y="537"/>
                    <a:pt x="1912" y="413"/>
                  </a:cubicBezTo>
                  <a:cubicBezTo>
                    <a:pt x="1883" y="390"/>
                    <a:pt x="1856" y="381"/>
                    <a:pt x="1830" y="381"/>
                  </a:cubicBezTo>
                  <a:cubicBezTo>
                    <a:pt x="1755" y="381"/>
                    <a:pt x="1690" y="461"/>
                    <a:pt x="1612" y="550"/>
                  </a:cubicBezTo>
                  <a:cubicBezTo>
                    <a:pt x="1555" y="616"/>
                    <a:pt x="1416" y="816"/>
                    <a:pt x="1371" y="816"/>
                  </a:cubicBezTo>
                  <a:cubicBezTo>
                    <a:pt x="1369" y="816"/>
                    <a:pt x="1368" y="816"/>
                    <a:pt x="1366" y="816"/>
                  </a:cubicBezTo>
                  <a:cubicBezTo>
                    <a:pt x="1312" y="798"/>
                    <a:pt x="1345" y="768"/>
                    <a:pt x="1325" y="285"/>
                  </a:cubicBezTo>
                  <a:cubicBezTo>
                    <a:pt x="1320" y="152"/>
                    <a:pt x="1308" y="0"/>
                    <a:pt x="119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8" name="Google Shape;448;p11"/>
            <p:cNvSpPr/>
            <p:nvPr/>
          </p:nvSpPr>
          <p:spPr>
            <a:xfrm>
              <a:off x="6842036" y="917448"/>
              <a:ext cx="81267" cy="84493"/>
            </a:xfrm>
            <a:custGeom>
              <a:avLst/>
              <a:gdLst/>
              <a:ahLst/>
              <a:cxnLst/>
              <a:rect l="l" t="t" r="r" b="b"/>
              <a:pathLst>
                <a:path w="2469" h="2567" extrusionOk="0">
                  <a:moveTo>
                    <a:pt x="1190" y="0"/>
                  </a:moveTo>
                  <a:cubicBezTo>
                    <a:pt x="1183" y="0"/>
                    <a:pt x="1175" y="1"/>
                    <a:pt x="1168" y="2"/>
                  </a:cubicBezTo>
                  <a:cubicBezTo>
                    <a:pt x="977" y="29"/>
                    <a:pt x="1027" y="98"/>
                    <a:pt x="1039" y="890"/>
                  </a:cubicBezTo>
                  <a:cubicBezTo>
                    <a:pt x="1040" y="956"/>
                    <a:pt x="1022" y="982"/>
                    <a:pt x="988" y="982"/>
                  </a:cubicBezTo>
                  <a:cubicBezTo>
                    <a:pt x="927" y="982"/>
                    <a:pt x="816" y="895"/>
                    <a:pt x="681" y="811"/>
                  </a:cubicBezTo>
                  <a:cubicBezTo>
                    <a:pt x="617" y="772"/>
                    <a:pt x="534" y="740"/>
                    <a:pt x="463" y="740"/>
                  </a:cubicBezTo>
                  <a:cubicBezTo>
                    <a:pt x="405" y="740"/>
                    <a:pt x="355" y="762"/>
                    <a:pt x="330" y="819"/>
                  </a:cubicBezTo>
                  <a:cubicBezTo>
                    <a:pt x="287" y="923"/>
                    <a:pt x="380" y="984"/>
                    <a:pt x="474" y="1046"/>
                  </a:cubicBezTo>
                  <a:cubicBezTo>
                    <a:pt x="977" y="1377"/>
                    <a:pt x="983" y="1279"/>
                    <a:pt x="284" y="1496"/>
                  </a:cubicBezTo>
                  <a:cubicBezTo>
                    <a:pt x="155" y="1535"/>
                    <a:pt x="0" y="1596"/>
                    <a:pt x="50" y="1724"/>
                  </a:cubicBezTo>
                  <a:cubicBezTo>
                    <a:pt x="71" y="1779"/>
                    <a:pt x="123" y="1800"/>
                    <a:pt x="193" y="1800"/>
                  </a:cubicBezTo>
                  <a:cubicBezTo>
                    <a:pt x="398" y="1800"/>
                    <a:pt x="754" y="1623"/>
                    <a:pt x="915" y="1623"/>
                  </a:cubicBezTo>
                  <a:cubicBezTo>
                    <a:pt x="922" y="1623"/>
                    <a:pt x="928" y="1624"/>
                    <a:pt x="935" y="1624"/>
                  </a:cubicBezTo>
                  <a:cubicBezTo>
                    <a:pt x="953" y="1734"/>
                    <a:pt x="859" y="1795"/>
                    <a:pt x="823" y="1883"/>
                  </a:cubicBezTo>
                  <a:cubicBezTo>
                    <a:pt x="765" y="2021"/>
                    <a:pt x="653" y="2088"/>
                    <a:pt x="690" y="2245"/>
                  </a:cubicBezTo>
                  <a:cubicBezTo>
                    <a:pt x="703" y="2302"/>
                    <a:pt x="735" y="2325"/>
                    <a:pt x="774" y="2325"/>
                  </a:cubicBezTo>
                  <a:cubicBezTo>
                    <a:pt x="847" y="2325"/>
                    <a:pt x="947" y="2247"/>
                    <a:pt x="1008" y="2156"/>
                  </a:cubicBezTo>
                  <a:cubicBezTo>
                    <a:pt x="1115" y="1999"/>
                    <a:pt x="1160" y="1913"/>
                    <a:pt x="1200" y="1913"/>
                  </a:cubicBezTo>
                  <a:cubicBezTo>
                    <a:pt x="1251" y="1913"/>
                    <a:pt x="1294" y="2055"/>
                    <a:pt x="1455" y="2367"/>
                  </a:cubicBezTo>
                  <a:cubicBezTo>
                    <a:pt x="1502" y="2459"/>
                    <a:pt x="1567" y="2567"/>
                    <a:pt x="1650" y="2567"/>
                  </a:cubicBezTo>
                  <a:cubicBezTo>
                    <a:pt x="1667" y="2567"/>
                    <a:pt x="1684" y="2562"/>
                    <a:pt x="1702" y="2553"/>
                  </a:cubicBezTo>
                  <a:cubicBezTo>
                    <a:pt x="1820" y="2491"/>
                    <a:pt x="1760" y="2352"/>
                    <a:pt x="1702" y="2219"/>
                  </a:cubicBezTo>
                  <a:cubicBezTo>
                    <a:pt x="1559" y="1888"/>
                    <a:pt x="1470" y="1740"/>
                    <a:pt x="1527" y="1740"/>
                  </a:cubicBezTo>
                  <a:cubicBezTo>
                    <a:pt x="1572" y="1740"/>
                    <a:pt x="1709" y="1833"/>
                    <a:pt x="1985" y="2000"/>
                  </a:cubicBezTo>
                  <a:cubicBezTo>
                    <a:pt x="2049" y="2038"/>
                    <a:pt x="2107" y="2055"/>
                    <a:pt x="2155" y="2055"/>
                  </a:cubicBezTo>
                  <a:cubicBezTo>
                    <a:pt x="2312" y="2055"/>
                    <a:pt x="2350" y="1874"/>
                    <a:pt x="2075" y="1702"/>
                  </a:cubicBezTo>
                  <a:cubicBezTo>
                    <a:pt x="1545" y="1370"/>
                    <a:pt x="1584" y="1417"/>
                    <a:pt x="2210" y="1312"/>
                  </a:cubicBezTo>
                  <a:cubicBezTo>
                    <a:pt x="2269" y="1303"/>
                    <a:pt x="2469" y="1300"/>
                    <a:pt x="2428" y="1114"/>
                  </a:cubicBezTo>
                  <a:cubicBezTo>
                    <a:pt x="2415" y="1052"/>
                    <a:pt x="2370" y="1012"/>
                    <a:pt x="2304" y="1012"/>
                  </a:cubicBezTo>
                  <a:cubicBezTo>
                    <a:pt x="2297" y="1012"/>
                    <a:pt x="2289" y="1013"/>
                    <a:pt x="2280" y="1014"/>
                  </a:cubicBezTo>
                  <a:cubicBezTo>
                    <a:pt x="1940" y="1059"/>
                    <a:pt x="1738" y="1105"/>
                    <a:pt x="1649" y="1105"/>
                  </a:cubicBezTo>
                  <a:cubicBezTo>
                    <a:pt x="1575" y="1105"/>
                    <a:pt x="1579" y="1074"/>
                    <a:pt x="1646" y="985"/>
                  </a:cubicBezTo>
                  <a:cubicBezTo>
                    <a:pt x="1646" y="982"/>
                    <a:pt x="1644" y="982"/>
                    <a:pt x="1643" y="981"/>
                  </a:cubicBezTo>
                  <a:cubicBezTo>
                    <a:pt x="1821" y="782"/>
                    <a:pt x="2074" y="537"/>
                    <a:pt x="1912" y="413"/>
                  </a:cubicBezTo>
                  <a:cubicBezTo>
                    <a:pt x="1883" y="390"/>
                    <a:pt x="1856" y="381"/>
                    <a:pt x="1830" y="381"/>
                  </a:cubicBezTo>
                  <a:cubicBezTo>
                    <a:pt x="1755" y="381"/>
                    <a:pt x="1690" y="461"/>
                    <a:pt x="1612" y="550"/>
                  </a:cubicBezTo>
                  <a:cubicBezTo>
                    <a:pt x="1555" y="616"/>
                    <a:pt x="1416" y="816"/>
                    <a:pt x="1371" y="816"/>
                  </a:cubicBezTo>
                  <a:cubicBezTo>
                    <a:pt x="1369" y="816"/>
                    <a:pt x="1368" y="816"/>
                    <a:pt x="1366" y="816"/>
                  </a:cubicBezTo>
                  <a:cubicBezTo>
                    <a:pt x="1312" y="798"/>
                    <a:pt x="1345" y="768"/>
                    <a:pt x="1325" y="285"/>
                  </a:cubicBezTo>
                  <a:cubicBezTo>
                    <a:pt x="1320" y="152"/>
                    <a:pt x="1308" y="0"/>
                    <a:pt x="119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9" name="Google Shape;449;p11"/>
            <p:cNvSpPr/>
            <p:nvPr/>
          </p:nvSpPr>
          <p:spPr>
            <a:xfrm>
              <a:off x="1028211" y="2610573"/>
              <a:ext cx="81267" cy="84493"/>
            </a:xfrm>
            <a:custGeom>
              <a:avLst/>
              <a:gdLst/>
              <a:ahLst/>
              <a:cxnLst/>
              <a:rect l="l" t="t" r="r" b="b"/>
              <a:pathLst>
                <a:path w="2469" h="2567" extrusionOk="0">
                  <a:moveTo>
                    <a:pt x="1190" y="0"/>
                  </a:moveTo>
                  <a:cubicBezTo>
                    <a:pt x="1183" y="0"/>
                    <a:pt x="1175" y="1"/>
                    <a:pt x="1168" y="2"/>
                  </a:cubicBezTo>
                  <a:cubicBezTo>
                    <a:pt x="977" y="29"/>
                    <a:pt x="1027" y="98"/>
                    <a:pt x="1039" y="890"/>
                  </a:cubicBezTo>
                  <a:cubicBezTo>
                    <a:pt x="1040" y="956"/>
                    <a:pt x="1022" y="982"/>
                    <a:pt x="988" y="982"/>
                  </a:cubicBezTo>
                  <a:cubicBezTo>
                    <a:pt x="927" y="982"/>
                    <a:pt x="816" y="895"/>
                    <a:pt x="681" y="811"/>
                  </a:cubicBezTo>
                  <a:cubicBezTo>
                    <a:pt x="617" y="772"/>
                    <a:pt x="534" y="740"/>
                    <a:pt x="463" y="740"/>
                  </a:cubicBezTo>
                  <a:cubicBezTo>
                    <a:pt x="405" y="740"/>
                    <a:pt x="355" y="762"/>
                    <a:pt x="330" y="819"/>
                  </a:cubicBezTo>
                  <a:cubicBezTo>
                    <a:pt x="287" y="923"/>
                    <a:pt x="380" y="984"/>
                    <a:pt x="474" y="1046"/>
                  </a:cubicBezTo>
                  <a:cubicBezTo>
                    <a:pt x="977" y="1377"/>
                    <a:pt x="983" y="1279"/>
                    <a:pt x="284" y="1496"/>
                  </a:cubicBezTo>
                  <a:cubicBezTo>
                    <a:pt x="155" y="1535"/>
                    <a:pt x="0" y="1596"/>
                    <a:pt x="50" y="1724"/>
                  </a:cubicBezTo>
                  <a:cubicBezTo>
                    <a:pt x="71" y="1779"/>
                    <a:pt x="123" y="1800"/>
                    <a:pt x="193" y="1800"/>
                  </a:cubicBezTo>
                  <a:cubicBezTo>
                    <a:pt x="398" y="1800"/>
                    <a:pt x="754" y="1623"/>
                    <a:pt x="915" y="1623"/>
                  </a:cubicBezTo>
                  <a:cubicBezTo>
                    <a:pt x="922" y="1623"/>
                    <a:pt x="928" y="1624"/>
                    <a:pt x="935" y="1624"/>
                  </a:cubicBezTo>
                  <a:cubicBezTo>
                    <a:pt x="953" y="1734"/>
                    <a:pt x="859" y="1795"/>
                    <a:pt x="823" y="1883"/>
                  </a:cubicBezTo>
                  <a:cubicBezTo>
                    <a:pt x="765" y="2021"/>
                    <a:pt x="653" y="2088"/>
                    <a:pt x="690" y="2245"/>
                  </a:cubicBezTo>
                  <a:cubicBezTo>
                    <a:pt x="703" y="2302"/>
                    <a:pt x="735" y="2325"/>
                    <a:pt x="774" y="2325"/>
                  </a:cubicBezTo>
                  <a:cubicBezTo>
                    <a:pt x="847" y="2325"/>
                    <a:pt x="947" y="2247"/>
                    <a:pt x="1008" y="2156"/>
                  </a:cubicBezTo>
                  <a:cubicBezTo>
                    <a:pt x="1115" y="1999"/>
                    <a:pt x="1160" y="1913"/>
                    <a:pt x="1200" y="1913"/>
                  </a:cubicBezTo>
                  <a:cubicBezTo>
                    <a:pt x="1251" y="1913"/>
                    <a:pt x="1294" y="2055"/>
                    <a:pt x="1455" y="2367"/>
                  </a:cubicBezTo>
                  <a:cubicBezTo>
                    <a:pt x="1502" y="2459"/>
                    <a:pt x="1567" y="2567"/>
                    <a:pt x="1650" y="2567"/>
                  </a:cubicBezTo>
                  <a:cubicBezTo>
                    <a:pt x="1667" y="2567"/>
                    <a:pt x="1684" y="2562"/>
                    <a:pt x="1702" y="2553"/>
                  </a:cubicBezTo>
                  <a:cubicBezTo>
                    <a:pt x="1820" y="2491"/>
                    <a:pt x="1760" y="2352"/>
                    <a:pt x="1702" y="2219"/>
                  </a:cubicBezTo>
                  <a:cubicBezTo>
                    <a:pt x="1559" y="1888"/>
                    <a:pt x="1470" y="1740"/>
                    <a:pt x="1527" y="1740"/>
                  </a:cubicBezTo>
                  <a:cubicBezTo>
                    <a:pt x="1572" y="1740"/>
                    <a:pt x="1709" y="1833"/>
                    <a:pt x="1985" y="2000"/>
                  </a:cubicBezTo>
                  <a:cubicBezTo>
                    <a:pt x="2049" y="2038"/>
                    <a:pt x="2107" y="2055"/>
                    <a:pt x="2155" y="2055"/>
                  </a:cubicBezTo>
                  <a:cubicBezTo>
                    <a:pt x="2312" y="2055"/>
                    <a:pt x="2350" y="1874"/>
                    <a:pt x="2075" y="1702"/>
                  </a:cubicBezTo>
                  <a:cubicBezTo>
                    <a:pt x="1545" y="1370"/>
                    <a:pt x="1584" y="1417"/>
                    <a:pt x="2210" y="1312"/>
                  </a:cubicBezTo>
                  <a:cubicBezTo>
                    <a:pt x="2269" y="1303"/>
                    <a:pt x="2469" y="1300"/>
                    <a:pt x="2428" y="1114"/>
                  </a:cubicBezTo>
                  <a:cubicBezTo>
                    <a:pt x="2415" y="1052"/>
                    <a:pt x="2370" y="1012"/>
                    <a:pt x="2304" y="1012"/>
                  </a:cubicBezTo>
                  <a:cubicBezTo>
                    <a:pt x="2297" y="1012"/>
                    <a:pt x="2289" y="1013"/>
                    <a:pt x="2280" y="1014"/>
                  </a:cubicBezTo>
                  <a:cubicBezTo>
                    <a:pt x="1940" y="1059"/>
                    <a:pt x="1738" y="1105"/>
                    <a:pt x="1649" y="1105"/>
                  </a:cubicBezTo>
                  <a:cubicBezTo>
                    <a:pt x="1575" y="1105"/>
                    <a:pt x="1579" y="1074"/>
                    <a:pt x="1646" y="985"/>
                  </a:cubicBezTo>
                  <a:cubicBezTo>
                    <a:pt x="1646" y="982"/>
                    <a:pt x="1644" y="982"/>
                    <a:pt x="1643" y="981"/>
                  </a:cubicBezTo>
                  <a:cubicBezTo>
                    <a:pt x="1821" y="782"/>
                    <a:pt x="2074" y="537"/>
                    <a:pt x="1912" y="413"/>
                  </a:cubicBezTo>
                  <a:cubicBezTo>
                    <a:pt x="1883" y="390"/>
                    <a:pt x="1856" y="381"/>
                    <a:pt x="1830" y="381"/>
                  </a:cubicBezTo>
                  <a:cubicBezTo>
                    <a:pt x="1755" y="381"/>
                    <a:pt x="1690" y="461"/>
                    <a:pt x="1612" y="550"/>
                  </a:cubicBezTo>
                  <a:cubicBezTo>
                    <a:pt x="1555" y="616"/>
                    <a:pt x="1416" y="816"/>
                    <a:pt x="1371" y="816"/>
                  </a:cubicBezTo>
                  <a:cubicBezTo>
                    <a:pt x="1369" y="816"/>
                    <a:pt x="1368" y="816"/>
                    <a:pt x="1366" y="816"/>
                  </a:cubicBezTo>
                  <a:cubicBezTo>
                    <a:pt x="1312" y="798"/>
                    <a:pt x="1345" y="768"/>
                    <a:pt x="1325" y="285"/>
                  </a:cubicBezTo>
                  <a:cubicBezTo>
                    <a:pt x="1320" y="152"/>
                    <a:pt x="1308" y="0"/>
                    <a:pt x="119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0" name="Google Shape;450;p11"/>
            <p:cNvSpPr/>
            <p:nvPr/>
          </p:nvSpPr>
          <p:spPr>
            <a:xfrm>
              <a:off x="355461" y="3118573"/>
              <a:ext cx="81267" cy="84493"/>
            </a:xfrm>
            <a:custGeom>
              <a:avLst/>
              <a:gdLst/>
              <a:ahLst/>
              <a:cxnLst/>
              <a:rect l="l" t="t" r="r" b="b"/>
              <a:pathLst>
                <a:path w="2469" h="2567" extrusionOk="0">
                  <a:moveTo>
                    <a:pt x="1190" y="0"/>
                  </a:moveTo>
                  <a:cubicBezTo>
                    <a:pt x="1183" y="0"/>
                    <a:pt x="1175" y="1"/>
                    <a:pt x="1168" y="2"/>
                  </a:cubicBezTo>
                  <a:cubicBezTo>
                    <a:pt x="977" y="29"/>
                    <a:pt x="1027" y="98"/>
                    <a:pt x="1039" y="890"/>
                  </a:cubicBezTo>
                  <a:cubicBezTo>
                    <a:pt x="1040" y="956"/>
                    <a:pt x="1022" y="982"/>
                    <a:pt x="988" y="982"/>
                  </a:cubicBezTo>
                  <a:cubicBezTo>
                    <a:pt x="927" y="982"/>
                    <a:pt x="816" y="895"/>
                    <a:pt x="681" y="811"/>
                  </a:cubicBezTo>
                  <a:cubicBezTo>
                    <a:pt x="617" y="772"/>
                    <a:pt x="534" y="740"/>
                    <a:pt x="463" y="740"/>
                  </a:cubicBezTo>
                  <a:cubicBezTo>
                    <a:pt x="405" y="740"/>
                    <a:pt x="355" y="762"/>
                    <a:pt x="330" y="819"/>
                  </a:cubicBezTo>
                  <a:cubicBezTo>
                    <a:pt x="287" y="923"/>
                    <a:pt x="380" y="984"/>
                    <a:pt x="474" y="1046"/>
                  </a:cubicBezTo>
                  <a:cubicBezTo>
                    <a:pt x="977" y="1377"/>
                    <a:pt x="983" y="1279"/>
                    <a:pt x="284" y="1496"/>
                  </a:cubicBezTo>
                  <a:cubicBezTo>
                    <a:pt x="155" y="1535"/>
                    <a:pt x="0" y="1596"/>
                    <a:pt x="50" y="1724"/>
                  </a:cubicBezTo>
                  <a:cubicBezTo>
                    <a:pt x="71" y="1779"/>
                    <a:pt x="123" y="1800"/>
                    <a:pt x="193" y="1800"/>
                  </a:cubicBezTo>
                  <a:cubicBezTo>
                    <a:pt x="398" y="1800"/>
                    <a:pt x="754" y="1623"/>
                    <a:pt x="915" y="1623"/>
                  </a:cubicBezTo>
                  <a:cubicBezTo>
                    <a:pt x="922" y="1623"/>
                    <a:pt x="928" y="1624"/>
                    <a:pt x="935" y="1624"/>
                  </a:cubicBezTo>
                  <a:cubicBezTo>
                    <a:pt x="953" y="1734"/>
                    <a:pt x="859" y="1795"/>
                    <a:pt x="823" y="1883"/>
                  </a:cubicBezTo>
                  <a:cubicBezTo>
                    <a:pt x="765" y="2021"/>
                    <a:pt x="653" y="2088"/>
                    <a:pt x="690" y="2245"/>
                  </a:cubicBezTo>
                  <a:cubicBezTo>
                    <a:pt x="703" y="2302"/>
                    <a:pt x="735" y="2325"/>
                    <a:pt x="774" y="2325"/>
                  </a:cubicBezTo>
                  <a:cubicBezTo>
                    <a:pt x="847" y="2325"/>
                    <a:pt x="947" y="2247"/>
                    <a:pt x="1008" y="2156"/>
                  </a:cubicBezTo>
                  <a:cubicBezTo>
                    <a:pt x="1115" y="1999"/>
                    <a:pt x="1160" y="1913"/>
                    <a:pt x="1200" y="1913"/>
                  </a:cubicBezTo>
                  <a:cubicBezTo>
                    <a:pt x="1251" y="1913"/>
                    <a:pt x="1294" y="2055"/>
                    <a:pt x="1455" y="2367"/>
                  </a:cubicBezTo>
                  <a:cubicBezTo>
                    <a:pt x="1502" y="2459"/>
                    <a:pt x="1567" y="2567"/>
                    <a:pt x="1650" y="2567"/>
                  </a:cubicBezTo>
                  <a:cubicBezTo>
                    <a:pt x="1667" y="2567"/>
                    <a:pt x="1684" y="2562"/>
                    <a:pt x="1702" y="2553"/>
                  </a:cubicBezTo>
                  <a:cubicBezTo>
                    <a:pt x="1820" y="2491"/>
                    <a:pt x="1760" y="2352"/>
                    <a:pt x="1702" y="2219"/>
                  </a:cubicBezTo>
                  <a:cubicBezTo>
                    <a:pt x="1559" y="1888"/>
                    <a:pt x="1470" y="1740"/>
                    <a:pt x="1527" y="1740"/>
                  </a:cubicBezTo>
                  <a:cubicBezTo>
                    <a:pt x="1572" y="1740"/>
                    <a:pt x="1709" y="1833"/>
                    <a:pt x="1985" y="2000"/>
                  </a:cubicBezTo>
                  <a:cubicBezTo>
                    <a:pt x="2049" y="2038"/>
                    <a:pt x="2107" y="2055"/>
                    <a:pt x="2155" y="2055"/>
                  </a:cubicBezTo>
                  <a:cubicBezTo>
                    <a:pt x="2312" y="2055"/>
                    <a:pt x="2350" y="1874"/>
                    <a:pt x="2075" y="1702"/>
                  </a:cubicBezTo>
                  <a:cubicBezTo>
                    <a:pt x="1545" y="1370"/>
                    <a:pt x="1584" y="1417"/>
                    <a:pt x="2210" y="1312"/>
                  </a:cubicBezTo>
                  <a:cubicBezTo>
                    <a:pt x="2269" y="1303"/>
                    <a:pt x="2469" y="1300"/>
                    <a:pt x="2428" y="1114"/>
                  </a:cubicBezTo>
                  <a:cubicBezTo>
                    <a:pt x="2415" y="1052"/>
                    <a:pt x="2370" y="1012"/>
                    <a:pt x="2304" y="1012"/>
                  </a:cubicBezTo>
                  <a:cubicBezTo>
                    <a:pt x="2297" y="1012"/>
                    <a:pt x="2289" y="1013"/>
                    <a:pt x="2280" y="1014"/>
                  </a:cubicBezTo>
                  <a:cubicBezTo>
                    <a:pt x="1940" y="1059"/>
                    <a:pt x="1738" y="1105"/>
                    <a:pt x="1649" y="1105"/>
                  </a:cubicBezTo>
                  <a:cubicBezTo>
                    <a:pt x="1575" y="1105"/>
                    <a:pt x="1579" y="1074"/>
                    <a:pt x="1646" y="985"/>
                  </a:cubicBezTo>
                  <a:cubicBezTo>
                    <a:pt x="1646" y="982"/>
                    <a:pt x="1644" y="982"/>
                    <a:pt x="1643" y="981"/>
                  </a:cubicBezTo>
                  <a:cubicBezTo>
                    <a:pt x="1821" y="782"/>
                    <a:pt x="2074" y="537"/>
                    <a:pt x="1912" y="413"/>
                  </a:cubicBezTo>
                  <a:cubicBezTo>
                    <a:pt x="1883" y="390"/>
                    <a:pt x="1856" y="381"/>
                    <a:pt x="1830" y="381"/>
                  </a:cubicBezTo>
                  <a:cubicBezTo>
                    <a:pt x="1755" y="381"/>
                    <a:pt x="1690" y="461"/>
                    <a:pt x="1612" y="550"/>
                  </a:cubicBezTo>
                  <a:cubicBezTo>
                    <a:pt x="1555" y="616"/>
                    <a:pt x="1416" y="816"/>
                    <a:pt x="1371" y="816"/>
                  </a:cubicBezTo>
                  <a:cubicBezTo>
                    <a:pt x="1369" y="816"/>
                    <a:pt x="1368" y="816"/>
                    <a:pt x="1366" y="816"/>
                  </a:cubicBezTo>
                  <a:cubicBezTo>
                    <a:pt x="1312" y="798"/>
                    <a:pt x="1345" y="768"/>
                    <a:pt x="1325" y="285"/>
                  </a:cubicBezTo>
                  <a:cubicBezTo>
                    <a:pt x="1320" y="152"/>
                    <a:pt x="1308" y="0"/>
                    <a:pt x="119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1" name="Google Shape;451;p11"/>
            <p:cNvSpPr/>
            <p:nvPr/>
          </p:nvSpPr>
          <p:spPr>
            <a:xfrm>
              <a:off x="1403861" y="4234223"/>
              <a:ext cx="81267" cy="84493"/>
            </a:xfrm>
            <a:custGeom>
              <a:avLst/>
              <a:gdLst/>
              <a:ahLst/>
              <a:cxnLst/>
              <a:rect l="l" t="t" r="r" b="b"/>
              <a:pathLst>
                <a:path w="2469" h="2567" extrusionOk="0">
                  <a:moveTo>
                    <a:pt x="1190" y="0"/>
                  </a:moveTo>
                  <a:cubicBezTo>
                    <a:pt x="1183" y="0"/>
                    <a:pt x="1175" y="1"/>
                    <a:pt x="1168" y="2"/>
                  </a:cubicBezTo>
                  <a:cubicBezTo>
                    <a:pt x="977" y="29"/>
                    <a:pt x="1027" y="98"/>
                    <a:pt x="1039" y="890"/>
                  </a:cubicBezTo>
                  <a:cubicBezTo>
                    <a:pt x="1040" y="956"/>
                    <a:pt x="1022" y="982"/>
                    <a:pt x="988" y="982"/>
                  </a:cubicBezTo>
                  <a:cubicBezTo>
                    <a:pt x="927" y="982"/>
                    <a:pt x="816" y="895"/>
                    <a:pt x="681" y="811"/>
                  </a:cubicBezTo>
                  <a:cubicBezTo>
                    <a:pt x="617" y="772"/>
                    <a:pt x="534" y="740"/>
                    <a:pt x="463" y="740"/>
                  </a:cubicBezTo>
                  <a:cubicBezTo>
                    <a:pt x="405" y="740"/>
                    <a:pt x="355" y="762"/>
                    <a:pt x="330" y="819"/>
                  </a:cubicBezTo>
                  <a:cubicBezTo>
                    <a:pt x="287" y="923"/>
                    <a:pt x="380" y="984"/>
                    <a:pt x="474" y="1046"/>
                  </a:cubicBezTo>
                  <a:cubicBezTo>
                    <a:pt x="977" y="1377"/>
                    <a:pt x="983" y="1279"/>
                    <a:pt x="284" y="1496"/>
                  </a:cubicBezTo>
                  <a:cubicBezTo>
                    <a:pt x="155" y="1535"/>
                    <a:pt x="0" y="1596"/>
                    <a:pt x="50" y="1724"/>
                  </a:cubicBezTo>
                  <a:cubicBezTo>
                    <a:pt x="71" y="1779"/>
                    <a:pt x="123" y="1800"/>
                    <a:pt x="193" y="1800"/>
                  </a:cubicBezTo>
                  <a:cubicBezTo>
                    <a:pt x="398" y="1800"/>
                    <a:pt x="754" y="1623"/>
                    <a:pt x="915" y="1623"/>
                  </a:cubicBezTo>
                  <a:cubicBezTo>
                    <a:pt x="922" y="1623"/>
                    <a:pt x="928" y="1624"/>
                    <a:pt x="935" y="1624"/>
                  </a:cubicBezTo>
                  <a:cubicBezTo>
                    <a:pt x="953" y="1734"/>
                    <a:pt x="859" y="1795"/>
                    <a:pt x="823" y="1883"/>
                  </a:cubicBezTo>
                  <a:cubicBezTo>
                    <a:pt x="765" y="2021"/>
                    <a:pt x="653" y="2088"/>
                    <a:pt x="690" y="2245"/>
                  </a:cubicBezTo>
                  <a:cubicBezTo>
                    <a:pt x="703" y="2302"/>
                    <a:pt x="735" y="2325"/>
                    <a:pt x="774" y="2325"/>
                  </a:cubicBezTo>
                  <a:cubicBezTo>
                    <a:pt x="847" y="2325"/>
                    <a:pt x="947" y="2247"/>
                    <a:pt x="1008" y="2156"/>
                  </a:cubicBezTo>
                  <a:cubicBezTo>
                    <a:pt x="1115" y="1999"/>
                    <a:pt x="1160" y="1913"/>
                    <a:pt x="1200" y="1913"/>
                  </a:cubicBezTo>
                  <a:cubicBezTo>
                    <a:pt x="1251" y="1913"/>
                    <a:pt x="1294" y="2055"/>
                    <a:pt x="1455" y="2367"/>
                  </a:cubicBezTo>
                  <a:cubicBezTo>
                    <a:pt x="1502" y="2459"/>
                    <a:pt x="1567" y="2567"/>
                    <a:pt x="1650" y="2567"/>
                  </a:cubicBezTo>
                  <a:cubicBezTo>
                    <a:pt x="1667" y="2567"/>
                    <a:pt x="1684" y="2562"/>
                    <a:pt x="1702" y="2553"/>
                  </a:cubicBezTo>
                  <a:cubicBezTo>
                    <a:pt x="1820" y="2491"/>
                    <a:pt x="1760" y="2352"/>
                    <a:pt x="1702" y="2219"/>
                  </a:cubicBezTo>
                  <a:cubicBezTo>
                    <a:pt x="1559" y="1888"/>
                    <a:pt x="1470" y="1740"/>
                    <a:pt x="1527" y="1740"/>
                  </a:cubicBezTo>
                  <a:cubicBezTo>
                    <a:pt x="1572" y="1740"/>
                    <a:pt x="1709" y="1833"/>
                    <a:pt x="1985" y="2000"/>
                  </a:cubicBezTo>
                  <a:cubicBezTo>
                    <a:pt x="2049" y="2038"/>
                    <a:pt x="2107" y="2055"/>
                    <a:pt x="2155" y="2055"/>
                  </a:cubicBezTo>
                  <a:cubicBezTo>
                    <a:pt x="2312" y="2055"/>
                    <a:pt x="2350" y="1874"/>
                    <a:pt x="2075" y="1702"/>
                  </a:cubicBezTo>
                  <a:cubicBezTo>
                    <a:pt x="1545" y="1370"/>
                    <a:pt x="1584" y="1417"/>
                    <a:pt x="2210" y="1312"/>
                  </a:cubicBezTo>
                  <a:cubicBezTo>
                    <a:pt x="2269" y="1303"/>
                    <a:pt x="2469" y="1300"/>
                    <a:pt x="2428" y="1114"/>
                  </a:cubicBezTo>
                  <a:cubicBezTo>
                    <a:pt x="2415" y="1052"/>
                    <a:pt x="2370" y="1012"/>
                    <a:pt x="2304" y="1012"/>
                  </a:cubicBezTo>
                  <a:cubicBezTo>
                    <a:pt x="2297" y="1012"/>
                    <a:pt x="2289" y="1013"/>
                    <a:pt x="2280" y="1014"/>
                  </a:cubicBezTo>
                  <a:cubicBezTo>
                    <a:pt x="1940" y="1059"/>
                    <a:pt x="1738" y="1105"/>
                    <a:pt x="1649" y="1105"/>
                  </a:cubicBezTo>
                  <a:cubicBezTo>
                    <a:pt x="1575" y="1105"/>
                    <a:pt x="1579" y="1074"/>
                    <a:pt x="1646" y="985"/>
                  </a:cubicBezTo>
                  <a:cubicBezTo>
                    <a:pt x="1646" y="982"/>
                    <a:pt x="1644" y="982"/>
                    <a:pt x="1643" y="981"/>
                  </a:cubicBezTo>
                  <a:cubicBezTo>
                    <a:pt x="1821" y="782"/>
                    <a:pt x="2074" y="537"/>
                    <a:pt x="1912" y="413"/>
                  </a:cubicBezTo>
                  <a:cubicBezTo>
                    <a:pt x="1883" y="390"/>
                    <a:pt x="1856" y="381"/>
                    <a:pt x="1830" y="381"/>
                  </a:cubicBezTo>
                  <a:cubicBezTo>
                    <a:pt x="1755" y="381"/>
                    <a:pt x="1690" y="461"/>
                    <a:pt x="1612" y="550"/>
                  </a:cubicBezTo>
                  <a:cubicBezTo>
                    <a:pt x="1555" y="616"/>
                    <a:pt x="1416" y="816"/>
                    <a:pt x="1371" y="816"/>
                  </a:cubicBezTo>
                  <a:cubicBezTo>
                    <a:pt x="1369" y="816"/>
                    <a:pt x="1368" y="816"/>
                    <a:pt x="1366" y="816"/>
                  </a:cubicBezTo>
                  <a:cubicBezTo>
                    <a:pt x="1312" y="798"/>
                    <a:pt x="1345" y="768"/>
                    <a:pt x="1325" y="285"/>
                  </a:cubicBezTo>
                  <a:cubicBezTo>
                    <a:pt x="1320" y="152"/>
                    <a:pt x="1308" y="0"/>
                    <a:pt x="119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2" name="Google Shape;452;p11"/>
            <p:cNvSpPr/>
            <p:nvPr/>
          </p:nvSpPr>
          <p:spPr>
            <a:xfrm>
              <a:off x="2032261" y="4361448"/>
              <a:ext cx="81267" cy="84493"/>
            </a:xfrm>
            <a:custGeom>
              <a:avLst/>
              <a:gdLst/>
              <a:ahLst/>
              <a:cxnLst/>
              <a:rect l="l" t="t" r="r" b="b"/>
              <a:pathLst>
                <a:path w="2469" h="2567" extrusionOk="0">
                  <a:moveTo>
                    <a:pt x="1190" y="0"/>
                  </a:moveTo>
                  <a:cubicBezTo>
                    <a:pt x="1183" y="0"/>
                    <a:pt x="1175" y="1"/>
                    <a:pt x="1168" y="2"/>
                  </a:cubicBezTo>
                  <a:cubicBezTo>
                    <a:pt x="977" y="29"/>
                    <a:pt x="1027" y="98"/>
                    <a:pt x="1039" y="890"/>
                  </a:cubicBezTo>
                  <a:cubicBezTo>
                    <a:pt x="1040" y="956"/>
                    <a:pt x="1022" y="982"/>
                    <a:pt x="988" y="982"/>
                  </a:cubicBezTo>
                  <a:cubicBezTo>
                    <a:pt x="927" y="982"/>
                    <a:pt x="816" y="895"/>
                    <a:pt x="681" y="811"/>
                  </a:cubicBezTo>
                  <a:cubicBezTo>
                    <a:pt x="617" y="772"/>
                    <a:pt x="534" y="740"/>
                    <a:pt x="463" y="740"/>
                  </a:cubicBezTo>
                  <a:cubicBezTo>
                    <a:pt x="405" y="740"/>
                    <a:pt x="355" y="762"/>
                    <a:pt x="330" y="819"/>
                  </a:cubicBezTo>
                  <a:cubicBezTo>
                    <a:pt x="287" y="923"/>
                    <a:pt x="380" y="984"/>
                    <a:pt x="474" y="1046"/>
                  </a:cubicBezTo>
                  <a:cubicBezTo>
                    <a:pt x="977" y="1377"/>
                    <a:pt x="983" y="1279"/>
                    <a:pt x="284" y="1496"/>
                  </a:cubicBezTo>
                  <a:cubicBezTo>
                    <a:pt x="155" y="1535"/>
                    <a:pt x="0" y="1596"/>
                    <a:pt x="50" y="1724"/>
                  </a:cubicBezTo>
                  <a:cubicBezTo>
                    <a:pt x="71" y="1779"/>
                    <a:pt x="123" y="1800"/>
                    <a:pt x="193" y="1800"/>
                  </a:cubicBezTo>
                  <a:cubicBezTo>
                    <a:pt x="398" y="1800"/>
                    <a:pt x="754" y="1623"/>
                    <a:pt x="915" y="1623"/>
                  </a:cubicBezTo>
                  <a:cubicBezTo>
                    <a:pt x="922" y="1623"/>
                    <a:pt x="928" y="1624"/>
                    <a:pt x="935" y="1624"/>
                  </a:cubicBezTo>
                  <a:cubicBezTo>
                    <a:pt x="953" y="1734"/>
                    <a:pt x="859" y="1795"/>
                    <a:pt x="823" y="1883"/>
                  </a:cubicBezTo>
                  <a:cubicBezTo>
                    <a:pt x="765" y="2021"/>
                    <a:pt x="653" y="2088"/>
                    <a:pt x="690" y="2245"/>
                  </a:cubicBezTo>
                  <a:cubicBezTo>
                    <a:pt x="703" y="2302"/>
                    <a:pt x="735" y="2325"/>
                    <a:pt x="774" y="2325"/>
                  </a:cubicBezTo>
                  <a:cubicBezTo>
                    <a:pt x="847" y="2325"/>
                    <a:pt x="947" y="2247"/>
                    <a:pt x="1008" y="2156"/>
                  </a:cubicBezTo>
                  <a:cubicBezTo>
                    <a:pt x="1115" y="1999"/>
                    <a:pt x="1160" y="1913"/>
                    <a:pt x="1200" y="1913"/>
                  </a:cubicBezTo>
                  <a:cubicBezTo>
                    <a:pt x="1251" y="1913"/>
                    <a:pt x="1294" y="2055"/>
                    <a:pt x="1455" y="2367"/>
                  </a:cubicBezTo>
                  <a:cubicBezTo>
                    <a:pt x="1502" y="2459"/>
                    <a:pt x="1567" y="2567"/>
                    <a:pt x="1650" y="2567"/>
                  </a:cubicBezTo>
                  <a:cubicBezTo>
                    <a:pt x="1667" y="2567"/>
                    <a:pt x="1684" y="2562"/>
                    <a:pt x="1702" y="2553"/>
                  </a:cubicBezTo>
                  <a:cubicBezTo>
                    <a:pt x="1820" y="2491"/>
                    <a:pt x="1760" y="2352"/>
                    <a:pt x="1702" y="2219"/>
                  </a:cubicBezTo>
                  <a:cubicBezTo>
                    <a:pt x="1559" y="1888"/>
                    <a:pt x="1470" y="1740"/>
                    <a:pt x="1527" y="1740"/>
                  </a:cubicBezTo>
                  <a:cubicBezTo>
                    <a:pt x="1572" y="1740"/>
                    <a:pt x="1709" y="1833"/>
                    <a:pt x="1985" y="2000"/>
                  </a:cubicBezTo>
                  <a:cubicBezTo>
                    <a:pt x="2049" y="2038"/>
                    <a:pt x="2107" y="2055"/>
                    <a:pt x="2155" y="2055"/>
                  </a:cubicBezTo>
                  <a:cubicBezTo>
                    <a:pt x="2312" y="2055"/>
                    <a:pt x="2350" y="1874"/>
                    <a:pt x="2075" y="1702"/>
                  </a:cubicBezTo>
                  <a:cubicBezTo>
                    <a:pt x="1545" y="1370"/>
                    <a:pt x="1584" y="1417"/>
                    <a:pt x="2210" y="1312"/>
                  </a:cubicBezTo>
                  <a:cubicBezTo>
                    <a:pt x="2269" y="1303"/>
                    <a:pt x="2469" y="1300"/>
                    <a:pt x="2428" y="1114"/>
                  </a:cubicBezTo>
                  <a:cubicBezTo>
                    <a:pt x="2415" y="1052"/>
                    <a:pt x="2370" y="1012"/>
                    <a:pt x="2304" y="1012"/>
                  </a:cubicBezTo>
                  <a:cubicBezTo>
                    <a:pt x="2297" y="1012"/>
                    <a:pt x="2289" y="1013"/>
                    <a:pt x="2280" y="1014"/>
                  </a:cubicBezTo>
                  <a:cubicBezTo>
                    <a:pt x="1940" y="1059"/>
                    <a:pt x="1738" y="1105"/>
                    <a:pt x="1649" y="1105"/>
                  </a:cubicBezTo>
                  <a:cubicBezTo>
                    <a:pt x="1575" y="1105"/>
                    <a:pt x="1579" y="1074"/>
                    <a:pt x="1646" y="985"/>
                  </a:cubicBezTo>
                  <a:cubicBezTo>
                    <a:pt x="1646" y="982"/>
                    <a:pt x="1644" y="982"/>
                    <a:pt x="1643" y="981"/>
                  </a:cubicBezTo>
                  <a:cubicBezTo>
                    <a:pt x="1821" y="782"/>
                    <a:pt x="2074" y="537"/>
                    <a:pt x="1912" y="413"/>
                  </a:cubicBezTo>
                  <a:cubicBezTo>
                    <a:pt x="1883" y="390"/>
                    <a:pt x="1856" y="381"/>
                    <a:pt x="1830" y="381"/>
                  </a:cubicBezTo>
                  <a:cubicBezTo>
                    <a:pt x="1755" y="381"/>
                    <a:pt x="1690" y="461"/>
                    <a:pt x="1612" y="550"/>
                  </a:cubicBezTo>
                  <a:cubicBezTo>
                    <a:pt x="1555" y="616"/>
                    <a:pt x="1416" y="816"/>
                    <a:pt x="1371" y="816"/>
                  </a:cubicBezTo>
                  <a:cubicBezTo>
                    <a:pt x="1369" y="816"/>
                    <a:pt x="1368" y="816"/>
                    <a:pt x="1366" y="816"/>
                  </a:cubicBezTo>
                  <a:cubicBezTo>
                    <a:pt x="1312" y="798"/>
                    <a:pt x="1345" y="768"/>
                    <a:pt x="1325" y="285"/>
                  </a:cubicBezTo>
                  <a:cubicBezTo>
                    <a:pt x="1320" y="152"/>
                    <a:pt x="1308" y="0"/>
                    <a:pt x="119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3" name="Google Shape;453;p11"/>
            <p:cNvSpPr/>
            <p:nvPr/>
          </p:nvSpPr>
          <p:spPr>
            <a:xfrm>
              <a:off x="2609736" y="4650898"/>
              <a:ext cx="81267" cy="84493"/>
            </a:xfrm>
            <a:custGeom>
              <a:avLst/>
              <a:gdLst/>
              <a:ahLst/>
              <a:cxnLst/>
              <a:rect l="l" t="t" r="r" b="b"/>
              <a:pathLst>
                <a:path w="2469" h="2567" extrusionOk="0">
                  <a:moveTo>
                    <a:pt x="1190" y="0"/>
                  </a:moveTo>
                  <a:cubicBezTo>
                    <a:pt x="1183" y="0"/>
                    <a:pt x="1175" y="1"/>
                    <a:pt x="1168" y="2"/>
                  </a:cubicBezTo>
                  <a:cubicBezTo>
                    <a:pt x="977" y="29"/>
                    <a:pt x="1027" y="98"/>
                    <a:pt x="1039" y="890"/>
                  </a:cubicBezTo>
                  <a:cubicBezTo>
                    <a:pt x="1040" y="956"/>
                    <a:pt x="1022" y="982"/>
                    <a:pt x="988" y="982"/>
                  </a:cubicBezTo>
                  <a:cubicBezTo>
                    <a:pt x="927" y="982"/>
                    <a:pt x="816" y="895"/>
                    <a:pt x="681" y="811"/>
                  </a:cubicBezTo>
                  <a:cubicBezTo>
                    <a:pt x="617" y="772"/>
                    <a:pt x="534" y="740"/>
                    <a:pt x="463" y="740"/>
                  </a:cubicBezTo>
                  <a:cubicBezTo>
                    <a:pt x="405" y="740"/>
                    <a:pt x="355" y="762"/>
                    <a:pt x="330" y="819"/>
                  </a:cubicBezTo>
                  <a:cubicBezTo>
                    <a:pt x="287" y="923"/>
                    <a:pt x="380" y="984"/>
                    <a:pt x="474" y="1046"/>
                  </a:cubicBezTo>
                  <a:cubicBezTo>
                    <a:pt x="977" y="1377"/>
                    <a:pt x="983" y="1279"/>
                    <a:pt x="284" y="1496"/>
                  </a:cubicBezTo>
                  <a:cubicBezTo>
                    <a:pt x="155" y="1535"/>
                    <a:pt x="0" y="1596"/>
                    <a:pt x="50" y="1724"/>
                  </a:cubicBezTo>
                  <a:cubicBezTo>
                    <a:pt x="71" y="1779"/>
                    <a:pt x="123" y="1800"/>
                    <a:pt x="193" y="1800"/>
                  </a:cubicBezTo>
                  <a:cubicBezTo>
                    <a:pt x="398" y="1800"/>
                    <a:pt x="754" y="1623"/>
                    <a:pt x="915" y="1623"/>
                  </a:cubicBezTo>
                  <a:cubicBezTo>
                    <a:pt x="922" y="1623"/>
                    <a:pt x="928" y="1624"/>
                    <a:pt x="935" y="1624"/>
                  </a:cubicBezTo>
                  <a:cubicBezTo>
                    <a:pt x="953" y="1734"/>
                    <a:pt x="859" y="1795"/>
                    <a:pt x="823" y="1883"/>
                  </a:cubicBezTo>
                  <a:cubicBezTo>
                    <a:pt x="765" y="2021"/>
                    <a:pt x="653" y="2088"/>
                    <a:pt x="690" y="2245"/>
                  </a:cubicBezTo>
                  <a:cubicBezTo>
                    <a:pt x="703" y="2302"/>
                    <a:pt x="735" y="2325"/>
                    <a:pt x="774" y="2325"/>
                  </a:cubicBezTo>
                  <a:cubicBezTo>
                    <a:pt x="847" y="2325"/>
                    <a:pt x="947" y="2247"/>
                    <a:pt x="1008" y="2156"/>
                  </a:cubicBezTo>
                  <a:cubicBezTo>
                    <a:pt x="1115" y="1999"/>
                    <a:pt x="1160" y="1913"/>
                    <a:pt x="1200" y="1913"/>
                  </a:cubicBezTo>
                  <a:cubicBezTo>
                    <a:pt x="1251" y="1913"/>
                    <a:pt x="1294" y="2055"/>
                    <a:pt x="1455" y="2367"/>
                  </a:cubicBezTo>
                  <a:cubicBezTo>
                    <a:pt x="1502" y="2459"/>
                    <a:pt x="1567" y="2567"/>
                    <a:pt x="1650" y="2567"/>
                  </a:cubicBezTo>
                  <a:cubicBezTo>
                    <a:pt x="1667" y="2567"/>
                    <a:pt x="1684" y="2562"/>
                    <a:pt x="1702" y="2553"/>
                  </a:cubicBezTo>
                  <a:cubicBezTo>
                    <a:pt x="1820" y="2491"/>
                    <a:pt x="1760" y="2352"/>
                    <a:pt x="1702" y="2219"/>
                  </a:cubicBezTo>
                  <a:cubicBezTo>
                    <a:pt x="1559" y="1888"/>
                    <a:pt x="1470" y="1740"/>
                    <a:pt x="1527" y="1740"/>
                  </a:cubicBezTo>
                  <a:cubicBezTo>
                    <a:pt x="1572" y="1740"/>
                    <a:pt x="1709" y="1833"/>
                    <a:pt x="1985" y="2000"/>
                  </a:cubicBezTo>
                  <a:cubicBezTo>
                    <a:pt x="2049" y="2038"/>
                    <a:pt x="2107" y="2055"/>
                    <a:pt x="2155" y="2055"/>
                  </a:cubicBezTo>
                  <a:cubicBezTo>
                    <a:pt x="2312" y="2055"/>
                    <a:pt x="2350" y="1874"/>
                    <a:pt x="2075" y="1702"/>
                  </a:cubicBezTo>
                  <a:cubicBezTo>
                    <a:pt x="1545" y="1370"/>
                    <a:pt x="1584" y="1417"/>
                    <a:pt x="2210" y="1312"/>
                  </a:cubicBezTo>
                  <a:cubicBezTo>
                    <a:pt x="2269" y="1303"/>
                    <a:pt x="2469" y="1300"/>
                    <a:pt x="2428" y="1114"/>
                  </a:cubicBezTo>
                  <a:cubicBezTo>
                    <a:pt x="2415" y="1052"/>
                    <a:pt x="2370" y="1012"/>
                    <a:pt x="2304" y="1012"/>
                  </a:cubicBezTo>
                  <a:cubicBezTo>
                    <a:pt x="2297" y="1012"/>
                    <a:pt x="2289" y="1013"/>
                    <a:pt x="2280" y="1014"/>
                  </a:cubicBezTo>
                  <a:cubicBezTo>
                    <a:pt x="1940" y="1059"/>
                    <a:pt x="1738" y="1105"/>
                    <a:pt x="1649" y="1105"/>
                  </a:cubicBezTo>
                  <a:cubicBezTo>
                    <a:pt x="1575" y="1105"/>
                    <a:pt x="1579" y="1074"/>
                    <a:pt x="1646" y="985"/>
                  </a:cubicBezTo>
                  <a:cubicBezTo>
                    <a:pt x="1646" y="982"/>
                    <a:pt x="1644" y="982"/>
                    <a:pt x="1643" y="981"/>
                  </a:cubicBezTo>
                  <a:cubicBezTo>
                    <a:pt x="1821" y="782"/>
                    <a:pt x="2074" y="537"/>
                    <a:pt x="1912" y="413"/>
                  </a:cubicBezTo>
                  <a:cubicBezTo>
                    <a:pt x="1883" y="390"/>
                    <a:pt x="1856" y="381"/>
                    <a:pt x="1830" y="381"/>
                  </a:cubicBezTo>
                  <a:cubicBezTo>
                    <a:pt x="1755" y="381"/>
                    <a:pt x="1690" y="461"/>
                    <a:pt x="1612" y="550"/>
                  </a:cubicBezTo>
                  <a:cubicBezTo>
                    <a:pt x="1555" y="616"/>
                    <a:pt x="1416" y="816"/>
                    <a:pt x="1371" y="816"/>
                  </a:cubicBezTo>
                  <a:cubicBezTo>
                    <a:pt x="1369" y="816"/>
                    <a:pt x="1368" y="816"/>
                    <a:pt x="1366" y="816"/>
                  </a:cubicBezTo>
                  <a:cubicBezTo>
                    <a:pt x="1312" y="798"/>
                    <a:pt x="1345" y="768"/>
                    <a:pt x="1325" y="285"/>
                  </a:cubicBezTo>
                  <a:cubicBezTo>
                    <a:pt x="1320" y="152"/>
                    <a:pt x="1308" y="0"/>
                    <a:pt x="119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4" name="Google Shape;454;p11"/>
            <p:cNvSpPr/>
            <p:nvPr/>
          </p:nvSpPr>
          <p:spPr>
            <a:xfrm>
              <a:off x="602661" y="3249298"/>
              <a:ext cx="81267" cy="84493"/>
            </a:xfrm>
            <a:custGeom>
              <a:avLst/>
              <a:gdLst/>
              <a:ahLst/>
              <a:cxnLst/>
              <a:rect l="l" t="t" r="r" b="b"/>
              <a:pathLst>
                <a:path w="2469" h="2567" extrusionOk="0">
                  <a:moveTo>
                    <a:pt x="1190" y="0"/>
                  </a:moveTo>
                  <a:cubicBezTo>
                    <a:pt x="1183" y="0"/>
                    <a:pt x="1175" y="1"/>
                    <a:pt x="1168" y="2"/>
                  </a:cubicBezTo>
                  <a:cubicBezTo>
                    <a:pt x="977" y="29"/>
                    <a:pt x="1027" y="98"/>
                    <a:pt x="1039" y="890"/>
                  </a:cubicBezTo>
                  <a:cubicBezTo>
                    <a:pt x="1040" y="956"/>
                    <a:pt x="1022" y="982"/>
                    <a:pt x="988" y="982"/>
                  </a:cubicBezTo>
                  <a:cubicBezTo>
                    <a:pt x="927" y="982"/>
                    <a:pt x="816" y="895"/>
                    <a:pt x="681" y="811"/>
                  </a:cubicBezTo>
                  <a:cubicBezTo>
                    <a:pt x="617" y="772"/>
                    <a:pt x="534" y="740"/>
                    <a:pt x="463" y="740"/>
                  </a:cubicBezTo>
                  <a:cubicBezTo>
                    <a:pt x="405" y="740"/>
                    <a:pt x="355" y="762"/>
                    <a:pt x="330" y="819"/>
                  </a:cubicBezTo>
                  <a:cubicBezTo>
                    <a:pt x="287" y="923"/>
                    <a:pt x="380" y="984"/>
                    <a:pt x="474" y="1046"/>
                  </a:cubicBezTo>
                  <a:cubicBezTo>
                    <a:pt x="977" y="1377"/>
                    <a:pt x="983" y="1279"/>
                    <a:pt x="284" y="1496"/>
                  </a:cubicBezTo>
                  <a:cubicBezTo>
                    <a:pt x="155" y="1535"/>
                    <a:pt x="0" y="1596"/>
                    <a:pt x="50" y="1724"/>
                  </a:cubicBezTo>
                  <a:cubicBezTo>
                    <a:pt x="71" y="1779"/>
                    <a:pt x="123" y="1800"/>
                    <a:pt x="193" y="1800"/>
                  </a:cubicBezTo>
                  <a:cubicBezTo>
                    <a:pt x="398" y="1800"/>
                    <a:pt x="754" y="1623"/>
                    <a:pt x="915" y="1623"/>
                  </a:cubicBezTo>
                  <a:cubicBezTo>
                    <a:pt x="922" y="1623"/>
                    <a:pt x="928" y="1624"/>
                    <a:pt x="935" y="1624"/>
                  </a:cubicBezTo>
                  <a:cubicBezTo>
                    <a:pt x="953" y="1734"/>
                    <a:pt x="859" y="1795"/>
                    <a:pt x="823" y="1883"/>
                  </a:cubicBezTo>
                  <a:cubicBezTo>
                    <a:pt x="765" y="2021"/>
                    <a:pt x="653" y="2088"/>
                    <a:pt x="690" y="2245"/>
                  </a:cubicBezTo>
                  <a:cubicBezTo>
                    <a:pt x="703" y="2302"/>
                    <a:pt x="735" y="2325"/>
                    <a:pt x="774" y="2325"/>
                  </a:cubicBezTo>
                  <a:cubicBezTo>
                    <a:pt x="847" y="2325"/>
                    <a:pt x="947" y="2247"/>
                    <a:pt x="1008" y="2156"/>
                  </a:cubicBezTo>
                  <a:cubicBezTo>
                    <a:pt x="1115" y="1999"/>
                    <a:pt x="1160" y="1913"/>
                    <a:pt x="1200" y="1913"/>
                  </a:cubicBezTo>
                  <a:cubicBezTo>
                    <a:pt x="1251" y="1913"/>
                    <a:pt x="1294" y="2055"/>
                    <a:pt x="1455" y="2367"/>
                  </a:cubicBezTo>
                  <a:cubicBezTo>
                    <a:pt x="1502" y="2459"/>
                    <a:pt x="1567" y="2567"/>
                    <a:pt x="1650" y="2567"/>
                  </a:cubicBezTo>
                  <a:cubicBezTo>
                    <a:pt x="1667" y="2567"/>
                    <a:pt x="1684" y="2562"/>
                    <a:pt x="1702" y="2553"/>
                  </a:cubicBezTo>
                  <a:cubicBezTo>
                    <a:pt x="1820" y="2491"/>
                    <a:pt x="1760" y="2352"/>
                    <a:pt x="1702" y="2219"/>
                  </a:cubicBezTo>
                  <a:cubicBezTo>
                    <a:pt x="1559" y="1888"/>
                    <a:pt x="1470" y="1740"/>
                    <a:pt x="1527" y="1740"/>
                  </a:cubicBezTo>
                  <a:cubicBezTo>
                    <a:pt x="1572" y="1740"/>
                    <a:pt x="1709" y="1833"/>
                    <a:pt x="1985" y="2000"/>
                  </a:cubicBezTo>
                  <a:cubicBezTo>
                    <a:pt x="2049" y="2038"/>
                    <a:pt x="2107" y="2055"/>
                    <a:pt x="2155" y="2055"/>
                  </a:cubicBezTo>
                  <a:cubicBezTo>
                    <a:pt x="2312" y="2055"/>
                    <a:pt x="2350" y="1874"/>
                    <a:pt x="2075" y="1702"/>
                  </a:cubicBezTo>
                  <a:cubicBezTo>
                    <a:pt x="1545" y="1370"/>
                    <a:pt x="1584" y="1417"/>
                    <a:pt x="2210" y="1312"/>
                  </a:cubicBezTo>
                  <a:cubicBezTo>
                    <a:pt x="2269" y="1303"/>
                    <a:pt x="2469" y="1300"/>
                    <a:pt x="2428" y="1114"/>
                  </a:cubicBezTo>
                  <a:cubicBezTo>
                    <a:pt x="2415" y="1052"/>
                    <a:pt x="2370" y="1012"/>
                    <a:pt x="2304" y="1012"/>
                  </a:cubicBezTo>
                  <a:cubicBezTo>
                    <a:pt x="2297" y="1012"/>
                    <a:pt x="2289" y="1013"/>
                    <a:pt x="2280" y="1014"/>
                  </a:cubicBezTo>
                  <a:cubicBezTo>
                    <a:pt x="1940" y="1059"/>
                    <a:pt x="1738" y="1105"/>
                    <a:pt x="1649" y="1105"/>
                  </a:cubicBezTo>
                  <a:cubicBezTo>
                    <a:pt x="1575" y="1105"/>
                    <a:pt x="1579" y="1074"/>
                    <a:pt x="1646" y="985"/>
                  </a:cubicBezTo>
                  <a:cubicBezTo>
                    <a:pt x="1646" y="982"/>
                    <a:pt x="1644" y="982"/>
                    <a:pt x="1643" y="981"/>
                  </a:cubicBezTo>
                  <a:cubicBezTo>
                    <a:pt x="1821" y="782"/>
                    <a:pt x="2074" y="537"/>
                    <a:pt x="1912" y="413"/>
                  </a:cubicBezTo>
                  <a:cubicBezTo>
                    <a:pt x="1883" y="390"/>
                    <a:pt x="1856" y="381"/>
                    <a:pt x="1830" y="381"/>
                  </a:cubicBezTo>
                  <a:cubicBezTo>
                    <a:pt x="1755" y="381"/>
                    <a:pt x="1690" y="461"/>
                    <a:pt x="1612" y="550"/>
                  </a:cubicBezTo>
                  <a:cubicBezTo>
                    <a:pt x="1555" y="616"/>
                    <a:pt x="1416" y="816"/>
                    <a:pt x="1371" y="816"/>
                  </a:cubicBezTo>
                  <a:cubicBezTo>
                    <a:pt x="1369" y="816"/>
                    <a:pt x="1368" y="816"/>
                    <a:pt x="1366" y="816"/>
                  </a:cubicBezTo>
                  <a:cubicBezTo>
                    <a:pt x="1312" y="798"/>
                    <a:pt x="1345" y="768"/>
                    <a:pt x="1325" y="285"/>
                  </a:cubicBezTo>
                  <a:cubicBezTo>
                    <a:pt x="1320" y="152"/>
                    <a:pt x="1308" y="0"/>
                    <a:pt x="119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5" name="Google Shape;455;p11"/>
            <p:cNvSpPr/>
            <p:nvPr/>
          </p:nvSpPr>
          <p:spPr>
            <a:xfrm>
              <a:off x="2332876" y="4361952"/>
              <a:ext cx="60728" cy="83505"/>
            </a:xfrm>
            <a:custGeom>
              <a:avLst/>
              <a:gdLst/>
              <a:ahLst/>
              <a:cxnLst/>
              <a:rect l="l" t="t" r="r" b="b"/>
              <a:pathLst>
                <a:path w="1845" h="2537" extrusionOk="0">
                  <a:moveTo>
                    <a:pt x="953" y="1"/>
                  </a:moveTo>
                  <a:cubicBezTo>
                    <a:pt x="919" y="1"/>
                    <a:pt x="886" y="19"/>
                    <a:pt x="867" y="53"/>
                  </a:cubicBezTo>
                  <a:cubicBezTo>
                    <a:pt x="784" y="206"/>
                    <a:pt x="630" y="779"/>
                    <a:pt x="179" y="1162"/>
                  </a:cubicBezTo>
                  <a:cubicBezTo>
                    <a:pt x="0" y="1314"/>
                    <a:pt x="210" y="1394"/>
                    <a:pt x="426" y="1648"/>
                  </a:cubicBezTo>
                  <a:cubicBezTo>
                    <a:pt x="793" y="2081"/>
                    <a:pt x="799" y="2331"/>
                    <a:pt x="910" y="2488"/>
                  </a:cubicBezTo>
                  <a:cubicBezTo>
                    <a:pt x="933" y="2521"/>
                    <a:pt x="965" y="2537"/>
                    <a:pt x="997" y="2537"/>
                  </a:cubicBezTo>
                  <a:cubicBezTo>
                    <a:pt x="1032" y="2537"/>
                    <a:pt x="1066" y="2518"/>
                    <a:pt x="1088" y="2480"/>
                  </a:cubicBezTo>
                  <a:cubicBezTo>
                    <a:pt x="1117" y="2428"/>
                    <a:pt x="1140" y="2371"/>
                    <a:pt x="1161" y="2315"/>
                  </a:cubicBezTo>
                  <a:cubicBezTo>
                    <a:pt x="1397" y="1686"/>
                    <a:pt x="1667" y="1496"/>
                    <a:pt x="1799" y="1343"/>
                  </a:cubicBezTo>
                  <a:cubicBezTo>
                    <a:pt x="1844" y="1290"/>
                    <a:pt x="1812" y="1179"/>
                    <a:pt x="1782" y="1149"/>
                  </a:cubicBezTo>
                  <a:cubicBezTo>
                    <a:pt x="1660" y="1032"/>
                    <a:pt x="1357" y="787"/>
                    <a:pt x="1137" y="249"/>
                  </a:cubicBezTo>
                  <a:cubicBezTo>
                    <a:pt x="1107" y="178"/>
                    <a:pt x="1081" y="102"/>
                    <a:pt x="1032" y="41"/>
                  </a:cubicBezTo>
                  <a:cubicBezTo>
                    <a:pt x="1011" y="14"/>
                    <a:pt x="982" y="1"/>
                    <a:pt x="95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6" name="Google Shape;456;p11"/>
            <p:cNvSpPr/>
            <p:nvPr/>
          </p:nvSpPr>
          <p:spPr>
            <a:xfrm>
              <a:off x="541926" y="2833402"/>
              <a:ext cx="60728" cy="83505"/>
            </a:xfrm>
            <a:custGeom>
              <a:avLst/>
              <a:gdLst/>
              <a:ahLst/>
              <a:cxnLst/>
              <a:rect l="l" t="t" r="r" b="b"/>
              <a:pathLst>
                <a:path w="1845" h="2537" extrusionOk="0">
                  <a:moveTo>
                    <a:pt x="953" y="1"/>
                  </a:moveTo>
                  <a:cubicBezTo>
                    <a:pt x="919" y="1"/>
                    <a:pt x="886" y="19"/>
                    <a:pt x="867" y="53"/>
                  </a:cubicBezTo>
                  <a:cubicBezTo>
                    <a:pt x="784" y="206"/>
                    <a:pt x="630" y="779"/>
                    <a:pt x="179" y="1162"/>
                  </a:cubicBezTo>
                  <a:cubicBezTo>
                    <a:pt x="0" y="1314"/>
                    <a:pt x="210" y="1394"/>
                    <a:pt x="426" y="1648"/>
                  </a:cubicBezTo>
                  <a:cubicBezTo>
                    <a:pt x="793" y="2081"/>
                    <a:pt x="799" y="2331"/>
                    <a:pt x="910" y="2488"/>
                  </a:cubicBezTo>
                  <a:cubicBezTo>
                    <a:pt x="933" y="2521"/>
                    <a:pt x="965" y="2537"/>
                    <a:pt x="997" y="2537"/>
                  </a:cubicBezTo>
                  <a:cubicBezTo>
                    <a:pt x="1032" y="2537"/>
                    <a:pt x="1066" y="2518"/>
                    <a:pt x="1088" y="2480"/>
                  </a:cubicBezTo>
                  <a:cubicBezTo>
                    <a:pt x="1117" y="2428"/>
                    <a:pt x="1140" y="2371"/>
                    <a:pt x="1161" y="2315"/>
                  </a:cubicBezTo>
                  <a:cubicBezTo>
                    <a:pt x="1397" y="1686"/>
                    <a:pt x="1667" y="1496"/>
                    <a:pt x="1799" y="1343"/>
                  </a:cubicBezTo>
                  <a:cubicBezTo>
                    <a:pt x="1844" y="1290"/>
                    <a:pt x="1812" y="1179"/>
                    <a:pt x="1782" y="1149"/>
                  </a:cubicBezTo>
                  <a:cubicBezTo>
                    <a:pt x="1660" y="1032"/>
                    <a:pt x="1357" y="787"/>
                    <a:pt x="1137" y="249"/>
                  </a:cubicBezTo>
                  <a:cubicBezTo>
                    <a:pt x="1107" y="178"/>
                    <a:pt x="1081" y="102"/>
                    <a:pt x="1032" y="41"/>
                  </a:cubicBezTo>
                  <a:cubicBezTo>
                    <a:pt x="1011" y="14"/>
                    <a:pt x="982" y="1"/>
                    <a:pt x="95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7" name="Google Shape;457;p11"/>
            <p:cNvSpPr/>
            <p:nvPr/>
          </p:nvSpPr>
          <p:spPr>
            <a:xfrm>
              <a:off x="8200551" y="1906452"/>
              <a:ext cx="60728" cy="83505"/>
            </a:xfrm>
            <a:custGeom>
              <a:avLst/>
              <a:gdLst/>
              <a:ahLst/>
              <a:cxnLst/>
              <a:rect l="l" t="t" r="r" b="b"/>
              <a:pathLst>
                <a:path w="1845" h="2537" extrusionOk="0">
                  <a:moveTo>
                    <a:pt x="953" y="1"/>
                  </a:moveTo>
                  <a:cubicBezTo>
                    <a:pt x="919" y="1"/>
                    <a:pt x="886" y="19"/>
                    <a:pt x="867" y="53"/>
                  </a:cubicBezTo>
                  <a:cubicBezTo>
                    <a:pt x="784" y="206"/>
                    <a:pt x="630" y="779"/>
                    <a:pt x="179" y="1162"/>
                  </a:cubicBezTo>
                  <a:cubicBezTo>
                    <a:pt x="0" y="1314"/>
                    <a:pt x="210" y="1394"/>
                    <a:pt x="426" y="1648"/>
                  </a:cubicBezTo>
                  <a:cubicBezTo>
                    <a:pt x="793" y="2081"/>
                    <a:pt x="799" y="2331"/>
                    <a:pt x="910" y="2488"/>
                  </a:cubicBezTo>
                  <a:cubicBezTo>
                    <a:pt x="933" y="2521"/>
                    <a:pt x="965" y="2537"/>
                    <a:pt x="997" y="2537"/>
                  </a:cubicBezTo>
                  <a:cubicBezTo>
                    <a:pt x="1032" y="2537"/>
                    <a:pt x="1066" y="2518"/>
                    <a:pt x="1088" y="2480"/>
                  </a:cubicBezTo>
                  <a:cubicBezTo>
                    <a:pt x="1117" y="2428"/>
                    <a:pt x="1140" y="2371"/>
                    <a:pt x="1161" y="2315"/>
                  </a:cubicBezTo>
                  <a:cubicBezTo>
                    <a:pt x="1397" y="1686"/>
                    <a:pt x="1667" y="1496"/>
                    <a:pt x="1799" y="1343"/>
                  </a:cubicBezTo>
                  <a:cubicBezTo>
                    <a:pt x="1844" y="1290"/>
                    <a:pt x="1812" y="1179"/>
                    <a:pt x="1782" y="1149"/>
                  </a:cubicBezTo>
                  <a:cubicBezTo>
                    <a:pt x="1660" y="1032"/>
                    <a:pt x="1357" y="787"/>
                    <a:pt x="1137" y="249"/>
                  </a:cubicBezTo>
                  <a:cubicBezTo>
                    <a:pt x="1107" y="178"/>
                    <a:pt x="1081" y="102"/>
                    <a:pt x="1032" y="41"/>
                  </a:cubicBezTo>
                  <a:cubicBezTo>
                    <a:pt x="1011" y="14"/>
                    <a:pt x="982" y="1"/>
                    <a:pt x="95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8" name="Google Shape;458;p11"/>
            <p:cNvSpPr/>
            <p:nvPr/>
          </p:nvSpPr>
          <p:spPr>
            <a:xfrm>
              <a:off x="8790376" y="2098302"/>
              <a:ext cx="60728" cy="83505"/>
            </a:xfrm>
            <a:custGeom>
              <a:avLst/>
              <a:gdLst/>
              <a:ahLst/>
              <a:cxnLst/>
              <a:rect l="l" t="t" r="r" b="b"/>
              <a:pathLst>
                <a:path w="1845" h="2537" extrusionOk="0">
                  <a:moveTo>
                    <a:pt x="953" y="1"/>
                  </a:moveTo>
                  <a:cubicBezTo>
                    <a:pt x="919" y="1"/>
                    <a:pt x="886" y="19"/>
                    <a:pt x="867" y="53"/>
                  </a:cubicBezTo>
                  <a:cubicBezTo>
                    <a:pt x="784" y="206"/>
                    <a:pt x="630" y="779"/>
                    <a:pt x="179" y="1162"/>
                  </a:cubicBezTo>
                  <a:cubicBezTo>
                    <a:pt x="0" y="1314"/>
                    <a:pt x="210" y="1394"/>
                    <a:pt x="426" y="1648"/>
                  </a:cubicBezTo>
                  <a:cubicBezTo>
                    <a:pt x="793" y="2081"/>
                    <a:pt x="799" y="2331"/>
                    <a:pt x="910" y="2488"/>
                  </a:cubicBezTo>
                  <a:cubicBezTo>
                    <a:pt x="933" y="2521"/>
                    <a:pt x="965" y="2537"/>
                    <a:pt x="997" y="2537"/>
                  </a:cubicBezTo>
                  <a:cubicBezTo>
                    <a:pt x="1032" y="2537"/>
                    <a:pt x="1066" y="2518"/>
                    <a:pt x="1088" y="2480"/>
                  </a:cubicBezTo>
                  <a:cubicBezTo>
                    <a:pt x="1117" y="2428"/>
                    <a:pt x="1140" y="2371"/>
                    <a:pt x="1161" y="2315"/>
                  </a:cubicBezTo>
                  <a:cubicBezTo>
                    <a:pt x="1397" y="1686"/>
                    <a:pt x="1667" y="1496"/>
                    <a:pt x="1799" y="1343"/>
                  </a:cubicBezTo>
                  <a:cubicBezTo>
                    <a:pt x="1844" y="1290"/>
                    <a:pt x="1812" y="1179"/>
                    <a:pt x="1782" y="1149"/>
                  </a:cubicBezTo>
                  <a:cubicBezTo>
                    <a:pt x="1660" y="1032"/>
                    <a:pt x="1357" y="787"/>
                    <a:pt x="1137" y="249"/>
                  </a:cubicBezTo>
                  <a:cubicBezTo>
                    <a:pt x="1107" y="178"/>
                    <a:pt x="1081" y="102"/>
                    <a:pt x="1032" y="41"/>
                  </a:cubicBezTo>
                  <a:cubicBezTo>
                    <a:pt x="1011" y="14"/>
                    <a:pt x="982" y="1"/>
                    <a:pt x="95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9" name="Google Shape;459;p11"/>
            <p:cNvSpPr/>
            <p:nvPr/>
          </p:nvSpPr>
          <p:spPr>
            <a:xfrm>
              <a:off x="7147726" y="977027"/>
              <a:ext cx="60728" cy="83505"/>
            </a:xfrm>
            <a:custGeom>
              <a:avLst/>
              <a:gdLst/>
              <a:ahLst/>
              <a:cxnLst/>
              <a:rect l="l" t="t" r="r" b="b"/>
              <a:pathLst>
                <a:path w="1845" h="2537" extrusionOk="0">
                  <a:moveTo>
                    <a:pt x="953" y="1"/>
                  </a:moveTo>
                  <a:cubicBezTo>
                    <a:pt x="919" y="1"/>
                    <a:pt x="886" y="19"/>
                    <a:pt x="867" y="53"/>
                  </a:cubicBezTo>
                  <a:cubicBezTo>
                    <a:pt x="784" y="206"/>
                    <a:pt x="630" y="779"/>
                    <a:pt x="179" y="1162"/>
                  </a:cubicBezTo>
                  <a:cubicBezTo>
                    <a:pt x="0" y="1314"/>
                    <a:pt x="210" y="1394"/>
                    <a:pt x="426" y="1648"/>
                  </a:cubicBezTo>
                  <a:cubicBezTo>
                    <a:pt x="793" y="2081"/>
                    <a:pt x="799" y="2331"/>
                    <a:pt x="910" y="2488"/>
                  </a:cubicBezTo>
                  <a:cubicBezTo>
                    <a:pt x="933" y="2521"/>
                    <a:pt x="965" y="2537"/>
                    <a:pt x="997" y="2537"/>
                  </a:cubicBezTo>
                  <a:cubicBezTo>
                    <a:pt x="1032" y="2537"/>
                    <a:pt x="1066" y="2518"/>
                    <a:pt x="1088" y="2480"/>
                  </a:cubicBezTo>
                  <a:cubicBezTo>
                    <a:pt x="1117" y="2428"/>
                    <a:pt x="1140" y="2371"/>
                    <a:pt x="1161" y="2315"/>
                  </a:cubicBezTo>
                  <a:cubicBezTo>
                    <a:pt x="1397" y="1686"/>
                    <a:pt x="1667" y="1496"/>
                    <a:pt x="1799" y="1343"/>
                  </a:cubicBezTo>
                  <a:cubicBezTo>
                    <a:pt x="1844" y="1290"/>
                    <a:pt x="1812" y="1179"/>
                    <a:pt x="1782" y="1149"/>
                  </a:cubicBezTo>
                  <a:cubicBezTo>
                    <a:pt x="1660" y="1032"/>
                    <a:pt x="1357" y="787"/>
                    <a:pt x="1137" y="249"/>
                  </a:cubicBezTo>
                  <a:cubicBezTo>
                    <a:pt x="1107" y="178"/>
                    <a:pt x="1081" y="102"/>
                    <a:pt x="1032" y="41"/>
                  </a:cubicBezTo>
                  <a:cubicBezTo>
                    <a:pt x="1011" y="14"/>
                    <a:pt x="982" y="1"/>
                    <a:pt x="95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noFill/>
        <a:effectLst/>
      </p:bgPr>
    </p:bg>
    <p:spTree>
      <p:nvGrpSpPr>
        <p:cNvPr id="1" name="Shape 46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BLANK_1">
    <p:spTree>
      <p:nvGrpSpPr>
        <p:cNvPr id="1" name="Shape 4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2" name="Google Shape;462;p13"/>
          <p:cNvSpPr txBox="1">
            <a:spLocks noGrp="1"/>
          </p:cNvSpPr>
          <p:nvPr>
            <p:ph type="title" hasCustomPrompt="1"/>
          </p:nvPr>
        </p:nvSpPr>
        <p:spPr>
          <a:xfrm rot="1973">
            <a:off x="2490887" y="1236347"/>
            <a:ext cx="1045200" cy="65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463" name="Google Shape;463;p13"/>
          <p:cNvSpPr txBox="1">
            <a:spLocks noGrp="1"/>
          </p:cNvSpPr>
          <p:nvPr>
            <p:ph type="title" idx="2"/>
          </p:nvPr>
        </p:nvSpPr>
        <p:spPr>
          <a:xfrm>
            <a:off x="1723188" y="1889175"/>
            <a:ext cx="2580600" cy="48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464" name="Google Shape;464;p13"/>
          <p:cNvSpPr txBox="1">
            <a:spLocks noGrp="1"/>
          </p:cNvSpPr>
          <p:nvPr>
            <p:ph type="subTitle" idx="1"/>
          </p:nvPr>
        </p:nvSpPr>
        <p:spPr>
          <a:xfrm>
            <a:off x="1723188" y="2242269"/>
            <a:ext cx="2580600" cy="60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65" name="Google Shape;465;p13"/>
          <p:cNvSpPr txBox="1">
            <a:spLocks noGrp="1"/>
          </p:cNvSpPr>
          <p:nvPr>
            <p:ph type="title" idx="3" hasCustomPrompt="1"/>
          </p:nvPr>
        </p:nvSpPr>
        <p:spPr>
          <a:xfrm rot="1973">
            <a:off x="5607912" y="1236347"/>
            <a:ext cx="1045200" cy="65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466" name="Google Shape;466;p13"/>
          <p:cNvSpPr txBox="1">
            <a:spLocks noGrp="1"/>
          </p:cNvSpPr>
          <p:nvPr>
            <p:ph type="title" idx="4"/>
          </p:nvPr>
        </p:nvSpPr>
        <p:spPr>
          <a:xfrm>
            <a:off x="4840213" y="1889175"/>
            <a:ext cx="2580600" cy="48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467" name="Google Shape;467;p13"/>
          <p:cNvSpPr txBox="1">
            <a:spLocks noGrp="1"/>
          </p:cNvSpPr>
          <p:nvPr>
            <p:ph type="subTitle" idx="5"/>
          </p:nvPr>
        </p:nvSpPr>
        <p:spPr>
          <a:xfrm>
            <a:off x="4840213" y="2242269"/>
            <a:ext cx="2580600" cy="60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68" name="Google Shape;468;p13"/>
          <p:cNvSpPr txBox="1">
            <a:spLocks noGrp="1"/>
          </p:cNvSpPr>
          <p:nvPr>
            <p:ph type="title" idx="6" hasCustomPrompt="1"/>
          </p:nvPr>
        </p:nvSpPr>
        <p:spPr>
          <a:xfrm rot="1973">
            <a:off x="2490887" y="2994874"/>
            <a:ext cx="1045200" cy="65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469" name="Google Shape;469;p13"/>
          <p:cNvSpPr txBox="1">
            <a:spLocks noGrp="1"/>
          </p:cNvSpPr>
          <p:nvPr>
            <p:ph type="title" idx="7"/>
          </p:nvPr>
        </p:nvSpPr>
        <p:spPr>
          <a:xfrm>
            <a:off x="1723188" y="3647705"/>
            <a:ext cx="2580600" cy="48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470" name="Google Shape;470;p13"/>
          <p:cNvSpPr txBox="1">
            <a:spLocks noGrp="1"/>
          </p:cNvSpPr>
          <p:nvPr>
            <p:ph type="subTitle" idx="8"/>
          </p:nvPr>
        </p:nvSpPr>
        <p:spPr>
          <a:xfrm>
            <a:off x="1723188" y="4000799"/>
            <a:ext cx="2580600" cy="60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1" name="Google Shape;471;p13"/>
          <p:cNvSpPr txBox="1">
            <a:spLocks noGrp="1"/>
          </p:cNvSpPr>
          <p:nvPr>
            <p:ph type="title" idx="9" hasCustomPrompt="1"/>
          </p:nvPr>
        </p:nvSpPr>
        <p:spPr>
          <a:xfrm rot="1973">
            <a:off x="5607912" y="2994874"/>
            <a:ext cx="1045200" cy="65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472" name="Google Shape;472;p13"/>
          <p:cNvSpPr txBox="1">
            <a:spLocks noGrp="1"/>
          </p:cNvSpPr>
          <p:nvPr>
            <p:ph type="title" idx="13"/>
          </p:nvPr>
        </p:nvSpPr>
        <p:spPr>
          <a:xfrm>
            <a:off x="4840213" y="3647705"/>
            <a:ext cx="2580600" cy="48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473" name="Google Shape;473;p13"/>
          <p:cNvSpPr txBox="1">
            <a:spLocks noGrp="1"/>
          </p:cNvSpPr>
          <p:nvPr>
            <p:ph type="subTitle" idx="14"/>
          </p:nvPr>
        </p:nvSpPr>
        <p:spPr>
          <a:xfrm>
            <a:off x="4840213" y="4000799"/>
            <a:ext cx="2580600" cy="60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4" name="Google Shape;474;p13"/>
          <p:cNvSpPr txBox="1">
            <a:spLocks noGrp="1"/>
          </p:cNvSpPr>
          <p:nvPr>
            <p:ph type="title" idx="15"/>
          </p:nvPr>
        </p:nvSpPr>
        <p:spPr>
          <a:xfrm>
            <a:off x="720000" y="540000"/>
            <a:ext cx="7704000" cy="634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grpSp>
        <p:nvGrpSpPr>
          <p:cNvPr id="475" name="Google Shape;475;p13"/>
          <p:cNvGrpSpPr/>
          <p:nvPr/>
        </p:nvGrpSpPr>
        <p:grpSpPr>
          <a:xfrm>
            <a:off x="-99837" y="0"/>
            <a:ext cx="9267475" cy="5143500"/>
            <a:chOff x="-228625" y="0"/>
            <a:chExt cx="9267475" cy="5143500"/>
          </a:xfrm>
        </p:grpSpPr>
        <p:sp>
          <p:nvSpPr>
            <p:cNvPr id="476" name="Google Shape;476;p13"/>
            <p:cNvSpPr/>
            <p:nvPr/>
          </p:nvSpPr>
          <p:spPr>
            <a:xfrm>
              <a:off x="8316900" y="3694700"/>
              <a:ext cx="692400" cy="497375"/>
            </a:xfrm>
            <a:custGeom>
              <a:avLst/>
              <a:gdLst/>
              <a:ahLst/>
              <a:cxnLst/>
              <a:rect l="l" t="t" r="r" b="b"/>
              <a:pathLst>
                <a:path w="27696" h="19895" extrusionOk="0">
                  <a:moveTo>
                    <a:pt x="20356" y="1"/>
                  </a:moveTo>
                  <a:cubicBezTo>
                    <a:pt x="19796" y="1"/>
                    <a:pt x="19228" y="100"/>
                    <a:pt x="18688" y="292"/>
                  </a:cubicBezTo>
                  <a:cubicBezTo>
                    <a:pt x="16446" y="1092"/>
                    <a:pt x="15130" y="3251"/>
                    <a:pt x="13782" y="5065"/>
                  </a:cubicBezTo>
                  <a:cubicBezTo>
                    <a:pt x="12914" y="6233"/>
                    <a:pt x="11952" y="7298"/>
                    <a:pt x="10604" y="7904"/>
                  </a:cubicBezTo>
                  <a:cubicBezTo>
                    <a:pt x="9227" y="8524"/>
                    <a:pt x="7691" y="8688"/>
                    <a:pt x="6255" y="9116"/>
                  </a:cubicBezTo>
                  <a:cubicBezTo>
                    <a:pt x="4401" y="9668"/>
                    <a:pt x="2402" y="10773"/>
                    <a:pt x="1718" y="12707"/>
                  </a:cubicBezTo>
                  <a:cubicBezTo>
                    <a:pt x="1" y="17553"/>
                    <a:pt x="6946" y="19853"/>
                    <a:pt x="10459" y="19894"/>
                  </a:cubicBezTo>
                  <a:cubicBezTo>
                    <a:pt x="10512" y="19895"/>
                    <a:pt x="10565" y="19895"/>
                    <a:pt x="10618" y="19895"/>
                  </a:cubicBezTo>
                  <a:cubicBezTo>
                    <a:pt x="15510" y="19895"/>
                    <a:pt x="19967" y="17287"/>
                    <a:pt x="22790" y="13357"/>
                  </a:cubicBezTo>
                  <a:cubicBezTo>
                    <a:pt x="25410" y="9710"/>
                    <a:pt x="27696" y="2573"/>
                    <a:pt x="22136" y="344"/>
                  </a:cubicBezTo>
                  <a:cubicBezTo>
                    <a:pt x="22094" y="327"/>
                    <a:pt x="22054" y="320"/>
                    <a:pt x="22016" y="319"/>
                  </a:cubicBezTo>
                  <a:cubicBezTo>
                    <a:pt x="21495" y="104"/>
                    <a:pt x="20930" y="1"/>
                    <a:pt x="20356" y="1"/>
                  </a:cubicBezTo>
                  <a:close/>
                </a:path>
              </a:pathLst>
            </a:custGeom>
            <a:noFill/>
            <a:ln w="9525" cap="rnd" cmpd="sng">
              <a:solidFill>
                <a:schemeClr val="accent4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7" name="Google Shape;477;p13"/>
            <p:cNvSpPr/>
            <p:nvPr/>
          </p:nvSpPr>
          <p:spPr>
            <a:xfrm rot="10800000" flipH="1">
              <a:off x="7445125" y="4311334"/>
              <a:ext cx="1593725" cy="832166"/>
            </a:xfrm>
            <a:custGeom>
              <a:avLst/>
              <a:gdLst/>
              <a:ahLst/>
              <a:cxnLst/>
              <a:rect l="l" t="t" r="r" b="b"/>
              <a:pathLst>
                <a:path w="27199" h="14202" extrusionOk="0">
                  <a:moveTo>
                    <a:pt x="1" y="0"/>
                  </a:moveTo>
                  <a:cubicBezTo>
                    <a:pt x="218" y="5347"/>
                    <a:pt x="2037" y="13265"/>
                    <a:pt x="10780" y="14117"/>
                  </a:cubicBezTo>
                  <a:cubicBezTo>
                    <a:pt x="11362" y="14174"/>
                    <a:pt x="11924" y="14201"/>
                    <a:pt x="12468" y="14201"/>
                  </a:cubicBezTo>
                  <a:cubicBezTo>
                    <a:pt x="22178" y="14201"/>
                    <a:pt x="25962" y="5497"/>
                    <a:pt x="27199" y="0"/>
                  </a:cubicBezTo>
                  <a:close/>
                </a:path>
              </a:pathLst>
            </a:custGeom>
            <a:noFill/>
            <a:ln w="9525" cap="rnd" cmpd="sng">
              <a:solidFill>
                <a:schemeClr val="accent4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8" name="Google Shape;478;p13"/>
            <p:cNvSpPr/>
            <p:nvPr/>
          </p:nvSpPr>
          <p:spPr>
            <a:xfrm>
              <a:off x="0" y="0"/>
              <a:ext cx="824254" cy="647811"/>
            </a:xfrm>
            <a:custGeom>
              <a:avLst/>
              <a:gdLst/>
              <a:ahLst/>
              <a:cxnLst/>
              <a:rect l="l" t="t" r="r" b="b"/>
              <a:pathLst>
                <a:path w="52517" h="41275" extrusionOk="0">
                  <a:moveTo>
                    <a:pt x="1" y="1"/>
                  </a:moveTo>
                  <a:lnTo>
                    <a:pt x="1" y="37498"/>
                  </a:lnTo>
                  <a:cubicBezTo>
                    <a:pt x="547" y="37894"/>
                    <a:pt x="1103" y="38262"/>
                    <a:pt x="1660" y="38595"/>
                  </a:cubicBezTo>
                  <a:cubicBezTo>
                    <a:pt x="4490" y="40284"/>
                    <a:pt x="7803" y="41274"/>
                    <a:pt x="11079" y="41274"/>
                  </a:cubicBezTo>
                  <a:cubicBezTo>
                    <a:pt x="12866" y="41274"/>
                    <a:pt x="14642" y="40980"/>
                    <a:pt x="16324" y="40344"/>
                  </a:cubicBezTo>
                  <a:cubicBezTo>
                    <a:pt x="21863" y="38251"/>
                    <a:pt x="26028" y="32738"/>
                    <a:pt x="31927" y="32199"/>
                  </a:cubicBezTo>
                  <a:cubicBezTo>
                    <a:pt x="32303" y="32164"/>
                    <a:pt x="32679" y="32152"/>
                    <a:pt x="33055" y="32152"/>
                  </a:cubicBezTo>
                  <a:cubicBezTo>
                    <a:pt x="34161" y="32152"/>
                    <a:pt x="35270" y="32262"/>
                    <a:pt x="36377" y="32262"/>
                  </a:cubicBezTo>
                  <a:cubicBezTo>
                    <a:pt x="36556" y="32262"/>
                    <a:pt x="36734" y="32259"/>
                    <a:pt x="36912" y="32253"/>
                  </a:cubicBezTo>
                  <a:cubicBezTo>
                    <a:pt x="40331" y="32125"/>
                    <a:pt x="43624" y="30568"/>
                    <a:pt x="46116" y="28226"/>
                  </a:cubicBezTo>
                  <a:cubicBezTo>
                    <a:pt x="48612" y="25883"/>
                    <a:pt x="50338" y="22793"/>
                    <a:pt x="51340" y="19521"/>
                  </a:cubicBezTo>
                  <a:cubicBezTo>
                    <a:pt x="52219" y="16653"/>
                    <a:pt x="52517" y="13609"/>
                    <a:pt x="52252" y="10619"/>
                  </a:cubicBezTo>
                  <a:cubicBezTo>
                    <a:pt x="51920" y="6836"/>
                    <a:pt x="50688" y="3141"/>
                    <a:pt x="48597" y="1"/>
                  </a:cubicBezTo>
                  <a:close/>
                </a:path>
              </a:pathLst>
            </a:custGeom>
            <a:noFill/>
            <a:ln w="9525" cap="rnd" cmpd="sng">
              <a:solidFill>
                <a:schemeClr val="accent4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9" name="Google Shape;479;p13"/>
            <p:cNvSpPr/>
            <p:nvPr/>
          </p:nvSpPr>
          <p:spPr>
            <a:xfrm>
              <a:off x="-228625" y="3934425"/>
              <a:ext cx="1070189" cy="1056686"/>
            </a:xfrm>
            <a:custGeom>
              <a:avLst/>
              <a:gdLst/>
              <a:ahLst/>
              <a:cxnLst/>
              <a:rect l="l" t="t" r="r" b="b"/>
              <a:pathLst>
                <a:path w="32972" h="32556" extrusionOk="0">
                  <a:moveTo>
                    <a:pt x="0" y="0"/>
                  </a:moveTo>
                  <a:lnTo>
                    <a:pt x="0" y="32556"/>
                  </a:lnTo>
                  <a:lnTo>
                    <a:pt x="32972" y="32556"/>
                  </a:lnTo>
                  <a:cubicBezTo>
                    <a:pt x="32428" y="32078"/>
                    <a:pt x="31964" y="31519"/>
                    <a:pt x="31611" y="30861"/>
                  </a:cubicBezTo>
                  <a:cubicBezTo>
                    <a:pt x="31024" y="29761"/>
                    <a:pt x="30835" y="28540"/>
                    <a:pt x="30749" y="27284"/>
                  </a:cubicBezTo>
                  <a:cubicBezTo>
                    <a:pt x="30608" y="25223"/>
                    <a:pt x="30743" y="23074"/>
                    <a:pt x="29849" y="21236"/>
                  </a:cubicBezTo>
                  <a:cubicBezTo>
                    <a:pt x="29669" y="20866"/>
                    <a:pt x="29454" y="20521"/>
                    <a:pt x="29209" y="20203"/>
                  </a:cubicBezTo>
                  <a:cubicBezTo>
                    <a:pt x="27815" y="18372"/>
                    <a:pt x="25472" y="17334"/>
                    <a:pt x="23237" y="16585"/>
                  </a:cubicBezTo>
                  <a:cubicBezTo>
                    <a:pt x="18056" y="14851"/>
                    <a:pt x="12288" y="13718"/>
                    <a:pt x="8596" y="9693"/>
                  </a:cubicBezTo>
                  <a:cubicBezTo>
                    <a:pt x="6106" y="6978"/>
                    <a:pt x="4825" y="3173"/>
                    <a:pt x="1836" y="1018"/>
                  </a:cubicBezTo>
                  <a:cubicBezTo>
                    <a:pt x="1264" y="604"/>
                    <a:pt x="648" y="268"/>
                    <a:pt x="0" y="0"/>
                  </a:cubicBezTo>
                  <a:close/>
                </a:path>
              </a:pathLst>
            </a:custGeom>
            <a:noFill/>
            <a:ln w="9525" cap="rnd" cmpd="sng">
              <a:solidFill>
                <a:schemeClr val="accent4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0" name="Google Shape;480;p13"/>
            <p:cNvSpPr/>
            <p:nvPr/>
          </p:nvSpPr>
          <p:spPr>
            <a:xfrm>
              <a:off x="5740198" y="0"/>
              <a:ext cx="2112637" cy="1056667"/>
            </a:xfrm>
            <a:custGeom>
              <a:avLst/>
              <a:gdLst/>
              <a:ahLst/>
              <a:cxnLst/>
              <a:rect l="l" t="t" r="r" b="b"/>
              <a:pathLst>
                <a:path w="18174" h="9090" extrusionOk="0">
                  <a:moveTo>
                    <a:pt x="967" y="1"/>
                  </a:moveTo>
                  <a:cubicBezTo>
                    <a:pt x="311" y="2200"/>
                    <a:pt x="0" y="4484"/>
                    <a:pt x="270" y="6761"/>
                  </a:cubicBezTo>
                  <a:cubicBezTo>
                    <a:pt x="384" y="7716"/>
                    <a:pt x="766" y="8842"/>
                    <a:pt x="1712" y="9056"/>
                  </a:cubicBezTo>
                  <a:cubicBezTo>
                    <a:pt x="1813" y="9079"/>
                    <a:pt x="1916" y="9089"/>
                    <a:pt x="2018" y="9089"/>
                  </a:cubicBezTo>
                  <a:cubicBezTo>
                    <a:pt x="2322" y="9089"/>
                    <a:pt x="2627" y="8997"/>
                    <a:pt x="2902" y="8866"/>
                  </a:cubicBezTo>
                  <a:cubicBezTo>
                    <a:pt x="4080" y="8304"/>
                    <a:pt x="4775" y="7103"/>
                    <a:pt x="5500" y="6023"/>
                  </a:cubicBezTo>
                  <a:cubicBezTo>
                    <a:pt x="6224" y="4945"/>
                    <a:pt x="7191" y="3848"/>
                    <a:pt x="8497" y="3722"/>
                  </a:cubicBezTo>
                  <a:cubicBezTo>
                    <a:pt x="8583" y="3714"/>
                    <a:pt x="8669" y="3710"/>
                    <a:pt x="8755" y="3710"/>
                  </a:cubicBezTo>
                  <a:cubicBezTo>
                    <a:pt x="10073" y="3710"/>
                    <a:pt x="11313" y="4642"/>
                    <a:pt x="12637" y="4642"/>
                  </a:cubicBezTo>
                  <a:cubicBezTo>
                    <a:pt x="12691" y="4642"/>
                    <a:pt x="12744" y="4641"/>
                    <a:pt x="12798" y="4637"/>
                  </a:cubicBezTo>
                  <a:cubicBezTo>
                    <a:pt x="14039" y="4565"/>
                    <a:pt x="15037" y="3643"/>
                    <a:pt x="15846" y="2715"/>
                  </a:cubicBezTo>
                  <a:cubicBezTo>
                    <a:pt x="16619" y="1829"/>
                    <a:pt x="17357" y="857"/>
                    <a:pt x="18173" y="1"/>
                  </a:cubicBezTo>
                  <a:close/>
                </a:path>
              </a:pathLst>
            </a:custGeom>
            <a:noFill/>
            <a:ln w="9525" cap="rnd" cmpd="sng">
              <a:solidFill>
                <a:schemeClr val="accent4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81" name="Google Shape;481;p13"/>
          <p:cNvGrpSpPr/>
          <p:nvPr/>
        </p:nvGrpSpPr>
        <p:grpSpPr>
          <a:xfrm>
            <a:off x="-25" y="0"/>
            <a:ext cx="9038875" cy="5143511"/>
            <a:chOff x="-25" y="0"/>
            <a:chExt cx="9038875" cy="5143511"/>
          </a:xfrm>
        </p:grpSpPr>
        <p:sp>
          <p:nvSpPr>
            <p:cNvPr id="482" name="Google Shape;482;p13"/>
            <p:cNvSpPr/>
            <p:nvPr/>
          </p:nvSpPr>
          <p:spPr>
            <a:xfrm>
              <a:off x="8316900" y="3694700"/>
              <a:ext cx="692400" cy="497375"/>
            </a:xfrm>
            <a:custGeom>
              <a:avLst/>
              <a:gdLst/>
              <a:ahLst/>
              <a:cxnLst/>
              <a:rect l="l" t="t" r="r" b="b"/>
              <a:pathLst>
                <a:path w="27696" h="19895" extrusionOk="0">
                  <a:moveTo>
                    <a:pt x="20356" y="1"/>
                  </a:moveTo>
                  <a:cubicBezTo>
                    <a:pt x="19796" y="1"/>
                    <a:pt x="19228" y="100"/>
                    <a:pt x="18688" y="292"/>
                  </a:cubicBezTo>
                  <a:cubicBezTo>
                    <a:pt x="16446" y="1092"/>
                    <a:pt x="15130" y="3251"/>
                    <a:pt x="13782" y="5065"/>
                  </a:cubicBezTo>
                  <a:cubicBezTo>
                    <a:pt x="12914" y="6233"/>
                    <a:pt x="11952" y="7298"/>
                    <a:pt x="10604" y="7904"/>
                  </a:cubicBezTo>
                  <a:cubicBezTo>
                    <a:pt x="9227" y="8524"/>
                    <a:pt x="7691" y="8688"/>
                    <a:pt x="6255" y="9116"/>
                  </a:cubicBezTo>
                  <a:cubicBezTo>
                    <a:pt x="4401" y="9668"/>
                    <a:pt x="2402" y="10773"/>
                    <a:pt x="1718" y="12707"/>
                  </a:cubicBezTo>
                  <a:cubicBezTo>
                    <a:pt x="1" y="17553"/>
                    <a:pt x="6946" y="19853"/>
                    <a:pt x="10459" y="19894"/>
                  </a:cubicBezTo>
                  <a:cubicBezTo>
                    <a:pt x="10512" y="19895"/>
                    <a:pt x="10565" y="19895"/>
                    <a:pt x="10618" y="19895"/>
                  </a:cubicBezTo>
                  <a:cubicBezTo>
                    <a:pt x="15510" y="19895"/>
                    <a:pt x="19967" y="17287"/>
                    <a:pt x="22790" y="13357"/>
                  </a:cubicBezTo>
                  <a:cubicBezTo>
                    <a:pt x="25410" y="9710"/>
                    <a:pt x="27696" y="2573"/>
                    <a:pt x="22136" y="344"/>
                  </a:cubicBezTo>
                  <a:cubicBezTo>
                    <a:pt x="22094" y="327"/>
                    <a:pt x="22054" y="320"/>
                    <a:pt x="22016" y="319"/>
                  </a:cubicBezTo>
                  <a:cubicBezTo>
                    <a:pt x="21495" y="104"/>
                    <a:pt x="20930" y="1"/>
                    <a:pt x="2035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3" name="Google Shape;483;p13"/>
            <p:cNvSpPr/>
            <p:nvPr/>
          </p:nvSpPr>
          <p:spPr>
            <a:xfrm rot="10800000" flipH="1">
              <a:off x="7445125" y="4311334"/>
              <a:ext cx="1593725" cy="832166"/>
            </a:xfrm>
            <a:custGeom>
              <a:avLst/>
              <a:gdLst/>
              <a:ahLst/>
              <a:cxnLst/>
              <a:rect l="l" t="t" r="r" b="b"/>
              <a:pathLst>
                <a:path w="27199" h="14202" extrusionOk="0">
                  <a:moveTo>
                    <a:pt x="1" y="0"/>
                  </a:moveTo>
                  <a:cubicBezTo>
                    <a:pt x="218" y="5347"/>
                    <a:pt x="2037" y="13265"/>
                    <a:pt x="10780" y="14117"/>
                  </a:cubicBezTo>
                  <a:cubicBezTo>
                    <a:pt x="11362" y="14174"/>
                    <a:pt x="11924" y="14201"/>
                    <a:pt x="12468" y="14201"/>
                  </a:cubicBezTo>
                  <a:cubicBezTo>
                    <a:pt x="22178" y="14201"/>
                    <a:pt x="25962" y="5497"/>
                    <a:pt x="2719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4" name="Google Shape;484;p13"/>
            <p:cNvSpPr/>
            <p:nvPr/>
          </p:nvSpPr>
          <p:spPr>
            <a:xfrm>
              <a:off x="0" y="0"/>
              <a:ext cx="824254" cy="647811"/>
            </a:xfrm>
            <a:custGeom>
              <a:avLst/>
              <a:gdLst/>
              <a:ahLst/>
              <a:cxnLst/>
              <a:rect l="l" t="t" r="r" b="b"/>
              <a:pathLst>
                <a:path w="52517" h="41275" extrusionOk="0">
                  <a:moveTo>
                    <a:pt x="1" y="1"/>
                  </a:moveTo>
                  <a:lnTo>
                    <a:pt x="1" y="37498"/>
                  </a:lnTo>
                  <a:cubicBezTo>
                    <a:pt x="547" y="37894"/>
                    <a:pt x="1103" y="38262"/>
                    <a:pt x="1660" y="38595"/>
                  </a:cubicBezTo>
                  <a:cubicBezTo>
                    <a:pt x="4490" y="40284"/>
                    <a:pt x="7803" y="41274"/>
                    <a:pt x="11079" y="41274"/>
                  </a:cubicBezTo>
                  <a:cubicBezTo>
                    <a:pt x="12866" y="41274"/>
                    <a:pt x="14642" y="40980"/>
                    <a:pt x="16324" y="40344"/>
                  </a:cubicBezTo>
                  <a:cubicBezTo>
                    <a:pt x="21863" y="38251"/>
                    <a:pt x="26028" y="32738"/>
                    <a:pt x="31927" y="32199"/>
                  </a:cubicBezTo>
                  <a:cubicBezTo>
                    <a:pt x="32303" y="32164"/>
                    <a:pt x="32679" y="32152"/>
                    <a:pt x="33055" y="32152"/>
                  </a:cubicBezTo>
                  <a:cubicBezTo>
                    <a:pt x="34161" y="32152"/>
                    <a:pt x="35270" y="32262"/>
                    <a:pt x="36377" y="32262"/>
                  </a:cubicBezTo>
                  <a:cubicBezTo>
                    <a:pt x="36556" y="32262"/>
                    <a:pt x="36734" y="32259"/>
                    <a:pt x="36912" y="32253"/>
                  </a:cubicBezTo>
                  <a:cubicBezTo>
                    <a:pt x="40331" y="32125"/>
                    <a:pt x="43624" y="30568"/>
                    <a:pt x="46116" y="28226"/>
                  </a:cubicBezTo>
                  <a:cubicBezTo>
                    <a:pt x="48612" y="25883"/>
                    <a:pt x="50338" y="22793"/>
                    <a:pt x="51340" y="19521"/>
                  </a:cubicBezTo>
                  <a:cubicBezTo>
                    <a:pt x="52219" y="16653"/>
                    <a:pt x="52517" y="13609"/>
                    <a:pt x="52252" y="10619"/>
                  </a:cubicBezTo>
                  <a:cubicBezTo>
                    <a:pt x="51920" y="6836"/>
                    <a:pt x="50688" y="3141"/>
                    <a:pt x="4859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5" name="Google Shape;485;p13"/>
            <p:cNvSpPr/>
            <p:nvPr/>
          </p:nvSpPr>
          <p:spPr>
            <a:xfrm>
              <a:off x="-25" y="4086825"/>
              <a:ext cx="1070189" cy="1056686"/>
            </a:xfrm>
            <a:custGeom>
              <a:avLst/>
              <a:gdLst/>
              <a:ahLst/>
              <a:cxnLst/>
              <a:rect l="l" t="t" r="r" b="b"/>
              <a:pathLst>
                <a:path w="32972" h="32556" extrusionOk="0">
                  <a:moveTo>
                    <a:pt x="0" y="0"/>
                  </a:moveTo>
                  <a:lnTo>
                    <a:pt x="0" y="32556"/>
                  </a:lnTo>
                  <a:lnTo>
                    <a:pt x="32972" y="32556"/>
                  </a:lnTo>
                  <a:cubicBezTo>
                    <a:pt x="32428" y="32078"/>
                    <a:pt x="31964" y="31519"/>
                    <a:pt x="31611" y="30861"/>
                  </a:cubicBezTo>
                  <a:cubicBezTo>
                    <a:pt x="31024" y="29761"/>
                    <a:pt x="30835" y="28540"/>
                    <a:pt x="30749" y="27284"/>
                  </a:cubicBezTo>
                  <a:cubicBezTo>
                    <a:pt x="30608" y="25223"/>
                    <a:pt x="30743" y="23074"/>
                    <a:pt x="29849" y="21236"/>
                  </a:cubicBezTo>
                  <a:cubicBezTo>
                    <a:pt x="29669" y="20866"/>
                    <a:pt x="29454" y="20521"/>
                    <a:pt x="29209" y="20203"/>
                  </a:cubicBezTo>
                  <a:cubicBezTo>
                    <a:pt x="27815" y="18372"/>
                    <a:pt x="25472" y="17334"/>
                    <a:pt x="23237" y="16585"/>
                  </a:cubicBezTo>
                  <a:cubicBezTo>
                    <a:pt x="18056" y="14851"/>
                    <a:pt x="12288" y="13718"/>
                    <a:pt x="8596" y="9693"/>
                  </a:cubicBezTo>
                  <a:cubicBezTo>
                    <a:pt x="6106" y="6978"/>
                    <a:pt x="4825" y="3173"/>
                    <a:pt x="1836" y="1018"/>
                  </a:cubicBezTo>
                  <a:cubicBezTo>
                    <a:pt x="1264" y="604"/>
                    <a:pt x="648" y="268"/>
                    <a:pt x="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6" name="Google Shape;486;p13"/>
            <p:cNvSpPr/>
            <p:nvPr/>
          </p:nvSpPr>
          <p:spPr>
            <a:xfrm>
              <a:off x="5740198" y="0"/>
              <a:ext cx="2112637" cy="1056667"/>
            </a:xfrm>
            <a:custGeom>
              <a:avLst/>
              <a:gdLst/>
              <a:ahLst/>
              <a:cxnLst/>
              <a:rect l="l" t="t" r="r" b="b"/>
              <a:pathLst>
                <a:path w="18174" h="9090" extrusionOk="0">
                  <a:moveTo>
                    <a:pt x="967" y="1"/>
                  </a:moveTo>
                  <a:cubicBezTo>
                    <a:pt x="311" y="2200"/>
                    <a:pt x="0" y="4484"/>
                    <a:pt x="270" y="6761"/>
                  </a:cubicBezTo>
                  <a:cubicBezTo>
                    <a:pt x="384" y="7716"/>
                    <a:pt x="766" y="8842"/>
                    <a:pt x="1712" y="9056"/>
                  </a:cubicBezTo>
                  <a:cubicBezTo>
                    <a:pt x="1813" y="9079"/>
                    <a:pt x="1916" y="9089"/>
                    <a:pt x="2018" y="9089"/>
                  </a:cubicBezTo>
                  <a:cubicBezTo>
                    <a:pt x="2322" y="9089"/>
                    <a:pt x="2627" y="8997"/>
                    <a:pt x="2902" y="8866"/>
                  </a:cubicBezTo>
                  <a:cubicBezTo>
                    <a:pt x="4080" y="8304"/>
                    <a:pt x="4775" y="7103"/>
                    <a:pt x="5500" y="6023"/>
                  </a:cubicBezTo>
                  <a:cubicBezTo>
                    <a:pt x="6224" y="4945"/>
                    <a:pt x="7191" y="3848"/>
                    <a:pt x="8497" y="3722"/>
                  </a:cubicBezTo>
                  <a:cubicBezTo>
                    <a:pt x="8583" y="3714"/>
                    <a:pt x="8669" y="3710"/>
                    <a:pt x="8755" y="3710"/>
                  </a:cubicBezTo>
                  <a:cubicBezTo>
                    <a:pt x="10073" y="3710"/>
                    <a:pt x="11313" y="4642"/>
                    <a:pt x="12637" y="4642"/>
                  </a:cubicBezTo>
                  <a:cubicBezTo>
                    <a:pt x="12691" y="4642"/>
                    <a:pt x="12744" y="4641"/>
                    <a:pt x="12798" y="4637"/>
                  </a:cubicBezTo>
                  <a:cubicBezTo>
                    <a:pt x="14039" y="4565"/>
                    <a:pt x="15037" y="3643"/>
                    <a:pt x="15846" y="2715"/>
                  </a:cubicBezTo>
                  <a:cubicBezTo>
                    <a:pt x="16619" y="1829"/>
                    <a:pt x="17357" y="857"/>
                    <a:pt x="1817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87" name="Google Shape;487;p13"/>
          <p:cNvGrpSpPr/>
          <p:nvPr/>
        </p:nvGrpSpPr>
        <p:grpSpPr>
          <a:xfrm>
            <a:off x="124376" y="210217"/>
            <a:ext cx="8913827" cy="3762390"/>
            <a:chOff x="124376" y="210217"/>
            <a:chExt cx="8913827" cy="3762390"/>
          </a:xfrm>
        </p:grpSpPr>
        <p:sp>
          <p:nvSpPr>
            <p:cNvPr id="488" name="Google Shape;488;p13"/>
            <p:cNvSpPr/>
            <p:nvPr/>
          </p:nvSpPr>
          <p:spPr>
            <a:xfrm>
              <a:off x="325111" y="1652123"/>
              <a:ext cx="81267" cy="84493"/>
            </a:xfrm>
            <a:custGeom>
              <a:avLst/>
              <a:gdLst/>
              <a:ahLst/>
              <a:cxnLst/>
              <a:rect l="l" t="t" r="r" b="b"/>
              <a:pathLst>
                <a:path w="2469" h="2567" extrusionOk="0">
                  <a:moveTo>
                    <a:pt x="1190" y="0"/>
                  </a:moveTo>
                  <a:cubicBezTo>
                    <a:pt x="1183" y="0"/>
                    <a:pt x="1175" y="1"/>
                    <a:pt x="1168" y="2"/>
                  </a:cubicBezTo>
                  <a:cubicBezTo>
                    <a:pt x="977" y="29"/>
                    <a:pt x="1027" y="98"/>
                    <a:pt x="1039" y="890"/>
                  </a:cubicBezTo>
                  <a:cubicBezTo>
                    <a:pt x="1040" y="956"/>
                    <a:pt x="1022" y="982"/>
                    <a:pt x="988" y="982"/>
                  </a:cubicBezTo>
                  <a:cubicBezTo>
                    <a:pt x="927" y="982"/>
                    <a:pt x="816" y="895"/>
                    <a:pt x="681" y="811"/>
                  </a:cubicBezTo>
                  <a:cubicBezTo>
                    <a:pt x="617" y="772"/>
                    <a:pt x="534" y="740"/>
                    <a:pt x="463" y="740"/>
                  </a:cubicBezTo>
                  <a:cubicBezTo>
                    <a:pt x="405" y="740"/>
                    <a:pt x="355" y="762"/>
                    <a:pt x="330" y="819"/>
                  </a:cubicBezTo>
                  <a:cubicBezTo>
                    <a:pt x="287" y="923"/>
                    <a:pt x="380" y="984"/>
                    <a:pt x="474" y="1046"/>
                  </a:cubicBezTo>
                  <a:cubicBezTo>
                    <a:pt x="977" y="1377"/>
                    <a:pt x="983" y="1279"/>
                    <a:pt x="284" y="1496"/>
                  </a:cubicBezTo>
                  <a:cubicBezTo>
                    <a:pt x="155" y="1535"/>
                    <a:pt x="0" y="1596"/>
                    <a:pt x="50" y="1724"/>
                  </a:cubicBezTo>
                  <a:cubicBezTo>
                    <a:pt x="71" y="1779"/>
                    <a:pt x="123" y="1800"/>
                    <a:pt x="193" y="1800"/>
                  </a:cubicBezTo>
                  <a:cubicBezTo>
                    <a:pt x="398" y="1800"/>
                    <a:pt x="754" y="1623"/>
                    <a:pt x="915" y="1623"/>
                  </a:cubicBezTo>
                  <a:cubicBezTo>
                    <a:pt x="922" y="1623"/>
                    <a:pt x="928" y="1624"/>
                    <a:pt x="935" y="1624"/>
                  </a:cubicBezTo>
                  <a:cubicBezTo>
                    <a:pt x="953" y="1734"/>
                    <a:pt x="859" y="1795"/>
                    <a:pt x="823" y="1883"/>
                  </a:cubicBezTo>
                  <a:cubicBezTo>
                    <a:pt x="765" y="2021"/>
                    <a:pt x="653" y="2088"/>
                    <a:pt x="690" y="2245"/>
                  </a:cubicBezTo>
                  <a:cubicBezTo>
                    <a:pt x="703" y="2302"/>
                    <a:pt x="735" y="2325"/>
                    <a:pt x="774" y="2325"/>
                  </a:cubicBezTo>
                  <a:cubicBezTo>
                    <a:pt x="847" y="2325"/>
                    <a:pt x="947" y="2247"/>
                    <a:pt x="1008" y="2156"/>
                  </a:cubicBezTo>
                  <a:cubicBezTo>
                    <a:pt x="1115" y="1999"/>
                    <a:pt x="1160" y="1913"/>
                    <a:pt x="1200" y="1913"/>
                  </a:cubicBezTo>
                  <a:cubicBezTo>
                    <a:pt x="1251" y="1913"/>
                    <a:pt x="1294" y="2055"/>
                    <a:pt x="1455" y="2367"/>
                  </a:cubicBezTo>
                  <a:cubicBezTo>
                    <a:pt x="1502" y="2459"/>
                    <a:pt x="1567" y="2567"/>
                    <a:pt x="1650" y="2567"/>
                  </a:cubicBezTo>
                  <a:cubicBezTo>
                    <a:pt x="1667" y="2567"/>
                    <a:pt x="1684" y="2562"/>
                    <a:pt x="1702" y="2553"/>
                  </a:cubicBezTo>
                  <a:cubicBezTo>
                    <a:pt x="1820" y="2491"/>
                    <a:pt x="1760" y="2352"/>
                    <a:pt x="1702" y="2219"/>
                  </a:cubicBezTo>
                  <a:cubicBezTo>
                    <a:pt x="1559" y="1888"/>
                    <a:pt x="1470" y="1740"/>
                    <a:pt x="1527" y="1740"/>
                  </a:cubicBezTo>
                  <a:cubicBezTo>
                    <a:pt x="1572" y="1740"/>
                    <a:pt x="1709" y="1833"/>
                    <a:pt x="1985" y="2000"/>
                  </a:cubicBezTo>
                  <a:cubicBezTo>
                    <a:pt x="2049" y="2038"/>
                    <a:pt x="2107" y="2055"/>
                    <a:pt x="2155" y="2055"/>
                  </a:cubicBezTo>
                  <a:cubicBezTo>
                    <a:pt x="2312" y="2055"/>
                    <a:pt x="2350" y="1874"/>
                    <a:pt x="2075" y="1702"/>
                  </a:cubicBezTo>
                  <a:cubicBezTo>
                    <a:pt x="1545" y="1370"/>
                    <a:pt x="1584" y="1417"/>
                    <a:pt x="2210" y="1312"/>
                  </a:cubicBezTo>
                  <a:cubicBezTo>
                    <a:pt x="2269" y="1303"/>
                    <a:pt x="2469" y="1300"/>
                    <a:pt x="2428" y="1114"/>
                  </a:cubicBezTo>
                  <a:cubicBezTo>
                    <a:pt x="2415" y="1052"/>
                    <a:pt x="2370" y="1012"/>
                    <a:pt x="2304" y="1012"/>
                  </a:cubicBezTo>
                  <a:cubicBezTo>
                    <a:pt x="2297" y="1012"/>
                    <a:pt x="2289" y="1013"/>
                    <a:pt x="2280" y="1014"/>
                  </a:cubicBezTo>
                  <a:cubicBezTo>
                    <a:pt x="1940" y="1059"/>
                    <a:pt x="1738" y="1105"/>
                    <a:pt x="1649" y="1105"/>
                  </a:cubicBezTo>
                  <a:cubicBezTo>
                    <a:pt x="1575" y="1105"/>
                    <a:pt x="1579" y="1074"/>
                    <a:pt x="1646" y="985"/>
                  </a:cubicBezTo>
                  <a:cubicBezTo>
                    <a:pt x="1646" y="982"/>
                    <a:pt x="1644" y="982"/>
                    <a:pt x="1643" y="981"/>
                  </a:cubicBezTo>
                  <a:cubicBezTo>
                    <a:pt x="1821" y="782"/>
                    <a:pt x="2074" y="537"/>
                    <a:pt x="1912" y="413"/>
                  </a:cubicBezTo>
                  <a:cubicBezTo>
                    <a:pt x="1883" y="390"/>
                    <a:pt x="1856" y="381"/>
                    <a:pt x="1830" y="381"/>
                  </a:cubicBezTo>
                  <a:cubicBezTo>
                    <a:pt x="1755" y="381"/>
                    <a:pt x="1690" y="461"/>
                    <a:pt x="1612" y="550"/>
                  </a:cubicBezTo>
                  <a:cubicBezTo>
                    <a:pt x="1555" y="616"/>
                    <a:pt x="1416" y="816"/>
                    <a:pt x="1371" y="816"/>
                  </a:cubicBezTo>
                  <a:cubicBezTo>
                    <a:pt x="1369" y="816"/>
                    <a:pt x="1368" y="816"/>
                    <a:pt x="1366" y="816"/>
                  </a:cubicBezTo>
                  <a:cubicBezTo>
                    <a:pt x="1312" y="798"/>
                    <a:pt x="1345" y="768"/>
                    <a:pt x="1325" y="285"/>
                  </a:cubicBezTo>
                  <a:cubicBezTo>
                    <a:pt x="1320" y="152"/>
                    <a:pt x="1308" y="0"/>
                    <a:pt x="119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9" name="Google Shape;489;p13"/>
            <p:cNvSpPr/>
            <p:nvPr/>
          </p:nvSpPr>
          <p:spPr>
            <a:xfrm>
              <a:off x="200626" y="1460702"/>
              <a:ext cx="60728" cy="83505"/>
            </a:xfrm>
            <a:custGeom>
              <a:avLst/>
              <a:gdLst/>
              <a:ahLst/>
              <a:cxnLst/>
              <a:rect l="l" t="t" r="r" b="b"/>
              <a:pathLst>
                <a:path w="1845" h="2537" extrusionOk="0">
                  <a:moveTo>
                    <a:pt x="953" y="1"/>
                  </a:moveTo>
                  <a:cubicBezTo>
                    <a:pt x="919" y="1"/>
                    <a:pt x="886" y="19"/>
                    <a:pt x="867" y="53"/>
                  </a:cubicBezTo>
                  <a:cubicBezTo>
                    <a:pt x="784" y="206"/>
                    <a:pt x="630" y="779"/>
                    <a:pt x="179" y="1162"/>
                  </a:cubicBezTo>
                  <a:cubicBezTo>
                    <a:pt x="0" y="1314"/>
                    <a:pt x="210" y="1394"/>
                    <a:pt x="426" y="1648"/>
                  </a:cubicBezTo>
                  <a:cubicBezTo>
                    <a:pt x="793" y="2081"/>
                    <a:pt x="799" y="2331"/>
                    <a:pt x="910" y="2488"/>
                  </a:cubicBezTo>
                  <a:cubicBezTo>
                    <a:pt x="933" y="2521"/>
                    <a:pt x="965" y="2537"/>
                    <a:pt x="997" y="2537"/>
                  </a:cubicBezTo>
                  <a:cubicBezTo>
                    <a:pt x="1032" y="2537"/>
                    <a:pt x="1066" y="2518"/>
                    <a:pt x="1088" y="2480"/>
                  </a:cubicBezTo>
                  <a:cubicBezTo>
                    <a:pt x="1117" y="2428"/>
                    <a:pt x="1140" y="2371"/>
                    <a:pt x="1161" y="2315"/>
                  </a:cubicBezTo>
                  <a:cubicBezTo>
                    <a:pt x="1397" y="1686"/>
                    <a:pt x="1667" y="1496"/>
                    <a:pt x="1799" y="1343"/>
                  </a:cubicBezTo>
                  <a:cubicBezTo>
                    <a:pt x="1844" y="1290"/>
                    <a:pt x="1812" y="1179"/>
                    <a:pt x="1782" y="1149"/>
                  </a:cubicBezTo>
                  <a:cubicBezTo>
                    <a:pt x="1660" y="1032"/>
                    <a:pt x="1357" y="787"/>
                    <a:pt x="1137" y="249"/>
                  </a:cubicBezTo>
                  <a:cubicBezTo>
                    <a:pt x="1107" y="178"/>
                    <a:pt x="1081" y="102"/>
                    <a:pt x="1032" y="41"/>
                  </a:cubicBezTo>
                  <a:cubicBezTo>
                    <a:pt x="1011" y="14"/>
                    <a:pt x="982" y="1"/>
                    <a:pt x="95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0" name="Google Shape;490;p13"/>
            <p:cNvSpPr/>
            <p:nvPr/>
          </p:nvSpPr>
          <p:spPr>
            <a:xfrm>
              <a:off x="275312" y="3877811"/>
              <a:ext cx="94466" cy="94795"/>
            </a:xfrm>
            <a:custGeom>
              <a:avLst/>
              <a:gdLst/>
              <a:ahLst/>
              <a:cxnLst/>
              <a:rect l="l" t="t" r="r" b="b"/>
              <a:pathLst>
                <a:path w="2870" h="2880" extrusionOk="0">
                  <a:moveTo>
                    <a:pt x="1676" y="1"/>
                  </a:moveTo>
                  <a:cubicBezTo>
                    <a:pt x="1636" y="1"/>
                    <a:pt x="1596" y="17"/>
                    <a:pt x="1566" y="51"/>
                  </a:cubicBezTo>
                  <a:lnTo>
                    <a:pt x="1075" y="618"/>
                  </a:lnTo>
                  <a:cubicBezTo>
                    <a:pt x="1046" y="650"/>
                    <a:pt x="1006" y="669"/>
                    <a:pt x="964" y="669"/>
                  </a:cubicBezTo>
                  <a:cubicBezTo>
                    <a:pt x="959" y="669"/>
                    <a:pt x="953" y="668"/>
                    <a:pt x="948" y="668"/>
                  </a:cubicBezTo>
                  <a:lnTo>
                    <a:pt x="201" y="584"/>
                  </a:lnTo>
                  <a:cubicBezTo>
                    <a:pt x="195" y="583"/>
                    <a:pt x="190" y="583"/>
                    <a:pt x="184" y="583"/>
                  </a:cubicBezTo>
                  <a:cubicBezTo>
                    <a:pt x="73" y="583"/>
                    <a:pt x="0" y="706"/>
                    <a:pt x="60" y="804"/>
                  </a:cubicBezTo>
                  <a:lnTo>
                    <a:pt x="448" y="1448"/>
                  </a:lnTo>
                  <a:cubicBezTo>
                    <a:pt x="474" y="1489"/>
                    <a:pt x="476" y="1540"/>
                    <a:pt x="457" y="1584"/>
                  </a:cubicBezTo>
                  <a:lnTo>
                    <a:pt x="146" y="2269"/>
                  </a:lnTo>
                  <a:cubicBezTo>
                    <a:pt x="102" y="2368"/>
                    <a:pt x="176" y="2475"/>
                    <a:pt x="278" y="2475"/>
                  </a:cubicBezTo>
                  <a:cubicBezTo>
                    <a:pt x="290" y="2475"/>
                    <a:pt x="301" y="2474"/>
                    <a:pt x="313" y="2471"/>
                  </a:cubicBezTo>
                  <a:lnTo>
                    <a:pt x="1045" y="2301"/>
                  </a:lnTo>
                  <a:cubicBezTo>
                    <a:pt x="1056" y="2298"/>
                    <a:pt x="1068" y="2297"/>
                    <a:pt x="1079" y="2297"/>
                  </a:cubicBezTo>
                  <a:cubicBezTo>
                    <a:pt x="1114" y="2297"/>
                    <a:pt x="1149" y="2310"/>
                    <a:pt x="1177" y="2335"/>
                  </a:cubicBezTo>
                  <a:lnTo>
                    <a:pt x="1733" y="2841"/>
                  </a:lnTo>
                  <a:cubicBezTo>
                    <a:pt x="1762" y="2868"/>
                    <a:pt x="1796" y="2880"/>
                    <a:pt x="1830" y="2880"/>
                  </a:cubicBezTo>
                  <a:cubicBezTo>
                    <a:pt x="1901" y="2880"/>
                    <a:pt x="1969" y="2828"/>
                    <a:pt x="1976" y="2746"/>
                  </a:cubicBezTo>
                  <a:lnTo>
                    <a:pt x="2040" y="1998"/>
                  </a:lnTo>
                  <a:cubicBezTo>
                    <a:pt x="2044" y="1950"/>
                    <a:pt x="2072" y="1907"/>
                    <a:pt x="2113" y="1883"/>
                  </a:cubicBezTo>
                  <a:lnTo>
                    <a:pt x="2766" y="1510"/>
                  </a:lnTo>
                  <a:cubicBezTo>
                    <a:pt x="2870" y="1453"/>
                    <a:pt x="2861" y="1299"/>
                    <a:pt x="2750" y="1251"/>
                  </a:cubicBezTo>
                  <a:lnTo>
                    <a:pt x="2058" y="958"/>
                  </a:lnTo>
                  <a:cubicBezTo>
                    <a:pt x="2013" y="940"/>
                    <a:pt x="1981" y="900"/>
                    <a:pt x="1971" y="854"/>
                  </a:cubicBezTo>
                  <a:lnTo>
                    <a:pt x="1820" y="117"/>
                  </a:lnTo>
                  <a:cubicBezTo>
                    <a:pt x="1804" y="43"/>
                    <a:pt x="1741" y="1"/>
                    <a:pt x="167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1" name="Google Shape;491;p13"/>
            <p:cNvSpPr/>
            <p:nvPr/>
          </p:nvSpPr>
          <p:spPr>
            <a:xfrm>
              <a:off x="124387" y="1799336"/>
              <a:ext cx="94466" cy="94795"/>
            </a:xfrm>
            <a:custGeom>
              <a:avLst/>
              <a:gdLst/>
              <a:ahLst/>
              <a:cxnLst/>
              <a:rect l="l" t="t" r="r" b="b"/>
              <a:pathLst>
                <a:path w="2870" h="2880" extrusionOk="0">
                  <a:moveTo>
                    <a:pt x="1676" y="1"/>
                  </a:moveTo>
                  <a:cubicBezTo>
                    <a:pt x="1636" y="1"/>
                    <a:pt x="1596" y="17"/>
                    <a:pt x="1566" y="51"/>
                  </a:cubicBezTo>
                  <a:lnTo>
                    <a:pt x="1075" y="618"/>
                  </a:lnTo>
                  <a:cubicBezTo>
                    <a:pt x="1046" y="650"/>
                    <a:pt x="1006" y="669"/>
                    <a:pt x="964" y="669"/>
                  </a:cubicBezTo>
                  <a:cubicBezTo>
                    <a:pt x="959" y="669"/>
                    <a:pt x="953" y="668"/>
                    <a:pt x="948" y="668"/>
                  </a:cubicBezTo>
                  <a:lnTo>
                    <a:pt x="201" y="584"/>
                  </a:lnTo>
                  <a:cubicBezTo>
                    <a:pt x="195" y="583"/>
                    <a:pt x="190" y="583"/>
                    <a:pt x="184" y="583"/>
                  </a:cubicBezTo>
                  <a:cubicBezTo>
                    <a:pt x="73" y="583"/>
                    <a:pt x="0" y="706"/>
                    <a:pt x="60" y="804"/>
                  </a:cubicBezTo>
                  <a:lnTo>
                    <a:pt x="448" y="1448"/>
                  </a:lnTo>
                  <a:cubicBezTo>
                    <a:pt x="474" y="1489"/>
                    <a:pt x="476" y="1540"/>
                    <a:pt x="457" y="1584"/>
                  </a:cubicBezTo>
                  <a:lnTo>
                    <a:pt x="146" y="2269"/>
                  </a:lnTo>
                  <a:cubicBezTo>
                    <a:pt x="102" y="2368"/>
                    <a:pt x="176" y="2475"/>
                    <a:pt x="278" y="2475"/>
                  </a:cubicBezTo>
                  <a:cubicBezTo>
                    <a:pt x="290" y="2475"/>
                    <a:pt x="301" y="2474"/>
                    <a:pt x="313" y="2471"/>
                  </a:cubicBezTo>
                  <a:lnTo>
                    <a:pt x="1045" y="2301"/>
                  </a:lnTo>
                  <a:cubicBezTo>
                    <a:pt x="1056" y="2298"/>
                    <a:pt x="1068" y="2297"/>
                    <a:pt x="1079" y="2297"/>
                  </a:cubicBezTo>
                  <a:cubicBezTo>
                    <a:pt x="1114" y="2297"/>
                    <a:pt x="1149" y="2310"/>
                    <a:pt x="1177" y="2335"/>
                  </a:cubicBezTo>
                  <a:lnTo>
                    <a:pt x="1733" y="2841"/>
                  </a:lnTo>
                  <a:cubicBezTo>
                    <a:pt x="1762" y="2868"/>
                    <a:pt x="1796" y="2880"/>
                    <a:pt x="1830" y="2880"/>
                  </a:cubicBezTo>
                  <a:cubicBezTo>
                    <a:pt x="1901" y="2880"/>
                    <a:pt x="1969" y="2828"/>
                    <a:pt x="1976" y="2746"/>
                  </a:cubicBezTo>
                  <a:lnTo>
                    <a:pt x="2040" y="1998"/>
                  </a:lnTo>
                  <a:cubicBezTo>
                    <a:pt x="2044" y="1950"/>
                    <a:pt x="2072" y="1907"/>
                    <a:pt x="2113" y="1883"/>
                  </a:cubicBezTo>
                  <a:lnTo>
                    <a:pt x="2766" y="1510"/>
                  </a:lnTo>
                  <a:cubicBezTo>
                    <a:pt x="2870" y="1453"/>
                    <a:pt x="2861" y="1299"/>
                    <a:pt x="2750" y="1251"/>
                  </a:cubicBezTo>
                  <a:lnTo>
                    <a:pt x="2058" y="958"/>
                  </a:lnTo>
                  <a:cubicBezTo>
                    <a:pt x="2013" y="940"/>
                    <a:pt x="1981" y="900"/>
                    <a:pt x="1971" y="854"/>
                  </a:cubicBezTo>
                  <a:lnTo>
                    <a:pt x="1820" y="117"/>
                  </a:lnTo>
                  <a:cubicBezTo>
                    <a:pt x="1804" y="43"/>
                    <a:pt x="1741" y="1"/>
                    <a:pt x="167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2" name="Google Shape;492;p13"/>
            <p:cNvSpPr/>
            <p:nvPr/>
          </p:nvSpPr>
          <p:spPr>
            <a:xfrm>
              <a:off x="5317512" y="803474"/>
              <a:ext cx="94466" cy="94795"/>
            </a:xfrm>
            <a:custGeom>
              <a:avLst/>
              <a:gdLst/>
              <a:ahLst/>
              <a:cxnLst/>
              <a:rect l="l" t="t" r="r" b="b"/>
              <a:pathLst>
                <a:path w="2870" h="2880" extrusionOk="0">
                  <a:moveTo>
                    <a:pt x="1676" y="1"/>
                  </a:moveTo>
                  <a:cubicBezTo>
                    <a:pt x="1636" y="1"/>
                    <a:pt x="1596" y="17"/>
                    <a:pt x="1566" y="51"/>
                  </a:cubicBezTo>
                  <a:lnTo>
                    <a:pt x="1075" y="618"/>
                  </a:lnTo>
                  <a:cubicBezTo>
                    <a:pt x="1046" y="650"/>
                    <a:pt x="1006" y="669"/>
                    <a:pt x="964" y="669"/>
                  </a:cubicBezTo>
                  <a:cubicBezTo>
                    <a:pt x="959" y="669"/>
                    <a:pt x="953" y="668"/>
                    <a:pt x="948" y="668"/>
                  </a:cubicBezTo>
                  <a:lnTo>
                    <a:pt x="201" y="584"/>
                  </a:lnTo>
                  <a:cubicBezTo>
                    <a:pt x="195" y="583"/>
                    <a:pt x="190" y="583"/>
                    <a:pt x="184" y="583"/>
                  </a:cubicBezTo>
                  <a:cubicBezTo>
                    <a:pt x="73" y="583"/>
                    <a:pt x="0" y="706"/>
                    <a:pt x="60" y="804"/>
                  </a:cubicBezTo>
                  <a:lnTo>
                    <a:pt x="448" y="1448"/>
                  </a:lnTo>
                  <a:cubicBezTo>
                    <a:pt x="474" y="1489"/>
                    <a:pt x="476" y="1540"/>
                    <a:pt x="457" y="1584"/>
                  </a:cubicBezTo>
                  <a:lnTo>
                    <a:pt x="146" y="2269"/>
                  </a:lnTo>
                  <a:cubicBezTo>
                    <a:pt x="102" y="2368"/>
                    <a:pt x="176" y="2475"/>
                    <a:pt x="278" y="2475"/>
                  </a:cubicBezTo>
                  <a:cubicBezTo>
                    <a:pt x="290" y="2475"/>
                    <a:pt x="301" y="2474"/>
                    <a:pt x="313" y="2471"/>
                  </a:cubicBezTo>
                  <a:lnTo>
                    <a:pt x="1045" y="2301"/>
                  </a:lnTo>
                  <a:cubicBezTo>
                    <a:pt x="1056" y="2298"/>
                    <a:pt x="1068" y="2297"/>
                    <a:pt x="1079" y="2297"/>
                  </a:cubicBezTo>
                  <a:cubicBezTo>
                    <a:pt x="1114" y="2297"/>
                    <a:pt x="1149" y="2310"/>
                    <a:pt x="1177" y="2335"/>
                  </a:cubicBezTo>
                  <a:lnTo>
                    <a:pt x="1733" y="2841"/>
                  </a:lnTo>
                  <a:cubicBezTo>
                    <a:pt x="1762" y="2868"/>
                    <a:pt x="1796" y="2880"/>
                    <a:pt x="1830" y="2880"/>
                  </a:cubicBezTo>
                  <a:cubicBezTo>
                    <a:pt x="1901" y="2880"/>
                    <a:pt x="1969" y="2828"/>
                    <a:pt x="1976" y="2746"/>
                  </a:cubicBezTo>
                  <a:lnTo>
                    <a:pt x="2040" y="1998"/>
                  </a:lnTo>
                  <a:cubicBezTo>
                    <a:pt x="2044" y="1950"/>
                    <a:pt x="2072" y="1907"/>
                    <a:pt x="2113" y="1883"/>
                  </a:cubicBezTo>
                  <a:lnTo>
                    <a:pt x="2766" y="1510"/>
                  </a:lnTo>
                  <a:cubicBezTo>
                    <a:pt x="2870" y="1453"/>
                    <a:pt x="2861" y="1299"/>
                    <a:pt x="2750" y="1251"/>
                  </a:cubicBezTo>
                  <a:lnTo>
                    <a:pt x="2058" y="958"/>
                  </a:lnTo>
                  <a:cubicBezTo>
                    <a:pt x="2013" y="940"/>
                    <a:pt x="1981" y="900"/>
                    <a:pt x="1971" y="854"/>
                  </a:cubicBezTo>
                  <a:lnTo>
                    <a:pt x="1820" y="117"/>
                  </a:lnTo>
                  <a:cubicBezTo>
                    <a:pt x="1804" y="43"/>
                    <a:pt x="1741" y="1"/>
                    <a:pt x="167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3" name="Google Shape;493;p13"/>
            <p:cNvSpPr/>
            <p:nvPr/>
          </p:nvSpPr>
          <p:spPr>
            <a:xfrm>
              <a:off x="7082112" y="295674"/>
              <a:ext cx="94466" cy="94795"/>
            </a:xfrm>
            <a:custGeom>
              <a:avLst/>
              <a:gdLst/>
              <a:ahLst/>
              <a:cxnLst/>
              <a:rect l="l" t="t" r="r" b="b"/>
              <a:pathLst>
                <a:path w="2870" h="2880" extrusionOk="0">
                  <a:moveTo>
                    <a:pt x="1676" y="1"/>
                  </a:moveTo>
                  <a:cubicBezTo>
                    <a:pt x="1636" y="1"/>
                    <a:pt x="1596" y="17"/>
                    <a:pt x="1566" y="51"/>
                  </a:cubicBezTo>
                  <a:lnTo>
                    <a:pt x="1075" y="618"/>
                  </a:lnTo>
                  <a:cubicBezTo>
                    <a:pt x="1046" y="650"/>
                    <a:pt x="1006" y="669"/>
                    <a:pt x="964" y="669"/>
                  </a:cubicBezTo>
                  <a:cubicBezTo>
                    <a:pt x="959" y="669"/>
                    <a:pt x="953" y="668"/>
                    <a:pt x="948" y="668"/>
                  </a:cubicBezTo>
                  <a:lnTo>
                    <a:pt x="201" y="584"/>
                  </a:lnTo>
                  <a:cubicBezTo>
                    <a:pt x="195" y="583"/>
                    <a:pt x="190" y="583"/>
                    <a:pt x="184" y="583"/>
                  </a:cubicBezTo>
                  <a:cubicBezTo>
                    <a:pt x="73" y="583"/>
                    <a:pt x="0" y="706"/>
                    <a:pt x="60" y="804"/>
                  </a:cubicBezTo>
                  <a:lnTo>
                    <a:pt x="448" y="1448"/>
                  </a:lnTo>
                  <a:cubicBezTo>
                    <a:pt x="474" y="1489"/>
                    <a:pt x="476" y="1540"/>
                    <a:pt x="457" y="1584"/>
                  </a:cubicBezTo>
                  <a:lnTo>
                    <a:pt x="146" y="2269"/>
                  </a:lnTo>
                  <a:cubicBezTo>
                    <a:pt x="102" y="2368"/>
                    <a:pt x="176" y="2475"/>
                    <a:pt x="278" y="2475"/>
                  </a:cubicBezTo>
                  <a:cubicBezTo>
                    <a:pt x="290" y="2475"/>
                    <a:pt x="301" y="2474"/>
                    <a:pt x="313" y="2471"/>
                  </a:cubicBezTo>
                  <a:lnTo>
                    <a:pt x="1045" y="2301"/>
                  </a:lnTo>
                  <a:cubicBezTo>
                    <a:pt x="1056" y="2298"/>
                    <a:pt x="1068" y="2297"/>
                    <a:pt x="1079" y="2297"/>
                  </a:cubicBezTo>
                  <a:cubicBezTo>
                    <a:pt x="1114" y="2297"/>
                    <a:pt x="1149" y="2310"/>
                    <a:pt x="1177" y="2335"/>
                  </a:cubicBezTo>
                  <a:lnTo>
                    <a:pt x="1733" y="2841"/>
                  </a:lnTo>
                  <a:cubicBezTo>
                    <a:pt x="1762" y="2868"/>
                    <a:pt x="1796" y="2880"/>
                    <a:pt x="1830" y="2880"/>
                  </a:cubicBezTo>
                  <a:cubicBezTo>
                    <a:pt x="1901" y="2880"/>
                    <a:pt x="1969" y="2828"/>
                    <a:pt x="1976" y="2746"/>
                  </a:cubicBezTo>
                  <a:lnTo>
                    <a:pt x="2040" y="1998"/>
                  </a:lnTo>
                  <a:cubicBezTo>
                    <a:pt x="2044" y="1950"/>
                    <a:pt x="2072" y="1907"/>
                    <a:pt x="2113" y="1883"/>
                  </a:cubicBezTo>
                  <a:lnTo>
                    <a:pt x="2766" y="1510"/>
                  </a:lnTo>
                  <a:cubicBezTo>
                    <a:pt x="2870" y="1453"/>
                    <a:pt x="2861" y="1299"/>
                    <a:pt x="2750" y="1251"/>
                  </a:cubicBezTo>
                  <a:lnTo>
                    <a:pt x="2058" y="958"/>
                  </a:lnTo>
                  <a:cubicBezTo>
                    <a:pt x="2013" y="940"/>
                    <a:pt x="1981" y="900"/>
                    <a:pt x="1971" y="854"/>
                  </a:cubicBezTo>
                  <a:lnTo>
                    <a:pt x="1820" y="117"/>
                  </a:lnTo>
                  <a:cubicBezTo>
                    <a:pt x="1804" y="43"/>
                    <a:pt x="1741" y="1"/>
                    <a:pt x="167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4" name="Google Shape;494;p13"/>
            <p:cNvSpPr/>
            <p:nvPr/>
          </p:nvSpPr>
          <p:spPr>
            <a:xfrm>
              <a:off x="8636637" y="1284299"/>
              <a:ext cx="94466" cy="94795"/>
            </a:xfrm>
            <a:custGeom>
              <a:avLst/>
              <a:gdLst/>
              <a:ahLst/>
              <a:cxnLst/>
              <a:rect l="l" t="t" r="r" b="b"/>
              <a:pathLst>
                <a:path w="2870" h="2880" extrusionOk="0">
                  <a:moveTo>
                    <a:pt x="1676" y="1"/>
                  </a:moveTo>
                  <a:cubicBezTo>
                    <a:pt x="1636" y="1"/>
                    <a:pt x="1596" y="17"/>
                    <a:pt x="1566" y="51"/>
                  </a:cubicBezTo>
                  <a:lnTo>
                    <a:pt x="1075" y="618"/>
                  </a:lnTo>
                  <a:cubicBezTo>
                    <a:pt x="1046" y="650"/>
                    <a:pt x="1006" y="669"/>
                    <a:pt x="964" y="669"/>
                  </a:cubicBezTo>
                  <a:cubicBezTo>
                    <a:pt x="959" y="669"/>
                    <a:pt x="953" y="668"/>
                    <a:pt x="948" y="668"/>
                  </a:cubicBezTo>
                  <a:lnTo>
                    <a:pt x="201" y="584"/>
                  </a:lnTo>
                  <a:cubicBezTo>
                    <a:pt x="195" y="583"/>
                    <a:pt x="190" y="583"/>
                    <a:pt x="184" y="583"/>
                  </a:cubicBezTo>
                  <a:cubicBezTo>
                    <a:pt x="73" y="583"/>
                    <a:pt x="0" y="706"/>
                    <a:pt x="60" y="804"/>
                  </a:cubicBezTo>
                  <a:lnTo>
                    <a:pt x="448" y="1448"/>
                  </a:lnTo>
                  <a:cubicBezTo>
                    <a:pt x="474" y="1489"/>
                    <a:pt x="476" y="1540"/>
                    <a:pt x="457" y="1584"/>
                  </a:cubicBezTo>
                  <a:lnTo>
                    <a:pt x="146" y="2269"/>
                  </a:lnTo>
                  <a:cubicBezTo>
                    <a:pt x="102" y="2368"/>
                    <a:pt x="176" y="2475"/>
                    <a:pt x="278" y="2475"/>
                  </a:cubicBezTo>
                  <a:cubicBezTo>
                    <a:pt x="290" y="2475"/>
                    <a:pt x="301" y="2474"/>
                    <a:pt x="313" y="2471"/>
                  </a:cubicBezTo>
                  <a:lnTo>
                    <a:pt x="1045" y="2301"/>
                  </a:lnTo>
                  <a:cubicBezTo>
                    <a:pt x="1056" y="2298"/>
                    <a:pt x="1068" y="2297"/>
                    <a:pt x="1079" y="2297"/>
                  </a:cubicBezTo>
                  <a:cubicBezTo>
                    <a:pt x="1114" y="2297"/>
                    <a:pt x="1149" y="2310"/>
                    <a:pt x="1177" y="2335"/>
                  </a:cubicBezTo>
                  <a:lnTo>
                    <a:pt x="1733" y="2841"/>
                  </a:lnTo>
                  <a:cubicBezTo>
                    <a:pt x="1762" y="2868"/>
                    <a:pt x="1796" y="2880"/>
                    <a:pt x="1830" y="2880"/>
                  </a:cubicBezTo>
                  <a:cubicBezTo>
                    <a:pt x="1901" y="2880"/>
                    <a:pt x="1969" y="2828"/>
                    <a:pt x="1976" y="2746"/>
                  </a:cubicBezTo>
                  <a:lnTo>
                    <a:pt x="2040" y="1998"/>
                  </a:lnTo>
                  <a:cubicBezTo>
                    <a:pt x="2044" y="1950"/>
                    <a:pt x="2072" y="1907"/>
                    <a:pt x="2113" y="1883"/>
                  </a:cubicBezTo>
                  <a:lnTo>
                    <a:pt x="2766" y="1510"/>
                  </a:lnTo>
                  <a:cubicBezTo>
                    <a:pt x="2870" y="1453"/>
                    <a:pt x="2861" y="1299"/>
                    <a:pt x="2750" y="1251"/>
                  </a:cubicBezTo>
                  <a:lnTo>
                    <a:pt x="2058" y="958"/>
                  </a:lnTo>
                  <a:cubicBezTo>
                    <a:pt x="2013" y="940"/>
                    <a:pt x="1981" y="900"/>
                    <a:pt x="1971" y="854"/>
                  </a:cubicBezTo>
                  <a:lnTo>
                    <a:pt x="1820" y="117"/>
                  </a:lnTo>
                  <a:cubicBezTo>
                    <a:pt x="1804" y="43"/>
                    <a:pt x="1741" y="1"/>
                    <a:pt x="167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5" name="Google Shape;495;p13"/>
            <p:cNvSpPr/>
            <p:nvPr/>
          </p:nvSpPr>
          <p:spPr>
            <a:xfrm>
              <a:off x="8943737" y="2284274"/>
              <a:ext cx="94466" cy="94795"/>
            </a:xfrm>
            <a:custGeom>
              <a:avLst/>
              <a:gdLst/>
              <a:ahLst/>
              <a:cxnLst/>
              <a:rect l="l" t="t" r="r" b="b"/>
              <a:pathLst>
                <a:path w="2870" h="2880" extrusionOk="0">
                  <a:moveTo>
                    <a:pt x="1676" y="1"/>
                  </a:moveTo>
                  <a:cubicBezTo>
                    <a:pt x="1636" y="1"/>
                    <a:pt x="1596" y="17"/>
                    <a:pt x="1566" y="51"/>
                  </a:cubicBezTo>
                  <a:lnTo>
                    <a:pt x="1075" y="618"/>
                  </a:lnTo>
                  <a:cubicBezTo>
                    <a:pt x="1046" y="650"/>
                    <a:pt x="1006" y="669"/>
                    <a:pt x="964" y="669"/>
                  </a:cubicBezTo>
                  <a:cubicBezTo>
                    <a:pt x="959" y="669"/>
                    <a:pt x="953" y="668"/>
                    <a:pt x="948" y="668"/>
                  </a:cubicBezTo>
                  <a:lnTo>
                    <a:pt x="201" y="584"/>
                  </a:lnTo>
                  <a:cubicBezTo>
                    <a:pt x="195" y="583"/>
                    <a:pt x="190" y="583"/>
                    <a:pt x="184" y="583"/>
                  </a:cubicBezTo>
                  <a:cubicBezTo>
                    <a:pt x="73" y="583"/>
                    <a:pt x="0" y="706"/>
                    <a:pt x="60" y="804"/>
                  </a:cubicBezTo>
                  <a:lnTo>
                    <a:pt x="448" y="1448"/>
                  </a:lnTo>
                  <a:cubicBezTo>
                    <a:pt x="474" y="1489"/>
                    <a:pt x="476" y="1540"/>
                    <a:pt x="457" y="1584"/>
                  </a:cubicBezTo>
                  <a:lnTo>
                    <a:pt x="146" y="2269"/>
                  </a:lnTo>
                  <a:cubicBezTo>
                    <a:pt x="102" y="2368"/>
                    <a:pt x="176" y="2475"/>
                    <a:pt x="278" y="2475"/>
                  </a:cubicBezTo>
                  <a:cubicBezTo>
                    <a:pt x="290" y="2475"/>
                    <a:pt x="301" y="2474"/>
                    <a:pt x="313" y="2471"/>
                  </a:cubicBezTo>
                  <a:lnTo>
                    <a:pt x="1045" y="2301"/>
                  </a:lnTo>
                  <a:cubicBezTo>
                    <a:pt x="1056" y="2298"/>
                    <a:pt x="1068" y="2297"/>
                    <a:pt x="1079" y="2297"/>
                  </a:cubicBezTo>
                  <a:cubicBezTo>
                    <a:pt x="1114" y="2297"/>
                    <a:pt x="1149" y="2310"/>
                    <a:pt x="1177" y="2335"/>
                  </a:cubicBezTo>
                  <a:lnTo>
                    <a:pt x="1733" y="2841"/>
                  </a:lnTo>
                  <a:cubicBezTo>
                    <a:pt x="1762" y="2868"/>
                    <a:pt x="1796" y="2880"/>
                    <a:pt x="1830" y="2880"/>
                  </a:cubicBezTo>
                  <a:cubicBezTo>
                    <a:pt x="1901" y="2880"/>
                    <a:pt x="1969" y="2828"/>
                    <a:pt x="1976" y="2746"/>
                  </a:cubicBezTo>
                  <a:lnTo>
                    <a:pt x="2040" y="1998"/>
                  </a:lnTo>
                  <a:cubicBezTo>
                    <a:pt x="2044" y="1950"/>
                    <a:pt x="2072" y="1907"/>
                    <a:pt x="2113" y="1883"/>
                  </a:cubicBezTo>
                  <a:lnTo>
                    <a:pt x="2766" y="1510"/>
                  </a:lnTo>
                  <a:cubicBezTo>
                    <a:pt x="2870" y="1453"/>
                    <a:pt x="2861" y="1299"/>
                    <a:pt x="2750" y="1251"/>
                  </a:cubicBezTo>
                  <a:lnTo>
                    <a:pt x="2058" y="958"/>
                  </a:lnTo>
                  <a:cubicBezTo>
                    <a:pt x="2013" y="940"/>
                    <a:pt x="1981" y="900"/>
                    <a:pt x="1971" y="854"/>
                  </a:cubicBezTo>
                  <a:lnTo>
                    <a:pt x="1820" y="117"/>
                  </a:lnTo>
                  <a:cubicBezTo>
                    <a:pt x="1804" y="43"/>
                    <a:pt x="1741" y="1"/>
                    <a:pt x="167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6" name="Google Shape;496;p13"/>
            <p:cNvSpPr/>
            <p:nvPr/>
          </p:nvSpPr>
          <p:spPr>
            <a:xfrm>
              <a:off x="200636" y="3565573"/>
              <a:ext cx="81267" cy="84493"/>
            </a:xfrm>
            <a:custGeom>
              <a:avLst/>
              <a:gdLst/>
              <a:ahLst/>
              <a:cxnLst/>
              <a:rect l="l" t="t" r="r" b="b"/>
              <a:pathLst>
                <a:path w="2469" h="2567" extrusionOk="0">
                  <a:moveTo>
                    <a:pt x="1190" y="0"/>
                  </a:moveTo>
                  <a:cubicBezTo>
                    <a:pt x="1183" y="0"/>
                    <a:pt x="1175" y="1"/>
                    <a:pt x="1168" y="2"/>
                  </a:cubicBezTo>
                  <a:cubicBezTo>
                    <a:pt x="977" y="29"/>
                    <a:pt x="1027" y="98"/>
                    <a:pt x="1039" y="890"/>
                  </a:cubicBezTo>
                  <a:cubicBezTo>
                    <a:pt x="1040" y="956"/>
                    <a:pt x="1022" y="982"/>
                    <a:pt x="988" y="982"/>
                  </a:cubicBezTo>
                  <a:cubicBezTo>
                    <a:pt x="927" y="982"/>
                    <a:pt x="816" y="895"/>
                    <a:pt x="681" y="811"/>
                  </a:cubicBezTo>
                  <a:cubicBezTo>
                    <a:pt x="617" y="772"/>
                    <a:pt x="534" y="740"/>
                    <a:pt x="463" y="740"/>
                  </a:cubicBezTo>
                  <a:cubicBezTo>
                    <a:pt x="405" y="740"/>
                    <a:pt x="355" y="762"/>
                    <a:pt x="330" y="819"/>
                  </a:cubicBezTo>
                  <a:cubicBezTo>
                    <a:pt x="287" y="923"/>
                    <a:pt x="380" y="984"/>
                    <a:pt x="474" y="1046"/>
                  </a:cubicBezTo>
                  <a:cubicBezTo>
                    <a:pt x="977" y="1377"/>
                    <a:pt x="983" y="1279"/>
                    <a:pt x="284" y="1496"/>
                  </a:cubicBezTo>
                  <a:cubicBezTo>
                    <a:pt x="155" y="1535"/>
                    <a:pt x="0" y="1596"/>
                    <a:pt x="50" y="1724"/>
                  </a:cubicBezTo>
                  <a:cubicBezTo>
                    <a:pt x="71" y="1779"/>
                    <a:pt x="123" y="1800"/>
                    <a:pt x="193" y="1800"/>
                  </a:cubicBezTo>
                  <a:cubicBezTo>
                    <a:pt x="398" y="1800"/>
                    <a:pt x="754" y="1623"/>
                    <a:pt x="915" y="1623"/>
                  </a:cubicBezTo>
                  <a:cubicBezTo>
                    <a:pt x="922" y="1623"/>
                    <a:pt x="928" y="1624"/>
                    <a:pt x="935" y="1624"/>
                  </a:cubicBezTo>
                  <a:cubicBezTo>
                    <a:pt x="953" y="1734"/>
                    <a:pt x="859" y="1795"/>
                    <a:pt x="823" y="1883"/>
                  </a:cubicBezTo>
                  <a:cubicBezTo>
                    <a:pt x="765" y="2021"/>
                    <a:pt x="653" y="2088"/>
                    <a:pt x="690" y="2245"/>
                  </a:cubicBezTo>
                  <a:cubicBezTo>
                    <a:pt x="703" y="2302"/>
                    <a:pt x="735" y="2325"/>
                    <a:pt x="774" y="2325"/>
                  </a:cubicBezTo>
                  <a:cubicBezTo>
                    <a:pt x="847" y="2325"/>
                    <a:pt x="947" y="2247"/>
                    <a:pt x="1008" y="2156"/>
                  </a:cubicBezTo>
                  <a:cubicBezTo>
                    <a:pt x="1115" y="1999"/>
                    <a:pt x="1160" y="1913"/>
                    <a:pt x="1200" y="1913"/>
                  </a:cubicBezTo>
                  <a:cubicBezTo>
                    <a:pt x="1251" y="1913"/>
                    <a:pt x="1294" y="2055"/>
                    <a:pt x="1455" y="2367"/>
                  </a:cubicBezTo>
                  <a:cubicBezTo>
                    <a:pt x="1502" y="2459"/>
                    <a:pt x="1567" y="2567"/>
                    <a:pt x="1650" y="2567"/>
                  </a:cubicBezTo>
                  <a:cubicBezTo>
                    <a:pt x="1667" y="2567"/>
                    <a:pt x="1684" y="2562"/>
                    <a:pt x="1702" y="2553"/>
                  </a:cubicBezTo>
                  <a:cubicBezTo>
                    <a:pt x="1820" y="2491"/>
                    <a:pt x="1760" y="2352"/>
                    <a:pt x="1702" y="2219"/>
                  </a:cubicBezTo>
                  <a:cubicBezTo>
                    <a:pt x="1559" y="1888"/>
                    <a:pt x="1470" y="1740"/>
                    <a:pt x="1527" y="1740"/>
                  </a:cubicBezTo>
                  <a:cubicBezTo>
                    <a:pt x="1572" y="1740"/>
                    <a:pt x="1709" y="1833"/>
                    <a:pt x="1985" y="2000"/>
                  </a:cubicBezTo>
                  <a:cubicBezTo>
                    <a:pt x="2049" y="2038"/>
                    <a:pt x="2107" y="2055"/>
                    <a:pt x="2155" y="2055"/>
                  </a:cubicBezTo>
                  <a:cubicBezTo>
                    <a:pt x="2312" y="2055"/>
                    <a:pt x="2350" y="1874"/>
                    <a:pt x="2075" y="1702"/>
                  </a:cubicBezTo>
                  <a:cubicBezTo>
                    <a:pt x="1545" y="1370"/>
                    <a:pt x="1584" y="1417"/>
                    <a:pt x="2210" y="1312"/>
                  </a:cubicBezTo>
                  <a:cubicBezTo>
                    <a:pt x="2269" y="1303"/>
                    <a:pt x="2469" y="1300"/>
                    <a:pt x="2428" y="1114"/>
                  </a:cubicBezTo>
                  <a:cubicBezTo>
                    <a:pt x="2415" y="1052"/>
                    <a:pt x="2370" y="1012"/>
                    <a:pt x="2304" y="1012"/>
                  </a:cubicBezTo>
                  <a:cubicBezTo>
                    <a:pt x="2297" y="1012"/>
                    <a:pt x="2289" y="1013"/>
                    <a:pt x="2280" y="1014"/>
                  </a:cubicBezTo>
                  <a:cubicBezTo>
                    <a:pt x="1940" y="1059"/>
                    <a:pt x="1738" y="1105"/>
                    <a:pt x="1649" y="1105"/>
                  </a:cubicBezTo>
                  <a:cubicBezTo>
                    <a:pt x="1575" y="1105"/>
                    <a:pt x="1579" y="1074"/>
                    <a:pt x="1646" y="985"/>
                  </a:cubicBezTo>
                  <a:cubicBezTo>
                    <a:pt x="1646" y="982"/>
                    <a:pt x="1644" y="982"/>
                    <a:pt x="1643" y="981"/>
                  </a:cubicBezTo>
                  <a:cubicBezTo>
                    <a:pt x="1821" y="782"/>
                    <a:pt x="2074" y="537"/>
                    <a:pt x="1912" y="413"/>
                  </a:cubicBezTo>
                  <a:cubicBezTo>
                    <a:pt x="1883" y="390"/>
                    <a:pt x="1856" y="381"/>
                    <a:pt x="1830" y="381"/>
                  </a:cubicBezTo>
                  <a:cubicBezTo>
                    <a:pt x="1755" y="381"/>
                    <a:pt x="1690" y="461"/>
                    <a:pt x="1612" y="550"/>
                  </a:cubicBezTo>
                  <a:cubicBezTo>
                    <a:pt x="1555" y="616"/>
                    <a:pt x="1416" y="816"/>
                    <a:pt x="1371" y="816"/>
                  </a:cubicBezTo>
                  <a:cubicBezTo>
                    <a:pt x="1369" y="816"/>
                    <a:pt x="1368" y="816"/>
                    <a:pt x="1366" y="816"/>
                  </a:cubicBezTo>
                  <a:cubicBezTo>
                    <a:pt x="1312" y="798"/>
                    <a:pt x="1345" y="768"/>
                    <a:pt x="1325" y="285"/>
                  </a:cubicBezTo>
                  <a:cubicBezTo>
                    <a:pt x="1320" y="152"/>
                    <a:pt x="1308" y="0"/>
                    <a:pt x="119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7" name="Google Shape;497;p13"/>
            <p:cNvSpPr/>
            <p:nvPr/>
          </p:nvSpPr>
          <p:spPr>
            <a:xfrm>
              <a:off x="8807748" y="2152623"/>
              <a:ext cx="81267" cy="84493"/>
            </a:xfrm>
            <a:custGeom>
              <a:avLst/>
              <a:gdLst/>
              <a:ahLst/>
              <a:cxnLst/>
              <a:rect l="l" t="t" r="r" b="b"/>
              <a:pathLst>
                <a:path w="2469" h="2567" extrusionOk="0">
                  <a:moveTo>
                    <a:pt x="1190" y="0"/>
                  </a:moveTo>
                  <a:cubicBezTo>
                    <a:pt x="1183" y="0"/>
                    <a:pt x="1175" y="1"/>
                    <a:pt x="1168" y="2"/>
                  </a:cubicBezTo>
                  <a:cubicBezTo>
                    <a:pt x="977" y="29"/>
                    <a:pt x="1027" y="98"/>
                    <a:pt x="1039" y="890"/>
                  </a:cubicBezTo>
                  <a:cubicBezTo>
                    <a:pt x="1040" y="956"/>
                    <a:pt x="1022" y="982"/>
                    <a:pt x="988" y="982"/>
                  </a:cubicBezTo>
                  <a:cubicBezTo>
                    <a:pt x="927" y="982"/>
                    <a:pt x="816" y="895"/>
                    <a:pt x="681" y="811"/>
                  </a:cubicBezTo>
                  <a:cubicBezTo>
                    <a:pt x="617" y="772"/>
                    <a:pt x="534" y="740"/>
                    <a:pt x="463" y="740"/>
                  </a:cubicBezTo>
                  <a:cubicBezTo>
                    <a:pt x="405" y="740"/>
                    <a:pt x="355" y="762"/>
                    <a:pt x="330" y="819"/>
                  </a:cubicBezTo>
                  <a:cubicBezTo>
                    <a:pt x="287" y="923"/>
                    <a:pt x="380" y="984"/>
                    <a:pt x="474" y="1046"/>
                  </a:cubicBezTo>
                  <a:cubicBezTo>
                    <a:pt x="977" y="1377"/>
                    <a:pt x="983" y="1279"/>
                    <a:pt x="284" y="1496"/>
                  </a:cubicBezTo>
                  <a:cubicBezTo>
                    <a:pt x="155" y="1535"/>
                    <a:pt x="0" y="1596"/>
                    <a:pt x="50" y="1724"/>
                  </a:cubicBezTo>
                  <a:cubicBezTo>
                    <a:pt x="71" y="1779"/>
                    <a:pt x="123" y="1800"/>
                    <a:pt x="193" y="1800"/>
                  </a:cubicBezTo>
                  <a:cubicBezTo>
                    <a:pt x="398" y="1800"/>
                    <a:pt x="754" y="1623"/>
                    <a:pt x="915" y="1623"/>
                  </a:cubicBezTo>
                  <a:cubicBezTo>
                    <a:pt x="922" y="1623"/>
                    <a:pt x="928" y="1624"/>
                    <a:pt x="935" y="1624"/>
                  </a:cubicBezTo>
                  <a:cubicBezTo>
                    <a:pt x="953" y="1734"/>
                    <a:pt x="859" y="1795"/>
                    <a:pt x="823" y="1883"/>
                  </a:cubicBezTo>
                  <a:cubicBezTo>
                    <a:pt x="765" y="2021"/>
                    <a:pt x="653" y="2088"/>
                    <a:pt x="690" y="2245"/>
                  </a:cubicBezTo>
                  <a:cubicBezTo>
                    <a:pt x="703" y="2302"/>
                    <a:pt x="735" y="2325"/>
                    <a:pt x="774" y="2325"/>
                  </a:cubicBezTo>
                  <a:cubicBezTo>
                    <a:pt x="847" y="2325"/>
                    <a:pt x="947" y="2247"/>
                    <a:pt x="1008" y="2156"/>
                  </a:cubicBezTo>
                  <a:cubicBezTo>
                    <a:pt x="1115" y="1999"/>
                    <a:pt x="1160" y="1913"/>
                    <a:pt x="1200" y="1913"/>
                  </a:cubicBezTo>
                  <a:cubicBezTo>
                    <a:pt x="1251" y="1913"/>
                    <a:pt x="1294" y="2055"/>
                    <a:pt x="1455" y="2367"/>
                  </a:cubicBezTo>
                  <a:cubicBezTo>
                    <a:pt x="1502" y="2459"/>
                    <a:pt x="1567" y="2567"/>
                    <a:pt x="1650" y="2567"/>
                  </a:cubicBezTo>
                  <a:cubicBezTo>
                    <a:pt x="1667" y="2567"/>
                    <a:pt x="1684" y="2562"/>
                    <a:pt x="1702" y="2553"/>
                  </a:cubicBezTo>
                  <a:cubicBezTo>
                    <a:pt x="1820" y="2491"/>
                    <a:pt x="1760" y="2352"/>
                    <a:pt x="1702" y="2219"/>
                  </a:cubicBezTo>
                  <a:cubicBezTo>
                    <a:pt x="1559" y="1888"/>
                    <a:pt x="1470" y="1740"/>
                    <a:pt x="1527" y="1740"/>
                  </a:cubicBezTo>
                  <a:cubicBezTo>
                    <a:pt x="1572" y="1740"/>
                    <a:pt x="1709" y="1833"/>
                    <a:pt x="1985" y="2000"/>
                  </a:cubicBezTo>
                  <a:cubicBezTo>
                    <a:pt x="2049" y="2038"/>
                    <a:pt x="2107" y="2055"/>
                    <a:pt x="2155" y="2055"/>
                  </a:cubicBezTo>
                  <a:cubicBezTo>
                    <a:pt x="2312" y="2055"/>
                    <a:pt x="2350" y="1874"/>
                    <a:pt x="2075" y="1702"/>
                  </a:cubicBezTo>
                  <a:cubicBezTo>
                    <a:pt x="1545" y="1370"/>
                    <a:pt x="1584" y="1417"/>
                    <a:pt x="2210" y="1312"/>
                  </a:cubicBezTo>
                  <a:cubicBezTo>
                    <a:pt x="2269" y="1303"/>
                    <a:pt x="2469" y="1300"/>
                    <a:pt x="2428" y="1114"/>
                  </a:cubicBezTo>
                  <a:cubicBezTo>
                    <a:pt x="2415" y="1052"/>
                    <a:pt x="2370" y="1012"/>
                    <a:pt x="2304" y="1012"/>
                  </a:cubicBezTo>
                  <a:cubicBezTo>
                    <a:pt x="2297" y="1012"/>
                    <a:pt x="2289" y="1013"/>
                    <a:pt x="2280" y="1014"/>
                  </a:cubicBezTo>
                  <a:cubicBezTo>
                    <a:pt x="1940" y="1059"/>
                    <a:pt x="1738" y="1105"/>
                    <a:pt x="1649" y="1105"/>
                  </a:cubicBezTo>
                  <a:cubicBezTo>
                    <a:pt x="1575" y="1105"/>
                    <a:pt x="1579" y="1074"/>
                    <a:pt x="1646" y="985"/>
                  </a:cubicBezTo>
                  <a:cubicBezTo>
                    <a:pt x="1646" y="982"/>
                    <a:pt x="1644" y="982"/>
                    <a:pt x="1643" y="981"/>
                  </a:cubicBezTo>
                  <a:cubicBezTo>
                    <a:pt x="1821" y="782"/>
                    <a:pt x="2074" y="537"/>
                    <a:pt x="1912" y="413"/>
                  </a:cubicBezTo>
                  <a:cubicBezTo>
                    <a:pt x="1883" y="390"/>
                    <a:pt x="1856" y="381"/>
                    <a:pt x="1830" y="381"/>
                  </a:cubicBezTo>
                  <a:cubicBezTo>
                    <a:pt x="1755" y="381"/>
                    <a:pt x="1690" y="461"/>
                    <a:pt x="1612" y="550"/>
                  </a:cubicBezTo>
                  <a:cubicBezTo>
                    <a:pt x="1555" y="616"/>
                    <a:pt x="1416" y="816"/>
                    <a:pt x="1371" y="816"/>
                  </a:cubicBezTo>
                  <a:cubicBezTo>
                    <a:pt x="1369" y="816"/>
                    <a:pt x="1368" y="816"/>
                    <a:pt x="1366" y="816"/>
                  </a:cubicBezTo>
                  <a:cubicBezTo>
                    <a:pt x="1312" y="798"/>
                    <a:pt x="1345" y="768"/>
                    <a:pt x="1325" y="285"/>
                  </a:cubicBezTo>
                  <a:cubicBezTo>
                    <a:pt x="1320" y="152"/>
                    <a:pt x="1308" y="0"/>
                    <a:pt x="119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8" name="Google Shape;498;p13"/>
            <p:cNvSpPr/>
            <p:nvPr/>
          </p:nvSpPr>
          <p:spPr>
            <a:xfrm>
              <a:off x="8886836" y="1184898"/>
              <a:ext cx="81267" cy="84493"/>
            </a:xfrm>
            <a:custGeom>
              <a:avLst/>
              <a:gdLst/>
              <a:ahLst/>
              <a:cxnLst/>
              <a:rect l="l" t="t" r="r" b="b"/>
              <a:pathLst>
                <a:path w="2469" h="2567" extrusionOk="0">
                  <a:moveTo>
                    <a:pt x="1190" y="0"/>
                  </a:moveTo>
                  <a:cubicBezTo>
                    <a:pt x="1183" y="0"/>
                    <a:pt x="1175" y="1"/>
                    <a:pt x="1168" y="2"/>
                  </a:cubicBezTo>
                  <a:cubicBezTo>
                    <a:pt x="977" y="29"/>
                    <a:pt x="1027" y="98"/>
                    <a:pt x="1039" y="890"/>
                  </a:cubicBezTo>
                  <a:cubicBezTo>
                    <a:pt x="1040" y="956"/>
                    <a:pt x="1022" y="982"/>
                    <a:pt x="988" y="982"/>
                  </a:cubicBezTo>
                  <a:cubicBezTo>
                    <a:pt x="927" y="982"/>
                    <a:pt x="816" y="895"/>
                    <a:pt x="681" y="811"/>
                  </a:cubicBezTo>
                  <a:cubicBezTo>
                    <a:pt x="617" y="772"/>
                    <a:pt x="534" y="740"/>
                    <a:pt x="463" y="740"/>
                  </a:cubicBezTo>
                  <a:cubicBezTo>
                    <a:pt x="405" y="740"/>
                    <a:pt x="355" y="762"/>
                    <a:pt x="330" y="819"/>
                  </a:cubicBezTo>
                  <a:cubicBezTo>
                    <a:pt x="287" y="923"/>
                    <a:pt x="380" y="984"/>
                    <a:pt x="474" y="1046"/>
                  </a:cubicBezTo>
                  <a:cubicBezTo>
                    <a:pt x="977" y="1377"/>
                    <a:pt x="983" y="1279"/>
                    <a:pt x="284" y="1496"/>
                  </a:cubicBezTo>
                  <a:cubicBezTo>
                    <a:pt x="155" y="1535"/>
                    <a:pt x="0" y="1596"/>
                    <a:pt x="50" y="1724"/>
                  </a:cubicBezTo>
                  <a:cubicBezTo>
                    <a:pt x="71" y="1779"/>
                    <a:pt x="123" y="1800"/>
                    <a:pt x="193" y="1800"/>
                  </a:cubicBezTo>
                  <a:cubicBezTo>
                    <a:pt x="398" y="1800"/>
                    <a:pt x="754" y="1623"/>
                    <a:pt x="915" y="1623"/>
                  </a:cubicBezTo>
                  <a:cubicBezTo>
                    <a:pt x="922" y="1623"/>
                    <a:pt x="928" y="1624"/>
                    <a:pt x="935" y="1624"/>
                  </a:cubicBezTo>
                  <a:cubicBezTo>
                    <a:pt x="953" y="1734"/>
                    <a:pt x="859" y="1795"/>
                    <a:pt x="823" y="1883"/>
                  </a:cubicBezTo>
                  <a:cubicBezTo>
                    <a:pt x="765" y="2021"/>
                    <a:pt x="653" y="2088"/>
                    <a:pt x="690" y="2245"/>
                  </a:cubicBezTo>
                  <a:cubicBezTo>
                    <a:pt x="703" y="2302"/>
                    <a:pt x="735" y="2325"/>
                    <a:pt x="774" y="2325"/>
                  </a:cubicBezTo>
                  <a:cubicBezTo>
                    <a:pt x="847" y="2325"/>
                    <a:pt x="947" y="2247"/>
                    <a:pt x="1008" y="2156"/>
                  </a:cubicBezTo>
                  <a:cubicBezTo>
                    <a:pt x="1115" y="1999"/>
                    <a:pt x="1160" y="1913"/>
                    <a:pt x="1200" y="1913"/>
                  </a:cubicBezTo>
                  <a:cubicBezTo>
                    <a:pt x="1251" y="1913"/>
                    <a:pt x="1294" y="2055"/>
                    <a:pt x="1455" y="2367"/>
                  </a:cubicBezTo>
                  <a:cubicBezTo>
                    <a:pt x="1502" y="2459"/>
                    <a:pt x="1567" y="2567"/>
                    <a:pt x="1650" y="2567"/>
                  </a:cubicBezTo>
                  <a:cubicBezTo>
                    <a:pt x="1667" y="2567"/>
                    <a:pt x="1684" y="2562"/>
                    <a:pt x="1702" y="2553"/>
                  </a:cubicBezTo>
                  <a:cubicBezTo>
                    <a:pt x="1820" y="2491"/>
                    <a:pt x="1760" y="2352"/>
                    <a:pt x="1702" y="2219"/>
                  </a:cubicBezTo>
                  <a:cubicBezTo>
                    <a:pt x="1559" y="1888"/>
                    <a:pt x="1470" y="1740"/>
                    <a:pt x="1527" y="1740"/>
                  </a:cubicBezTo>
                  <a:cubicBezTo>
                    <a:pt x="1572" y="1740"/>
                    <a:pt x="1709" y="1833"/>
                    <a:pt x="1985" y="2000"/>
                  </a:cubicBezTo>
                  <a:cubicBezTo>
                    <a:pt x="2049" y="2038"/>
                    <a:pt x="2107" y="2055"/>
                    <a:pt x="2155" y="2055"/>
                  </a:cubicBezTo>
                  <a:cubicBezTo>
                    <a:pt x="2312" y="2055"/>
                    <a:pt x="2350" y="1874"/>
                    <a:pt x="2075" y="1702"/>
                  </a:cubicBezTo>
                  <a:cubicBezTo>
                    <a:pt x="1545" y="1370"/>
                    <a:pt x="1584" y="1417"/>
                    <a:pt x="2210" y="1312"/>
                  </a:cubicBezTo>
                  <a:cubicBezTo>
                    <a:pt x="2269" y="1303"/>
                    <a:pt x="2469" y="1300"/>
                    <a:pt x="2428" y="1114"/>
                  </a:cubicBezTo>
                  <a:cubicBezTo>
                    <a:pt x="2415" y="1052"/>
                    <a:pt x="2370" y="1012"/>
                    <a:pt x="2304" y="1012"/>
                  </a:cubicBezTo>
                  <a:cubicBezTo>
                    <a:pt x="2297" y="1012"/>
                    <a:pt x="2289" y="1013"/>
                    <a:pt x="2280" y="1014"/>
                  </a:cubicBezTo>
                  <a:cubicBezTo>
                    <a:pt x="1940" y="1059"/>
                    <a:pt x="1738" y="1105"/>
                    <a:pt x="1649" y="1105"/>
                  </a:cubicBezTo>
                  <a:cubicBezTo>
                    <a:pt x="1575" y="1105"/>
                    <a:pt x="1579" y="1074"/>
                    <a:pt x="1646" y="985"/>
                  </a:cubicBezTo>
                  <a:cubicBezTo>
                    <a:pt x="1646" y="982"/>
                    <a:pt x="1644" y="982"/>
                    <a:pt x="1643" y="981"/>
                  </a:cubicBezTo>
                  <a:cubicBezTo>
                    <a:pt x="1821" y="782"/>
                    <a:pt x="2074" y="537"/>
                    <a:pt x="1912" y="413"/>
                  </a:cubicBezTo>
                  <a:cubicBezTo>
                    <a:pt x="1883" y="390"/>
                    <a:pt x="1856" y="381"/>
                    <a:pt x="1830" y="381"/>
                  </a:cubicBezTo>
                  <a:cubicBezTo>
                    <a:pt x="1755" y="381"/>
                    <a:pt x="1690" y="461"/>
                    <a:pt x="1612" y="550"/>
                  </a:cubicBezTo>
                  <a:cubicBezTo>
                    <a:pt x="1555" y="616"/>
                    <a:pt x="1416" y="816"/>
                    <a:pt x="1371" y="816"/>
                  </a:cubicBezTo>
                  <a:cubicBezTo>
                    <a:pt x="1369" y="816"/>
                    <a:pt x="1368" y="816"/>
                    <a:pt x="1366" y="816"/>
                  </a:cubicBezTo>
                  <a:cubicBezTo>
                    <a:pt x="1312" y="798"/>
                    <a:pt x="1345" y="768"/>
                    <a:pt x="1325" y="285"/>
                  </a:cubicBezTo>
                  <a:cubicBezTo>
                    <a:pt x="1320" y="152"/>
                    <a:pt x="1308" y="0"/>
                    <a:pt x="119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9" name="Google Shape;499;p13"/>
            <p:cNvSpPr/>
            <p:nvPr/>
          </p:nvSpPr>
          <p:spPr>
            <a:xfrm>
              <a:off x="7230511" y="632273"/>
              <a:ext cx="81267" cy="84493"/>
            </a:xfrm>
            <a:custGeom>
              <a:avLst/>
              <a:gdLst/>
              <a:ahLst/>
              <a:cxnLst/>
              <a:rect l="l" t="t" r="r" b="b"/>
              <a:pathLst>
                <a:path w="2469" h="2567" extrusionOk="0">
                  <a:moveTo>
                    <a:pt x="1190" y="0"/>
                  </a:moveTo>
                  <a:cubicBezTo>
                    <a:pt x="1183" y="0"/>
                    <a:pt x="1175" y="1"/>
                    <a:pt x="1168" y="2"/>
                  </a:cubicBezTo>
                  <a:cubicBezTo>
                    <a:pt x="977" y="29"/>
                    <a:pt x="1027" y="98"/>
                    <a:pt x="1039" y="890"/>
                  </a:cubicBezTo>
                  <a:cubicBezTo>
                    <a:pt x="1040" y="956"/>
                    <a:pt x="1022" y="982"/>
                    <a:pt x="988" y="982"/>
                  </a:cubicBezTo>
                  <a:cubicBezTo>
                    <a:pt x="927" y="982"/>
                    <a:pt x="816" y="895"/>
                    <a:pt x="681" y="811"/>
                  </a:cubicBezTo>
                  <a:cubicBezTo>
                    <a:pt x="617" y="772"/>
                    <a:pt x="534" y="740"/>
                    <a:pt x="463" y="740"/>
                  </a:cubicBezTo>
                  <a:cubicBezTo>
                    <a:pt x="405" y="740"/>
                    <a:pt x="355" y="762"/>
                    <a:pt x="330" y="819"/>
                  </a:cubicBezTo>
                  <a:cubicBezTo>
                    <a:pt x="287" y="923"/>
                    <a:pt x="380" y="984"/>
                    <a:pt x="474" y="1046"/>
                  </a:cubicBezTo>
                  <a:cubicBezTo>
                    <a:pt x="977" y="1377"/>
                    <a:pt x="983" y="1279"/>
                    <a:pt x="284" y="1496"/>
                  </a:cubicBezTo>
                  <a:cubicBezTo>
                    <a:pt x="155" y="1535"/>
                    <a:pt x="0" y="1596"/>
                    <a:pt x="50" y="1724"/>
                  </a:cubicBezTo>
                  <a:cubicBezTo>
                    <a:pt x="71" y="1779"/>
                    <a:pt x="123" y="1800"/>
                    <a:pt x="193" y="1800"/>
                  </a:cubicBezTo>
                  <a:cubicBezTo>
                    <a:pt x="398" y="1800"/>
                    <a:pt x="754" y="1623"/>
                    <a:pt x="915" y="1623"/>
                  </a:cubicBezTo>
                  <a:cubicBezTo>
                    <a:pt x="922" y="1623"/>
                    <a:pt x="928" y="1624"/>
                    <a:pt x="935" y="1624"/>
                  </a:cubicBezTo>
                  <a:cubicBezTo>
                    <a:pt x="953" y="1734"/>
                    <a:pt x="859" y="1795"/>
                    <a:pt x="823" y="1883"/>
                  </a:cubicBezTo>
                  <a:cubicBezTo>
                    <a:pt x="765" y="2021"/>
                    <a:pt x="653" y="2088"/>
                    <a:pt x="690" y="2245"/>
                  </a:cubicBezTo>
                  <a:cubicBezTo>
                    <a:pt x="703" y="2302"/>
                    <a:pt x="735" y="2325"/>
                    <a:pt x="774" y="2325"/>
                  </a:cubicBezTo>
                  <a:cubicBezTo>
                    <a:pt x="847" y="2325"/>
                    <a:pt x="947" y="2247"/>
                    <a:pt x="1008" y="2156"/>
                  </a:cubicBezTo>
                  <a:cubicBezTo>
                    <a:pt x="1115" y="1999"/>
                    <a:pt x="1160" y="1913"/>
                    <a:pt x="1200" y="1913"/>
                  </a:cubicBezTo>
                  <a:cubicBezTo>
                    <a:pt x="1251" y="1913"/>
                    <a:pt x="1294" y="2055"/>
                    <a:pt x="1455" y="2367"/>
                  </a:cubicBezTo>
                  <a:cubicBezTo>
                    <a:pt x="1502" y="2459"/>
                    <a:pt x="1567" y="2567"/>
                    <a:pt x="1650" y="2567"/>
                  </a:cubicBezTo>
                  <a:cubicBezTo>
                    <a:pt x="1667" y="2567"/>
                    <a:pt x="1684" y="2562"/>
                    <a:pt x="1702" y="2553"/>
                  </a:cubicBezTo>
                  <a:cubicBezTo>
                    <a:pt x="1820" y="2491"/>
                    <a:pt x="1760" y="2352"/>
                    <a:pt x="1702" y="2219"/>
                  </a:cubicBezTo>
                  <a:cubicBezTo>
                    <a:pt x="1559" y="1888"/>
                    <a:pt x="1470" y="1740"/>
                    <a:pt x="1527" y="1740"/>
                  </a:cubicBezTo>
                  <a:cubicBezTo>
                    <a:pt x="1572" y="1740"/>
                    <a:pt x="1709" y="1833"/>
                    <a:pt x="1985" y="2000"/>
                  </a:cubicBezTo>
                  <a:cubicBezTo>
                    <a:pt x="2049" y="2038"/>
                    <a:pt x="2107" y="2055"/>
                    <a:pt x="2155" y="2055"/>
                  </a:cubicBezTo>
                  <a:cubicBezTo>
                    <a:pt x="2312" y="2055"/>
                    <a:pt x="2350" y="1874"/>
                    <a:pt x="2075" y="1702"/>
                  </a:cubicBezTo>
                  <a:cubicBezTo>
                    <a:pt x="1545" y="1370"/>
                    <a:pt x="1584" y="1417"/>
                    <a:pt x="2210" y="1312"/>
                  </a:cubicBezTo>
                  <a:cubicBezTo>
                    <a:pt x="2269" y="1303"/>
                    <a:pt x="2469" y="1300"/>
                    <a:pt x="2428" y="1114"/>
                  </a:cubicBezTo>
                  <a:cubicBezTo>
                    <a:pt x="2415" y="1052"/>
                    <a:pt x="2370" y="1012"/>
                    <a:pt x="2304" y="1012"/>
                  </a:cubicBezTo>
                  <a:cubicBezTo>
                    <a:pt x="2297" y="1012"/>
                    <a:pt x="2289" y="1013"/>
                    <a:pt x="2280" y="1014"/>
                  </a:cubicBezTo>
                  <a:cubicBezTo>
                    <a:pt x="1940" y="1059"/>
                    <a:pt x="1738" y="1105"/>
                    <a:pt x="1649" y="1105"/>
                  </a:cubicBezTo>
                  <a:cubicBezTo>
                    <a:pt x="1575" y="1105"/>
                    <a:pt x="1579" y="1074"/>
                    <a:pt x="1646" y="985"/>
                  </a:cubicBezTo>
                  <a:cubicBezTo>
                    <a:pt x="1646" y="982"/>
                    <a:pt x="1644" y="982"/>
                    <a:pt x="1643" y="981"/>
                  </a:cubicBezTo>
                  <a:cubicBezTo>
                    <a:pt x="1821" y="782"/>
                    <a:pt x="2074" y="537"/>
                    <a:pt x="1912" y="413"/>
                  </a:cubicBezTo>
                  <a:cubicBezTo>
                    <a:pt x="1883" y="390"/>
                    <a:pt x="1856" y="381"/>
                    <a:pt x="1830" y="381"/>
                  </a:cubicBezTo>
                  <a:cubicBezTo>
                    <a:pt x="1755" y="381"/>
                    <a:pt x="1690" y="461"/>
                    <a:pt x="1612" y="550"/>
                  </a:cubicBezTo>
                  <a:cubicBezTo>
                    <a:pt x="1555" y="616"/>
                    <a:pt x="1416" y="816"/>
                    <a:pt x="1371" y="816"/>
                  </a:cubicBezTo>
                  <a:cubicBezTo>
                    <a:pt x="1369" y="816"/>
                    <a:pt x="1368" y="816"/>
                    <a:pt x="1366" y="816"/>
                  </a:cubicBezTo>
                  <a:cubicBezTo>
                    <a:pt x="1312" y="798"/>
                    <a:pt x="1345" y="768"/>
                    <a:pt x="1325" y="285"/>
                  </a:cubicBezTo>
                  <a:cubicBezTo>
                    <a:pt x="1320" y="152"/>
                    <a:pt x="1308" y="0"/>
                    <a:pt x="119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0" name="Google Shape;500;p13"/>
            <p:cNvSpPr/>
            <p:nvPr/>
          </p:nvSpPr>
          <p:spPr>
            <a:xfrm>
              <a:off x="124376" y="3766377"/>
              <a:ext cx="60728" cy="83505"/>
            </a:xfrm>
            <a:custGeom>
              <a:avLst/>
              <a:gdLst/>
              <a:ahLst/>
              <a:cxnLst/>
              <a:rect l="l" t="t" r="r" b="b"/>
              <a:pathLst>
                <a:path w="1845" h="2537" extrusionOk="0">
                  <a:moveTo>
                    <a:pt x="953" y="1"/>
                  </a:moveTo>
                  <a:cubicBezTo>
                    <a:pt x="919" y="1"/>
                    <a:pt x="886" y="19"/>
                    <a:pt x="867" y="53"/>
                  </a:cubicBezTo>
                  <a:cubicBezTo>
                    <a:pt x="784" y="206"/>
                    <a:pt x="630" y="779"/>
                    <a:pt x="179" y="1162"/>
                  </a:cubicBezTo>
                  <a:cubicBezTo>
                    <a:pt x="0" y="1314"/>
                    <a:pt x="210" y="1394"/>
                    <a:pt x="426" y="1648"/>
                  </a:cubicBezTo>
                  <a:cubicBezTo>
                    <a:pt x="793" y="2081"/>
                    <a:pt x="799" y="2331"/>
                    <a:pt x="910" y="2488"/>
                  </a:cubicBezTo>
                  <a:cubicBezTo>
                    <a:pt x="933" y="2521"/>
                    <a:pt x="965" y="2537"/>
                    <a:pt x="997" y="2537"/>
                  </a:cubicBezTo>
                  <a:cubicBezTo>
                    <a:pt x="1032" y="2537"/>
                    <a:pt x="1066" y="2518"/>
                    <a:pt x="1088" y="2480"/>
                  </a:cubicBezTo>
                  <a:cubicBezTo>
                    <a:pt x="1117" y="2428"/>
                    <a:pt x="1140" y="2371"/>
                    <a:pt x="1161" y="2315"/>
                  </a:cubicBezTo>
                  <a:cubicBezTo>
                    <a:pt x="1397" y="1686"/>
                    <a:pt x="1667" y="1496"/>
                    <a:pt x="1799" y="1343"/>
                  </a:cubicBezTo>
                  <a:cubicBezTo>
                    <a:pt x="1844" y="1290"/>
                    <a:pt x="1812" y="1179"/>
                    <a:pt x="1782" y="1149"/>
                  </a:cubicBezTo>
                  <a:cubicBezTo>
                    <a:pt x="1660" y="1032"/>
                    <a:pt x="1357" y="787"/>
                    <a:pt x="1137" y="249"/>
                  </a:cubicBezTo>
                  <a:cubicBezTo>
                    <a:pt x="1107" y="178"/>
                    <a:pt x="1081" y="102"/>
                    <a:pt x="1032" y="41"/>
                  </a:cubicBezTo>
                  <a:cubicBezTo>
                    <a:pt x="1011" y="14"/>
                    <a:pt x="982" y="1"/>
                    <a:pt x="95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1" name="Google Shape;501;p13"/>
            <p:cNvSpPr/>
            <p:nvPr/>
          </p:nvSpPr>
          <p:spPr>
            <a:xfrm>
              <a:off x="8859901" y="1460702"/>
              <a:ext cx="60728" cy="83505"/>
            </a:xfrm>
            <a:custGeom>
              <a:avLst/>
              <a:gdLst/>
              <a:ahLst/>
              <a:cxnLst/>
              <a:rect l="l" t="t" r="r" b="b"/>
              <a:pathLst>
                <a:path w="1845" h="2537" extrusionOk="0">
                  <a:moveTo>
                    <a:pt x="953" y="1"/>
                  </a:moveTo>
                  <a:cubicBezTo>
                    <a:pt x="919" y="1"/>
                    <a:pt x="886" y="19"/>
                    <a:pt x="867" y="53"/>
                  </a:cubicBezTo>
                  <a:cubicBezTo>
                    <a:pt x="784" y="206"/>
                    <a:pt x="630" y="779"/>
                    <a:pt x="179" y="1162"/>
                  </a:cubicBezTo>
                  <a:cubicBezTo>
                    <a:pt x="0" y="1314"/>
                    <a:pt x="210" y="1394"/>
                    <a:pt x="426" y="1648"/>
                  </a:cubicBezTo>
                  <a:cubicBezTo>
                    <a:pt x="793" y="2081"/>
                    <a:pt x="799" y="2331"/>
                    <a:pt x="910" y="2488"/>
                  </a:cubicBezTo>
                  <a:cubicBezTo>
                    <a:pt x="933" y="2521"/>
                    <a:pt x="965" y="2537"/>
                    <a:pt x="997" y="2537"/>
                  </a:cubicBezTo>
                  <a:cubicBezTo>
                    <a:pt x="1032" y="2537"/>
                    <a:pt x="1066" y="2518"/>
                    <a:pt x="1088" y="2480"/>
                  </a:cubicBezTo>
                  <a:cubicBezTo>
                    <a:pt x="1117" y="2428"/>
                    <a:pt x="1140" y="2371"/>
                    <a:pt x="1161" y="2315"/>
                  </a:cubicBezTo>
                  <a:cubicBezTo>
                    <a:pt x="1397" y="1686"/>
                    <a:pt x="1667" y="1496"/>
                    <a:pt x="1799" y="1343"/>
                  </a:cubicBezTo>
                  <a:cubicBezTo>
                    <a:pt x="1844" y="1290"/>
                    <a:pt x="1812" y="1179"/>
                    <a:pt x="1782" y="1149"/>
                  </a:cubicBezTo>
                  <a:cubicBezTo>
                    <a:pt x="1660" y="1032"/>
                    <a:pt x="1357" y="787"/>
                    <a:pt x="1137" y="249"/>
                  </a:cubicBezTo>
                  <a:cubicBezTo>
                    <a:pt x="1107" y="178"/>
                    <a:pt x="1081" y="102"/>
                    <a:pt x="1032" y="41"/>
                  </a:cubicBezTo>
                  <a:cubicBezTo>
                    <a:pt x="1011" y="14"/>
                    <a:pt x="982" y="1"/>
                    <a:pt x="95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2" name="Google Shape;502;p13"/>
            <p:cNvSpPr/>
            <p:nvPr/>
          </p:nvSpPr>
          <p:spPr>
            <a:xfrm>
              <a:off x="8920626" y="1916777"/>
              <a:ext cx="60728" cy="83505"/>
            </a:xfrm>
            <a:custGeom>
              <a:avLst/>
              <a:gdLst/>
              <a:ahLst/>
              <a:cxnLst/>
              <a:rect l="l" t="t" r="r" b="b"/>
              <a:pathLst>
                <a:path w="1845" h="2537" extrusionOk="0">
                  <a:moveTo>
                    <a:pt x="953" y="1"/>
                  </a:moveTo>
                  <a:cubicBezTo>
                    <a:pt x="919" y="1"/>
                    <a:pt x="886" y="19"/>
                    <a:pt x="867" y="53"/>
                  </a:cubicBezTo>
                  <a:cubicBezTo>
                    <a:pt x="784" y="206"/>
                    <a:pt x="630" y="779"/>
                    <a:pt x="179" y="1162"/>
                  </a:cubicBezTo>
                  <a:cubicBezTo>
                    <a:pt x="0" y="1314"/>
                    <a:pt x="210" y="1394"/>
                    <a:pt x="426" y="1648"/>
                  </a:cubicBezTo>
                  <a:cubicBezTo>
                    <a:pt x="793" y="2081"/>
                    <a:pt x="799" y="2331"/>
                    <a:pt x="910" y="2488"/>
                  </a:cubicBezTo>
                  <a:cubicBezTo>
                    <a:pt x="933" y="2521"/>
                    <a:pt x="965" y="2537"/>
                    <a:pt x="997" y="2537"/>
                  </a:cubicBezTo>
                  <a:cubicBezTo>
                    <a:pt x="1032" y="2537"/>
                    <a:pt x="1066" y="2518"/>
                    <a:pt x="1088" y="2480"/>
                  </a:cubicBezTo>
                  <a:cubicBezTo>
                    <a:pt x="1117" y="2428"/>
                    <a:pt x="1140" y="2371"/>
                    <a:pt x="1161" y="2315"/>
                  </a:cubicBezTo>
                  <a:cubicBezTo>
                    <a:pt x="1397" y="1686"/>
                    <a:pt x="1667" y="1496"/>
                    <a:pt x="1799" y="1343"/>
                  </a:cubicBezTo>
                  <a:cubicBezTo>
                    <a:pt x="1844" y="1290"/>
                    <a:pt x="1812" y="1179"/>
                    <a:pt x="1782" y="1149"/>
                  </a:cubicBezTo>
                  <a:cubicBezTo>
                    <a:pt x="1660" y="1032"/>
                    <a:pt x="1357" y="787"/>
                    <a:pt x="1137" y="249"/>
                  </a:cubicBezTo>
                  <a:cubicBezTo>
                    <a:pt x="1107" y="178"/>
                    <a:pt x="1081" y="102"/>
                    <a:pt x="1032" y="41"/>
                  </a:cubicBezTo>
                  <a:cubicBezTo>
                    <a:pt x="1011" y="14"/>
                    <a:pt x="982" y="1"/>
                    <a:pt x="95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3" name="Google Shape;503;p13"/>
            <p:cNvSpPr/>
            <p:nvPr/>
          </p:nvSpPr>
          <p:spPr>
            <a:xfrm>
              <a:off x="7411101" y="385327"/>
              <a:ext cx="60728" cy="83505"/>
            </a:xfrm>
            <a:custGeom>
              <a:avLst/>
              <a:gdLst/>
              <a:ahLst/>
              <a:cxnLst/>
              <a:rect l="l" t="t" r="r" b="b"/>
              <a:pathLst>
                <a:path w="1845" h="2537" extrusionOk="0">
                  <a:moveTo>
                    <a:pt x="953" y="1"/>
                  </a:moveTo>
                  <a:cubicBezTo>
                    <a:pt x="919" y="1"/>
                    <a:pt x="886" y="19"/>
                    <a:pt x="867" y="53"/>
                  </a:cubicBezTo>
                  <a:cubicBezTo>
                    <a:pt x="784" y="206"/>
                    <a:pt x="630" y="779"/>
                    <a:pt x="179" y="1162"/>
                  </a:cubicBezTo>
                  <a:cubicBezTo>
                    <a:pt x="0" y="1314"/>
                    <a:pt x="210" y="1394"/>
                    <a:pt x="426" y="1648"/>
                  </a:cubicBezTo>
                  <a:cubicBezTo>
                    <a:pt x="793" y="2081"/>
                    <a:pt x="799" y="2331"/>
                    <a:pt x="910" y="2488"/>
                  </a:cubicBezTo>
                  <a:cubicBezTo>
                    <a:pt x="933" y="2521"/>
                    <a:pt x="965" y="2537"/>
                    <a:pt x="997" y="2537"/>
                  </a:cubicBezTo>
                  <a:cubicBezTo>
                    <a:pt x="1032" y="2537"/>
                    <a:pt x="1066" y="2518"/>
                    <a:pt x="1088" y="2480"/>
                  </a:cubicBezTo>
                  <a:cubicBezTo>
                    <a:pt x="1117" y="2428"/>
                    <a:pt x="1140" y="2371"/>
                    <a:pt x="1161" y="2315"/>
                  </a:cubicBezTo>
                  <a:cubicBezTo>
                    <a:pt x="1397" y="1686"/>
                    <a:pt x="1667" y="1496"/>
                    <a:pt x="1799" y="1343"/>
                  </a:cubicBezTo>
                  <a:cubicBezTo>
                    <a:pt x="1844" y="1290"/>
                    <a:pt x="1812" y="1179"/>
                    <a:pt x="1782" y="1149"/>
                  </a:cubicBezTo>
                  <a:cubicBezTo>
                    <a:pt x="1660" y="1032"/>
                    <a:pt x="1357" y="787"/>
                    <a:pt x="1137" y="249"/>
                  </a:cubicBezTo>
                  <a:cubicBezTo>
                    <a:pt x="1107" y="178"/>
                    <a:pt x="1081" y="102"/>
                    <a:pt x="1032" y="41"/>
                  </a:cubicBezTo>
                  <a:cubicBezTo>
                    <a:pt x="1011" y="14"/>
                    <a:pt x="982" y="1"/>
                    <a:pt x="95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4" name="Google Shape;504;p13"/>
            <p:cNvSpPr/>
            <p:nvPr/>
          </p:nvSpPr>
          <p:spPr>
            <a:xfrm>
              <a:off x="5336901" y="632777"/>
              <a:ext cx="60728" cy="83505"/>
            </a:xfrm>
            <a:custGeom>
              <a:avLst/>
              <a:gdLst/>
              <a:ahLst/>
              <a:cxnLst/>
              <a:rect l="l" t="t" r="r" b="b"/>
              <a:pathLst>
                <a:path w="1845" h="2537" extrusionOk="0">
                  <a:moveTo>
                    <a:pt x="953" y="1"/>
                  </a:moveTo>
                  <a:cubicBezTo>
                    <a:pt x="919" y="1"/>
                    <a:pt x="886" y="19"/>
                    <a:pt x="867" y="53"/>
                  </a:cubicBezTo>
                  <a:cubicBezTo>
                    <a:pt x="784" y="206"/>
                    <a:pt x="630" y="779"/>
                    <a:pt x="179" y="1162"/>
                  </a:cubicBezTo>
                  <a:cubicBezTo>
                    <a:pt x="0" y="1314"/>
                    <a:pt x="210" y="1394"/>
                    <a:pt x="426" y="1648"/>
                  </a:cubicBezTo>
                  <a:cubicBezTo>
                    <a:pt x="793" y="2081"/>
                    <a:pt x="799" y="2331"/>
                    <a:pt x="910" y="2488"/>
                  </a:cubicBezTo>
                  <a:cubicBezTo>
                    <a:pt x="933" y="2521"/>
                    <a:pt x="965" y="2537"/>
                    <a:pt x="997" y="2537"/>
                  </a:cubicBezTo>
                  <a:cubicBezTo>
                    <a:pt x="1032" y="2537"/>
                    <a:pt x="1066" y="2518"/>
                    <a:pt x="1088" y="2480"/>
                  </a:cubicBezTo>
                  <a:cubicBezTo>
                    <a:pt x="1117" y="2428"/>
                    <a:pt x="1140" y="2371"/>
                    <a:pt x="1161" y="2315"/>
                  </a:cubicBezTo>
                  <a:cubicBezTo>
                    <a:pt x="1397" y="1686"/>
                    <a:pt x="1667" y="1496"/>
                    <a:pt x="1799" y="1343"/>
                  </a:cubicBezTo>
                  <a:cubicBezTo>
                    <a:pt x="1844" y="1290"/>
                    <a:pt x="1812" y="1179"/>
                    <a:pt x="1782" y="1149"/>
                  </a:cubicBezTo>
                  <a:cubicBezTo>
                    <a:pt x="1660" y="1032"/>
                    <a:pt x="1357" y="787"/>
                    <a:pt x="1137" y="249"/>
                  </a:cubicBezTo>
                  <a:cubicBezTo>
                    <a:pt x="1107" y="178"/>
                    <a:pt x="1081" y="102"/>
                    <a:pt x="1032" y="41"/>
                  </a:cubicBezTo>
                  <a:cubicBezTo>
                    <a:pt x="1011" y="14"/>
                    <a:pt x="982" y="1"/>
                    <a:pt x="95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5" name="Google Shape;505;p13"/>
            <p:cNvSpPr/>
            <p:nvPr/>
          </p:nvSpPr>
          <p:spPr>
            <a:xfrm>
              <a:off x="8405930" y="210217"/>
              <a:ext cx="99173" cy="140119"/>
            </a:xfrm>
            <a:custGeom>
              <a:avLst/>
              <a:gdLst/>
              <a:ahLst/>
              <a:cxnLst/>
              <a:rect l="l" t="t" r="r" b="b"/>
              <a:pathLst>
                <a:path w="3013" h="4257" extrusionOk="0">
                  <a:moveTo>
                    <a:pt x="513" y="0"/>
                  </a:moveTo>
                  <a:cubicBezTo>
                    <a:pt x="438" y="0"/>
                    <a:pt x="363" y="3"/>
                    <a:pt x="289" y="5"/>
                  </a:cubicBezTo>
                  <a:cubicBezTo>
                    <a:pt x="215" y="7"/>
                    <a:pt x="146" y="39"/>
                    <a:pt x="84" y="79"/>
                  </a:cubicBezTo>
                  <a:cubicBezTo>
                    <a:pt x="8" y="130"/>
                    <a:pt x="0" y="228"/>
                    <a:pt x="66" y="296"/>
                  </a:cubicBezTo>
                  <a:cubicBezTo>
                    <a:pt x="128" y="360"/>
                    <a:pt x="201" y="390"/>
                    <a:pt x="292" y="391"/>
                  </a:cubicBezTo>
                  <a:cubicBezTo>
                    <a:pt x="439" y="393"/>
                    <a:pt x="587" y="397"/>
                    <a:pt x="731" y="417"/>
                  </a:cubicBezTo>
                  <a:cubicBezTo>
                    <a:pt x="957" y="449"/>
                    <a:pt x="1002" y="517"/>
                    <a:pt x="960" y="736"/>
                  </a:cubicBezTo>
                  <a:cubicBezTo>
                    <a:pt x="926" y="922"/>
                    <a:pt x="863" y="1099"/>
                    <a:pt x="782" y="1273"/>
                  </a:cubicBezTo>
                  <a:cubicBezTo>
                    <a:pt x="664" y="1524"/>
                    <a:pt x="696" y="1765"/>
                    <a:pt x="875" y="1980"/>
                  </a:cubicBezTo>
                  <a:cubicBezTo>
                    <a:pt x="994" y="2121"/>
                    <a:pt x="1156" y="2196"/>
                    <a:pt x="1335" y="2239"/>
                  </a:cubicBezTo>
                  <a:cubicBezTo>
                    <a:pt x="1437" y="2263"/>
                    <a:pt x="1542" y="2278"/>
                    <a:pt x="1643" y="2305"/>
                  </a:cubicBezTo>
                  <a:cubicBezTo>
                    <a:pt x="1852" y="2360"/>
                    <a:pt x="1901" y="2434"/>
                    <a:pt x="1869" y="2646"/>
                  </a:cubicBezTo>
                  <a:cubicBezTo>
                    <a:pt x="1842" y="2823"/>
                    <a:pt x="1778" y="2989"/>
                    <a:pt x="1708" y="3156"/>
                  </a:cubicBezTo>
                  <a:cubicBezTo>
                    <a:pt x="1532" y="3567"/>
                    <a:pt x="1673" y="3981"/>
                    <a:pt x="2063" y="4178"/>
                  </a:cubicBezTo>
                  <a:cubicBezTo>
                    <a:pt x="2172" y="4234"/>
                    <a:pt x="2282" y="4257"/>
                    <a:pt x="2391" y="4257"/>
                  </a:cubicBezTo>
                  <a:cubicBezTo>
                    <a:pt x="2547" y="4257"/>
                    <a:pt x="2702" y="4211"/>
                    <a:pt x="2853" y="4145"/>
                  </a:cubicBezTo>
                  <a:cubicBezTo>
                    <a:pt x="2968" y="4095"/>
                    <a:pt x="3012" y="4004"/>
                    <a:pt x="2974" y="3922"/>
                  </a:cubicBezTo>
                  <a:cubicBezTo>
                    <a:pt x="2950" y="3872"/>
                    <a:pt x="2931" y="3841"/>
                    <a:pt x="2859" y="3841"/>
                  </a:cubicBezTo>
                  <a:cubicBezTo>
                    <a:pt x="2833" y="3841"/>
                    <a:pt x="2801" y="3845"/>
                    <a:pt x="2758" y="3854"/>
                  </a:cubicBezTo>
                  <a:cubicBezTo>
                    <a:pt x="2658" y="3875"/>
                    <a:pt x="2558" y="3895"/>
                    <a:pt x="2455" y="3895"/>
                  </a:cubicBezTo>
                  <a:cubicBezTo>
                    <a:pt x="2432" y="3895"/>
                    <a:pt x="2408" y="3894"/>
                    <a:pt x="2384" y="3891"/>
                  </a:cubicBezTo>
                  <a:cubicBezTo>
                    <a:pt x="2119" y="3865"/>
                    <a:pt x="1973" y="3662"/>
                    <a:pt x="2037" y="3406"/>
                  </a:cubicBezTo>
                  <a:cubicBezTo>
                    <a:pt x="2059" y="3316"/>
                    <a:pt x="2101" y="3228"/>
                    <a:pt x="2135" y="3141"/>
                  </a:cubicBezTo>
                  <a:cubicBezTo>
                    <a:pt x="2214" y="2934"/>
                    <a:pt x="2284" y="2725"/>
                    <a:pt x="2267" y="2497"/>
                  </a:cubicBezTo>
                  <a:cubicBezTo>
                    <a:pt x="2245" y="2214"/>
                    <a:pt x="2098" y="2024"/>
                    <a:pt x="1831" y="1944"/>
                  </a:cubicBezTo>
                  <a:cubicBezTo>
                    <a:pt x="1752" y="1920"/>
                    <a:pt x="1668" y="1906"/>
                    <a:pt x="1550" y="1877"/>
                  </a:cubicBezTo>
                  <a:cubicBezTo>
                    <a:pt x="1533" y="1875"/>
                    <a:pt x="1481" y="1866"/>
                    <a:pt x="1433" y="1855"/>
                  </a:cubicBezTo>
                  <a:cubicBezTo>
                    <a:pt x="1111" y="1778"/>
                    <a:pt x="1048" y="1657"/>
                    <a:pt x="1176" y="1360"/>
                  </a:cubicBezTo>
                  <a:cubicBezTo>
                    <a:pt x="1188" y="1331"/>
                    <a:pt x="1208" y="1305"/>
                    <a:pt x="1219" y="1275"/>
                  </a:cubicBezTo>
                  <a:cubicBezTo>
                    <a:pt x="1287" y="1098"/>
                    <a:pt x="1346" y="919"/>
                    <a:pt x="1370" y="730"/>
                  </a:cubicBezTo>
                  <a:cubicBezTo>
                    <a:pt x="1415" y="377"/>
                    <a:pt x="1261" y="138"/>
                    <a:pt x="916" y="45"/>
                  </a:cubicBezTo>
                  <a:cubicBezTo>
                    <a:pt x="783" y="9"/>
                    <a:pt x="648" y="0"/>
                    <a:pt x="51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1">
  <p:cSld name="BLANK_1_1_1_2_1">
    <p:spTree>
      <p:nvGrpSpPr>
        <p:cNvPr id="1" name="Shape 5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9" name="Google Shape;589;p16"/>
          <p:cNvSpPr txBox="1">
            <a:spLocks noGrp="1"/>
          </p:cNvSpPr>
          <p:nvPr>
            <p:ph type="subTitle" idx="1"/>
          </p:nvPr>
        </p:nvSpPr>
        <p:spPr>
          <a:xfrm>
            <a:off x="4718875" y="3771300"/>
            <a:ext cx="2913000" cy="832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0" name="Google Shape;590;p16"/>
          <p:cNvSpPr txBox="1">
            <a:spLocks noGrp="1"/>
          </p:cNvSpPr>
          <p:nvPr>
            <p:ph type="title"/>
          </p:nvPr>
        </p:nvSpPr>
        <p:spPr>
          <a:xfrm>
            <a:off x="1512125" y="3870150"/>
            <a:ext cx="2913000" cy="634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grpSp>
        <p:nvGrpSpPr>
          <p:cNvPr id="591" name="Google Shape;591;p16"/>
          <p:cNvGrpSpPr/>
          <p:nvPr/>
        </p:nvGrpSpPr>
        <p:grpSpPr>
          <a:xfrm>
            <a:off x="-12" y="-17"/>
            <a:ext cx="9144015" cy="5143541"/>
            <a:chOff x="-12" y="-17"/>
            <a:chExt cx="9144015" cy="5143541"/>
          </a:xfrm>
        </p:grpSpPr>
        <p:grpSp>
          <p:nvGrpSpPr>
            <p:cNvPr id="592" name="Google Shape;592;p16"/>
            <p:cNvGrpSpPr/>
            <p:nvPr/>
          </p:nvGrpSpPr>
          <p:grpSpPr>
            <a:xfrm>
              <a:off x="-12" y="2238"/>
              <a:ext cx="9144015" cy="5141286"/>
              <a:chOff x="-76212" y="2225"/>
              <a:chExt cx="9144015" cy="5141286"/>
            </a:xfrm>
          </p:grpSpPr>
          <p:sp>
            <p:nvSpPr>
              <p:cNvPr id="593" name="Google Shape;593;p16"/>
              <p:cNvSpPr/>
              <p:nvPr/>
            </p:nvSpPr>
            <p:spPr>
              <a:xfrm>
                <a:off x="0" y="4268420"/>
                <a:ext cx="1512143" cy="875090"/>
              </a:xfrm>
              <a:custGeom>
                <a:avLst/>
                <a:gdLst/>
                <a:ahLst/>
                <a:cxnLst/>
                <a:rect l="l" t="t" r="r" b="b"/>
                <a:pathLst>
                  <a:path w="32163" h="18613" extrusionOk="0">
                    <a:moveTo>
                      <a:pt x="4912" y="0"/>
                    </a:moveTo>
                    <a:cubicBezTo>
                      <a:pt x="3112" y="0"/>
                      <a:pt x="1469" y="376"/>
                      <a:pt x="1" y="967"/>
                    </a:cubicBezTo>
                    <a:lnTo>
                      <a:pt x="1" y="18613"/>
                    </a:lnTo>
                    <a:lnTo>
                      <a:pt x="32162" y="18613"/>
                    </a:lnTo>
                    <a:cubicBezTo>
                      <a:pt x="31745" y="15935"/>
                      <a:pt x="30487" y="13246"/>
                      <a:pt x="27373" y="12002"/>
                    </a:cubicBezTo>
                    <a:cubicBezTo>
                      <a:pt x="25449" y="11232"/>
                      <a:pt x="23918" y="10968"/>
                      <a:pt x="22654" y="10968"/>
                    </a:cubicBezTo>
                    <a:cubicBezTo>
                      <a:pt x="19908" y="10968"/>
                      <a:pt x="18419" y="12212"/>
                      <a:pt x="16883" y="12212"/>
                    </a:cubicBezTo>
                    <a:cubicBezTo>
                      <a:pt x="16438" y="12212"/>
                      <a:pt x="15989" y="12107"/>
                      <a:pt x="15505" y="11838"/>
                    </a:cubicBezTo>
                    <a:cubicBezTo>
                      <a:pt x="12580" y="10213"/>
                      <a:pt x="13880" y="1598"/>
                      <a:pt x="7703" y="297"/>
                    </a:cubicBezTo>
                    <a:cubicBezTo>
                      <a:pt x="6736" y="93"/>
                      <a:pt x="5805" y="0"/>
                      <a:pt x="4912" y="0"/>
                    </a:cubicBezTo>
                    <a:close/>
                  </a:path>
                </a:pathLst>
              </a:custGeom>
              <a:noFill/>
              <a:ln w="9525" cap="rnd" cmpd="sng">
                <a:solidFill>
                  <a:schemeClr val="accent4"/>
                </a:solidFill>
                <a:prstDash val="lgDash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4" name="Google Shape;594;p16"/>
              <p:cNvSpPr/>
              <p:nvPr/>
            </p:nvSpPr>
            <p:spPr>
              <a:xfrm>
                <a:off x="593200" y="2225"/>
                <a:ext cx="679975" cy="355050"/>
              </a:xfrm>
              <a:custGeom>
                <a:avLst/>
                <a:gdLst/>
                <a:ahLst/>
                <a:cxnLst/>
                <a:rect l="l" t="t" r="r" b="b"/>
                <a:pathLst>
                  <a:path w="27199" h="14202" extrusionOk="0">
                    <a:moveTo>
                      <a:pt x="1" y="0"/>
                    </a:moveTo>
                    <a:cubicBezTo>
                      <a:pt x="218" y="5347"/>
                      <a:pt x="2037" y="13265"/>
                      <a:pt x="10780" y="14117"/>
                    </a:cubicBezTo>
                    <a:cubicBezTo>
                      <a:pt x="11362" y="14174"/>
                      <a:pt x="11924" y="14201"/>
                      <a:pt x="12468" y="14201"/>
                    </a:cubicBezTo>
                    <a:cubicBezTo>
                      <a:pt x="22178" y="14201"/>
                      <a:pt x="25962" y="5497"/>
                      <a:pt x="27199" y="0"/>
                    </a:cubicBezTo>
                    <a:close/>
                  </a:path>
                </a:pathLst>
              </a:custGeom>
              <a:noFill/>
              <a:ln w="9525" cap="rnd" cmpd="sng">
                <a:solidFill>
                  <a:schemeClr val="accent4"/>
                </a:solidFill>
                <a:prstDash val="lgDash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5" name="Google Shape;595;p16"/>
              <p:cNvSpPr/>
              <p:nvPr/>
            </p:nvSpPr>
            <p:spPr>
              <a:xfrm>
                <a:off x="7360925" y="4834250"/>
                <a:ext cx="1335400" cy="309250"/>
              </a:xfrm>
              <a:custGeom>
                <a:avLst/>
                <a:gdLst/>
                <a:ahLst/>
                <a:cxnLst/>
                <a:rect l="l" t="t" r="r" b="b"/>
                <a:pathLst>
                  <a:path w="53416" h="12370" extrusionOk="0">
                    <a:moveTo>
                      <a:pt x="28676" y="1"/>
                    </a:moveTo>
                    <a:cubicBezTo>
                      <a:pt x="28154" y="1"/>
                      <a:pt x="27632" y="7"/>
                      <a:pt x="27110" y="18"/>
                    </a:cubicBezTo>
                    <a:cubicBezTo>
                      <a:pt x="26166" y="38"/>
                      <a:pt x="25223" y="73"/>
                      <a:pt x="24281" y="120"/>
                    </a:cubicBezTo>
                    <a:cubicBezTo>
                      <a:pt x="18997" y="383"/>
                      <a:pt x="13607" y="1000"/>
                      <a:pt x="8851" y="3315"/>
                    </a:cubicBezTo>
                    <a:cubicBezTo>
                      <a:pt x="4973" y="5203"/>
                      <a:pt x="1555" y="8414"/>
                      <a:pt x="0" y="12370"/>
                    </a:cubicBezTo>
                    <a:lnTo>
                      <a:pt x="53415" y="12370"/>
                    </a:lnTo>
                    <a:cubicBezTo>
                      <a:pt x="52645" y="10623"/>
                      <a:pt x="51614" y="8998"/>
                      <a:pt x="50325" y="7577"/>
                    </a:cubicBezTo>
                    <a:cubicBezTo>
                      <a:pt x="48400" y="5450"/>
                      <a:pt x="45997" y="3829"/>
                      <a:pt x="43372" y="2653"/>
                    </a:cubicBezTo>
                    <a:cubicBezTo>
                      <a:pt x="41722" y="1911"/>
                      <a:pt x="39984" y="1347"/>
                      <a:pt x="38227" y="946"/>
                    </a:cubicBezTo>
                    <a:cubicBezTo>
                      <a:pt x="35098" y="233"/>
                      <a:pt x="31891" y="1"/>
                      <a:pt x="28676" y="1"/>
                    </a:cubicBezTo>
                    <a:close/>
                  </a:path>
                </a:pathLst>
              </a:custGeom>
              <a:noFill/>
              <a:ln w="9525" cap="rnd" cmpd="sng">
                <a:solidFill>
                  <a:schemeClr val="accent4"/>
                </a:solidFill>
                <a:prstDash val="lgDash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6" name="Google Shape;596;p16"/>
              <p:cNvSpPr/>
              <p:nvPr/>
            </p:nvSpPr>
            <p:spPr>
              <a:xfrm rot="-5400000">
                <a:off x="7854105" y="589290"/>
                <a:ext cx="1726805" cy="700590"/>
              </a:xfrm>
              <a:custGeom>
                <a:avLst/>
                <a:gdLst/>
                <a:ahLst/>
                <a:cxnLst/>
                <a:rect l="l" t="t" r="r" b="b"/>
                <a:pathLst>
                  <a:path w="33844" h="13731" extrusionOk="0">
                    <a:moveTo>
                      <a:pt x="29116" y="1"/>
                    </a:moveTo>
                    <a:cubicBezTo>
                      <a:pt x="27654" y="1"/>
                      <a:pt x="26190" y="49"/>
                      <a:pt x="24733" y="121"/>
                    </a:cubicBezTo>
                    <a:cubicBezTo>
                      <a:pt x="19618" y="377"/>
                      <a:pt x="14405" y="963"/>
                      <a:pt x="9764" y="3100"/>
                    </a:cubicBezTo>
                    <a:cubicBezTo>
                      <a:pt x="9610" y="3170"/>
                      <a:pt x="9457" y="3243"/>
                      <a:pt x="9303" y="3318"/>
                    </a:cubicBezTo>
                    <a:cubicBezTo>
                      <a:pt x="4990" y="5419"/>
                      <a:pt x="1246" y="9151"/>
                      <a:pt x="1" y="13730"/>
                    </a:cubicBezTo>
                    <a:lnTo>
                      <a:pt x="33844" y="13730"/>
                    </a:lnTo>
                    <a:lnTo>
                      <a:pt x="33844" y="199"/>
                    </a:lnTo>
                    <a:cubicBezTo>
                      <a:pt x="32275" y="57"/>
                      <a:pt x="30696" y="1"/>
                      <a:pt x="29116" y="1"/>
                    </a:cubicBezTo>
                    <a:close/>
                  </a:path>
                </a:pathLst>
              </a:custGeom>
              <a:noFill/>
              <a:ln w="9525" cap="rnd" cmpd="sng">
                <a:solidFill>
                  <a:schemeClr val="accent4"/>
                </a:solidFill>
                <a:prstDash val="lgDash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7" name="Google Shape;597;p16"/>
              <p:cNvSpPr/>
              <p:nvPr/>
            </p:nvSpPr>
            <p:spPr>
              <a:xfrm rot="-5400000">
                <a:off x="-638275" y="1083850"/>
                <a:ext cx="1568850" cy="444725"/>
              </a:xfrm>
              <a:custGeom>
                <a:avLst/>
                <a:gdLst/>
                <a:ahLst/>
                <a:cxnLst/>
                <a:rect l="l" t="t" r="r" b="b"/>
                <a:pathLst>
                  <a:path w="62754" h="17789" extrusionOk="0">
                    <a:moveTo>
                      <a:pt x="1" y="0"/>
                    </a:moveTo>
                    <a:cubicBezTo>
                      <a:pt x="164" y="1474"/>
                      <a:pt x="753" y="2843"/>
                      <a:pt x="2055" y="4016"/>
                    </a:cubicBezTo>
                    <a:cubicBezTo>
                      <a:pt x="3946" y="5720"/>
                      <a:pt x="6219" y="6956"/>
                      <a:pt x="8175" y="8591"/>
                    </a:cubicBezTo>
                    <a:cubicBezTo>
                      <a:pt x="8972" y="9258"/>
                      <a:pt x="9751" y="9944"/>
                      <a:pt x="10535" y="10619"/>
                    </a:cubicBezTo>
                    <a:cubicBezTo>
                      <a:pt x="11758" y="11672"/>
                      <a:pt x="12996" y="12704"/>
                      <a:pt x="14339" y="13601"/>
                    </a:cubicBezTo>
                    <a:cubicBezTo>
                      <a:pt x="18653" y="16483"/>
                      <a:pt x="23826" y="17788"/>
                      <a:pt x="29039" y="17788"/>
                    </a:cubicBezTo>
                    <a:cubicBezTo>
                      <a:pt x="31857" y="17788"/>
                      <a:pt x="34686" y="17407"/>
                      <a:pt x="37397" y="16688"/>
                    </a:cubicBezTo>
                    <a:cubicBezTo>
                      <a:pt x="42410" y="15359"/>
                      <a:pt x="47061" y="12973"/>
                      <a:pt x="51334" y="10004"/>
                    </a:cubicBezTo>
                    <a:cubicBezTo>
                      <a:pt x="53645" y="8400"/>
                      <a:pt x="55846" y="6624"/>
                      <a:pt x="57936" y="4752"/>
                    </a:cubicBezTo>
                    <a:cubicBezTo>
                      <a:pt x="59608" y="3254"/>
                      <a:pt x="61228" y="1670"/>
                      <a:pt x="62754" y="2"/>
                    </a:cubicBezTo>
                    <a:lnTo>
                      <a:pt x="62754" y="0"/>
                    </a:lnTo>
                    <a:close/>
                  </a:path>
                </a:pathLst>
              </a:custGeom>
              <a:noFill/>
              <a:ln w="9525" cap="rnd" cmpd="sng">
                <a:solidFill>
                  <a:schemeClr val="accent4"/>
                </a:solidFill>
                <a:prstDash val="lgDash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8" name="Google Shape;598;p16"/>
              <p:cNvSpPr/>
              <p:nvPr/>
            </p:nvSpPr>
            <p:spPr>
              <a:xfrm rot="5400000">
                <a:off x="8210211" y="4118062"/>
                <a:ext cx="1143326" cy="571852"/>
              </a:xfrm>
              <a:custGeom>
                <a:avLst/>
                <a:gdLst/>
                <a:ahLst/>
                <a:cxnLst/>
                <a:rect l="l" t="t" r="r" b="b"/>
                <a:pathLst>
                  <a:path w="18174" h="9090" extrusionOk="0">
                    <a:moveTo>
                      <a:pt x="967" y="1"/>
                    </a:moveTo>
                    <a:cubicBezTo>
                      <a:pt x="311" y="2200"/>
                      <a:pt x="0" y="4484"/>
                      <a:pt x="270" y="6761"/>
                    </a:cubicBezTo>
                    <a:cubicBezTo>
                      <a:pt x="384" y="7716"/>
                      <a:pt x="766" y="8842"/>
                      <a:pt x="1712" y="9056"/>
                    </a:cubicBezTo>
                    <a:cubicBezTo>
                      <a:pt x="1813" y="9079"/>
                      <a:pt x="1916" y="9089"/>
                      <a:pt x="2018" y="9089"/>
                    </a:cubicBezTo>
                    <a:cubicBezTo>
                      <a:pt x="2322" y="9089"/>
                      <a:pt x="2627" y="8997"/>
                      <a:pt x="2902" y="8866"/>
                    </a:cubicBezTo>
                    <a:cubicBezTo>
                      <a:pt x="4080" y="8304"/>
                      <a:pt x="4775" y="7103"/>
                      <a:pt x="5500" y="6023"/>
                    </a:cubicBezTo>
                    <a:cubicBezTo>
                      <a:pt x="6224" y="4945"/>
                      <a:pt x="7191" y="3848"/>
                      <a:pt x="8497" y="3722"/>
                    </a:cubicBezTo>
                    <a:cubicBezTo>
                      <a:pt x="8583" y="3714"/>
                      <a:pt x="8669" y="3710"/>
                      <a:pt x="8755" y="3710"/>
                    </a:cubicBezTo>
                    <a:cubicBezTo>
                      <a:pt x="10073" y="3710"/>
                      <a:pt x="11313" y="4642"/>
                      <a:pt x="12637" y="4642"/>
                    </a:cubicBezTo>
                    <a:cubicBezTo>
                      <a:pt x="12691" y="4642"/>
                      <a:pt x="12744" y="4641"/>
                      <a:pt x="12798" y="4637"/>
                    </a:cubicBezTo>
                    <a:cubicBezTo>
                      <a:pt x="14039" y="4565"/>
                      <a:pt x="15037" y="3643"/>
                      <a:pt x="15846" y="2715"/>
                    </a:cubicBezTo>
                    <a:cubicBezTo>
                      <a:pt x="16619" y="1829"/>
                      <a:pt x="17357" y="857"/>
                      <a:pt x="18173" y="1"/>
                    </a:cubicBezTo>
                    <a:close/>
                  </a:path>
                </a:pathLst>
              </a:custGeom>
              <a:noFill/>
              <a:ln w="9525" cap="rnd" cmpd="sng">
                <a:solidFill>
                  <a:schemeClr val="accent4"/>
                </a:solidFill>
                <a:prstDash val="lgDash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599" name="Google Shape;599;p16"/>
            <p:cNvGrpSpPr/>
            <p:nvPr/>
          </p:nvGrpSpPr>
          <p:grpSpPr>
            <a:xfrm>
              <a:off x="-12" y="-17"/>
              <a:ext cx="9144015" cy="5143528"/>
              <a:chOff x="-12" y="-17"/>
              <a:chExt cx="9144015" cy="5143528"/>
            </a:xfrm>
          </p:grpSpPr>
          <p:sp>
            <p:nvSpPr>
              <p:cNvPr id="600" name="Google Shape;600;p16"/>
              <p:cNvSpPr/>
              <p:nvPr/>
            </p:nvSpPr>
            <p:spPr>
              <a:xfrm>
                <a:off x="0" y="4268420"/>
                <a:ext cx="1512143" cy="875090"/>
              </a:xfrm>
              <a:custGeom>
                <a:avLst/>
                <a:gdLst/>
                <a:ahLst/>
                <a:cxnLst/>
                <a:rect l="l" t="t" r="r" b="b"/>
                <a:pathLst>
                  <a:path w="32163" h="18613" extrusionOk="0">
                    <a:moveTo>
                      <a:pt x="4912" y="0"/>
                    </a:moveTo>
                    <a:cubicBezTo>
                      <a:pt x="3112" y="0"/>
                      <a:pt x="1469" y="376"/>
                      <a:pt x="1" y="967"/>
                    </a:cubicBezTo>
                    <a:lnTo>
                      <a:pt x="1" y="18613"/>
                    </a:lnTo>
                    <a:lnTo>
                      <a:pt x="32162" y="18613"/>
                    </a:lnTo>
                    <a:cubicBezTo>
                      <a:pt x="31745" y="15935"/>
                      <a:pt x="30487" y="13246"/>
                      <a:pt x="27373" y="12002"/>
                    </a:cubicBezTo>
                    <a:cubicBezTo>
                      <a:pt x="25449" y="11232"/>
                      <a:pt x="23918" y="10968"/>
                      <a:pt x="22654" y="10968"/>
                    </a:cubicBezTo>
                    <a:cubicBezTo>
                      <a:pt x="19908" y="10968"/>
                      <a:pt x="18419" y="12212"/>
                      <a:pt x="16883" y="12212"/>
                    </a:cubicBezTo>
                    <a:cubicBezTo>
                      <a:pt x="16438" y="12212"/>
                      <a:pt x="15989" y="12107"/>
                      <a:pt x="15505" y="11838"/>
                    </a:cubicBezTo>
                    <a:cubicBezTo>
                      <a:pt x="12580" y="10213"/>
                      <a:pt x="13880" y="1598"/>
                      <a:pt x="7703" y="297"/>
                    </a:cubicBezTo>
                    <a:cubicBezTo>
                      <a:pt x="6736" y="93"/>
                      <a:pt x="5805" y="0"/>
                      <a:pt x="4912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1" name="Google Shape;601;p16"/>
              <p:cNvSpPr/>
              <p:nvPr/>
            </p:nvSpPr>
            <p:spPr>
              <a:xfrm>
                <a:off x="593200" y="2225"/>
                <a:ext cx="679975" cy="355050"/>
              </a:xfrm>
              <a:custGeom>
                <a:avLst/>
                <a:gdLst/>
                <a:ahLst/>
                <a:cxnLst/>
                <a:rect l="l" t="t" r="r" b="b"/>
                <a:pathLst>
                  <a:path w="27199" h="14202" extrusionOk="0">
                    <a:moveTo>
                      <a:pt x="1" y="0"/>
                    </a:moveTo>
                    <a:cubicBezTo>
                      <a:pt x="218" y="5347"/>
                      <a:pt x="2037" y="13265"/>
                      <a:pt x="10780" y="14117"/>
                    </a:cubicBezTo>
                    <a:cubicBezTo>
                      <a:pt x="11362" y="14174"/>
                      <a:pt x="11924" y="14201"/>
                      <a:pt x="12468" y="14201"/>
                    </a:cubicBezTo>
                    <a:cubicBezTo>
                      <a:pt x="22178" y="14201"/>
                      <a:pt x="25962" y="5497"/>
                      <a:pt x="27199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2" name="Google Shape;602;p16"/>
              <p:cNvSpPr/>
              <p:nvPr/>
            </p:nvSpPr>
            <p:spPr>
              <a:xfrm>
                <a:off x="7360925" y="4834250"/>
                <a:ext cx="1335400" cy="309250"/>
              </a:xfrm>
              <a:custGeom>
                <a:avLst/>
                <a:gdLst/>
                <a:ahLst/>
                <a:cxnLst/>
                <a:rect l="l" t="t" r="r" b="b"/>
                <a:pathLst>
                  <a:path w="53416" h="12370" extrusionOk="0">
                    <a:moveTo>
                      <a:pt x="28676" y="1"/>
                    </a:moveTo>
                    <a:cubicBezTo>
                      <a:pt x="28154" y="1"/>
                      <a:pt x="27632" y="7"/>
                      <a:pt x="27110" y="18"/>
                    </a:cubicBezTo>
                    <a:cubicBezTo>
                      <a:pt x="26166" y="38"/>
                      <a:pt x="25223" y="73"/>
                      <a:pt x="24281" y="120"/>
                    </a:cubicBezTo>
                    <a:cubicBezTo>
                      <a:pt x="18997" y="383"/>
                      <a:pt x="13607" y="1000"/>
                      <a:pt x="8851" y="3315"/>
                    </a:cubicBezTo>
                    <a:cubicBezTo>
                      <a:pt x="4973" y="5203"/>
                      <a:pt x="1555" y="8414"/>
                      <a:pt x="0" y="12370"/>
                    </a:cubicBezTo>
                    <a:lnTo>
                      <a:pt x="53415" y="12370"/>
                    </a:lnTo>
                    <a:cubicBezTo>
                      <a:pt x="52645" y="10623"/>
                      <a:pt x="51614" y="8998"/>
                      <a:pt x="50325" y="7577"/>
                    </a:cubicBezTo>
                    <a:cubicBezTo>
                      <a:pt x="48400" y="5450"/>
                      <a:pt x="45997" y="3829"/>
                      <a:pt x="43372" y="2653"/>
                    </a:cubicBezTo>
                    <a:cubicBezTo>
                      <a:pt x="41722" y="1911"/>
                      <a:pt x="39984" y="1347"/>
                      <a:pt x="38227" y="946"/>
                    </a:cubicBezTo>
                    <a:cubicBezTo>
                      <a:pt x="35098" y="233"/>
                      <a:pt x="31891" y="1"/>
                      <a:pt x="28676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3" name="Google Shape;603;p16"/>
              <p:cNvSpPr/>
              <p:nvPr/>
            </p:nvSpPr>
            <p:spPr>
              <a:xfrm rot="-5400000">
                <a:off x="7930305" y="513090"/>
                <a:ext cx="1726805" cy="700590"/>
              </a:xfrm>
              <a:custGeom>
                <a:avLst/>
                <a:gdLst/>
                <a:ahLst/>
                <a:cxnLst/>
                <a:rect l="l" t="t" r="r" b="b"/>
                <a:pathLst>
                  <a:path w="33844" h="13731" extrusionOk="0">
                    <a:moveTo>
                      <a:pt x="29116" y="1"/>
                    </a:moveTo>
                    <a:cubicBezTo>
                      <a:pt x="27654" y="1"/>
                      <a:pt x="26190" y="49"/>
                      <a:pt x="24733" y="121"/>
                    </a:cubicBezTo>
                    <a:cubicBezTo>
                      <a:pt x="19618" y="377"/>
                      <a:pt x="14405" y="963"/>
                      <a:pt x="9764" y="3100"/>
                    </a:cubicBezTo>
                    <a:cubicBezTo>
                      <a:pt x="9610" y="3170"/>
                      <a:pt x="9457" y="3243"/>
                      <a:pt x="9303" y="3318"/>
                    </a:cubicBezTo>
                    <a:cubicBezTo>
                      <a:pt x="4990" y="5419"/>
                      <a:pt x="1246" y="9151"/>
                      <a:pt x="1" y="13730"/>
                    </a:cubicBezTo>
                    <a:lnTo>
                      <a:pt x="33844" y="13730"/>
                    </a:lnTo>
                    <a:lnTo>
                      <a:pt x="33844" y="199"/>
                    </a:lnTo>
                    <a:cubicBezTo>
                      <a:pt x="32275" y="57"/>
                      <a:pt x="30696" y="1"/>
                      <a:pt x="29116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4" name="Google Shape;604;p16"/>
              <p:cNvSpPr/>
              <p:nvPr/>
            </p:nvSpPr>
            <p:spPr>
              <a:xfrm rot="-5400000">
                <a:off x="-562075" y="1007650"/>
                <a:ext cx="1568850" cy="444725"/>
              </a:xfrm>
              <a:custGeom>
                <a:avLst/>
                <a:gdLst/>
                <a:ahLst/>
                <a:cxnLst/>
                <a:rect l="l" t="t" r="r" b="b"/>
                <a:pathLst>
                  <a:path w="62754" h="17789" extrusionOk="0">
                    <a:moveTo>
                      <a:pt x="1" y="0"/>
                    </a:moveTo>
                    <a:cubicBezTo>
                      <a:pt x="164" y="1474"/>
                      <a:pt x="753" y="2843"/>
                      <a:pt x="2055" y="4016"/>
                    </a:cubicBezTo>
                    <a:cubicBezTo>
                      <a:pt x="3946" y="5720"/>
                      <a:pt x="6219" y="6956"/>
                      <a:pt x="8175" y="8591"/>
                    </a:cubicBezTo>
                    <a:cubicBezTo>
                      <a:pt x="8972" y="9258"/>
                      <a:pt x="9751" y="9944"/>
                      <a:pt x="10535" y="10619"/>
                    </a:cubicBezTo>
                    <a:cubicBezTo>
                      <a:pt x="11758" y="11672"/>
                      <a:pt x="12996" y="12704"/>
                      <a:pt x="14339" y="13601"/>
                    </a:cubicBezTo>
                    <a:cubicBezTo>
                      <a:pt x="18653" y="16483"/>
                      <a:pt x="23826" y="17788"/>
                      <a:pt x="29039" y="17788"/>
                    </a:cubicBezTo>
                    <a:cubicBezTo>
                      <a:pt x="31857" y="17788"/>
                      <a:pt x="34686" y="17407"/>
                      <a:pt x="37397" y="16688"/>
                    </a:cubicBezTo>
                    <a:cubicBezTo>
                      <a:pt x="42410" y="15359"/>
                      <a:pt x="47061" y="12973"/>
                      <a:pt x="51334" y="10004"/>
                    </a:cubicBezTo>
                    <a:cubicBezTo>
                      <a:pt x="53645" y="8400"/>
                      <a:pt x="55846" y="6624"/>
                      <a:pt x="57936" y="4752"/>
                    </a:cubicBezTo>
                    <a:cubicBezTo>
                      <a:pt x="59608" y="3254"/>
                      <a:pt x="61228" y="1670"/>
                      <a:pt x="62754" y="2"/>
                    </a:cubicBezTo>
                    <a:lnTo>
                      <a:pt x="62754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5" name="Google Shape;605;p16"/>
              <p:cNvSpPr/>
              <p:nvPr/>
            </p:nvSpPr>
            <p:spPr>
              <a:xfrm rot="5400000">
                <a:off x="8286411" y="4041862"/>
                <a:ext cx="1143326" cy="571852"/>
              </a:xfrm>
              <a:custGeom>
                <a:avLst/>
                <a:gdLst/>
                <a:ahLst/>
                <a:cxnLst/>
                <a:rect l="l" t="t" r="r" b="b"/>
                <a:pathLst>
                  <a:path w="18174" h="9090" extrusionOk="0">
                    <a:moveTo>
                      <a:pt x="967" y="1"/>
                    </a:moveTo>
                    <a:cubicBezTo>
                      <a:pt x="311" y="2200"/>
                      <a:pt x="0" y="4484"/>
                      <a:pt x="270" y="6761"/>
                    </a:cubicBezTo>
                    <a:cubicBezTo>
                      <a:pt x="384" y="7716"/>
                      <a:pt x="766" y="8842"/>
                      <a:pt x="1712" y="9056"/>
                    </a:cubicBezTo>
                    <a:cubicBezTo>
                      <a:pt x="1813" y="9079"/>
                      <a:pt x="1916" y="9089"/>
                      <a:pt x="2018" y="9089"/>
                    </a:cubicBezTo>
                    <a:cubicBezTo>
                      <a:pt x="2322" y="9089"/>
                      <a:pt x="2627" y="8997"/>
                      <a:pt x="2902" y="8866"/>
                    </a:cubicBezTo>
                    <a:cubicBezTo>
                      <a:pt x="4080" y="8304"/>
                      <a:pt x="4775" y="7103"/>
                      <a:pt x="5500" y="6023"/>
                    </a:cubicBezTo>
                    <a:cubicBezTo>
                      <a:pt x="6224" y="4945"/>
                      <a:pt x="7191" y="3848"/>
                      <a:pt x="8497" y="3722"/>
                    </a:cubicBezTo>
                    <a:cubicBezTo>
                      <a:pt x="8583" y="3714"/>
                      <a:pt x="8669" y="3710"/>
                      <a:pt x="8755" y="3710"/>
                    </a:cubicBezTo>
                    <a:cubicBezTo>
                      <a:pt x="10073" y="3710"/>
                      <a:pt x="11313" y="4642"/>
                      <a:pt x="12637" y="4642"/>
                    </a:cubicBezTo>
                    <a:cubicBezTo>
                      <a:pt x="12691" y="4642"/>
                      <a:pt x="12744" y="4641"/>
                      <a:pt x="12798" y="4637"/>
                    </a:cubicBezTo>
                    <a:cubicBezTo>
                      <a:pt x="14039" y="4565"/>
                      <a:pt x="15037" y="3643"/>
                      <a:pt x="15846" y="2715"/>
                    </a:cubicBezTo>
                    <a:cubicBezTo>
                      <a:pt x="16619" y="1829"/>
                      <a:pt x="17357" y="857"/>
                      <a:pt x="18173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606" name="Google Shape;606;p16"/>
          <p:cNvGrpSpPr/>
          <p:nvPr/>
        </p:nvGrpSpPr>
        <p:grpSpPr>
          <a:xfrm>
            <a:off x="50337" y="2824973"/>
            <a:ext cx="635041" cy="1112409"/>
            <a:chOff x="50337" y="2824973"/>
            <a:chExt cx="635041" cy="1112409"/>
          </a:xfrm>
        </p:grpSpPr>
        <p:sp>
          <p:nvSpPr>
            <p:cNvPr id="607" name="Google Shape;607;p16"/>
            <p:cNvSpPr/>
            <p:nvPr/>
          </p:nvSpPr>
          <p:spPr>
            <a:xfrm>
              <a:off x="604111" y="3581848"/>
              <a:ext cx="81267" cy="84493"/>
            </a:xfrm>
            <a:custGeom>
              <a:avLst/>
              <a:gdLst/>
              <a:ahLst/>
              <a:cxnLst/>
              <a:rect l="l" t="t" r="r" b="b"/>
              <a:pathLst>
                <a:path w="2469" h="2567" extrusionOk="0">
                  <a:moveTo>
                    <a:pt x="1190" y="0"/>
                  </a:moveTo>
                  <a:cubicBezTo>
                    <a:pt x="1183" y="0"/>
                    <a:pt x="1175" y="1"/>
                    <a:pt x="1168" y="2"/>
                  </a:cubicBezTo>
                  <a:cubicBezTo>
                    <a:pt x="977" y="29"/>
                    <a:pt x="1027" y="98"/>
                    <a:pt x="1039" y="890"/>
                  </a:cubicBezTo>
                  <a:cubicBezTo>
                    <a:pt x="1040" y="956"/>
                    <a:pt x="1022" y="982"/>
                    <a:pt x="988" y="982"/>
                  </a:cubicBezTo>
                  <a:cubicBezTo>
                    <a:pt x="927" y="982"/>
                    <a:pt x="816" y="895"/>
                    <a:pt x="681" y="811"/>
                  </a:cubicBezTo>
                  <a:cubicBezTo>
                    <a:pt x="617" y="772"/>
                    <a:pt x="534" y="740"/>
                    <a:pt x="463" y="740"/>
                  </a:cubicBezTo>
                  <a:cubicBezTo>
                    <a:pt x="405" y="740"/>
                    <a:pt x="355" y="762"/>
                    <a:pt x="330" y="819"/>
                  </a:cubicBezTo>
                  <a:cubicBezTo>
                    <a:pt x="287" y="923"/>
                    <a:pt x="380" y="984"/>
                    <a:pt x="474" y="1046"/>
                  </a:cubicBezTo>
                  <a:cubicBezTo>
                    <a:pt x="977" y="1377"/>
                    <a:pt x="983" y="1279"/>
                    <a:pt x="284" y="1496"/>
                  </a:cubicBezTo>
                  <a:cubicBezTo>
                    <a:pt x="155" y="1535"/>
                    <a:pt x="0" y="1596"/>
                    <a:pt x="50" y="1724"/>
                  </a:cubicBezTo>
                  <a:cubicBezTo>
                    <a:pt x="71" y="1779"/>
                    <a:pt x="123" y="1800"/>
                    <a:pt x="193" y="1800"/>
                  </a:cubicBezTo>
                  <a:cubicBezTo>
                    <a:pt x="398" y="1800"/>
                    <a:pt x="754" y="1623"/>
                    <a:pt x="915" y="1623"/>
                  </a:cubicBezTo>
                  <a:cubicBezTo>
                    <a:pt x="922" y="1623"/>
                    <a:pt x="928" y="1624"/>
                    <a:pt x="935" y="1624"/>
                  </a:cubicBezTo>
                  <a:cubicBezTo>
                    <a:pt x="953" y="1734"/>
                    <a:pt x="859" y="1795"/>
                    <a:pt x="823" y="1883"/>
                  </a:cubicBezTo>
                  <a:cubicBezTo>
                    <a:pt x="765" y="2021"/>
                    <a:pt x="653" y="2088"/>
                    <a:pt x="690" y="2245"/>
                  </a:cubicBezTo>
                  <a:cubicBezTo>
                    <a:pt x="703" y="2302"/>
                    <a:pt x="735" y="2325"/>
                    <a:pt x="774" y="2325"/>
                  </a:cubicBezTo>
                  <a:cubicBezTo>
                    <a:pt x="847" y="2325"/>
                    <a:pt x="947" y="2247"/>
                    <a:pt x="1008" y="2156"/>
                  </a:cubicBezTo>
                  <a:cubicBezTo>
                    <a:pt x="1115" y="1999"/>
                    <a:pt x="1160" y="1913"/>
                    <a:pt x="1200" y="1913"/>
                  </a:cubicBezTo>
                  <a:cubicBezTo>
                    <a:pt x="1251" y="1913"/>
                    <a:pt x="1294" y="2055"/>
                    <a:pt x="1455" y="2367"/>
                  </a:cubicBezTo>
                  <a:cubicBezTo>
                    <a:pt x="1502" y="2459"/>
                    <a:pt x="1567" y="2567"/>
                    <a:pt x="1650" y="2567"/>
                  </a:cubicBezTo>
                  <a:cubicBezTo>
                    <a:pt x="1667" y="2567"/>
                    <a:pt x="1684" y="2562"/>
                    <a:pt x="1702" y="2553"/>
                  </a:cubicBezTo>
                  <a:cubicBezTo>
                    <a:pt x="1820" y="2491"/>
                    <a:pt x="1760" y="2352"/>
                    <a:pt x="1702" y="2219"/>
                  </a:cubicBezTo>
                  <a:cubicBezTo>
                    <a:pt x="1559" y="1888"/>
                    <a:pt x="1470" y="1740"/>
                    <a:pt x="1527" y="1740"/>
                  </a:cubicBezTo>
                  <a:cubicBezTo>
                    <a:pt x="1572" y="1740"/>
                    <a:pt x="1709" y="1833"/>
                    <a:pt x="1985" y="2000"/>
                  </a:cubicBezTo>
                  <a:cubicBezTo>
                    <a:pt x="2049" y="2038"/>
                    <a:pt x="2107" y="2055"/>
                    <a:pt x="2155" y="2055"/>
                  </a:cubicBezTo>
                  <a:cubicBezTo>
                    <a:pt x="2312" y="2055"/>
                    <a:pt x="2350" y="1874"/>
                    <a:pt x="2075" y="1702"/>
                  </a:cubicBezTo>
                  <a:cubicBezTo>
                    <a:pt x="1545" y="1370"/>
                    <a:pt x="1584" y="1417"/>
                    <a:pt x="2210" y="1312"/>
                  </a:cubicBezTo>
                  <a:cubicBezTo>
                    <a:pt x="2269" y="1303"/>
                    <a:pt x="2469" y="1300"/>
                    <a:pt x="2428" y="1114"/>
                  </a:cubicBezTo>
                  <a:cubicBezTo>
                    <a:pt x="2415" y="1052"/>
                    <a:pt x="2370" y="1012"/>
                    <a:pt x="2304" y="1012"/>
                  </a:cubicBezTo>
                  <a:cubicBezTo>
                    <a:pt x="2297" y="1012"/>
                    <a:pt x="2289" y="1013"/>
                    <a:pt x="2280" y="1014"/>
                  </a:cubicBezTo>
                  <a:cubicBezTo>
                    <a:pt x="1940" y="1059"/>
                    <a:pt x="1738" y="1105"/>
                    <a:pt x="1649" y="1105"/>
                  </a:cubicBezTo>
                  <a:cubicBezTo>
                    <a:pt x="1575" y="1105"/>
                    <a:pt x="1579" y="1074"/>
                    <a:pt x="1646" y="985"/>
                  </a:cubicBezTo>
                  <a:cubicBezTo>
                    <a:pt x="1646" y="982"/>
                    <a:pt x="1644" y="982"/>
                    <a:pt x="1643" y="981"/>
                  </a:cubicBezTo>
                  <a:cubicBezTo>
                    <a:pt x="1821" y="782"/>
                    <a:pt x="2074" y="537"/>
                    <a:pt x="1912" y="413"/>
                  </a:cubicBezTo>
                  <a:cubicBezTo>
                    <a:pt x="1883" y="390"/>
                    <a:pt x="1856" y="381"/>
                    <a:pt x="1830" y="381"/>
                  </a:cubicBezTo>
                  <a:cubicBezTo>
                    <a:pt x="1755" y="381"/>
                    <a:pt x="1690" y="461"/>
                    <a:pt x="1612" y="550"/>
                  </a:cubicBezTo>
                  <a:cubicBezTo>
                    <a:pt x="1555" y="616"/>
                    <a:pt x="1416" y="816"/>
                    <a:pt x="1371" y="816"/>
                  </a:cubicBezTo>
                  <a:cubicBezTo>
                    <a:pt x="1369" y="816"/>
                    <a:pt x="1368" y="816"/>
                    <a:pt x="1366" y="816"/>
                  </a:cubicBezTo>
                  <a:cubicBezTo>
                    <a:pt x="1312" y="798"/>
                    <a:pt x="1345" y="768"/>
                    <a:pt x="1325" y="285"/>
                  </a:cubicBezTo>
                  <a:cubicBezTo>
                    <a:pt x="1320" y="152"/>
                    <a:pt x="1308" y="0"/>
                    <a:pt x="119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8" name="Google Shape;608;p16"/>
            <p:cNvSpPr/>
            <p:nvPr/>
          </p:nvSpPr>
          <p:spPr>
            <a:xfrm>
              <a:off x="543376" y="2909477"/>
              <a:ext cx="60728" cy="83505"/>
            </a:xfrm>
            <a:custGeom>
              <a:avLst/>
              <a:gdLst/>
              <a:ahLst/>
              <a:cxnLst/>
              <a:rect l="l" t="t" r="r" b="b"/>
              <a:pathLst>
                <a:path w="1845" h="2537" extrusionOk="0">
                  <a:moveTo>
                    <a:pt x="953" y="1"/>
                  </a:moveTo>
                  <a:cubicBezTo>
                    <a:pt x="919" y="1"/>
                    <a:pt x="886" y="19"/>
                    <a:pt x="867" y="53"/>
                  </a:cubicBezTo>
                  <a:cubicBezTo>
                    <a:pt x="784" y="206"/>
                    <a:pt x="630" y="779"/>
                    <a:pt x="179" y="1162"/>
                  </a:cubicBezTo>
                  <a:cubicBezTo>
                    <a:pt x="0" y="1314"/>
                    <a:pt x="210" y="1394"/>
                    <a:pt x="426" y="1648"/>
                  </a:cubicBezTo>
                  <a:cubicBezTo>
                    <a:pt x="793" y="2081"/>
                    <a:pt x="799" y="2331"/>
                    <a:pt x="910" y="2488"/>
                  </a:cubicBezTo>
                  <a:cubicBezTo>
                    <a:pt x="933" y="2521"/>
                    <a:pt x="965" y="2537"/>
                    <a:pt x="997" y="2537"/>
                  </a:cubicBezTo>
                  <a:cubicBezTo>
                    <a:pt x="1032" y="2537"/>
                    <a:pt x="1066" y="2518"/>
                    <a:pt x="1088" y="2480"/>
                  </a:cubicBezTo>
                  <a:cubicBezTo>
                    <a:pt x="1117" y="2428"/>
                    <a:pt x="1140" y="2371"/>
                    <a:pt x="1161" y="2315"/>
                  </a:cubicBezTo>
                  <a:cubicBezTo>
                    <a:pt x="1397" y="1686"/>
                    <a:pt x="1667" y="1496"/>
                    <a:pt x="1799" y="1343"/>
                  </a:cubicBezTo>
                  <a:cubicBezTo>
                    <a:pt x="1844" y="1290"/>
                    <a:pt x="1812" y="1179"/>
                    <a:pt x="1782" y="1149"/>
                  </a:cubicBezTo>
                  <a:cubicBezTo>
                    <a:pt x="1660" y="1032"/>
                    <a:pt x="1357" y="787"/>
                    <a:pt x="1137" y="249"/>
                  </a:cubicBezTo>
                  <a:cubicBezTo>
                    <a:pt x="1107" y="178"/>
                    <a:pt x="1081" y="102"/>
                    <a:pt x="1032" y="41"/>
                  </a:cubicBezTo>
                  <a:cubicBezTo>
                    <a:pt x="1011" y="14"/>
                    <a:pt x="982" y="1"/>
                    <a:pt x="95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9" name="Google Shape;609;p16"/>
            <p:cNvSpPr/>
            <p:nvPr/>
          </p:nvSpPr>
          <p:spPr>
            <a:xfrm>
              <a:off x="470512" y="3156236"/>
              <a:ext cx="94466" cy="94795"/>
            </a:xfrm>
            <a:custGeom>
              <a:avLst/>
              <a:gdLst/>
              <a:ahLst/>
              <a:cxnLst/>
              <a:rect l="l" t="t" r="r" b="b"/>
              <a:pathLst>
                <a:path w="2870" h="2880" extrusionOk="0">
                  <a:moveTo>
                    <a:pt x="1676" y="1"/>
                  </a:moveTo>
                  <a:cubicBezTo>
                    <a:pt x="1636" y="1"/>
                    <a:pt x="1596" y="17"/>
                    <a:pt x="1566" y="51"/>
                  </a:cubicBezTo>
                  <a:lnTo>
                    <a:pt x="1075" y="618"/>
                  </a:lnTo>
                  <a:cubicBezTo>
                    <a:pt x="1046" y="650"/>
                    <a:pt x="1006" y="669"/>
                    <a:pt x="964" y="669"/>
                  </a:cubicBezTo>
                  <a:cubicBezTo>
                    <a:pt x="959" y="669"/>
                    <a:pt x="953" y="668"/>
                    <a:pt x="948" y="668"/>
                  </a:cubicBezTo>
                  <a:lnTo>
                    <a:pt x="201" y="584"/>
                  </a:lnTo>
                  <a:cubicBezTo>
                    <a:pt x="195" y="583"/>
                    <a:pt x="190" y="583"/>
                    <a:pt x="184" y="583"/>
                  </a:cubicBezTo>
                  <a:cubicBezTo>
                    <a:pt x="73" y="583"/>
                    <a:pt x="0" y="706"/>
                    <a:pt x="60" y="804"/>
                  </a:cubicBezTo>
                  <a:lnTo>
                    <a:pt x="448" y="1448"/>
                  </a:lnTo>
                  <a:cubicBezTo>
                    <a:pt x="474" y="1489"/>
                    <a:pt x="476" y="1540"/>
                    <a:pt x="457" y="1584"/>
                  </a:cubicBezTo>
                  <a:lnTo>
                    <a:pt x="146" y="2269"/>
                  </a:lnTo>
                  <a:cubicBezTo>
                    <a:pt x="102" y="2368"/>
                    <a:pt x="176" y="2475"/>
                    <a:pt x="278" y="2475"/>
                  </a:cubicBezTo>
                  <a:cubicBezTo>
                    <a:pt x="290" y="2475"/>
                    <a:pt x="301" y="2474"/>
                    <a:pt x="313" y="2471"/>
                  </a:cubicBezTo>
                  <a:lnTo>
                    <a:pt x="1045" y="2301"/>
                  </a:lnTo>
                  <a:cubicBezTo>
                    <a:pt x="1056" y="2298"/>
                    <a:pt x="1068" y="2297"/>
                    <a:pt x="1079" y="2297"/>
                  </a:cubicBezTo>
                  <a:cubicBezTo>
                    <a:pt x="1114" y="2297"/>
                    <a:pt x="1149" y="2310"/>
                    <a:pt x="1177" y="2335"/>
                  </a:cubicBezTo>
                  <a:lnTo>
                    <a:pt x="1733" y="2841"/>
                  </a:lnTo>
                  <a:cubicBezTo>
                    <a:pt x="1762" y="2868"/>
                    <a:pt x="1796" y="2880"/>
                    <a:pt x="1830" y="2880"/>
                  </a:cubicBezTo>
                  <a:cubicBezTo>
                    <a:pt x="1901" y="2880"/>
                    <a:pt x="1969" y="2828"/>
                    <a:pt x="1976" y="2746"/>
                  </a:cubicBezTo>
                  <a:lnTo>
                    <a:pt x="2040" y="1998"/>
                  </a:lnTo>
                  <a:cubicBezTo>
                    <a:pt x="2044" y="1950"/>
                    <a:pt x="2072" y="1907"/>
                    <a:pt x="2113" y="1883"/>
                  </a:cubicBezTo>
                  <a:lnTo>
                    <a:pt x="2766" y="1510"/>
                  </a:lnTo>
                  <a:cubicBezTo>
                    <a:pt x="2870" y="1453"/>
                    <a:pt x="2861" y="1299"/>
                    <a:pt x="2750" y="1251"/>
                  </a:cubicBezTo>
                  <a:lnTo>
                    <a:pt x="2058" y="958"/>
                  </a:lnTo>
                  <a:cubicBezTo>
                    <a:pt x="2013" y="940"/>
                    <a:pt x="1981" y="900"/>
                    <a:pt x="1971" y="854"/>
                  </a:cubicBezTo>
                  <a:lnTo>
                    <a:pt x="1820" y="117"/>
                  </a:lnTo>
                  <a:cubicBezTo>
                    <a:pt x="1804" y="43"/>
                    <a:pt x="1741" y="1"/>
                    <a:pt x="167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0" name="Google Shape;610;p16"/>
            <p:cNvSpPr/>
            <p:nvPr/>
          </p:nvSpPr>
          <p:spPr>
            <a:xfrm>
              <a:off x="115255" y="3349167"/>
              <a:ext cx="99173" cy="140119"/>
            </a:xfrm>
            <a:custGeom>
              <a:avLst/>
              <a:gdLst/>
              <a:ahLst/>
              <a:cxnLst/>
              <a:rect l="l" t="t" r="r" b="b"/>
              <a:pathLst>
                <a:path w="3013" h="4257" extrusionOk="0">
                  <a:moveTo>
                    <a:pt x="513" y="0"/>
                  </a:moveTo>
                  <a:cubicBezTo>
                    <a:pt x="438" y="0"/>
                    <a:pt x="363" y="3"/>
                    <a:pt x="289" y="5"/>
                  </a:cubicBezTo>
                  <a:cubicBezTo>
                    <a:pt x="215" y="7"/>
                    <a:pt x="146" y="39"/>
                    <a:pt x="84" y="79"/>
                  </a:cubicBezTo>
                  <a:cubicBezTo>
                    <a:pt x="8" y="130"/>
                    <a:pt x="0" y="228"/>
                    <a:pt x="66" y="296"/>
                  </a:cubicBezTo>
                  <a:cubicBezTo>
                    <a:pt x="128" y="360"/>
                    <a:pt x="201" y="390"/>
                    <a:pt x="292" y="391"/>
                  </a:cubicBezTo>
                  <a:cubicBezTo>
                    <a:pt x="439" y="393"/>
                    <a:pt x="587" y="397"/>
                    <a:pt x="731" y="417"/>
                  </a:cubicBezTo>
                  <a:cubicBezTo>
                    <a:pt x="957" y="449"/>
                    <a:pt x="1002" y="517"/>
                    <a:pt x="960" y="736"/>
                  </a:cubicBezTo>
                  <a:cubicBezTo>
                    <a:pt x="926" y="922"/>
                    <a:pt x="863" y="1099"/>
                    <a:pt x="782" y="1273"/>
                  </a:cubicBezTo>
                  <a:cubicBezTo>
                    <a:pt x="664" y="1524"/>
                    <a:pt x="696" y="1765"/>
                    <a:pt x="875" y="1980"/>
                  </a:cubicBezTo>
                  <a:cubicBezTo>
                    <a:pt x="994" y="2121"/>
                    <a:pt x="1156" y="2196"/>
                    <a:pt x="1335" y="2239"/>
                  </a:cubicBezTo>
                  <a:cubicBezTo>
                    <a:pt x="1437" y="2263"/>
                    <a:pt x="1542" y="2278"/>
                    <a:pt x="1643" y="2305"/>
                  </a:cubicBezTo>
                  <a:cubicBezTo>
                    <a:pt x="1852" y="2360"/>
                    <a:pt x="1901" y="2434"/>
                    <a:pt x="1869" y="2646"/>
                  </a:cubicBezTo>
                  <a:cubicBezTo>
                    <a:pt x="1842" y="2823"/>
                    <a:pt x="1778" y="2989"/>
                    <a:pt x="1708" y="3156"/>
                  </a:cubicBezTo>
                  <a:cubicBezTo>
                    <a:pt x="1532" y="3567"/>
                    <a:pt x="1673" y="3981"/>
                    <a:pt x="2063" y="4178"/>
                  </a:cubicBezTo>
                  <a:cubicBezTo>
                    <a:pt x="2172" y="4234"/>
                    <a:pt x="2282" y="4257"/>
                    <a:pt x="2391" y="4257"/>
                  </a:cubicBezTo>
                  <a:cubicBezTo>
                    <a:pt x="2547" y="4257"/>
                    <a:pt x="2702" y="4211"/>
                    <a:pt x="2853" y="4145"/>
                  </a:cubicBezTo>
                  <a:cubicBezTo>
                    <a:pt x="2968" y="4095"/>
                    <a:pt x="3012" y="4004"/>
                    <a:pt x="2974" y="3922"/>
                  </a:cubicBezTo>
                  <a:cubicBezTo>
                    <a:pt x="2950" y="3872"/>
                    <a:pt x="2931" y="3841"/>
                    <a:pt x="2859" y="3841"/>
                  </a:cubicBezTo>
                  <a:cubicBezTo>
                    <a:pt x="2833" y="3841"/>
                    <a:pt x="2801" y="3845"/>
                    <a:pt x="2758" y="3854"/>
                  </a:cubicBezTo>
                  <a:cubicBezTo>
                    <a:pt x="2658" y="3875"/>
                    <a:pt x="2558" y="3895"/>
                    <a:pt x="2455" y="3895"/>
                  </a:cubicBezTo>
                  <a:cubicBezTo>
                    <a:pt x="2432" y="3895"/>
                    <a:pt x="2408" y="3894"/>
                    <a:pt x="2384" y="3891"/>
                  </a:cubicBezTo>
                  <a:cubicBezTo>
                    <a:pt x="2119" y="3865"/>
                    <a:pt x="1973" y="3662"/>
                    <a:pt x="2037" y="3406"/>
                  </a:cubicBezTo>
                  <a:cubicBezTo>
                    <a:pt x="2059" y="3316"/>
                    <a:pt x="2101" y="3228"/>
                    <a:pt x="2135" y="3141"/>
                  </a:cubicBezTo>
                  <a:cubicBezTo>
                    <a:pt x="2214" y="2934"/>
                    <a:pt x="2284" y="2725"/>
                    <a:pt x="2267" y="2497"/>
                  </a:cubicBezTo>
                  <a:cubicBezTo>
                    <a:pt x="2245" y="2214"/>
                    <a:pt x="2098" y="2024"/>
                    <a:pt x="1831" y="1944"/>
                  </a:cubicBezTo>
                  <a:cubicBezTo>
                    <a:pt x="1752" y="1920"/>
                    <a:pt x="1668" y="1906"/>
                    <a:pt x="1550" y="1877"/>
                  </a:cubicBezTo>
                  <a:cubicBezTo>
                    <a:pt x="1533" y="1875"/>
                    <a:pt x="1481" y="1866"/>
                    <a:pt x="1433" y="1855"/>
                  </a:cubicBezTo>
                  <a:cubicBezTo>
                    <a:pt x="1111" y="1778"/>
                    <a:pt x="1048" y="1657"/>
                    <a:pt x="1176" y="1360"/>
                  </a:cubicBezTo>
                  <a:cubicBezTo>
                    <a:pt x="1188" y="1331"/>
                    <a:pt x="1208" y="1305"/>
                    <a:pt x="1219" y="1275"/>
                  </a:cubicBezTo>
                  <a:cubicBezTo>
                    <a:pt x="1287" y="1098"/>
                    <a:pt x="1346" y="919"/>
                    <a:pt x="1370" y="730"/>
                  </a:cubicBezTo>
                  <a:cubicBezTo>
                    <a:pt x="1415" y="377"/>
                    <a:pt x="1261" y="138"/>
                    <a:pt x="916" y="45"/>
                  </a:cubicBezTo>
                  <a:cubicBezTo>
                    <a:pt x="783" y="9"/>
                    <a:pt x="648" y="0"/>
                    <a:pt x="51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1" name="Google Shape;611;p16"/>
            <p:cNvSpPr/>
            <p:nvPr/>
          </p:nvSpPr>
          <p:spPr>
            <a:xfrm>
              <a:off x="50337" y="3576711"/>
              <a:ext cx="94466" cy="94795"/>
            </a:xfrm>
            <a:custGeom>
              <a:avLst/>
              <a:gdLst/>
              <a:ahLst/>
              <a:cxnLst/>
              <a:rect l="l" t="t" r="r" b="b"/>
              <a:pathLst>
                <a:path w="2870" h="2880" extrusionOk="0">
                  <a:moveTo>
                    <a:pt x="1676" y="1"/>
                  </a:moveTo>
                  <a:cubicBezTo>
                    <a:pt x="1636" y="1"/>
                    <a:pt x="1596" y="17"/>
                    <a:pt x="1566" y="51"/>
                  </a:cubicBezTo>
                  <a:lnTo>
                    <a:pt x="1075" y="618"/>
                  </a:lnTo>
                  <a:cubicBezTo>
                    <a:pt x="1046" y="650"/>
                    <a:pt x="1006" y="669"/>
                    <a:pt x="964" y="669"/>
                  </a:cubicBezTo>
                  <a:cubicBezTo>
                    <a:pt x="959" y="669"/>
                    <a:pt x="953" y="668"/>
                    <a:pt x="948" y="668"/>
                  </a:cubicBezTo>
                  <a:lnTo>
                    <a:pt x="201" y="584"/>
                  </a:lnTo>
                  <a:cubicBezTo>
                    <a:pt x="195" y="583"/>
                    <a:pt x="190" y="583"/>
                    <a:pt x="184" y="583"/>
                  </a:cubicBezTo>
                  <a:cubicBezTo>
                    <a:pt x="73" y="583"/>
                    <a:pt x="0" y="706"/>
                    <a:pt x="60" y="804"/>
                  </a:cubicBezTo>
                  <a:lnTo>
                    <a:pt x="448" y="1448"/>
                  </a:lnTo>
                  <a:cubicBezTo>
                    <a:pt x="474" y="1489"/>
                    <a:pt x="476" y="1540"/>
                    <a:pt x="457" y="1584"/>
                  </a:cubicBezTo>
                  <a:lnTo>
                    <a:pt x="146" y="2269"/>
                  </a:lnTo>
                  <a:cubicBezTo>
                    <a:pt x="102" y="2368"/>
                    <a:pt x="176" y="2475"/>
                    <a:pt x="278" y="2475"/>
                  </a:cubicBezTo>
                  <a:cubicBezTo>
                    <a:pt x="290" y="2475"/>
                    <a:pt x="301" y="2474"/>
                    <a:pt x="313" y="2471"/>
                  </a:cubicBezTo>
                  <a:lnTo>
                    <a:pt x="1045" y="2301"/>
                  </a:lnTo>
                  <a:cubicBezTo>
                    <a:pt x="1056" y="2298"/>
                    <a:pt x="1068" y="2297"/>
                    <a:pt x="1079" y="2297"/>
                  </a:cubicBezTo>
                  <a:cubicBezTo>
                    <a:pt x="1114" y="2297"/>
                    <a:pt x="1149" y="2310"/>
                    <a:pt x="1177" y="2335"/>
                  </a:cubicBezTo>
                  <a:lnTo>
                    <a:pt x="1733" y="2841"/>
                  </a:lnTo>
                  <a:cubicBezTo>
                    <a:pt x="1762" y="2868"/>
                    <a:pt x="1796" y="2880"/>
                    <a:pt x="1830" y="2880"/>
                  </a:cubicBezTo>
                  <a:cubicBezTo>
                    <a:pt x="1901" y="2880"/>
                    <a:pt x="1969" y="2828"/>
                    <a:pt x="1976" y="2746"/>
                  </a:cubicBezTo>
                  <a:lnTo>
                    <a:pt x="2040" y="1998"/>
                  </a:lnTo>
                  <a:cubicBezTo>
                    <a:pt x="2044" y="1950"/>
                    <a:pt x="2072" y="1907"/>
                    <a:pt x="2113" y="1883"/>
                  </a:cubicBezTo>
                  <a:lnTo>
                    <a:pt x="2766" y="1510"/>
                  </a:lnTo>
                  <a:cubicBezTo>
                    <a:pt x="2870" y="1453"/>
                    <a:pt x="2861" y="1299"/>
                    <a:pt x="2750" y="1251"/>
                  </a:cubicBezTo>
                  <a:lnTo>
                    <a:pt x="2058" y="958"/>
                  </a:lnTo>
                  <a:cubicBezTo>
                    <a:pt x="2013" y="940"/>
                    <a:pt x="1981" y="900"/>
                    <a:pt x="1971" y="854"/>
                  </a:cubicBezTo>
                  <a:lnTo>
                    <a:pt x="1820" y="117"/>
                  </a:lnTo>
                  <a:cubicBezTo>
                    <a:pt x="1804" y="43"/>
                    <a:pt x="1741" y="1"/>
                    <a:pt x="167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2" name="Google Shape;612;p16"/>
            <p:cNvSpPr/>
            <p:nvPr/>
          </p:nvSpPr>
          <p:spPr>
            <a:xfrm>
              <a:off x="333823" y="2824973"/>
              <a:ext cx="81267" cy="84493"/>
            </a:xfrm>
            <a:custGeom>
              <a:avLst/>
              <a:gdLst/>
              <a:ahLst/>
              <a:cxnLst/>
              <a:rect l="l" t="t" r="r" b="b"/>
              <a:pathLst>
                <a:path w="2469" h="2567" extrusionOk="0">
                  <a:moveTo>
                    <a:pt x="1190" y="0"/>
                  </a:moveTo>
                  <a:cubicBezTo>
                    <a:pt x="1183" y="0"/>
                    <a:pt x="1175" y="1"/>
                    <a:pt x="1168" y="2"/>
                  </a:cubicBezTo>
                  <a:cubicBezTo>
                    <a:pt x="977" y="29"/>
                    <a:pt x="1027" y="98"/>
                    <a:pt x="1039" y="890"/>
                  </a:cubicBezTo>
                  <a:cubicBezTo>
                    <a:pt x="1040" y="956"/>
                    <a:pt x="1022" y="982"/>
                    <a:pt x="988" y="982"/>
                  </a:cubicBezTo>
                  <a:cubicBezTo>
                    <a:pt x="927" y="982"/>
                    <a:pt x="816" y="895"/>
                    <a:pt x="681" y="811"/>
                  </a:cubicBezTo>
                  <a:cubicBezTo>
                    <a:pt x="617" y="772"/>
                    <a:pt x="534" y="740"/>
                    <a:pt x="463" y="740"/>
                  </a:cubicBezTo>
                  <a:cubicBezTo>
                    <a:pt x="405" y="740"/>
                    <a:pt x="355" y="762"/>
                    <a:pt x="330" y="819"/>
                  </a:cubicBezTo>
                  <a:cubicBezTo>
                    <a:pt x="287" y="923"/>
                    <a:pt x="380" y="984"/>
                    <a:pt x="474" y="1046"/>
                  </a:cubicBezTo>
                  <a:cubicBezTo>
                    <a:pt x="977" y="1377"/>
                    <a:pt x="983" y="1279"/>
                    <a:pt x="284" y="1496"/>
                  </a:cubicBezTo>
                  <a:cubicBezTo>
                    <a:pt x="155" y="1535"/>
                    <a:pt x="0" y="1596"/>
                    <a:pt x="50" y="1724"/>
                  </a:cubicBezTo>
                  <a:cubicBezTo>
                    <a:pt x="71" y="1779"/>
                    <a:pt x="123" y="1800"/>
                    <a:pt x="193" y="1800"/>
                  </a:cubicBezTo>
                  <a:cubicBezTo>
                    <a:pt x="398" y="1800"/>
                    <a:pt x="754" y="1623"/>
                    <a:pt x="915" y="1623"/>
                  </a:cubicBezTo>
                  <a:cubicBezTo>
                    <a:pt x="922" y="1623"/>
                    <a:pt x="928" y="1624"/>
                    <a:pt x="935" y="1624"/>
                  </a:cubicBezTo>
                  <a:cubicBezTo>
                    <a:pt x="953" y="1734"/>
                    <a:pt x="859" y="1795"/>
                    <a:pt x="823" y="1883"/>
                  </a:cubicBezTo>
                  <a:cubicBezTo>
                    <a:pt x="765" y="2021"/>
                    <a:pt x="653" y="2088"/>
                    <a:pt x="690" y="2245"/>
                  </a:cubicBezTo>
                  <a:cubicBezTo>
                    <a:pt x="703" y="2302"/>
                    <a:pt x="735" y="2325"/>
                    <a:pt x="774" y="2325"/>
                  </a:cubicBezTo>
                  <a:cubicBezTo>
                    <a:pt x="847" y="2325"/>
                    <a:pt x="947" y="2247"/>
                    <a:pt x="1008" y="2156"/>
                  </a:cubicBezTo>
                  <a:cubicBezTo>
                    <a:pt x="1115" y="1999"/>
                    <a:pt x="1160" y="1913"/>
                    <a:pt x="1200" y="1913"/>
                  </a:cubicBezTo>
                  <a:cubicBezTo>
                    <a:pt x="1251" y="1913"/>
                    <a:pt x="1294" y="2055"/>
                    <a:pt x="1455" y="2367"/>
                  </a:cubicBezTo>
                  <a:cubicBezTo>
                    <a:pt x="1502" y="2459"/>
                    <a:pt x="1567" y="2567"/>
                    <a:pt x="1650" y="2567"/>
                  </a:cubicBezTo>
                  <a:cubicBezTo>
                    <a:pt x="1667" y="2567"/>
                    <a:pt x="1684" y="2562"/>
                    <a:pt x="1702" y="2553"/>
                  </a:cubicBezTo>
                  <a:cubicBezTo>
                    <a:pt x="1820" y="2491"/>
                    <a:pt x="1760" y="2352"/>
                    <a:pt x="1702" y="2219"/>
                  </a:cubicBezTo>
                  <a:cubicBezTo>
                    <a:pt x="1559" y="1888"/>
                    <a:pt x="1470" y="1740"/>
                    <a:pt x="1527" y="1740"/>
                  </a:cubicBezTo>
                  <a:cubicBezTo>
                    <a:pt x="1572" y="1740"/>
                    <a:pt x="1709" y="1833"/>
                    <a:pt x="1985" y="2000"/>
                  </a:cubicBezTo>
                  <a:cubicBezTo>
                    <a:pt x="2049" y="2038"/>
                    <a:pt x="2107" y="2055"/>
                    <a:pt x="2155" y="2055"/>
                  </a:cubicBezTo>
                  <a:cubicBezTo>
                    <a:pt x="2312" y="2055"/>
                    <a:pt x="2350" y="1874"/>
                    <a:pt x="2075" y="1702"/>
                  </a:cubicBezTo>
                  <a:cubicBezTo>
                    <a:pt x="1545" y="1370"/>
                    <a:pt x="1584" y="1417"/>
                    <a:pt x="2210" y="1312"/>
                  </a:cubicBezTo>
                  <a:cubicBezTo>
                    <a:pt x="2269" y="1303"/>
                    <a:pt x="2469" y="1300"/>
                    <a:pt x="2428" y="1114"/>
                  </a:cubicBezTo>
                  <a:cubicBezTo>
                    <a:pt x="2415" y="1052"/>
                    <a:pt x="2370" y="1012"/>
                    <a:pt x="2304" y="1012"/>
                  </a:cubicBezTo>
                  <a:cubicBezTo>
                    <a:pt x="2297" y="1012"/>
                    <a:pt x="2289" y="1013"/>
                    <a:pt x="2280" y="1014"/>
                  </a:cubicBezTo>
                  <a:cubicBezTo>
                    <a:pt x="1940" y="1059"/>
                    <a:pt x="1738" y="1105"/>
                    <a:pt x="1649" y="1105"/>
                  </a:cubicBezTo>
                  <a:cubicBezTo>
                    <a:pt x="1575" y="1105"/>
                    <a:pt x="1579" y="1074"/>
                    <a:pt x="1646" y="985"/>
                  </a:cubicBezTo>
                  <a:cubicBezTo>
                    <a:pt x="1646" y="982"/>
                    <a:pt x="1644" y="982"/>
                    <a:pt x="1643" y="981"/>
                  </a:cubicBezTo>
                  <a:cubicBezTo>
                    <a:pt x="1821" y="782"/>
                    <a:pt x="2074" y="537"/>
                    <a:pt x="1912" y="413"/>
                  </a:cubicBezTo>
                  <a:cubicBezTo>
                    <a:pt x="1883" y="390"/>
                    <a:pt x="1856" y="381"/>
                    <a:pt x="1830" y="381"/>
                  </a:cubicBezTo>
                  <a:cubicBezTo>
                    <a:pt x="1755" y="381"/>
                    <a:pt x="1690" y="461"/>
                    <a:pt x="1612" y="550"/>
                  </a:cubicBezTo>
                  <a:cubicBezTo>
                    <a:pt x="1555" y="616"/>
                    <a:pt x="1416" y="816"/>
                    <a:pt x="1371" y="816"/>
                  </a:cubicBezTo>
                  <a:cubicBezTo>
                    <a:pt x="1369" y="816"/>
                    <a:pt x="1368" y="816"/>
                    <a:pt x="1366" y="816"/>
                  </a:cubicBezTo>
                  <a:cubicBezTo>
                    <a:pt x="1312" y="798"/>
                    <a:pt x="1345" y="768"/>
                    <a:pt x="1325" y="285"/>
                  </a:cubicBezTo>
                  <a:cubicBezTo>
                    <a:pt x="1320" y="152"/>
                    <a:pt x="1308" y="0"/>
                    <a:pt x="119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3" name="Google Shape;613;p16"/>
            <p:cNvSpPr/>
            <p:nvPr/>
          </p:nvSpPr>
          <p:spPr>
            <a:xfrm>
              <a:off x="115251" y="3853877"/>
              <a:ext cx="60728" cy="83505"/>
            </a:xfrm>
            <a:custGeom>
              <a:avLst/>
              <a:gdLst/>
              <a:ahLst/>
              <a:cxnLst/>
              <a:rect l="l" t="t" r="r" b="b"/>
              <a:pathLst>
                <a:path w="1845" h="2537" extrusionOk="0">
                  <a:moveTo>
                    <a:pt x="953" y="1"/>
                  </a:moveTo>
                  <a:cubicBezTo>
                    <a:pt x="919" y="1"/>
                    <a:pt x="886" y="19"/>
                    <a:pt x="867" y="53"/>
                  </a:cubicBezTo>
                  <a:cubicBezTo>
                    <a:pt x="784" y="206"/>
                    <a:pt x="630" y="779"/>
                    <a:pt x="179" y="1162"/>
                  </a:cubicBezTo>
                  <a:cubicBezTo>
                    <a:pt x="0" y="1314"/>
                    <a:pt x="210" y="1394"/>
                    <a:pt x="426" y="1648"/>
                  </a:cubicBezTo>
                  <a:cubicBezTo>
                    <a:pt x="793" y="2081"/>
                    <a:pt x="799" y="2331"/>
                    <a:pt x="910" y="2488"/>
                  </a:cubicBezTo>
                  <a:cubicBezTo>
                    <a:pt x="933" y="2521"/>
                    <a:pt x="965" y="2537"/>
                    <a:pt x="997" y="2537"/>
                  </a:cubicBezTo>
                  <a:cubicBezTo>
                    <a:pt x="1032" y="2537"/>
                    <a:pt x="1066" y="2518"/>
                    <a:pt x="1088" y="2480"/>
                  </a:cubicBezTo>
                  <a:cubicBezTo>
                    <a:pt x="1117" y="2428"/>
                    <a:pt x="1140" y="2371"/>
                    <a:pt x="1161" y="2315"/>
                  </a:cubicBezTo>
                  <a:cubicBezTo>
                    <a:pt x="1397" y="1686"/>
                    <a:pt x="1667" y="1496"/>
                    <a:pt x="1799" y="1343"/>
                  </a:cubicBezTo>
                  <a:cubicBezTo>
                    <a:pt x="1844" y="1290"/>
                    <a:pt x="1812" y="1179"/>
                    <a:pt x="1782" y="1149"/>
                  </a:cubicBezTo>
                  <a:cubicBezTo>
                    <a:pt x="1660" y="1032"/>
                    <a:pt x="1357" y="787"/>
                    <a:pt x="1137" y="249"/>
                  </a:cubicBezTo>
                  <a:cubicBezTo>
                    <a:pt x="1107" y="178"/>
                    <a:pt x="1081" y="102"/>
                    <a:pt x="1032" y="41"/>
                  </a:cubicBezTo>
                  <a:cubicBezTo>
                    <a:pt x="1011" y="14"/>
                    <a:pt x="982" y="1"/>
                    <a:pt x="95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14" name="Google Shape;614;p16"/>
          <p:cNvGrpSpPr/>
          <p:nvPr/>
        </p:nvGrpSpPr>
        <p:grpSpPr>
          <a:xfrm>
            <a:off x="7263548" y="111498"/>
            <a:ext cx="1083006" cy="844984"/>
            <a:chOff x="7263548" y="111498"/>
            <a:chExt cx="1083006" cy="844984"/>
          </a:xfrm>
        </p:grpSpPr>
        <p:sp>
          <p:nvSpPr>
            <p:cNvPr id="615" name="Google Shape;615;p16"/>
            <p:cNvSpPr/>
            <p:nvPr/>
          </p:nvSpPr>
          <p:spPr>
            <a:xfrm>
              <a:off x="7439537" y="224086"/>
              <a:ext cx="94466" cy="94795"/>
            </a:xfrm>
            <a:custGeom>
              <a:avLst/>
              <a:gdLst/>
              <a:ahLst/>
              <a:cxnLst/>
              <a:rect l="l" t="t" r="r" b="b"/>
              <a:pathLst>
                <a:path w="2870" h="2880" extrusionOk="0">
                  <a:moveTo>
                    <a:pt x="1676" y="1"/>
                  </a:moveTo>
                  <a:cubicBezTo>
                    <a:pt x="1636" y="1"/>
                    <a:pt x="1596" y="17"/>
                    <a:pt x="1566" y="51"/>
                  </a:cubicBezTo>
                  <a:lnTo>
                    <a:pt x="1075" y="618"/>
                  </a:lnTo>
                  <a:cubicBezTo>
                    <a:pt x="1046" y="650"/>
                    <a:pt x="1006" y="669"/>
                    <a:pt x="964" y="669"/>
                  </a:cubicBezTo>
                  <a:cubicBezTo>
                    <a:pt x="959" y="669"/>
                    <a:pt x="953" y="668"/>
                    <a:pt x="948" y="668"/>
                  </a:cubicBezTo>
                  <a:lnTo>
                    <a:pt x="201" y="584"/>
                  </a:lnTo>
                  <a:cubicBezTo>
                    <a:pt x="195" y="583"/>
                    <a:pt x="190" y="583"/>
                    <a:pt x="184" y="583"/>
                  </a:cubicBezTo>
                  <a:cubicBezTo>
                    <a:pt x="73" y="583"/>
                    <a:pt x="0" y="706"/>
                    <a:pt x="60" y="804"/>
                  </a:cubicBezTo>
                  <a:lnTo>
                    <a:pt x="448" y="1448"/>
                  </a:lnTo>
                  <a:cubicBezTo>
                    <a:pt x="474" y="1489"/>
                    <a:pt x="476" y="1540"/>
                    <a:pt x="457" y="1584"/>
                  </a:cubicBezTo>
                  <a:lnTo>
                    <a:pt x="146" y="2269"/>
                  </a:lnTo>
                  <a:cubicBezTo>
                    <a:pt x="102" y="2368"/>
                    <a:pt x="176" y="2475"/>
                    <a:pt x="278" y="2475"/>
                  </a:cubicBezTo>
                  <a:cubicBezTo>
                    <a:pt x="290" y="2475"/>
                    <a:pt x="301" y="2474"/>
                    <a:pt x="313" y="2471"/>
                  </a:cubicBezTo>
                  <a:lnTo>
                    <a:pt x="1045" y="2301"/>
                  </a:lnTo>
                  <a:cubicBezTo>
                    <a:pt x="1056" y="2298"/>
                    <a:pt x="1068" y="2297"/>
                    <a:pt x="1079" y="2297"/>
                  </a:cubicBezTo>
                  <a:cubicBezTo>
                    <a:pt x="1114" y="2297"/>
                    <a:pt x="1149" y="2310"/>
                    <a:pt x="1177" y="2335"/>
                  </a:cubicBezTo>
                  <a:lnTo>
                    <a:pt x="1733" y="2841"/>
                  </a:lnTo>
                  <a:cubicBezTo>
                    <a:pt x="1762" y="2868"/>
                    <a:pt x="1796" y="2880"/>
                    <a:pt x="1830" y="2880"/>
                  </a:cubicBezTo>
                  <a:cubicBezTo>
                    <a:pt x="1901" y="2880"/>
                    <a:pt x="1969" y="2828"/>
                    <a:pt x="1976" y="2746"/>
                  </a:cubicBezTo>
                  <a:lnTo>
                    <a:pt x="2040" y="1998"/>
                  </a:lnTo>
                  <a:cubicBezTo>
                    <a:pt x="2044" y="1950"/>
                    <a:pt x="2072" y="1907"/>
                    <a:pt x="2113" y="1883"/>
                  </a:cubicBezTo>
                  <a:lnTo>
                    <a:pt x="2766" y="1510"/>
                  </a:lnTo>
                  <a:cubicBezTo>
                    <a:pt x="2870" y="1453"/>
                    <a:pt x="2861" y="1299"/>
                    <a:pt x="2750" y="1251"/>
                  </a:cubicBezTo>
                  <a:lnTo>
                    <a:pt x="2058" y="958"/>
                  </a:lnTo>
                  <a:cubicBezTo>
                    <a:pt x="2013" y="940"/>
                    <a:pt x="1981" y="900"/>
                    <a:pt x="1971" y="854"/>
                  </a:cubicBezTo>
                  <a:lnTo>
                    <a:pt x="1820" y="117"/>
                  </a:lnTo>
                  <a:cubicBezTo>
                    <a:pt x="1804" y="43"/>
                    <a:pt x="1741" y="1"/>
                    <a:pt x="167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6" name="Google Shape;616;p16"/>
            <p:cNvSpPr/>
            <p:nvPr/>
          </p:nvSpPr>
          <p:spPr>
            <a:xfrm>
              <a:off x="8191362" y="622161"/>
              <a:ext cx="94466" cy="94795"/>
            </a:xfrm>
            <a:custGeom>
              <a:avLst/>
              <a:gdLst/>
              <a:ahLst/>
              <a:cxnLst/>
              <a:rect l="l" t="t" r="r" b="b"/>
              <a:pathLst>
                <a:path w="2870" h="2880" extrusionOk="0">
                  <a:moveTo>
                    <a:pt x="1676" y="1"/>
                  </a:moveTo>
                  <a:cubicBezTo>
                    <a:pt x="1636" y="1"/>
                    <a:pt x="1596" y="17"/>
                    <a:pt x="1566" y="51"/>
                  </a:cubicBezTo>
                  <a:lnTo>
                    <a:pt x="1075" y="618"/>
                  </a:lnTo>
                  <a:cubicBezTo>
                    <a:pt x="1046" y="650"/>
                    <a:pt x="1006" y="669"/>
                    <a:pt x="964" y="669"/>
                  </a:cubicBezTo>
                  <a:cubicBezTo>
                    <a:pt x="959" y="669"/>
                    <a:pt x="953" y="668"/>
                    <a:pt x="948" y="668"/>
                  </a:cubicBezTo>
                  <a:lnTo>
                    <a:pt x="201" y="584"/>
                  </a:lnTo>
                  <a:cubicBezTo>
                    <a:pt x="195" y="583"/>
                    <a:pt x="190" y="583"/>
                    <a:pt x="184" y="583"/>
                  </a:cubicBezTo>
                  <a:cubicBezTo>
                    <a:pt x="73" y="583"/>
                    <a:pt x="0" y="706"/>
                    <a:pt x="60" y="804"/>
                  </a:cubicBezTo>
                  <a:lnTo>
                    <a:pt x="448" y="1448"/>
                  </a:lnTo>
                  <a:cubicBezTo>
                    <a:pt x="474" y="1489"/>
                    <a:pt x="476" y="1540"/>
                    <a:pt x="457" y="1584"/>
                  </a:cubicBezTo>
                  <a:lnTo>
                    <a:pt x="146" y="2269"/>
                  </a:lnTo>
                  <a:cubicBezTo>
                    <a:pt x="102" y="2368"/>
                    <a:pt x="176" y="2475"/>
                    <a:pt x="278" y="2475"/>
                  </a:cubicBezTo>
                  <a:cubicBezTo>
                    <a:pt x="290" y="2475"/>
                    <a:pt x="301" y="2474"/>
                    <a:pt x="313" y="2471"/>
                  </a:cubicBezTo>
                  <a:lnTo>
                    <a:pt x="1045" y="2301"/>
                  </a:lnTo>
                  <a:cubicBezTo>
                    <a:pt x="1056" y="2298"/>
                    <a:pt x="1068" y="2297"/>
                    <a:pt x="1079" y="2297"/>
                  </a:cubicBezTo>
                  <a:cubicBezTo>
                    <a:pt x="1114" y="2297"/>
                    <a:pt x="1149" y="2310"/>
                    <a:pt x="1177" y="2335"/>
                  </a:cubicBezTo>
                  <a:lnTo>
                    <a:pt x="1733" y="2841"/>
                  </a:lnTo>
                  <a:cubicBezTo>
                    <a:pt x="1762" y="2868"/>
                    <a:pt x="1796" y="2880"/>
                    <a:pt x="1830" y="2880"/>
                  </a:cubicBezTo>
                  <a:cubicBezTo>
                    <a:pt x="1901" y="2880"/>
                    <a:pt x="1969" y="2828"/>
                    <a:pt x="1976" y="2746"/>
                  </a:cubicBezTo>
                  <a:lnTo>
                    <a:pt x="2040" y="1998"/>
                  </a:lnTo>
                  <a:cubicBezTo>
                    <a:pt x="2044" y="1950"/>
                    <a:pt x="2072" y="1907"/>
                    <a:pt x="2113" y="1883"/>
                  </a:cubicBezTo>
                  <a:lnTo>
                    <a:pt x="2766" y="1510"/>
                  </a:lnTo>
                  <a:cubicBezTo>
                    <a:pt x="2870" y="1453"/>
                    <a:pt x="2861" y="1299"/>
                    <a:pt x="2750" y="1251"/>
                  </a:cubicBezTo>
                  <a:lnTo>
                    <a:pt x="2058" y="958"/>
                  </a:lnTo>
                  <a:cubicBezTo>
                    <a:pt x="2013" y="940"/>
                    <a:pt x="1981" y="900"/>
                    <a:pt x="1971" y="854"/>
                  </a:cubicBezTo>
                  <a:lnTo>
                    <a:pt x="1820" y="117"/>
                  </a:lnTo>
                  <a:cubicBezTo>
                    <a:pt x="1804" y="43"/>
                    <a:pt x="1741" y="1"/>
                    <a:pt x="167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7" name="Google Shape;617;p16"/>
            <p:cNvSpPr/>
            <p:nvPr/>
          </p:nvSpPr>
          <p:spPr>
            <a:xfrm>
              <a:off x="8025773" y="111498"/>
              <a:ext cx="81267" cy="84493"/>
            </a:xfrm>
            <a:custGeom>
              <a:avLst/>
              <a:gdLst/>
              <a:ahLst/>
              <a:cxnLst/>
              <a:rect l="l" t="t" r="r" b="b"/>
              <a:pathLst>
                <a:path w="2469" h="2567" extrusionOk="0">
                  <a:moveTo>
                    <a:pt x="1190" y="0"/>
                  </a:moveTo>
                  <a:cubicBezTo>
                    <a:pt x="1183" y="0"/>
                    <a:pt x="1175" y="1"/>
                    <a:pt x="1168" y="2"/>
                  </a:cubicBezTo>
                  <a:cubicBezTo>
                    <a:pt x="977" y="29"/>
                    <a:pt x="1027" y="98"/>
                    <a:pt x="1039" y="890"/>
                  </a:cubicBezTo>
                  <a:cubicBezTo>
                    <a:pt x="1040" y="956"/>
                    <a:pt x="1022" y="982"/>
                    <a:pt x="988" y="982"/>
                  </a:cubicBezTo>
                  <a:cubicBezTo>
                    <a:pt x="927" y="982"/>
                    <a:pt x="816" y="895"/>
                    <a:pt x="681" y="811"/>
                  </a:cubicBezTo>
                  <a:cubicBezTo>
                    <a:pt x="617" y="772"/>
                    <a:pt x="534" y="740"/>
                    <a:pt x="463" y="740"/>
                  </a:cubicBezTo>
                  <a:cubicBezTo>
                    <a:pt x="405" y="740"/>
                    <a:pt x="355" y="762"/>
                    <a:pt x="330" y="819"/>
                  </a:cubicBezTo>
                  <a:cubicBezTo>
                    <a:pt x="287" y="923"/>
                    <a:pt x="380" y="984"/>
                    <a:pt x="474" y="1046"/>
                  </a:cubicBezTo>
                  <a:cubicBezTo>
                    <a:pt x="977" y="1377"/>
                    <a:pt x="983" y="1279"/>
                    <a:pt x="284" y="1496"/>
                  </a:cubicBezTo>
                  <a:cubicBezTo>
                    <a:pt x="155" y="1535"/>
                    <a:pt x="0" y="1596"/>
                    <a:pt x="50" y="1724"/>
                  </a:cubicBezTo>
                  <a:cubicBezTo>
                    <a:pt x="71" y="1779"/>
                    <a:pt x="123" y="1800"/>
                    <a:pt x="193" y="1800"/>
                  </a:cubicBezTo>
                  <a:cubicBezTo>
                    <a:pt x="398" y="1800"/>
                    <a:pt x="754" y="1623"/>
                    <a:pt x="915" y="1623"/>
                  </a:cubicBezTo>
                  <a:cubicBezTo>
                    <a:pt x="922" y="1623"/>
                    <a:pt x="928" y="1624"/>
                    <a:pt x="935" y="1624"/>
                  </a:cubicBezTo>
                  <a:cubicBezTo>
                    <a:pt x="953" y="1734"/>
                    <a:pt x="859" y="1795"/>
                    <a:pt x="823" y="1883"/>
                  </a:cubicBezTo>
                  <a:cubicBezTo>
                    <a:pt x="765" y="2021"/>
                    <a:pt x="653" y="2088"/>
                    <a:pt x="690" y="2245"/>
                  </a:cubicBezTo>
                  <a:cubicBezTo>
                    <a:pt x="703" y="2302"/>
                    <a:pt x="735" y="2325"/>
                    <a:pt x="774" y="2325"/>
                  </a:cubicBezTo>
                  <a:cubicBezTo>
                    <a:pt x="847" y="2325"/>
                    <a:pt x="947" y="2247"/>
                    <a:pt x="1008" y="2156"/>
                  </a:cubicBezTo>
                  <a:cubicBezTo>
                    <a:pt x="1115" y="1999"/>
                    <a:pt x="1160" y="1913"/>
                    <a:pt x="1200" y="1913"/>
                  </a:cubicBezTo>
                  <a:cubicBezTo>
                    <a:pt x="1251" y="1913"/>
                    <a:pt x="1294" y="2055"/>
                    <a:pt x="1455" y="2367"/>
                  </a:cubicBezTo>
                  <a:cubicBezTo>
                    <a:pt x="1502" y="2459"/>
                    <a:pt x="1567" y="2567"/>
                    <a:pt x="1650" y="2567"/>
                  </a:cubicBezTo>
                  <a:cubicBezTo>
                    <a:pt x="1667" y="2567"/>
                    <a:pt x="1684" y="2562"/>
                    <a:pt x="1702" y="2553"/>
                  </a:cubicBezTo>
                  <a:cubicBezTo>
                    <a:pt x="1820" y="2491"/>
                    <a:pt x="1760" y="2352"/>
                    <a:pt x="1702" y="2219"/>
                  </a:cubicBezTo>
                  <a:cubicBezTo>
                    <a:pt x="1559" y="1888"/>
                    <a:pt x="1470" y="1740"/>
                    <a:pt x="1527" y="1740"/>
                  </a:cubicBezTo>
                  <a:cubicBezTo>
                    <a:pt x="1572" y="1740"/>
                    <a:pt x="1709" y="1833"/>
                    <a:pt x="1985" y="2000"/>
                  </a:cubicBezTo>
                  <a:cubicBezTo>
                    <a:pt x="2049" y="2038"/>
                    <a:pt x="2107" y="2055"/>
                    <a:pt x="2155" y="2055"/>
                  </a:cubicBezTo>
                  <a:cubicBezTo>
                    <a:pt x="2312" y="2055"/>
                    <a:pt x="2350" y="1874"/>
                    <a:pt x="2075" y="1702"/>
                  </a:cubicBezTo>
                  <a:cubicBezTo>
                    <a:pt x="1545" y="1370"/>
                    <a:pt x="1584" y="1417"/>
                    <a:pt x="2210" y="1312"/>
                  </a:cubicBezTo>
                  <a:cubicBezTo>
                    <a:pt x="2269" y="1303"/>
                    <a:pt x="2469" y="1300"/>
                    <a:pt x="2428" y="1114"/>
                  </a:cubicBezTo>
                  <a:cubicBezTo>
                    <a:pt x="2415" y="1052"/>
                    <a:pt x="2370" y="1012"/>
                    <a:pt x="2304" y="1012"/>
                  </a:cubicBezTo>
                  <a:cubicBezTo>
                    <a:pt x="2297" y="1012"/>
                    <a:pt x="2289" y="1013"/>
                    <a:pt x="2280" y="1014"/>
                  </a:cubicBezTo>
                  <a:cubicBezTo>
                    <a:pt x="1940" y="1059"/>
                    <a:pt x="1738" y="1105"/>
                    <a:pt x="1649" y="1105"/>
                  </a:cubicBezTo>
                  <a:cubicBezTo>
                    <a:pt x="1575" y="1105"/>
                    <a:pt x="1579" y="1074"/>
                    <a:pt x="1646" y="985"/>
                  </a:cubicBezTo>
                  <a:cubicBezTo>
                    <a:pt x="1646" y="982"/>
                    <a:pt x="1644" y="982"/>
                    <a:pt x="1643" y="981"/>
                  </a:cubicBezTo>
                  <a:cubicBezTo>
                    <a:pt x="1821" y="782"/>
                    <a:pt x="2074" y="537"/>
                    <a:pt x="1912" y="413"/>
                  </a:cubicBezTo>
                  <a:cubicBezTo>
                    <a:pt x="1883" y="390"/>
                    <a:pt x="1856" y="381"/>
                    <a:pt x="1830" y="381"/>
                  </a:cubicBezTo>
                  <a:cubicBezTo>
                    <a:pt x="1755" y="381"/>
                    <a:pt x="1690" y="461"/>
                    <a:pt x="1612" y="550"/>
                  </a:cubicBezTo>
                  <a:cubicBezTo>
                    <a:pt x="1555" y="616"/>
                    <a:pt x="1416" y="816"/>
                    <a:pt x="1371" y="816"/>
                  </a:cubicBezTo>
                  <a:cubicBezTo>
                    <a:pt x="1369" y="816"/>
                    <a:pt x="1368" y="816"/>
                    <a:pt x="1366" y="816"/>
                  </a:cubicBezTo>
                  <a:cubicBezTo>
                    <a:pt x="1312" y="798"/>
                    <a:pt x="1345" y="768"/>
                    <a:pt x="1325" y="285"/>
                  </a:cubicBezTo>
                  <a:cubicBezTo>
                    <a:pt x="1320" y="152"/>
                    <a:pt x="1308" y="0"/>
                    <a:pt x="119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8" name="Google Shape;618;p16"/>
            <p:cNvSpPr/>
            <p:nvPr/>
          </p:nvSpPr>
          <p:spPr>
            <a:xfrm>
              <a:off x="8065273" y="788473"/>
              <a:ext cx="81267" cy="84493"/>
            </a:xfrm>
            <a:custGeom>
              <a:avLst/>
              <a:gdLst/>
              <a:ahLst/>
              <a:cxnLst/>
              <a:rect l="l" t="t" r="r" b="b"/>
              <a:pathLst>
                <a:path w="2469" h="2567" extrusionOk="0">
                  <a:moveTo>
                    <a:pt x="1190" y="0"/>
                  </a:moveTo>
                  <a:cubicBezTo>
                    <a:pt x="1183" y="0"/>
                    <a:pt x="1175" y="1"/>
                    <a:pt x="1168" y="2"/>
                  </a:cubicBezTo>
                  <a:cubicBezTo>
                    <a:pt x="977" y="29"/>
                    <a:pt x="1027" y="98"/>
                    <a:pt x="1039" y="890"/>
                  </a:cubicBezTo>
                  <a:cubicBezTo>
                    <a:pt x="1040" y="956"/>
                    <a:pt x="1022" y="982"/>
                    <a:pt x="988" y="982"/>
                  </a:cubicBezTo>
                  <a:cubicBezTo>
                    <a:pt x="927" y="982"/>
                    <a:pt x="816" y="895"/>
                    <a:pt x="681" y="811"/>
                  </a:cubicBezTo>
                  <a:cubicBezTo>
                    <a:pt x="617" y="772"/>
                    <a:pt x="534" y="740"/>
                    <a:pt x="463" y="740"/>
                  </a:cubicBezTo>
                  <a:cubicBezTo>
                    <a:pt x="405" y="740"/>
                    <a:pt x="355" y="762"/>
                    <a:pt x="330" y="819"/>
                  </a:cubicBezTo>
                  <a:cubicBezTo>
                    <a:pt x="287" y="923"/>
                    <a:pt x="380" y="984"/>
                    <a:pt x="474" y="1046"/>
                  </a:cubicBezTo>
                  <a:cubicBezTo>
                    <a:pt x="977" y="1377"/>
                    <a:pt x="983" y="1279"/>
                    <a:pt x="284" y="1496"/>
                  </a:cubicBezTo>
                  <a:cubicBezTo>
                    <a:pt x="155" y="1535"/>
                    <a:pt x="0" y="1596"/>
                    <a:pt x="50" y="1724"/>
                  </a:cubicBezTo>
                  <a:cubicBezTo>
                    <a:pt x="71" y="1779"/>
                    <a:pt x="123" y="1800"/>
                    <a:pt x="193" y="1800"/>
                  </a:cubicBezTo>
                  <a:cubicBezTo>
                    <a:pt x="398" y="1800"/>
                    <a:pt x="754" y="1623"/>
                    <a:pt x="915" y="1623"/>
                  </a:cubicBezTo>
                  <a:cubicBezTo>
                    <a:pt x="922" y="1623"/>
                    <a:pt x="928" y="1624"/>
                    <a:pt x="935" y="1624"/>
                  </a:cubicBezTo>
                  <a:cubicBezTo>
                    <a:pt x="953" y="1734"/>
                    <a:pt x="859" y="1795"/>
                    <a:pt x="823" y="1883"/>
                  </a:cubicBezTo>
                  <a:cubicBezTo>
                    <a:pt x="765" y="2021"/>
                    <a:pt x="653" y="2088"/>
                    <a:pt x="690" y="2245"/>
                  </a:cubicBezTo>
                  <a:cubicBezTo>
                    <a:pt x="703" y="2302"/>
                    <a:pt x="735" y="2325"/>
                    <a:pt x="774" y="2325"/>
                  </a:cubicBezTo>
                  <a:cubicBezTo>
                    <a:pt x="847" y="2325"/>
                    <a:pt x="947" y="2247"/>
                    <a:pt x="1008" y="2156"/>
                  </a:cubicBezTo>
                  <a:cubicBezTo>
                    <a:pt x="1115" y="1999"/>
                    <a:pt x="1160" y="1913"/>
                    <a:pt x="1200" y="1913"/>
                  </a:cubicBezTo>
                  <a:cubicBezTo>
                    <a:pt x="1251" y="1913"/>
                    <a:pt x="1294" y="2055"/>
                    <a:pt x="1455" y="2367"/>
                  </a:cubicBezTo>
                  <a:cubicBezTo>
                    <a:pt x="1502" y="2459"/>
                    <a:pt x="1567" y="2567"/>
                    <a:pt x="1650" y="2567"/>
                  </a:cubicBezTo>
                  <a:cubicBezTo>
                    <a:pt x="1667" y="2567"/>
                    <a:pt x="1684" y="2562"/>
                    <a:pt x="1702" y="2553"/>
                  </a:cubicBezTo>
                  <a:cubicBezTo>
                    <a:pt x="1820" y="2491"/>
                    <a:pt x="1760" y="2352"/>
                    <a:pt x="1702" y="2219"/>
                  </a:cubicBezTo>
                  <a:cubicBezTo>
                    <a:pt x="1559" y="1888"/>
                    <a:pt x="1470" y="1740"/>
                    <a:pt x="1527" y="1740"/>
                  </a:cubicBezTo>
                  <a:cubicBezTo>
                    <a:pt x="1572" y="1740"/>
                    <a:pt x="1709" y="1833"/>
                    <a:pt x="1985" y="2000"/>
                  </a:cubicBezTo>
                  <a:cubicBezTo>
                    <a:pt x="2049" y="2038"/>
                    <a:pt x="2107" y="2055"/>
                    <a:pt x="2155" y="2055"/>
                  </a:cubicBezTo>
                  <a:cubicBezTo>
                    <a:pt x="2312" y="2055"/>
                    <a:pt x="2350" y="1874"/>
                    <a:pt x="2075" y="1702"/>
                  </a:cubicBezTo>
                  <a:cubicBezTo>
                    <a:pt x="1545" y="1370"/>
                    <a:pt x="1584" y="1417"/>
                    <a:pt x="2210" y="1312"/>
                  </a:cubicBezTo>
                  <a:cubicBezTo>
                    <a:pt x="2269" y="1303"/>
                    <a:pt x="2469" y="1300"/>
                    <a:pt x="2428" y="1114"/>
                  </a:cubicBezTo>
                  <a:cubicBezTo>
                    <a:pt x="2415" y="1052"/>
                    <a:pt x="2370" y="1012"/>
                    <a:pt x="2304" y="1012"/>
                  </a:cubicBezTo>
                  <a:cubicBezTo>
                    <a:pt x="2297" y="1012"/>
                    <a:pt x="2289" y="1013"/>
                    <a:pt x="2280" y="1014"/>
                  </a:cubicBezTo>
                  <a:cubicBezTo>
                    <a:pt x="1940" y="1059"/>
                    <a:pt x="1738" y="1105"/>
                    <a:pt x="1649" y="1105"/>
                  </a:cubicBezTo>
                  <a:cubicBezTo>
                    <a:pt x="1575" y="1105"/>
                    <a:pt x="1579" y="1074"/>
                    <a:pt x="1646" y="985"/>
                  </a:cubicBezTo>
                  <a:cubicBezTo>
                    <a:pt x="1646" y="982"/>
                    <a:pt x="1644" y="982"/>
                    <a:pt x="1643" y="981"/>
                  </a:cubicBezTo>
                  <a:cubicBezTo>
                    <a:pt x="1821" y="782"/>
                    <a:pt x="2074" y="537"/>
                    <a:pt x="1912" y="413"/>
                  </a:cubicBezTo>
                  <a:cubicBezTo>
                    <a:pt x="1883" y="390"/>
                    <a:pt x="1856" y="381"/>
                    <a:pt x="1830" y="381"/>
                  </a:cubicBezTo>
                  <a:cubicBezTo>
                    <a:pt x="1755" y="381"/>
                    <a:pt x="1690" y="461"/>
                    <a:pt x="1612" y="550"/>
                  </a:cubicBezTo>
                  <a:cubicBezTo>
                    <a:pt x="1555" y="616"/>
                    <a:pt x="1416" y="816"/>
                    <a:pt x="1371" y="816"/>
                  </a:cubicBezTo>
                  <a:cubicBezTo>
                    <a:pt x="1369" y="816"/>
                    <a:pt x="1368" y="816"/>
                    <a:pt x="1366" y="816"/>
                  </a:cubicBezTo>
                  <a:cubicBezTo>
                    <a:pt x="1312" y="798"/>
                    <a:pt x="1345" y="768"/>
                    <a:pt x="1325" y="285"/>
                  </a:cubicBezTo>
                  <a:cubicBezTo>
                    <a:pt x="1320" y="152"/>
                    <a:pt x="1308" y="0"/>
                    <a:pt x="119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9" name="Google Shape;619;p16"/>
            <p:cNvSpPr/>
            <p:nvPr/>
          </p:nvSpPr>
          <p:spPr>
            <a:xfrm>
              <a:off x="7263548" y="195998"/>
              <a:ext cx="81267" cy="84493"/>
            </a:xfrm>
            <a:custGeom>
              <a:avLst/>
              <a:gdLst/>
              <a:ahLst/>
              <a:cxnLst/>
              <a:rect l="l" t="t" r="r" b="b"/>
              <a:pathLst>
                <a:path w="2469" h="2567" extrusionOk="0">
                  <a:moveTo>
                    <a:pt x="1190" y="0"/>
                  </a:moveTo>
                  <a:cubicBezTo>
                    <a:pt x="1183" y="0"/>
                    <a:pt x="1175" y="1"/>
                    <a:pt x="1168" y="2"/>
                  </a:cubicBezTo>
                  <a:cubicBezTo>
                    <a:pt x="977" y="29"/>
                    <a:pt x="1027" y="98"/>
                    <a:pt x="1039" y="890"/>
                  </a:cubicBezTo>
                  <a:cubicBezTo>
                    <a:pt x="1040" y="956"/>
                    <a:pt x="1022" y="982"/>
                    <a:pt x="988" y="982"/>
                  </a:cubicBezTo>
                  <a:cubicBezTo>
                    <a:pt x="927" y="982"/>
                    <a:pt x="816" y="895"/>
                    <a:pt x="681" y="811"/>
                  </a:cubicBezTo>
                  <a:cubicBezTo>
                    <a:pt x="617" y="772"/>
                    <a:pt x="534" y="740"/>
                    <a:pt x="463" y="740"/>
                  </a:cubicBezTo>
                  <a:cubicBezTo>
                    <a:pt x="405" y="740"/>
                    <a:pt x="355" y="762"/>
                    <a:pt x="330" y="819"/>
                  </a:cubicBezTo>
                  <a:cubicBezTo>
                    <a:pt x="287" y="923"/>
                    <a:pt x="380" y="984"/>
                    <a:pt x="474" y="1046"/>
                  </a:cubicBezTo>
                  <a:cubicBezTo>
                    <a:pt x="977" y="1377"/>
                    <a:pt x="983" y="1279"/>
                    <a:pt x="284" y="1496"/>
                  </a:cubicBezTo>
                  <a:cubicBezTo>
                    <a:pt x="155" y="1535"/>
                    <a:pt x="0" y="1596"/>
                    <a:pt x="50" y="1724"/>
                  </a:cubicBezTo>
                  <a:cubicBezTo>
                    <a:pt x="71" y="1779"/>
                    <a:pt x="123" y="1800"/>
                    <a:pt x="193" y="1800"/>
                  </a:cubicBezTo>
                  <a:cubicBezTo>
                    <a:pt x="398" y="1800"/>
                    <a:pt x="754" y="1623"/>
                    <a:pt x="915" y="1623"/>
                  </a:cubicBezTo>
                  <a:cubicBezTo>
                    <a:pt x="922" y="1623"/>
                    <a:pt x="928" y="1624"/>
                    <a:pt x="935" y="1624"/>
                  </a:cubicBezTo>
                  <a:cubicBezTo>
                    <a:pt x="953" y="1734"/>
                    <a:pt x="859" y="1795"/>
                    <a:pt x="823" y="1883"/>
                  </a:cubicBezTo>
                  <a:cubicBezTo>
                    <a:pt x="765" y="2021"/>
                    <a:pt x="653" y="2088"/>
                    <a:pt x="690" y="2245"/>
                  </a:cubicBezTo>
                  <a:cubicBezTo>
                    <a:pt x="703" y="2302"/>
                    <a:pt x="735" y="2325"/>
                    <a:pt x="774" y="2325"/>
                  </a:cubicBezTo>
                  <a:cubicBezTo>
                    <a:pt x="847" y="2325"/>
                    <a:pt x="947" y="2247"/>
                    <a:pt x="1008" y="2156"/>
                  </a:cubicBezTo>
                  <a:cubicBezTo>
                    <a:pt x="1115" y="1999"/>
                    <a:pt x="1160" y="1913"/>
                    <a:pt x="1200" y="1913"/>
                  </a:cubicBezTo>
                  <a:cubicBezTo>
                    <a:pt x="1251" y="1913"/>
                    <a:pt x="1294" y="2055"/>
                    <a:pt x="1455" y="2367"/>
                  </a:cubicBezTo>
                  <a:cubicBezTo>
                    <a:pt x="1502" y="2459"/>
                    <a:pt x="1567" y="2567"/>
                    <a:pt x="1650" y="2567"/>
                  </a:cubicBezTo>
                  <a:cubicBezTo>
                    <a:pt x="1667" y="2567"/>
                    <a:pt x="1684" y="2562"/>
                    <a:pt x="1702" y="2553"/>
                  </a:cubicBezTo>
                  <a:cubicBezTo>
                    <a:pt x="1820" y="2491"/>
                    <a:pt x="1760" y="2352"/>
                    <a:pt x="1702" y="2219"/>
                  </a:cubicBezTo>
                  <a:cubicBezTo>
                    <a:pt x="1559" y="1888"/>
                    <a:pt x="1470" y="1740"/>
                    <a:pt x="1527" y="1740"/>
                  </a:cubicBezTo>
                  <a:cubicBezTo>
                    <a:pt x="1572" y="1740"/>
                    <a:pt x="1709" y="1833"/>
                    <a:pt x="1985" y="2000"/>
                  </a:cubicBezTo>
                  <a:cubicBezTo>
                    <a:pt x="2049" y="2038"/>
                    <a:pt x="2107" y="2055"/>
                    <a:pt x="2155" y="2055"/>
                  </a:cubicBezTo>
                  <a:cubicBezTo>
                    <a:pt x="2312" y="2055"/>
                    <a:pt x="2350" y="1874"/>
                    <a:pt x="2075" y="1702"/>
                  </a:cubicBezTo>
                  <a:cubicBezTo>
                    <a:pt x="1545" y="1370"/>
                    <a:pt x="1584" y="1417"/>
                    <a:pt x="2210" y="1312"/>
                  </a:cubicBezTo>
                  <a:cubicBezTo>
                    <a:pt x="2269" y="1303"/>
                    <a:pt x="2469" y="1300"/>
                    <a:pt x="2428" y="1114"/>
                  </a:cubicBezTo>
                  <a:cubicBezTo>
                    <a:pt x="2415" y="1052"/>
                    <a:pt x="2370" y="1012"/>
                    <a:pt x="2304" y="1012"/>
                  </a:cubicBezTo>
                  <a:cubicBezTo>
                    <a:pt x="2297" y="1012"/>
                    <a:pt x="2289" y="1013"/>
                    <a:pt x="2280" y="1014"/>
                  </a:cubicBezTo>
                  <a:cubicBezTo>
                    <a:pt x="1940" y="1059"/>
                    <a:pt x="1738" y="1105"/>
                    <a:pt x="1649" y="1105"/>
                  </a:cubicBezTo>
                  <a:cubicBezTo>
                    <a:pt x="1575" y="1105"/>
                    <a:pt x="1579" y="1074"/>
                    <a:pt x="1646" y="985"/>
                  </a:cubicBezTo>
                  <a:cubicBezTo>
                    <a:pt x="1646" y="982"/>
                    <a:pt x="1644" y="982"/>
                    <a:pt x="1643" y="981"/>
                  </a:cubicBezTo>
                  <a:cubicBezTo>
                    <a:pt x="1821" y="782"/>
                    <a:pt x="2074" y="537"/>
                    <a:pt x="1912" y="413"/>
                  </a:cubicBezTo>
                  <a:cubicBezTo>
                    <a:pt x="1883" y="390"/>
                    <a:pt x="1856" y="381"/>
                    <a:pt x="1830" y="381"/>
                  </a:cubicBezTo>
                  <a:cubicBezTo>
                    <a:pt x="1755" y="381"/>
                    <a:pt x="1690" y="461"/>
                    <a:pt x="1612" y="550"/>
                  </a:cubicBezTo>
                  <a:cubicBezTo>
                    <a:pt x="1555" y="616"/>
                    <a:pt x="1416" y="816"/>
                    <a:pt x="1371" y="816"/>
                  </a:cubicBezTo>
                  <a:cubicBezTo>
                    <a:pt x="1369" y="816"/>
                    <a:pt x="1368" y="816"/>
                    <a:pt x="1366" y="816"/>
                  </a:cubicBezTo>
                  <a:cubicBezTo>
                    <a:pt x="1312" y="798"/>
                    <a:pt x="1345" y="768"/>
                    <a:pt x="1325" y="285"/>
                  </a:cubicBezTo>
                  <a:cubicBezTo>
                    <a:pt x="1320" y="152"/>
                    <a:pt x="1308" y="0"/>
                    <a:pt x="119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0" name="Google Shape;620;p16"/>
            <p:cNvSpPr/>
            <p:nvPr/>
          </p:nvSpPr>
          <p:spPr>
            <a:xfrm>
              <a:off x="7730305" y="201417"/>
              <a:ext cx="99173" cy="140119"/>
            </a:xfrm>
            <a:custGeom>
              <a:avLst/>
              <a:gdLst/>
              <a:ahLst/>
              <a:cxnLst/>
              <a:rect l="l" t="t" r="r" b="b"/>
              <a:pathLst>
                <a:path w="3013" h="4257" extrusionOk="0">
                  <a:moveTo>
                    <a:pt x="513" y="0"/>
                  </a:moveTo>
                  <a:cubicBezTo>
                    <a:pt x="438" y="0"/>
                    <a:pt x="363" y="3"/>
                    <a:pt x="289" y="5"/>
                  </a:cubicBezTo>
                  <a:cubicBezTo>
                    <a:pt x="215" y="7"/>
                    <a:pt x="146" y="39"/>
                    <a:pt x="84" y="79"/>
                  </a:cubicBezTo>
                  <a:cubicBezTo>
                    <a:pt x="8" y="130"/>
                    <a:pt x="0" y="228"/>
                    <a:pt x="66" y="296"/>
                  </a:cubicBezTo>
                  <a:cubicBezTo>
                    <a:pt x="128" y="360"/>
                    <a:pt x="201" y="390"/>
                    <a:pt x="292" y="391"/>
                  </a:cubicBezTo>
                  <a:cubicBezTo>
                    <a:pt x="439" y="393"/>
                    <a:pt x="587" y="397"/>
                    <a:pt x="731" y="417"/>
                  </a:cubicBezTo>
                  <a:cubicBezTo>
                    <a:pt x="957" y="449"/>
                    <a:pt x="1002" y="517"/>
                    <a:pt x="960" y="736"/>
                  </a:cubicBezTo>
                  <a:cubicBezTo>
                    <a:pt x="926" y="922"/>
                    <a:pt x="863" y="1099"/>
                    <a:pt x="782" y="1273"/>
                  </a:cubicBezTo>
                  <a:cubicBezTo>
                    <a:pt x="664" y="1524"/>
                    <a:pt x="696" y="1765"/>
                    <a:pt x="875" y="1980"/>
                  </a:cubicBezTo>
                  <a:cubicBezTo>
                    <a:pt x="994" y="2121"/>
                    <a:pt x="1156" y="2196"/>
                    <a:pt x="1335" y="2239"/>
                  </a:cubicBezTo>
                  <a:cubicBezTo>
                    <a:pt x="1437" y="2263"/>
                    <a:pt x="1542" y="2278"/>
                    <a:pt x="1643" y="2305"/>
                  </a:cubicBezTo>
                  <a:cubicBezTo>
                    <a:pt x="1852" y="2360"/>
                    <a:pt x="1901" y="2434"/>
                    <a:pt x="1869" y="2646"/>
                  </a:cubicBezTo>
                  <a:cubicBezTo>
                    <a:pt x="1842" y="2823"/>
                    <a:pt x="1778" y="2989"/>
                    <a:pt x="1708" y="3156"/>
                  </a:cubicBezTo>
                  <a:cubicBezTo>
                    <a:pt x="1532" y="3567"/>
                    <a:pt x="1673" y="3981"/>
                    <a:pt x="2063" y="4178"/>
                  </a:cubicBezTo>
                  <a:cubicBezTo>
                    <a:pt x="2172" y="4234"/>
                    <a:pt x="2282" y="4257"/>
                    <a:pt x="2391" y="4257"/>
                  </a:cubicBezTo>
                  <a:cubicBezTo>
                    <a:pt x="2547" y="4257"/>
                    <a:pt x="2702" y="4211"/>
                    <a:pt x="2853" y="4145"/>
                  </a:cubicBezTo>
                  <a:cubicBezTo>
                    <a:pt x="2968" y="4095"/>
                    <a:pt x="3012" y="4004"/>
                    <a:pt x="2974" y="3922"/>
                  </a:cubicBezTo>
                  <a:cubicBezTo>
                    <a:pt x="2950" y="3872"/>
                    <a:pt x="2931" y="3841"/>
                    <a:pt x="2859" y="3841"/>
                  </a:cubicBezTo>
                  <a:cubicBezTo>
                    <a:pt x="2833" y="3841"/>
                    <a:pt x="2801" y="3845"/>
                    <a:pt x="2758" y="3854"/>
                  </a:cubicBezTo>
                  <a:cubicBezTo>
                    <a:pt x="2658" y="3875"/>
                    <a:pt x="2558" y="3895"/>
                    <a:pt x="2455" y="3895"/>
                  </a:cubicBezTo>
                  <a:cubicBezTo>
                    <a:pt x="2432" y="3895"/>
                    <a:pt x="2408" y="3894"/>
                    <a:pt x="2384" y="3891"/>
                  </a:cubicBezTo>
                  <a:cubicBezTo>
                    <a:pt x="2119" y="3865"/>
                    <a:pt x="1973" y="3662"/>
                    <a:pt x="2037" y="3406"/>
                  </a:cubicBezTo>
                  <a:cubicBezTo>
                    <a:pt x="2059" y="3316"/>
                    <a:pt x="2101" y="3228"/>
                    <a:pt x="2135" y="3141"/>
                  </a:cubicBezTo>
                  <a:cubicBezTo>
                    <a:pt x="2214" y="2934"/>
                    <a:pt x="2284" y="2725"/>
                    <a:pt x="2267" y="2497"/>
                  </a:cubicBezTo>
                  <a:cubicBezTo>
                    <a:pt x="2245" y="2214"/>
                    <a:pt x="2098" y="2024"/>
                    <a:pt x="1831" y="1944"/>
                  </a:cubicBezTo>
                  <a:cubicBezTo>
                    <a:pt x="1752" y="1920"/>
                    <a:pt x="1668" y="1906"/>
                    <a:pt x="1550" y="1877"/>
                  </a:cubicBezTo>
                  <a:cubicBezTo>
                    <a:pt x="1533" y="1875"/>
                    <a:pt x="1481" y="1866"/>
                    <a:pt x="1433" y="1855"/>
                  </a:cubicBezTo>
                  <a:cubicBezTo>
                    <a:pt x="1111" y="1778"/>
                    <a:pt x="1048" y="1657"/>
                    <a:pt x="1176" y="1360"/>
                  </a:cubicBezTo>
                  <a:cubicBezTo>
                    <a:pt x="1188" y="1331"/>
                    <a:pt x="1208" y="1305"/>
                    <a:pt x="1219" y="1275"/>
                  </a:cubicBezTo>
                  <a:cubicBezTo>
                    <a:pt x="1287" y="1098"/>
                    <a:pt x="1346" y="919"/>
                    <a:pt x="1370" y="730"/>
                  </a:cubicBezTo>
                  <a:cubicBezTo>
                    <a:pt x="1415" y="377"/>
                    <a:pt x="1261" y="138"/>
                    <a:pt x="916" y="45"/>
                  </a:cubicBezTo>
                  <a:cubicBezTo>
                    <a:pt x="783" y="9"/>
                    <a:pt x="648" y="0"/>
                    <a:pt x="51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1" name="Google Shape;621;p16"/>
            <p:cNvSpPr/>
            <p:nvPr/>
          </p:nvSpPr>
          <p:spPr>
            <a:xfrm>
              <a:off x="7344826" y="422777"/>
              <a:ext cx="60728" cy="83505"/>
            </a:xfrm>
            <a:custGeom>
              <a:avLst/>
              <a:gdLst/>
              <a:ahLst/>
              <a:cxnLst/>
              <a:rect l="l" t="t" r="r" b="b"/>
              <a:pathLst>
                <a:path w="1845" h="2537" extrusionOk="0">
                  <a:moveTo>
                    <a:pt x="953" y="1"/>
                  </a:moveTo>
                  <a:cubicBezTo>
                    <a:pt x="919" y="1"/>
                    <a:pt x="886" y="19"/>
                    <a:pt x="867" y="53"/>
                  </a:cubicBezTo>
                  <a:cubicBezTo>
                    <a:pt x="784" y="206"/>
                    <a:pt x="630" y="779"/>
                    <a:pt x="179" y="1162"/>
                  </a:cubicBezTo>
                  <a:cubicBezTo>
                    <a:pt x="0" y="1314"/>
                    <a:pt x="210" y="1394"/>
                    <a:pt x="426" y="1648"/>
                  </a:cubicBezTo>
                  <a:cubicBezTo>
                    <a:pt x="793" y="2081"/>
                    <a:pt x="799" y="2331"/>
                    <a:pt x="910" y="2488"/>
                  </a:cubicBezTo>
                  <a:cubicBezTo>
                    <a:pt x="933" y="2521"/>
                    <a:pt x="965" y="2537"/>
                    <a:pt x="997" y="2537"/>
                  </a:cubicBezTo>
                  <a:cubicBezTo>
                    <a:pt x="1032" y="2537"/>
                    <a:pt x="1066" y="2518"/>
                    <a:pt x="1088" y="2480"/>
                  </a:cubicBezTo>
                  <a:cubicBezTo>
                    <a:pt x="1117" y="2428"/>
                    <a:pt x="1140" y="2371"/>
                    <a:pt x="1161" y="2315"/>
                  </a:cubicBezTo>
                  <a:cubicBezTo>
                    <a:pt x="1397" y="1686"/>
                    <a:pt x="1667" y="1496"/>
                    <a:pt x="1799" y="1343"/>
                  </a:cubicBezTo>
                  <a:cubicBezTo>
                    <a:pt x="1844" y="1290"/>
                    <a:pt x="1812" y="1179"/>
                    <a:pt x="1782" y="1149"/>
                  </a:cubicBezTo>
                  <a:cubicBezTo>
                    <a:pt x="1660" y="1032"/>
                    <a:pt x="1357" y="787"/>
                    <a:pt x="1137" y="249"/>
                  </a:cubicBezTo>
                  <a:cubicBezTo>
                    <a:pt x="1107" y="178"/>
                    <a:pt x="1081" y="102"/>
                    <a:pt x="1032" y="41"/>
                  </a:cubicBezTo>
                  <a:cubicBezTo>
                    <a:pt x="1011" y="14"/>
                    <a:pt x="982" y="1"/>
                    <a:pt x="95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2" name="Google Shape;622;p16"/>
            <p:cNvSpPr/>
            <p:nvPr/>
          </p:nvSpPr>
          <p:spPr>
            <a:xfrm>
              <a:off x="8285826" y="872977"/>
              <a:ext cx="60728" cy="83505"/>
            </a:xfrm>
            <a:custGeom>
              <a:avLst/>
              <a:gdLst/>
              <a:ahLst/>
              <a:cxnLst/>
              <a:rect l="l" t="t" r="r" b="b"/>
              <a:pathLst>
                <a:path w="1845" h="2537" extrusionOk="0">
                  <a:moveTo>
                    <a:pt x="953" y="1"/>
                  </a:moveTo>
                  <a:cubicBezTo>
                    <a:pt x="919" y="1"/>
                    <a:pt x="886" y="19"/>
                    <a:pt x="867" y="53"/>
                  </a:cubicBezTo>
                  <a:cubicBezTo>
                    <a:pt x="784" y="206"/>
                    <a:pt x="630" y="779"/>
                    <a:pt x="179" y="1162"/>
                  </a:cubicBezTo>
                  <a:cubicBezTo>
                    <a:pt x="0" y="1314"/>
                    <a:pt x="210" y="1394"/>
                    <a:pt x="426" y="1648"/>
                  </a:cubicBezTo>
                  <a:cubicBezTo>
                    <a:pt x="793" y="2081"/>
                    <a:pt x="799" y="2331"/>
                    <a:pt x="910" y="2488"/>
                  </a:cubicBezTo>
                  <a:cubicBezTo>
                    <a:pt x="933" y="2521"/>
                    <a:pt x="965" y="2537"/>
                    <a:pt x="997" y="2537"/>
                  </a:cubicBezTo>
                  <a:cubicBezTo>
                    <a:pt x="1032" y="2537"/>
                    <a:pt x="1066" y="2518"/>
                    <a:pt x="1088" y="2480"/>
                  </a:cubicBezTo>
                  <a:cubicBezTo>
                    <a:pt x="1117" y="2428"/>
                    <a:pt x="1140" y="2371"/>
                    <a:pt x="1161" y="2315"/>
                  </a:cubicBezTo>
                  <a:cubicBezTo>
                    <a:pt x="1397" y="1686"/>
                    <a:pt x="1667" y="1496"/>
                    <a:pt x="1799" y="1343"/>
                  </a:cubicBezTo>
                  <a:cubicBezTo>
                    <a:pt x="1844" y="1290"/>
                    <a:pt x="1812" y="1179"/>
                    <a:pt x="1782" y="1149"/>
                  </a:cubicBezTo>
                  <a:cubicBezTo>
                    <a:pt x="1660" y="1032"/>
                    <a:pt x="1357" y="787"/>
                    <a:pt x="1137" y="249"/>
                  </a:cubicBezTo>
                  <a:cubicBezTo>
                    <a:pt x="1107" y="178"/>
                    <a:pt x="1081" y="102"/>
                    <a:pt x="1032" y="41"/>
                  </a:cubicBezTo>
                  <a:cubicBezTo>
                    <a:pt x="1011" y="14"/>
                    <a:pt x="982" y="1"/>
                    <a:pt x="95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3">
  <p:cSld name="BLANK_1_1_1_1_2">
    <p:spTree>
      <p:nvGrpSpPr>
        <p:cNvPr id="1" name="Shape 6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6" name="Google Shape;666;p18"/>
          <p:cNvSpPr txBox="1">
            <a:spLocks noGrp="1"/>
          </p:cNvSpPr>
          <p:nvPr>
            <p:ph type="subTitle" idx="1"/>
          </p:nvPr>
        </p:nvSpPr>
        <p:spPr>
          <a:xfrm>
            <a:off x="3521875" y="1852875"/>
            <a:ext cx="4299000" cy="623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667" name="Google Shape;667;p18"/>
          <p:cNvGrpSpPr/>
          <p:nvPr/>
        </p:nvGrpSpPr>
        <p:grpSpPr>
          <a:xfrm>
            <a:off x="0" y="-2825"/>
            <a:ext cx="9253851" cy="5147759"/>
            <a:chOff x="0" y="-2825"/>
            <a:chExt cx="9253851" cy="5147759"/>
          </a:xfrm>
        </p:grpSpPr>
        <p:sp>
          <p:nvSpPr>
            <p:cNvPr id="668" name="Google Shape;668;p18"/>
            <p:cNvSpPr/>
            <p:nvPr/>
          </p:nvSpPr>
          <p:spPr>
            <a:xfrm>
              <a:off x="8358588" y="4473163"/>
              <a:ext cx="692400" cy="497375"/>
            </a:xfrm>
            <a:custGeom>
              <a:avLst/>
              <a:gdLst/>
              <a:ahLst/>
              <a:cxnLst/>
              <a:rect l="l" t="t" r="r" b="b"/>
              <a:pathLst>
                <a:path w="27696" h="19895" extrusionOk="0">
                  <a:moveTo>
                    <a:pt x="20356" y="1"/>
                  </a:moveTo>
                  <a:cubicBezTo>
                    <a:pt x="19796" y="1"/>
                    <a:pt x="19228" y="100"/>
                    <a:pt x="18688" y="292"/>
                  </a:cubicBezTo>
                  <a:cubicBezTo>
                    <a:pt x="16446" y="1092"/>
                    <a:pt x="15130" y="3251"/>
                    <a:pt x="13782" y="5065"/>
                  </a:cubicBezTo>
                  <a:cubicBezTo>
                    <a:pt x="12914" y="6233"/>
                    <a:pt x="11952" y="7298"/>
                    <a:pt x="10604" y="7904"/>
                  </a:cubicBezTo>
                  <a:cubicBezTo>
                    <a:pt x="9227" y="8524"/>
                    <a:pt x="7691" y="8688"/>
                    <a:pt x="6255" y="9116"/>
                  </a:cubicBezTo>
                  <a:cubicBezTo>
                    <a:pt x="4401" y="9668"/>
                    <a:pt x="2402" y="10773"/>
                    <a:pt x="1718" y="12707"/>
                  </a:cubicBezTo>
                  <a:cubicBezTo>
                    <a:pt x="1" y="17553"/>
                    <a:pt x="6946" y="19853"/>
                    <a:pt x="10459" y="19894"/>
                  </a:cubicBezTo>
                  <a:cubicBezTo>
                    <a:pt x="10512" y="19895"/>
                    <a:pt x="10565" y="19895"/>
                    <a:pt x="10618" y="19895"/>
                  </a:cubicBezTo>
                  <a:cubicBezTo>
                    <a:pt x="15510" y="19895"/>
                    <a:pt x="19967" y="17287"/>
                    <a:pt x="22790" y="13357"/>
                  </a:cubicBezTo>
                  <a:cubicBezTo>
                    <a:pt x="25410" y="9710"/>
                    <a:pt x="27696" y="2573"/>
                    <a:pt x="22136" y="344"/>
                  </a:cubicBezTo>
                  <a:cubicBezTo>
                    <a:pt x="22094" y="327"/>
                    <a:pt x="22054" y="320"/>
                    <a:pt x="22016" y="319"/>
                  </a:cubicBezTo>
                  <a:cubicBezTo>
                    <a:pt x="21495" y="104"/>
                    <a:pt x="20930" y="1"/>
                    <a:pt x="20356" y="1"/>
                  </a:cubicBezTo>
                  <a:close/>
                </a:path>
              </a:pathLst>
            </a:custGeom>
            <a:noFill/>
            <a:ln w="9525" cap="rnd" cmpd="sng">
              <a:solidFill>
                <a:schemeClr val="accent4"/>
              </a:solidFill>
              <a:prstDash val="lg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9" name="Google Shape;669;p18"/>
            <p:cNvSpPr/>
            <p:nvPr/>
          </p:nvSpPr>
          <p:spPr>
            <a:xfrm>
              <a:off x="76188" y="-1425"/>
              <a:ext cx="924875" cy="1074600"/>
            </a:xfrm>
            <a:custGeom>
              <a:avLst/>
              <a:gdLst/>
              <a:ahLst/>
              <a:cxnLst/>
              <a:rect l="l" t="t" r="r" b="b"/>
              <a:pathLst>
                <a:path w="36995" h="42984" extrusionOk="0">
                  <a:moveTo>
                    <a:pt x="1" y="0"/>
                  </a:moveTo>
                  <a:lnTo>
                    <a:pt x="1" y="42974"/>
                  </a:lnTo>
                  <a:cubicBezTo>
                    <a:pt x="191" y="42981"/>
                    <a:pt x="386" y="42984"/>
                    <a:pt x="585" y="42984"/>
                  </a:cubicBezTo>
                  <a:cubicBezTo>
                    <a:pt x="4307" y="42984"/>
                    <a:pt x="9635" y="41803"/>
                    <a:pt x="13555" y="36065"/>
                  </a:cubicBezTo>
                  <a:cubicBezTo>
                    <a:pt x="20220" y="26311"/>
                    <a:pt x="12580" y="18507"/>
                    <a:pt x="15344" y="13629"/>
                  </a:cubicBezTo>
                  <a:cubicBezTo>
                    <a:pt x="18107" y="8753"/>
                    <a:pt x="30463" y="14929"/>
                    <a:pt x="35339" y="6313"/>
                  </a:cubicBezTo>
                  <a:cubicBezTo>
                    <a:pt x="36556" y="4165"/>
                    <a:pt x="36995" y="2016"/>
                    <a:pt x="36966" y="0"/>
                  </a:cubicBezTo>
                  <a:close/>
                </a:path>
              </a:pathLst>
            </a:custGeom>
            <a:noFill/>
            <a:ln w="9525" cap="rnd" cmpd="sng">
              <a:solidFill>
                <a:schemeClr val="accent4"/>
              </a:solidFill>
              <a:prstDash val="lg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0" name="Google Shape;670;p18"/>
            <p:cNvSpPr/>
            <p:nvPr/>
          </p:nvSpPr>
          <p:spPr>
            <a:xfrm rot="-5400000">
              <a:off x="7996102" y="1757226"/>
              <a:ext cx="1864085" cy="431713"/>
            </a:xfrm>
            <a:custGeom>
              <a:avLst/>
              <a:gdLst/>
              <a:ahLst/>
              <a:cxnLst/>
              <a:rect l="l" t="t" r="r" b="b"/>
              <a:pathLst>
                <a:path w="53416" h="12370" extrusionOk="0">
                  <a:moveTo>
                    <a:pt x="28676" y="1"/>
                  </a:moveTo>
                  <a:cubicBezTo>
                    <a:pt x="28154" y="1"/>
                    <a:pt x="27632" y="7"/>
                    <a:pt x="27110" y="18"/>
                  </a:cubicBezTo>
                  <a:cubicBezTo>
                    <a:pt x="26166" y="38"/>
                    <a:pt x="25223" y="73"/>
                    <a:pt x="24281" y="120"/>
                  </a:cubicBezTo>
                  <a:cubicBezTo>
                    <a:pt x="18997" y="383"/>
                    <a:pt x="13607" y="1000"/>
                    <a:pt x="8851" y="3315"/>
                  </a:cubicBezTo>
                  <a:cubicBezTo>
                    <a:pt x="4973" y="5203"/>
                    <a:pt x="1555" y="8414"/>
                    <a:pt x="0" y="12370"/>
                  </a:cubicBezTo>
                  <a:lnTo>
                    <a:pt x="53415" y="12370"/>
                  </a:lnTo>
                  <a:cubicBezTo>
                    <a:pt x="52645" y="10623"/>
                    <a:pt x="51614" y="8998"/>
                    <a:pt x="50325" y="7577"/>
                  </a:cubicBezTo>
                  <a:cubicBezTo>
                    <a:pt x="48400" y="5450"/>
                    <a:pt x="45997" y="3829"/>
                    <a:pt x="43372" y="2653"/>
                  </a:cubicBezTo>
                  <a:cubicBezTo>
                    <a:pt x="41722" y="1911"/>
                    <a:pt x="39984" y="1347"/>
                    <a:pt x="38227" y="946"/>
                  </a:cubicBezTo>
                  <a:cubicBezTo>
                    <a:pt x="35098" y="233"/>
                    <a:pt x="31891" y="1"/>
                    <a:pt x="28676" y="1"/>
                  </a:cubicBezTo>
                  <a:close/>
                </a:path>
              </a:pathLst>
            </a:custGeom>
            <a:noFill/>
            <a:ln w="9525" cap="rnd" cmpd="sng">
              <a:solidFill>
                <a:schemeClr val="accent4"/>
              </a:solidFill>
              <a:prstDash val="lg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1" name="Google Shape;671;p18"/>
            <p:cNvSpPr/>
            <p:nvPr/>
          </p:nvSpPr>
          <p:spPr>
            <a:xfrm rot="5400000">
              <a:off x="-322126" y="4202787"/>
              <a:ext cx="1340476" cy="543816"/>
            </a:xfrm>
            <a:custGeom>
              <a:avLst/>
              <a:gdLst/>
              <a:ahLst/>
              <a:cxnLst/>
              <a:rect l="l" t="t" r="r" b="b"/>
              <a:pathLst>
                <a:path w="33844" h="13731" extrusionOk="0">
                  <a:moveTo>
                    <a:pt x="29116" y="1"/>
                  </a:moveTo>
                  <a:cubicBezTo>
                    <a:pt x="27654" y="1"/>
                    <a:pt x="26190" y="49"/>
                    <a:pt x="24733" y="121"/>
                  </a:cubicBezTo>
                  <a:cubicBezTo>
                    <a:pt x="19618" y="377"/>
                    <a:pt x="14405" y="963"/>
                    <a:pt x="9764" y="3100"/>
                  </a:cubicBezTo>
                  <a:cubicBezTo>
                    <a:pt x="9610" y="3170"/>
                    <a:pt x="9457" y="3243"/>
                    <a:pt x="9303" y="3318"/>
                  </a:cubicBezTo>
                  <a:cubicBezTo>
                    <a:pt x="4990" y="5419"/>
                    <a:pt x="1246" y="9151"/>
                    <a:pt x="1" y="13730"/>
                  </a:cubicBezTo>
                  <a:lnTo>
                    <a:pt x="33844" y="13730"/>
                  </a:lnTo>
                  <a:lnTo>
                    <a:pt x="33844" y="199"/>
                  </a:lnTo>
                  <a:cubicBezTo>
                    <a:pt x="32275" y="57"/>
                    <a:pt x="30696" y="1"/>
                    <a:pt x="29116" y="1"/>
                  </a:cubicBezTo>
                  <a:close/>
                </a:path>
              </a:pathLst>
            </a:custGeom>
            <a:noFill/>
            <a:ln w="9525" cap="rnd" cmpd="sng">
              <a:solidFill>
                <a:schemeClr val="accent4"/>
              </a:solidFill>
              <a:prstDash val="lg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2" name="Google Shape;672;p18"/>
            <p:cNvSpPr/>
            <p:nvPr/>
          </p:nvSpPr>
          <p:spPr>
            <a:xfrm>
              <a:off x="3221709" y="4660100"/>
              <a:ext cx="2578841" cy="484806"/>
            </a:xfrm>
            <a:custGeom>
              <a:avLst/>
              <a:gdLst/>
              <a:ahLst/>
              <a:cxnLst/>
              <a:rect l="l" t="t" r="r" b="b"/>
              <a:pathLst>
                <a:path w="70364" h="13228" extrusionOk="0">
                  <a:moveTo>
                    <a:pt x="66583" y="0"/>
                  </a:moveTo>
                  <a:cubicBezTo>
                    <a:pt x="66433" y="0"/>
                    <a:pt x="66284" y="6"/>
                    <a:pt x="66136" y="17"/>
                  </a:cubicBezTo>
                  <a:cubicBezTo>
                    <a:pt x="63218" y="234"/>
                    <a:pt x="60767" y="2179"/>
                    <a:pt x="58358" y="3841"/>
                  </a:cubicBezTo>
                  <a:cubicBezTo>
                    <a:pt x="56406" y="5188"/>
                    <a:pt x="54115" y="6431"/>
                    <a:pt x="51817" y="6431"/>
                  </a:cubicBezTo>
                  <a:cubicBezTo>
                    <a:pt x="51279" y="6431"/>
                    <a:pt x="50740" y="6363"/>
                    <a:pt x="50205" y="6212"/>
                  </a:cubicBezTo>
                  <a:cubicBezTo>
                    <a:pt x="47039" y="5316"/>
                    <a:pt x="45178" y="1821"/>
                    <a:pt x="42049" y="806"/>
                  </a:cubicBezTo>
                  <a:cubicBezTo>
                    <a:pt x="41403" y="596"/>
                    <a:pt x="40744" y="505"/>
                    <a:pt x="40082" y="505"/>
                  </a:cubicBezTo>
                  <a:cubicBezTo>
                    <a:pt x="38042" y="505"/>
                    <a:pt x="35966" y="1375"/>
                    <a:pt x="34112" y="2342"/>
                  </a:cubicBezTo>
                  <a:cubicBezTo>
                    <a:pt x="33394" y="2716"/>
                    <a:pt x="32674" y="3111"/>
                    <a:pt x="31953" y="3511"/>
                  </a:cubicBezTo>
                  <a:cubicBezTo>
                    <a:pt x="27917" y="5742"/>
                    <a:pt x="23829" y="8111"/>
                    <a:pt x="19303" y="8111"/>
                  </a:cubicBezTo>
                  <a:cubicBezTo>
                    <a:pt x="19200" y="8111"/>
                    <a:pt x="19097" y="8110"/>
                    <a:pt x="18993" y="8107"/>
                  </a:cubicBezTo>
                  <a:cubicBezTo>
                    <a:pt x="18407" y="8094"/>
                    <a:pt x="17819" y="8037"/>
                    <a:pt x="17233" y="7957"/>
                  </a:cubicBezTo>
                  <a:cubicBezTo>
                    <a:pt x="14736" y="7611"/>
                    <a:pt x="12262" y="6808"/>
                    <a:pt x="9793" y="6808"/>
                  </a:cubicBezTo>
                  <a:cubicBezTo>
                    <a:pt x="9214" y="6808"/>
                    <a:pt x="8635" y="6852"/>
                    <a:pt x="8056" y="6957"/>
                  </a:cubicBezTo>
                  <a:cubicBezTo>
                    <a:pt x="5459" y="7430"/>
                    <a:pt x="3200" y="9094"/>
                    <a:pt x="1505" y="11116"/>
                  </a:cubicBezTo>
                  <a:cubicBezTo>
                    <a:pt x="950" y="11779"/>
                    <a:pt x="446" y="12487"/>
                    <a:pt x="1" y="13228"/>
                  </a:cubicBezTo>
                  <a:lnTo>
                    <a:pt x="67196" y="13228"/>
                  </a:lnTo>
                  <a:cubicBezTo>
                    <a:pt x="68302" y="11102"/>
                    <a:pt x="69198" y="8873"/>
                    <a:pt x="69832" y="6545"/>
                  </a:cubicBezTo>
                  <a:cubicBezTo>
                    <a:pt x="70174" y="5291"/>
                    <a:pt x="70363" y="3828"/>
                    <a:pt x="70071" y="2598"/>
                  </a:cubicBezTo>
                  <a:cubicBezTo>
                    <a:pt x="69877" y="1784"/>
                    <a:pt x="69474" y="1071"/>
                    <a:pt x="68763" y="587"/>
                  </a:cubicBezTo>
                  <a:cubicBezTo>
                    <a:pt x="68129" y="157"/>
                    <a:pt x="67353" y="0"/>
                    <a:pt x="66583" y="0"/>
                  </a:cubicBezTo>
                  <a:close/>
                </a:path>
              </a:pathLst>
            </a:custGeom>
            <a:noFill/>
            <a:ln w="9525" cap="rnd" cmpd="sng">
              <a:solidFill>
                <a:schemeClr val="accent4"/>
              </a:solidFill>
              <a:prstDash val="lg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3" name="Google Shape;673;p18"/>
            <p:cNvSpPr/>
            <p:nvPr/>
          </p:nvSpPr>
          <p:spPr>
            <a:xfrm>
              <a:off x="8282400" y="4471763"/>
              <a:ext cx="692400" cy="497375"/>
            </a:xfrm>
            <a:custGeom>
              <a:avLst/>
              <a:gdLst/>
              <a:ahLst/>
              <a:cxnLst/>
              <a:rect l="l" t="t" r="r" b="b"/>
              <a:pathLst>
                <a:path w="27696" h="19895" extrusionOk="0">
                  <a:moveTo>
                    <a:pt x="20356" y="1"/>
                  </a:moveTo>
                  <a:cubicBezTo>
                    <a:pt x="19796" y="1"/>
                    <a:pt x="19228" y="100"/>
                    <a:pt x="18688" y="292"/>
                  </a:cubicBezTo>
                  <a:cubicBezTo>
                    <a:pt x="16446" y="1092"/>
                    <a:pt x="15130" y="3251"/>
                    <a:pt x="13782" y="5065"/>
                  </a:cubicBezTo>
                  <a:cubicBezTo>
                    <a:pt x="12914" y="6233"/>
                    <a:pt x="11952" y="7298"/>
                    <a:pt x="10604" y="7904"/>
                  </a:cubicBezTo>
                  <a:cubicBezTo>
                    <a:pt x="9227" y="8524"/>
                    <a:pt x="7691" y="8688"/>
                    <a:pt x="6255" y="9116"/>
                  </a:cubicBezTo>
                  <a:cubicBezTo>
                    <a:pt x="4401" y="9668"/>
                    <a:pt x="2402" y="10773"/>
                    <a:pt x="1718" y="12707"/>
                  </a:cubicBezTo>
                  <a:cubicBezTo>
                    <a:pt x="1" y="17553"/>
                    <a:pt x="6946" y="19853"/>
                    <a:pt x="10459" y="19894"/>
                  </a:cubicBezTo>
                  <a:cubicBezTo>
                    <a:pt x="10512" y="19895"/>
                    <a:pt x="10565" y="19895"/>
                    <a:pt x="10618" y="19895"/>
                  </a:cubicBezTo>
                  <a:cubicBezTo>
                    <a:pt x="15510" y="19895"/>
                    <a:pt x="19967" y="17287"/>
                    <a:pt x="22790" y="13357"/>
                  </a:cubicBezTo>
                  <a:cubicBezTo>
                    <a:pt x="25410" y="9710"/>
                    <a:pt x="27696" y="2573"/>
                    <a:pt x="22136" y="344"/>
                  </a:cubicBezTo>
                  <a:cubicBezTo>
                    <a:pt x="22094" y="327"/>
                    <a:pt x="22054" y="320"/>
                    <a:pt x="22016" y="319"/>
                  </a:cubicBezTo>
                  <a:cubicBezTo>
                    <a:pt x="21495" y="104"/>
                    <a:pt x="20930" y="1"/>
                    <a:pt x="2035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4" name="Google Shape;674;p18"/>
            <p:cNvSpPr/>
            <p:nvPr/>
          </p:nvSpPr>
          <p:spPr>
            <a:xfrm>
              <a:off x="0" y="-2825"/>
              <a:ext cx="924875" cy="1074600"/>
            </a:xfrm>
            <a:custGeom>
              <a:avLst/>
              <a:gdLst/>
              <a:ahLst/>
              <a:cxnLst/>
              <a:rect l="l" t="t" r="r" b="b"/>
              <a:pathLst>
                <a:path w="36995" h="42984" extrusionOk="0">
                  <a:moveTo>
                    <a:pt x="1" y="0"/>
                  </a:moveTo>
                  <a:lnTo>
                    <a:pt x="1" y="42974"/>
                  </a:lnTo>
                  <a:cubicBezTo>
                    <a:pt x="191" y="42981"/>
                    <a:pt x="386" y="42984"/>
                    <a:pt x="585" y="42984"/>
                  </a:cubicBezTo>
                  <a:cubicBezTo>
                    <a:pt x="4307" y="42984"/>
                    <a:pt x="9635" y="41803"/>
                    <a:pt x="13555" y="36065"/>
                  </a:cubicBezTo>
                  <a:cubicBezTo>
                    <a:pt x="20220" y="26311"/>
                    <a:pt x="12580" y="18507"/>
                    <a:pt x="15344" y="13629"/>
                  </a:cubicBezTo>
                  <a:cubicBezTo>
                    <a:pt x="18107" y="8753"/>
                    <a:pt x="30463" y="14929"/>
                    <a:pt x="35339" y="6313"/>
                  </a:cubicBezTo>
                  <a:cubicBezTo>
                    <a:pt x="36556" y="4165"/>
                    <a:pt x="36995" y="2016"/>
                    <a:pt x="3696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5" name="Google Shape;675;p18"/>
            <p:cNvSpPr/>
            <p:nvPr/>
          </p:nvSpPr>
          <p:spPr>
            <a:xfrm rot="-5400000">
              <a:off x="7996114" y="1527226"/>
              <a:ext cx="1864085" cy="431713"/>
            </a:xfrm>
            <a:custGeom>
              <a:avLst/>
              <a:gdLst/>
              <a:ahLst/>
              <a:cxnLst/>
              <a:rect l="l" t="t" r="r" b="b"/>
              <a:pathLst>
                <a:path w="53416" h="12370" extrusionOk="0">
                  <a:moveTo>
                    <a:pt x="28676" y="1"/>
                  </a:moveTo>
                  <a:cubicBezTo>
                    <a:pt x="28154" y="1"/>
                    <a:pt x="27632" y="7"/>
                    <a:pt x="27110" y="18"/>
                  </a:cubicBezTo>
                  <a:cubicBezTo>
                    <a:pt x="26166" y="38"/>
                    <a:pt x="25223" y="73"/>
                    <a:pt x="24281" y="120"/>
                  </a:cubicBezTo>
                  <a:cubicBezTo>
                    <a:pt x="18997" y="383"/>
                    <a:pt x="13607" y="1000"/>
                    <a:pt x="8851" y="3315"/>
                  </a:cubicBezTo>
                  <a:cubicBezTo>
                    <a:pt x="4973" y="5203"/>
                    <a:pt x="1555" y="8414"/>
                    <a:pt x="0" y="12370"/>
                  </a:cubicBezTo>
                  <a:lnTo>
                    <a:pt x="53415" y="12370"/>
                  </a:lnTo>
                  <a:cubicBezTo>
                    <a:pt x="52645" y="10623"/>
                    <a:pt x="51614" y="8998"/>
                    <a:pt x="50325" y="7577"/>
                  </a:cubicBezTo>
                  <a:cubicBezTo>
                    <a:pt x="48400" y="5450"/>
                    <a:pt x="45997" y="3829"/>
                    <a:pt x="43372" y="2653"/>
                  </a:cubicBezTo>
                  <a:cubicBezTo>
                    <a:pt x="41722" y="1911"/>
                    <a:pt x="39984" y="1347"/>
                    <a:pt x="38227" y="946"/>
                  </a:cubicBezTo>
                  <a:cubicBezTo>
                    <a:pt x="35098" y="233"/>
                    <a:pt x="31891" y="1"/>
                    <a:pt x="2867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6" name="Google Shape;676;p18"/>
            <p:cNvSpPr/>
            <p:nvPr/>
          </p:nvSpPr>
          <p:spPr>
            <a:xfrm rot="5400000">
              <a:off x="-398314" y="4201387"/>
              <a:ext cx="1340476" cy="543816"/>
            </a:xfrm>
            <a:custGeom>
              <a:avLst/>
              <a:gdLst/>
              <a:ahLst/>
              <a:cxnLst/>
              <a:rect l="l" t="t" r="r" b="b"/>
              <a:pathLst>
                <a:path w="33844" h="13731" extrusionOk="0">
                  <a:moveTo>
                    <a:pt x="29116" y="1"/>
                  </a:moveTo>
                  <a:cubicBezTo>
                    <a:pt x="27654" y="1"/>
                    <a:pt x="26190" y="49"/>
                    <a:pt x="24733" y="121"/>
                  </a:cubicBezTo>
                  <a:cubicBezTo>
                    <a:pt x="19618" y="377"/>
                    <a:pt x="14405" y="963"/>
                    <a:pt x="9764" y="3100"/>
                  </a:cubicBezTo>
                  <a:cubicBezTo>
                    <a:pt x="9610" y="3170"/>
                    <a:pt x="9457" y="3243"/>
                    <a:pt x="9303" y="3318"/>
                  </a:cubicBezTo>
                  <a:cubicBezTo>
                    <a:pt x="4990" y="5419"/>
                    <a:pt x="1246" y="9151"/>
                    <a:pt x="1" y="13730"/>
                  </a:cubicBezTo>
                  <a:lnTo>
                    <a:pt x="33844" y="13730"/>
                  </a:lnTo>
                  <a:lnTo>
                    <a:pt x="33844" y="199"/>
                  </a:lnTo>
                  <a:cubicBezTo>
                    <a:pt x="32275" y="57"/>
                    <a:pt x="30696" y="1"/>
                    <a:pt x="2911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7" name="Google Shape;677;p18"/>
            <p:cNvSpPr/>
            <p:nvPr/>
          </p:nvSpPr>
          <p:spPr>
            <a:xfrm>
              <a:off x="3145521" y="4658700"/>
              <a:ext cx="2578841" cy="484806"/>
            </a:xfrm>
            <a:custGeom>
              <a:avLst/>
              <a:gdLst/>
              <a:ahLst/>
              <a:cxnLst/>
              <a:rect l="l" t="t" r="r" b="b"/>
              <a:pathLst>
                <a:path w="70364" h="13228" extrusionOk="0">
                  <a:moveTo>
                    <a:pt x="66583" y="0"/>
                  </a:moveTo>
                  <a:cubicBezTo>
                    <a:pt x="66433" y="0"/>
                    <a:pt x="66284" y="6"/>
                    <a:pt x="66136" y="17"/>
                  </a:cubicBezTo>
                  <a:cubicBezTo>
                    <a:pt x="63218" y="234"/>
                    <a:pt x="60767" y="2179"/>
                    <a:pt x="58358" y="3841"/>
                  </a:cubicBezTo>
                  <a:cubicBezTo>
                    <a:pt x="56406" y="5188"/>
                    <a:pt x="54115" y="6431"/>
                    <a:pt x="51817" y="6431"/>
                  </a:cubicBezTo>
                  <a:cubicBezTo>
                    <a:pt x="51279" y="6431"/>
                    <a:pt x="50740" y="6363"/>
                    <a:pt x="50205" y="6212"/>
                  </a:cubicBezTo>
                  <a:cubicBezTo>
                    <a:pt x="47039" y="5316"/>
                    <a:pt x="45178" y="1821"/>
                    <a:pt x="42049" y="806"/>
                  </a:cubicBezTo>
                  <a:cubicBezTo>
                    <a:pt x="41403" y="596"/>
                    <a:pt x="40744" y="505"/>
                    <a:pt x="40082" y="505"/>
                  </a:cubicBezTo>
                  <a:cubicBezTo>
                    <a:pt x="38042" y="505"/>
                    <a:pt x="35966" y="1375"/>
                    <a:pt x="34112" y="2342"/>
                  </a:cubicBezTo>
                  <a:cubicBezTo>
                    <a:pt x="33394" y="2716"/>
                    <a:pt x="32674" y="3111"/>
                    <a:pt x="31953" y="3511"/>
                  </a:cubicBezTo>
                  <a:cubicBezTo>
                    <a:pt x="27917" y="5742"/>
                    <a:pt x="23829" y="8111"/>
                    <a:pt x="19303" y="8111"/>
                  </a:cubicBezTo>
                  <a:cubicBezTo>
                    <a:pt x="19200" y="8111"/>
                    <a:pt x="19097" y="8110"/>
                    <a:pt x="18993" y="8107"/>
                  </a:cubicBezTo>
                  <a:cubicBezTo>
                    <a:pt x="18407" y="8094"/>
                    <a:pt x="17819" y="8037"/>
                    <a:pt x="17233" y="7957"/>
                  </a:cubicBezTo>
                  <a:cubicBezTo>
                    <a:pt x="14736" y="7611"/>
                    <a:pt x="12262" y="6808"/>
                    <a:pt x="9793" y="6808"/>
                  </a:cubicBezTo>
                  <a:cubicBezTo>
                    <a:pt x="9214" y="6808"/>
                    <a:pt x="8635" y="6852"/>
                    <a:pt x="8056" y="6957"/>
                  </a:cubicBezTo>
                  <a:cubicBezTo>
                    <a:pt x="5459" y="7430"/>
                    <a:pt x="3200" y="9094"/>
                    <a:pt x="1505" y="11116"/>
                  </a:cubicBezTo>
                  <a:cubicBezTo>
                    <a:pt x="950" y="11779"/>
                    <a:pt x="446" y="12487"/>
                    <a:pt x="1" y="13228"/>
                  </a:cubicBezTo>
                  <a:lnTo>
                    <a:pt x="67196" y="13228"/>
                  </a:lnTo>
                  <a:cubicBezTo>
                    <a:pt x="68302" y="11102"/>
                    <a:pt x="69198" y="8873"/>
                    <a:pt x="69832" y="6545"/>
                  </a:cubicBezTo>
                  <a:cubicBezTo>
                    <a:pt x="70174" y="5291"/>
                    <a:pt x="70363" y="3828"/>
                    <a:pt x="70071" y="2598"/>
                  </a:cubicBezTo>
                  <a:cubicBezTo>
                    <a:pt x="69877" y="1784"/>
                    <a:pt x="69474" y="1071"/>
                    <a:pt x="68763" y="587"/>
                  </a:cubicBezTo>
                  <a:cubicBezTo>
                    <a:pt x="68129" y="157"/>
                    <a:pt x="67353" y="0"/>
                    <a:pt x="6658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8" name="Google Shape;678;p18"/>
            <p:cNvSpPr/>
            <p:nvPr/>
          </p:nvSpPr>
          <p:spPr>
            <a:xfrm rot="10800000">
              <a:off x="7910984" y="227176"/>
              <a:ext cx="1342867" cy="1325924"/>
            </a:xfrm>
            <a:custGeom>
              <a:avLst/>
              <a:gdLst/>
              <a:ahLst/>
              <a:cxnLst/>
              <a:rect l="l" t="t" r="r" b="b"/>
              <a:pathLst>
                <a:path w="32972" h="32556" extrusionOk="0">
                  <a:moveTo>
                    <a:pt x="0" y="0"/>
                  </a:moveTo>
                  <a:lnTo>
                    <a:pt x="0" y="32556"/>
                  </a:lnTo>
                  <a:lnTo>
                    <a:pt x="32972" y="32556"/>
                  </a:lnTo>
                  <a:cubicBezTo>
                    <a:pt x="32428" y="32078"/>
                    <a:pt x="31964" y="31519"/>
                    <a:pt x="31611" y="30861"/>
                  </a:cubicBezTo>
                  <a:cubicBezTo>
                    <a:pt x="31024" y="29761"/>
                    <a:pt x="30835" y="28540"/>
                    <a:pt x="30749" y="27284"/>
                  </a:cubicBezTo>
                  <a:cubicBezTo>
                    <a:pt x="30608" y="25223"/>
                    <a:pt x="30743" y="23074"/>
                    <a:pt x="29849" y="21236"/>
                  </a:cubicBezTo>
                  <a:cubicBezTo>
                    <a:pt x="29669" y="20866"/>
                    <a:pt x="29454" y="20521"/>
                    <a:pt x="29209" y="20203"/>
                  </a:cubicBezTo>
                  <a:cubicBezTo>
                    <a:pt x="27815" y="18372"/>
                    <a:pt x="25472" y="17334"/>
                    <a:pt x="23237" y="16585"/>
                  </a:cubicBezTo>
                  <a:cubicBezTo>
                    <a:pt x="18056" y="14851"/>
                    <a:pt x="12288" y="13718"/>
                    <a:pt x="8596" y="9693"/>
                  </a:cubicBezTo>
                  <a:cubicBezTo>
                    <a:pt x="6106" y="6978"/>
                    <a:pt x="4825" y="3173"/>
                    <a:pt x="1836" y="1018"/>
                  </a:cubicBezTo>
                  <a:cubicBezTo>
                    <a:pt x="1264" y="604"/>
                    <a:pt x="648" y="268"/>
                    <a:pt x="0" y="0"/>
                  </a:cubicBezTo>
                  <a:close/>
                </a:path>
              </a:pathLst>
            </a:custGeom>
            <a:noFill/>
            <a:ln w="9525" cap="rnd" cmpd="sng">
              <a:solidFill>
                <a:schemeClr val="accent4"/>
              </a:solidFill>
              <a:prstDash val="lg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9" name="Google Shape;679;p18"/>
            <p:cNvSpPr/>
            <p:nvPr/>
          </p:nvSpPr>
          <p:spPr>
            <a:xfrm rot="10800000">
              <a:off x="7801158" y="-2824"/>
              <a:ext cx="1342867" cy="1325924"/>
            </a:xfrm>
            <a:custGeom>
              <a:avLst/>
              <a:gdLst/>
              <a:ahLst/>
              <a:cxnLst/>
              <a:rect l="l" t="t" r="r" b="b"/>
              <a:pathLst>
                <a:path w="32972" h="32556" extrusionOk="0">
                  <a:moveTo>
                    <a:pt x="0" y="0"/>
                  </a:moveTo>
                  <a:lnTo>
                    <a:pt x="0" y="32556"/>
                  </a:lnTo>
                  <a:lnTo>
                    <a:pt x="32972" y="32556"/>
                  </a:lnTo>
                  <a:cubicBezTo>
                    <a:pt x="32428" y="32078"/>
                    <a:pt x="31964" y="31519"/>
                    <a:pt x="31611" y="30861"/>
                  </a:cubicBezTo>
                  <a:cubicBezTo>
                    <a:pt x="31024" y="29761"/>
                    <a:pt x="30835" y="28540"/>
                    <a:pt x="30749" y="27284"/>
                  </a:cubicBezTo>
                  <a:cubicBezTo>
                    <a:pt x="30608" y="25223"/>
                    <a:pt x="30743" y="23074"/>
                    <a:pt x="29849" y="21236"/>
                  </a:cubicBezTo>
                  <a:cubicBezTo>
                    <a:pt x="29669" y="20866"/>
                    <a:pt x="29454" y="20521"/>
                    <a:pt x="29209" y="20203"/>
                  </a:cubicBezTo>
                  <a:cubicBezTo>
                    <a:pt x="27815" y="18372"/>
                    <a:pt x="25472" y="17334"/>
                    <a:pt x="23237" y="16585"/>
                  </a:cubicBezTo>
                  <a:cubicBezTo>
                    <a:pt x="18056" y="14851"/>
                    <a:pt x="12288" y="13718"/>
                    <a:pt x="8596" y="9693"/>
                  </a:cubicBezTo>
                  <a:cubicBezTo>
                    <a:pt x="6106" y="6978"/>
                    <a:pt x="4825" y="3173"/>
                    <a:pt x="1836" y="1018"/>
                  </a:cubicBezTo>
                  <a:cubicBezTo>
                    <a:pt x="1264" y="604"/>
                    <a:pt x="648" y="268"/>
                    <a:pt x="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80" name="Google Shape;680;p18"/>
          <p:cNvGrpSpPr/>
          <p:nvPr/>
        </p:nvGrpSpPr>
        <p:grpSpPr>
          <a:xfrm>
            <a:off x="625537" y="162411"/>
            <a:ext cx="7139841" cy="4871770"/>
            <a:chOff x="625537" y="162411"/>
            <a:chExt cx="7139841" cy="4871770"/>
          </a:xfrm>
        </p:grpSpPr>
        <p:grpSp>
          <p:nvGrpSpPr>
            <p:cNvPr id="681" name="Google Shape;681;p18"/>
            <p:cNvGrpSpPr/>
            <p:nvPr/>
          </p:nvGrpSpPr>
          <p:grpSpPr>
            <a:xfrm>
              <a:off x="7250437" y="162411"/>
              <a:ext cx="514941" cy="970396"/>
              <a:chOff x="7250437" y="162411"/>
              <a:chExt cx="514941" cy="970396"/>
            </a:xfrm>
          </p:grpSpPr>
          <p:sp>
            <p:nvSpPr>
              <p:cNvPr id="682" name="Google Shape;682;p18"/>
              <p:cNvSpPr/>
              <p:nvPr/>
            </p:nvSpPr>
            <p:spPr>
              <a:xfrm>
                <a:off x="7464651" y="611502"/>
                <a:ext cx="60728" cy="83505"/>
              </a:xfrm>
              <a:custGeom>
                <a:avLst/>
                <a:gdLst/>
                <a:ahLst/>
                <a:cxnLst/>
                <a:rect l="l" t="t" r="r" b="b"/>
                <a:pathLst>
                  <a:path w="1845" h="2537" extrusionOk="0">
                    <a:moveTo>
                      <a:pt x="953" y="1"/>
                    </a:moveTo>
                    <a:cubicBezTo>
                      <a:pt x="919" y="1"/>
                      <a:pt x="886" y="19"/>
                      <a:pt x="867" y="53"/>
                    </a:cubicBezTo>
                    <a:cubicBezTo>
                      <a:pt x="784" y="206"/>
                      <a:pt x="630" y="779"/>
                      <a:pt x="179" y="1162"/>
                    </a:cubicBezTo>
                    <a:cubicBezTo>
                      <a:pt x="0" y="1314"/>
                      <a:pt x="210" y="1394"/>
                      <a:pt x="426" y="1648"/>
                    </a:cubicBezTo>
                    <a:cubicBezTo>
                      <a:pt x="793" y="2081"/>
                      <a:pt x="799" y="2331"/>
                      <a:pt x="910" y="2488"/>
                    </a:cubicBezTo>
                    <a:cubicBezTo>
                      <a:pt x="933" y="2521"/>
                      <a:pt x="965" y="2537"/>
                      <a:pt x="997" y="2537"/>
                    </a:cubicBezTo>
                    <a:cubicBezTo>
                      <a:pt x="1032" y="2537"/>
                      <a:pt x="1066" y="2518"/>
                      <a:pt x="1088" y="2480"/>
                    </a:cubicBezTo>
                    <a:cubicBezTo>
                      <a:pt x="1117" y="2428"/>
                      <a:pt x="1140" y="2371"/>
                      <a:pt x="1161" y="2315"/>
                    </a:cubicBezTo>
                    <a:cubicBezTo>
                      <a:pt x="1397" y="1686"/>
                      <a:pt x="1667" y="1496"/>
                      <a:pt x="1799" y="1343"/>
                    </a:cubicBezTo>
                    <a:cubicBezTo>
                      <a:pt x="1844" y="1290"/>
                      <a:pt x="1812" y="1179"/>
                      <a:pt x="1782" y="1149"/>
                    </a:cubicBezTo>
                    <a:cubicBezTo>
                      <a:pt x="1660" y="1032"/>
                      <a:pt x="1357" y="787"/>
                      <a:pt x="1137" y="249"/>
                    </a:cubicBezTo>
                    <a:cubicBezTo>
                      <a:pt x="1107" y="178"/>
                      <a:pt x="1081" y="102"/>
                      <a:pt x="1032" y="41"/>
                    </a:cubicBezTo>
                    <a:cubicBezTo>
                      <a:pt x="1011" y="14"/>
                      <a:pt x="982" y="1"/>
                      <a:pt x="95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3" name="Google Shape;683;p18"/>
              <p:cNvSpPr/>
              <p:nvPr/>
            </p:nvSpPr>
            <p:spPr>
              <a:xfrm>
                <a:off x="7407412" y="162411"/>
                <a:ext cx="94466" cy="94795"/>
              </a:xfrm>
              <a:custGeom>
                <a:avLst/>
                <a:gdLst/>
                <a:ahLst/>
                <a:cxnLst/>
                <a:rect l="l" t="t" r="r" b="b"/>
                <a:pathLst>
                  <a:path w="2870" h="2880" extrusionOk="0">
                    <a:moveTo>
                      <a:pt x="1676" y="1"/>
                    </a:moveTo>
                    <a:cubicBezTo>
                      <a:pt x="1636" y="1"/>
                      <a:pt x="1596" y="17"/>
                      <a:pt x="1566" y="51"/>
                    </a:cubicBezTo>
                    <a:lnTo>
                      <a:pt x="1075" y="618"/>
                    </a:lnTo>
                    <a:cubicBezTo>
                      <a:pt x="1046" y="650"/>
                      <a:pt x="1006" y="669"/>
                      <a:pt x="964" y="669"/>
                    </a:cubicBezTo>
                    <a:cubicBezTo>
                      <a:pt x="959" y="669"/>
                      <a:pt x="953" y="668"/>
                      <a:pt x="948" y="668"/>
                    </a:cubicBezTo>
                    <a:lnTo>
                      <a:pt x="201" y="584"/>
                    </a:lnTo>
                    <a:cubicBezTo>
                      <a:pt x="195" y="583"/>
                      <a:pt x="190" y="583"/>
                      <a:pt x="184" y="583"/>
                    </a:cubicBezTo>
                    <a:cubicBezTo>
                      <a:pt x="73" y="583"/>
                      <a:pt x="0" y="706"/>
                      <a:pt x="60" y="804"/>
                    </a:cubicBezTo>
                    <a:lnTo>
                      <a:pt x="448" y="1448"/>
                    </a:lnTo>
                    <a:cubicBezTo>
                      <a:pt x="474" y="1489"/>
                      <a:pt x="476" y="1540"/>
                      <a:pt x="457" y="1584"/>
                    </a:cubicBezTo>
                    <a:lnTo>
                      <a:pt x="146" y="2269"/>
                    </a:lnTo>
                    <a:cubicBezTo>
                      <a:pt x="102" y="2368"/>
                      <a:pt x="176" y="2475"/>
                      <a:pt x="278" y="2475"/>
                    </a:cubicBezTo>
                    <a:cubicBezTo>
                      <a:pt x="290" y="2475"/>
                      <a:pt x="301" y="2474"/>
                      <a:pt x="313" y="2471"/>
                    </a:cubicBezTo>
                    <a:lnTo>
                      <a:pt x="1045" y="2301"/>
                    </a:lnTo>
                    <a:cubicBezTo>
                      <a:pt x="1056" y="2298"/>
                      <a:pt x="1068" y="2297"/>
                      <a:pt x="1079" y="2297"/>
                    </a:cubicBezTo>
                    <a:cubicBezTo>
                      <a:pt x="1114" y="2297"/>
                      <a:pt x="1149" y="2310"/>
                      <a:pt x="1177" y="2335"/>
                    </a:cubicBezTo>
                    <a:lnTo>
                      <a:pt x="1733" y="2841"/>
                    </a:lnTo>
                    <a:cubicBezTo>
                      <a:pt x="1762" y="2868"/>
                      <a:pt x="1796" y="2880"/>
                      <a:pt x="1830" y="2880"/>
                    </a:cubicBezTo>
                    <a:cubicBezTo>
                      <a:pt x="1901" y="2880"/>
                      <a:pt x="1969" y="2828"/>
                      <a:pt x="1976" y="2746"/>
                    </a:cubicBezTo>
                    <a:lnTo>
                      <a:pt x="2040" y="1998"/>
                    </a:lnTo>
                    <a:cubicBezTo>
                      <a:pt x="2044" y="1950"/>
                      <a:pt x="2072" y="1907"/>
                      <a:pt x="2113" y="1883"/>
                    </a:cubicBezTo>
                    <a:lnTo>
                      <a:pt x="2766" y="1510"/>
                    </a:lnTo>
                    <a:cubicBezTo>
                      <a:pt x="2870" y="1453"/>
                      <a:pt x="2861" y="1299"/>
                      <a:pt x="2750" y="1251"/>
                    </a:cubicBezTo>
                    <a:lnTo>
                      <a:pt x="2058" y="958"/>
                    </a:lnTo>
                    <a:cubicBezTo>
                      <a:pt x="2013" y="940"/>
                      <a:pt x="1981" y="900"/>
                      <a:pt x="1971" y="854"/>
                    </a:cubicBezTo>
                    <a:lnTo>
                      <a:pt x="1820" y="117"/>
                    </a:lnTo>
                    <a:cubicBezTo>
                      <a:pt x="1804" y="43"/>
                      <a:pt x="1741" y="1"/>
                      <a:pt x="1676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4" name="Google Shape;684;p18"/>
              <p:cNvSpPr/>
              <p:nvPr/>
            </p:nvSpPr>
            <p:spPr>
              <a:xfrm>
                <a:off x="7308230" y="286042"/>
                <a:ext cx="99173" cy="140119"/>
              </a:xfrm>
              <a:custGeom>
                <a:avLst/>
                <a:gdLst/>
                <a:ahLst/>
                <a:cxnLst/>
                <a:rect l="l" t="t" r="r" b="b"/>
                <a:pathLst>
                  <a:path w="3013" h="4257" extrusionOk="0">
                    <a:moveTo>
                      <a:pt x="513" y="0"/>
                    </a:moveTo>
                    <a:cubicBezTo>
                      <a:pt x="438" y="0"/>
                      <a:pt x="363" y="3"/>
                      <a:pt x="289" y="5"/>
                    </a:cubicBezTo>
                    <a:cubicBezTo>
                      <a:pt x="215" y="7"/>
                      <a:pt x="146" y="39"/>
                      <a:pt x="84" y="79"/>
                    </a:cubicBezTo>
                    <a:cubicBezTo>
                      <a:pt x="8" y="130"/>
                      <a:pt x="0" y="228"/>
                      <a:pt x="66" y="296"/>
                    </a:cubicBezTo>
                    <a:cubicBezTo>
                      <a:pt x="128" y="360"/>
                      <a:pt x="201" y="390"/>
                      <a:pt x="292" y="391"/>
                    </a:cubicBezTo>
                    <a:cubicBezTo>
                      <a:pt x="439" y="393"/>
                      <a:pt x="587" y="397"/>
                      <a:pt x="731" y="417"/>
                    </a:cubicBezTo>
                    <a:cubicBezTo>
                      <a:pt x="957" y="449"/>
                      <a:pt x="1002" y="517"/>
                      <a:pt x="960" y="736"/>
                    </a:cubicBezTo>
                    <a:cubicBezTo>
                      <a:pt x="926" y="922"/>
                      <a:pt x="863" y="1099"/>
                      <a:pt x="782" y="1273"/>
                    </a:cubicBezTo>
                    <a:cubicBezTo>
                      <a:pt x="664" y="1524"/>
                      <a:pt x="696" y="1765"/>
                      <a:pt x="875" y="1980"/>
                    </a:cubicBezTo>
                    <a:cubicBezTo>
                      <a:pt x="994" y="2121"/>
                      <a:pt x="1156" y="2196"/>
                      <a:pt x="1335" y="2239"/>
                    </a:cubicBezTo>
                    <a:cubicBezTo>
                      <a:pt x="1437" y="2263"/>
                      <a:pt x="1542" y="2278"/>
                      <a:pt x="1643" y="2305"/>
                    </a:cubicBezTo>
                    <a:cubicBezTo>
                      <a:pt x="1852" y="2360"/>
                      <a:pt x="1901" y="2434"/>
                      <a:pt x="1869" y="2646"/>
                    </a:cubicBezTo>
                    <a:cubicBezTo>
                      <a:pt x="1842" y="2823"/>
                      <a:pt x="1778" y="2989"/>
                      <a:pt x="1708" y="3156"/>
                    </a:cubicBezTo>
                    <a:cubicBezTo>
                      <a:pt x="1532" y="3567"/>
                      <a:pt x="1673" y="3981"/>
                      <a:pt x="2063" y="4178"/>
                    </a:cubicBezTo>
                    <a:cubicBezTo>
                      <a:pt x="2172" y="4234"/>
                      <a:pt x="2282" y="4257"/>
                      <a:pt x="2391" y="4257"/>
                    </a:cubicBezTo>
                    <a:cubicBezTo>
                      <a:pt x="2547" y="4257"/>
                      <a:pt x="2702" y="4211"/>
                      <a:pt x="2853" y="4145"/>
                    </a:cubicBezTo>
                    <a:cubicBezTo>
                      <a:pt x="2968" y="4095"/>
                      <a:pt x="3012" y="4004"/>
                      <a:pt x="2974" y="3922"/>
                    </a:cubicBezTo>
                    <a:cubicBezTo>
                      <a:pt x="2950" y="3872"/>
                      <a:pt x="2931" y="3841"/>
                      <a:pt x="2859" y="3841"/>
                    </a:cubicBezTo>
                    <a:cubicBezTo>
                      <a:pt x="2833" y="3841"/>
                      <a:pt x="2801" y="3845"/>
                      <a:pt x="2758" y="3854"/>
                    </a:cubicBezTo>
                    <a:cubicBezTo>
                      <a:pt x="2658" y="3875"/>
                      <a:pt x="2558" y="3895"/>
                      <a:pt x="2455" y="3895"/>
                    </a:cubicBezTo>
                    <a:cubicBezTo>
                      <a:pt x="2432" y="3895"/>
                      <a:pt x="2408" y="3894"/>
                      <a:pt x="2384" y="3891"/>
                    </a:cubicBezTo>
                    <a:cubicBezTo>
                      <a:pt x="2119" y="3865"/>
                      <a:pt x="1973" y="3662"/>
                      <a:pt x="2037" y="3406"/>
                    </a:cubicBezTo>
                    <a:cubicBezTo>
                      <a:pt x="2059" y="3316"/>
                      <a:pt x="2101" y="3228"/>
                      <a:pt x="2135" y="3141"/>
                    </a:cubicBezTo>
                    <a:cubicBezTo>
                      <a:pt x="2214" y="2934"/>
                      <a:pt x="2284" y="2725"/>
                      <a:pt x="2267" y="2497"/>
                    </a:cubicBezTo>
                    <a:cubicBezTo>
                      <a:pt x="2245" y="2214"/>
                      <a:pt x="2098" y="2024"/>
                      <a:pt x="1831" y="1944"/>
                    </a:cubicBezTo>
                    <a:cubicBezTo>
                      <a:pt x="1752" y="1920"/>
                      <a:pt x="1668" y="1906"/>
                      <a:pt x="1550" y="1877"/>
                    </a:cubicBezTo>
                    <a:cubicBezTo>
                      <a:pt x="1533" y="1875"/>
                      <a:pt x="1481" y="1866"/>
                      <a:pt x="1433" y="1855"/>
                    </a:cubicBezTo>
                    <a:cubicBezTo>
                      <a:pt x="1111" y="1778"/>
                      <a:pt x="1048" y="1657"/>
                      <a:pt x="1176" y="1360"/>
                    </a:cubicBezTo>
                    <a:cubicBezTo>
                      <a:pt x="1188" y="1331"/>
                      <a:pt x="1208" y="1305"/>
                      <a:pt x="1219" y="1275"/>
                    </a:cubicBezTo>
                    <a:cubicBezTo>
                      <a:pt x="1287" y="1098"/>
                      <a:pt x="1346" y="919"/>
                      <a:pt x="1370" y="730"/>
                    </a:cubicBezTo>
                    <a:cubicBezTo>
                      <a:pt x="1415" y="377"/>
                      <a:pt x="1261" y="138"/>
                      <a:pt x="916" y="45"/>
                    </a:cubicBezTo>
                    <a:cubicBezTo>
                      <a:pt x="783" y="9"/>
                      <a:pt x="648" y="0"/>
                      <a:pt x="513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5" name="Google Shape;685;p18"/>
              <p:cNvSpPr/>
              <p:nvPr/>
            </p:nvSpPr>
            <p:spPr>
              <a:xfrm>
                <a:off x="7250437" y="695011"/>
                <a:ext cx="94466" cy="94795"/>
              </a:xfrm>
              <a:custGeom>
                <a:avLst/>
                <a:gdLst/>
                <a:ahLst/>
                <a:cxnLst/>
                <a:rect l="l" t="t" r="r" b="b"/>
                <a:pathLst>
                  <a:path w="2870" h="2880" extrusionOk="0">
                    <a:moveTo>
                      <a:pt x="1676" y="1"/>
                    </a:moveTo>
                    <a:cubicBezTo>
                      <a:pt x="1636" y="1"/>
                      <a:pt x="1596" y="17"/>
                      <a:pt x="1566" y="51"/>
                    </a:cubicBezTo>
                    <a:lnTo>
                      <a:pt x="1075" y="618"/>
                    </a:lnTo>
                    <a:cubicBezTo>
                      <a:pt x="1046" y="650"/>
                      <a:pt x="1006" y="669"/>
                      <a:pt x="964" y="669"/>
                    </a:cubicBezTo>
                    <a:cubicBezTo>
                      <a:pt x="959" y="669"/>
                      <a:pt x="953" y="668"/>
                      <a:pt x="948" y="668"/>
                    </a:cubicBezTo>
                    <a:lnTo>
                      <a:pt x="201" y="584"/>
                    </a:lnTo>
                    <a:cubicBezTo>
                      <a:pt x="195" y="583"/>
                      <a:pt x="190" y="583"/>
                      <a:pt x="184" y="583"/>
                    </a:cubicBezTo>
                    <a:cubicBezTo>
                      <a:pt x="73" y="583"/>
                      <a:pt x="0" y="706"/>
                      <a:pt x="60" y="804"/>
                    </a:cubicBezTo>
                    <a:lnTo>
                      <a:pt x="448" y="1448"/>
                    </a:lnTo>
                    <a:cubicBezTo>
                      <a:pt x="474" y="1489"/>
                      <a:pt x="476" y="1540"/>
                      <a:pt x="457" y="1584"/>
                    </a:cubicBezTo>
                    <a:lnTo>
                      <a:pt x="146" y="2269"/>
                    </a:lnTo>
                    <a:cubicBezTo>
                      <a:pt x="102" y="2368"/>
                      <a:pt x="176" y="2475"/>
                      <a:pt x="278" y="2475"/>
                    </a:cubicBezTo>
                    <a:cubicBezTo>
                      <a:pt x="290" y="2475"/>
                      <a:pt x="301" y="2474"/>
                      <a:pt x="313" y="2471"/>
                    </a:cubicBezTo>
                    <a:lnTo>
                      <a:pt x="1045" y="2301"/>
                    </a:lnTo>
                    <a:cubicBezTo>
                      <a:pt x="1056" y="2298"/>
                      <a:pt x="1068" y="2297"/>
                      <a:pt x="1079" y="2297"/>
                    </a:cubicBezTo>
                    <a:cubicBezTo>
                      <a:pt x="1114" y="2297"/>
                      <a:pt x="1149" y="2310"/>
                      <a:pt x="1177" y="2335"/>
                    </a:cubicBezTo>
                    <a:lnTo>
                      <a:pt x="1733" y="2841"/>
                    </a:lnTo>
                    <a:cubicBezTo>
                      <a:pt x="1762" y="2868"/>
                      <a:pt x="1796" y="2880"/>
                      <a:pt x="1830" y="2880"/>
                    </a:cubicBezTo>
                    <a:cubicBezTo>
                      <a:pt x="1901" y="2880"/>
                      <a:pt x="1969" y="2828"/>
                      <a:pt x="1976" y="2746"/>
                    </a:cubicBezTo>
                    <a:lnTo>
                      <a:pt x="2040" y="1998"/>
                    </a:lnTo>
                    <a:cubicBezTo>
                      <a:pt x="2044" y="1950"/>
                      <a:pt x="2072" y="1907"/>
                      <a:pt x="2113" y="1883"/>
                    </a:cubicBezTo>
                    <a:lnTo>
                      <a:pt x="2766" y="1510"/>
                    </a:lnTo>
                    <a:cubicBezTo>
                      <a:pt x="2870" y="1453"/>
                      <a:pt x="2861" y="1299"/>
                      <a:pt x="2750" y="1251"/>
                    </a:cubicBezTo>
                    <a:lnTo>
                      <a:pt x="2058" y="958"/>
                    </a:lnTo>
                    <a:cubicBezTo>
                      <a:pt x="2013" y="940"/>
                      <a:pt x="1981" y="900"/>
                      <a:pt x="1971" y="854"/>
                    </a:cubicBezTo>
                    <a:lnTo>
                      <a:pt x="1820" y="117"/>
                    </a:lnTo>
                    <a:cubicBezTo>
                      <a:pt x="1804" y="43"/>
                      <a:pt x="1741" y="1"/>
                      <a:pt x="1676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6" name="Google Shape;686;p18"/>
              <p:cNvSpPr/>
              <p:nvPr/>
            </p:nvSpPr>
            <p:spPr>
              <a:xfrm>
                <a:off x="7670912" y="540011"/>
                <a:ext cx="94466" cy="94795"/>
              </a:xfrm>
              <a:custGeom>
                <a:avLst/>
                <a:gdLst/>
                <a:ahLst/>
                <a:cxnLst/>
                <a:rect l="l" t="t" r="r" b="b"/>
                <a:pathLst>
                  <a:path w="2870" h="2880" extrusionOk="0">
                    <a:moveTo>
                      <a:pt x="1676" y="1"/>
                    </a:moveTo>
                    <a:cubicBezTo>
                      <a:pt x="1636" y="1"/>
                      <a:pt x="1596" y="17"/>
                      <a:pt x="1566" y="51"/>
                    </a:cubicBezTo>
                    <a:lnTo>
                      <a:pt x="1075" y="618"/>
                    </a:lnTo>
                    <a:cubicBezTo>
                      <a:pt x="1046" y="650"/>
                      <a:pt x="1006" y="669"/>
                      <a:pt x="964" y="669"/>
                    </a:cubicBezTo>
                    <a:cubicBezTo>
                      <a:pt x="959" y="669"/>
                      <a:pt x="953" y="668"/>
                      <a:pt x="948" y="668"/>
                    </a:cubicBezTo>
                    <a:lnTo>
                      <a:pt x="201" y="584"/>
                    </a:lnTo>
                    <a:cubicBezTo>
                      <a:pt x="195" y="583"/>
                      <a:pt x="190" y="583"/>
                      <a:pt x="184" y="583"/>
                    </a:cubicBezTo>
                    <a:cubicBezTo>
                      <a:pt x="73" y="583"/>
                      <a:pt x="0" y="706"/>
                      <a:pt x="60" y="804"/>
                    </a:cubicBezTo>
                    <a:lnTo>
                      <a:pt x="448" y="1448"/>
                    </a:lnTo>
                    <a:cubicBezTo>
                      <a:pt x="474" y="1489"/>
                      <a:pt x="476" y="1540"/>
                      <a:pt x="457" y="1584"/>
                    </a:cubicBezTo>
                    <a:lnTo>
                      <a:pt x="146" y="2269"/>
                    </a:lnTo>
                    <a:cubicBezTo>
                      <a:pt x="102" y="2368"/>
                      <a:pt x="176" y="2475"/>
                      <a:pt x="278" y="2475"/>
                    </a:cubicBezTo>
                    <a:cubicBezTo>
                      <a:pt x="290" y="2475"/>
                      <a:pt x="301" y="2474"/>
                      <a:pt x="313" y="2471"/>
                    </a:cubicBezTo>
                    <a:lnTo>
                      <a:pt x="1045" y="2301"/>
                    </a:lnTo>
                    <a:cubicBezTo>
                      <a:pt x="1056" y="2298"/>
                      <a:pt x="1068" y="2297"/>
                      <a:pt x="1079" y="2297"/>
                    </a:cubicBezTo>
                    <a:cubicBezTo>
                      <a:pt x="1114" y="2297"/>
                      <a:pt x="1149" y="2310"/>
                      <a:pt x="1177" y="2335"/>
                    </a:cubicBezTo>
                    <a:lnTo>
                      <a:pt x="1733" y="2841"/>
                    </a:lnTo>
                    <a:cubicBezTo>
                      <a:pt x="1762" y="2868"/>
                      <a:pt x="1796" y="2880"/>
                      <a:pt x="1830" y="2880"/>
                    </a:cubicBezTo>
                    <a:cubicBezTo>
                      <a:pt x="1901" y="2880"/>
                      <a:pt x="1969" y="2828"/>
                      <a:pt x="1976" y="2746"/>
                    </a:cubicBezTo>
                    <a:lnTo>
                      <a:pt x="2040" y="1998"/>
                    </a:lnTo>
                    <a:cubicBezTo>
                      <a:pt x="2044" y="1950"/>
                      <a:pt x="2072" y="1907"/>
                      <a:pt x="2113" y="1883"/>
                    </a:cubicBezTo>
                    <a:lnTo>
                      <a:pt x="2766" y="1510"/>
                    </a:lnTo>
                    <a:cubicBezTo>
                      <a:pt x="2870" y="1453"/>
                      <a:pt x="2861" y="1299"/>
                      <a:pt x="2750" y="1251"/>
                    </a:cubicBezTo>
                    <a:lnTo>
                      <a:pt x="2058" y="958"/>
                    </a:lnTo>
                    <a:cubicBezTo>
                      <a:pt x="2013" y="940"/>
                      <a:pt x="1981" y="900"/>
                      <a:pt x="1971" y="854"/>
                    </a:cubicBezTo>
                    <a:lnTo>
                      <a:pt x="1820" y="117"/>
                    </a:lnTo>
                    <a:cubicBezTo>
                      <a:pt x="1804" y="43"/>
                      <a:pt x="1741" y="1"/>
                      <a:pt x="1676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7" name="Google Shape;687;p18"/>
              <p:cNvSpPr/>
              <p:nvPr/>
            </p:nvSpPr>
            <p:spPr>
              <a:xfrm>
                <a:off x="7547548" y="846448"/>
                <a:ext cx="81267" cy="84493"/>
              </a:xfrm>
              <a:custGeom>
                <a:avLst/>
                <a:gdLst/>
                <a:ahLst/>
                <a:cxnLst/>
                <a:rect l="l" t="t" r="r" b="b"/>
                <a:pathLst>
                  <a:path w="2469" h="2567" extrusionOk="0">
                    <a:moveTo>
                      <a:pt x="1190" y="0"/>
                    </a:moveTo>
                    <a:cubicBezTo>
                      <a:pt x="1183" y="0"/>
                      <a:pt x="1175" y="1"/>
                      <a:pt x="1168" y="2"/>
                    </a:cubicBezTo>
                    <a:cubicBezTo>
                      <a:pt x="977" y="29"/>
                      <a:pt x="1027" y="98"/>
                      <a:pt x="1039" y="890"/>
                    </a:cubicBezTo>
                    <a:cubicBezTo>
                      <a:pt x="1040" y="956"/>
                      <a:pt x="1022" y="982"/>
                      <a:pt x="988" y="982"/>
                    </a:cubicBezTo>
                    <a:cubicBezTo>
                      <a:pt x="927" y="982"/>
                      <a:pt x="816" y="895"/>
                      <a:pt x="681" y="811"/>
                    </a:cubicBezTo>
                    <a:cubicBezTo>
                      <a:pt x="617" y="772"/>
                      <a:pt x="534" y="740"/>
                      <a:pt x="463" y="740"/>
                    </a:cubicBezTo>
                    <a:cubicBezTo>
                      <a:pt x="405" y="740"/>
                      <a:pt x="355" y="762"/>
                      <a:pt x="330" y="819"/>
                    </a:cubicBezTo>
                    <a:cubicBezTo>
                      <a:pt x="287" y="923"/>
                      <a:pt x="380" y="984"/>
                      <a:pt x="474" y="1046"/>
                    </a:cubicBezTo>
                    <a:cubicBezTo>
                      <a:pt x="977" y="1377"/>
                      <a:pt x="983" y="1279"/>
                      <a:pt x="284" y="1496"/>
                    </a:cubicBezTo>
                    <a:cubicBezTo>
                      <a:pt x="155" y="1535"/>
                      <a:pt x="0" y="1596"/>
                      <a:pt x="50" y="1724"/>
                    </a:cubicBezTo>
                    <a:cubicBezTo>
                      <a:pt x="71" y="1779"/>
                      <a:pt x="123" y="1800"/>
                      <a:pt x="193" y="1800"/>
                    </a:cubicBezTo>
                    <a:cubicBezTo>
                      <a:pt x="398" y="1800"/>
                      <a:pt x="754" y="1623"/>
                      <a:pt x="915" y="1623"/>
                    </a:cubicBezTo>
                    <a:cubicBezTo>
                      <a:pt x="922" y="1623"/>
                      <a:pt x="928" y="1624"/>
                      <a:pt x="935" y="1624"/>
                    </a:cubicBezTo>
                    <a:cubicBezTo>
                      <a:pt x="953" y="1734"/>
                      <a:pt x="859" y="1795"/>
                      <a:pt x="823" y="1883"/>
                    </a:cubicBezTo>
                    <a:cubicBezTo>
                      <a:pt x="765" y="2021"/>
                      <a:pt x="653" y="2088"/>
                      <a:pt x="690" y="2245"/>
                    </a:cubicBezTo>
                    <a:cubicBezTo>
                      <a:pt x="703" y="2302"/>
                      <a:pt x="735" y="2325"/>
                      <a:pt x="774" y="2325"/>
                    </a:cubicBezTo>
                    <a:cubicBezTo>
                      <a:pt x="847" y="2325"/>
                      <a:pt x="947" y="2247"/>
                      <a:pt x="1008" y="2156"/>
                    </a:cubicBezTo>
                    <a:cubicBezTo>
                      <a:pt x="1115" y="1999"/>
                      <a:pt x="1160" y="1913"/>
                      <a:pt x="1200" y="1913"/>
                    </a:cubicBezTo>
                    <a:cubicBezTo>
                      <a:pt x="1251" y="1913"/>
                      <a:pt x="1294" y="2055"/>
                      <a:pt x="1455" y="2367"/>
                    </a:cubicBezTo>
                    <a:cubicBezTo>
                      <a:pt x="1502" y="2459"/>
                      <a:pt x="1567" y="2567"/>
                      <a:pt x="1650" y="2567"/>
                    </a:cubicBezTo>
                    <a:cubicBezTo>
                      <a:pt x="1667" y="2567"/>
                      <a:pt x="1684" y="2562"/>
                      <a:pt x="1702" y="2553"/>
                    </a:cubicBezTo>
                    <a:cubicBezTo>
                      <a:pt x="1820" y="2491"/>
                      <a:pt x="1760" y="2352"/>
                      <a:pt x="1702" y="2219"/>
                    </a:cubicBezTo>
                    <a:cubicBezTo>
                      <a:pt x="1559" y="1888"/>
                      <a:pt x="1470" y="1740"/>
                      <a:pt x="1527" y="1740"/>
                    </a:cubicBezTo>
                    <a:cubicBezTo>
                      <a:pt x="1572" y="1740"/>
                      <a:pt x="1709" y="1833"/>
                      <a:pt x="1985" y="2000"/>
                    </a:cubicBezTo>
                    <a:cubicBezTo>
                      <a:pt x="2049" y="2038"/>
                      <a:pt x="2107" y="2055"/>
                      <a:pt x="2155" y="2055"/>
                    </a:cubicBezTo>
                    <a:cubicBezTo>
                      <a:pt x="2312" y="2055"/>
                      <a:pt x="2350" y="1874"/>
                      <a:pt x="2075" y="1702"/>
                    </a:cubicBezTo>
                    <a:cubicBezTo>
                      <a:pt x="1545" y="1370"/>
                      <a:pt x="1584" y="1417"/>
                      <a:pt x="2210" y="1312"/>
                    </a:cubicBezTo>
                    <a:cubicBezTo>
                      <a:pt x="2269" y="1303"/>
                      <a:pt x="2469" y="1300"/>
                      <a:pt x="2428" y="1114"/>
                    </a:cubicBezTo>
                    <a:cubicBezTo>
                      <a:pt x="2415" y="1052"/>
                      <a:pt x="2370" y="1012"/>
                      <a:pt x="2304" y="1012"/>
                    </a:cubicBezTo>
                    <a:cubicBezTo>
                      <a:pt x="2297" y="1012"/>
                      <a:pt x="2289" y="1013"/>
                      <a:pt x="2280" y="1014"/>
                    </a:cubicBezTo>
                    <a:cubicBezTo>
                      <a:pt x="1940" y="1059"/>
                      <a:pt x="1738" y="1105"/>
                      <a:pt x="1649" y="1105"/>
                    </a:cubicBezTo>
                    <a:cubicBezTo>
                      <a:pt x="1575" y="1105"/>
                      <a:pt x="1579" y="1074"/>
                      <a:pt x="1646" y="985"/>
                    </a:cubicBezTo>
                    <a:cubicBezTo>
                      <a:pt x="1646" y="982"/>
                      <a:pt x="1644" y="982"/>
                      <a:pt x="1643" y="981"/>
                    </a:cubicBezTo>
                    <a:cubicBezTo>
                      <a:pt x="1821" y="782"/>
                      <a:pt x="2074" y="537"/>
                      <a:pt x="1912" y="413"/>
                    </a:cubicBezTo>
                    <a:cubicBezTo>
                      <a:pt x="1883" y="390"/>
                      <a:pt x="1856" y="381"/>
                      <a:pt x="1830" y="381"/>
                    </a:cubicBezTo>
                    <a:cubicBezTo>
                      <a:pt x="1755" y="381"/>
                      <a:pt x="1690" y="461"/>
                      <a:pt x="1612" y="550"/>
                    </a:cubicBezTo>
                    <a:cubicBezTo>
                      <a:pt x="1555" y="616"/>
                      <a:pt x="1416" y="816"/>
                      <a:pt x="1371" y="816"/>
                    </a:cubicBezTo>
                    <a:cubicBezTo>
                      <a:pt x="1369" y="816"/>
                      <a:pt x="1368" y="816"/>
                      <a:pt x="1366" y="816"/>
                    </a:cubicBezTo>
                    <a:cubicBezTo>
                      <a:pt x="1312" y="798"/>
                      <a:pt x="1345" y="768"/>
                      <a:pt x="1325" y="285"/>
                    </a:cubicBezTo>
                    <a:cubicBezTo>
                      <a:pt x="1320" y="152"/>
                      <a:pt x="1308" y="0"/>
                      <a:pt x="119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8" name="Google Shape;688;p18"/>
              <p:cNvSpPr/>
              <p:nvPr/>
            </p:nvSpPr>
            <p:spPr>
              <a:xfrm>
                <a:off x="7589623" y="286048"/>
                <a:ext cx="81267" cy="84493"/>
              </a:xfrm>
              <a:custGeom>
                <a:avLst/>
                <a:gdLst/>
                <a:ahLst/>
                <a:cxnLst/>
                <a:rect l="l" t="t" r="r" b="b"/>
                <a:pathLst>
                  <a:path w="2469" h="2567" extrusionOk="0">
                    <a:moveTo>
                      <a:pt x="1190" y="0"/>
                    </a:moveTo>
                    <a:cubicBezTo>
                      <a:pt x="1183" y="0"/>
                      <a:pt x="1175" y="1"/>
                      <a:pt x="1168" y="2"/>
                    </a:cubicBezTo>
                    <a:cubicBezTo>
                      <a:pt x="977" y="29"/>
                      <a:pt x="1027" y="98"/>
                      <a:pt x="1039" y="890"/>
                    </a:cubicBezTo>
                    <a:cubicBezTo>
                      <a:pt x="1040" y="956"/>
                      <a:pt x="1022" y="982"/>
                      <a:pt x="988" y="982"/>
                    </a:cubicBezTo>
                    <a:cubicBezTo>
                      <a:pt x="927" y="982"/>
                      <a:pt x="816" y="895"/>
                      <a:pt x="681" y="811"/>
                    </a:cubicBezTo>
                    <a:cubicBezTo>
                      <a:pt x="617" y="772"/>
                      <a:pt x="534" y="740"/>
                      <a:pt x="463" y="740"/>
                    </a:cubicBezTo>
                    <a:cubicBezTo>
                      <a:pt x="405" y="740"/>
                      <a:pt x="355" y="762"/>
                      <a:pt x="330" y="819"/>
                    </a:cubicBezTo>
                    <a:cubicBezTo>
                      <a:pt x="287" y="923"/>
                      <a:pt x="380" y="984"/>
                      <a:pt x="474" y="1046"/>
                    </a:cubicBezTo>
                    <a:cubicBezTo>
                      <a:pt x="977" y="1377"/>
                      <a:pt x="983" y="1279"/>
                      <a:pt x="284" y="1496"/>
                    </a:cubicBezTo>
                    <a:cubicBezTo>
                      <a:pt x="155" y="1535"/>
                      <a:pt x="0" y="1596"/>
                      <a:pt x="50" y="1724"/>
                    </a:cubicBezTo>
                    <a:cubicBezTo>
                      <a:pt x="71" y="1779"/>
                      <a:pt x="123" y="1800"/>
                      <a:pt x="193" y="1800"/>
                    </a:cubicBezTo>
                    <a:cubicBezTo>
                      <a:pt x="398" y="1800"/>
                      <a:pt x="754" y="1623"/>
                      <a:pt x="915" y="1623"/>
                    </a:cubicBezTo>
                    <a:cubicBezTo>
                      <a:pt x="922" y="1623"/>
                      <a:pt x="928" y="1624"/>
                      <a:pt x="935" y="1624"/>
                    </a:cubicBezTo>
                    <a:cubicBezTo>
                      <a:pt x="953" y="1734"/>
                      <a:pt x="859" y="1795"/>
                      <a:pt x="823" y="1883"/>
                    </a:cubicBezTo>
                    <a:cubicBezTo>
                      <a:pt x="765" y="2021"/>
                      <a:pt x="653" y="2088"/>
                      <a:pt x="690" y="2245"/>
                    </a:cubicBezTo>
                    <a:cubicBezTo>
                      <a:pt x="703" y="2302"/>
                      <a:pt x="735" y="2325"/>
                      <a:pt x="774" y="2325"/>
                    </a:cubicBezTo>
                    <a:cubicBezTo>
                      <a:pt x="847" y="2325"/>
                      <a:pt x="947" y="2247"/>
                      <a:pt x="1008" y="2156"/>
                    </a:cubicBezTo>
                    <a:cubicBezTo>
                      <a:pt x="1115" y="1999"/>
                      <a:pt x="1160" y="1913"/>
                      <a:pt x="1200" y="1913"/>
                    </a:cubicBezTo>
                    <a:cubicBezTo>
                      <a:pt x="1251" y="1913"/>
                      <a:pt x="1294" y="2055"/>
                      <a:pt x="1455" y="2367"/>
                    </a:cubicBezTo>
                    <a:cubicBezTo>
                      <a:pt x="1502" y="2459"/>
                      <a:pt x="1567" y="2567"/>
                      <a:pt x="1650" y="2567"/>
                    </a:cubicBezTo>
                    <a:cubicBezTo>
                      <a:pt x="1667" y="2567"/>
                      <a:pt x="1684" y="2562"/>
                      <a:pt x="1702" y="2553"/>
                    </a:cubicBezTo>
                    <a:cubicBezTo>
                      <a:pt x="1820" y="2491"/>
                      <a:pt x="1760" y="2352"/>
                      <a:pt x="1702" y="2219"/>
                    </a:cubicBezTo>
                    <a:cubicBezTo>
                      <a:pt x="1559" y="1888"/>
                      <a:pt x="1470" y="1740"/>
                      <a:pt x="1527" y="1740"/>
                    </a:cubicBezTo>
                    <a:cubicBezTo>
                      <a:pt x="1572" y="1740"/>
                      <a:pt x="1709" y="1833"/>
                      <a:pt x="1985" y="2000"/>
                    </a:cubicBezTo>
                    <a:cubicBezTo>
                      <a:pt x="2049" y="2038"/>
                      <a:pt x="2107" y="2055"/>
                      <a:pt x="2155" y="2055"/>
                    </a:cubicBezTo>
                    <a:cubicBezTo>
                      <a:pt x="2312" y="2055"/>
                      <a:pt x="2350" y="1874"/>
                      <a:pt x="2075" y="1702"/>
                    </a:cubicBezTo>
                    <a:cubicBezTo>
                      <a:pt x="1545" y="1370"/>
                      <a:pt x="1584" y="1417"/>
                      <a:pt x="2210" y="1312"/>
                    </a:cubicBezTo>
                    <a:cubicBezTo>
                      <a:pt x="2269" y="1303"/>
                      <a:pt x="2469" y="1300"/>
                      <a:pt x="2428" y="1114"/>
                    </a:cubicBezTo>
                    <a:cubicBezTo>
                      <a:pt x="2415" y="1052"/>
                      <a:pt x="2370" y="1012"/>
                      <a:pt x="2304" y="1012"/>
                    </a:cubicBezTo>
                    <a:cubicBezTo>
                      <a:pt x="2297" y="1012"/>
                      <a:pt x="2289" y="1013"/>
                      <a:pt x="2280" y="1014"/>
                    </a:cubicBezTo>
                    <a:cubicBezTo>
                      <a:pt x="1940" y="1059"/>
                      <a:pt x="1738" y="1105"/>
                      <a:pt x="1649" y="1105"/>
                    </a:cubicBezTo>
                    <a:cubicBezTo>
                      <a:pt x="1575" y="1105"/>
                      <a:pt x="1579" y="1074"/>
                      <a:pt x="1646" y="985"/>
                    </a:cubicBezTo>
                    <a:cubicBezTo>
                      <a:pt x="1646" y="982"/>
                      <a:pt x="1644" y="982"/>
                      <a:pt x="1643" y="981"/>
                    </a:cubicBezTo>
                    <a:cubicBezTo>
                      <a:pt x="1821" y="782"/>
                      <a:pt x="2074" y="537"/>
                      <a:pt x="1912" y="413"/>
                    </a:cubicBezTo>
                    <a:cubicBezTo>
                      <a:pt x="1883" y="390"/>
                      <a:pt x="1856" y="381"/>
                      <a:pt x="1830" y="381"/>
                    </a:cubicBezTo>
                    <a:cubicBezTo>
                      <a:pt x="1755" y="381"/>
                      <a:pt x="1690" y="461"/>
                      <a:pt x="1612" y="550"/>
                    </a:cubicBezTo>
                    <a:cubicBezTo>
                      <a:pt x="1555" y="616"/>
                      <a:pt x="1416" y="816"/>
                      <a:pt x="1371" y="816"/>
                    </a:cubicBezTo>
                    <a:cubicBezTo>
                      <a:pt x="1369" y="816"/>
                      <a:pt x="1368" y="816"/>
                      <a:pt x="1366" y="816"/>
                    </a:cubicBezTo>
                    <a:cubicBezTo>
                      <a:pt x="1312" y="798"/>
                      <a:pt x="1345" y="768"/>
                      <a:pt x="1325" y="285"/>
                    </a:cubicBezTo>
                    <a:cubicBezTo>
                      <a:pt x="1320" y="152"/>
                      <a:pt x="1308" y="0"/>
                      <a:pt x="119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9" name="Google Shape;689;p18"/>
              <p:cNvSpPr/>
              <p:nvPr/>
            </p:nvSpPr>
            <p:spPr>
              <a:xfrm>
                <a:off x="7257023" y="981248"/>
                <a:ext cx="81267" cy="84493"/>
              </a:xfrm>
              <a:custGeom>
                <a:avLst/>
                <a:gdLst/>
                <a:ahLst/>
                <a:cxnLst/>
                <a:rect l="l" t="t" r="r" b="b"/>
                <a:pathLst>
                  <a:path w="2469" h="2567" extrusionOk="0">
                    <a:moveTo>
                      <a:pt x="1190" y="0"/>
                    </a:moveTo>
                    <a:cubicBezTo>
                      <a:pt x="1183" y="0"/>
                      <a:pt x="1175" y="1"/>
                      <a:pt x="1168" y="2"/>
                    </a:cubicBezTo>
                    <a:cubicBezTo>
                      <a:pt x="977" y="29"/>
                      <a:pt x="1027" y="98"/>
                      <a:pt x="1039" y="890"/>
                    </a:cubicBezTo>
                    <a:cubicBezTo>
                      <a:pt x="1040" y="956"/>
                      <a:pt x="1022" y="982"/>
                      <a:pt x="988" y="982"/>
                    </a:cubicBezTo>
                    <a:cubicBezTo>
                      <a:pt x="927" y="982"/>
                      <a:pt x="816" y="895"/>
                      <a:pt x="681" y="811"/>
                    </a:cubicBezTo>
                    <a:cubicBezTo>
                      <a:pt x="617" y="772"/>
                      <a:pt x="534" y="740"/>
                      <a:pt x="463" y="740"/>
                    </a:cubicBezTo>
                    <a:cubicBezTo>
                      <a:pt x="405" y="740"/>
                      <a:pt x="355" y="762"/>
                      <a:pt x="330" y="819"/>
                    </a:cubicBezTo>
                    <a:cubicBezTo>
                      <a:pt x="287" y="923"/>
                      <a:pt x="380" y="984"/>
                      <a:pt x="474" y="1046"/>
                    </a:cubicBezTo>
                    <a:cubicBezTo>
                      <a:pt x="977" y="1377"/>
                      <a:pt x="983" y="1279"/>
                      <a:pt x="284" y="1496"/>
                    </a:cubicBezTo>
                    <a:cubicBezTo>
                      <a:pt x="155" y="1535"/>
                      <a:pt x="0" y="1596"/>
                      <a:pt x="50" y="1724"/>
                    </a:cubicBezTo>
                    <a:cubicBezTo>
                      <a:pt x="71" y="1779"/>
                      <a:pt x="123" y="1800"/>
                      <a:pt x="193" y="1800"/>
                    </a:cubicBezTo>
                    <a:cubicBezTo>
                      <a:pt x="398" y="1800"/>
                      <a:pt x="754" y="1623"/>
                      <a:pt x="915" y="1623"/>
                    </a:cubicBezTo>
                    <a:cubicBezTo>
                      <a:pt x="922" y="1623"/>
                      <a:pt x="928" y="1624"/>
                      <a:pt x="935" y="1624"/>
                    </a:cubicBezTo>
                    <a:cubicBezTo>
                      <a:pt x="953" y="1734"/>
                      <a:pt x="859" y="1795"/>
                      <a:pt x="823" y="1883"/>
                    </a:cubicBezTo>
                    <a:cubicBezTo>
                      <a:pt x="765" y="2021"/>
                      <a:pt x="653" y="2088"/>
                      <a:pt x="690" y="2245"/>
                    </a:cubicBezTo>
                    <a:cubicBezTo>
                      <a:pt x="703" y="2302"/>
                      <a:pt x="735" y="2325"/>
                      <a:pt x="774" y="2325"/>
                    </a:cubicBezTo>
                    <a:cubicBezTo>
                      <a:pt x="847" y="2325"/>
                      <a:pt x="947" y="2247"/>
                      <a:pt x="1008" y="2156"/>
                    </a:cubicBezTo>
                    <a:cubicBezTo>
                      <a:pt x="1115" y="1999"/>
                      <a:pt x="1160" y="1913"/>
                      <a:pt x="1200" y="1913"/>
                    </a:cubicBezTo>
                    <a:cubicBezTo>
                      <a:pt x="1251" y="1913"/>
                      <a:pt x="1294" y="2055"/>
                      <a:pt x="1455" y="2367"/>
                    </a:cubicBezTo>
                    <a:cubicBezTo>
                      <a:pt x="1502" y="2459"/>
                      <a:pt x="1567" y="2567"/>
                      <a:pt x="1650" y="2567"/>
                    </a:cubicBezTo>
                    <a:cubicBezTo>
                      <a:pt x="1667" y="2567"/>
                      <a:pt x="1684" y="2562"/>
                      <a:pt x="1702" y="2553"/>
                    </a:cubicBezTo>
                    <a:cubicBezTo>
                      <a:pt x="1820" y="2491"/>
                      <a:pt x="1760" y="2352"/>
                      <a:pt x="1702" y="2219"/>
                    </a:cubicBezTo>
                    <a:cubicBezTo>
                      <a:pt x="1559" y="1888"/>
                      <a:pt x="1470" y="1740"/>
                      <a:pt x="1527" y="1740"/>
                    </a:cubicBezTo>
                    <a:cubicBezTo>
                      <a:pt x="1572" y="1740"/>
                      <a:pt x="1709" y="1833"/>
                      <a:pt x="1985" y="2000"/>
                    </a:cubicBezTo>
                    <a:cubicBezTo>
                      <a:pt x="2049" y="2038"/>
                      <a:pt x="2107" y="2055"/>
                      <a:pt x="2155" y="2055"/>
                    </a:cubicBezTo>
                    <a:cubicBezTo>
                      <a:pt x="2312" y="2055"/>
                      <a:pt x="2350" y="1874"/>
                      <a:pt x="2075" y="1702"/>
                    </a:cubicBezTo>
                    <a:cubicBezTo>
                      <a:pt x="1545" y="1370"/>
                      <a:pt x="1584" y="1417"/>
                      <a:pt x="2210" y="1312"/>
                    </a:cubicBezTo>
                    <a:cubicBezTo>
                      <a:pt x="2269" y="1303"/>
                      <a:pt x="2469" y="1300"/>
                      <a:pt x="2428" y="1114"/>
                    </a:cubicBezTo>
                    <a:cubicBezTo>
                      <a:pt x="2415" y="1052"/>
                      <a:pt x="2370" y="1012"/>
                      <a:pt x="2304" y="1012"/>
                    </a:cubicBezTo>
                    <a:cubicBezTo>
                      <a:pt x="2297" y="1012"/>
                      <a:pt x="2289" y="1013"/>
                      <a:pt x="2280" y="1014"/>
                    </a:cubicBezTo>
                    <a:cubicBezTo>
                      <a:pt x="1940" y="1059"/>
                      <a:pt x="1738" y="1105"/>
                      <a:pt x="1649" y="1105"/>
                    </a:cubicBezTo>
                    <a:cubicBezTo>
                      <a:pt x="1575" y="1105"/>
                      <a:pt x="1579" y="1074"/>
                      <a:pt x="1646" y="985"/>
                    </a:cubicBezTo>
                    <a:cubicBezTo>
                      <a:pt x="1646" y="982"/>
                      <a:pt x="1644" y="982"/>
                      <a:pt x="1643" y="981"/>
                    </a:cubicBezTo>
                    <a:cubicBezTo>
                      <a:pt x="1821" y="782"/>
                      <a:pt x="2074" y="537"/>
                      <a:pt x="1912" y="413"/>
                    </a:cubicBezTo>
                    <a:cubicBezTo>
                      <a:pt x="1883" y="390"/>
                      <a:pt x="1856" y="381"/>
                      <a:pt x="1830" y="381"/>
                    </a:cubicBezTo>
                    <a:cubicBezTo>
                      <a:pt x="1755" y="381"/>
                      <a:pt x="1690" y="461"/>
                      <a:pt x="1612" y="550"/>
                    </a:cubicBezTo>
                    <a:cubicBezTo>
                      <a:pt x="1555" y="616"/>
                      <a:pt x="1416" y="816"/>
                      <a:pt x="1371" y="816"/>
                    </a:cubicBezTo>
                    <a:cubicBezTo>
                      <a:pt x="1369" y="816"/>
                      <a:pt x="1368" y="816"/>
                      <a:pt x="1366" y="816"/>
                    </a:cubicBezTo>
                    <a:cubicBezTo>
                      <a:pt x="1312" y="798"/>
                      <a:pt x="1345" y="768"/>
                      <a:pt x="1325" y="285"/>
                    </a:cubicBezTo>
                    <a:cubicBezTo>
                      <a:pt x="1320" y="152"/>
                      <a:pt x="1308" y="0"/>
                      <a:pt x="119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0" name="Google Shape;690;p18"/>
              <p:cNvSpPr/>
              <p:nvPr/>
            </p:nvSpPr>
            <p:spPr>
              <a:xfrm>
                <a:off x="7464651" y="1049302"/>
                <a:ext cx="60728" cy="83505"/>
              </a:xfrm>
              <a:custGeom>
                <a:avLst/>
                <a:gdLst/>
                <a:ahLst/>
                <a:cxnLst/>
                <a:rect l="l" t="t" r="r" b="b"/>
                <a:pathLst>
                  <a:path w="1845" h="2537" extrusionOk="0">
                    <a:moveTo>
                      <a:pt x="953" y="1"/>
                    </a:moveTo>
                    <a:cubicBezTo>
                      <a:pt x="919" y="1"/>
                      <a:pt x="886" y="19"/>
                      <a:pt x="867" y="53"/>
                    </a:cubicBezTo>
                    <a:cubicBezTo>
                      <a:pt x="784" y="206"/>
                      <a:pt x="630" y="779"/>
                      <a:pt x="179" y="1162"/>
                    </a:cubicBezTo>
                    <a:cubicBezTo>
                      <a:pt x="0" y="1314"/>
                      <a:pt x="210" y="1394"/>
                      <a:pt x="426" y="1648"/>
                    </a:cubicBezTo>
                    <a:cubicBezTo>
                      <a:pt x="793" y="2081"/>
                      <a:pt x="799" y="2331"/>
                      <a:pt x="910" y="2488"/>
                    </a:cubicBezTo>
                    <a:cubicBezTo>
                      <a:pt x="933" y="2521"/>
                      <a:pt x="965" y="2537"/>
                      <a:pt x="997" y="2537"/>
                    </a:cubicBezTo>
                    <a:cubicBezTo>
                      <a:pt x="1032" y="2537"/>
                      <a:pt x="1066" y="2518"/>
                      <a:pt x="1088" y="2480"/>
                    </a:cubicBezTo>
                    <a:cubicBezTo>
                      <a:pt x="1117" y="2428"/>
                      <a:pt x="1140" y="2371"/>
                      <a:pt x="1161" y="2315"/>
                    </a:cubicBezTo>
                    <a:cubicBezTo>
                      <a:pt x="1397" y="1686"/>
                      <a:pt x="1667" y="1496"/>
                      <a:pt x="1799" y="1343"/>
                    </a:cubicBezTo>
                    <a:cubicBezTo>
                      <a:pt x="1844" y="1290"/>
                      <a:pt x="1812" y="1179"/>
                      <a:pt x="1782" y="1149"/>
                    </a:cubicBezTo>
                    <a:cubicBezTo>
                      <a:pt x="1660" y="1032"/>
                      <a:pt x="1357" y="787"/>
                      <a:pt x="1137" y="249"/>
                    </a:cubicBezTo>
                    <a:cubicBezTo>
                      <a:pt x="1107" y="178"/>
                      <a:pt x="1081" y="102"/>
                      <a:pt x="1032" y="41"/>
                    </a:cubicBezTo>
                    <a:cubicBezTo>
                      <a:pt x="1011" y="14"/>
                      <a:pt x="982" y="1"/>
                      <a:pt x="95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691" name="Google Shape;691;p18"/>
            <p:cNvGrpSpPr/>
            <p:nvPr/>
          </p:nvGrpSpPr>
          <p:grpSpPr>
            <a:xfrm>
              <a:off x="625537" y="4361911"/>
              <a:ext cx="2181778" cy="672270"/>
              <a:chOff x="625537" y="4361911"/>
              <a:chExt cx="2181778" cy="672270"/>
            </a:xfrm>
          </p:grpSpPr>
          <p:sp>
            <p:nvSpPr>
              <p:cNvPr id="692" name="Google Shape;692;p18"/>
              <p:cNvSpPr/>
              <p:nvPr/>
            </p:nvSpPr>
            <p:spPr>
              <a:xfrm>
                <a:off x="719986" y="4854873"/>
                <a:ext cx="81267" cy="84493"/>
              </a:xfrm>
              <a:custGeom>
                <a:avLst/>
                <a:gdLst/>
                <a:ahLst/>
                <a:cxnLst/>
                <a:rect l="l" t="t" r="r" b="b"/>
                <a:pathLst>
                  <a:path w="2469" h="2567" extrusionOk="0">
                    <a:moveTo>
                      <a:pt x="1190" y="0"/>
                    </a:moveTo>
                    <a:cubicBezTo>
                      <a:pt x="1183" y="0"/>
                      <a:pt x="1175" y="1"/>
                      <a:pt x="1168" y="2"/>
                    </a:cubicBezTo>
                    <a:cubicBezTo>
                      <a:pt x="977" y="29"/>
                      <a:pt x="1027" y="98"/>
                      <a:pt x="1039" y="890"/>
                    </a:cubicBezTo>
                    <a:cubicBezTo>
                      <a:pt x="1040" y="956"/>
                      <a:pt x="1022" y="982"/>
                      <a:pt x="988" y="982"/>
                    </a:cubicBezTo>
                    <a:cubicBezTo>
                      <a:pt x="927" y="982"/>
                      <a:pt x="816" y="895"/>
                      <a:pt x="681" y="811"/>
                    </a:cubicBezTo>
                    <a:cubicBezTo>
                      <a:pt x="617" y="772"/>
                      <a:pt x="534" y="740"/>
                      <a:pt x="463" y="740"/>
                    </a:cubicBezTo>
                    <a:cubicBezTo>
                      <a:pt x="405" y="740"/>
                      <a:pt x="355" y="762"/>
                      <a:pt x="330" y="819"/>
                    </a:cubicBezTo>
                    <a:cubicBezTo>
                      <a:pt x="287" y="923"/>
                      <a:pt x="380" y="984"/>
                      <a:pt x="474" y="1046"/>
                    </a:cubicBezTo>
                    <a:cubicBezTo>
                      <a:pt x="977" y="1377"/>
                      <a:pt x="983" y="1279"/>
                      <a:pt x="284" y="1496"/>
                    </a:cubicBezTo>
                    <a:cubicBezTo>
                      <a:pt x="155" y="1535"/>
                      <a:pt x="0" y="1596"/>
                      <a:pt x="50" y="1724"/>
                    </a:cubicBezTo>
                    <a:cubicBezTo>
                      <a:pt x="71" y="1779"/>
                      <a:pt x="123" y="1800"/>
                      <a:pt x="193" y="1800"/>
                    </a:cubicBezTo>
                    <a:cubicBezTo>
                      <a:pt x="398" y="1800"/>
                      <a:pt x="754" y="1623"/>
                      <a:pt x="915" y="1623"/>
                    </a:cubicBezTo>
                    <a:cubicBezTo>
                      <a:pt x="922" y="1623"/>
                      <a:pt x="928" y="1624"/>
                      <a:pt x="935" y="1624"/>
                    </a:cubicBezTo>
                    <a:cubicBezTo>
                      <a:pt x="953" y="1734"/>
                      <a:pt x="859" y="1795"/>
                      <a:pt x="823" y="1883"/>
                    </a:cubicBezTo>
                    <a:cubicBezTo>
                      <a:pt x="765" y="2021"/>
                      <a:pt x="653" y="2088"/>
                      <a:pt x="690" y="2245"/>
                    </a:cubicBezTo>
                    <a:cubicBezTo>
                      <a:pt x="703" y="2302"/>
                      <a:pt x="735" y="2325"/>
                      <a:pt x="774" y="2325"/>
                    </a:cubicBezTo>
                    <a:cubicBezTo>
                      <a:pt x="847" y="2325"/>
                      <a:pt x="947" y="2247"/>
                      <a:pt x="1008" y="2156"/>
                    </a:cubicBezTo>
                    <a:cubicBezTo>
                      <a:pt x="1115" y="1999"/>
                      <a:pt x="1160" y="1913"/>
                      <a:pt x="1200" y="1913"/>
                    </a:cubicBezTo>
                    <a:cubicBezTo>
                      <a:pt x="1251" y="1913"/>
                      <a:pt x="1294" y="2055"/>
                      <a:pt x="1455" y="2367"/>
                    </a:cubicBezTo>
                    <a:cubicBezTo>
                      <a:pt x="1502" y="2459"/>
                      <a:pt x="1567" y="2567"/>
                      <a:pt x="1650" y="2567"/>
                    </a:cubicBezTo>
                    <a:cubicBezTo>
                      <a:pt x="1667" y="2567"/>
                      <a:pt x="1684" y="2562"/>
                      <a:pt x="1702" y="2553"/>
                    </a:cubicBezTo>
                    <a:cubicBezTo>
                      <a:pt x="1820" y="2491"/>
                      <a:pt x="1760" y="2352"/>
                      <a:pt x="1702" y="2219"/>
                    </a:cubicBezTo>
                    <a:cubicBezTo>
                      <a:pt x="1559" y="1888"/>
                      <a:pt x="1470" y="1740"/>
                      <a:pt x="1527" y="1740"/>
                    </a:cubicBezTo>
                    <a:cubicBezTo>
                      <a:pt x="1572" y="1740"/>
                      <a:pt x="1709" y="1833"/>
                      <a:pt x="1985" y="2000"/>
                    </a:cubicBezTo>
                    <a:cubicBezTo>
                      <a:pt x="2049" y="2038"/>
                      <a:pt x="2107" y="2055"/>
                      <a:pt x="2155" y="2055"/>
                    </a:cubicBezTo>
                    <a:cubicBezTo>
                      <a:pt x="2312" y="2055"/>
                      <a:pt x="2350" y="1874"/>
                      <a:pt x="2075" y="1702"/>
                    </a:cubicBezTo>
                    <a:cubicBezTo>
                      <a:pt x="1545" y="1370"/>
                      <a:pt x="1584" y="1417"/>
                      <a:pt x="2210" y="1312"/>
                    </a:cubicBezTo>
                    <a:cubicBezTo>
                      <a:pt x="2269" y="1303"/>
                      <a:pt x="2469" y="1300"/>
                      <a:pt x="2428" y="1114"/>
                    </a:cubicBezTo>
                    <a:cubicBezTo>
                      <a:pt x="2415" y="1052"/>
                      <a:pt x="2370" y="1012"/>
                      <a:pt x="2304" y="1012"/>
                    </a:cubicBezTo>
                    <a:cubicBezTo>
                      <a:pt x="2297" y="1012"/>
                      <a:pt x="2289" y="1013"/>
                      <a:pt x="2280" y="1014"/>
                    </a:cubicBezTo>
                    <a:cubicBezTo>
                      <a:pt x="1940" y="1059"/>
                      <a:pt x="1738" y="1105"/>
                      <a:pt x="1649" y="1105"/>
                    </a:cubicBezTo>
                    <a:cubicBezTo>
                      <a:pt x="1575" y="1105"/>
                      <a:pt x="1579" y="1074"/>
                      <a:pt x="1646" y="985"/>
                    </a:cubicBezTo>
                    <a:cubicBezTo>
                      <a:pt x="1646" y="982"/>
                      <a:pt x="1644" y="982"/>
                      <a:pt x="1643" y="981"/>
                    </a:cubicBezTo>
                    <a:cubicBezTo>
                      <a:pt x="1821" y="782"/>
                      <a:pt x="2074" y="537"/>
                      <a:pt x="1912" y="413"/>
                    </a:cubicBezTo>
                    <a:cubicBezTo>
                      <a:pt x="1883" y="390"/>
                      <a:pt x="1856" y="381"/>
                      <a:pt x="1830" y="381"/>
                    </a:cubicBezTo>
                    <a:cubicBezTo>
                      <a:pt x="1755" y="381"/>
                      <a:pt x="1690" y="461"/>
                      <a:pt x="1612" y="550"/>
                    </a:cubicBezTo>
                    <a:cubicBezTo>
                      <a:pt x="1555" y="616"/>
                      <a:pt x="1416" y="816"/>
                      <a:pt x="1371" y="816"/>
                    </a:cubicBezTo>
                    <a:cubicBezTo>
                      <a:pt x="1369" y="816"/>
                      <a:pt x="1368" y="816"/>
                      <a:pt x="1366" y="816"/>
                    </a:cubicBezTo>
                    <a:cubicBezTo>
                      <a:pt x="1312" y="798"/>
                      <a:pt x="1345" y="768"/>
                      <a:pt x="1325" y="285"/>
                    </a:cubicBezTo>
                    <a:cubicBezTo>
                      <a:pt x="1320" y="152"/>
                      <a:pt x="1308" y="0"/>
                      <a:pt x="119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3" name="Google Shape;693;p18"/>
              <p:cNvSpPr/>
              <p:nvPr/>
            </p:nvSpPr>
            <p:spPr>
              <a:xfrm>
                <a:off x="776805" y="4642192"/>
                <a:ext cx="99173" cy="140119"/>
              </a:xfrm>
              <a:custGeom>
                <a:avLst/>
                <a:gdLst/>
                <a:ahLst/>
                <a:cxnLst/>
                <a:rect l="l" t="t" r="r" b="b"/>
                <a:pathLst>
                  <a:path w="3013" h="4257" extrusionOk="0">
                    <a:moveTo>
                      <a:pt x="513" y="0"/>
                    </a:moveTo>
                    <a:cubicBezTo>
                      <a:pt x="438" y="0"/>
                      <a:pt x="363" y="3"/>
                      <a:pt x="289" y="5"/>
                    </a:cubicBezTo>
                    <a:cubicBezTo>
                      <a:pt x="215" y="7"/>
                      <a:pt x="146" y="39"/>
                      <a:pt x="84" y="79"/>
                    </a:cubicBezTo>
                    <a:cubicBezTo>
                      <a:pt x="8" y="130"/>
                      <a:pt x="0" y="228"/>
                      <a:pt x="66" y="296"/>
                    </a:cubicBezTo>
                    <a:cubicBezTo>
                      <a:pt x="128" y="360"/>
                      <a:pt x="201" y="390"/>
                      <a:pt x="292" y="391"/>
                    </a:cubicBezTo>
                    <a:cubicBezTo>
                      <a:pt x="439" y="393"/>
                      <a:pt x="587" y="397"/>
                      <a:pt x="731" y="417"/>
                    </a:cubicBezTo>
                    <a:cubicBezTo>
                      <a:pt x="957" y="449"/>
                      <a:pt x="1002" y="517"/>
                      <a:pt x="960" y="736"/>
                    </a:cubicBezTo>
                    <a:cubicBezTo>
                      <a:pt x="926" y="922"/>
                      <a:pt x="863" y="1099"/>
                      <a:pt x="782" y="1273"/>
                    </a:cubicBezTo>
                    <a:cubicBezTo>
                      <a:pt x="664" y="1524"/>
                      <a:pt x="696" y="1765"/>
                      <a:pt x="875" y="1980"/>
                    </a:cubicBezTo>
                    <a:cubicBezTo>
                      <a:pt x="994" y="2121"/>
                      <a:pt x="1156" y="2196"/>
                      <a:pt x="1335" y="2239"/>
                    </a:cubicBezTo>
                    <a:cubicBezTo>
                      <a:pt x="1437" y="2263"/>
                      <a:pt x="1542" y="2278"/>
                      <a:pt x="1643" y="2305"/>
                    </a:cubicBezTo>
                    <a:cubicBezTo>
                      <a:pt x="1852" y="2360"/>
                      <a:pt x="1901" y="2434"/>
                      <a:pt x="1869" y="2646"/>
                    </a:cubicBezTo>
                    <a:cubicBezTo>
                      <a:pt x="1842" y="2823"/>
                      <a:pt x="1778" y="2989"/>
                      <a:pt x="1708" y="3156"/>
                    </a:cubicBezTo>
                    <a:cubicBezTo>
                      <a:pt x="1532" y="3567"/>
                      <a:pt x="1673" y="3981"/>
                      <a:pt x="2063" y="4178"/>
                    </a:cubicBezTo>
                    <a:cubicBezTo>
                      <a:pt x="2172" y="4234"/>
                      <a:pt x="2282" y="4257"/>
                      <a:pt x="2391" y="4257"/>
                    </a:cubicBezTo>
                    <a:cubicBezTo>
                      <a:pt x="2547" y="4257"/>
                      <a:pt x="2702" y="4211"/>
                      <a:pt x="2853" y="4145"/>
                    </a:cubicBezTo>
                    <a:cubicBezTo>
                      <a:pt x="2968" y="4095"/>
                      <a:pt x="3012" y="4004"/>
                      <a:pt x="2974" y="3922"/>
                    </a:cubicBezTo>
                    <a:cubicBezTo>
                      <a:pt x="2950" y="3872"/>
                      <a:pt x="2931" y="3841"/>
                      <a:pt x="2859" y="3841"/>
                    </a:cubicBezTo>
                    <a:cubicBezTo>
                      <a:pt x="2833" y="3841"/>
                      <a:pt x="2801" y="3845"/>
                      <a:pt x="2758" y="3854"/>
                    </a:cubicBezTo>
                    <a:cubicBezTo>
                      <a:pt x="2658" y="3875"/>
                      <a:pt x="2558" y="3895"/>
                      <a:pt x="2455" y="3895"/>
                    </a:cubicBezTo>
                    <a:cubicBezTo>
                      <a:pt x="2432" y="3895"/>
                      <a:pt x="2408" y="3894"/>
                      <a:pt x="2384" y="3891"/>
                    </a:cubicBezTo>
                    <a:cubicBezTo>
                      <a:pt x="2119" y="3865"/>
                      <a:pt x="1973" y="3662"/>
                      <a:pt x="2037" y="3406"/>
                    </a:cubicBezTo>
                    <a:cubicBezTo>
                      <a:pt x="2059" y="3316"/>
                      <a:pt x="2101" y="3228"/>
                      <a:pt x="2135" y="3141"/>
                    </a:cubicBezTo>
                    <a:cubicBezTo>
                      <a:pt x="2214" y="2934"/>
                      <a:pt x="2284" y="2725"/>
                      <a:pt x="2267" y="2497"/>
                    </a:cubicBezTo>
                    <a:cubicBezTo>
                      <a:pt x="2245" y="2214"/>
                      <a:pt x="2098" y="2024"/>
                      <a:pt x="1831" y="1944"/>
                    </a:cubicBezTo>
                    <a:cubicBezTo>
                      <a:pt x="1752" y="1920"/>
                      <a:pt x="1668" y="1906"/>
                      <a:pt x="1550" y="1877"/>
                    </a:cubicBezTo>
                    <a:cubicBezTo>
                      <a:pt x="1533" y="1875"/>
                      <a:pt x="1481" y="1866"/>
                      <a:pt x="1433" y="1855"/>
                    </a:cubicBezTo>
                    <a:cubicBezTo>
                      <a:pt x="1111" y="1778"/>
                      <a:pt x="1048" y="1657"/>
                      <a:pt x="1176" y="1360"/>
                    </a:cubicBezTo>
                    <a:cubicBezTo>
                      <a:pt x="1188" y="1331"/>
                      <a:pt x="1208" y="1305"/>
                      <a:pt x="1219" y="1275"/>
                    </a:cubicBezTo>
                    <a:cubicBezTo>
                      <a:pt x="1287" y="1098"/>
                      <a:pt x="1346" y="919"/>
                      <a:pt x="1370" y="730"/>
                    </a:cubicBezTo>
                    <a:cubicBezTo>
                      <a:pt x="1415" y="377"/>
                      <a:pt x="1261" y="138"/>
                      <a:pt x="916" y="45"/>
                    </a:cubicBezTo>
                    <a:cubicBezTo>
                      <a:pt x="783" y="9"/>
                      <a:pt x="648" y="0"/>
                      <a:pt x="513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4" name="Google Shape;694;p18"/>
              <p:cNvSpPr/>
              <p:nvPr/>
            </p:nvSpPr>
            <p:spPr>
              <a:xfrm>
                <a:off x="2507437" y="4664861"/>
                <a:ext cx="94466" cy="94795"/>
              </a:xfrm>
              <a:custGeom>
                <a:avLst/>
                <a:gdLst/>
                <a:ahLst/>
                <a:cxnLst/>
                <a:rect l="l" t="t" r="r" b="b"/>
                <a:pathLst>
                  <a:path w="2870" h="2880" extrusionOk="0">
                    <a:moveTo>
                      <a:pt x="1676" y="1"/>
                    </a:moveTo>
                    <a:cubicBezTo>
                      <a:pt x="1636" y="1"/>
                      <a:pt x="1596" y="17"/>
                      <a:pt x="1566" y="51"/>
                    </a:cubicBezTo>
                    <a:lnTo>
                      <a:pt x="1075" y="618"/>
                    </a:lnTo>
                    <a:cubicBezTo>
                      <a:pt x="1046" y="650"/>
                      <a:pt x="1006" y="669"/>
                      <a:pt x="964" y="669"/>
                    </a:cubicBezTo>
                    <a:cubicBezTo>
                      <a:pt x="959" y="669"/>
                      <a:pt x="953" y="668"/>
                      <a:pt x="948" y="668"/>
                    </a:cubicBezTo>
                    <a:lnTo>
                      <a:pt x="201" y="584"/>
                    </a:lnTo>
                    <a:cubicBezTo>
                      <a:pt x="195" y="583"/>
                      <a:pt x="190" y="583"/>
                      <a:pt x="184" y="583"/>
                    </a:cubicBezTo>
                    <a:cubicBezTo>
                      <a:pt x="73" y="583"/>
                      <a:pt x="0" y="706"/>
                      <a:pt x="60" y="804"/>
                    </a:cubicBezTo>
                    <a:lnTo>
                      <a:pt x="448" y="1448"/>
                    </a:lnTo>
                    <a:cubicBezTo>
                      <a:pt x="474" y="1489"/>
                      <a:pt x="476" y="1540"/>
                      <a:pt x="457" y="1584"/>
                    </a:cubicBezTo>
                    <a:lnTo>
                      <a:pt x="146" y="2269"/>
                    </a:lnTo>
                    <a:cubicBezTo>
                      <a:pt x="102" y="2368"/>
                      <a:pt x="176" y="2475"/>
                      <a:pt x="278" y="2475"/>
                    </a:cubicBezTo>
                    <a:cubicBezTo>
                      <a:pt x="290" y="2475"/>
                      <a:pt x="301" y="2474"/>
                      <a:pt x="313" y="2471"/>
                    </a:cubicBezTo>
                    <a:lnTo>
                      <a:pt x="1045" y="2301"/>
                    </a:lnTo>
                    <a:cubicBezTo>
                      <a:pt x="1056" y="2298"/>
                      <a:pt x="1068" y="2297"/>
                      <a:pt x="1079" y="2297"/>
                    </a:cubicBezTo>
                    <a:cubicBezTo>
                      <a:pt x="1114" y="2297"/>
                      <a:pt x="1149" y="2310"/>
                      <a:pt x="1177" y="2335"/>
                    </a:cubicBezTo>
                    <a:lnTo>
                      <a:pt x="1733" y="2841"/>
                    </a:lnTo>
                    <a:cubicBezTo>
                      <a:pt x="1762" y="2868"/>
                      <a:pt x="1796" y="2880"/>
                      <a:pt x="1830" y="2880"/>
                    </a:cubicBezTo>
                    <a:cubicBezTo>
                      <a:pt x="1901" y="2880"/>
                      <a:pt x="1969" y="2828"/>
                      <a:pt x="1976" y="2746"/>
                    </a:cubicBezTo>
                    <a:lnTo>
                      <a:pt x="2040" y="1998"/>
                    </a:lnTo>
                    <a:cubicBezTo>
                      <a:pt x="2044" y="1950"/>
                      <a:pt x="2072" y="1907"/>
                      <a:pt x="2113" y="1883"/>
                    </a:cubicBezTo>
                    <a:lnTo>
                      <a:pt x="2766" y="1510"/>
                    </a:lnTo>
                    <a:cubicBezTo>
                      <a:pt x="2870" y="1453"/>
                      <a:pt x="2861" y="1299"/>
                      <a:pt x="2750" y="1251"/>
                    </a:cubicBezTo>
                    <a:lnTo>
                      <a:pt x="2058" y="958"/>
                    </a:lnTo>
                    <a:cubicBezTo>
                      <a:pt x="2013" y="940"/>
                      <a:pt x="1981" y="900"/>
                      <a:pt x="1971" y="854"/>
                    </a:cubicBezTo>
                    <a:lnTo>
                      <a:pt x="1820" y="117"/>
                    </a:lnTo>
                    <a:cubicBezTo>
                      <a:pt x="1804" y="43"/>
                      <a:pt x="1741" y="1"/>
                      <a:pt x="1676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5" name="Google Shape;695;p18"/>
              <p:cNvSpPr/>
              <p:nvPr/>
            </p:nvSpPr>
            <p:spPr>
              <a:xfrm>
                <a:off x="1219062" y="4939386"/>
                <a:ext cx="94466" cy="94795"/>
              </a:xfrm>
              <a:custGeom>
                <a:avLst/>
                <a:gdLst/>
                <a:ahLst/>
                <a:cxnLst/>
                <a:rect l="l" t="t" r="r" b="b"/>
                <a:pathLst>
                  <a:path w="2870" h="2880" extrusionOk="0">
                    <a:moveTo>
                      <a:pt x="1676" y="1"/>
                    </a:moveTo>
                    <a:cubicBezTo>
                      <a:pt x="1636" y="1"/>
                      <a:pt x="1596" y="17"/>
                      <a:pt x="1566" y="51"/>
                    </a:cubicBezTo>
                    <a:lnTo>
                      <a:pt x="1075" y="618"/>
                    </a:lnTo>
                    <a:cubicBezTo>
                      <a:pt x="1046" y="650"/>
                      <a:pt x="1006" y="669"/>
                      <a:pt x="964" y="669"/>
                    </a:cubicBezTo>
                    <a:cubicBezTo>
                      <a:pt x="959" y="669"/>
                      <a:pt x="953" y="668"/>
                      <a:pt x="948" y="668"/>
                    </a:cubicBezTo>
                    <a:lnTo>
                      <a:pt x="201" y="584"/>
                    </a:lnTo>
                    <a:cubicBezTo>
                      <a:pt x="195" y="583"/>
                      <a:pt x="190" y="583"/>
                      <a:pt x="184" y="583"/>
                    </a:cubicBezTo>
                    <a:cubicBezTo>
                      <a:pt x="73" y="583"/>
                      <a:pt x="0" y="706"/>
                      <a:pt x="60" y="804"/>
                    </a:cubicBezTo>
                    <a:lnTo>
                      <a:pt x="448" y="1448"/>
                    </a:lnTo>
                    <a:cubicBezTo>
                      <a:pt x="474" y="1489"/>
                      <a:pt x="476" y="1540"/>
                      <a:pt x="457" y="1584"/>
                    </a:cubicBezTo>
                    <a:lnTo>
                      <a:pt x="146" y="2269"/>
                    </a:lnTo>
                    <a:cubicBezTo>
                      <a:pt x="102" y="2368"/>
                      <a:pt x="176" y="2475"/>
                      <a:pt x="278" y="2475"/>
                    </a:cubicBezTo>
                    <a:cubicBezTo>
                      <a:pt x="290" y="2475"/>
                      <a:pt x="301" y="2474"/>
                      <a:pt x="313" y="2471"/>
                    </a:cubicBezTo>
                    <a:lnTo>
                      <a:pt x="1045" y="2301"/>
                    </a:lnTo>
                    <a:cubicBezTo>
                      <a:pt x="1056" y="2298"/>
                      <a:pt x="1068" y="2297"/>
                      <a:pt x="1079" y="2297"/>
                    </a:cubicBezTo>
                    <a:cubicBezTo>
                      <a:pt x="1114" y="2297"/>
                      <a:pt x="1149" y="2310"/>
                      <a:pt x="1177" y="2335"/>
                    </a:cubicBezTo>
                    <a:lnTo>
                      <a:pt x="1733" y="2841"/>
                    </a:lnTo>
                    <a:cubicBezTo>
                      <a:pt x="1762" y="2868"/>
                      <a:pt x="1796" y="2880"/>
                      <a:pt x="1830" y="2880"/>
                    </a:cubicBezTo>
                    <a:cubicBezTo>
                      <a:pt x="1901" y="2880"/>
                      <a:pt x="1969" y="2828"/>
                      <a:pt x="1976" y="2746"/>
                    </a:cubicBezTo>
                    <a:lnTo>
                      <a:pt x="2040" y="1998"/>
                    </a:lnTo>
                    <a:cubicBezTo>
                      <a:pt x="2044" y="1950"/>
                      <a:pt x="2072" y="1907"/>
                      <a:pt x="2113" y="1883"/>
                    </a:cubicBezTo>
                    <a:lnTo>
                      <a:pt x="2766" y="1510"/>
                    </a:lnTo>
                    <a:cubicBezTo>
                      <a:pt x="2870" y="1453"/>
                      <a:pt x="2861" y="1299"/>
                      <a:pt x="2750" y="1251"/>
                    </a:cubicBezTo>
                    <a:lnTo>
                      <a:pt x="2058" y="958"/>
                    </a:lnTo>
                    <a:cubicBezTo>
                      <a:pt x="2013" y="940"/>
                      <a:pt x="1981" y="900"/>
                      <a:pt x="1971" y="854"/>
                    </a:cubicBezTo>
                    <a:lnTo>
                      <a:pt x="1820" y="117"/>
                    </a:lnTo>
                    <a:cubicBezTo>
                      <a:pt x="1804" y="43"/>
                      <a:pt x="1741" y="1"/>
                      <a:pt x="1676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6" name="Google Shape;696;p18"/>
              <p:cNvSpPr/>
              <p:nvPr/>
            </p:nvSpPr>
            <p:spPr>
              <a:xfrm>
                <a:off x="625537" y="4361911"/>
                <a:ext cx="94466" cy="94795"/>
              </a:xfrm>
              <a:custGeom>
                <a:avLst/>
                <a:gdLst/>
                <a:ahLst/>
                <a:cxnLst/>
                <a:rect l="l" t="t" r="r" b="b"/>
                <a:pathLst>
                  <a:path w="2870" h="2880" extrusionOk="0">
                    <a:moveTo>
                      <a:pt x="1676" y="1"/>
                    </a:moveTo>
                    <a:cubicBezTo>
                      <a:pt x="1636" y="1"/>
                      <a:pt x="1596" y="17"/>
                      <a:pt x="1566" y="51"/>
                    </a:cubicBezTo>
                    <a:lnTo>
                      <a:pt x="1075" y="618"/>
                    </a:lnTo>
                    <a:cubicBezTo>
                      <a:pt x="1046" y="650"/>
                      <a:pt x="1006" y="669"/>
                      <a:pt x="964" y="669"/>
                    </a:cubicBezTo>
                    <a:cubicBezTo>
                      <a:pt x="959" y="669"/>
                      <a:pt x="953" y="668"/>
                      <a:pt x="948" y="668"/>
                    </a:cubicBezTo>
                    <a:lnTo>
                      <a:pt x="201" y="584"/>
                    </a:lnTo>
                    <a:cubicBezTo>
                      <a:pt x="195" y="583"/>
                      <a:pt x="190" y="583"/>
                      <a:pt x="184" y="583"/>
                    </a:cubicBezTo>
                    <a:cubicBezTo>
                      <a:pt x="73" y="583"/>
                      <a:pt x="0" y="706"/>
                      <a:pt x="60" y="804"/>
                    </a:cubicBezTo>
                    <a:lnTo>
                      <a:pt x="448" y="1448"/>
                    </a:lnTo>
                    <a:cubicBezTo>
                      <a:pt x="474" y="1489"/>
                      <a:pt x="476" y="1540"/>
                      <a:pt x="457" y="1584"/>
                    </a:cubicBezTo>
                    <a:lnTo>
                      <a:pt x="146" y="2269"/>
                    </a:lnTo>
                    <a:cubicBezTo>
                      <a:pt x="102" y="2368"/>
                      <a:pt x="176" y="2475"/>
                      <a:pt x="278" y="2475"/>
                    </a:cubicBezTo>
                    <a:cubicBezTo>
                      <a:pt x="290" y="2475"/>
                      <a:pt x="301" y="2474"/>
                      <a:pt x="313" y="2471"/>
                    </a:cubicBezTo>
                    <a:lnTo>
                      <a:pt x="1045" y="2301"/>
                    </a:lnTo>
                    <a:cubicBezTo>
                      <a:pt x="1056" y="2298"/>
                      <a:pt x="1068" y="2297"/>
                      <a:pt x="1079" y="2297"/>
                    </a:cubicBezTo>
                    <a:cubicBezTo>
                      <a:pt x="1114" y="2297"/>
                      <a:pt x="1149" y="2310"/>
                      <a:pt x="1177" y="2335"/>
                    </a:cubicBezTo>
                    <a:lnTo>
                      <a:pt x="1733" y="2841"/>
                    </a:lnTo>
                    <a:cubicBezTo>
                      <a:pt x="1762" y="2868"/>
                      <a:pt x="1796" y="2880"/>
                      <a:pt x="1830" y="2880"/>
                    </a:cubicBezTo>
                    <a:cubicBezTo>
                      <a:pt x="1901" y="2880"/>
                      <a:pt x="1969" y="2828"/>
                      <a:pt x="1976" y="2746"/>
                    </a:cubicBezTo>
                    <a:lnTo>
                      <a:pt x="2040" y="1998"/>
                    </a:lnTo>
                    <a:cubicBezTo>
                      <a:pt x="2044" y="1950"/>
                      <a:pt x="2072" y="1907"/>
                      <a:pt x="2113" y="1883"/>
                    </a:cubicBezTo>
                    <a:lnTo>
                      <a:pt x="2766" y="1510"/>
                    </a:lnTo>
                    <a:cubicBezTo>
                      <a:pt x="2870" y="1453"/>
                      <a:pt x="2861" y="1299"/>
                      <a:pt x="2750" y="1251"/>
                    </a:cubicBezTo>
                    <a:lnTo>
                      <a:pt x="2058" y="958"/>
                    </a:lnTo>
                    <a:cubicBezTo>
                      <a:pt x="2013" y="940"/>
                      <a:pt x="1981" y="900"/>
                      <a:pt x="1971" y="854"/>
                    </a:cubicBezTo>
                    <a:lnTo>
                      <a:pt x="1820" y="117"/>
                    </a:lnTo>
                    <a:cubicBezTo>
                      <a:pt x="1804" y="43"/>
                      <a:pt x="1741" y="1"/>
                      <a:pt x="1676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7" name="Google Shape;697;p18"/>
              <p:cNvSpPr/>
              <p:nvPr/>
            </p:nvSpPr>
            <p:spPr>
              <a:xfrm>
                <a:off x="1386123" y="4697798"/>
                <a:ext cx="81267" cy="84493"/>
              </a:xfrm>
              <a:custGeom>
                <a:avLst/>
                <a:gdLst/>
                <a:ahLst/>
                <a:cxnLst/>
                <a:rect l="l" t="t" r="r" b="b"/>
                <a:pathLst>
                  <a:path w="2469" h="2567" extrusionOk="0">
                    <a:moveTo>
                      <a:pt x="1190" y="0"/>
                    </a:moveTo>
                    <a:cubicBezTo>
                      <a:pt x="1183" y="0"/>
                      <a:pt x="1175" y="1"/>
                      <a:pt x="1168" y="2"/>
                    </a:cubicBezTo>
                    <a:cubicBezTo>
                      <a:pt x="977" y="29"/>
                      <a:pt x="1027" y="98"/>
                      <a:pt x="1039" y="890"/>
                    </a:cubicBezTo>
                    <a:cubicBezTo>
                      <a:pt x="1040" y="956"/>
                      <a:pt x="1022" y="982"/>
                      <a:pt x="988" y="982"/>
                    </a:cubicBezTo>
                    <a:cubicBezTo>
                      <a:pt x="927" y="982"/>
                      <a:pt x="816" y="895"/>
                      <a:pt x="681" y="811"/>
                    </a:cubicBezTo>
                    <a:cubicBezTo>
                      <a:pt x="617" y="772"/>
                      <a:pt x="534" y="740"/>
                      <a:pt x="463" y="740"/>
                    </a:cubicBezTo>
                    <a:cubicBezTo>
                      <a:pt x="405" y="740"/>
                      <a:pt x="355" y="762"/>
                      <a:pt x="330" y="819"/>
                    </a:cubicBezTo>
                    <a:cubicBezTo>
                      <a:pt x="287" y="923"/>
                      <a:pt x="380" y="984"/>
                      <a:pt x="474" y="1046"/>
                    </a:cubicBezTo>
                    <a:cubicBezTo>
                      <a:pt x="977" y="1377"/>
                      <a:pt x="983" y="1279"/>
                      <a:pt x="284" y="1496"/>
                    </a:cubicBezTo>
                    <a:cubicBezTo>
                      <a:pt x="155" y="1535"/>
                      <a:pt x="0" y="1596"/>
                      <a:pt x="50" y="1724"/>
                    </a:cubicBezTo>
                    <a:cubicBezTo>
                      <a:pt x="71" y="1779"/>
                      <a:pt x="123" y="1800"/>
                      <a:pt x="193" y="1800"/>
                    </a:cubicBezTo>
                    <a:cubicBezTo>
                      <a:pt x="398" y="1800"/>
                      <a:pt x="754" y="1623"/>
                      <a:pt x="915" y="1623"/>
                    </a:cubicBezTo>
                    <a:cubicBezTo>
                      <a:pt x="922" y="1623"/>
                      <a:pt x="928" y="1624"/>
                      <a:pt x="935" y="1624"/>
                    </a:cubicBezTo>
                    <a:cubicBezTo>
                      <a:pt x="953" y="1734"/>
                      <a:pt x="859" y="1795"/>
                      <a:pt x="823" y="1883"/>
                    </a:cubicBezTo>
                    <a:cubicBezTo>
                      <a:pt x="765" y="2021"/>
                      <a:pt x="653" y="2088"/>
                      <a:pt x="690" y="2245"/>
                    </a:cubicBezTo>
                    <a:cubicBezTo>
                      <a:pt x="703" y="2302"/>
                      <a:pt x="735" y="2325"/>
                      <a:pt x="774" y="2325"/>
                    </a:cubicBezTo>
                    <a:cubicBezTo>
                      <a:pt x="847" y="2325"/>
                      <a:pt x="947" y="2247"/>
                      <a:pt x="1008" y="2156"/>
                    </a:cubicBezTo>
                    <a:cubicBezTo>
                      <a:pt x="1115" y="1999"/>
                      <a:pt x="1160" y="1913"/>
                      <a:pt x="1200" y="1913"/>
                    </a:cubicBezTo>
                    <a:cubicBezTo>
                      <a:pt x="1251" y="1913"/>
                      <a:pt x="1294" y="2055"/>
                      <a:pt x="1455" y="2367"/>
                    </a:cubicBezTo>
                    <a:cubicBezTo>
                      <a:pt x="1502" y="2459"/>
                      <a:pt x="1567" y="2567"/>
                      <a:pt x="1650" y="2567"/>
                    </a:cubicBezTo>
                    <a:cubicBezTo>
                      <a:pt x="1667" y="2567"/>
                      <a:pt x="1684" y="2562"/>
                      <a:pt x="1702" y="2553"/>
                    </a:cubicBezTo>
                    <a:cubicBezTo>
                      <a:pt x="1820" y="2491"/>
                      <a:pt x="1760" y="2352"/>
                      <a:pt x="1702" y="2219"/>
                    </a:cubicBezTo>
                    <a:cubicBezTo>
                      <a:pt x="1559" y="1888"/>
                      <a:pt x="1470" y="1740"/>
                      <a:pt x="1527" y="1740"/>
                    </a:cubicBezTo>
                    <a:cubicBezTo>
                      <a:pt x="1572" y="1740"/>
                      <a:pt x="1709" y="1833"/>
                      <a:pt x="1985" y="2000"/>
                    </a:cubicBezTo>
                    <a:cubicBezTo>
                      <a:pt x="2049" y="2038"/>
                      <a:pt x="2107" y="2055"/>
                      <a:pt x="2155" y="2055"/>
                    </a:cubicBezTo>
                    <a:cubicBezTo>
                      <a:pt x="2312" y="2055"/>
                      <a:pt x="2350" y="1874"/>
                      <a:pt x="2075" y="1702"/>
                    </a:cubicBezTo>
                    <a:cubicBezTo>
                      <a:pt x="1545" y="1370"/>
                      <a:pt x="1584" y="1417"/>
                      <a:pt x="2210" y="1312"/>
                    </a:cubicBezTo>
                    <a:cubicBezTo>
                      <a:pt x="2269" y="1303"/>
                      <a:pt x="2469" y="1300"/>
                      <a:pt x="2428" y="1114"/>
                    </a:cubicBezTo>
                    <a:cubicBezTo>
                      <a:pt x="2415" y="1052"/>
                      <a:pt x="2370" y="1012"/>
                      <a:pt x="2304" y="1012"/>
                    </a:cubicBezTo>
                    <a:cubicBezTo>
                      <a:pt x="2297" y="1012"/>
                      <a:pt x="2289" y="1013"/>
                      <a:pt x="2280" y="1014"/>
                    </a:cubicBezTo>
                    <a:cubicBezTo>
                      <a:pt x="1940" y="1059"/>
                      <a:pt x="1738" y="1105"/>
                      <a:pt x="1649" y="1105"/>
                    </a:cubicBezTo>
                    <a:cubicBezTo>
                      <a:pt x="1575" y="1105"/>
                      <a:pt x="1579" y="1074"/>
                      <a:pt x="1646" y="985"/>
                    </a:cubicBezTo>
                    <a:cubicBezTo>
                      <a:pt x="1646" y="982"/>
                      <a:pt x="1644" y="982"/>
                      <a:pt x="1643" y="981"/>
                    </a:cubicBezTo>
                    <a:cubicBezTo>
                      <a:pt x="1821" y="782"/>
                      <a:pt x="2074" y="537"/>
                      <a:pt x="1912" y="413"/>
                    </a:cubicBezTo>
                    <a:cubicBezTo>
                      <a:pt x="1883" y="390"/>
                      <a:pt x="1856" y="381"/>
                      <a:pt x="1830" y="381"/>
                    </a:cubicBezTo>
                    <a:cubicBezTo>
                      <a:pt x="1755" y="381"/>
                      <a:pt x="1690" y="461"/>
                      <a:pt x="1612" y="550"/>
                    </a:cubicBezTo>
                    <a:cubicBezTo>
                      <a:pt x="1555" y="616"/>
                      <a:pt x="1416" y="816"/>
                      <a:pt x="1371" y="816"/>
                    </a:cubicBezTo>
                    <a:cubicBezTo>
                      <a:pt x="1369" y="816"/>
                      <a:pt x="1368" y="816"/>
                      <a:pt x="1366" y="816"/>
                    </a:cubicBezTo>
                    <a:cubicBezTo>
                      <a:pt x="1312" y="798"/>
                      <a:pt x="1345" y="768"/>
                      <a:pt x="1325" y="285"/>
                    </a:cubicBezTo>
                    <a:cubicBezTo>
                      <a:pt x="1320" y="152"/>
                      <a:pt x="1308" y="0"/>
                      <a:pt x="119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8" name="Google Shape;698;p18"/>
              <p:cNvSpPr/>
              <p:nvPr/>
            </p:nvSpPr>
            <p:spPr>
              <a:xfrm>
                <a:off x="2075698" y="4939373"/>
                <a:ext cx="81267" cy="84493"/>
              </a:xfrm>
              <a:custGeom>
                <a:avLst/>
                <a:gdLst/>
                <a:ahLst/>
                <a:cxnLst/>
                <a:rect l="l" t="t" r="r" b="b"/>
                <a:pathLst>
                  <a:path w="2469" h="2567" extrusionOk="0">
                    <a:moveTo>
                      <a:pt x="1190" y="0"/>
                    </a:moveTo>
                    <a:cubicBezTo>
                      <a:pt x="1183" y="0"/>
                      <a:pt x="1175" y="1"/>
                      <a:pt x="1168" y="2"/>
                    </a:cubicBezTo>
                    <a:cubicBezTo>
                      <a:pt x="977" y="29"/>
                      <a:pt x="1027" y="98"/>
                      <a:pt x="1039" y="890"/>
                    </a:cubicBezTo>
                    <a:cubicBezTo>
                      <a:pt x="1040" y="956"/>
                      <a:pt x="1022" y="982"/>
                      <a:pt x="988" y="982"/>
                    </a:cubicBezTo>
                    <a:cubicBezTo>
                      <a:pt x="927" y="982"/>
                      <a:pt x="816" y="895"/>
                      <a:pt x="681" y="811"/>
                    </a:cubicBezTo>
                    <a:cubicBezTo>
                      <a:pt x="617" y="772"/>
                      <a:pt x="534" y="740"/>
                      <a:pt x="463" y="740"/>
                    </a:cubicBezTo>
                    <a:cubicBezTo>
                      <a:pt x="405" y="740"/>
                      <a:pt x="355" y="762"/>
                      <a:pt x="330" y="819"/>
                    </a:cubicBezTo>
                    <a:cubicBezTo>
                      <a:pt x="287" y="923"/>
                      <a:pt x="380" y="984"/>
                      <a:pt x="474" y="1046"/>
                    </a:cubicBezTo>
                    <a:cubicBezTo>
                      <a:pt x="977" y="1377"/>
                      <a:pt x="983" y="1279"/>
                      <a:pt x="284" y="1496"/>
                    </a:cubicBezTo>
                    <a:cubicBezTo>
                      <a:pt x="155" y="1535"/>
                      <a:pt x="0" y="1596"/>
                      <a:pt x="50" y="1724"/>
                    </a:cubicBezTo>
                    <a:cubicBezTo>
                      <a:pt x="71" y="1779"/>
                      <a:pt x="123" y="1800"/>
                      <a:pt x="193" y="1800"/>
                    </a:cubicBezTo>
                    <a:cubicBezTo>
                      <a:pt x="398" y="1800"/>
                      <a:pt x="754" y="1623"/>
                      <a:pt x="915" y="1623"/>
                    </a:cubicBezTo>
                    <a:cubicBezTo>
                      <a:pt x="922" y="1623"/>
                      <a:pt x="928" y="1624"/>
                      <a:pt x="935" y="1624"/>
                    </a:cubicBezTo>
                    <a:cubicBezTo>
                      <a:pt x="953" y="1734"/>
                      <a:pt x="859" y="1795"/>
                      <a:pt x="823" y="1883"/>
                    </a:cubicBezTo>
                    <a:cubicBezTo>
                      <a:pt x="765" y="2021"/>
                      <a:pt x="653" y="2088"/>
                      <a:pt x="690" y="2245"/>
                    </a:cubicBezTo>
                    <a:cubicBezTo>
                      <a:pt x="703" y="2302"/>
                      <a:pt x="735" y="2325"/>
                      <a:pt x="774" y="2325"/>
                    </a:cubicBezTo>
                    <a:cubicBezTo>
                      <a:pt x="847" y="2325"/>
                      <a:pt x="947" y="2247"/>
                      <a:pt x="1008" y="2156"/>
                    </a:cubicBezTo>
                    <a:cubicBezTo>
                      <a:pt x="1115" y="1999"/>
                      <a:pt x="1160" y="1913"/>
                      <a:pt x="1200" y="1913"/>
                    </a:cubicBezTo>
                    <a:cubicBezTo>
                      <a:pt x="1251" y="1913"/>
                      <a:pt x="1294" y="2055"/>
                      <a:pt x="1455" y="2367"/>
                    </a:cubicBezTo>
                    <a:cubicBezTo>
                      <a:pt x="1502" y="2459"/>
                      <a:pt x="1567" y="2567"/>
                      <a:pt x="1650" y="2567"/>
                    </a:cubicBezTo>
                    <a:cubicBezTo>
                      <a:pt x="1667" y="2567"/>
                      <a:pt x="1684" y="2562"/>
                      <a:pt x="1702" y="2553"/>
                    </a:cubicBezTo>
                    <a:cubicBezTo>
                      <a:pt x="1820" y="2491"/>
                      <a:pt x="1760" y="2352"/>
                      <a:pt x="1702" y="2219"/>
                    </a:cubicBezTo>
                    <a:cubicBezTo>
                      <a:pt x="1559" y="1888"/>
                      <a:pt x="1470" y="1740"/>
                      <a:pt x="1527" y="1740"/>
                    </a:cubicBezTo>
                    <a:cubicBezTo>
                      <a:pt x="1572" y="1740"/>
                      <a:pt x="1709" y="1833"/>
                      <a:pt x="1985" y="2000"/>
                    </a:cubicBezTo>
                    <a:cubicBezTo>
                      <a:pt x="2049" y="2038"/>
                      <a:pt x="2107" y="2055"/>
                      <a:pt x="2155" y="2055"/>
                    </a:cubicBezTo>
                    <a:cubicBezTo>
                      <a:pt x="2312" y="2055"/>
                      <a:pt x="2350" y="1874"/>
                      <a:pt x="2075" y="1702"/>
                    </a:cubicBezTo>
                    <a:cubicBezTo>
                      <a:pt x="1545" y="1370"/>
                      <a:pt x="1584" y="1417"/>
                      <a:pt x="2210" y="1312"/>
                    </a:cubicBezTo>
                    <a:cubicBezTo>
                      <a:pt x="2269" y="1303"/>
                      <a:pt x="2469" y="1300"/>
                      <a:pt x="2428" y="1114"/>
                    </a:cubicBezTo>
                    <a:cubicBezTo>
                      <a:pt x="2415" y="1052"/>
                      <a:pt x="2370" y="1012"/>
                      <a:pt x="2304" y="1012"/>
                    </a:cubicBezTo>
                    <a:cubicBezTo>
                      <a:pt x="2297" y="1012"/>
                      <a:pt x="2289" y="1013"/>
                      <a:pt x="2280" y="1014"/>
                    </a:cubicBezTo>
                    <a:cubicBezTo>
                      <a:pt x="1940" y="1059"/>
                      <a:pt x="1738" y="1105"/>
                      <a:pt x="1649" y="1105"/>
                    </a:cubicBezTo>
                    <a:cubicBezTo>
                      <a:pt x="1575" y="1105"/>
                      <a:pt x="1579" y="1074"/>
                      <a:pt x="1646" y="985"/>
                    </a:cubicBezTo>
                    <a:cubicBezTo>
                      <a:pt x="1646" y="982"/>
                      <a:pt x="1644" y="982"/>
                      <a:pt x="1643" y="981"/>
                    </a:cubicBezTo>
                    <a:cubicBezTo>
                      <a:pt x="1821" y="782"/>
                      <a:pt x="2074" y="537"/>
                      <a:pt x="1912" y="413"/>
                    </a:cubicBezTo>
                    <a:cubicBezTo>
                      <a:pt x="1883" y="390"/>
                      <a:pt x="1856" y="381"/>
                      <a:pt x="1830" y="381"/>
                    </a:cubicBezTo>
                    <a:cubicBezTo>
                      <a:pt x="1755" y="381"/>
                      <a:pt x="1690" y="461"/>
                      <a:pt x="1612" y="550"/>
                    </a:cubicBezTo>
                    <a:cubicBezTo>
                      <a:pt x="1555" y="616"/>
                      <a:pt x="1416" y="816"/>
                      <a:pt x="1371" y="816"/>
                    </a:cubicBezTo>
                    <a:cubicBezTo>
                      <a:pt x="1369" y="816"/>
                      <a:pt x="1368" y="816"/>
                      <a:pt x="1366" y="816"/>
                    </a:cubicBezTo>
                    <a:cubicBezTo>
                      <a:pt x="1312" y="798"/>
                      <a:pt x="1345" y="768"/>
                      <a:pt x="1325" y="285"/>
                    </a:cubicBezTo>
                    <a:cubicBezTo>
                      <a:pt x="1320" y="152"/>
                      <a:pt x="1308" y="0"/>
                      <a:pt x="119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9" name="Google Shape;699;p18"/>
              <p:cNvSpPr/>
              <p:nvPr/>
            </p:nvSpPr>
            <p:spPr>
              <a:xfrm>
                <a:off x="2726048" y="4669998"/>
                <a:ext cx="81267" cy="84493"/>
              </a:xfrm>
              <a:custGeom>
                <a:avLst/>
                <a:gdLst/>
                <a:ahLst/>
                <a:cxnLst/>
                <a:rect l="l" t="t" r="r" b="b"/>
                <a:pathLst>
                  <a:path w="2469" h="2567" extrusionOk="0">
                    <a:moveTo>
                      <a:pt x="1190" y="0"/>
                    </a:moveTo>
                    <a:cubicBezTo>
                      <a:pt x="1183" y="0"/>
                      <a:pt x="1175" y="1"/>
                      <a:pt x="1168" y="2"/>
                    </a:cubicBezTo>
                    <a:cubicBezTo>
                      <a:pt x="977" y="29"/>
                      <a:pt x="1027" y="98"/>
                      <a:pt x="1039" y="890"/>
                    </a:cubicBezTo>
                    <a:cubicBezTo>
                      <a:pt x="1040" y="956"/>
                      <a:pt x="1022" y="982"/>
                      <a:pt x="988" y="982"/>
                    </a:cubicBezTo>
                    <a:cubicBezTo>
                      <a:pt x="927" y="982"/>
                      <a:pt x="816" y="895"/>
                      <a:pt x="681" y="811"/>
                    </a:cubicBezTo>
                    <a:cubicBezTo>
                      <a:pt x="617" y="772"/>
                      <a:pt x="534" y="740"/>
                      <a:pt x="463" y="740"/>
                    </a:cubicBezTo>
                    <a:cubicBezTo>
                      <a:pt x="405" y="740"/>
                      <a:pt x="355" y="762"/>
                      <a:pt x="330" y="819"/>
                    </a:cubicBezTo>
                    <a:cubicBezTo>
                      <a:pt x="287" y="923"/>
                      <a:pt x="380" y="984"/>
                      <a:pt x="474" y="1046"/>
                    </a:cubicBezTo>
                    <a:cubicBezTo>
                      <a:pt x="977" y="1377"/>
                      <a:pt x="983" y="1279"/>
                      <a:pt x="284" y="1496"/>
                    </a:cubicBezTo>
                    <a:cubicBezTo>
                      <a:pt x="155" y="1535"/>
                      <a:pt x="0" y="1596"/>
                      <a:pt x="50" y="1724"/>
                    </a:cubicBezTo>
                    <a:cubicBezTo>
                      <a:pt x="71" y="1779"/>
                      <a:pt x="123" y="1800"/>
                      <a:pt x="193" y="1800"/>
                    </a:cubicBezTo>
                    <a:cubicBezTo>
                      <a:pt x="398" y="1800"/>
                      <a:pt x="754" y="1623"/>
                      <a:pt x="915" y="1623"/>
                    </a:cubicBezTo>
                    <a:cubicBezTo>
                      <a:pt x="922" y="1623"/>
                      <a:pt x="928" y="1624"/>
                      <a:pt x="935" y="1624"/>
                    </a:cubicBezTo>
                    <a:cubicBezTo>
                      <a:pt x="953" y="1734"/>
                      <a:pt x="859" y="1795"/>
                      <a:pt x="823" y="1883"/>
                    </a:cubicBezTo>
                    <a:cubicBezTo>
                      <a:pt x="765" y="2021"/>
                      <a:pt x="653" y="2088"/>
                      <a:pt x="690" y="2245"/>
                    </a:cubicBezTo>
                    <a:cubicBezTo>
                      <a:pt x="703" y="2302"/>
                      <a:pt x="735" y="2325"/>
                      <a:pt x="774" y="2325"/>
                    </a:cubicBezTo>
                    <a:cubicBezTo>
                      <a:pt x="847" y="2325"/>
                      <a:pt x="947" y="2247"/>
                      <a:pt x="1008" y="2156"/>
                    </a:cubicBezTo>
                    <a:cubicBezTo>
                      <a:pt x="1115" y="1999"/>
                      <a:pt x="1160" y="1913"/>
                      <a:pt x="1200" y="1913"/>
                    </a:cubicBezTo>
                    <a:cubicBezTo>
                      <a:pt x="1251" y="1913"/>
                      <a:pt x="1294" y="2055"/>
                      <a:pt x="1455" y="2367"/>
                    </a:cubicBezTo>
                    <a:cubicBezTo>
                      <a:pt x="1502" y="2459"/>
                      <a:pt x="1567" y="2567"/>
                      <a:pt x="1650" y="2567"/>
                    </a:cubicBezTo>
                    <a:cubicBezTo>
                      <a:pt x="1667" y="2567"/>
                      <a:pt x="1684" y="2562"/>
                      <a:pt x="1702" y="2553"/>
                    </a:cubicBezTo>
                    <a:cubicBezTo>
                      <a:pt x="1820" y="2491"/>
                      <a:pt x="1760" y="2352"/>
                      <a:pt x="1702" y="2219"/>
                    </a:cubicBezTo>
                    <a:cubicBezTo>
                      <a:pt x="1559" y="1888"/>
                      <a:pt x="1470" y="1740"/>
                      <a:pt x="1527" y="1740"/>
                    </a:cubicBezTo>
                    <a:cubicBezTo>
                      <a:pt x="1572" y="1740"/>
                      <a:pt x="1709" y="1833"/>
                      <a:pt x="1985" y="2000"/>
                    </a:cubicBezTo>
                    <a:cubicBezTo>
                      <a:pt x="2049" y="2038"/>
                      <a:pt x="2107" y="2055"/>
                      <a:pt x="2155" y="2055"/>
                    </a:cubicBezTo>
                    <a:cubicBezTo>
                      <a:pt x="2312" y="2055"/>
                      <a:pt x="2350" y="1874"/>
                      <a:pt x="2075" y="1702"/>
                    </a:cubicBezTo>
                    <a:cubicBezTo>
                      <a:pt x="1545" y="1370"/>
                      <a:pt x="1584" y="1417"/>
                      <a:pt x="2210" y="1312"/>
                    </a:cubicBezTo>
                    <a:cubicBezTo>
                      <a:pt x="2269" y="1303"/>
                      <a:pt x="2469" y="1300"/>
                      <a:pt x="2428" y="1114"/>
                    </a:cubicBezTo>
                    <a:cubicBezTo>
                      <a:pt x="2415" y="1052"/>
                      <a:pt x="2370" y="1012"/>
                      <a:pt x="2304" y="1012"/>
                    </a:cubicBezTo>
                    <a:cubicBezTo>
                      <a:pt x="2297" y="1012"/>
                      <a:pt x="2289" y="1013"/>
                      <a:pt x="2280" y="1014"/>
                    </a:cubicBezTo>
                    <a:cubicBezTo>
                      <a:pt x="1940" y="1059"/>
                      <a:pt x="1738" y="1105"/>
                      <a:pt x="1649" y="1105"/>
                    </a:cubicBezTo>
                    <a:cubicBezTo>
                      <a:pt x="1575" y="1105"/>
                      <a:pt x="1579" y="1074"/>
                      <a:pt x="1646" y="985"/>
                    </a:cubicBezTo>
                    <a:cubicBezTo>
                      <a:pt x="1646" y="982"/>
                      <a:pt x="1644" y="982"/>
                      <a:pt x="1643" y="981"/>
                    </a:cubicBezTo>
                    <a:cubicBezTo>
                      <a:pt x="1821" y="782"/>
                      <a:pt x="2074" y="537"/>
                      <a:pt x="1912" y="413"/>
                    </a:cubicBezTo>
                    <a:cubicBezTo>
                      <a:pt x="1883" y="390"/>
                      <a:pt x="1856" y="381"/>
                      <a:pt x="1830" y="381"/>
                    </a:cubicBezTo>
                    <a:cubicBezTo>
                      <a:pt x="1755" y="381"/>
                      <a:pt x="1690" y="461"/>
                      <a:pt x="1612" y="550"/>
                    </a:cubicBezTo>
                    <a:cubicBezTo>
                      <a:pt x="1555" y="616"/>
                      <a:pt x="1416" y="816"/>
                      <a:pt x="1371" y="816"/>
                    </a:cubicBezTo>
                    <a:cubicBezTo>
                      <a:pt x="1369" y="816"/>
                      <a:pt x="1368" y="816"/>
                      <a:pt x="1366" y="816"/>
                    </a:cubicBezTo>
                    <a:cubicBezTo>
                      <a:pt x="1312" y="798"/>
                      <a:pt x="1345" y="768"/>
                      <a:pt x="1325" y="285"/>
                    </a:cubicBezTo>
                    <a:cubicBezTo>
                      <a:pt x="1320" y="152"/>
                      <a:pt x="1308" y="0"/>
                      <a:pt x="119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0" name="Google Shape;700;p18"/>
              <p:cNvSpPr/>
              <p:nvPr/>
            </p:nvSpPr>
            <p:spPr>
              <a:xfrm>
                <a:off x="2630101" y="4822402"/>
                <a:ext cx="60728" cy="83505"/>
              </a:xfrm>
              <a:custGeom>
                <a:avLst/>
                <a:gdLst/>
                <a:ahLst/>
                <a:cxnLst/>
                <a:rect l="l" t="t" r="r" b="b"/>
                <a:pathLst>
                  <a:path w="1845" h="2537" extrusionOk="0">
                    <a:moveTo>
                      <a:pt x="953" y="1"/>
                    </a:moveTo>
                    <a:cubicBezTo>
                      <a:pt x="919" y="1"/>
                      <a:pt x="886" y="19"/>
                      <a:pt x="867" y="53"/>
                    </a:cubicBezTo>
                    <a:cubicBezTo>
                      <a:pt x="784" y="206"/>
                      <a:pt x="630" y="779"/>
                      <a:pt x="179" y="1162"/>
                    </a:cubicBezTo>
                    <a:cubicBezTo>
                      <a:pt x="0" y="1314"/>
                      <a:pt x="210" y="1394"/>
                      <a:pt x="426" y="1648"/>
                    </a:cubicBezTo>
                    <a:cubicBezTo>
                      <a:pt x="793" y="2081"/>
                      <a:pt x="799" y="2331"/>
                      <a:pt x="910" y="2488"/>
                    </a:cubicBezTo>
                    <a:cubicBezTo>
                      <a:pt x="933" y="2521"/>
                      <a:pt x="965" y="2537"/>
                      <a:pt x="997" y="2537"/>
                    </a:cubicBezTo>
                    <a:cubicBezTo>
                      <a:pt x="1032" y="2537"/>
                      <a:pt x="1066" y="2518"/>
                      <a:pt x="1088" y="2480"/>
                    </a:cubicBezTo>
                    <a:cubicBezTo>
                      <a:pt x="1117" y="2428"/>
                      <a:pt x="1140" y="2371"/>
                      <a:pt x="1161" y="2315"/>
                    </a:cubicBezTo>
                    <a:cubicBezTo>
                      <a:pt x="1397" y="1686"/>
                      <a:pt x="1667" y="1496"/>
                      <a:pt x="1799" y="1343"/>
                    </a:cubicBezTo>
                    <a:cubicBezTo>
                      <a:pt x="1844" y="1290"/>
                      <a:pt x="1812" y="1179"/>
                      <a:pt x="1782" y="1149"/>
                    </a:cubicBezTo>
                    <a:cubicBezTo>
                      <a:pt x="1660" y="1032"/>
                      <a:pt x="1357" y="787"/>
                      <a:pt x="1137" y="249"/>
                    </a:cubicBezTo>
                    <a:cubicBezTo>
                      <a:pt x="1107" y="178"/>
                      <a:pt x="1081" y="102"/>
                      <a:pt x="1032" y="41"/>
                    </a:cubicBezTo>
                    <a:cubicBezTo>
                      <a:pt x="1011" y="14"/>
                      <a:pt x="982" y="1"/>
                      <a:pt x="95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1" name="Google Shape;701;p18"/>
              <p:cNvSpPr/>
              <p:nvPr/>
            </p:nvSpPr>
            <p:spPr>
              <a:xfrm>
                <a:off x="875976" y="4939377"/>
                <a:ext cx="60728" cy="83505"/>
              </a:xfrm>
              <a:custGeom>
                <a:avLst/>
                <a:gdLst/>
                <a:ahLst/>
                <a:cxnLst/>
                <a:rect l="l" t="t" r="r" b="b"/>
                <a:pathLst>
                  <a:path w="1845" h="2537" extrusionOk="0">
                    <a:moveTo>
                      <a:pt x="953" y="1"/>
                    </a:moveTo>
                    <a:cubicBezTo>
                      <a:pt x="919" y="1"/>
                      <a:pt x="886" y="19"/>
                      <a:pt x="867" y="53"/>
                    </a:cubicBezTo>
                    <a:cubicBezTo>
                      <a:pt x="784" y="206"/>
                      <a:pt x="630" y="779"/>
                      <a:pt x="179" y="1162"/>
                    </a:cubicBezTo>
                    <a:cubicBezTo>
                      <a:pt x="0" y="1314"/>
                      <a:pt x="210" y="1394"/>
                      <a:pt x="426" y="1648"/>
                    </a:cubicBezTo>
                    <a:cubicBezTo>
                      <a:pt x="793" y="2081"/>
                      <a:pt x="799" y="2331"/>
                      <a:pt x="910" y="2488"/>
                    </a:cubicBezTo>
                    <a:cubicBezTo>
                      <a:pt x="933" y="2521"/>
                      <a:pt x="965" y="2537"/>
                      <a:pt x="997" y="2537"/>
                    </a:cubicBezTo>
                    <a:cubicBezTo>
                      <a:pt x="1032" y="2537"/>
                      <a:pt x="1066" y="2518"/>
                      <a:pt x="1088" y="2480"/>
                    </a:cubicBezTo>
                    <a:cubicBezTo>
                      <a:pt x="1117" y="2428"/>
                      <a:pt x="1140" y="2371"/>
                      <a:pt x="1161" y="2315"/>
                    </a:cubicBezTo>
                    <a:cubicBezTo>
                      <a:pt x="1397" y="1686"/>
                      <a:pt x="1667" y="1496"/>
                      <a:pt x="1799" y="1343"/>
                    </a:cubicBezTo>
                    <a:cubicBezTo>
                      <a:pt x="1844" y="1290"/>
                      <a:pt x="1812" y="1179"/>
                      <a:pt x="1782" y="1149"/>
                    </a:cubicBezTo>
                    <a:cubicBezTo>
                      <a:pt x="1660" y="1032"/>
                      <a:pt x="1357" y="787"/>
                      <a:pt x="1137" y="249"/>
                    </a:cubicBezTo>
                    <a:cubicBezTo>
                      <a:pt x="1107" y="178"/>
                      <a:pt x="1081" y="102"/>
                      <a:pt x="1032" y="41"/>
                    </a:cubicBezTo>
                    <a:cubicBezTo>
                      <a:pt x="1011" y="14"/>
                      <a:pt x="982" y="1"/>
                      <a:pt x="95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702" name="Google Shape;702;p18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7704000" cy="634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703" name="Google Shape;703;p18"/>
          <p:cNvSpPr txBox="1">
            <a:spLocks noGrp="1"/>
          </p:cNvSpPr>
          <p:nvPr>
            <p:ph type="title" idx="2"/>
          </p:nvPr>
        </p:nvSpPr>
        <p:spPr>
          <a:xfrm>
            <a:off x="1323125" y="1896475"/>
            <a:ext cx="1704300" cy="48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000">
                <a:solidFill>
                  <a:schemeClr val="accent6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704" name="Google Shape;704;p18"/>
          <p:cNvSpPr txBox="1">
            <a:spLocks noGrp="1"/>
          </p:cNvSpPr>
          <p:nvPr>
            <p:ph type="subTitle" idx="3"/>
          </p:nvPr>
        </p:nvSpPr>
        <p:spPr>
          <a:xfrm>
            <a:off x="3521875" y="3039825"/>
            <a:ext cx="4299000" cy="623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5" name="Google Shape;705;p18"/>
          <p:cNvSpPr txBox="1">
            <a:spLocks noGrp="1"/>
          </p:cNvSpPr>
          <p:nvPr>
            <p:ph type="title" idx="4"/>
          </p:nvPr>
        </p:nvSpPr>
        <p:spPr>
          <a:xfrm>
            <a:off x="1323125" y="3081625"/>
            <a:ext cx="1704300" cy="48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000">
                <a:solidFill>
                  <a:schemeClr val="accent6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1">
  <p:cSld name="BLANK_1_3">
    <p:spTree>
      <p:nvGrpSpPr>
        <p:cNvPr id="1" name="Shape 7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7" name="Google Shape;707;p19"/>
          <p:cNvSpPr/>
          <p:nvPr/>
        </p:nvSpPr>
        <p:spPr>
          <a:xfrm>
            <a:off x="8534713" y="3762625"/>
            <a:ext cx="692400" cy="497375"/>
          </a:xfrm>
          <a:custGeom>
            <a:avLst/>
            <a:gdLst/>
            <a:ahLst/>
            <a:cxnLst/>
            <a:rect l="l" t="t" r="r" b="b"/>
            <a:pathLst>
              <a:path w="27696" h="19895" extrusionOk="0">
                <a:moveTo>
                  <a:pt x="20356" y="1"/>
                </a:moveTo>
                <a:cubicBezTo>
                  <a:pt x="19796" y="1"/>
                  <a:pt x="19228" y="100"/>
                  <a:pt x="18688" y="292"/>
                </a:cubicBezTo>
                <a:cubicBezTo>
                  <a:pt x="16446" y="1092"/>
                  <a:pt x="15130" y="3251"/>
                  <a:pt x="13782" y="5065"/>
                </a:cubicBezTo>
                <a:cubicBezTo>
                  <a:pt x="12914" y="6233"/>
                  <a:pt x="11952" y="7298"/>
                  <a:pt x="10604" y="7904"/>
                </a:cubicBezTo>
                <a:cubicBezTo>
                  <a:pt x="9227" y="8524"/>
                  <a:pt x="7691" y="8688"/>
                  <a:pt x="6255" y="9116"/>
                </a:cubicBezTo>
                <a:cubicBezTo>
                  <a:pt x="4401" y="9668"/>
                  <a:pt x="2402" y="10773"/>
                  <a:pt x="1718" y="12707"/>
                </a:cubicBezTo>
                <a:cubicBezTo>
                  <a:pt x="1" y="17553"/>
                  <a:pt x="6946" y="19853"/>
                  <a:pt x="10459" y="19894"/>
                </a:cubicBezTo>
                <a:cubicBezTo>
                  <a:pt x="10512" y="19895"/>
                  <a:pt x="10565" y="19895"/>
                  <a:pt x="10618" y="19895"/>
                </a:cubicBezTo>
                <a:cubicBezTo>
                  <a:pt x="15510" y="19895"/>
                  <a:pt x="19967" y="17287"/>
                  <a:pt x="22790" y="13357"/>
                </a:cubicBezTo>
                <a:cubicBezTo>
                  <a:pt x="25410" y="9710"/>
                  <a:pt x="27696" y="2573"/>
                  <a:pt x="22136" y="344"/>
                </a:cubicBezTo>
                <a:cubicBezTo>
                  <a:pt x="22094" y="327"/>
                  <a:pt x="22054" y="320"/>
                  <a:pt x="22016" y="319"/>
                </a:cubicBezTo>
                <a:cubicBezTo>
                  <a:pt x="21495" y="104"/>
                  <a:pt x="20930" y="1"/>
                  <a:pt x="20356" y="1"/>
                </a:cubicBezTo>
                <a:close/>
              </a:path>
            </a:pathLst>
          </a:custGeom>
          <a:noFill/>
          <a:ln w="9525" cap="rnd" cmpd="sng">
            <a:solidFill>
              <a:schemeClr val="accent4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8" name="Google Shape;708;p19"/>
          <p:cNvSpPr/>
          <p:nvPr/>
        </p:nvSpPr>
        <p:spPr>
          <a:xfrm rot="10800000" flipH="1">
            <a:off x="8215099" y="4646110"/>
            <a:ext cx="952577" cy="497390"/>
          </a:xfrm>
          <a:custGeom>
            <a:avLst/>
            <a:gdLst/>
            <a:ahLst/>
            <a:cxnLst/>
            <a:rect l="l" t="t" r="r" b="b"/>
            <a:pathLst>
              <a:path w="27199" h="14202" extrusionOk="0">
                <a:moveTo>
                  <a:pt x="1" y="0"/>
                </a:moveTo>
                <a:cubicBezTo>
                  <a:pt x="218" y="5347"/>
                  <a:pt x="2037" y="13265"/>
                  <a:pt x="10780" y="14117"/>
                </a:cubicBezTo>
                <a:cubicBezTo>
                  <a:pt x="11362" y="14174"/>
                  <a:pt x="11924" y="14201"/>
                  <a:pt x="12468" y="14201"/>
                </a:cubicBezTo>
                <a:cubicBezTo>
                  <a:pt x="22178" y="14201"/>
                  <a:pt x="25962" y="5497"/>
                  <a:pt x="27199" y="0"/>
                </a:cubicBezTo>
                <a:close/>
              </a:path>
            </a:pathLst>
          </a:custGeom>
          <a:noFill/>
          <a:ln w="9525" cap="rnd" cmpd="sng">
            <a:solidFill>
              <a:schemeClr val="accent4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9" name="Google Shape;709;p19"/>
          <p:cNvSpPr/>
          <p:nvPr/>
        </p:nvSpPr>
        <p:spPr>
          <a:xfrm>
            <a:off x="128788" y="0"/>
            <a:ext cx="824254" cy="647811"/>
          </a:xfrm>
          <a:custGeom>
            <a:avLst/>
            <a:gdLst/>
            <a:ahLst/>
            <a:cxnLst/>
            <a:rect l="l" t="t" r="r" b="b"/>
            <a:pathLst>
              <a:path w="52517" h="41275" extrusionOk="0">
                <a:moveTo>
                  <a:pt x="1" y="1"/>
                </a:moveTo>
                <a:lnTo>
                  <a:pt x="1" y="37498"/>
                </a:lnTo>
                <a:cubicBezTo>
                  <a:pt x="547" y="37894"/>
                  <a:pt x="1103" y="38262"/>
                  <a:pt x="1660" y="38595"/>
                </a:cubicBezTo>
                <a:cubicBezTo>
                  <a:pt x="4490" y="40284"/>
                  <a:pt x="7803" y="41274"/>
                  <a:pt x="11079" y="41274"/>
                </a:cubicBezTo>
                <a:cubicBezTo>
                  <a:pt x="12866" y="41274"/>
                  <a:pt x="14642" y="40980"/>
                  <a:pt x="16324" y="40344"/>
                </a:cubicBezTo>
                <a:cubicBezTo>
                  <a:pt x="21863" y="38251"/>
                  <a:pt x="26028" y="32738"/>
                  <a:pt x="31927" y="32199"/>
                </a:cubicBezTo>
                <a:cubicBezTo>
                  <a:pt x="32303" y="32164"/>
                  <a:pt x="32679" y="32152"/>
                  <a:pt x="33055" y="32152"/>
                </a:cubicBezTo>
                <a:cubicBezTo>
                  <a:pt x="34161" y="32152"/>
                  <a:pt x="35270" y="32262"/>
                  <a:pt x="36377" y="32262"/>
                </a:cubicBezTo>
                <a:cubicBezTo>
                  <a:pt x="36556" y="32262"/>
                  <a:pt x="36734" y="32259"/>
                  <a:pt x="36912" y="32253"/>
                </a:cubicBezTo>
                <a:cubicBezTo>
                  <a:pt x="40331" y="32125"/>
                  <a:pt x="43624" y="30568"/>
                  <a:pt x="46116" y="28226"/>
                </a:cubicBezTo>
                <a:cubicBezTo>
                  <a:pt x="48612" y="25883"/>
                  <a:pt x="50338" y="22793"/>
                  <a:pt x="51340" y="19521"/>
                </a:cubicBezTo>
                <a:cubicBezTo>
                  <a:pt x="52219" y="16653"/>
                  <a:pt x="52517" y="13609"/>
                  <a:pt x="52252" y="10619"/>
                </a:cubicBezTo>
                <a:cubicBezTo>
                  <a:pt x="51920" y="6836"/>
                  <a:pt x="50688" y="3141"/>
                  <a:pt x="48597" y="1"/>
                </a:cubicBezTo>
                <a:close/>
              </a:path>
            </a:pathLst>
          </a:custGeom>
          <a:noFill/>
          <a:ln w="9525" cap="rnd" cmpd="sng">
            <a:solidFill>
              <a:schemeClr val="accent4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0" name="Google Shape;710;p19"/>
          <p:cNvSpPr/>
          <p:nvPr/>
        </p:nvSpPr>
        <p:spPr>
          <a:xfrm>
            <a:off x="-99827" y="4112027"/>
            <a:ext cx="912995" cy="901476"/>
          </a:xfrm>
          <a:custGeom>
            <a:avLst/>
            <a:gdLst/>
            <a:ahLst/>
            <a:cxnLst/>
            <a:rect l="l" t="t" r="r" b="b"/>
            <a:pathLst>
              <a:path w="32972" h="32556" extrusionOk="0">
                <a:moveTo>
                  <a:pt x="0" y="0"/>
                </a:moveTo>
                <a:lnTo>
                  <a:pt x="0" y="32556"/>
                </a:lnTo>
                <a:lnTo>
                  <a:pt x="32972" y="32556"/>
                </a:lnTo>
                <a:cubicBezTo>
                  <a:pt x="32428" y="32078"/>
                  <a:pt x="31964" y="31519"/>
                  <a:pt x="31611" y="30861"/>
                </a:cubicBezTo>
                <a:cubicBezTo>
                  <a:pt x="31024" y="29761"/>
                  <a:pt x="30835" y="28540"/>
                  <a:pt x="30749" y="27284"/>
                </a:cubicBezTo>
                <a:cubicBezTo>
                  <a:pt x="30608" y="25223"/>
                  <a:pt x="30743" y="23074"/>
                  <a:pt x="29849" y="21236"/>
                </a:cubicBezTo>
                <a:cubicBezTo>
                  <a:pt x="29669" y="20866"/>
                  <a:pt x="29454" y="20521"/>
                  <a:pt x="29209" y="20203"/>
                </a:cubicBezTo>
                <a:cubicBezTo>
                  <a:pt x="27815" y="18372"/>
                  <a:pt x="25472" y="17334"/>
                  <a:pt x="23237" y="16585"/>
                </a:cubicBezTo>
                <a:cubicBezTo>
                  <a:pt x="18056" y="14851"/>
                  <a:pt x="12288" y="13718"/>
                  <a:pt x="8596" y="9693"/>
                </a:cubicBezTo>
                <a:cubicBezTo>
                  <a:pt x="6106" y="6978"/>
                  <a:pt x="4825" y="3173"/>
                  <a:pt x="1836" y="1018"/>
                </a:cubicBezTo>
                <a:cubicBezTo>
                  <a:pt x="1264" y="604"/>
                  <a:pt x="648" y="268"/>
                  <a:pt x="0" y="0"/>
                </a:cubicBezTo>
                <a:close/>
              </a:path>
            </a:pathLst>
          </a:custGeom>
          <a:noFill/>
          <a:ln w="9525" cap="rnd" cmpd="sng">
            <a:solidFill>
              <a:schemeClr val="accent4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1" name="Google Shape;711;p19"/>
          <p:cNvSpPr/>
          <p:nvPr/>
        </p:nvSpPr>
        <p:spPr>
          <a:xfrm>
            <a:off x="6371173" y="0"/>
            <a:ext cx="1610444" cy="805510"/>
          </a:xfrm>
          <a:custGeom>
            <a:avLst/>
            <a:gdLst/>
            <a:ahLst/>
            <a:cxnLst/>
            <a:rect l="l" t="t" r="r" b="b"/>
            <a:pathLst>
              <a:path w="18174" h="9090" extrusionOk="0">
                <a:moveTo>
                  <a:pt x="967" y="1"/>
                </a:moveTo>
                <a:cubicBezTo>
                  <a:pt x="311" y="2200"/>
                  <a:pt x="0" y="4484"/>
                  <a:pt x="270" y="6761"/>
                </a:cubicBezTo>
                <a:cubicBezTo>
                  <a:pt x="384" y="7716"/>
                  <a:pt x="766" y="8842"/>
                  <a:pt x="1712" y="9056"/>
                </a:cubicBezTo>
                <a:cubicBezTo>
                  <a:pt x="1813" y="9079"/>
                  <a:pt x="1916" y="9089"/>
                  <a:pt x="2018" y="9089"/>
                </a:cubicBezTo>
                <a:cubicBezTo>
                  <a:pt x="2322" y="9089"/>
                  <a:pt x="2627" y="8997"/>
                  <a:pt x="2902" y="8866"/>
                </a:cubicBezTo>
                <a:cubicBezTo>
                  <a:pt x="4080" y="8304"/>
                  <a:pt x="4775" y="7103"/>
                  <a:pt x="5500" y="6023"/>
                </a:cubicBezTo>
                <a:cubicBezTo>
                  <a:pt x="6224" y="4945"/>
                  <a:pt x="7191" y="3848"/>
                  <a:pt x="8497" y="3722"/>
                </a:cubicBezTo>
                <a:cubicBezTo>
                  <a:pt x="8583" y="3714"/>
                  <a:pt x="8669" y="3710"/>
                  <a:pt x="8755" y="3710"/>
                </a:cubicBezTo>
                <a:cubicBezTo>
                  <a:pt x="10073" y="3710"/>
                  <a:pt x="11313" y="4642"/>
                  <a:pt x="12637" y="4642"/>
                </a:cubicBezTo>
                <a:cubicBezTo>
                  <a:pt x="12691" y="4642"/>
                  <a:pt x="12744" y="4641"/>
                  <a:pt x="12798" y="4637"/>
                </a:cubicBezTo>
                <a:cubicBezTo>
                  <a:pt x="14039" y="4565"/>
                  <a:pt x="15037" y="3643"/>
                  <a:pt x="15846" y="2715"/>
                </a:cubicBezTo>
                <a:cubicBezTo>
                  <a:pt x="16619" y="1829"/>
                  <a:pt x="17357" y="857"/>
                  <a:pt x="18173" y="1"/>
                </a:cubicBezTo>
                <a:close/>
              </a:path>
            </a:pathLst>
          </a:custGeom>
          <a:noFill/>
          <a:ln w="9525" cap="rnd" cmpd="sng">
            <a:solidFill>
              <a:schemeClr val="accent4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2" name="Google Shape;712;p19"/>
          <p:cNvSpPr/>
          <p:nvPr/>
        </p:nvSpPr>
        <p:spPr>
          <a:xfrm>
            <a:off x="8405925" y="3762625"/>
            <a:ext cx="692400" cy="497375"/>
          </a:xfrm>
          <a:custGeom>
            <a:avLst/>
            <a:gdLst/>
            <a:ahLst/>
            <a:cxnLst/>
            <a:rect l="l" t="t" r="r" b="b"/>
            <a:pathLst>
              <a:path w="27696" h="19895" extrusionOk="0">
                <a:moveTo>
                  <a:pt x="20356" y="1"/>
                </a:moveTo>
                <a:cubicBezTo>
                  <a:pt x="19796" y="1"/>
                  <a:pt x="19228" y="100"/>
                  <a:pt x="18688" y="292"/>
                </a:cubicBezTo>
                <a:cubicBezTo>
                  <a:pt x="16446" y="1092"/>
                  <a:pt x="15130" y="3251"/>
                  <a:pt x="13782" y="5065"/>
                </a:cubicBezTo>
                <a:cubicBezTo>
                  <a:pt x="12914" y="6233"/>
                  <a:pt x="11952" y="7298"/>
                  <a:pt x="10604" y="7904"/>
                </a:cubicBezTo>
                <a:cubicBezTo>
                  <a:pt x="9227" y="8524"/>
                  <a:pt x="7691" y="8688"/>
                  <a:pt x="6255" y="9116"/>
                </a:cubicBezTo>
                <a:cubicBezTo>
                  <a:pt x="4401" y="9668"/>
                  <a:pt x="2402" y="10773"/>
                  <a:pt x="1718" y="12707"/>
                </a:cubicBezTo>
                <a:cubicBezTo>
                  <a:pt x="1" y="17553"/>
                  <a:pt x="6946" y="19853"/>
                  <a:pt x="10459" y="19894"/>
                </a:cubicBezTo>
                <a:cubicBezTo>
                  <a:pt x="10512" y="19895"/>
                  <a:pt x="10565" y="19895"/>
                  <a:pt x="10618" y="19895"/>
                </a:cubicBezTo>
                <a:cubicBezTo>
                  <a:pt x="15510" y="19895"/>
                  <a:pt x="19967" y="17287"/>
                  <a:pt x="22790" y="13357"/>
                </a:cubicBezTo>
                <a:cubicBezTo>
                  <a:pt x="25410" y="9710"/>
                  <a:pt x="27696" y="2573"/>
                  <a:pt x="22136" y="344"/>
                </a:cubicBezTo>
                <a:cubicBezTo>
                  <a:pt x="22094" y="327"/>
                  <a:pt x="22054" y="320"/>
                  <a:pt x="22016" y="319"/>
                </a:cubicBezTo>
                <a:cubicBezTo>
                  <a:pt x="21495" y="104"/>
                  <a:pt x="20930" y="1"/>
                  <a:pt x="20356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3" name="Google Shape;713;p19"/>
          <p:cNvSpPr/>
          <p:nvPr/>
        </p:nvSpPr>
        <p:spPr>
          <a:xfrm rot="10800000" flipH="1">
            <a:off x="8138125" y="4646110"/>
            <a:ext cx="952577" cy="497390"/>
          </a:xfrm>
          <a:custGeom>
            <a:avLst/>
            <a:gdLst/>
            <a:ahLst/>
            <a:cxnLst/>
            <a:rect l="l" t="t" r="r" b="b"/>
            <a:pathLst>
              <a:path w="27199" h="14202" extrusionOk="0">
                <a:moveTo>
                  <a:pt x="1" y="0"/>
                </a:moveTo>
                <a:cubicBezTo>
                  <a:pt x="218" y="5347"/>
                  <a:pt x="2037" y="13265"/>
                  <a:pt x="10780" y="14117"/>
                </a:cubicBezTo>
                <a:cubicBezTo>
                  <a:pt x="11362" y="14174"/>
                  <a:pt x="11924" y="14201"/>
                  <a:pt x="12468" y="14201"/>
                </a:cubicBezTo>
                <a:cubicBezTo>
                  <a:pt x="22178" y="14201"/>
                  <a:pt x="25962" y="5497"/>
                  <a:pt x="27199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4" name="Google Shape;714;p19"/>
          <p:cNvSpPr/>
          <p:nvPr/>
        </p:nvSpPr>
        <p:spPr>
          <a:xfrm>
            <a:off x="0" y="0"/>
            <a:ext cx="824254" cy="647811"/>
          </a:xfrm>
          <a:custGeom>
            <a:avLst/>
            <a:gdLst/>
            <a:ahLst/>
            <a:cxnLst/>
            <a:rect l="l" t="t" r="r" b="b"/>
            <a:pathLst>
              <a:path w="52517" h="41275" extrusionOk="0">
                <a:moveTo>
                  <a:pt x="1" y="1"/>
                </a:moveTo>
                <a:lnTo>
                  <a:pt x="1" y="37498"/>
                </a:lnTo>
                <a:cubicBezTo>
                  <a:pt x="547" y="37894"/>
                  <a:pt x="1103" y="38262"/>
                  <a:pt x="1660" y="38595"/>
                </a:cubicBezTo>
                <a:cubicBezTo>
                  <a:pt x="4490" y="40284"/>
                  <a:pt x="7803" y="41274"/>
                  <a:pt x="11079" y="41274"/>
                </a:cubicBezTo>
                <a:cubicBezTo>
                  <a:pt x="12866" y="41274"/>
                  <a:pt x="14642" y="40980"/>
                  <a:pt x="16324" y="40344"/>
                </a:cubicBezTo>
                <a:cubicBezTo>
                  <a:pt x="21863" y="38251"/>
                  <a:pt x="26028" y="32738"/>
                  <a:pt x="31927" y="32199"/>
                </a:cubicBezTo>
                <a:cubicBezTo>
                  <a:pt x="32303" y="32164"/>
                  <a:pt x="32679" y="32152"/>
                  <a:pt x="33055" y="32152"/>
                </a:cubicBezTo>
                <a:cubicBezTo>
                  <a:pt x="34161" y="32152"/>
                  <a:pt x="35270" y="32262"/>
                  <a:pt x="36377" y="32262"/>
                </a:cubicBezTo>
                <a:cubicBezTo>
                  <a:pt x="36556" y="32262"/>
                  <a:pt x="36734" y="32259"/>
                  <a:pt x="36912" y="32253"/>
                </a:cubicBezTo>
                <a:cubicBezTo>
                  <a:pt x="40331" y="32125"/>
                  <a:pt x="43624" y="30568"/>
                  <a:pt x="46116" y="28226"/>
                </a:cubicBezTo>
                <a:cubicBezTo>
                  <a:pt x="48612" y="25883"/>
                  <a:pt x="50338" y="22793"/>
                  <a:pt x="51340" y="19521"/>
                </a:cubicBezTo>
                <a:cubicBezTo>
                  <a:pt x="52219" y="16653"/>
                  <a:pt x="52517" y="13609"/>
                  <a:pt x="52252" y="10619"/>
                </a:cubicBezTo>
                <a:cubicBezTo>
                  <a:pt x="51920" y="6836"/>
                  <a:pt x="50688" y="3141"/>
                  <a:pt x="48597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5" name="Google Shape;715;p19"/>
          <p:cNvSpPr/>
          <p:nvPr/>
        </p:nvSpPr>
        <p:spPr>
          <a:xfrm>
            <a:off x="-14677" y="4242040"/>
            <a:ext cx="912995" cy="901476"/>
          </a:xfrm>
          <a:custGeom>
            <a:avLst/>
            <a:gdLst/>
            <a:ahLst/>
            <a:cxnLst/>
            <a:rect l="l" t="t" r="r" b="b"/>
            <a:pathLst>
              <a:path w="32972" h="32556" extrusionOk="0">
                <a:moveTo>
                  <a:pt x="0" y="0"/>
                </a:moveTo>
                <a:lnTo>
                  <a:pt x="0" y="32556"/>
                </a:lnTo>
                <a:lnTo>
                  <a:pt x="32972" y="32556"/>
                </a:lnTo>
                <a:cubicBezTo>
                  <a:pt x="32428" y="32078"/>
                  <a:pt x="31964" y="31519"/>
                  <a:pt x="31611" y="30861"/>
                </a:cubicBezTo>
                <a:cubicBezTo>
                  <a:pt x="31024" y="29761"/>
                  <a:pt x="30835" y="28540"/>
                  <a:pt x="30749" y="27284"/>
                </a:cubicBezTo>
                <a:cubicBezTo>
                  <a:pt x="30608" y="25223"/>
                  <a:pt x="30743" y="23074"/>
                  <a:pt x="29849" y="21236"/>
                </a:cubicBezTo>
                <a:cubicBezTo>
                  <a:pt x="29669" y="20866"/>
                  <a:pt x="29454" y="20521"/>
                  <a:pt x="29209" y="20203"/>
                </a:cubicBezTo>
                <a:cubicBezTo>
                  <a:pt x="27815" y="18372"/>
                  <a:pt x="25472" y="17334"/>
                  <a:pt x="23237" y="16585"/>
                </a:cubicBezTo>
                <a:cubicBezTo>
                  <a:pt x="18056" y="14851"/>
                  <a:pt x="12288" y="13718"/>
                  <a:pt x="8596" y="9693"/>
                </a:cubicBezTo>
                <a:cubicBezTo>
                  <a:pt x="6106" y="6978"/>
                  <a:pt x="4825" y="3173"/>
                  <a:pt x="1836" y="1018"/>
                </a:cubicBezTo>
                <a:cubicBezTo>
                  <a:pt x="1264" y="604"/>
                  <a:pt x="648" y="268"/>
                  <a:pt x="0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6" name="Google Shape;716;p19"/>
          <p:cNvSpPr/>
          <p:nvPr/>
        </p:nvSpPr>
        <p:spPr>
          <a:xfrm>
            <a:off x="6272999" y="0"/>
            <a:ext cx="1610444" cy="805510"/>
          </a:xfrm>
          <a:custGeom>
            <a:avLst/>
            <a:gdLst/>
            <a:ahLst/>
            <a:cxnLst/>
            <a:rect l="l" t="t" r="r" b="b"/>
            <a:pathLst>
              <a:path w="18174" h="9090" extrusionOk="0">
                <a:moveTo>
                  <a:pt x="967" y="1"/>
                </a:moveTo>
                <a:cubicBezTo>
                  <a:pt x="311" y="2200"/>
                  <a:pt x="0" y="4484"/>
                  <a:pt x="270" y="6761"/>
                </a:cubicBezTo>
                <a:cubicBezTo>
                  <a:pt x="384" y="7716"/>
                  <a:pt x="766" y="8842"/>
                  <a:pt x="1712" y="9056"/>
                </a:cubicBezTo>
                <a:cubicBezTo>
                  <a:pt x="1813" y="9079"/>
                  <a:pt x="1916" y="9089"/>
                  <a:pt x="2018" y="9089"/>
                </a:cubicBezTo>
                <a:cubicBezTo>
                  <a:pt x="2322" y="9089"/>
                  <a:pt x="2627" y="8997"/>
                  <a:pt x="2902" y="8866"/>
                </a:cubicBezTo>
                <a:cubicBezTo>
                  <a:pt x="4080" y="8304"/>
                  <a:pt x="4775" y="7103"/>
                  <a:pt x="5500" y="6023"/>
                </a:cubicBezTo>
                <a:cubicBezTo>
                  <a:pt x="6224" y="4945"/>
                  <a:pt x="7191" y="3848"/>
                  <a:pt x="8497" y="3722"/>
                </a:cubicBezTo>
                <a:cubicBezTo>
                  <a:pt x="8583" y="3714"/>
                  <a:pt x="8669" y="3710"/>
                  <a:pt x="8755" y="3710"/>
                </a:cubicBezTo>
                <a:cubicBezTo>
                  <a:pt x="10073" y="3710"/>
                  <a:pt x="11313" y="4642"/>
                  <a:pt x="12637" y="4642"/>
                </a:cubicBezTo>
                <a:cubicBezTo>
                  <a:pt x="12691" y="4642"/>
                  <a:pt x="12744" y="4641"/>
                  <a:pt x="12798" y="4637"/>
                </a:cubicBezTo>
                <a:cubicBezTo>
                  <a:pt x="14039" y="4565"/>
                  <a:pt x="15037" y="3643"/>
                  <a:pt x="15846" y="2715"/>
                </a:cubicBezTo>
                <a:cubicBezTo>
                  <a:pt x="16619" y="1829"/>
                  <a:pt x="17357" y="857"/>
                  <a:pt x="18173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7" name="Google Shape;717;p19"/>
          <p:cNvSpPr/>
          <p:nvPr/>
        </p:nvSpPr>
        <p:spPr>
          <a:xfrm>
            <a:off x="325111" y="1652123"/>
            <a:ext cx="81267" cy="84493"/>
          </a:xfrm>
          <a:custGeom>
            <a:avLst/>
            <a:gdLst/>
            <a:ahLst/>
            <a:cxnLst/>
            <a:rect l="l" t="t" r="r" b="b"/>
            <a:pathLst>
              <a:path w="2469" h="2567" extrusionOk="0">
                <a:moveTo>
                  <a:pt x="1190" y="0"/>
                </a:moveTo>
                <a:cubicBezTo>
                  <a:pt x="1183" y="0"/>
                  <a:pt x="1175" y="1"/>
                  <a:pt x="1168" y="2"/>
                </a:cubicBezTo>
                <a:cubicBezTo>
                  <a:pt x="977" y="29"/>
                  <a:pt x="1027" y="98"/>
                  <a:pt x="1039" y="890"/>
                </a:cubicBezTo>
                <a:cubicBezTo>
                  <a:pt x="1040" y="956"/>
                  <a:pt x="1022" y="982"/>
                  <a:pt x="988" y="982"/>
                </a:cubicBezTo>
                <a:cubicBezTo>
                  <a:pt x="927" y="982"/>
                  <a:pt x="816" y="895"/>
                  <a:pt x="681" y="811"/>
                </a:cubicBezTo>
                <a:cubicBezTo>
                  <a:pt x="617" y="772"/>
                  <a:pt x="534" y="740"/>
                  <a:pt x="463" y="740"/>
                </a:cubicBezTo>
                <a:cubicBezTo>
                  <a:pt x="405" y="740"/>
                  <a:pt x="355" y="762"/>
                  <a:pt x="330" y="819"/>
                </a:cubicBezTo>
                <a:cubicBezTo>
                  <a:pt x="287" y="923"/>
                  <a:pt x="380" y="984"/>
                  <a:pt x="474" y="1046"/>
                </a:cubicBezTo>
                <a:cubicBezTo>
                  <a:pt x="977" y="1377"/>
                  <a:pt x="983" y="1279"/>
                  <a:pt x="284" y="1496"/>
                </a:cubicBezTo>
                <a:cubicBezTo>
                  <a:pt x="155" y="1535"/>
                  <a:pt x="0" y="1596"/>
                  <a:pt x="50" y="1724"/>
                </a:cubicBezTo>
                <a:cubicBezTo>
                  <a:pt x="71" y="1779"/>
                  <a:pt x="123" y="1800"/>
                  <a:pt x="193" y="1800"/>
                </a:cubicBezTo>
                <a:cubicBezTo>
                  <a:pt x="398" y="1800"/>
                  <a:pt x="754" y="1623"/>
                  <a:pt x="915" y="1623"/>
                </a:cubicBezTo>
                <a:cubicBezTo>
                  <a:pt x="922" y="1623"/>
                  <a:pt x="928" y="1624"/>
                  <a:pt x="935" y="1624"/>
                </a:cubicBezTo>
                <a:cubicBezTo>
                  <a:pt x="953" y="1734"/>
                  <a:pt x="859" y="1795"/>
                  <a:pt x="823" y="1883"/>
                </a:cubicBezTo>
                <a:cubicBezTo>
                  <a:pt x="765" y="2021"/>
                  <a:pt x="653" y="2088"/>
                  <a:pt x="690" y="2245"/>
                </a:cubicBezTo>
                <a:cubicBezTo>
                  <a:pt x="703" y="2302"/>
                  <a:pt x="735" y="2325"/>
                  <a:pt x="774" y="2325"/>
                </a:cubicBezTo>
                <a:cubicBezTo>
                  <a:pt x="847" y="2325"/>
                  <a:pt x="947" y="2247"/>
                  <a:pt x="1008" y="2156"/>
                </a:cubicBezTo>
                <a:cubicBezTo>
                  <a:pt x="1115" y="1999"/>
                  <a:pt x="1160" y="1913"/>
                  <a:pt x="1200" y="1913"/>
                </a:cubicBezTo>
                <a:cubicBezTo>
                  <a:pt x="1251" y="1913"/>
                  <a:pt x="1294" y="2055"/>
                  <a:pt x="1455" y="2367"/>
                </a:cubicBezTo>
                <a:cubicBezTo>
                  <a:pt x="1502" y="2459"/>
                  <a:pt x="1567" y="2567"/>
                  <a:pt x="1650" y="2567"/>
                </a:cubicBezTo>
                <a:cubicBezTo>
                  <a:pt x="1667" y="2567"/>
                  <a:pt x="1684" y="2562"/>
                  <a:pt x="1702" y="2553"/>
                </a:cubicBezTo>
                <a:cubicBezTo>
                  <a:pt x="1820" y="2491"/>
                  <a:pt x="1760" y="2352"/>
                  <a:pt x="1702" y="2219"/>
                </a:cubicBezTo>
                <a:cubicBezTo>
                  <a:pt x="1559" y="1888"/>
                  <a:pt x="1470" y="1740"/>
                  <a:pt x="1527" y="1740"/>
                </a:cubicBezTo>
                <a:cubicBezTo>
                  <a:pt x="1572" y="1740"/>
                  <a:pt x="1709" y="1833"/>
                  <a:pt x="1985" y="2000"/>
                </a:cubicBezTo>
                <a:cubicBezTo>
                  <a:pt x="2049" y="2038"/>
                  <a:pt x="2107" y="2055"/>
                  <a:pt x="2155" y="2055"/>
                </a:cubicBezTo>
                <a:cubicBezTo>
                  <a:pt x="2312" y="2055"/>
                  <a:pt x="2350" y="1874"/>
                  <a:pt x="2075" y="1702"/>
                </a:cubicBezTo>
                <a:cubicBezTo>
                  <a:pt x="1545" y="1370"/>
                  <a:pt x="1584" y="1417"/>
                  <a:pt x="2210" y="1312"/>
                </a:cubicBezTo>
                <a:cubicBezTo>
                  <a:pt x="2269" y="1303"/>
                  <a:pt x="2469" y="1300"/>
                  <a:pt x="2428" y="1114"/>
                </a:cubicBezTo>
                <a:cubicBezTo>
                  <a:pt x="2415" y="1052"/>
                  <a:pt x="2370" y="1012"/>
                  <a:pt x="2304" y="1012"/>
                </a:cubicBezTo>
                <a:cubicBezTo>
                  <a:pt x="2297" y="1012"/>
                  <a:pt x="2289" y="1013"/>
                  <a:pt x="2280" y="1014"/>
                </a:cubicBezTo>
                <a:cubicBezTo>
                  <a:pt x="1940" y="1059"/>
                  <a:pt x="1738" y="1105"/>
                  <a:pt x="1649" y="1105"/>
                </a:cubicBezTo>
                <a:cubicBezTo>
                  <a:pt x="1575" y="1105"/>
                  <a:pt x="1579" y="1074"/>
                  <a:pt x="1646" y="985"/>
                </a:cubicBezTo>
                <a:cubicBezTo>
                  <a:pt x="1646" y="982"/>
                  <a:pt x="1644" y="982"/>
                  <a:pt x="1643" y="981"/>
                </a:cubicBezTo>
                <a:cubicBezTo>
                  <a:pt x="1821" y="782"/>
                  <a:pt x="2074" y="537"/>
                  <a:pt x="1912" y="413"/>
                </a:cubicBezTo>
                <a:cubicBezTo>
                  <a:pt x="1883" y="390"/>
                  <a:pt x="1856" y="381"/>
                  <a:pt x="1830" y="381"/>
                </a:cubicBezTo>
                <a:cubicBezTo>
                  <a:pt x="1755" y="381"/>
                  <a:pt x="1690" y="461"/>
                  <a:pt x="1612" y="550"/>
                </a:cubicBezTo>
                <a:cubicBezTo>
                  <a:pt x="1555" y="616"/>
                  <a:pt x="1416" y="816"/>
                  <a:pt x="1371" y="816"/>
                </a:cubicBezTo>
                <a:cubicBezTo>
                  <a:pt x="1369" y="816"/>
                  <a:pt x="1368" y="816"/>
                  <a:pt x="1366" y="816"/>
                </a:cubicBezTo>
                <a:cubicBezTo>
                  <a:pt x="1312" y="798"/>
                  <a:pt x="1345" y="768"/>
                  <a:pt x="1325" y="285"/>
                </a:cubicBezTo>
                <a:cubicBezTo>
                  <a:pt x="1320" y="152"/>
                  <a:pt x="1308" y="0"/>
                  <a:pt x="119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8" name="Google Shape;718;p19"/>
          <p:cNvSpPr/>
          <p:nvPr/>
        </p:nvSpPr>
        <p:spPr>
          <a:xfrm>
            <a:off x="200626" y="1460702"/>
            <a:ext cx="60728" cy="83505"/>
          </a:xfrm>
          <a:custGeom>
            <a:avLst/>
            <a:gdLst/>
            <a:ahLst/>
            <a:cxnLst/>
            <a:rect l="l" t="t" r="r" b="b"/>
            <a:pathLst>
              <a:path w="1845" h="2537" extrusionOk="0">
                <a:moveTo>
                  <a:pt x="953" y="1"/>
                </a:moveTo>
                <a:cubicBezTo>
                  <a:pt x="919" y="1"/>
                  <a:pt x="886" y="19"/>
                  <a:pt x="867" y="53"/>
                </a:cubicBezTo>
                <a:cubicBezTo>
                  <a:pt x="784" y="206"/>
                  <a:pt x="630" y="779"/>
                  <a:pt x="179" y="1162"/>
                </a:cubicBezTo>
                <a:cubicBezTo>
                  <a:pt x="0" y="1314"/>
                  <a:pt x="210" y="1394"/>
                  <a:pt x="426" y="1648"/>
                </a:cubicBezTo>
                <a:cubicBezTo>
                  <a:pt x="793" y="2081"/>
                  <a:pt x="799" y="2331"/>
                  <a:pt x="910" y="2488"/>
                </a:cubicBezTo>
                <a:cubicBezTo>
                  <a:pt x="933" y="2521"/>
                  <a:pt x="965" y="2537"/>
                  <a:pt x="997" y="2537"/>
                </a:cubicBezTo>
                <a:cubicBezTo>
                  <a:pt x="1032" y="2537"/>
                  <a:pt x="1066" y="2518"/>
                  <a:pt x="1088" y="2480"/>
                </a:cubicBezTo>
                <a:cubicBezTo>
                  <a:pt x="1117" y="2428"/>
                  <a:pt x="1140" y="2371"/>
                  <a:pt x="1161" y="2315"/>
                </a:cubicBezTo>
                <a:cubicBezTo>
                  <a:pt x="1397" y="1686"/>
                  <a:pt x="1667" y="1496"/>
                  <a:pt x="1799" y="1343"/>
                </a:cubicBezTo>
                <a:cubicBezTo>
                  <a:pt x="1844" y="1290"/>
                  <a:pt x="1812" y="1179"/>
                  <a:pt x="1782" y="1149"/>
                </a:cubicBezTo>
                <a:cubicBezTo>
                  <a:pt x="1660" y="1032"/>
                  <a:pt x="1357" y="787"/>
                  <a:pt x="1137" y="249"/>
                </a:cubicBezTo>
                <a:cubicBezTo>
                  <a:pt x="1107" y="178"/>
                  <a:pt x="1081" y="102"/>
                  <a:pt x="1032" y="41"/>
                </a:cubicBezTo>
                <a:cubicBezTo>
                  <a:pt x="1011" y="14"/>
                  <a:pt x="982" y="1"/>
                  <a:pt x="953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9" name="Google Shape;719;p19"/>
          <p:cNvSpPr/>
          <p:nvPr/>
        </p:nvSpPr>
        <p:spPr>
          <a:xfrm>
            <a:off x="275312" y="3877811"/>
            <a:ext cx="94466" cy="94795"/>
          </a:xfrm>
          <a:custGeom>
            <a:avLst/>
            <a:gdLst/>
            <a:ahLst/>
            <a:cxnLst/>
            <a:rect l="l" t="t" r="r" b="b"/>
            <a:pathLst>
              <a:path w="2870" h="2880" extrusionOk="0">
                <a:moveTo>
                  <a:pt x="1676" y="1"/>
                </a:moveTo>
                <a:cubicBezTo>
                  <a:pt x="1636" y="1"/>
                  <a:pt x="1596" y="17"/>
                  <a:pt x="1566" y="51"/>
                </a:cubicBezTo>
                <a:lnTo>
                  <a:pt x="1075" y="618"/>
                </a:lnTo>
                <a:cubicBezTo>
                  <a:pt x="1046" y="650"/>
                  <a:pt x="1006" y="669"/>
                  <a:pt x="964" y="669"/>
                </a:cubicBezTo>
                <a:cubicBezTo>
                  <a:pt x="959" y="669"/>
                  <a:pt x="953" y="668"/>
                  <a:pt x="948" y="668"/>
                </a:cubicBezTo>
                <a:lnTo>
                  <a:pt x="201" y="584"/>
                </a:lnTo>
                <a:cubicBezTo>
                  <a:pt x="195" y="583"/>
                  <a:pt x="190" y="583"/>
                  <a:pt x="184" y="583"/>
                </a:cubicBezTo>
                <a:cubicBezTo>
                  <a:pt x="73" y="583"/>
                  <a:pt x="0" y="706"/>
                  <a:pt x="60" y="804"/>
                </a:cubicBezTo>
                <a:lnTo>
                  <a:pt x="448" y="1448"/>
                </a:lnTo>
                <a:cubicBezTo>
                  <a:pt x="474" y="1489"/>
                  <a:pt x="476" y="1540"/>
                  <a:pt x="457" y="1584"/>
                </a:cubicBezTo>
                <a:lnTo>
                  <a:pt x="146" y="2269"/>
                </a:lnTo>
                <a:cubicBezTo>
                  <a:pt x="102" y="2368"/>
                  <a:pt x="176" y="2475"/>
                  <a:pt x="278" y="2475"/>
                </a:cubicBezTo>
                <a:cubicBezTo>
                  <a:pt x="290" y="2475"/>
                  <a:pt x="301" y="2474"/>
                  <a:pt x="313" y="2471"/>
                </a:cubicBezTo>
                <a:lnTo>
                  <a:pt x="1045" y="2301"/>
                </a:lnTo>
                <a:cubicBezTo>
                  <a:pt x="1056" y="2298"/>
                  <a:pt x="1068" y="2297"/>
                  <a:pt x="1079" y="2297"/>
                </a:cubicBezTo>
                <a:cubicBezTo>
                  <a:pt x="1114" y="2297"/>
                  <a:pt x="1149" y="2310"/>
                  <a:pt x="1177" y="2335"/>
                </a:cubicBezTo>
                <a:lnTo>
                  <a:pt x="1733" y="2841"/>
                </a:lnTo>
                <a:cubicBezTo>
                  <a:pt x="1762" y="2868"/>
                  <a:pt x="1796" y="2880"/>
                  <a:pt x="1830" y="2880"/>
                </a:cubicBezTo>
                <a:cubicBezTo>
                  <a:pt x="1901" y="2880"/>
                  <a:pt x="1969" y="2828"/>
                  <a:pt x="1976" y="2746"/>
                </a:cubicBezTo>
                <a:lnTo>
                  <a:pt x="2040" y="1998"/>
                </a:lnTo>
                <a:cubicBezTo>
                  <a:pt x="2044" y="1950"/>
                  <a:pt x="2072" y="1907"/>
                  <a:pt x="2113" y="1883"/>
                </a:cubicBezTo>
                <a:lnTo>
                  <a:pt x="2766" y="1510"/>
                </a:lnTo>
                <a:cubicBezTo>
                  <a:pt x="2870" y="1453"/>
                  <a:pt x="2861" y="1299"/>
                  <a:pt x="2750" y="1251"/>
                </a:cubicBezTo>
                <a:lnTo>
                  <a:pt x="2058" y="958"/>
                </a:lnTo>
                <a:cubicBezTo>
                  <a:pt x="2013" y="940"/>
                  <a:pt x="1981" y="900"/>
                  <a:pt x="1971" y="854"/>
                </a:cubicBezTo>
                <a:lnTo>
                  <a:pt x="1820" y="117"/>
                </a:lnTo>
                <a:cubicBezTo>
                  <a:pt x="1804" y="43"/>
                  <a:pt x="1741" y="1"/>
                  <a:pt x="1676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0" name="Google Shape;720;p19"/>
          <p:cNvSpPr/>
          <p:nvPr/>
        </p:nvSpPr>
        <p:spPr>
          <a:xfrm>
            <a:off x="124387" y="1799336"/>
            <a:ext cx="94466" cy="94795"/>
          </a:xfrm>
          <a:custGeom>
            <a:avLst/>
            <a:gdLst/>
            <a:ahLst/>
            <a:cxnLst/>
            <a:rect l="l" t="t" r="r" b="b"/>
            <a:pathLst>
              <a:path w="2870" h="2880" extrusionOk="0">
                <a:moveTo>
                  <a:pt x="1676" y="1"/>
                </a:moveTo>
                <a:cubicBezTo>
                  <a:pt x="1636" y="1"/>
                  <a:pt x="1596" y="17"/>
                  <a:pt x="1566" y="51"/>
                </a:cubicBezTo>
                <a:lnTo>
                  <a:pt x="1075" y="618"/>
                </a:lnTo>
                <a:cubicBezTo>
                  <a:pt x="1046" y="650"/>
                  <a:pt x="1006" y="669"/>
                  <a:pt x="964" y="669"/>
                </a:cubicBezTo>
                <a:cubicBezTo>
                  <a:pt x="959" y="669"/>
                  <a:pt x="953" y="668"/>
                  <a:pt x="948" y="668"/>
                </a:cubicBezTo>
                <a:lnTo>
                  <a:pt x="201" y="584"/>
                </a:lnTo>
                <a:cubicBezTo>
                  <a:pt x="195" y="583"/>
                  <a:pt x="190" y="583"/>
                  <a:pt x="184" y="583"/>
                </a:cubicBezTo>
                <a:cubicBezTo>
                  <a:pt x="73" y="583"/>
                  <a:pt x="0" y="706"/>
                  <a:pt x="60" y="804"/>
                </a:cubicBezTo>
                <a:lnTo>
                  <a:pt x="448" y="1448"/>
                </a:lnTo>
                <a:cubicBezTo>
                  <a:pt x="474" y="1489"/>
                  <a:pt x="476" y="1540"/>
                  <a:pt x="457" y="1584"/>
                </a:cubicBezTo>
                <a:lnTo>
                  <a:pt x="146" y="2269"/>
                </a:lnTo>
                <a:cubicBezTo>
                  <a:pt x="102" y="2368"/>
                  <a:pt x="176" y="2475"/>
                  <a:pt x="278" y="2475"/>
                </a:cubicBezTo>
                <a:cubicBezTo>
                  <a:pt x="290" y="2475"/>
                  <a:pt x="301" y="2474"/>
                  <a:pt x="313" y="2471"/>
                </a:cubicBezTo>
                <a:lnTo>
                  <a:pt x="1045" y="2301"/>
                </a:lnTo>
                <a:cubicBezTo>
                  <a:pt x="1056" y="2298"/>
                  <a:pt x="1068" y="2297"/>
                  <a:pt x="1079" y="2297"/>
                </a:cubicBezTo>
                <a:cubicBezTo>
                  <a:pt x="1114" y="2297"/>
                  <a:pt x="1149" y="2310"/>
                  <a:pt x="1177" y="2335"/>
                </a:cubicBezTo>
                <a:lnTo>
                  <a:pt x="1733" y="2841"/>
                </a:lnTo>
                <a:cubicBezTo>
                  <a:pt x="1762" y="2868"/>
                  <a:pt x="1796" y="2880"/>
                  <a:pt x="1830" y="2880"/>
                </a:cubicBezTo>
                <a:cubicBezTo>
                  <a:pt x="1901" y="2880"/>
                  <a:pt x="1969" y="2828"/>
                  <a:pt x="1976" y="2746"/>
                </a:cubicBezTo>
                <a:lnTo>
                  <a:pt x="2040" y="1998"/>
                </a:lnTo>
                <a:cubicBezTo>
                  <a:pt x="2044" y="1950"/>
                  <a:pt x="2072" y="1907"/>
                  <a:pt x="2113" y="1883"/>
                </a:cubicBezTo>
                <a:lnTo>
                  <a:pt x="2766" y="1510"/>
                </a:lnTo>
                <a:cubicBezTo>
                  <a:pt x="2870" y="1453"/>
                  <a:pt x="2861" y="1299"/>
                  <a:pt x="2750" y="1251"/>
                </a:cubicBezTo>
                <a:lnTo>
                  <a:pt x="2058" y="958"/>
                </a:lnTo>
                <a:cubicBezTo>
                  <a:pt x="2013" y="940"/>
                  <a:pt x="1981" y="900"/>
                  <a:pt x="1971" y="854"/>
                </a:cubicBezTo>
                <a:lnTo>
                  <a:pt x="1820" y="117"/>
                </a:lnTo>
                <a:cubicBezTo>
                  <a:pt x="1804" y="43"/>
                  <a:pt x="1741" y="1"/>
                  <a:pt x="1676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1" name="Google Shape;721;p19"/>
          <p:cNvSpPr/>
          <p:nvPr/>
        </p:nvSpPr>
        <p:spPr>
          <a:xfrm>
            <a:off x="7311787" y="162849"/>
            <a:ext cx="94466" cy="94795"/>
          </a:xfrm>
          <a:custGeom>
            <a:avLst/>
            <a:gdLst/>
            <a:ahLst/>
            <a:cxnLst/>
            <a:rect l="l" t="t" r="r" b="b"/>
            <a:pathLst>
              <a:path w="2870" h="2880" extrusionOk="0">
                <a:moveTo>
                  <a:pt x="1676" y="1"/>
                </a:moveTo>
                <a:cubicBezTo>
                  <a:pt x="1636" y="1"/>
                  <a:pt x="1596" y="17"/>
                  <a:pt x="1566" y="51"/>
                </a:cubicBezTo>
                <a:lnTo>
                  <a:pt x="1075" y="618"/>
                </a:lnTo>
                <a:cubicBezTo>
                  <a:pt x="1046" y="650"/>
                  <a:pt x="1006" y="669"/>
                  <a:pt x="964" y="669"/>
                </a:cubicBezTo>
                <a:cubicBezTo>
                  <a:pt x="959" y="669"/>
                  <a:pt x="953" y="668"/>
                  <a:pt x="948" y="668"/>
                </a:cubicBezTo>
                <a:lnTo>
                  <a:pt x="201" y="584"/>
                </a:lnTo>
                <a:cubicBezTo>
                  <a:pt x="195" y="583"/>
                  <a:pt x="190" y="583"/>
                  <a:pt x="184" y="583"/>
                </a:cubicBezTo>
                <a:cubicBezTo>
                  <a:pt x="73" y="583"/>
                  <a:pt x="0" y="706"/>
                  <a:pt x="60" y="804"/>
                </a:cubicBezTo>
                <a:lnTo>
                  <a:pt x="448" y="1448"/>
                </a:lnTo>
                <a:cubicBezTo>
                  <a:pt x="474" y="1489"/>
                  <a:pt x="476" y="1540"/>
                  <a:pt x="457" y="1584"/>
                </a:cubicBezTo>
                <a:lnTo>
                  <a:pt x="146" y="2269"/>
                </a:lnTo>
                <a:cubicBezTo>
                  <a:pt x="102" y="2368"/>
                  <a:pt x="176" y="2475"/>
                  <a:pt x="278" y="2475"/>
                </a:cubicBezTo>
                <a:cubicBezTo>
                  <a:pt x="290" y="2475"/>
                  <a:pt x="301" y="2474"/>
                  <a:pt x="313" y="2471"/>
                </a:cubicBezTo>
                <a:lnTo>
                  <a:pt x="1045" y="2301"/>
                </a:lnTo>
                <a:cubicBezTo>
                  <a:pt x="1056" y="2298"/>
                  <a:pt x="1068" y="2297"/>
                  <a:pt x="1079" y="2297"/>
                </a:cubicBezTo>
                <a:cubicBezTo>
                  <a:pt x="1114" y="2297"/>
                  <a:pt x="1149" y="2310"/>
                  <a:pt x="1177" y="2335"/>
                </a:cubicBezTo>
                <a:lnTo>
                  <a:pt x="1733" y="2841"/>
                </a:lnTo>
                <a:cubicBezTo>
                  <a:pt x="1762" y="2868"/>
                  <a:pt x="1796" y="2880"/>
                  <a:pt x="1830" y="2880"/>
                </a:cubicBezTo>
                <a:cubicBezTo>
                  <a:pt x="1901" y="2880"/>
                  <a:pt x="1969" y="2828"/>
                  <a:pt x="1976" y="2746"/>
                </a:cubicBezTo>
                <a:lnTo>
                  <a:pt x="2040" y="1998"/>
                </a:lnTo>
                <a:cubicBezTo>
                  <a:pt x="2044" y="1950"/>
                  <a:pt x="2072" y="1907"/>
                  <a:pt x="2113" y="1883"/>
                </a:cubicBezTo>
                <a:lnTo>
                  <a:pt x="2766" y="1510"/>
                </a:lnTo>
                <a:cubicBezTo>
                  <a:pt x="2870" y="1453"/>
                  <a:pt x="2861" y="1299"/>
                  <a:pt x="2750" y="1251"/>
                </a:cubicBezTo>
                <a:lnTo>
                  <a:pt x="2058" y="958"/>
                </a:lnTo>
                <a:cubicBezTo>
                  <a:pt x="2013" y="940"/>
                  <a:pt x="1981" y="900"/>
                  <a:pt x="1971" y="854"/>
                </a:cubicBezTo>
                <a:lnTo>
                  <a:pt x="1820" y="117"/>
                </a:lnTo>
                <a:cubicBezTo>
                  <a:pt x="1804" y="43"/>
                  <a:pt x="1741" y="1"/>
                  <a:pt x="1676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2" name="Google Shape;722;p19"/>
          <p:cNvSpPr/>
          <p:nvPr/>
        </p:nvSpPr>
        <p:spPr>
          <a:xfrm>
            <a:off x="8636637" y="1284299"/>
            <a:ext cx="94466" cy="94795"/>
          </a:xfrm>
          <a:custGeom>
            <a:avLst/>
            <a:gdLst/>
            <a:ahLst/>
            <a:cxnLst/>
            <a:rect l="l" t="t" r="r" b="b"/>
            <a:pathLst>
              <a:path w="2870" h="2880" extrusionOk="0">
                <a:moveTo>
                  <a:pt x="1676" y="1"/>
                </a:moveTo>
                <a:cubicBezTo>
                  <a:pt x="1636" y="1"/>
                  <a:pt x="1596" y="17"/>
                  <a:pt x="1566" y="51"/>
                </a:cubicBezTo>
                <a:lnTo>
                  <a:pt x="1075" y="618"/>
                </a:lnTo>
                <a:cubicBezTo>
                  <a:pt x="1046" y="650"/>
                  <a:pt x="1006" y="669"/>
                  <a:pt x="964" y="669"/>
                </a:cubicBezTo>
                <a:cubicBezTo>
                  <a:pt x="959" y="669"/>
                  <a:pt x="953" y="668"/>
                  <a:pt x="948" y="668"/>
                </a:cubicBezTo>
                <a:lnTo>
                  <a:pt x="201" y="584"/>
                </a:lnTo>
                <a:cubicBezTo>
                  <a:pt x="195" y="583"/>
                  <a:pt x="190" y="583"/>
                  <a:pt x="184" y="583"/>
                </a:cubicBezTo>
                <a:cubicBezTo>
                  <a:pt x="73" y="583"/>
                  <a:pt x="0" y="706"/>
                  <a:pt x="60" y="804"/>
                </a:cubicBezTo>
                <a:lnTo>
                  <a:pt x="448" y="1448"/>
                </a:lnTo>
                <a:cubicBezTo>
                  <a:pt x="474" y="1489"/>
                  <a:pt x="476" y="1540"/>
                  <a:pt x="457" y="1584"/>
                </a:cubicBezTo>
                <a:lnTo>
                  <a:pt x="146" y="2269"/>
                </a:lnTo>
                <a:cubicBezTo>
                  <a:pt x="102" y="2368"/>
                  <a:pt x="176" y="2475"/>
                  <a:pt x="278" y="2475"/>
                </a:cubicBezTo>
                <a:cubicBezTo>
                  <a:pt x="290" y="2475"/>
                  <a:pt x="301" y="2474"/>
                  <a:pt x="313" y="2471"/>
                </a:cubicBezTo>
                <a:lnTo>
                  <a:pt x="1045" y="2301"/>
                </a:lnTo>
                <a:cubicBezTo>
                  <a:pt x="1056" y="2298"/>
                  <a:pt x="1068" y="2297"/>
                  <a:pt x="1079" y="2297"/>
                </a:cubicBezTo>
                <a:cubicBezTo>
                  <a:pt x="1114" y="2297"/>
                  <a:pt x="1149" y="2310"/>
                  <a:pt x="1177" y="2335"/>
                </a:cubicBezTo>
                <a:lnTo>
                  <a:pt x="1733" y="2841"/>
                </a:lnTo>
                <a:cubicBezTo>
                  <a:pt x="1762" y="2868"/>
                  <a:pt x="1796" y="2880"/>
                  <a:pt x="1830" y="2880"/>
                </a:cubicBezTo>
                <a:cubicBezTo>
                  <a:pt x="1901" y="2880"/>
                  <a:pt x="1969" y="2828"/>
                  <a:pt x="1976" y="2746"/>
                </a:cubicBezTo>
                <a:lnTo>
                  <a:pt x="2040" y="1998"/>
                </a:lnTo>
                <a:cubicBezTo>
                  <a:pt x="2044" y="1950"/>
                  <a:pt x="2072" y="1907"/>
                  <a:pt x="2113" y="1883"/>
                </a:cubicBezTo>
                <a:lnTo>
                  <a:pt x="2766" y="1510"/>
                </a:lnTo>
                <a:cubicBezTo>
                  <a:pt x="2870" y="1453"/>
                  <a:pt x="2861" y="1299"/>
                  <a:pt x="2750" y="1251"/>
                </a:cubicBezTo>
                <a:lnTo>
                  <a:pt x="2058" y="958"/>
                </a:lnTo>
                <a:cubicBezTo>
                  <a:pt x="2013" y="940"/>
                  <a:pt x="1981" y="900"/>
                  <a:pt x="1971" y="854"/>
                </a:cubicBezTo>
                <a:lnTo>
                  <a:pt x="1820" y="117"/>
                </a:lnTo>
                <a:cubicBezTo>
                  <a:pt x="1804" y="43"/>
                  <a:pt x="1741" y="1"/>
                  <a:pt x="1676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3" name="Google Shape;723;p19"/>
          <p:cNvSpPr/>
          <p:nvPr/>
        </p:nvSpPr>
        <p:spPr>
          <a:xfrm>
            <a:off x="200636" y="3565573"/>
            <a:ext cx="81267" cy="84493"/>
          </a:xfrm>
          <a:custGeom>
            <a:avLst/>
            <a:gdLst/>
            <a:ahLst/>
            <a:cxnLst/>
            <a:rect l="l" t="t" r="r" b="b"/>
            <a:pathLst>
              <a:path w="2469" h="2567" extrusionOk="0">
                <a:moveTo>
                  <a:pt x="1190" y="0"/>
                </a:moveTo>
                <a:cubicBezTo>
                  <a:pt x="1183" y="0"/>
                  <a:pt x="1175" y="1"/>
                  <a:pt x="1168" y="2"/>
                </a:cubicBezTo>
                <a:cubicBezTo>
                  <a:pt x="977" y="29"/>
                  <a:pt x="1027" y="98"/>
                  <a:pt x="1039" y="890"/>
                </a:cubicBezTo>
                <a:cubicBezTo>
                  <a:pt x="1040" y="956"/>
                  <a:pt x="1022" y="982"/>
                  <a:pt x="988" y="982"/>
                </a:cubicBezTo>
                <a:cubicBezTo>
                  <a:pt x="927" y="982"/>
                  <a:pt x="816" y="895"/>
                  <a:pt x="681" y="811"/>
                </a:cubicBezTo>
                <a:cubicBezTo>
                  <a:pt x="617" y="772"/>
                  <a:pt x="534" y="740"/>
                  <a:pt x="463" y="740"/>
                </a:cubicBezTo>
                <a:cubicBezTo>
                  <a:pt x="405" y="740"/>
                  <a:pt x="355" y="762"/>
                  <a:pt x="330" y="819"/>
                </a:cubicBezTo>
                <a:cubicBezTo>
                  <a:pt x="287" y="923"/>
                  <a:pt x="380" y="984"/>
                  <a:pt x="474" y="1046"/>
                </a:cubicBezTo>
                <a:cubicBezTo>
                  <a:pt x="977" y="1377"/>
                  <a:pt x="983" y="1279"/>
                  <a:pt x="284" y="1496"/>
                </a:cubicBezTo>
                <a:cubicBezTo>
                  <a:pt x="155" y="1535"/>
                  <a:pt x="0" y="1596"/>
                  <a:pt x="50" y="1724"/>
                </a:cubicBezTo>
                <a:cubicBezTo>
                  <a:pt x="71" y="1779"/>
                  <a:pt x="123" y="1800"/>
                  <a:pt x="193" y="1800"/>
                </a:cubicBezTo>
                <a:cubicBezTo>
                  <a:pt x="398" y="1800"/>
                  <a:pt x="754" y="1623"/>
                  <a:pt x="915" y="1623"/>
                </a:cubicBezTo>
                <a:cubicBezTo>
                  <a:pt x="922" y="1623"/>
                  <a:pt x="928" y="1624"/>
                  <a:pt x="935" y="1624"/>
                </a:cubicBezTo>
                <a:cubicBezTo>
                  <a:pt x="953" y="1734"/>
                  <a:pt x="859" y="1795"/>
                  <a:pt x="823" y="1883"/>
                </a:cubicBezTo>
                <a:cubicBezTo>
                  <a:pt x="765" y="2021"/>
                  <a:pt x="653" y="2088"/>
                  <a:pt x="690" y="2245"/>
                </a:cubicBezTo>
                <a:cubicBezTo>
                  <a:pt x="703" y="2302"/>
                  <a:pt x="735" y="2325"/>
                  <a:pt x="774" y="2325"/>
                </a:cubicBezTo>
                <a:cubicBezTo>
                  <a:pt x="847" y="2325"/>
                  <a:pt x="947" y="2247"/>
                  <a:pt x="1008" y="2156"/>
                </a:cubicBezTo>
                <a:cubicBezTo>
                  <a:pt x="1115" y="1999"/>
                  <a:pt x="1160" y="1913"/>
                  <a:pt x="1200" y="1913"/>
                </a:cubicBezTo>
                <a:cubicBezTo>
                  <a:pt x="1251" y="1913"/>
                  <a:pt x="1294" y="2055"/>
                  <a:pt x="1455" y="2367"/>
                </a:cubicBezTo>
                <a:cubicBezTo>
                  <a:pt x="1502" y="2459"/>
                  <a:pt x="1567" y="2567"/>
                  <a:pt x="1650" y="2567"/>
                </a:cubicBezTo>
                <a:cubicBezTo>
                  <a:pt x="1667" y="2567"/>
                  <a:pt x="1684" y="2562"/>
                  <a:pt x="1702" y="2553"/>
                </a:cubicBezTo>
                <a:cubicBezTo>
                  <a:pt x="1820" y="2491"/>
                  <a:pt x="1760" y="2352"/>
                  <a:pt x="1702" y="2219"/>
                </a:cubicBezTo>
                <a:cubicBezTo>
                  <a:pt x="1559" y="1888"/>
                  <a:pt x="1470" y="1740"/>
                  <a:pt x="1527" y="1740"/>
                </a:cubicBezTo>
                <a:cubicBezTo>
                  <a:pt x="1572" y="1740"/>
                  <a:pt x="1709" y="1833"/>
                  <a:pt x="1985" y="2000"/>
                </a:cubicBezTo>
                <a:cubicBezTo>
                  <a:pt x="2049" y="2038"/>
                  <a:pt x="2107" y="2055"/>
                  <a:pt x="2155" y="2055"/>
                </a:cubicBezTo>
                <a:cubicBezTo>
                  <a:pt x="2312" y="2055"/>
                  <a:pt x="2350" y="1874"/>
                  <a:pt x="2075" y="1702"/>
                </a:cubicBezTo>
                <a:cubicBezTo>
                  <a:pt x="1545" y="1370"/>
                  <a:pt x="1584" y="1417"/>
                  <a:pt x="2210" y="1312"/>
                </a:cubicBezTo>
                <a:cubicBezTo>
                  <a:pt x="2269" y="1303"/>
                  <a:pt x="2469" y="1300"/>
                  <a:pt x="2428" y="1114"/>
                </a:cubicBezTo>
                <a:cubicBezTo>
                  <a:pt x="2415" y="1052"/>
                  <a:pt x="2370" y="1012"/>
                  <a:pt x="2304" y="1012"/>
                </a:cubicBezTo>
                <a:cubicBezTo>
                  <a:pt x="2297" y="1012"/>
                  <a:pt x="2289" y="1013"/>
                  <a:pt x="2280" y="1014"/>
                </a:cubicBezTo>
                <a:cubicBezTo>
                  <a:pt x="1940" y="1059"/>
                  <a:pt x="1738" y="1105"/>
                  <a:pt x="1649" y="1105"/>
                </a:cubicBezTo>
                <a:cubicBezTo>
                  <a:pt x="1575" y="1105"/>
                  <a:pt x="1579" y="1074"/>
                  <a:pt x="1646" y="985"/>
                </a:cubicBezTo>
                <a:cubicBezTo>
                  <a:pt x="1646" y="982"/>
                  <a:pt x="1644" y="982"/>
                  <a:pt x="1643" y="981"/>
                </a:cubicBezTo>
                <a:cubicBezTo>
                  <a:pt x="1821" y="782"/>
                  <a:pt x="2074" y="537"/>
                  <a:pt x="1912" y="413"/>
                </a:cubicBezTo>
                <a:cubicBezTo>
                  <a:pt x="1883" y="390"/>
                  <a:pt x="1856" y="381"/>
                  <a:pt x="1830" y="381"/>
                </a:cubicBezTo>
                <a:cubicBezTo>
                  <a:pt x="1755" y="381"/>
                  <a:pt x="1690" y="461"/>
                  <a:pt x="1612" y="550"/>
                </a:cubicBezTo>
                <a:cubicBezTo>
                  <a:pt x="1555" y="616"/>
                  <a:pt x="1416" y="816"/>
                  <a:pt x="1371" y="816"/>
                </a:cubicBezTo>
                <a:cubicBezTo>
                  <a:pt x="1369" y="816"/>
                  <a:pt x="1368" y="816"/>
                  <a:pt x="1366" y="816"/>
                </a:cubicBezTo>
                <a:cubicBezTo>
                  <a:pt x="1312" y="798"/>
                  <a:pt x="1345" y="768"/>
                  <a:pt x="1325" y="285"/>
                </a:cubicBezTo>
                <a:cubicBezTo>
                  <a:pt x="1320" y="152"/>
                  <a:pt x="1308" y="0"/>
                  <a:pt x="119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4" name="Google Shape;724;p19"/>
          <p:cNvSpPr/>
          <p:nvPr/>
        </p:nvSpPr>
        <p:spPr>
          <a:xfrm>
            <a:off x="8886836" y="1184898"/>
            <a:ext cx="81267" cy="84493"/>
          </a:xfrm>
          <a:custGeom>
            <a:avLst/>
            <a:gdLst/>
            <a:ahLst/>
            <a:cxnLst/>
            <a:rect l="l" t="t" r="r" b="b"/>
            <a:pathLst>
              <a:path w="2469" h="2567" extrusionOk="0">
                <a:moveTo>
                  <a:pt x="1190" y="0"/>
                </a:moveTo>
                <a:cubicBezTo>
                  <a:pt x="1183" y="0"/>
                  <a:pt x="1175" y="1"/>
                  <a:pt x="1168" y="2"/>
                </a:cubicBezTo>
                <a:cubicBezTo>
                  <a:pt x="977" y="29"/>
                  <a:pt x="1027" y="98"/>
                  <a:pt x="1039" y="890"/>
                </a:cubicBezTo>
                <a:cubicBezTo>
                  <a:pt x="1040" y="956"/>
                  <a:pt x="1022" y="982"/>
                  <a:pt x="988" y="982"/>
                </a:cubicBezTo>
                <a:cubicBezTo>
                  <a:pt x="927" y="982"/>
                  <a:pt x="816" y="895"/>
                  <a:pt x="681" y="811"/>
                </a:cubicBezTo>
                <a:cubicBezTo>
                  <a:pt x="617" y="772"/>
                  <a:pt x="534" y="740"/>
                  <a:pt x="463" y="740"/>
                </a:cubicBezTo>
                <a:cubicBezTo>
                  <a:pt x="405" y="740"/>
                  <a:pt x="355" y="762"/>
                  <a:pt x="330" y="819"/>
                </a:cubicBezTo>
                <a:cubicBezTo>
                  <a:pt x="287" y="923"/>
                  <a:pt x="380" y="984"/>
                  <a:pt x="474" y="1046"/>
                </a:cubicBezTo>
                <a:cubicBezTo>
                  <a:pt x="977" y="1377"/>
                  <a:pt x="983" y="1279"/>
                  <a:pt x="284" y="1496"/>
                </a:cubicBezTo>
                <a:cubicBezTo>
                  <a:pt x="155" y="1535"/>
                  <a:pt x="0" y="1596"/>
                  <a:pt x="50" y="1724"/>
                </a:cubicBezTo>
                <a:cubicBezTo>
                  <a:pt x="71" y="1779"/>
                  <a:pt x="123" y="1800"/>
                  <a:pt x="193" y="1800"/>
                </a:cubicBezTo>
                <a:cubicBezTo>
                  <a:pt x="398" y="1800"/>
                  <a:pt x="754" y="1623"/>
                  <a:pt x="915" y="1623"/>
                </a:cubicBezTo>
                <a:cubicBezTo>
                  <a:pt x="922" y="1623"/>
                  <a:pt x="928" y="1624"/>
                  <a:pt x="935" y="1624"/>
                </a:cubicBezTo>
                <a:cubicBezTo>
                  <a:pt x="953" y="1734"/>
                  <a:pt x="859" y="1795"/>
                  <a:pt x="823" y="1883"/>
                </a:cubicBezTo>
                <a:cubicBezTo>
                  <a:pt x="765" y="2021"/>
                  <a:pt x="653" y="2088"/>
                  <a:pt x="690" y="2245"/>
                </a:cubicBezTo>
                <a:cubicBezTo>
                  <a:pt x="703" y="2302"/>
                  <a:pt x="735" y="2325"/>
                  <a:pt x="774" y="2325"/>
                </a:cubicBezTo>
                <a:cubicBezTo>
                  <a:pt x="847" y="2325"/>
                  <a:pt x="947" y="2247"/>
                  <a:pt x="1008" y="2156"/>
                </a:cubicBezTo>
                <a:cubicBezTo>
                  <a:pt x="1115" y="1999"/>
                  <a:pt x="1160" y="1913"/>
                  <a:pt x="1200" y="1913"/>
                </a:cubicBezTo>
                <a:cubicBezTo>
                  <a:pt x="1251" y="1913"/>
                  <a:pt x="1294" y="2055"/>
                  <a:pt x="1455" y="2367"/>
                </a:cubicBezTo>
                <a:cubicBezTo>
                  <a:pt x="1502" y="2459"/>
                  <a:pt x="1567" y="2567"/>
                  <a:pt x="1650" y="2567"/>
                </a:cubicBezTo>
                <a:cubicBezTo>
                  <a:pt x="1667" y="2567"/>
                  <a:pt x="1684" y="2562"/>
                  <a:pt x="1702" y="2553"/>
                </a:cubicBezTo>
                <a:cubicBezTo>
                  <a:pt x="1820" y="2491"/>
                  <a:pt x="1760" y="2352"/>
                  <a:pt x="1702" y="2219"/>
                </a:cubicBezTo>
                <a:cubicBezTo>
                  <a:pt x="1559" y="1888"/>
                  <a:pt x="1470" y="1740"/>
                  <a:pt x="1527" y="1740"/>
                </a:cubicBezTo>
                <a:cubicBezTo>
                  <a:pt x="1572" y="1740"/>
                  <a:pt x="1709" y="1833"/>
                  <a:pt x="1985" y="2000"/>
                </a:cubicBezTo>
                <a:cubicBezTo>
                  <a:pt x="2049" y="2038"/>
                  <a:pt x="2107" y="2055"/>
                  <a:pt x="2155" y="2055"/>
                </a:cubicBezTo>
                <a:cubicBezTo>
                  <a:pt x="2312" y="2055"/>
                  <a:pt x="2350" y="1874"/>
                  <a:pt x="2075" y="1702"/>
                </a:cubicBezTo>
                <a:cubicBezTo>
                  <a:pt x="1545" y="1370"/>
                  <a:pt x="1584" y="1417"/>
                  <a:pt x="2210" y="1312"/>
                </a:cubicBezTo>
                <a:cubicBezTo>
                  <a:pt x="2269" y="1303"/>
                  <a:pt x="2469" y="1300"/>
                  <a:pt x="2428" y="1114"/>
                </a:cubicBezTo>
                <a:cubicBezTo>
                  <a:pt x="2415" y="1052"/>
                  <a:pt x="2370" y="1012"/>
                  <a:pt x="2304" y="1012"/>
                </a:cubicBezTo>
                <a:cubicBezTo>
                  <a:pt x="2297" y="1012"/>
                  <a:pt x="2289" y="1013"/>
                  <a:pt x="2280" y="1014"/>
                </a:cubicBezTo>
                <a:cubicBezTo>
                  <a:pt x="1940" y="1059"/>
                  <a:pt x="1738" y="1105"/>
                  <a:pt x="1649" y="1105"/>
                </a:cubicBezTo>
                <a:cubicBezTo>
                  <a:pt x="1575" y="1105"/>
                  <a:pt x="1579" y="1074"/>
                  <a:pt x="1646" y="985"/>
                </a:cubicBezTo>
                <a:cubicBezTo>
                  <a:pt x="1646" y="982"/>
                  <a:pt x="1644" y="982"/>
                  <a:pt x="1643" y="981"/>
                </a:cubicBezTo>
                <a:cubicBezTo>
                  <a:pt x="1821" y="782"/>
                  <a:pt x="2074" y="537"/>
                  <a:pt x="1912" y="413"/>
                </a:cubicBezTo>
                <a:cubicBezTo>
                  <a:pt x="1883" y="390"/>
                  <a:pt x="1856" y="381"/>
                  <a:pt x="1830" y="381"/>
                </a:cubicBezTo>
                <a:cubicBezTo>
                  <a:pt x="1755" y="381"/>
                  <a:pt x="1690" y="461"/>
                  <a:pt x="1612" y="550"/>
                </a:cubicBezTo>
                <a:cubicBezTo>
                  <a:pt x="1555" y="616"/>
                  <a:pt x="1416" y="816"/>
                  <a:pt x="1371" y="816"/>
                </a:cubicBezTo>
                <a:cubicBezTo>
                  <a:pt x="1369" y="816"/>
                  <a:pt x="1368" y="816"/>
                  <a:pt x="1366" y="816"/>
                </a:cubicBezTo>
                <a:cubicBezTo>
                  <a:pt x="1312" y="798"/>
                  <a:pt x="1345" y="768"/>
                  <a:pt x="1325" y="285"/>
                </a:cubicBezTo>
                <a:cubicBezTo>
                  <a:pt x="1320" y="152"/>
                  <a:pt x="1308" y="0"/>
                  <a:pt x="119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5" name="Google Shape;725;p19"/>
          <p:cNvSpPr/>
          <p:nvPr/>
        </p:nvSpPr>
        <p:spPr>
          <a:xfrm>
            <a:off x="7279886" y="455498"/>
            <a:ext cx="81267" cy="84493"/>
          </a:xfrm>
          <a:custGeom>
            <a:avLst/>
            <a:gdLst/>
            <a:ahLst/>
            <a:cxnLst/>
            <a:rect l="l" t="t" r="r" b="b"/>
            <a:pathLst>
              <a:path w="2469" h="2567" extrusionOk="0">
                <a:moveTo>
                  <a:pt x="1190" y="0"/>
                </a:moveTo>
                <a:cubicBezTo>
                  <a:pt x="1183" y="0"/>
                  <a:pt x="1175" y="1"/>
                  <a:pt x="1168" y="2"/>
                </a:cubicBezTo>
                <a:cubicBezTo>
                  <a:pt x="977" y="29"/>
                  <a:pt x="1027" y="98"/>
                  <a:pt x="1039" y="890"/>
                </a:cubicBezTo>
                <a:cubicBezTo>
                  <a:pt x="1040" y="956"/>
                  <a:pt x="1022" y="982"/>
                  <a:pt x="988" y="982"/>
                </a:cubicBezTo>
                <a:cubicBezTo>
                  <a:pt x="927" y="982"/>
                  <a:pt x="816" y="895"/>
                  <a:pt x="681" y="811"/>
                </a:cubicBezTo>
                <a:cubicBezTo>
                  <a:pt x="617" y="772"/>
                  <a:pt x="534" y="740"/>
                  <a:pt x="463" y="740"/>
                </a:cubicBezTo>
                <a:cubicBezTo>
                  <a:pt x="405" y="740"/>
                  <a:pt x="355" y="762"/>
                  <a:pt x="330" y="819"/>
                </a:cubicBezTo>
                <a:cubicBezTo>
                  <a:pt x="287" y="923"/>
                  <a:pt x="380" y="984"/>
                  <a:pt x="474" y="1046"/>
                </a:cubicBezTo>
                <a:cubicBezTo>
                  <a:pt x="977" y="1377"/>
                  <a:pt x="983" y="1279"/>
                  <a:pt x="284" y="1496"/>
                </a:cubicBezTo>
                <a:cubicBezTo>
                  <a:pt x="155" y="1535"/>
                  <a:pt x="0" y="1596"/>
                  <a:pt x="50" y="1724"/>
                </a:cubicBezTo>
                <a:cubicBezTo>
                  <a:pt x="71" y="1779"/>
                  <a:pt x="123" y="1800"/>
                  <a:pt x="193" y="1800"/>
                </a:cubicBezTo>
                <a:cubicBezTo>
                  <a:pt x="398" y="1800"/>
                  <a:pt x="754" y="1623"/>
                  <a:pt x="915" y="1623"/>
                </a:cubicBezTo>
                <a:cubicBezTo>
                  <a:pt x="922" y="1623"/>
                  <a:pt x="928" y="1624"/>
                  <a:pt x="935" y="1624"/>
                </a:cubicBezTo>
                <a:cubicBezTo>
                  <a:pt x="953" y="1734"/>
                  <a:pt x="859" y="1795"/>
                  <a:pt x="823" y="1883"/>
                </a:cubicBezTo>
                <a:cubicBezTo>
                  <a:pt x="765" y="2021"/>
                  <a:pt x="653" y="2088"/>
                  <a:pt x="690" y="2245"/>
                </a:cubicBezTo>
                <a:cubicBezTo>
                  <a:pt x="703" y="2302"/>
                  <a:pt x="735" y="2325"/>
                  <a:pt x="774" y="2325"/>
                </a:cubicBezTo>
                <a:cubicBezTo>
                  <a:pt x="847" y="2325"/>
                  <a:pt x="947" y="2247"/>
                  <a:pt x="1008" y="2156"/>
                </a:cubicBezTo>
                <a:cubicBezTo>
                  <a:pt x="1115" y="1999"/>
                  <a:pt x="1160" y="1913"/>
                  <a:pt x="1200" y="1913"/>
                </a:cubicBezTo>
                <a:cubicBezTo>
                  <a:pt x="1251" y="1913"/>
                  <a:pt x="1294" y="2055"/>
                  <a:pt x="1455" y="2367"/>
                </a:cubicBezTo>
                <a:cubicBezTo>
                  <a:pt x="1502" y="2459"/>
                  <a:pt x="1567" y="2567"/>
                  <a:pt x="1650" y="2567"/>
                </a:cubicBezTo>
                <a:cubicBezTo>
                  <a:pt x="1667" y="2567"/>
                  <a:pt x="1684" y="2562"/>
                  <a:pt x="1702" y="2553"/>
                </a:cubicBezTo>
                <a:cubicBezTo>
                  <a:pt x="1820" y="2491"/>
                  <a:pt x="1760" y="2352"/>
                  <a:pt x="1702" y="2219"/>
                </a:cubicBezTo>
                <a:cubicBezTo>
                  <a:pt x="1559" y="1888"/>
                  <a:pt x="1470" y="1740"/>
                  <a:pt x="1527" y="1740"/>
                </a:cubicBezTo>
                <a:cubicBezTo>
                  <a:pt x="1572" y="1740"/>
                  <a:pt x="1709" y="1833"/>
                  <a:pt x="1985" y="2000"/>
                </a:cubicBezTo>
                <a:cubicBezTo>
                  <a:pt x="2049" y="2038"/>
                  <a:pt x="2107" y="2055"/>
                  <a:pt x="2155" y="2055"/>
                </a:cubicBezTo>
                <a:cubicBezTo>
                  <a:pt x="2312" y="2055"/>
                  <a:pt x="2350" y="1874"/>
                  <a:pt x="2075" y="1702"/>
                </a:cubicBezTo>
                <a:cubicBezTo>
                  <a:pt x="1545" y="1370"/>
                  <a:pt x="1584" y="1417"/>
                  <a:pt x="2210" y="1312"/>
                </a:cubicBezTo>
                <a:cubicBezTo>
                  <a:pt x="2269" y="1303"/>
                  <a:pt x="2469" y="1300"/>
                  <a:pt x="2428" y="1114"/>
                </a:cubicBezTo>
                <a:cubicBezTo>
                  <a:pt x="2415" y="1052"/>
                  <a:pt x="2370" y="1012"/>
                  <a:pt x="2304" y="1012"/>
                </a:cubicBezTo>
                <a:cubicBezTo>
                  <a:pt x="2297" y="1012"/>
                  <a:pt x="2289" y="1013"/>
                  <a:pt x="2280" y="1014"/>
                </a:cubicBezTo>
                <a:cubicBezTo>
                  <a:pt x="1940" y="1059"/>
                  <a:pt x="1738" y="1105"/>
                  <a:pt x="1649" y="1105"/>
                </a:cubicBezTo>
                <a:cubicBezTo>
                  <a:pt x="1575" y="1105"/>
                  <a:pt x="1579" y="1074"/>
                  <a:pt x="1646" y="985"/>
                </a:cubicBezTo>
                <a:cubicBezTo>
                  <a:pt x="1646" y="982"/>
                  <a:pt x="1644" y="982"/>
                  <a:pt x="1643" y="981"/>
                </a:cubicBezTo>
                <a:cubicBezTo>
                  <a:pt x="1821" y="782"/>
                  <a:pt x="2074" y="537"/>
                  <a:pt x="1912" y="413"/>
                </a:cubicBezTo>
                <a:cubicBezTo>
                  <a:pt x="1883" y="390"/>
                  <a:pt x="1856" y="381"/>
                  <a:pt x="1830" y="381"/>
                </a:cubicBezTo>
                <a:cubicBezTo>
                  <a:pt x="1755" y="381"/>
                  <a:pt x="1690" y="461"/>
                  <a:pt x="1612" y="550"/>
                </a:cubicBezTo>
                <a:cubicBezTo>
                  <a:pt x="1555" y="616"/>
                  <a:pt x="1416" y="816"/>
                  <a:pt x="1371" y="816"/>
                </a:cubicBezTo>
                <a:cubicBezTo>
                  <a:pt x="1369" y="816"/>
                  <a:pt x="1368" y="816"/>
                  <a:pt x="1366" y="816"/>
                </a:cubicBezTo>
                <a:cubicBezTo>
                  <a:pt x="1312" y="798"/>
                  <a:pt x="1345" y="768"/>
                  <a:pt x="1325" y="285"/>
                </a:cubicBezTo>
                <a:cubicBezTo>
                  <a:pt x="1320" y="152"/>
                  <a:pt x="1308" y="0"/>
                  <a:pt x="119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6" name="Google Shape;726;p19"/>
          <p:cNvSpPr/>
          <p:nvPr/>
        </p:nvSpPr>
        <p:spPr>
          <a:xfrm>
            <a:off x="124376" y="3766377"/>
            <a:ext cx="60728" cy="83505"/>
          </a:xfrm>
          <a:custGeom>
            <a:avLst/>
            <a:gdLst/>
            <a:ahLst/>
            <a:cxnLst/>
            <a:rect l="l" t="t" r="r" b="b"/>
            <a:pathLst>
              <a:path w="1845" h="2537" extrusionOk="0">
                <a:moveTo>
                  <a:pt x="953" y="1"/>
                </a:moveTo>
                <a:cubicBezTo>
                  <a:pt x="919" y="1"/>
                  <a:pt x="886" y="19"/>
                  <a:pt x="867" y="53"/>
                </a:cubicBezTo>
                <a:cubicBezTo>
                  <a:pt x="784" y="206"/>
                  <a:pt x="630" y="779"/>
                  <a:pt x="179" y="1162"/>
                </a:cubicBezTo>
                <a:cubicBezTo>
                  <a:pt x="0" y="1314"/>
                  <a:pt x="210" y="1394"/>
                  <a:pt x="426" y="1648"/>
                </a:cubicBezTo>
                <a:cubicBezTo>
                  <a:pt x="793" y="2081"/>
                  <a:pt x="799" y="2331"/>
                  <a:pt x="910" y="2488"/>
                </a:cubicBezTo>
                <a:cubicBezTo>
                  <a:pt x="933" y="2521"/>
                  <a:pt x="965" y="2537"/>
                  <a:pt x="997" y="2537"/>
                </a:cubicBezTo>
                <a:cubicBezTo>
                  <a:pt x="1032" y="2537"/>
                  <a:pt x="1066" y="2518"/>
                  <a:pt x="1088" y="2480"/>
                </a:cubicBezTo>
                <a:cubicBezTo>
                  <a:pt x="1117" y="2428"/>
                  <a:pt x="1140" y="2371"/>
                  <a:pt x="1161" y="2315"/>
                </a:cubicBezTo>
                <a:cubicBezTo>
                  <a:pt x="1397" y="1686"/>
                  <a:pt x="1667" y="1496"/>
                  <a:pt x="1799" y="1343"/>
                </a:cubicBezTo>
                <a:cubicBezTo>
                  <a:pt x="1844" y="1290"/>
                  <a:pt x="1812" y="1179"/>
                  <a:pt x="1782" y="1149"/>
                </a:cubicBezTo>
                <a:cubicBezTo>
                  <a:pt x="1660" y="1032"/>
                  <a:pt x="1357" y="787"/>
                  <a:pt x="1137" y="249"/>
                </a:cubicBezTo>
                <a:cubicBezTo>
                  <a:pt x="1107" y="178"/>
                  <a:pt x="1081" y="102"/>
                  <a:pt x="1032" y="41"/>
                </a:cubicBezTo>
                <a:cubicBezTo>
                  <a:pt x="1011" y="14"/>
                  <a:pt x="982" y="1"/>
                  <a:pt x="953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7" name="Google Shape;727;p19"/>
          <p:cNvSpPr/>
          <p:nvPr/>
        </p:nvSpPr>
        <p:spPr>
          <a:xfrm>
            <a:off x="8859901" y="1460702"/>
            <a:ext cx="60728" cy="83505"/>
          </a:xfrm>
          <a:custGeom>
            <a:avLst/>
            <a:gdLst/>
            <a:ahLst/>
            <a:cxnLst/>
            <a:rect l="l" t="t" r="r" b="b"/>
            <a:pathLst>
              <a:path w="1845" h="2537" extrusionOk="0">
                <a:moveTo>
                  <a:pt x="953" y="1"/>
                </a:moveTo>
                <a:cubicBezTo>
                  <a:pt x="919" y="1"/>
                  <a:pt x="886" y="19"/>
                  <a:pt x="867" y="53"/>
                </a:cubicBezTo>
                <a:cubicBezTo>
                  <a:pt x="784" y="206"/>
                  <a:pt x="630" y="779"/>
                  <a:pt x="179" y="1162"/>
                </a:cubicBezTo>
                <a:cubicBezTo>
                  <a:pt x="0" y="1314"/>
                  <a:pt x="210" y="1394"/>
                  <a:pt x="426" y="1648"/>
                </a:cubicBezTo>
                <a:cubicBezTo>
                  <a:pt x="793" y="2081"/>
                  <a:pt x="799" y="2331"/>
                  <a:pt x="910" y="2488"/>
                </a:cubicBezTo>
                <a:cubicBezTo>
                  <a:pt x="933" y="2521"/>
                  <a:pt x="965" y="2537"/>
                  <a:pt x="997" y="2537"/>
                </a:cubicBezTo>
                <a:cubicBezTo>
                  <a:pt x="1032" y="2537"/>
                  <a:pt x="1066" y="2518"/>
                  <a:pt x="1088" y="2480"/>
                </a:cubicBezTo>
                <a:cubicBezTo>
                  <a:pt x="1117" y="2428"/>
                  <a:pt x="1140" y="2371"/>
                  <a:pt x="1161" y="2315"/>
                </a:cubicBezTo>
                <a:cubicBezTo>
                  <a:pt x="1397" y="1686"/>
                  <a:pt x="1667" y="1496"/>
                  <a:pt x="1799" y="1343"/>
                </a:cubicBezTo>
                <a:cubicBezTo>
                  <a:pt x="1844" y="1290"/>
                  <a:pt x="1812" y="1179"/>
                  <a:pt x="1782" y="1149"/>
                </a:cubicBezTo>
                <a:cubicBezTo>
                  <a:pt x="1660" y="1032"/>
                  <a:pt x="1357" y="787"/>
                  <a:pt x="1137" y="249"/>
                </a:cubicBezTo>
                <a:cubicBezTo>
                  <a:pt x="1107" y="178"/>
                  <a:pt x="1081" y="102"/>
                  <a:pt x="1032" y="41"/>
                </a:cubicBezTo>
                <a:cubicBezTo>
                  <a:pt x="1011" y="14"/>
                  <a:pt x="982" y="1"/>
                  <a:pt x="953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8" name="Google Shape;728;p19"/>
          <p:cNvSpPr/>
          <p:nvPr/>
        </p:nvSpPr>
        <p:spPr>
          <a:xfrm>
            <a:off x="7503701" y="210227"/>
            <a:ext cx="60728" cy="83505"/>
          </a:xfrm>
          <a:custGeom>
            <a:avLst/>
            <a:gdLst/>
            <a:ahLst/>
            <a:cxnLst/>
            <a:rect l="l" t="t" r="r" b="b"/>
            <a:pathLst>
              <a:path w="1845" h="2537" extrusionOk="0">
                <a:moveTo>
                  <a:pt x="953" y="1"/>
                </a:moveTo>
                <a:cubicBezTo>
                  <a:pt x="919" y="1"/>
                  <a:pt x="886" y="19"/>
                  <a:pt x="867" y="53"/>
                </a:cubicBezTo>
                <a:cubicBezTo>
                  <a:pt x="784" y="206"/>
                  <a:pt x="630" y="779"/>
                  <a:pt x="179" y="1162"/>
                </a:cubicBezTo>
                <a:cubicBezTo>
                  <a:pt x="0" y="1314"/>
                  <a:pt x="210" y="1394"/>
                  <a:pt x="426" y="1648"/>
                </a:cubicBezTo>
                <a:cubicBezTo>
                  <a:pt x="793" y="2081"/>
                  <a:pt x="799" y="2331"/>
                  <a:pt x="910" y="2488"/>
                </a:cubicBezTo>
                <a:cubicBezTo>
                  <a:pt x="933" y="2521"/>
                  <a:pt x="965" y="2537"/>
                  <a:pt x="997" y="2537"/>
                </a:cubicBezTo>
                <a:cubicBezTo>
                  <a:pt x="1032" y="2537"/>
                  <a:pt x="1066" y="2518"/>
                  <a:pt x="1088" y="2480"/>
                </a:cubicBezTo>
                <a:cubicBezTo>
                  <a:pt x="1117" y="2428"/>
                  <a:pt x="1140" y="2371"/>
                  <a:pt x="1161" y="2315"/>
                </a:cubicBezTo>
                <a:cubicBezTo>
                  <a:pt x="1397" y="1686"/>
                  <a:pt x="1667" y="1496"/>
                  <a:pt x="1799" y="1343"/>
                </a:cubicBezTo>
                <a:cubicBezTo>
                  <a:pt x="1844" y="1290"/>
                  <a:pt x="1812" y="1179"/>
                  <a:pt x="1782" y="1149"/>
                </a:cubicBezTo>
                <a:cubicBezTo>
                  <a:pt x="1660" y="1032"/>
                  <a:pt x="1357" y="787"/>
                  <a:pt x="1137" y="249"/>
                </a:cubicBezTo>
                <a:cubicBezTo>
                  <a:pt x="1107" y="178"/>
                  <a:pt x="1081" y="102"/>
                  <a:pt x="1032" y="41"/>
                </a:cubicBezTo>
                <a:cubicBezTo>
                  <a:pt x="1011" y="14"/>
                  <a:pt x="982" y="1"/>
                  <a:pt x="953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9" name="Google Shape;729;p19"/>
          <p:cNvSpPr/>
          <p:nvPr/>
        </p:nvSpPr>
        <p:spPr>
          <a:xfrm>
            <a:off x="8405930" y="210217"/>
            <a:ext cx="99173" cy="140119"/>
          </a:xfrm>
          <a:custGeom>
            <a:avLst/>
            <a:gdLst/>
            <a:ahLst/>
            <a:cxnLst/>
            <a:rect l="l" t="t" r="r" b="b"/>
            <a:pathLst>
              <a:path w="3013" h="4257" extrusionOk="0">
                <a:moveTo>
                  <a:pt x="513" y="0"/>
                </a:moveTo>
                <a:cubicBezTo>
                  <a:pt x="438" y="0"/>
                  <a:pt x="363" y="3"/>
                  <a:pt x="289" y="5"/>
                </a:cubicBezTo>
                <a:cubicBezTo>
                  <a:pt x="215" y="7"/>
                  <a:pt x="146" y="39"/>
                  <a:pt x="84" y="79"/>
                </a:cubicBezTo>
                <a:cubicBezTo>
                  <a:pt x="8" y="130"/>
                  <a:pt x="0" y="228"/>
                  <a:pt x="66" y="296"/>
                </a:cubicBezTo>
                <a:cubicBezTo>
                  <a:pt x="128" y="360"/>
                  <a:pt x="201" y="390"/>
                  <a:pt x="292" y="391"/>
                </a:cubicBezTo>
                <a:cubicBezTo>
                  <a:pt x="439" y="393"/>
                  <a:pt x="587" y="397"/>
                  <a:pt x="731" y="417"/>
                </a:cubicBezTo>
                <a:cubicBezTo>
                  <a:pt x="957" y="449"/>
                  <a:pt x="1002" y="517"/>
                  <a:pt x="960" y="736"/>
                </a:cubicBezTo>
                <a:cubicBezTo>
                  <a:pt x="926" y="922"/>
                  <a:pt x="863" y="1099"/>
                  <a:pt x="782" y="1273"/>
                </a:cubicBezTo>
                <a:cubicBezTo>
                  <a:pt x="664" y="1524"/>
                  <a:pt x="696" y="1765"/>
                  <a:pt x="875" y="1980"/>
                </a:cubicBezTo>
                <a:cubicBezTo>
                  <a:pt x="994" y="2121"/>
                  <a:pt x="1156" y="2196"/>
                  <a:pt x="1335" y="2239"/>
                </a:cubicBezTo>
                <a:cubicBezTo>
                  <a:pt x="1437" y="2263"/>
                  <a:pt x="1542" y="2278"/>
                  <a:pt x="1643" y="2305"/>
                </a:cubicBezTo>
                <a:cubicBezTo>
                  <a:pt x="1852" y="2360"/>
                  <a:pt x="1901" y="2434"/>
                  <a:pt x="1869" y="2646"/>
                </a:cubicBezTo>
                <a:cubicBezTo>
                  <a:pt x="1842" y="2823"/>
                  <a:pt x="1778" y="2989"/>
                  <a:pt x="1708" y="3156"/>
                </a:cubicBezTo>
                <a:cubicBezTo>
                  <a:pt x="1532" y="3567"/>
                  <a:pt x="1673" y="3981"/>
                  <a:pt x="2063" y="4178"/>
                </a:cubicBezTo>
                <a:cubicBezTo>
                  <a:pt x="2172" y="4234"/>
                  <a:pt x="2282" y="4257"/>
                  <a:pt x="2391" y="4257"/>
                </a:cubicBezTo>
                <a:cubicBezTo>
                  <a:pt x="2547" y="4257"/>
                  <a:pt x="2702" y="4211"/>
                  <a:pt x="2853" y="4145"/>
                </a:cubicBezTo>
                <a:cubicBezTo>
                  <a:pt x="2968" y="4095"/>
                  <a:pt x="3012" y="4004"/>
                  <a:pt x="2974" y="3922"/>
                </a:cubicBezTo>
                <a:cubicBezTo>
                  <a:pt x="2950" y="3872"/>
                  <a:pt x="2931" y="3841"/>
                  <a:pt x="2859" y="3841"/>
                </a:cubicBezTo>
                <a:cubicBezTo>
                  <a:pt x="2833" y="3841"/>
                  <a:pt x="2801" y="3845"/>
                  <a:pt x="2758" y="3854"/>
                </a:cubicBezTo>
                <a:cubicBezTo>
                  <a:pt x="2658" y="3875"/>
                  <a:pt x="2558" y="3895"/>
                  <a:pt x="2455" y="3895"/>
                </a:cubicBezTo>
                <a:cubicBezTo>
                  <a:pt x="2432" y="3895"/>
                  <a:pt x="2408" y="3894"/>
                  <a:pt x="2384" y="3891"/>
                </a:cubicBezTo>
                <a:cubicBezTo>
                  <a:pt x="2119" y="3865"/>
                  <a:pt x="1973" y="3662"/>
                  <a:pt x="2037" y="3406"/>
                </a:cubicBezTo>
                <a:cubicBezTo>
                  <a:pt x="2059" y="3316"/>
                  <a:pt x="2101" y="3228"/>
                  <a:pt x="2135" y="3141"/>
                </a:cubicBezTo>
                <a:cubicBezTo>
                  <a:pt x="2214" y="2934"/>
                  <a:pt x="2284" y="2725"/>
                  <a:pt x="2267" y="2497"/>
                </a:cubicBezTo>
                <a:cubicBezTo>
                  <a:pt x="2245" y="2214"/>
                  <a:pt x="2098" y="2024"/>
                  <a:pt x="1831" y="1944"/>
                </a:cubicBezTo>
                <a:cubicBezTo>
                  <a:pt x="1752" y="1920"/>
                  <a:pt x="1668" y="1906"/>
                  <a:pt x="1550" y="1877"/>
                </a:cubicBezTo>
                <a:cubicBezTo>
                  <a:pt x="1533" y="1875"/>
                  <a:pt x="1481" y="1866"/>
                  <a:pt x="1433" y="1855"/>
                </a:cubicBezTo>
                <a:cubicBezTo>
                  <a:pt x="1111" y="1778"/>
                  <a:pt x="1048" y="1657"/>
                  <a:pt x="1176" y="1360"/>
                </a:cubicBezTo>
                <a:cubicBezTo>
                  <a:pt x="1188" y="1331"/>
                  <a:pt x="1208" y="1305"/>
                  <a:pt x="1219" y="1275"/>
                </a:cubicBezTo>
                <a:cubicBezTo>
                  <a:pt x="1287" y="1098"/>
                  <a:pt x="1346" y="919"/>
                  <a:pt x="1370" y="730"/>
                </a:cubicBezTo>
                <a:cubicBezTo>
                  <a:pt x="1415" y="377"/>
                  <a:pt x="1261" y="138"/>
                  <a:pt x="916" y="45"/>
                </a:cubicBezTo>
                <a:cubicBezTo>
                  <a:pt x="783" y="9"/>
                  <a:pt x="648" y="0"/>
                  <a:pt x="513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730" name="Google Shape;730;p19"/>
          <p:cNvGrpSpPr/>
          <p:nvPr/>
        </p:nvGrpSpPr>
        <p:grpSpPr>
          <a:xfrm>
            <a:off x="54259" y="2721730"/>
            <a:ext cx="575216" cy="647822"/>
            <a:chOff x="1498727" y="197147"/>
            <a:chExt cx="769520" cy="866652"/>
          </a:xfrm>
        </p:grpSpPr>
        <p:sp>
          <p:nvSpPr>
            <p:cNvPr id="731" name="Google Shape;731;p19"/>
            <p:cNvSpPr/>
            <p:nvPr/>
          </p:nvSpPr>
          <p:spPr>
            <a:xfrm>
              <a:off x="1503499" y="201459"/>
              <a:ext cx="760337" cy="858094"/>
            </a:xfrm>
            <a:custGeom>
              <a:avLst/>
              <a:gdLst/>
              <a:ahLst/>
              <a:cxnLst/>
              <a:rect l="l" t="t" r="r" b="b"/>
              <a:pathLst>
                <a:path w="23100" h="26070" extrusionOk="0">
                  <a:moveTo>
                    <a:pt x="14151" y="1"/>
                  </a:moveTo>
                  <a:cubicBezTo>
                    <a:pt x="14058" y="1"/>
                    <a:pt x="13964" y="20"/>
                    <a:pt x="13873" y="59"/>
                  </a:cubicBezTo>
                  <a:lnTo>
                    <a:pt x="497" y="5905"/>
                  </a:lnTo>
                  <a:cubicBezTo>
                    <a:pt x="480" y="5914"/>
                    <a:pt x="463" y="5920"/>
                    <a:pt x="447" y="5931"/>
                  </a:cubicBezTo>
                  <a:cubicBezTo>
                    <a:pt x="430" y="5941"/>
                    <a:pt x="414" y="5950"/>
                    <a:pt x="400" y="5961"/>
                  </a:cubicBezTo>
                  <a:cubicBezTo>
                    <a:pt x="116" y="6142"/>
                    <a:pt x="1" y="6507"/>
                    <a:pt x="139" y="6825"/>
                  </a:cubicBezTo>
                  <a:lnTo>
                    <a:pt x="8369" y="25651"/>
                  </a:lnTo>
                  <a:cubicBezTo>
                    <a:pt x="8483" y="25913"/>
                    <a:pt x="8739" y="26069"/>
                    <a:pt x="9008" y="26069"/>
                  </a:cubicBezTo>
                  <a:cubicBezTo>
                    <a:pt x="9101" y="26069"/>
                    <a:pt x="9196" y="26050"/>
                    <a:pt x="9287" y="26011"/>
                  </a:cubicBezTo>
                  <a:lnTo>
                    <a:pt x="22678" y="20156"/>
                  </a:lnTo>
                  <a:cubicBezTo>
                    <a:pt x="22694" y="20149"/>
                    <a:pt x="22710" y="20141"/>
                    <a:pt x="22724" y="20132"/>
                  </a:cubicBezTo>
                  <a:cubicBezTo>
                    <a:pt x="22845" y="20064"/>
                    <a:pt x="22941" y="19964"/>
                    <a:pt x="23002" y="19847"/>
                  </a:cubicBezTo>
                  <a:cubicBezTo>
                    <a:pt x="23010" y="19829"/>
                    <a:pt x="23020" y="19809"/>
                    <a:pt x="23028" y="19788"/>
                  </a:cubicBezTo>
                  <a:cubicBezTo>
                    <a:pt x="23096" y="19620"/>
                    <a:pt x="23100" y="19426"/>
                    <a:pt x="23021" y="19246"/>
                  </a:cubicBezTo>
                  <a:lnTo>
                    <a:pt x="14791" y="420"/>
                  </a:lnTo>
                  <a:cubicBezTo>
                    <a:pt x="14677" y="158"/>
                    <a:pt x="14420" y="1"/>
                    <a:pt x="1415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2" name="Google Shape;732;p19"/>
            <p:cNvSpPr/>
            <p:nvPr/>
          </p:nvSpPr>
          <p:spPr>
            <a:xfrm>
              <a:off x="2136091" y="624416"/>
              <a:ext cx="43843" cy="44962"/>
            </a:xfrm>
            <a:custGeom>
              <a:avLst/>
              <a:gdLst/>
              <a:ahLst/>
              <a:cxnLst/>
              <a:rect l="l" t="t" r="r" b="b"/>
              <a:pathLst>
                <a:path w="1332" h="1366" extrusionOk="0">
                  <a:moveTo>
                    <a:pt x="773" y="0"/>
                  </a:moveTo>
                  <a:cubicBezTo>
                    <a:pt x="558" y="0"/>
                    <a:pt x="347" y="101"/>
                    <a:pt x="215" y="290"/>
                  </a:cubicBezTo>
                  <a:cubicBezTo>
                    <a:pt x="0" y="601"/>
                    <a:pt x="76" y="1027"/>
                    <a:pt x="386" y="1242"/>
                  </a:cubicBezTo>
                  <a:cubicBezTo>
                    <a:pt x="505" y="1326"/>
                    <a:pt x="641" y="1365"/>
                    <a:pt x="775" y="1365"/>
                  </a:cubicBezTo>
                  <a:cubicBezTo>
                    <a:pt x="988" y="1365"/>
                    <a:pt x="1198" y="1265"/>
                    <a:pt x="1331" y="1080"/>
                  </a:cubicBezTo>
                  <a:lnTo>
                    <a:pt x="862" y="6"/>
                  </a:lnTo>
                  <a:cubicBezTo>
                    <a:pt x="832" y="2"/>
                    <a:pt x="803" y="0"/>
                    <a:pt x="77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3" name="Google Shape;733;p19"/>
            <p:cNvSpPr/>
            <p:nvPr/>
          </p:nvSpPr>
          <p:spPr>
            <a:xfrm>
              <a:off x="2201987" y="789220"/>
              <a:ext cx="47068" cy="44995"/>
            </a:xfrm>
            <a:custGeom>
              <a:avLst/>
              <a:gdLst/>
              <a:ahLst/>
              <a:cxnLst/>
              <a:rect l="l" t="t" r="r" b="b"/>
              <a:pathLst>
                <a:path w="1430" h="1367" extrusionOk="0">
                  <a:moveTo>
                    <a:pt x="775" y="1"/>
                  </a:moveTo>
                  <a:cubicBezTo>
                    <a:pt x="560" y="1"/>
                    <a:pt x="349" y="102"/>
                    <a:pt x="217" y="292"/>
                  </a:cubicBezTo>
                  <a:cubicBezTo>
                    <a:pt x="1" y="602"/>
                    <a:pt x="76" y="1028"/>
                    <a:pt x="387" y="1244"/>
                  </a:cubicBezTo>
                  <a:cubicBezTo>
                    <a:pt x="506" y="1327"/>
                    <a:pt x="642" y="1367"/>
                    <a:pt x="777" y="1367"/>
                  </a:cubicBezTo>
                  <a:cubicBezTo>
                    <a:pt x="993" y="1367"/>
                    <a:pt x="1206" y="1265"/>
                    <a:pt x="1339" y="1074"/>
                  </a:cubicBezTo>
                  <a:cubicBezTo>
                    <a:pt x="1382" y="1012"/>
                    <a:pt x="1409" y="946"/>
                    <a:pt x="1430" y="878"/>
                  </a:cubicBezTo>
                  <a:lnTo>
                    <a:pt x="1076" y="71"/>
                  </a:lnTo>
                  <a:cubicBezTo>
                    <a:pt x="980" y="24"/>
                    <a:pt x="877" y="1"/>
                    <a:pt x="77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4" name="Google Shape;734;p19"/>
            <p:cNvSpPr/>
            <p:nvPr/>
          </p:nvSpPr>
          <p:spPr>
            <a:xfrm>
              <a:off x="2136091" y="756174"/>
              <a:ext cx="51117" cy="45061"/>
            </a:xfrm>
            <a:custGeom>
              <a:avLst/>
              <a:gdLst/>
              <a:ahLst/>
              <a:cxnLst/>
              <a:rect l="l" t="t" r="r" b="b"/>
              <a:pathLst>
                <a:path w="1553" h="1369" extrusionOk="0">
                  <a:moveTo>
                    <a:pt x="777" y="0"/>
                  </a:moveTo>
                  <a:cubicBezTo>
                    <a:pt x="561" y="0"/>
                    <a:pt x="348" y="102"/>
                    <a:pt x="215" y="293"/>
                  </a:cubicBezTo>
                  <a:cubicBezTo>
                    <a:pt x="0" y="604"/>
                    <a:pt x="76" y="1030"/>
                    <a:pt x="386" y="1245"/>
                  </a:cubicBezTo>
                  <a:cubicBezTo>
                    <a:pt x="505" y="1329"/>
                    <a:pt x="641" y="1369"/>
                    <a:pt x="776" y="1369"/>
                  </a:cubicBezTo>
                  <a:cubicBezTo>
                    <a:pt x="993" y="1369"/>
                    <a:pt x="1205" y="1266"/>
                    <a:pt x="1338" y="1075"/>
                  </a:cubicBezTo>
                  <a:cubicBezTo>
                    <a:pt x="1553" y="765"/>
                    <a:pt x="1477" y="339"/>
                    <a:pt x="1167" y="123"/>
                  </a:cubicBezTo>
                  <a:cubicBezTo>
                    <a:pt x="1049" y="40"/>
                    <a:pt x="912" y="0"/>
                    <a:pt x="77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5" name="Google Shape;735;p19"/>
            <p:cNvSpPr/>
            <p:nvPr/>
          </p:nvSpPr>
          <p:spPr>
            <a:xfrm>
              <a:off x="2201987" y="730731"/>
              <a:ext cx="25279" cy="37523"/>
            </a:xfrm>
            <a:custGeom>
              <a:avLst/>
              <a:gdLst/>
              <a:ahLst/>
              <a:cxnLst/>
              <a:rect l="l" t="t" r="r" b="b"/>
              <a:pathLst>
                <a:path w="768" h="1140" extrusionOk="0">
                  <a:moveTo>
                    <a:pt x="271" y="1"/>
                  </a:moveTo>
                  <a:cubicBezTo>
                    <a:pt x="252" y="22"/>
                    <a:pt x="233" y="40"/>
                    <a:pt x="217" y="65"/>
                  </a:cubicBezTo>
                  <a:cubicBezTo>
                    <a:pt x="1" y="376"/>
                    <a:pt x="76" y="802"/>
                    <a:pt x="388" y="1017"/>
                  </a:cubicBezTo>
                  <a:cubicBezTo>
                    <a:pt x="504" y="1098"/>
                    <a:pt x="637" y="1138"/>
                    <a:pt x="768" y="1139"/>
                  </a:cubicBezTo>
                  <a:lnTo>
                    <a:pt x="271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6" name="Google Shape;736;p19"/>
            <p:cNvSpPr/>
            <p:nvPr/>
          </p:nvSpPr>
          <p:spPr>
            <a:xfrm>
              <a:off x="2136026" y="690245"/>
              <a:ext cx="51216" cy="45061"/>
            </a:xfrm>
            <a:custGeom>
              <a:avLst/>
              <a:gdLst/>
              <a:ahLst/>
              <a:cxnLst/>
              <a:rect l="l" t="t" r="r" b="b"/>
              <a:pathLst>
                <a:path w="1556" h="1369" extrusionOk="0">
                  <a:moveTo>
                    <a:pt x="778" y="1"/>
                  </a:moveTo>
                  <a:cubicBezTo>
                    <a:pt x="562" y="1"/>
                    <a:pt x="349" y="103"/>
                    <a:pt x="216" y="294"/>
                  </a:cubicBezTo>
                  <a:cubicBezTo>
                    <a:pt x="0" y="603"/>
                    <a:pt x="77" y="1030"/>
                    <a:pt x="386" y="1246"/>
                  </a:cubicBezTo>
                  <a:cubicBezTo>
                    <a:pt x="505" y="1328"/>
                    <a:pt x="642" y="1368"/>
                    <a:pt x="777" y="1368"/>
                  </a:cubicBezTo>
                  <a:cubicBezTo>
                    <a:pt x="993" y="1368"/>
                    <a:pt x="1206" y="1266"/>
                    <a:pt x="1339" y="1076"/>
                  </a:cubicBezTo>
                  <a:cubicBezTo>
                    <a:pt x="1556" y="766"/>
                    <a:pt x="1479" y="338"/>
                    <a:pt x="1168" y="123"/>
                  </a:cubicBezTo>
                  <a:cubicBezTo>
                    <a:pt x="1050" y="40"/>
                    <a:pt x="913" y="1"/>
                    <a:pt x="77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7" name="Google Shape;737;p19"/>
            <p:cNvSpPr/>
            <p:nvPr/>
          </p:nvSpPr>
          <p:spPr>
            <a:xfrm>
              <a:off x="2139350" y="888097"/>
              <a:ext cx="35877" cy="20341"/>
            </a:xfrm>
            <a:custGeom>
              <a:avLst/>
              <a:gdLst/>
              <a:ahLst/>
              <a:cxnLst/>
              <a:rect l="l" t="t" r="r" b="b"/>
              <a:pathLst>
                <a:path w="1090" h="618" extrusionOk="0">
                  <a:moveTo>
                    <a:pt x="679" y="0"/>
                  </a:moveTo>
                  <a:cubicBezTo>
                    <a:pt x="462" y="0"/>
                    <a:pt x="249" y="103"/>
                    <a:pt x="116" y="294"/>
                  </a:cubicBezTo>
                  <a:cubicBezTo>
                    <a:pt x="47" y="394"/>
                    <a:pt x="11" y="505"/>
                    <a:pt x="0" y="617"/>
                  </a:cubicBezTo>
                  <a:lnTo>
                    <a:pt x="1090" y="141"/>
                  </a:lnTo>
                  <a:cubicBezTo>
                    <a:pt x="1082" y="135"/>
                    <a:pt x="1077" y="129"/>
                    <a:pt x="1068" y="122"/>
                  </a:cubicBezTo>
                  <a:cubicBezTo>
                    <a:pt x="949" y="40"/>
                    <a:pt x="814" y="0"/>
                    <a:pt x="67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8" name="Google Shape;738;p19"/>
            <p:cNvSpPr/>
            <p:nvPr/>
          </p:nvSpPr>
          <p:spPr>
            <a:xfrm>
              <a:off x="2204785" y="855083"/>
              <a:ext cx="39432" cy="24489"/>
            </a:xfrm>
            <a:custGeom>
              <a:avLst/>
              <a:gdLst/>
              <a:ahLst/>
              <a:cxnLst/>
              <a:rect l="l" t="t" r="r" b="b"/>
              <a:pathLst>
                <a:path w="1198" h="744" extrusionOk="0">
                  <a:moveTo>
                    <a:pt x="693" y="1"/>
                  </a:moveTo>
                  <a:cubicBezTo>
                    <a:pt x="477" y="1"/>
                    <a:pt x="264" y="103"/>
                    <a:pt x="132" y="293"/>
                  </a:cubicBezTo>
                  <a:cubicBezTo>
                    <a:pt x="36" y="431"/>
                    <a:pt x="1" y="589"/>
                    <a:pt x="15" y="744"/>
                  </a:cubicBezTo>
                  <a:lnTo>
                    <a:pt x="1198" y="226"/>
                  </a:lnTo>
                  <a:cubicBezTo>
                    <a:pt x="1165" y="189"/>
                    <a:pt x="1127" y="154"/>
                    <a:pt x="1084" y="123"/>
                  </a:cubicBezTo>
                  <a:cubicBezTo>
                    <a:pt x="964" y="41"/>
                    <a:pt x="828" y="1"/>
                    <a:pt x="69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9" name="Google Shape;739;p19"/>
            <p:cNvSpPr/>
            <p:nvPr/>
          </p:nvSpPr>
          <p:spPr>
            <a:xfrm>
              <a:off x="2136026" y="822135"/>
              <a:ext cx="51216" cy="45061"/>
            </a:xfrm>
            <a:custGeom>
              <a:avLst/>
              <a:gdLst/>
              <a:ahLst/>
              <a:cxnLst/>
              <a:rect l="l" t="t" r="r" b="b"/>
              <a:pathLst>
                <a:path w="1556" h="1369" extrusionOk="0">
                  <a:moveTo>
                    <a:pt x="778" y="1"/>
                  </a:moveTo>
                  <a:cubicBezTo>
                    <a:pt x="562" y="1"/>
                    <a:pt x="349" y="103"/>
                    <a:pt x="216" y="293"/>
                  </a:cubicBezTo>
                  <a:cubicBezTo>
                    <a:pt x="0" y="603"/>
                    <a:pt x="77" y="1031"/>
                    <a:pt x="386" y="1246"/>
                  </a:cubicBezTo>
                  <a:cubicBezTo>
                    <a:pt x="505" y="1329"/>
                    <a:pt x="642" y="1368"/>
                    <a:pt x="776" y="1368"/>
                  </a:cubicBezTo>
                  <a:cubicBezTo>
                    <a:pt x="993" y="1368"/>
                    <a:pt x="1206" y="1266"/>
                    <a:pt x="1339" y="1075"/>
                  </a:cubicBezTo>
                  <a:cubicBezTo>
                    <a:pt x="1556" y="766"/>
                    <a:pt x="1479" y="339"/>
                    <a:pt x="1168" y="123"/>
                  </a:cubicBezTo>
                  <a:cubicBezTo>
                    <a:pt x="1049" y="41"/>
                    <a:pt x="913" y="1"/>
                    <a:pt x="77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0" name="Google Shape;740;p19"/>
            <p:cNvSpPr/>
            <p:nvPr/>
          </p:nvSpPr>
          <p:spPr>
            <a:xfrm>
              <a:off x="2070097" y="525408"/>
              <a:ext cx="51183" cy="45028"/>
            </a:xfrm>
            <a:custGeom>
              <a:avLst/>
              <a:gdLst/>
              <a:ahLst/>
              <a:cxnLst/>
              <a:rect l="l" t="t" r="r" b="b"/>
              <a:pathLst>
                <a:path w="1555" h="1368" extrusionOk="0">
                  <a:moveTo>
                    <a:pt x="778" y="0"/>
                  </a:moveTo>
                  <a:cubicBezTo>
                    <a:pt x="562" y="0"/>
                    <a:pt x="349" y="102"/>
                    <a:pt x="216" y="293"/>
                  </a:cubicBezTo>
                  <a:cubicBezTo>
                    <a:pt x="1" y="603"/>
                    <a:pt x="76" y="1030"/>
                    <a:pt x="386" y="1245"/>
                  </a:cubicBezTo>
                  <a:cubicBezTo>
                    <a:pt x="506" y="1328"/>
                    <a:pt x="642" y="1368"/>
                    <a:pt x="777" y="1368"/>
                  </a:cubicBezTo>
                  <a:cubicBezTo>
                    <a:pt x="994" y="1368"/>
                    <a:pt x="1206" y="1266"/>
                    <a:pt x="1338" y="1075"/>
                  </a:cubicBezTo>
                  <a:cubicBezTo>
                    <a:pt x="1554" y="765"/>
                    <a:pt x="1479" y="338"/>
                    <a:pt x="1168" y="122"/>
                  </a:cubicBezTo>
                  <a:cubicBezTo>
                    <a:pt x="1049" y="40"/>
                    <a:pt x="913" y="0"/>
                    <a:pt x="77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1" name="Google Shape;741;p19"/>
            <p:cNvSpPr/>
            <p:nvPr/>
          </p:nvSpPr>
          <p:spPr>
            <a:xfrm>
              <a:off x="2070097" y="459742"/>
              <a:ext cx="39663" cy="44699"/>
            </a:xfrm>
            <a:custGeom>
              <a:avLst/>
              <a:gdLst/>
              <a:ahLst/>
              <a:cxnLst/>
              <a:rect l="l" t="t" r="r" b="b"/>
              <a:pathLst>
                <a:path w="1205" h="1358" extrusionOk="0">
                  <a:moveTo>
                    <a:pt x="678" y="0"/>
                  </a:moveTo>
                  <a:cubicBezTo>
                    <a:pt x="498" y="27"/>
                    <a:pt x="328" y="122"/>
                    <a:pt x="216" y="284"/>
                  </a:cubicBezTo>
                  <a:cubicBezTo>
                    <a:pt x="1" y="594"/>
                    <a:pt x="76" y="1020"/>
                    <a:pt x="386" y="1236"/>
                  </a:cubicBezTo>
                  <a:cubicBezTo>
                    <a:pt x="504" y="1318"/>
                    <a:pt x="639" y="1357"/>
                    <a:pt x="773" y="1357"/>
                  </a:cubicBezTo>
                  <a:cubicBezTo>
                    <a:pt x="928" y="1357"/>
                    <a:pt x="1081" y="1305"/>
                    <a:pt x="1204" y="1206"/>
                  </a:cubicBezTo>
                  <a:lnTo>
                    <a:pt x="678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2" name="Google Shape;742;p19"/>
            <p:cNvSpPr/>
            <p:nvPr/>
          </p:nvSpPr>
          <p:spPr>
            <a:xfrm>
              <a:off x="2004135" y="426465"/>
              <a:ext cx="51183" cy="45061"/>
            </a:xfrm>
            <a:custGeom>
              <a:avLst/>
              <a:gdLst/>
              <a:ahLst/>
              <a:cxnLst/>
              <a:rect l="l" t="t" r="r" b="b"/>
              <a:pathLst>
                <a:path w="1555" h="1369" extrusionOk="0">
                  <a:moveTo>
                    <a:pt x="778" y="0"/>
                  </a:moveTo>
                  <a:cubicBezTo>
                    <a:pt x="561" y="0"/>
                    <a:pt x="349" y="102"/>
                    <a:pt x="216" y="293"/>
                  </a:cubicBezTo>
                  <a:cubicBezTo>
                    <a:pt x="0" y="604"/>
                    <a:pt x="76" y="1030"/>
                    <a:pt x="387" y="1245"/>
                  </a:cubicBezTo>
                  <a:cubicBezTo>
                    <a:pt x="506" y="1328"/>
                    <a:pt x="642" y="1368"/>
                    <a:pt x="777" y="1368"/>
                  </a:cubicBezTo>
                  <a:cubicBezTo>
                    <a:pt x="993" y="1368"/>
                    <a:pt x="1206" y="1266"/>
                    <a:pt x="1339" y="1075"/>
                  </a:cubicBezTo>
                  <a:cubicBezTo>
                    <a:pt x="1555" y="764"/>
                    <a:pt x="1478" y="339"/>
                    <a:pt x="1169" y="123"/>
                  </a:cubicBezTo>
                  <a:cubicBezTo>
                    <a:pt x="1049" y="40"/>
                    <a:pt x="913" y="0"/>
                    <a:pt x="77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3" name="Google Shape;743;p19"/>
            <p:cNvSpPr/>
            <p:nvPr/>
          </p:nvSpPr>
          <p:spPr>
            <a:xfrm>
              <a:off x="2073125" y="415735"/>
              <a:ext cx="7373" cy="16787"/>
            </a:xfrm>
            <a:custGeom>
              <a:avLst/>
              <a:gdLst/>
              <a:ahLst/>
              <a:cxnLst/>
              <a:rect l="l" t="t" r="r" b="b"/>
              <a:pathLst>
                <a:path w="224" h="510" extrusionOk="0">
                  <a:moveTo>
                    <a:pt x="1" y="1"/>
                  </a:moveTo>
                  <a:lnTo>
                    <a:pt x="1" y="1"/>
                  </a:lnTo>
                  <a:cubicBezTo>
                    <a:pt x="0" y="190"/>
                    <a:pt x="79" y="374"/>
                    <a:pt x="224" y="509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4" name="Google Shape;744;p19"/>
            <p:cNvSpPr/>
            <p:nvPr/>
          </p:nvSpPr>
          <p:spPr>
            <a:xfrm>
              <a:off x="2070097" y="657297"/>
              <a:ext cx="51216" cy="45028"/>
            </a:xfrm>
            <a:custGeom>
              <a:avLst/>
              <a:gdLst/>
              <a:ahLst/>
              <a:cxnLst/>
              <a:rect l="l" t="t" r="r" b="b"/>
              <a:pathLst>
                <a:path w="1556" h="1368" extrusionOk="0">
                  <a:moveTo>
                    <a:pt x="777" y="0"/>
                  </a:moveTo>
                  <a:cubicBezTo>
                    <a:pt x="561" y="0"/>
                    <a:pt x="349" y="102"/>
                    <a:pt x="216" y="293"/>
                  </a:cubicBezTo>
                  <a:cubicBezTo>
                    <a:pt x="1" y="603"/>
                    <a:pt x="76" y="1030"/>
                    <a:pt x="386" y="1246"/>
                  </a:cubicBezTo>
                  <a:cubicBezTo>
                    <a:pt x="505" y="1328"/>
                    <a:pt x="642" y="1368"/>
                    <a:pt x="777" y="1368"/>
                  </a:cubicBezTo>
                  <a:cubicBezTo>
                    <a:pt x="993" y="1368"/>
                    <a:pt x="1206" y="1266"/>
                    <a:pt x="1338" y="1075"/>
                  </a:cubicBezTo>
                  <a:cubicBezTo>
                    <a:pt x="1555" y="764"/>
                    <a:pt x="1479" y="338"/>
                    <a:pt x="1168" y="123"/>
                  </a:cubicBezTo>
                  <a:cubicBezTo>
                    <a:pt x="1049" y="40"/>
                    <a:pt x="912" y="0"/>
                    <a:pt x="77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5" name="Google Shape;745;p19"/>
            <p:cNvSpPr/>
            <p:nvPr/>
          </p:nvSpPr>
          <p:spPr>
            <a:xfrm>
              <a:off x="2004168" y="624284"/>
              <a:ext cx="51150" cy="45061"/>
            </a:xfrm>
            <a:custGeom>
              <a:avLst/>
              <a:gdLst/>
              <a:ahLst/>
              <a:cxnLst/>
              <a:rect l="l" t="t" r="r" b="b"/>
              <a:pathLst>
                <a:path w="1554" h="1369" extrusionOk="0">
                  <a:moveTo>
                    <a:pt x="778" y="0"/>
                  </a:moveTo>
                  <a:cubicBezTo>
                    <a:pt x="562" y="0"/>
                    <a:pt x="349" y="102"/>
                    <a:pt x="217" y="293"/>
                  </a:cubicBezTo>
                  <a:cubicBezTo>
                    <a:pt x="1" y="603"/>
                    <a:pt x="77" y="1029"/>
                    <a:pt x="387" y="1245"/>
                  </a:cubicBezTo>
                  <a:cubicBezTo>
                    <a:pt x="506" y="1329"/>
                    <a:pt x="642" y="1369"/>
                    <a:pt x="777" y="1369"/>
                  </a:cubicBezTo>
                  <a:cubicBezTo>
                    <a:pt x="993" y="1369"/>
                    <a:pt x="1206" y="1266"/>
                    <a:pt x="1339" y="1075"/>
                  </a:cubicBezTo>
                  <a:cubicBezTo>
                    <a:pt x="1554" y="765"/>
                    <a:pt x="1478" y="339"/>
                    <a:pt x="1169" y="123"/>
                  </a:cubicBezTo>
                  <a:cubicBezTo>
                    <a:pt x="1050" y="40"/>
                    <a:pt x="913" y="0"/>
                    <a:pt x="77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6" name="Google Shape;746;p19"/>
            <p:cNvSpPr/>
            <p:nvPr/>
          </p:nvSpPr>
          <p:spPr>
            <a:xfrm>
              <a:off x="2136717" y="571390"/>
              <a:ext cx="17972" cy="30776"/>
            </a:xfrm>
            <a:custGeom>
              <a:avLst/>
              <a:gdLst/>
              <a:ahLst/>
              <a:cxnLst/>
              <a:rect l="l" t="t" r="r" b="b"/>
              <a:pathLst>
                <a:path w="546" h="935" extrusionOk="0">
                  <a:moveTo>
                    <a:pt x="137" y="1"/>
                  </a:moveTo>
                  <a:lnTo>
                    <a:pt x="137" y="1"/>
                  </a:lnTo>
                  <a:cubicBezTo>
                    <a:pt x="1" y="298"/>
                    <a:pt x="90" y="656"/>
                    <a:pt x="367" y="849"/>
                  </a:cubicBezTo>
                  <a:cubicBezTo>
                    <a:pt x="422" y="888"/>
                    <a:pt x="484" y="915"/>
                    <a:pt x="545" y="934"/>
                  </a:cubicBezTo>
                  <a:lnTo>
                    <a:pt x="137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7" name="Google Shape;747;p19"/>
            <p:cNvSpPr/>
            <p:nvPr/>
          </p:nvSpPr>
          <p:spPr>
            <a:xfrm>
              <a:off x="2070097" y="591303"/>
              <a:ext cx="51216" cy="45061"/>
            </a:xfrm>
            <a:custGeom>
              <a:avLst/>
              <a:gdLst/>
              <a:ahLst/>
              <a:cxnLst/>
              <a:rect l="l" t="t" r="r" b="b"/>
              <a:pathLst>
                <a:path w="1556" h="1369" extrusionOk="0">
                  <a:moveTo>
                    <a:pt x="778" y="1"/>
                  </a:moveTo>
                  <a:cubicBezTo>
                    <a:pt x="562" y="1"/>
                    <a:pt x="349" y="103"/>
                    <a:pt x="216" y="294"/>
                  </a:cubicBezTo>
                  <a:cubicBezTo>
                    <a:pt x="1" y="604"/>
                    <a:pt x="76" y="1030"/>
                    <a:pt x="386" y="1246"/>
                  </a:cubicBezTo>
                  <a:cubicBezTo>
                    <a:pt x="505" y="1329"/>
                    <a:pt x="642" y="1368"/>
                    <a:pt x="777" y="1368"/>
                  </a:cubicBezTo>
                  <a:cubicBezTo>
                    <a:pt x="993" y="1368"/>
                    <a:pt x="1206" y="1267"/>
                    <a:pt x="1338" y="1076"/>
                  </a:cubicBezTo>
                  <a:cubicBezTo>
                    <a:pt x="1555" y="766"/>
                    <a:pt x="1479" y="339"/>
                    <a:pt x="1168" y="124"/>
                  </a:cubicBezTo>
                  <a:cubicBezTo>
                    <a:pt x="1049" y="41"/>
                    <a:pt x="913" y="1"/>
                    <a:pt x="77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8" name="Google Shape;748;p19"/>
            <p:cNvSpPr/>
            <p:nvPr/>
          </p:nvSpPr>
          <p:spPr>
            <a:xfrm>
              <a:off x="2004135" y="558355"/>
              <a:ext cx="51183" cy="45061"/>
            </a:xfrm>
            <a:custGeom>
              <a:avLst/>
              <a:gdLst/>
              <a:ahLst/>
              <a:cxnLst/>
              <a:rect l="l" t="t" r="r" b="b"/>
              <a:pathLst>
                <a:path w="1555" h="1369" extrusionOk="0">
                  <a:moveTo>
                    <a:pt x="777" y="1"/>
                  </a:moveTo>
                  <a:cubicBezTo>
                    <a:pt x="561" y="1"/>
                    <a:pt x="349" y="103"/>
                    <a:pt x="216" y="294"/>
                  </a:cubicBezTo>
                  <a:cubicBezTo>
                    <a:pt x="0" y="603"/>
                    <a:pt x="76" y="1030"/>
                    <a:pt x="387" y="1246"/>
                  </a:cubicBezTo>
                  <a:cubicBezTo>
                    <a:pt x="506" y="1329"/>
                    <a:pt x="642" y="1368"/>
                    <a:pt x="777" y="1368"/>
                  </a:cubicBezTo>
                  <a:cubicBezTo>
                    <a:pt x="993" y="1368"/>
                    <a:pt x="1206" y="1266"/>
                    <a:pt x="1339" y="1076"/>
                  </a:cubicBezTo>
                  <a:cubicBezTo>
                    <a:pt x="1555" y="764"/>
                    <a:pt x="1478" y="338"/>
                    <a:pt x="1169" y="124"/>
                  </a:cubicBezTo>
                  <a:cubicBezTo>
                    <a:pt x="1049" y="40"/>
                    <a:pt x="912" y="1"/>
                    <a:pt x="77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9" name="Google Shape;749;p19"/>
            <p:cNvSpPr/>
            <p:nvPr/>
          </p:nvSpPr>
          <p:spPr>
            <a:xfrm>
              <a:off x="2070097" y="789187"/>
              <a:ext cx="51216" cy="45028"/>
            </a:xfrm>
            <a:custGeom>
              <a:avLst/>
              <a:gdLst/>
              <a:ahLst/>
              <a:cxnLst/>
              <a:rect l="l" t="t" r="r" b="b"/>
              <a:pathLst>
                <a:path w="1556" h="1368" extrusionOk="0">
                  <a:moveTo>
                    <a:pt x="778" y="0"/>
                  </a:moveTo>
                  <a:cubicBezTo>
                    <a:pt x="562" y="0"/>
                    <a:pt x="349" y="102"/>
                    <a:pt x="216" y="293"/>
                  </a:cubicBezTo>
                  <a:cubicBezTo>
                    <a:pt x="1" y="603"/>
                    <a:pt x="76" y="1029"/>
                    <a:pt x="386" y="1245"/>
                  </a:cubicBezTo>
                  <a:cubicBezTo>
                    <a:pt x="505" y="1328"/>
                    <a:pt x="642" y="1368"/>
                    <a:pt x="777" y="1368"/>
                  </a:cubicBezTo>
                  <a:cubicBezTo>
                    <a:pt x="993" y="1368"/>
                    <a:pt x="1206" y="1266"/>
                    <a:pt x="1338" y="1075"/>
                  </a:cubicBezTo>
                  <a:cubicBezTo>
                    <a:pt x="1555" y="763"/>
                    <a:pt x="1479" y="338"/>
                    <a:pt x="1168" y="123"/>
                  </a:cubicBezTo>
                  <a:cubicBezTo>
                    <a:pt x="1049" y="40"/>
                    <a:pt x="913" y="0"/>
                    <a:pt x="77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0" name="Google Shape;750;p19"/>
            <p:cNvSpPr/>
            <p:nvPr/>
          </p:nvSpPr>
          <p:spPr>
            <a:xfrm>
              <a:off x="2070097" y="723226"/>
              <a:ext cx="51216" cy="45028"/>
            </a:xfrm>
            <a:custGeom>
              <a:avLst/>
              <a:gdLst/>
              <a:ahLst/>
              <a:cxnLst/>
              <a:rect l="l" t="t" r="r" b="b"/>
              <a:pathLst>
                <a:path w="1556" h="1368" extrusionOk="0">
                  <a:moveTo>
                    <a:pt x="778" y="0"/>
                  </a:moveTo>
                  <a:cubicBezTo>
                    <a:pt x="562" y="0"/>
                    <a:pt x="349" y="102"/>
                    <a:pt x="216" y="293"/>
                  </a:cubicBezTo>
                  <a:cubicBezTo>
                    <a:pt x="1" y="602"/>
                    <a:pt x="76" y="1030"/>
                    <a:pt x="386" y="1245"/>
                  </a:cubicBezTo>
                  <a:cubicBezTo>
                    <a:pt x="505" y="1328"/>
                    <a:pt x="642" y="1368"/>
                    <a:pt x="777" y="1368"/>
                  </a:cubicBezTo>
                  <a:cubicBezTo>
                    <a:pt x="993" y="1368"/>
                    <a:pt x="1206" y="1265"/>
                    <a:pt x="1338" y="1075"/>
                  </a:cubicBezTo>
                  <a:cubicBezTo>
                    <a:pt x="1555" y="765"/>
                    <a:pt x="1479" y="338"/>
                    <a:pt x="1168" y="122"/>
                  </a:cubicBezTo>
                  <a:cubicBezTo>
                    <a:pt x="1049" y="40"/>
                    <a:pt x="913" y="0"/>
                    <a:pt x="77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1" name="Google Shape;751;p19"/>
            <p:cNvSpPr/>
            <p:nvPr/>
          </p:nvSpPr>
          <p:spPr>
            <a:xfrm>
              <a:off x="2004135" y="690245"/>
              <a:ext cx="51183" cy="45061"/>
            </a:xfrm>
            <a:custGeom>
              <a:avLst/>
              <a:gdLst/>
              <a:ahLst/>
              <a:cxnLst/>
              <a:rect l="l" t="t" r="r" b="b"/>
              <a:pathLst>
                <a:path w="1555" h="1369" extrusionOk="0">
                  <a:moveTo>
                    <a:pt x="778" y="1"/>
                  </a:moveTo>
                  <a:cubicBezTo>
                    <a:pt x="561" y="1"/>
                    <a:pt x="349" y="103"/>
                    <a:pt x="216" y="294"/>
                  </a:cubicBezTo>
                  <a:cubicBezTo>
                    <a:pt x="0" y="603"/>
                    <a:pt x="76" y="1030"/>
                    <a:pt x="387" y="1246"/>
                  </a:cubicBezTo>
                  <a:cubicBezTo>
                    <a:pt x="506" y="1328"/>
                    <a:pt x="642" y="1368"/>
                    <a:pt x="777" y="1368"/>
                  </a:cubicBezTo>
                  <a:cubicBezTo>
                    <a:pt x="993" y="1368"/>
                    <a:pt x="1206" y="1266"/>
                    <a:pt x="1339" y="1076"/>
                  </a:cubicBezTo>
                  <a:cubicBezTo>
                    <a:pt x="1555" y="766"/>
                    <a:pt x="1478" y="338"/>
                    <a:pt x="1169" y="123"/>
                  </a:cubicBezTo>
                  <a:cubicBezTo>
                    <a:pt x="1049" y="40"/>
                    <a:pt x="913" y="1"/>
                    <a:pt x="77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2" name="Google Shape;752;p19"/>
            <p:cNvSpPr/>
            <p:nvPr/>
          </p:nvSpPr>
          <p:spPr>
            <a:xfrm>
              <a:off x="2074310" y="921110"/>
              <a:ext cx="30973" cy="15733"/>
            </a:xfrm>
            <a:custGeom>
              <a:avLst/>
              <a:gdLst/>
              <a:ahLst/>
              <a:cxnLst/>
              <a:rect l="l" t="t" r="r" b="b"/>
              <a:pathLst>
                <a:path w="941" h="478" extrusionOk="0">
                  <a:moveTo>
                    <a:pt x="649" y="0"/>
                  </a:moveTo>
                  <a:cubicBezTo>
                    <a:pt x="433" y="0"/>
                    <a:pt x="221" y="102"/>
                    <a:pt x="88" y="292"/>
                  </a:cubicBezTo>
                  <a:cubicBezTo>
                    <a:pt x="48" y="350"/>
                    <a:pt x="21" y="413"/>
                    <a:pt x="1" y="477"/>
                  </a:cubicBezTo>
                  <a:lnTo>
                    <a:pt x="940" y="65"/>
                  </a:lnTo>
                  <a:cubicBezTo>
                    <a:pt x="847" y="22"/>
                    <a:pt x="748" y="0"/>
                    <a:pt x="64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3" name="Google Shape;753;p19"/>
            <p:cNvSpPr/>
            <p:nvPr/>
          </p:nvSpPr>
          <p:spPr>
            <a:xfrm>
              <a:off x="2004135" y="888064"/>
              <a:ext cx="51183" cy="45061"/>
            </a:xfrm>
            <a:custGeom>
              <a:avLst/>
              <a:gdLst/>
              <a:ahLst/>
              <a:cxnLst/>
              <a:rect l="l" t="t" r="r" b="b"/>
              <a:pathLst>
                <a:path w="1555" h="1369" extrusionOk="0">
                  <a:moveTo>
                    <a:pt x="777" y="0"/>
                  </a:moveTo>
                  <a:cubicBezTo>
                    <a:pt x="561" y="0"/>
                    <a:pt x="349" y="103"/>
                    <a:pt x="216" y="294"/>
                  </a:cubicBezTo>
                  <a:cubicBezTo>
                    <a:pt x="0" y="603"/>
                    <a:pt x="76" y="1030"/>
                    <a:pt x="387" y="1246"/>
                  </a:cubicBezTo>
                  <a:cubicBezTo>
                    <a:pt x="506" y="1329"/>
                    <a:pt x="642" y="1368"/>
                    <a:pt x="777" y="1368"/>
                  </a:cubicBezTo>
                  <a:cubicBezTo>
                    <a:pt x="993" y="1368"/>
                    <a:pt x="1206" y="1266"/>
                    <a:pt x="1339" y="1076"/>
                  </a:cubicBezTo>
                  <a:cubicBezTo>
                    <a:pt x="1555" y="765"/>
                    <a:pt x="1478" y="339"/>
                    <a:pt x="1169" y="123"/>
                  </a:cubicBezTo>
                  <a:cubicBezTo>
                    <a:pt x="1049" y="40"/>
                    <a:pt x="912" y="0"/>
                    <a:pt x="77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4" name="Google Shape;754;p19"/>
            <p:cNvSpPr/>
            <p:nvPr/>
          </p:nvSpPr>
          <p:spPr>
            <a:xfrm>
              <a:off x="2070097" y="855083"/>
              <a:ext cx="51216" cy="45061"/>
            </a:xfrm>
            <a:custGeom>
              <a:avLst/>
              <a:gdLst/>
              <a:ahLst/>
              <a:cxnLst/>
              <a:rect l="l" t="t" r="r" b="b"/>
              <a:pathLst>
                <a:path w="1556" h="1369" extrusionOk="0">
                  <a:moveTo>
                    <a:pt x="778" y="1"/>
                  </a:moveTo>
                  <a:cubicBezTo>
                    <a:pt x="562" y="1"/>
                    <a:pt x="349" y="103"/>
                    <a:pt x="216" y="293"/>
                  </a:cubicBezTo>
                  <a:cubicBezTo>
                    <a:pt x="1" y="604"/>
                    <a:pt x="76" y="1031"/>
                    <a:pt x="386" y="1246"/>
                  </a:cubicBezTo>
                  <a:cubicBezTo>
                    <a:pt x="506" y="1329"/>
                    <a:pt x="642" y="1369"/>
                    <a:pt x="777" y="1369"/>
                  </a:cubicBezTo>
                  <a:cubicBezTo>
                    <a:pt x="994" y="1369"/>
                    <a:pt x="1206" y="1267"/>
                    <a:pt x="1338" y="1075"/>
                  </a:cubicBezTo>
                  <a:cubicBezTo>
                    <a:pt x="1555" y="766"/>
                    <a:pt x="1479" y="339"/>
                    <a:pt x="1168" y="123"/>
                  </a:cubicBezTo>
                  <a:cubicBezTo>
                    <a:pt x="1049" y="41"/>
                    <a:pt x="913" y="1"/>
                    <a:pt x="77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5" name="Google Shape;755;p19"/>
            <p:cNvSpPr/>
            <p:nvPr/>
          </p:nvSpPr>
          <p:spPr>
            <a:xfrm>
              <a:off x="2004135" y="822135"/>
              <a:ext cx="51183" cy="45061"/>
            </a:xfrm>
            <a:custGeom>
              <a:avLst/>
              <a:gdLst/>
              <a:ahLst/>
              <a:cxnLst/>
              <a:rect l="l" t="t" r="r" b="b"/>
              <a:pathLst>
                <a:path w="1555" h="1369" extrusionOk="0">
                  <a:moveTo>
                    <a:pt x="778" y="1"/>
                  </a:moveTo>
                  <a:cubicBezTo>
                    <a:pt x="561" y="1"/>
                    <a:pt x="349" y="103"/>
                    <a:pt x="216" y="293"/>
                  </a:cubicBezTo>
                  <a:cubicBezTo>
                    <a:pt x="0" y="603"/>
                    <a:pt x="76" y="1031"/>
                    <a:pt x="387" y="1246"/>
                  </a:cubicBezTo>
                  <a:cubicBezTo>
                    <a:pt x="506" y="1329"/>
                    <a:pt x="642" y="1368"/>
                    <a:pt x="777" y="1368"/>
                  </a:cubicBezTo>
                  <a:cubicBezTo>
                    <a:pt x="993" y="1368"/>
                    <a:pt x="1206" y="1266"/>
                    <a:pt x="1339" y="1075"/>
                  </a:cubicBezTo>
                  <a:cubicBezTo>
                    <a:pt x="1555" y="766"/>
                    <a:pt x="1478" y="339"/>
                    <a:pt x="1169" y="123"/>
                  </a:cubicBezTo>
                  <a:cubicBezTo>
                    <a:pt x="1049" y="41"/>
                    <a:pt x="913" y="1"/>
                    <a:pt x="77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6" name="Google Shape;756;p19"/>
            <p:cNvSpPr/>
            <p:nvPr/>
          </p:nvSpPr>
          <p:spPr>
            <a:xfrm>
              <a:off x="2010751" y="954091"/>
              <a:ext cx="23172" cy="10533"/>
            </a:xfrm>
            <a:custGeom>
              <a:avLst/>
              <a:gdLst/>
              <a:ahLst/>
              <a:cxnLst/>
              <a:rect l="l" t="t" r="r" b="b"/>
              <a:pathLst>
                <a:path w="704" h="320" extrusionOk="0">
                  <a:moveTo>
                    <a:pt x="576" y="0"/>
                  </a:moveTo>
                  <a:cubicBezTo>
                    <a:pt x="360" y="0"/>
                    <a:pt x="149" y="102"/>
                    <a:pt x="15" y="291"/>
                  </a:cubicBezTo>
                  <a:cubicBezTo>
                    <a:pt x="8" y="301"/>
                    <a:pt x="6" y="310"/>
                    <a:pt x="1" y="320"/>
                  </a:cubicBezTo>
                  <a:lnTo>
                    <a:pt x="704" y="12"/>
                  </a:lnTo>
                  <a:cubicBezTo>
                    <a:pt x="661" y="4"/>
                    <a:pt x="619" y="0"/>
                    <a:pt x="57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7" name="Google Shape;757;p19"/>
            <p:cNvSpPr/>
            <p:nvPr/>
          </p:nvSpPr>
          <p:spPr>
            <a:xfrm>
              <a:off x="1940840" y="205903"/>
              <a:ext cx="45653" cy="34791"/>
            </a:xfrm>
            <a:custGeom>
              <a:avLst/>
              <a:gdLst/>
              <a:ahLst/>
              <a:cxnLst/>
              <a:rect l="l" t="t" r="r" b="b"/>
              <a:pathLst>
                <a:path w="1387" h="1057" extrusionOk="0">
                  <a:moveTo>
                    <a:pt x="864" y="1"/>
                  </a:moveTo>
                  <a:cubicBezTo>
                    <a:pt x="789" y="1"/>
                    <a:pt x="712" y="15"/>
                    <a:pt x="640" y="46"/>
                  </a:cubicBezTo>
                  <a:lnTo>
                    <a:pt x="18" y="318"/>
                  </a:lnTo>
                  <a:cubicBezTo>
                    <a:pt x="1" y="552"/>
                    <a:pt x="100" y="790"/>
                    <a:pt x="306" y="934"/>
                  </a:cubicBezTo>
                  <a:cubicBezTo>
                    <a:pt x="425" y="1017"/>
                    <a:pt x="562" y="1057"/>
                    <a:pt x="697" y="1057"/>
                  </a:cubicBezTo>
                  <a:cubicBezTo>
                    <a:pt x="913" y="1057"/>
                    <a:pt x="1126" y="954"/>
                    <a:pt x="1259" y="764"/>
                  </a:cubicBezTo>
                  <a:cubicBezTo>
                    <a:pt x="1350" y="632"/>
                    <a:pt x="1386" y="479"/>
                    <a:pt x="1377" y="331"/>
                  </a:cubicBezTo>
                  <a:cubicBezTo>
                    <a:pt x="1283" y="124"/>
                    <a:pt x="1078" y="1"/>
                    <a:pt x="864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8" name="Google Shape;758;p19"/>
            <p:cNvSpPr/>
            <p:nvPr/>
          </p:nvSpPr>
          <p:spPr>
            <a:xfrm>
              <a:off x="2004135" y="360504"/>
              <a:ext cx="51183" cy="45061"/>
            </a:xfrm>
            <a:custGeom>
              <a:avLst/>
              <a:gdLst/>
              <a:ahLst/>
              <a:cxnLst/>
              <a:rect l="l" t="t" r="r" b="b"/>
              <a:pathLst>
                <a:path w="1555" h="1369" extrusionOk="0">
                  <a:moveTo>
                    <a:pt x="779" y="0"/>
                  </a:moveTo>
                  <a:cubicBezTo>
                    <a:pt x="563" y="0"/>
                    <a:pt x="350" y="102"/>
                    <a:pt x="218" y="294"/>
                  </a:cubicBezTo>
                  <a:cubicBezTo>
                    <a:pt x="0" y="604"/>
                    <a:pt x="78" y="1030"/>
                    <a:pt x="388" y="1246"/>
                  </a:cubicBezTo>
                  <a:cubicBezTo>
                    <a:pt x="507" y="1328"/>
                    <a:pt x="643" y="1368"/>
                    <a:pt x="778" y="1368"/>
                  </a:cubicBezTo>
                  <a:cubicBezTo>
                    <a:pt x="994" y="1368"/>
                    <a:pt x="1207" y="1266"/>
                    <a:pt x="1340" y="1076"/>
                  </a:cubicBezTo>
                  <a:cubicBezTo>
                    <a:pt x="1555" y="765"/>
                    <a:pt x="1479" y="338"/>
                    <a:pt x="1170" y="123"/>
                  </a:cubicBezTo>
                  <a:cubicBezTo>
                    <a:pt x="1051" y="40"/>
                    <a:pt x="914" y="0"/>
                    <a:pt x="77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9" name="Google Shape;759;p19"/>
            <p:cNvSpPr/>
            <p:nvPr/>
          </p:nvSpPr>
          <p:spPr>
            <a:xfrm>
              <a:off x="1938240" y="393452"/>
              <a:ext cx="51150" cy="45061"/>
            </a:xfrm>
            <a:custGeom>
              <a:avLst/>
              <a:gdLst/>
              <a:ahLst/>
              <a:cxnLst/>
              <a:rect l="l" t="t" r="r" b="b"/>
              <a:pathLst>
                <a:path w="1554" h="1369" extrusionOk="0">
                  <a:moveTo>
                    <a:pt x="777" y="1"/>
                  </a:moveTo>
                  <a:cubicBezTo>
                    <a:pt x="561" y="1"/>
                    <a:pt x="348" y="103"/>
                    <a:pt x="215" y="294"/>
                  </a:cubicBezTo>
                  <a:cubicBezTo>
                    <a:pt x="0" y="603"/>
                    <a:pt x="76" y="1030"/>
                    <a:pt x="385" y="1246"/>
                  </a:cubicBezTo>
                  <a:cubicBezTo>
                    <a:pt x="504" y="1329"/>
                    <a:pt x="641" y="1368"/>
                    <a:pt x="776" y="1368"/>
                  </a:cubicBezTo>
                  <a:cubicBezTo>
                    <a:pt x="992" y="1368"/>
                    <a:pt x="1205" y="1266"/>
                    <a:pt x="1338" y="1076"/>
                  </a:cubicBezTo>
                  <a:cubicBezTo>
                    <a:pt x="1553" y="766"/>
                    <a:pt x="1477" y="341"/>
                    <a:pt x="1167" y="123"/>
                  </a:cubicBezTo>
                  <a:cubicBezTo>
                    <a:pt x="1048" y="41"/>
                    <a:pt x="912" y="1"/>
                    <a:pt x="77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0" name="Google Shape;760;p19"/>
            <p:cNvSpPr/>
            <p:nvPr/>
          </p:nvSpPr>
          <p:spPr>
            <a:xfrm>
              <a:off x="2004135" y="296353"/>
              <a:ext cx="34857" cy="43217"/>
            </a:xfrm>
            <a:custGeom>
              <a:avLst/>
              <a:gdLst/>
              <a:ahLst/>
              <a:cxnLst/>
              <a:rect l="l" t="t" r="r" b="b"/>
              <a:pathLst>
                <a:path w="1059" h="1313" extrusionOk="0">
                  <a:moveTo>
                    <a:pt x="511" y="1"/>
                  </a:moveTo>
                  <a:cubicBezTo>
                    <a:pt x="397" y="51"/>
                    <a:pt x="293" y="129"/>
                    <a:pt x="216" y="239"/>
                  </a:cubicBezTo>
                  <a:cubicBezTo>
                    <a:pt x="0" y="549"/>
                    <a:pt x="76" y="976"/>
                    <a:pt x="387" y="1191"/>
                  </a:cubicBezTo>
                  <a:cubicBezTo>
                    <a:pt x="504" y="1274"/>
                    <a:pt x="639" y="1313"/>
                    <a:pt x="772" y="1313"/>
                  </a:cubicBezTo>
                  <a:cubicBezTo>
                    <a:pt x="870" y="1313"/>
                    <a:pt x="968" y="1292"/>
                    <a:pt x="1058" y="1251"/>
                  </a:cubicBezTo>
                  <a:lnTo>
                    <a:pt x="511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1" name="Google Shape;761;p19"/>
            <p:cNvSpPr/>
            <p:nvPr/>
          </p:nvSpPr>
          <p:spPr>
            <a:xfrm>
              <a:off x="1938240" y="327523"/>
              <a:ext cx="51150" cy="45061"/>
            </a:xfrm>
            <a:custGeom>
              <a:avLst/>
              <a:gdLst/>
              <a:ahLst/>
              <a:cxnLst/>
              <a:rect l="l" t="t" r="r" b="b"/>
              <a:pathLst>
                <a:path w="1554" h="1369" extrusionOk="0">
                  <a:moveTo>
                    <a:pt x="777" y="1"/>
                  </a:moveTo>
                  <a:cubicBezTo>
                    <a:pt x="561" y="1"/>
                    <a:pt x="348" y="103"/>
                    <a:pt x="215" y="293"/>
                  </a:cubicBezTo>
                  <a:cubicBezTo>
                    <a:pt x="0" y="604"/>
                    <a:pt x="76" y="1031"/>
                    <a:pt x="385" y="1246"/>
                  </a:cubicBezTo>
                  <a:cubicBezTo>
                    <a:pt x="504" y="1329"/>
                    <a:pt x="641" y="1369"/>
                    <a:pt x="776" y="1369"/>
                  </a:cubicBezTo>
                  <a:cubicBezTo>
                    <a:pt x="993" y="1369"/>
                    <a:pt x="1205" y="1266"/>
                    <a:pt x="1338" y="1075"/>
                  </a:cubicBezTo>
                  <a:cubicBezTo>
                    <a:pt x="1553" y="765"/>
                    <a:pt x="1477" y="339"/>
                    <a:pt x="1167" y="123"/>
                  </a:cubicBezTo>
                  <a:cubicBezTo>
                    <a:pt x="1048" y="41"/>
                    <a:pt x="912" y="1"/>
                    <a:pt x="77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2" name="Google Shape;762;p19"/>
            <p:cNvSpPr/>
            <p:nvPr/>
          </p:nvSpPr>
          <p:spPr>
            <a:xfrm>
              <a:off x="1938240" y="261628"/>
              <a:ext cx="51150" cy="45028"/>
            </a:xfrm>
            <a:custGeom>
              <a:avLst/>
              <a:gdLst/>
              <a:ahLst/>
              <a:cxnLst/>
              <a:rect l="l" t="t" r="r" b="b"/>
              <a:pathLst>
                <a:path w="1554" h="1368" extrusionOk="0">
                  <a:moveTo>
                    <a:pt x="777" y="0"/>
                  </a:moveTo>
                  <a:cubicBezTo>
                    <a:pt x="561" y="0"/>
                    <a:pt x="347" y="102"/>
                    <a:pt x="215" y="293"/>
                  </a:cubicBezTo>
                  <a:cubicBezTo>
                    <a:pt x="0" y="603"/>
                    <a:pt x="76" y="1028"/>
                    <a:pt x="385" y="1245"/>
                  </a:cubicBezTo>
                  <a:cubicBezTo>
                    <a:pt x="504" y="1328"/>
                    <a:pt x="641" y="1368"/>
                    <a:pt x="776" y="1368"/>
                  </a:cubicBezTo>
                  <a:cubicBezTo>
                    <a:pt x="992" y="1368"/>
                    <a:pt x="1205" y="1266"/>
                    <a:pt x="1338" y="1075"/>
                  </a:cubicBezTo>
                  <a:cubicBezTo>
                    <a:pt x="1553" y="764"/>
                    <a:pt x="1477" y="338"/>
                    <a:pt x="1167" y="123"/>
                  </a:cubicBezTo>
                  <a:cubicBezTo>
                    <a:pt x="1048" y="40"/>
                    <a:pt x="912" y="0"/>
                    <a:pt x="77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3" name="Google Shape;763;p19"/>
            <p:cNvSpPr/>
            <p:nvPr/>
          </p:nvSpPr>
          <p:spPr>
            <a:xfrm>
              <a:off x="2004168" y="492394"/>
              <a:ext cx="51150" cy="45061"/>
            </a:xfrm>
            <a:custGeom>
              <a:avLst/>
              <a:gdLst/>
              <a:ahLst/>
              <a:cxnLst/>
              <a:rect l="l" t="t" r="r" b="b"/>
              <a:pathLst>
                <a:path w="1554" h="1369" extrusionOk="0">
                  <a:moveTo>
                    <a:pt x="778" y="0"/>
                  </a:moveTo>
                  <a:cubicBezTo>
                    <a:pt x="562" y="0"/>
                    <a:pt x="349" y="103"/>
                    <a:pt x="217" y="293"/>
                  </a:cubicBezTo>
                  <a:cubicBezTo>
                    <a:pt x="1" y="603"/>
                    <a:pt x="77" y="1030"/>
                    <a:pt x="387" y="1246"/>
                  </a:cubicBezTo>
                  <a:cubicBezTo>
                    <a:pt x="506" y="1329"/>
                    <a:pt x="642" y="1369"/>
                    <a:pt x="777" y="1369"/>
                  </a:cubicBezTo>
                  <a:cubicBezTo>
                    <a:pt x="993" y="1369"/>
                    <a:pt x="1206" y="1266"/>
                    <a:pt x="1339" y="1075"/>
                  </a:cubicBezTo>
                  <a:cubicBezTo>
                    <a:pt x="1554" y="766"/>
                    <a:pt x="1478" y="338"/>
                    <a:pt x="1169" y="123"/>
                  </a:cubicBezTo>
                  <a:cubicBezTo>
                    <a:pt x="1050" y="40"/>
                    <a:pt x="913" y="0"/>
                    <a:pt x="77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4" name="Google Shape;764;p19"/>
            <p:cNvSpPr/>
            <p:nvPr/>
          </p:nvSpPr>
          <p:spPr>
            <a:xfrm>
              <a:off x="1938240" y="525342"/>
              <a:ext cx="51150" cy="45061"/>
            </a:xfrm>
            <a:custGeom>
              <a:avLst/>
              <a:gdLst/>
              <a:ahLst/>
              <a:cxnLst/>
              <a:rect l="l" t="t" r="r" b="b"/>
              <a:pathLst>
                <a:path w="1554" h="1369" extrusionOk="0">
                  <a:moveTo>
                    <a:pt x="777" y="1"/>
                  </a:moveTo>
                  <a:cubicBezTo>
                    <a:pt x="561" y="1"/>
                    <a:pt x="348" y="103"/>
                    <a:pt x="215" y="293"/>
                  </a:cubicBezTo>
                  <a:cubicBezTo>
                    <a:pt x="0" y="603"/>
                    <a:pt x="76" y="1031"/>
                    <a:pt x="385" y="1246"/>
                  </a:cubicBezTo>
                  <a:cubicBezTo>
                    <a:pt x="504" y="1329"/>
                    <a:pt x="641" y="1368"/>
                    <a:pt x="776" y="1368"/>
                  </a:cubicBezTo>
                  <a:cubicBezTo>
                    <a:pt x="992" y="1368"/>
                    <a:pt x="1205" y="1266"/>
                    <a:pt x="1338" y="1075"/>
                  </a:cubicBezTo>
                  <a:cubicBezTo>
                    <a:pt x="1553" y="766"/>
                    <a:pt x="1477" y="340"/>
                    <a:pt x="1167" y="123"/>
                  </a:cubicBezTo>
                  <a:cubicBezTo>
                    <a:pt x="1048" y="41"/>
                    <a:pt x="912" y="1"/>
                    <a:pt x="77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5" name="Google Shape;765;p19"/>
            <p:cNvSpPr/>
            <p:nvPr/>
          </p:nvSpPr>
          <p:spPr>
            <a:xfrm>
              <a:off x="1938240" y="459413"/>
              <a:ext cx="51150" cy="45061"/>
            </a:xfrm>
            <a:custGeom>
              <a:avLst/>
              <a:gdLst/>
              <a:ahLst/>
              <a:cxnLst/>
              <a:rect l="l" t="t" r="r" b="b"/>
              <a:pathLst>
                <a:path w="1554" h="1369" extrusionOk="0">
                  <a:moveTo>
                    <a:pt x="777" y="1"/>
                  </a:moveTo>
                  <a:cubicBezTo>
                    <a:pt x="561" y="1"/>
                    <a:pt x="348" y="103"/>
                    <a:pt x="215" y="294"/>
                  </a:cubicBezTo>
                  <a:cubicBezTo>
                    <a:pt x="0" y="604"/>
                    <a:pt x="76" y="1030"/>
                    <a:pt x="385" y="1246"/>
                  </a:cubicBezTo>
                  <a:cubicBezTo>
                    <a:pt x="504" y="1329"/>
                    <a:pt x="641" y="1369"/>
                    <a:pt x="776" y="1369"/>
                  </a:cubicBezTo>
                  <a:cubicBezTo>
                    <a:pt x="992" y="1369"/>
                    <a:pt x="1205" y="1267"/>
                    <a:pt x="1338" y="1076"/>
                  </a:cubicBezTo>
                  <a:cubicBezTo>
                    <a:pt x="1553" y="765"/>
                    <a:pt x="1477" y="339"/>
                    <a:pt x="1167" y="124"/>
                  </a:cubicBezTo>
                  <a:cubicBezTo>
                    <a:pt x="1048" y="41"/>
                    <a:pt x="912" y="1"/>
                    <a:pt x="77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6" name="Google Shape;766;p19"/>
            <p:cNvSpPr/>
            <p:nvPr/>
          </p:nvSpPr>
          <p:spPr>
            <a:xfrm>
              <a:off x="1872278" y="624284"/>
              <a:ext cx="51183" cy="45061"/>
            </a:xfrm>
            <a:custGeom>
              <a:avLst/>
              <a:gdLst/>
              <a:ahLst/>
              <a:cxnLst/>
              <a:rect l="l" t="t" r="r" b="b"/>
              <a:pathLst>
                <a:path w="1555" h="1369" extrusionOk="0">
                  <a:moveTo>
                    <a:pt x="778" y="0"/>
                  </a:moveTo>
                  <a:cubicBezTo>
                    <a:pt x="562" y="0"/>
                    <a:pt x="349" y="102"/>
                    <a:pt x="217" y="293"/>
                  </a:cubicBezTo>
                  <a:cubicBezTo>
                    <a:pt x="1" y="603"/>
                    <a:pt x="76" y="1029"/>
                    <a:pt x="387" y="1245"/>
                  </a:cubicBezTo>
                  <a:cubicBezTo>
                    <a:pt x="506" y="1329"/>
                    <a:pt x="642" y="1369"/>
                    <a:pt x="776" y="1369"/>
                  </a:cubicBezTo>
                  <a:cubicBezTo>
                    <a:pt x="993" y="1369"/>
                    <a:pt x="1205" y="1266"/>
                    <a:pt x="1339" y="1075"/>
                  </a:cubicBezTo>
                  <a:cubicBezTo>
                    <a:pt x="1554" y="765"/>
                    <a:pt x="1479" y="339"/>
                    <a:pt x="1169" y="123"/>
                  </a:cubicBezTo>
                  <a:cubicBezTo>
                    <a:pt x="1050" y="40"/>
                    <a:pt x="913" y="0"/>
                    <a:pt x="77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7" name="Google Shape;767;p19"/>
            <p:cNvSpPr/>
            <p:nvPr/>
          </p:nvSpPr>
          <p:spPr>
            <a:xfrm>
              <a:off x="1938240" y="591303"/>
              <a:ext cx="51150" cy="45061"/>
            </a:xfrm>
            <a:custGeom>
              <a:avLst/>
              <a:gdLst/>
              <a:ahLst/>
              <a:cxnLst/>
              <a:rect l="l" t="t" r="r" b="b"/>
              <a:pathLst>
                <a:path w="1554" h="1369" extrusionOk="0">
                  <a:moveTo>
                    <a:pt x="777" y="1"/>
                  </a:moveTo>
                  <a:cubicBezTo>
                    <a:pt x="561" y="1"/>
                    <a:pt x="348" y="103"/>
                    <a:pt x="215" y="294"/>
                  </a:cubicBezTo>
                  <a:cubicBezTo>
                    <a:pt x="0" y="604"/>
                    <a:pt x="76" y="1030"/>
                    <a:pt x="385" y="1246"/>
                  </a:cubicBezTo>
                  <a:cubicBezTo>
                    <a:pt x="504" y="1329"/>
                    <a:pt x="641" y="1368"/>
                    <a:pt x="776" y="1368"/>
                  </a:cubicBezTo>
                  <a:cubicBezTo>
                    <a:pt x="992" y="1368"/>
                    <a:pt x="1205" y="1267"/>
                    <a:pt x="1338" y="1076"/>
                  </a:cubicBezTo>
                  <a:cubicBezTo>
                    <a:pt x="1553" y="766"/>
                    <a:pt x="1477" y="339"/>
                    <a:pt x="1167" y="124"/>
                  </a:cubicBezTo>
                  <a:cubicBezTo>
                    <a:pt x="1048" y="41"/>
                    <a:pt x="912" y="1"/>
                    <a:pt x="77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8" name="Google Shape;768;p19"/>
            <p:cNvSpPr/>
            <p:nvPr/>
          </p:nvSpPr>
          <p:spPr>
            <a:xfrm>
              <a:off x="1872245" y="558355"/>
              <a:ext cx="51216" cy="45061"/>
            </a:xfrm>
            <a:custGeom>
              <a:avLst/>
              <a:gdLst/>
              <a:ahLst/>
              <a:cxnLst/>
              <a:rect l="l" t="t" r="r" b="b"/>
              <a:pathLst>
                <a:path w="1556" h="1369" extrusionOk="0">
                  <a:moveTo>
                    <a:pt x="777" y="1"/>
                  </a:moveTo>
                  <a:cubicBezTo>
                    <a:pt x="561" y="1"/>
                    <a:pt x="349" y="103"/>
                    <a:pt x="216" y="294"/>
                  </a:cubicBezTo>
                  <a:cubicBezTo>
                    <a:pt x="1" y="603"/>
                    <a:pt x="76" y="1030"/>
                    <a:pt x="386" y="1246"/>
                  </a:cubicBezTo>
                  <a:cubicBezTo>
                    <a:pt x="505" y="1329"/>
                    <a:pt x="642" y="1368"/>
                    <a:pt x="777" y="1368"/>
                  </a:cubicBezTo>
                  <a:cubicBezTo>
                    <a:pt x="993" y="1368"/>
                    <a:pt x="1206" y="1266"/>
                    <a:pt x="1338" y="1076"/>
                  </a:cubicBezTo>
                  <a:cubicBezTo>
                    <a:pt x="1555" y="764"/>
                    <a:pt x="1479" y="338"/>
                    <a:pt x="1168" y="124"/>
                  </a:cubicBezTo>
                  <a:cubicBezTo>
                    <a:pt x="1049" y="40"/>
                    <a:pt x="912" y="1"/>
                    <a:pt x="77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9" name="Google Shape;769;p19"/>
            <p:cNvSpPr/>
            <p:nvPr/>
          </p:nvSpPr>
          <p:spPr>
            <a:xfrm>
              <a:off x="2004168" y="756174"/>
              <a:ext cx="51150" cy="45061"/>
            </a:xfrm>
            <a:custGeom>
              <a:avLst/>
              <a:gdLst/>
              <a:ahLst/>
              <a:cxnLst/>
              <a:rect l="l" t="t" r="r" b="b"/>
              <a:pathLst>
                <a:path w="1554" h="1369" extrusionOk="0">
                  <a:moveTo>
                    <a:pt x="778" y="0"/>
                  </a:moveTo>
                  <a:cubicBezTo>
                    <a:pt x="562" y="0"/>
                    <a:pt x="349" y="102"/>
                    <a:pt x="217" y="293"/>
                  </a:cubicBezTo>
                  <a:cubicBezTo>
                    <a:pt x="1" y="604"/>
                    <a:pt x="77" y="1030"/>
                    <a:pt x="387" y="1245"/>
                  </a:cubicBezTo>
                  <a:cubicBezTo>
                    <a:pt x="506" y="1329"/>
                    <a:pt x="642" y="1369"/>
                    <a:pt x="777" y="1369"/>
                  </a:cubicBezTo>
                  <a:cubicBezTo>
                    <a:pt x="993" y="1369"/>
                    <a:pt x="1206" y="1266"/>
                    <a:pt x="1339" y="1075"/>
                  </a:cubicBezTo>
                  <a:cubicBezTo>
                    <a:pt x="1554" y="765"/>
                    <a:pt x="1478" y="339"/>
                    <a:pt x="1169" y="123"/>
                  </a:cubicBezTo>
                  <a:cubicBezTo>
                    <a:pt x="1050" y="40"/>
                    <a:pt x="913" y="0"/>
                    <a:pt x="77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0" name="Google Shape;770;p19"/>
            <p:cNvSpPr/>
            <p:nvPr/>
          </p:nvSpPr>
          <p:spPr>
            <a:xfrm>
              <a:off x="1872278" y="756174"/>
              <a:ext cx="51183" cy="45061"/>
            </a:xfrm>
            <a:custGeom>
              <a:avLst/>
              <a:gdLst/>
              <a:ahLst/>
              <a:cxnLst/>
              <a:rect l="l" t="t" r="r" b="b"/>
              <a:pathLst>
                <a:path w="1555" h="1369" extrusionOk="0">
                  <a:moveTo>
                    <a:pt x="778" y="0"/>
                  </a:moveTo>
                  <a:cubicBezTo>
                    <a:pt x="562" y="0"/>
                    <a:pt x="349" y="102"/>
                    <a:pt x="217" y="293"/>
                  </a:cubicBezTo>
                  <a:cubicBezTo>
                    <a:pt x="1" y="604"/>
                    <a:pt x="76" y="1030"/>
                    <a:pt x="387" y="1245"/>
                  </a:cubicBezTo>
                  <a:cubicBezTo>
                    <a:pt x="506" y="1329"/>
                    <a:pt x="642" y="1369"/>
                    <a:pt x="777" y="1369"/>
                  </a:cubicBezTo>
                  <a:cubicBezTo>
                    <a:pt x="993" y="1369"/>
                    <a:pt x="1206" y="1266"/>
                    <a:pt x="1339" y="1075"/>
                  </a:cubicBezTo>
                  <a:cubicBezTo>
                    <a:pt x="1554" y="765"/>
                    <a:pt x="1479" y="339"/>
                    <a:pt x="1169" y="123"/>
                  </a:cubicBezTo>
                  <a:cubicBezTo>
                    <a:pt x="1050" y="40"/>
                    <a:pt x="913" y="0"/>
                    <a:pt x="77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1" name="Google Shape;771;p19"/>
            <p:cNvSpPr/>
            <p:nvPr/>
          </p:nvSpPr>
          <p:spPr>
            <a:xfrm>
              <a:off x="1938240" y="723193"/>
              <a:ext cx="51150" cy="45061"/>
            </a:xfrm>
            <a:custGeom>
              <a:avLst/>
              <a:gdLst/>
              <a:ahLst/>
              <a:cxnLst/>
              <a:rect l="l" t="t" r="r" b="b"/>
              <a:pathLst>
                <a:path w="1554" h="1369" extrusionOk="0">
                  <a:moveTo>
                    <a:pt x="777" y="1"/>
                  </a:moveTo>
                  <a:cubicBezTo>
                    <a:pt x="561" y="1"/>
                    <a:pt x="347" y="103"/>
                    <a:pt x="215" y="294"/>
                  </a:cubicBezTo>
                  <a:cubicBezTo>
                    <a:pt x="0" y="605"/>
                    <a:pt x="76" y="1031"/>
                    <a:pt x="385" y="1246"/>
                  </a:cubicBezTo>
                  <a:cubicBezTo>
                    <a:pt x="504" y="1329"/>
                    <a:pt x="641" y="1369"/>
                    <a:pt x="776" y="1369"/>
                  </a:cubicBezTo>
                  <a:cubicBezTo>
                    <a:pt x="992" y="1369"/>
                    <a:pt x="1205" y="1266"/>
                    <a:pt x="1338" y="1076"/>
                  </a:cubicBezTo>
                  <a:cubicBezTo>
                    <a:pt x="1553" y="766"/>
                    <a:pt x="1477" y="339"/>
                    <a:pt x="1167" y="123"/>
                  </a:cubicBezTo>
                  <a:cubicBezTo>
                    <a:pt x="1048" y="41"/>
                    <a:pt x="912" y="1"/>
                    <a:pt x="77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2" name="Google Shape;772;p19"/>
            <p:cNvSpPr/>
            <p:nvPr/>
          </p:nvSpPr>
          <p:spPr>
            <a:xfrm>
              <a:off x="1872245" y="690245"/>
              <a:ext cx="51216" cy="45061"/>
            </a:xfrm>
            <a:custGeom>
              <a:avLst/>
              <a:gdLst/>
              <a:ahLst/>
              <a:cxnLst/>
              <a:rect l="l" t="t" r="r" b="b"/>
              <a:pathLst>
                <a:path w="1556" h="1369" extrusionOk="0">
                  <a:moveTo>
                    <a:pt x="778" y="1"/>
                  </a:moveTo>
                  <a:cubicBezTo>
                    <a:pt x="562" y="1"/>
                    <a:pt x="349" y="103"/>
                    <a:pt x="216" y="294"/>
                  </a:cubicBezTo>
                  <a:cubicBezTo>
                    <a:pt x="1" y="603"/>
                    <a:pt x="76" y="1030"/>
                    <a:pt x="386" y="1246"/>
                  </a:cubicBezTo>
                  <a:cubicBezTo>
                    <a:pt x="505" y="1328"/>
                    <a:pt x="642" y="1368"/>
                    <a:pt x="777" y="1368"/>
                  </a:cubicBezTo>
                  <a:cubicBezTo>
                    <a:pt x="993" y="1368"/>
                    <a:pt x="1206" y="1266"/>
                    <a:pt x="1338" y="1076"/>
                  </a:cubicBezTo>
                  <a:cubicBezTo>
                    <a:pt x="1555" y="766"/>
                    <a:pt x="1479" y="338"/>
                    <a:pt x="1168" y="123"/>
                  </a:cubicBezTo>
                  <a:cubicBezTo>
                    <a:pt x="1049" y="40"/>
                    <a:pt x="913" y="1"/>
                    <a:pt x="77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3" name="Google Shape;773;p19"/>
            <p:cNvSpPr/>
            <p:nvPr/>
          </p:nvSpPr>
          <p:spPr>
            <a:xfrm>
              <a:off x="1938240" y="657265"/>
              <a:ext cx="51150" cy="45061"/>
            </a:xfrm>
            <a:custGeom>
              <a:avLst/>
              <a:gdLst/>
              <a:ahLst/>
              <a:cxnLst/>
              <a:rect l="l" t="t" r="r" b="b"/>
              <a:pathLst>
                <a:path w="1554" h="1369" extrusionOk="0">
                  <a:moveTo>
                    <a:pt x="777" y="1"/>
                  </a:moveTo>
                  <a:cubicBezTo>
                    <a:pt x="560" y="1"/>
                    <a:pt x="347" y="103"/>
                    <a:pt x="215" y="293"/>
                  </a:cubicBezTo>
                  <a:cubicBezTo>
                    <a:pt x="0" y="604"/>
                    <a:pt x="76" y="1031"/>
                    <a:pt x="385" y="1246"/>
                  </a:cubicBezTo>
                  <a:cubicBezTo>
                    <a:pt x="504" y="1329"/>
                    <a:pt x="641" y="1369"/>
                    <a:pt x="776" y="1369"/>
                  </a:cubicBezTo>
                  <a:cubicBezTo>
                    <a:pt x="993" y="1369"/>
                    <a:pt x="1205" y="1266"/>
                    <a:pt x="1338" y="1075"/>
                  </a:cubicBezTo>
                  <a:cubicBezTo>
                    <a:pt x="1553" y="766"/>
                    <a:pt x="1477" y="339"/>
                    <a:pt x="1167" y="123"/>
                  </a:cubicBezTo>
                  <a:cubicBezTo>
                    <a:pt x="1048" y="41"/>
                    <a:pt x="912" y="1"/>
                    <a:pt x="77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4" name="Google Shape;774;p19"/>
            <p:cNvSpPr/>
            <p:nvPr/>
          </p:nvSpPr>
          <p:spPr>
            <a:xfrm>
              <a:off x="1938240" y="855149"/>
              <a:ext cx="51150" cy="45028"/>
            </a:xfrm>
            <a:custGeom>
              <a:avLst/>
              <a:gdLst/>
              <a:ahLst/>
              <a:cxnLst/>
              <a:rect l="l" t="t" r="r" b="b"/>
              <a:pathLst>
                <a:path w="1554" h="1368" extrusionOk="0">
                  <a:moveTo>
                    <a:pt x="777" y="0"/>
                  </a:moveTo>
                  <a:cubicBezTo>
                    <a:pt x="560" y="0"/>
                    <a:pt x="347" y="102"/>
                    <a:pt x="215" y="293"/>
                  </a:cubicBezTo>
                  <a:cubicBezTo>
                    <a:pt x="0" y="603"/>
                    <a:pt x="76" y="1029"/>
                    <a:pt x="385" y="1245"/>
                  </a:cubicBezTo>
                  <a:cubicBezTo>
                    <a:pt x="504" y="1328"/>
                    <a:pt x="641" y="1368"/>
                    <a:pt x="776" y="1368"/>
                  </a:cubicBezTo>
                  <a:cubicBezTo>
                    <a:pt x="993" y="1368"/>
                    <a:pt x="1205" y="1266"/>
                    <a:pt x="1338" y="1075"/>
                  </a:cubicBezTo>
                  <a:cubicBezTo>
                    <a:pt x="1553" y="765"/>
                    <a:pt x="1477" y="338"/>
                    <a:pt x="1167" y="122"/>
                  </a:cubicBezTo>
                  <a:cubicBezTo>
                    <a:pt x="1048" y="40"/>
                    <a:pt x="912" y="0"/>
                    <a:pt x="77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5" name="Google Shape;775;p19"/>
            <p:cNvSpPr/>
            <p:nvPr/>
          </p:nvSpPr>
          <p:spPr>
            <a:xfrm>
              <a:off x="1872245" y="822135"/>
              <a:ext cx="51216" cy="45061"/>
            </a:xfrm>
            <a:custGeom>
              <a:avLst/>
              <a:gdLst/>
              <a:ahLst/>
              <a:cxnLst/>
              <a:rect l="l" t="t" r="r" b="b"/>
              <a:pathLst>
                <a:path w="1556" h="1369" extrusionOk="0">
                  <a:moveTo>
                    <a:pt x="778" y="1"/>
                  </a:moveTo>
                  <a:cubicBezTo>
                    <a:pt x="561" y="1"/>
                    <a:pt x="349" y="103"/>
                    <a:pt x="216" y="293"/>
                  </a:cubicBezTo>
                  <a:cubicBezTo>
                    <a:pt x="1" y="603"/>
                    <a:pt x="76" y="1031"/>
                    <a:pt x="386" y="1246"/>
                  </a:cubicBezTo>
                  <a:cubicBezTo>
                    <a:pt x="505" y="1329"/>
                    <a:pt x="642" y="1368"/>
                    <a:pt x="777" y="1368"/>
                  </a:cubicBezTo>
                  <a:cubicBezTo>
                    <a:pt x="993" y="1368"/>
                    <a:pt x="1206" y="1266"/>
                    <a:pt x="1338" y="1075"/>
                  </a:cubicBezTo>
                  <a:cubicBezTo>
                    <a:pt x="1555" y="766"/>
                    <a:pt x="1479" y="339"/>
                    <a:pt x="1168" y="123"/>
                  </a:cubicBezTo>
                  <a:cubicBezTo>
                    <a:pt x="1049" y="41"/>
                    <a:pt x="913" y="1"/>
                    <a:pt x="77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6" name="Google Shape;776;p19"/>
            <p:cNvSpPr/>
            <p:nvPr/>
          </p:nvSpPr>
          <p:spPr>
            <a:xfrm>
              <a:off x="1938240" y="789155"/>
              <a:ext cx="51150" cy="45061"/>
            </a:xfrm>
            <a:custGeom>
              <a:avLst/>
              <a:gdLst/>
              <a:ahLst/>
              <a:cxnLst/>
              <a:rect l="l" t="t" r="r" b="b"/>
              <a:pathLst>
                <a:path w="1554" h="1369" extrusionOk="0">
                  <a:moveTo>
                    <a:pt x="776" y="1"/>
                  </a:moveTo>
                  <a:cubicBezTo>
                    <a:pt x="560" y="1"/>
                    <a:pt x="347" y="103"/>
                    <a:pt x="215" y="294"/>
                  </a:cubicBezTo>
                  <a:cubicBezTo>
                    <a:pt x="0" y="604"/>
                    <a:pt x="76" y="1030"/>
                    <a:pt x="385" y="1246"/>
                  </a:cubicBezTo>
                  <a:cubicBezTo>
                    <a:pt x="504" y="1329"/>
                    <a:pt x="641" y="1369"/>
                    <a:pt x="776" y="1369"/>
                  </a:cubicBezTo>
                  <a:cubicBezTo>
                    <a:pt x="992" y="1369"/>
                    <a:pt x="1205" y="1267"/>
                    <a:pt x="1338" y="1076"/>
                  </a:cubicBezTo>
                  <a:cubicBezTo>
                    <a:pt x="1553" y="765"/>
                    <a:pt x="1477" y="339"/>
                    <a:pt x="1167" y="124"/>
                  </a:cubicBezTo>
                  <a:cubicBezTo>
                    <a:pt x="1048" y="41"/>
                    <a:pt x="912" y="1"/>
                    <a:pt x="77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7" name="Google Shape;777;p19"/>
            <p:cNvSpPr/>
            <p:nvPr/>
          </p:nvSpPr>
          <p:spPr>
            <a:xfrm>
              <a:off x="1953381" y="988290"/>
              <a:ext cx="3259" cy="1415"/>
            </a:xfrm>
            <a:custGeom>
              <a:avLst/>
              <a:gdLst/>
              <a:ahLst/>
              <a:cxnLst/>
              <a:rect l="l" t="t" r="r" b="b"/>
              <a:pathLst>
                <a:path w="99" h="43" extrusionOk="0">
                  <a:moveTo>
                    <a:pt x="99" y="0"/>
                  </a:moveTo>
                  <a:lnTo>
                    <a:pt x="99" y="0"/>
                  </a:lnTo>
                  <a:cubicBezTo>
                    <a:pt x="65" y="11"/>
                    <a:pt x="33" y="27"/>
                    <a:pt x="1" y="43"/>
                  </a:cubicBezTo>
                  <a:lnTo>
                    <a:pt x="9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8" name="Google Shape;778;p19"/>
            <p:cNvSpPr/>
            <p:nvPr/>
          </p:nvSpPr>
          <p:spPr>
            <a:xfrm>
              <a:off x="1872245" y="954025"/>
              <a:ext cx="51216" cy="45061"/>
            </a:xfrm>
            <a:custGeom>
              <a:avLst/>
              <a:gdLst/>
              <a:ahLst/>
              <a:cxnLst/>
              <a:rect l="l" t="t" r="r" b="b"/>
              <a:pathLst>
                <a:path w="1556" h="1369" extrusionOk="0">
                  <a:moveTo>
                    <a:pt x="778" y="1"/>
                  </a:moveTo>
                  <a:cubicBezTo>
                    <a:pt x="561" y="1"/>
                    <a:pt x="349" y="102"/>
                    <a:pt x="216" y="293"/>
                  </a:cubicBezTo>
                  <a:cubicBezTo>
                    <a:pt x="1" y="604"/>
                    <a:pt x="76" y="1030"/>
                    <a:pt x="386" y="1245"/>
                  </a:cubicBezTo>
                  <a:cubicBezTo>
                    <a:pt x="505" y="1328"/>
                    <a:pt x="642" y="1368"/>
                    <a:pt x="777" y="1368"/>
                  </a:cubicBezTo>
                  <a:cubicBezTo>
                    <a:pt x="993" y="1368"/>
                    <a:pt x="1206" y="1266"/>
                    <a:pt x="1338" y="1075"/>
                  </a:cubicBezTo>
                  <a:cubicBezTo>
                    <a:pt x="1555" y="765"/>
                    <a:pt x="1479" y="339"/>
                    <a:pt x="1168" y="123"/>
                  </a:cubicBezTo>
                  <a:cubicBezTo>
                    <a:pt x="1049" y="40"/>
                    <a:pt x="913" y="1"/>
                    <a:pt x="77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9" name="Google Shape;779;p19"/>
            <p:cNvSpPr/>
            <p:nvPr/>
          </p:nvSpPr>
          <p:spPr>
            <a:xfrm>
              <a:off x="1938240" y="921077"/>
              <a:ext cx="51150" cy="45028"/>
            </a:xfrm>
            <a:custGeom>
              <a:avLst/>
              <a:gdLst/>
              <a:ahLst/>
              <a:cxnLst/>
              <a:rect l="l" t="t" r="r" b="b"/>
              <a:pathLst>
                <a:path w="1554" h="1368" extrusionOk="0">
                  <a:moveTo>
                    <a:pt x="777" y="0"/>
                  </a:moveTo>
                  <a:cubicBezTo>
                    <a:pt x="561" y="0"/>
                    <a:pt x="348" y="102"/>
                    <a:pt x="215" y="293"/>
                  </a:cubicBezTo>
                  <a:cubicBezTo>
                    <a:pt x="0" y="603"/>
                    <a:pt x="76" y="1030"/>
                    <a:pt x="385" y="1245"/>
                  </a:cubicBezTo>
                  <a:cubicBezTo>
                    <a:pt x="504" y="1328"/>
                    <a:pt x="641" y="1368"/>
                    <a:pt x="776" y="1368"/>
                  </a:cubicBezTo>
                  <a:cubicBezTo>
                    <a:pt x="992" y="1368"/>
                    <a:pt x="1205" y="1266"/>
                    <a:pt x="1338" y="1075"/>
                  </a:cubicBezTo>
                  <a:cubicBezTo>
                    <a:pt x="1553" y="764"/>
                    <a:pt x="1477" y="339"/>
                    <a:pt x="1167" y="123"/>
                  </a:cubicBezTo>
                  <a:cubicBezTo>
                    <a:pt x="1048" y="40"/>
                    <a:pt x="912" y="0"/>
                    <a:pt x="77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0" name="Google Shape;780;p19"/>
            <p:cNvSpPr/>
            <p:nvPr/>
          </p:nvSpPr>
          <p:spPr>
            <a:xfrm>
              <a:off x="1873694" y="231050"/>
              <a:ext cx="49767" cy="42592"/>
            </a:xfrm>
            <a:custGeom>
              <a:avLst/>
              <a:gdLst/>
              <a:ahLst/>
              <a:cxnLst/>
              <a:rect l="l" t="t" r="r" b="b"/>
              <a:pathLst>
                <a:path w="1512" h="1294" extrusionOk="0">
                  <a:moveTo>
                    <a:pt x="1039" y="1"/>
                  </a:moveTo>
                  <a:lnTo>
                    <a:pt x="81" y="420"/>
                  </a:lnTo>
                  <a:cubicBezTo>
                    <a:pt x="0" y="694"/>
                    <a:pt x="96" y="1000"/>
                    <a:pt x="344" y="1171"/>
                  </a:cubicBezTo>
                  <a:cubicBezTo>
                    <a:pt x="463" y="1254"/>
                    <a:pt x="600" y="1294"/>
                    <a:pt x="735" y="1294"/>
                  </a:cubicBezTo>
                  <a:cubicBezTo>
                    <a:pt x="951" y="1294"/>
                    <a:pt x="1163" y="1192"/>
                    <a:pt x="1296" y="1001"/>
                  </a:cubicBezTo>
                  <a:cubicBezTo>
                    <a:pt x="1511" y="691"/>
                    <a:pt x="1436" y="264"/>
                    <a:pt x="1126" y="49"/>
                  </a:cubicBezTo>
                  <a:cubicBezTo>
                    <a:pt x="1097" y="30"/>
                    <a:pt x="1069" y="16"/>
                    <a:pt x="103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1" name="Google Shape;781;p19"/>
            <p:cNvSpPr/>
            <p:nvPr/>
          </p:nvSpPr>
          <p:spPr>
            <a:xfrm>
              <a:off x="1806646" y="262154"/>
              <a:ext cx="50821" cy="44501"/>
            </a:xfrm>
            <a:custGeom>
              <a:avLst/>
              <a:gdLst/>
              <a:ahLst/>
              <a:cxnLst/>
              <a:rect l="l" t="t" r="r" b="b"/>
              <a:pathLst>
                <a:path w="1544" h="1352" extrusionOk="0">
                  <a:moveTo>
                    <a:pt x="916" y="0"/>
                  </a:moveTo>
                  <a:lnTo>
                    <a:pt x="182" y="321"/>
                  </a:lnTo>
                  <a:cubicBezTo>
                    <a:pt x="1" y="627"/>
                    <a:pt x="81" y="1023"/>
                    <a:pt x="377" y="1229"/>
                  </a:cubicBezTo>
                  <a:cubicBezTo>
                    <a:pt x="496" y="1312"/>
                    <a:pt x="632" y="1352"/>
                    <a:pt x="767" y="1352"/>
                  </a:cubicBezTo>
                  <a:cubicBezTo>
                    <a:pt x="983" y="1352"/>
                    <a:pt x="1196" y="1250"/>
                    <a:pt x="1329" y="1059"/>
                  </a:cubicBezTo>
                  <a:cubicBezTo>
                    <a:pt x="1544" y="748"/>
                    <a:pt x="1468" y="322"/>
                    <a:pt x="1159" y="107"/>
                  </a:cubicBezTo>
                  <a:cubicBezTo>
                    <a:pt x="1083" y="54"/>
                    <a:pt x="1000" y="18"/>
                    <a:pt x="91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2" name="Google Shape;782;p19"/>
            <p:cNvSpPr/>
            <p:nvPr/>
          </p:nvSpPr>
          <p:spPr>
            <a:xfrm>
              <a:off x="1872245" y="360504"/>
              <a:ext cx="51216" cy="45061"/>
            </a:xfrm>
            <a:custGeom>
              <a:avLst/>
              <a:gdLst/>
              <a:ahLst/>
              <a:cxnLst/>
              <a:rect l="l" t="t" r="r" b="b"/>
              <a:pathLst>
                <a:path w="1556" h="1369" extrusionOk="0">
                  <a:moveTo>
                    <a:pt x="779" y="0"/>
                  </a:moveTo>
                  <a:cubicBezTo>
                    <a:pt x="562" y="0"/>
                    <a:pt x="350" y="102"/>
                    <a:pt x="218" y="294"/>
                  </a:cubicBezTo>
                  <a:cubicBezTo>
                    <a:pt x="1" y="604"/>
                    <a:pt x="77" y="1030"/>
                    <a:pt x="388" y="1246"/>
                  </a:cubicBezTo>
                  <a:cubicBezTo>
                    <a:pt x="507" y="1328"/>
                    <a:pt x="643" y="1368"/>
                    <a:pt x="778" y="1368"/>
                  </a:cubicBezTo>
                  <a:cubicBezTo>
                    <a:pt x="994" y="1368"/>
                    <a:pt x="1207" y="1266"/>
                    <a:pt x="1340" y="1076"/>
                  </a:cubicBezTo>
                  <a:cubicBezTo>
                    <a:pt x="1555" y="765"/>
                    <a:pt x="1480" y="338"/>
                    <a:pt x="1170" y="123"/>
                  </a:cubicBezTo>
                  <a:cubicBezTo>
                    <a:pt x="1050" y="40"/>
                    <a:pt x="914" y="0"/>
                    <a:pt x="77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3" name="Google Shape;783;p19"/>
            <p:cNvSpPr/>
            <p:nvPr/>
          </p:nvSpPr>
          <p:spPr>
            <a:xfrm>
              <a:off x="1872245" y="294542"/>
              <a:ext cx="51183" cy="45061"/>
            </a:xfrm>
            <a:custGeom>
              <a:avLst/>
              <a:gdLst/>
              <a:ahLst/>
              <a:cxnLst/>
              <a:rect l="l" t="t" r="r" b="b"/>
              <a:pathLst>
                <a:path w="1555" h="1369" extrusionOk="0">
                  <a:moveTo>
                    <a:pt x="778" y="1"/>
                  </a:moveTo>
                  <a:cubicBezTo>
                    <a:pt x="562" y="1"/>
                    <a:pt x="349" y="103"/>
                    <a:pt x="216" y="294"/>
                  </a:cubicBezTo>
                  <a:cubicBezTo>
                    <a:pt x="1" y="604"/>
                    <a:pt x="76" y="1031"/>
                    <a:pt x="386" y="1246"/>
                  </a:cubicBezTo>
                  <a:cubicBezTo>
                    <a:pt x="505" y="1329"/>
                    <a:pt x="641" y="1369"/>
                    <a:pt x="776" y="1369"/>
                  </a:cubicBezTo>
                  <a:cubicBezTo>
                    <a:pt x="993" y="1369"/>
                    <a:pt x="1206" y="1267"/>
                    <a:pt x="1338" y="1076"/>
                  </a:cubicBezTo>
                  <a:cubicBezTo>
                    <a:pt x="1554" y="767"/>
                    <a:pt x="1477" y="339"/>
                    <a:pt x="1168" y="124"/>
                  </a:cubicBezTo>
                  <a:cubicBezTo>
                    <a:pt x="1049" y="41"/>
                    <a:pt x="913" y="1"/>
                    <a:pt x="77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4" name="Google Shape;784;p19"/>
            <p:cNvSpPr/>
            <p:nvPr/>
          </p:nvSpPr>
          <p:spPr>
            <a:xfrm>
              <a:off x="1806317" y="327523"/>
              <a:ext cx="51150" cy="45061"/>
            </a:xfrm>
            <a:custGeom>
              <a:avLst/>
              <a:gdLst/>
              <a:ahLst/>
              <a:cxnLst/>
              <a:rect l="l" t="t" r="r" b="b"/>
              <a:pathLst>
                <a:path w="1554" h="1369" extrusionOk="0">
                  <a:moveTo>
                    <a:pt x="778" y="1"/>
                  </a:moveTo>
                  <a:cubicBezTo>
                    <a:pt x="562" y="1"/>
                    <a:pt x="349" y="103"/>
                    <a:pt x="216" y="293"/>
                  </a:cubicBezTo>
                  <a:cubicBezTo>
                    <a:pt x="0" y="604"/>
                    <a:pt x="77" y="1031"/>
                    <a:pt x="387" y="1246"/>
                  </a:cubicBezTo>
                  <a:cubicBezTo>
                    <a:pt x="506" y="1329"/>
                    <a:pt x="642" y="1369"/>
                    <a:pt x="777" y="1369"/>
                  </a:cubicBezTo>
                  <a:cubicBezTo>
                    <a:pt x="993" y="1369"/>
                    <a:pt x="1206" y="1266"/>
                    <a:pt x="1339" y="1075"/>
                  </a:cubicBezTo>
                  <a:cubicBezTo>
                    <a:pt x="1554" y="766"/>
                    <a:pt x="1478" y="339"/>
                    <a:pt x="1169" y="123"/>
                  </a:cubicBezTo>
                  <a:cubicBezTo>
                    <a:pt x="1050" y="41"/>
                    <a:pt x="913" y="1"/>
                    <a:pt x="77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5" name="Google Shape;785;p19"/>
            <p:cNvSpPr/>
            <p:nvPr/>
          </p:nvSpPr>
          <p:spPr>
            <a:xfrm>
              <a:off x="1872245" y="492427"/>
              <a:ext cx="51216" cy="45061"/>
            </a:xfrm>
            <a:custGeom>
              <a:avLst/>
              <a:gdLst/>
              <a:ahLst/>
              <a:cxnLst/>
              <a:rect l="l" t="t" r="r" b="b"/>
              <a:pathLst>
                <a:path w="1556" h="1369" extrusionOk="0">
                  <a:moveTo>
                    <a:pt x="779" y="1"/>
                  </a:moveTo>
                  <a:cubicBezTo>
                    <a:pt x="563" y="1"/>
                    <a:pt x="350" y="103"/>
                    <a:pt x="218" y="293"/>
                  </a:cubicBezTo>
                  <a:cubicBezTo>
                    <a:pt x="1" y="603"/>
                    <a:pt x="77" y="1029"/>
                    <a:pt x="388" y="1246"/>
                  </a:cubicBezTo>
                  <a:cubicBezTo>
                    <a:pt x="507" y="1329"/>
                    <a:pt x="643" y="1368"/>
                    <a:pt x="778" y="1368"/>
                  </a:cubicBezTo>
                  <a:cubicBezTo>
                    <a:pt x="994" y="1368"/>
                    <a:pt x="1207" y="1266"/>
                    <a:pt x="1340" y="1075"/>
                  </a:cubicBezTo>
                  <a:cubicBezTo>
                    <a:pt x="1555" y="766"/>
                    <a:pt x="1480" y="339"/>
                    <a:pt x="1170" y="123"/>
                  </a:cubicBezTo>
                  <a:cubicBezTo>
                    <a:pt x="1051" y="41"/>
                    <a:pt x="914" y="1"/>
                    <a:pt x="77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6" name="Google Shape;786;p19"/>
            <p:cNvSpPr/>
            <p:nvPr/>
          </p:nvSpPr>
          <p:spPr>
            <a:xfrm>
              <a:off x="1872245" y="426465"/>
              <a:ext cx="51183" cy="45061"/>
            </a:xfrm>
            <a:custGeom>
              <a:avLst/>
              <a:gdLst/>
              <a:ahLst/>
              <a:cxnLst/>
              <a:rect l="l" t="t" r="r" b="b"/>
              <a:pathLst>
                <a:path w="1555" h="1369" extrusionOk="0">
                  <a:moveTo>
                    <a:pt x="778" y="0"/>
                  </a:moveTo>
                  <a:cubicBezTo>
                    <a:pt x="562" y="0"/>
                    <a:pt x="349" y="102"/>
                    <a:pt x="216" y="293"/>
                  </a:cubicBezTo>
                  <a:cubicBezTo>
                    <a:pt x="1" y="604"/>
                    <a:pt x="76" y="1030"/>
                    <a:pt x="386" y="1245"/>
                  </a:cubicBezTo>
                  <a:cubicBezTo>
                    <a:pt x="505" y="1328"/>
                    <a:pt x="642" y="1368"/>
                    <a:pt x="777" y="1368"/>
                  </a:cubicBezTo>
                  <a:cubicBezTo>
                    <a:pt x="993" y="1368"/>
                    <a:pt x="1206" y="1266"/>
                    <a:pt x="1338" y="1075"/>
                  </a:cubicBezTo>
                  <a:cubicBezTo>
                    <a:pt x="1554" y="765"/>
                    <a:pt x="1477" y="339"/>
                    <a:pt x="1168" y="123"/>
                  </a:cubicBezTo>
                  <a:cubicBezTo>
                    <a:pt x="1049" y="40"/>
                    <a:pt x="913" y="0"/>
                    <a:pt x="77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7" name="Google Shape;787;p19"/>
            <p:cNvSpPr/>
            <p:nvPr/>
          </p:nvSpPr>
          <p:spPr>
            <a:xfrm>
              <a:off x="1806317" y="459413"/>
              <a:ext cx="51150" cy="45061"/>
            </a:xfrm>
            <a:custGeom>
              <a:avLst/>
              <a:gdLst/>
              <a:ahLst/>
              <a:cxnLst/>
              <a:rect l="l" t="t" r="r" b="b"/>
              <a:pathLst>
                <a:path w="1554" h="1369" extrusionOk="0">
                  <a:moveTo>
                    <a:pt x="778" y="1"/>
                  </a:moveTo>
                  <a:cubicBezTo>
                    <a:pt x="561" y="1"/>
                    <a:pt x="349" y="103"/>
                    <a:pt x="216" y="294"/>
                  </a:cubicBezTo>
                  <a:cubicBezTo>
                    <a:pt x="0" y="604"/>
                    <a:pt x="77" y="1030"/>
                    <a:pt x="387" y="1246"/>
                  </a:cubicBezTo>
                  <a:cubicBezTo>
                    <a:pt x="506" y="1329"/>
                    <a:pt x="642" y="1369"/>
                    <a:pt x="777" y="1369"/>
                  </a:cubicBezTo>
                  <a:cubicBezTo>
                    <a:pt x="993" y="1369"/>
                    <a:pt x="1206" y="1267"/>
                    <a:pt x="1339" y="1076"/>
                  </a:cubicBezTo>
                  <a:cubicBezTo>
                    <a:pt x="1554" y="765"/>
                    <a:pt x="1478" y="339"/>
                    <a:pt x="1169" y="124"/>
                  </a:cubicBezTo>
                  <a:cubicBezTo>
                    <a:pt x="1049" y="41"/>
                    <a:pt x="913" y="1"/>
                    <a:pt x="77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8" name="Google Shape;788;p19"/>
            <p:cNvSpPr/>
            <p:nvPr/>
          </p:nvSpPr>
          <p:spPr>
            <a:xfrm>
              <a:off x="1740355" y="426432"/>
              <a:ext cx="51183" cy="45094"/>
            </a:xfrm>
            <a:custGeom>
              <a:avLst/>
              <a:gdLst/>
              <a:ahLst/>
              <a:cxnLst/>
              <a:rect l="l" t="t" r="r" b="b"/>
              <a:pathLst>
                <a:path w="1555" h="1370" extrusionOk="0">
                  <a:moveTo>
                    <a:pt x="778" y="1"/>
                  </a:moveTo>
                  <a:cubicBezTo>
                    <a:pt x="562" y="1"/>
                    <a:pt x="349" y="103"/>
                    <a:pt x="216" y="294"/>
                  </a:cubicBezTo>
                  <a:cubicBezTo>
                    <a:pt x="1" y="605"/>
                    <a:pt x="76" y="1031"/>
                    <a:pt x="386" y="1246"/>
                  </a:cubicBezTo>
                  <a:cubicBezTo>
                    <a:pt x="505" y="1329"/>
                    <a:pt x="642" y="1369"/>
                    <a:pt x="777" y="1369"/>
                  </a:cubicBezTo>
                  <a:cubicBezTo>
                    <a:pt x="993" y="1369"/>
                    <a:pt x="1206" y="1267"/>
                    <a:pt x="1338" y="1076"/>
                  </a:cubicBezTo>
                  <a:cubicBezTo>
                    <a:pt x="1554" y="766"/>
                    <a:pt x="1478" y="340"/>
                    <a:pt x="1168" y="124"/>
                  </a:cubicBezTo>
                  <a:cubicBezTo>
                    <a:pt x="1049" y="41"/>
                    <a:pt x="913" y="1"/>
                    <a:pt x="77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9" name="Google Shape;789;p19"/>
            <p:cNvSpPr/>
            <p:nvPr/>
          </p:nvSpPr>
          <p:spPr>
            <a:xfrm>
              <a:off x="1806317" y="393518"/>
              <a:ext cx="51150" cy="45028"/>
            </a:xfrm>
            <a:custGeom>
              <a:avLst/>
              <a:gdLst/>
              <a:ahLst/>
              <a:cxnLst/>
              <a:rect l="l" t="t" r="r" b="b"/>
              <a:pathLst>
                <a:path w="1554" h="1368" extrusionOk="0">
                  <a:moveTo>
                    <a:pt x="778" y="0"/>
                  </a:moveTo>
                  <a:cubicBezTo>
                    <a:pt x="562" y="0"/>
                    <a:pt x="349" y="102"/>
                    <a:pt x="216" y="293"/>
                  </a:cubicBezTo>
                  <a:cubicBezTo>
                    <a:pt x="0" y="602"/>
                    <a:pt x="77" y="1028"/>
                    <a:pt x="387" y="1245"/>
                  </a:cubicBezTo>
                  <a:cubicBezTo>
                    <a:pt x="505" y="1328"/>
                    <a:pt x="642" y="1368"/>
                    <a:pt x="777" y="1368"/>
                  </a:cubicBezTo>
                  <a:cubicBezTo>
                    <a:pt x="993" y="1368"/>
                    <a:pt x="1206" y="1265"/>
                    <a:pt x="1339" y="1075"/>
                  </a:cubicBezTo>
                  <a:cubicBezTo>
                    <a:pt x="1554" y="765"/>
                    <a:pt x="1478" y="339"/>
                    <a:pt x="1169" y="123"/>
                  </a:cubicBezTo>
                  <a:cubicBezTo>
                    <a:pt x="1050" y="40"/>
                    <a:pt x="913" y="0"/>
                    <a:pt x="77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0" name="Google Shape;790;p19"/>
            <p:cNvSpPr/>
            <p:nvPr/>
          </p:nvSpPr>
          <p:spPr>
            <a:xfrm>
              <a:off x="1806317" y="591303"/>
              <a:ext cx="51150" cy="45061"/>
            </a:xfrm>
            <a:custGeom>
              <a:avLst/>
              <a:gdLst/>
              <a:ahLst/>
              <a:cxnLst/>
              <a:rect l="l" t="t" r="r" b="b"/>
              <a:pathLst>
                <a:path w="1554" h="1369" extrusionOk="0">
                  <a:moveTo>
                    <a:pt x="778" y="1"/>
                  </a:moveTo>
                  <a:cubicBezTo>
                    <a:pt x="562" y="1"/>
                    <a:pt x="349" y="103"/>
                    <a:pt x="216" y="294"/>
                  </a:cubicBezTo>
                  <a:cubicBezTo>
                    <a:pt x="0" y="604"/>
                    <a:pt x="77" y="1030"/>
                    <a:pt x="387" y="1246"/>
                  </a:cubicBezTo>
                  <a:cubicBezTo>
                    <a:pt x="506" y="1329"/>
                    <a:pt x="642" y="1368"/>
                    <a:pt x="777" y="1368"/>
                  </a:cubicBezTo>
                  <a:cubicBezTo>
                    <a:pt x="993" y="1368"/>
                    <a:pt x="1206" y="1267"/>
                    <a:pt x="1339" y="1076"/>
                  </a:cubicBezTo>
                  <a:cubicBezTo>
                    <a:pt x="1554" y="766"/>
                    <a:pt x="1478" y="339"/>
                    <a:pt x="1169" y="124"/>
                  </a:cubicBezTo>
                  <a:cubicBezTo>
                    <a:pt x="1050" y="41"/>
                    <a:pt x="913" y="1"/>
                    <a:pt x="77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1" name="Google Shape;791;p19"/>
            <p:cNvSpPr/>
            <p:nvPr/>
          </p:nvSpPr>
          <p:spPr>
            <a:xfrm>
              <a:off x="1806317" y="525408"/>
              <a:ext cx="51150" cy="45028"/>
            </a:xfrm>
            <a:custGeom>
              <a:avLst/>
              <a:gdLst/>
              <a:ahLst/>
              <a:cxnLst/>
              <a:rect l="l" t="t" r="r" b="b"/>
              <a:pathLst>
                <a:path w="1554" h="1368" extrusionOk="0">
                  <a:moveTo>
                    <a:pt x="778" y="0"/>
                  </a:moveTo>
                  <a:cubicBezTo>
                    <a:pt x="562" y="0"/>
                    <a:pt x="349" y="102"/>
                    <a:pt x="216" y="293"/>
                  </a:cubicBezTo>
                  <a:cubicBezTo>
                    <a:pt x="0" y="603"/>
                    <a:pt x="77" y="1030"/>
                    <a:pt x="387" y="1245"/>
                  </a:cubicBezTo>
                  <a:cubicBezTo>
                    <a:pt x="506" y="1328"/>
                    <a:pt x="642" y="1368"/>
                    <a:pt x="777" y="1368"/>
                  </a:cubicBezTo>
                  <a:cubicBezTo>
                    <a:pt x="993" y="1368"/>
                    <a:pt x="1206" y="1266"/>
                    <a:pt x="1339" y="1075"/>
                  </a:cubicBezTo>
                  <a:cubicBezTo>
                    <a:pt x="1554" y="765"/>
                    <a:pt x="1478" y="338"/>
                    <a:pt x="1169" y="122"/>
                  </a:cubicBezTo>
                  <a:cubicBezTo>
                    <a:pt x="1050" y="40"/>
                    <a:pt x="913" y="0"/>
                    <a:pt x="77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2" name="Google Shape;792;p19"/>
            <p:cNvSpPr/>
            <p:nvPr/>
          </p:nvSpPr>
          <p:spPr>
            <a:xfrm>
              <a:off x="1806317" y="723193"/>
              <a:ext cx="51150" cy="45061"/>
            </a:xfrm>
            <a:custGeom>
              <a:avLst/>
              <a:gdLst/>
              <a:ahLst/>
              <a:cxnLst/>
              <a:rect l="l" t="t" r="r" b="b"/>
              <a:pathLst>
                <a:path w="1554" h="1369" extrusionOk="0">
                  <a:moveTo>
                    <a:pt x="778" y="1"/>
                  </a:moveTo>
                  <a:cubicBezTo>
                    <a:pt x="562" y="1"/>
                    <a:pt x="349" y="103"/>
                    <a:pt x="216" y="294"/>
                  </a:cubicBezTo>
                  <a:cubicBezTo>
                    <a:pt x="0" y="605"/>
                    <a:pt x="77" y="1031"/>
                    <a:pt x="387" y="1246"/>
                  </a:cubicBezTo>
                  <a:cubicBezTo>
                    <a:pt x="505" y="1329"/>
                    <a:pt x="642" y="1369"/>
                    <a:pt x="777" y="1369"/>
                  </a:cubicBezTo>
                  <a:cubicBezTo>
                    <a:pt x="993" y="1369"/>
                    <a:pt x="1206" y="1266"/>
                    <a:pt x="1339" y="1076"/>
                  </a:cubicBezTo>
                  <a:cubicBezTo>
                    <a:pt x="1554" y="766"/>
                    <a:pt x="1478" y="339"/>
                    <a:pt x="1169" y="123"/>
                  </a:cubicBezTo>
                  <a:cubicBezTo>
                    <a:pt x="1050" y="41"/>
                    <a:pt x="913" y="1"/>
                    <a:pt x="77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3" name="Google Shape;793;p19"/>
            <p:cNvSpPr/>
            <p:nvPr/>
          </p:nvSpPr>
          <p:spPr>
            <a:xfrm>
              <a:off x="1740355" y="690245"/>
              <a:ext cx="51183" cy="45061"/>
            </a:xfrm>
            <a:custGeom>
              <a:avLst/>
              <a:gdLst/>
              <a:ahLst/>
              <a:cxnLst/>
              <a:rect l="l" t="t" r="r" b="b"/>
              <a:pathLst>
                <a:path w="1555" h="1369" extrusionOk="0">
                  <a:moveTo>
                    <a:pt x="778" y="1"/>
                  </a:moveTo>
                  <a:cubicBezTo>
                    <a:pt x="562" y="1"/>
                    <a:pt x="349" y="103"/>
                    <a:pt x="216" y="294"/>
                  </a:cubicBezTo>
                  <a:cubicBezTo>
                    <a:pt x="1" y="603"/>
                    <a:pt x="76" y="1030"/>
                    <a:pt x="386" y="1246"/>
                  </a:cubicBezTo>
                  <a:cubicBezTo>
                    <a:pt x="505" y="1328"/>
                    <a:pt x="641" y="1368"/>
                    <a:pt x="777" y="1368"/>
                  </a:cubicBezTo>
                  <a:cubicBezTo>
                    <a:pt x="993" y="1368"/>
                    <a:pt x="1206" y="1266"/>
                    <a:pt x="1338" y="1076"/>
                  </a:cubicBezTo>
                  <a:cubicBezTo>
                    <a:pt x="1554" y="766"/>
                    <a:pt x="1478" y="338"/>
                    <a:pt x="1168" y="123"/>
                  </a:cubicBezTo>
                  <a:cubicBezTo>
                    <a:pt x="1049" y="40"/>
                    <a:pt x="913" y="1"/>
                    <a:pt x="77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4" name="Google Shape;794;p19"/>
            <p:cNvSpPr/>
            <p:nvPr/>
          </p:nvSpPr>
          <p:spPr>
            <a:xfrm>
              <a:off x="1806317" y="657265"/>
              <a:ext cx="51150" cy="45061"/>
            </a:xfrm>
            <a:custGeom>
              <a:avLst/>
              <a:gdLst/>
              <a:ahLst/>
              <a:cxnLst/>
              <a:rect l="l" t="t" r="r" b="b"/>
              <a:pathLst>
                <a:path w="1554" h="1369" extrusionOk="0">
                  <a:moveTo>
                    <a:pt x="778" y="1"/>
                  </a:moveTo>
                  <a:cubicBezTo>
                    <a:pt x="562" y="1"/>
                    <a:pt x="349" y="103"/>
                    <a:pt x="216" y="293"/>
                  </a:cubicBezTo>
                  <a:cubicBezTo>
                    <a:pt x="0" y="604"/>
                    <a:pt x="77" y="1031"/>
                    <a:pt x="387" y="1246"/>
                  </a:cubicBezTo>
                  <a:cubicBezTo>
                    <a:pt x="506" y="1329"/>
                    <a:pt x="642" y="1369"/>
                    <a:pt x="777" y="1369"/>
                  </a:cubicBezTo>
                  <a:cubicBezTo>
                    <a:pt x="993" y="1369"/>
                    <a:pt x="1206" y="1266"/>
                    <a:pt x="1339" y="1075"/>
                  </a:cubicBezTo>
                  <a:cubicBezTo>
                    <a:pt x="1554" y="766"/>
                    <a:pt x="1478" y="339"/>
                    <a:pt x="1169" y="123"/>
                  </a:cubicBezTo>
                  <a:cubicBezTo>
                    <a:pt x="1050" y="41"/>
                    <a:pt x="913" y="1"/>
                    <a:pt x="77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5" name="Google Shape;795;p19"/>
            <p:cNvSpPr/>
            <p:nvPr/>
          </p:nvSpPr>
          <p:spPr>
            <a:xfrm>
              <a:off x="1872278" y="888064"/>
              <a:ext cx="51183" cy="45061"/>
            </a:xfrm>
            <a:custGeom>
              <a:avLst/>
              <a:gdLst/>
              <a:ahLst/>
              <a:cxnLst/>
              <a:rect l="l" t="t" r="r" b="b"/>
              <a:pathLst>
                <a:path w="1555" h="1369" extrusionOk="0">
                  <a:moveTo>
                    <a:pt x="778" y="0"/>
                  </a:moveTo>
                  <a:cubicBezTo>
                    <a:pt x="561" y="0"/>
                    <a:pt x="349" y="103"/>
                    <a:pt x="217" y="294"/>
                  </a:cubicBezTo>
                  <a:cubicBezTo>
                    <a:pt x="1" y="603"/>
                    <a:pt x="76" y="1030"/>
                    <a:pt x="387" y="1246"/>
                  </a:cubicBezTo>
                  <a:cubicBezTo>
                    <a:pt x="506" y="1329"/>
                    <a:pt x="642" y="1369"/>
                    <a:pt x="777" y="1369"/>
                  </a:cubicBezTo>
                  <a:cubicBezTo>
                    <a:pt x="993" y="1369"/>
                    <a:pt x="1206" y="1267"/>
                    <a:pt x="1339" y="1076"/>
                  </a:cubicBezTo>
                  <a:cubicBezTo>
                    <a:pt x="1554" y="765"/>
                    <a:pt x="1479" y="338"/>
                    <a:pt x="1169" y="123"/>
                  </a:cubicBezTo>
                  <a:cubicBezTo>
                    <a:pt x="1049" y="40"/>
                    <a:pt x="913" y="0"/>
                    <a:pt x="77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6" name="Google Shape;796;p19"/>
            <p:cNvSpPr/>
            <p:nvPr/>
          </p:nvSpPr>
          <p:spPr>
            <a:xfrm>
              <a:off x="1806317" y="921077"/>
              <a:ext cx="51150" cy="45028"/>
            </a:xfrm>
            <a:custGeom>
              <a:avLst/>
              <a:gdLst/>
              <a:ahLst/>
              <a:cxnLst/>
              <a:rect l="l" t="t" r="r" b="b"/>
              <a:pathLst>
                <a:path w="1554" h="1368" extrusionOk="0">
                  <a:moveTo>
                    <a:pt x="778" y="0"/>
                  </a:moveTo>
                  <a:cubicBezTo>
                    <a:pt x="562" y="0"/>
                    <a:pt x="349" y="102"/>
                    <a:pt x="216" y="293"/>
                  </a:cubicBezTo>
                  <a:cubicBezTo>
                    <a:pt x="0" y="603"/>
                    <a:pt x="77" y="1030"/>
                    <a:pt x="387" y="1245"/>
                  </a:cubicBezTo>
                  <a:cubicBezTo>
                    <a:pt x="505" y="1328"/>
                    <a:pt x="642" y="1368"/>
                    <a:pt x="777" y="1368"/>
                  </a:cubicBezTo>
                  <a:cubicBezTo>
                    <a:pt x="993" y="1368"/>
                    <a:pt x="1206" y="1266"/>
                    <a:pt x="1339" y="1075"/>
                  </a:cubicBezTo>
                  <a:cubicBezTo>
                    <a:pt x="1554" y="764"/>
                    <a:pt x="1478" y="339"/>
                    <a:pt x="1169" y="123"/>
                  </a:cubicBezTo>
                  <a:cubicBezTo>
                    <a:pt x="1050" y="40"/>
                    <a:pt x="913" y="0"/>
                    <a:pt x="77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7" name="Google Shape;797;p19"/>
            <p:cNvSpPr/>
            <p:nvPr/>
          </p:nvSpPr>
          <p:spPr>
            <a:xfrm>
              <a:off x="1740355" y="888064"/>
              <a:ext cx="51216" cy="45061"/>
            </a:xfrm>
            <a:custGeom>
              <a:avLst/>
              <a:gdLst/>
              <a:ahLst/>
              <a:cxnLst/>
              <a:rect l="l" t="t" r="r" b="b"/>
              <a:pathLst>
                <a:path w="1556" h="1369" extrusionOk="0">
                  <a:moveTo>
                    <a:pt x="777" y="0"/>
                  </a:moveTo>
                  <a:cubicBezTo>
                    <a:pt x="561" y="0"/>
                    <a:pt x="349" y="103"/>
                    <a:pt x="216" y="294"/>
                  </a:cubicBezTo>
                  <a:cubicBezTo>
                    <a:pt x="1" y="603"/>
                    <a:pt x="76" y="1030"/>
                    <a:pt x="386" y="1246"/>
                  </a:cubicBezTo>
                  <a:cubicBezTo>
                    <a:pt x="505" y="1329"/>
                    <a:pt x="641" y="1368"/>
                    <a:pt x="777" y="1368"/>
                  </a:cubicBezTo>
                  <a:cubicBezTo>
                    <a:pt x="993" y="1368"/>
                    <a:pt x="1206" y="1266"/>
                    <a:pt x="1338" y="1076"/>
                  </a:cubicBezTo>
                  <a:cubicBezTo>
                    <a:pt x="1555" y="765"/>
                    <a:pt x="1478" y="339"/>
                    <a:pt x="1168" y="123"/>
                  </a:cubicBezTo>
                  <a:cubicBezTo>
                    <a:pt x="1049" y="40"/>
                    <a:pt x="913" y="0"/>
                    <a:pt x="77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8" name="Google Shape;798;p19"/>
            <p:cNvSpPr/>
            <p:nvPr/>
          </p:nvSpPr>
          <p:spPr>
            <a:xfrm>
              <a:off x="1806317" y="855149"/>
              <a:ext cx="51150" cy="45028"/>
            </a:xfrm>
            <a:custGeom>
              <a:avLst/>
              <a:gdLst/>
              <a:ahLst/>
              <a:cxnLst/>
              <a:rect l="l" t="t" r="r" b="b"/>
              <a:pathLst>
                <a:path w="1554" h="1368" extrusionOk="0">
                  <a:moveTo>
                    <a:pt x="778" y="0"/>
                  </a:moveTo>
                  <a:cubicBezTo>
                    <a:pt x="562" y="0"/>
                    <a:pt x="349" y="102"/>
                    <a:pt x="216" y="293"/>
                  </a:cubicBezTo>
                  <a:cubicBezTo>
                    <a:pt x="0" y="603"/>
                    <a:pt x="77" y="1029"/>
                    <a:pt x="387" y="1245"/>
                  </a:cubicBezTo>
                  <a:cubicBezTo>
                    <a:pt x="506" y="1328"/>
                    <a:pt x="642" y="1368"/>
                    <a:pt x="777" y="1368"/>
                  </a:cubicBezTo>
                  <a:cubicBezTo>
                    <a:pt x="993" y="1368"/>
                    <a:pt x="1206" y="1266"/>
                    <a:pt x="1339" y="1075"/>
                  </a:cubicBezTo>
                  <a:cubicBezTo>
                    <a:pt x="1554" y="765"/>
                    <a:pt x="1478" y="338"/>
                    <a:pt x="1169" y="122"/>
                  </a:cubicBezTo>
                  <a:cubicBezTo>
                    <a:pt x="1050" y="40"/>
                    <a:pt x="913" y="0"/>
                    <a:pt x="77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9" name="Google Shape;799;p19"/>
            <p:cNvSpPr/>
            <p:nvPr/>
          </p:nvSpPr>
          <p:spPr>
            <a:xfrm>
              <a:off x="1740355" y="822135"/>
              <a:ext cx="51216" cy="45061"/>
            </a:xfrm>
            <a:custGeom>
              <a:avLst/>
              <a:gdLst/>
              <a:ahLst/>
              <a:cxnLst/>
              <a:rect l="l" t="t" r="r" b="b"/>
              <a:pathLst>
                <a:path w="1556" h="1369" extrusionOk="0">
                  <a:moveTo>
                    <a:pt x="778" y="1"/>
                  </a:moveTo>
                  <a:cubicBezTo>
                    <a:pt x="562" y="1"/>
                    <a:pt x="349" y="103"/>
                    <a:pt x="216" y="293"/>
                  </a:cubicBezTo>
                  <a:cubicBezTo>
                    <a:pt x="1" y="603"/>
                    <a:pt x="76" y="1031"/>
                    <a:pt x="386" y="1246"/>
                  </a:cubicBezTo>
                  <a:cubicBezTo>
                    <a:pt x="505" y="1329"/>
                    <a:pt x="641" y="1368"/>
                    <a:pt x="776" y="1368"/>
                  </a:cubicBezTo>
                  <a:cubicBezTo>
                    <a:pt x="993" y="1368"/>
                    <a:pt x="1206" y="1266"/>
                    <a:pt x="1338" y="1075"/>
                  </a:cubicBezTo>
                  <a:cubicBezTo>
                    <a:pt x="1555" y="766"/>
                    <a:pt x="1478" y="339"/>
                    <a:pt x="1168" y="123"/>
                  </a:cubicBezTo>
                  <a:cubicBezTo>
                    <a:pt x="1049" y="41"/>
                    <a:pt x="913" y="1"/>
                    <a:pt x="77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0" name="Google Shape;800;p19"/>
            <p:cNvSpPr/>
            <p:nvPr/>
          </p:nvSpPr>
          <p:spPr>
            <a:xfrm>
              <a:off x="1806317" y="789155"/>
              <a:ext cx="51150" cy="45061"/>
            </a:xfrm>
            <a:custGeom>
              <a:avLst/>
              <a:gdLst/>
              <a:ahLst/>
              <a:cxnLst/>
              <a:rect l="l" t="t" r="r" b="b"/>
              <a:pathLst>
                <a:path w="1554" h="1369" extrusionOk="0">
                  <a:moveTo>
                    <a:pt x="778" y="1"/>
                  </a:moveTo>
                  <a:cubicBezTo>
                    <a:pt x="561" y="1"/>
                    <a:pt x="349" y="103"/>
                    <a:pt x="216" y="294"/>
                  </a:cubicBezTo>
                  <a:cubicBezTo>
                    <a:pt x="0" y="604"/>
                    <a:pt x="77" y="1030"/>
                    <a:pt x="387" y="1246"/>
                  </a:cubicBezTo>
                  <a:cubicBezTo>
                    <a:pt x="506" y="1329"/>
                    <a:pt x="642" y="1369"/>
                    <a:pt x="777" y="1369"/>
                  </a:cubicBezTo>
                  <a:cubicBezTo>
                    <a:pt x="993" y="1369"/>
                    <a:pt x="1206" y="1267"/>
                    <a:pt x="1339" y="1076"/>
                  </a:cubicBezTo>
                  <a:cubicBezTo>
                    <a:pt x="1554" y="765"/>
                    <a:pt x="1478" y="339"/>
                    <a:pt x="1169" y="124"/>
                  </a:cubicBezTo>
                  <a:cubicBezTo>
                    <a:pt x="1049" y="41"/>
                    <a:pt x="913" y="1"/>
                    <a:pt x="77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1" name="Google Shape;801;p19"/>
            <p:cNvSpPr/>
            <p:nvPr/>
          </p:nvSpPr>
          <p:spPr>
            <a:xfrm>
              <a:off x="1773007" y="1021237"/>
              <a:ext cx="17379" cy="28669"/>
            </a:xfrm>
            <a:custGeom>
              <a:avLst/>
              <a:gdLst/>
              <a:ahLst/>
              <a:cxnLst/>
              <a:rect l="l" t="t" r="r" b="b"/>
              <a:pathLst>
                <a:path w="528" h="871" extrusionOk="0">
                  <a:moveTo>
                    <a:pt x="1" y="0"/>
                  </a:moveTo>
                  <a:lnTo>
                    <a:pt x="303" y="691"/>
                  </a:lnTo>
                  <a:cubicBezTo>
                    <a:pt x="334" y="761"/>
                    <a:pt x="377" y="820"/>
                    <a:pt x="429" y="870"/>
                  </a:cubicBezTo>
                  <a:cubicBezTo>
                    <a:pt x="527" y="587"/>
                    <a:pt x="435" y="264"/>
                    <a:pt x="176" y="85"/>
                  </a:cubicBezTo>
                  <a:cubicBezTo>
                    <a:pt x="121" y="47"/>
                    <a:pt x="62" y="21"/>
                    <a:pt x="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2" name="Google Shape;802;p19"/>
            <p:cNvSpPr/>
            <p:nvPr/>
          </p:nvSpPr>
          <p:spPr>
            <a:xfrm>
              <a:off x="1806317" y="987006"/>
              <a:ext cx="51150" cy="45028"/>
            </a:xfrm>
            <a:custGeom>
              <a:avLst/>
              <a:gdLst/>
              <a:ahLst/>
              <a:cxnLst/>
              <a:rect l="l" t="t" r="r" b="b"/>
              <a:pathLst>
                <a:path w="1554" h="1368" extrusionOk="0">
                  <a:moveTo>
                    <a:pt x="778" y="0"/>
                  </a:moveTo>
                  <a:cubicBezTo>
                    <a:pt x="561" y="0"/>
                    <a:pt x="349" y="102"/>
                    <a:pt x="216" y="293"/>
                  </a:cubicBezTo>
                  <a:cubicBezTo>
                    <a:pt x="0" y="603"/>
                    <a:pt x="77" y="1030"/>
                    <a:pt x="387" y="1246"/>
                  </a:cubicBezTo>
                  <a:cubicBezTo>
                    <a:pt x="506" y="1328"/>
                    <a:pt x="642" y="1368"/>
                    <a:pt x="777" y="1368"/>
                  </a:cubicBezTo>
                  <a:cubicBezTo>
                    <a:pt x="993" y="1368"/>
                    <a:pt x="1206" y="1266"/>
                    <a:pt x="1339" y="1075"/>
                  </a:cubicBezTo>
                  <a:cubicBezTo>
                    <a:pt x="1554" y="765"/>
                    <a:pt x="1478" y="339"/>
                    <a:pt x="1169" y="123"/>
                  </a:cubicBezTo>
                  <a:cubicBezTo>
                    <a:pt x="1049" y="40"/>
                    <a:pt x="913" y="0"/>
                    <a:pt x="77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3" name="Google Shape;803;p19"/>
            <p:cNvSpPr/>
            <p:nvPr/>
          </p:nvSpPr>
          <p:spPr>
            <a:xfrm>
              <a:off x="1740355" y="360504"/>
              <a:ext cx="51216" cy="45061"/>
            </a:xfrm>
            <a:custGeom>
              <a:avLst/>
              <a:gdLst/>
              <a:ahLst/>
              <a:cxnLst/>
              <a:rect l="l" t="t" r="r" b="b"/>
              <a:pathLst>
                <a:path w="1556" h="1369" extrusionOk="0">
                  <a:moveTo>
                    <a:pt x="778" y="0"/>
                  </a:moveTo>
                  <a:cubicBezTo>
                    <a:pt x="562" y="0"/>
                    <a:pt x="350" y="102"/>
                    <a:pt x="217" y="294"/>
                  </a:cubicBezTo>
                  <a:cubicBezTo>
                    <a:pt x="1" y="604"/>
                    <a:pt x="76" y="1030"/>
                    <a:pt x="387" y="1246"/>
                  </a:cubicBezTo>
                  <a:cubicBezTo>
                    <a:pt x="507" y="1328"/>
                    <a:pt x="643" y="1368"/>
                    <a:pt x="778" y="1368"/>
                  </a:cubicBezTo>
                  <a:cubicBezTo>
                    <a:pt x="994" y="1368"/>
                    <a:pt x="1207" y="1266"/>
                    <a:pt x="1339" y="1076"/>
                  </a:cubicBezTo>
                  <a:cubicBezTo>
                    <a:pt x="1555" y="765"/>
                    <a:pt x="1480" y="338"/>
                    <a:pt x="1169" y="123"/>
                  </a:cubicBezTo>
                  <a:cubicBezTo>
                    <a:pt x="1050" y="40"/>
                    <a:pt x="914" y="0"/>
                    <a:pt x="77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4" name="Google Shape;804;p19"/>
            <p:cNvSpPr/>
            <p:nvPr/>
          </p:nvSpPr>
          <p:spPr>
            <a:xfrm>
              <a:off x="1740355" y="294608"/>
              <a:ext cx="51150" cy="44995"/>
            </a:xfrm>
            <a:custGeom>
              <a:avLst/>
              <a:gdLst/>
              <a:ahLst/>
              <a:cxnLst/>
              <a:rect l="l" t="t" r="r" b="b"/>
              <a:pathLst>
                <a:path w="1554" h="1367" extrusionOk="0">
                  <a:moveTo>
                    <a:pt x="780" y="0"/>
                  </a:moveTo>
                  <a:cubicBezTo>
                    <a:pt x="733" y="0"/>
                    <a:pt x="686" y="5"/>
                    <a:pt x="640" y="14"/>
                  </a:cubicBezTo>
                  <a:lnTo>
                    <a:pt x="384" y="126"/>
                  </a:lnTo>
                  <a:cubicBezTo>
                    <a:pt x="321" y="171"/>
                    <a:pt x="263" y="224"/>
                    <a:pt x="216" y="292"/>
                  </a:cubicBezTo>
                  <a:cubicBezTo>
                    <a:pt x="1" y="602"/>
                    <a:pt x="76" y="1029"/>
                    <a:pt x="386" y="1244"/>
                  </a:cubicBezTo>
                  <a:cubicBezTo>
                    <a:pt x="505" y="1327"/>
                    <a:pt x="641" y="1367"/>
                    <a:pt x="777" y="1367"/>
                  </a:cubicBezTo>
                  <a:cubicBezTo>
                    <a:pt x="993" y="1367"/>
                    <a:pt x="1206" y="1265"/>
                    <a:pt x="1338" y="1074"/>
                  </a:cubicBezTo>
                  <a:cubicBezTo>
                    <a:pt x="1553" y="765"/>
                    <a:pt x="1478" y="337"/>
                    <a:pt x="1168" y="122"/>
                  </a:cubicBezTo>
                  <a:cubicBezTo>
                    <a:pt x="1050" y="39"/>
                    <a:pt x="914" y="0"/>
                    <a:pt x="78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5" name="Google Shape;805;p19"/>
            <p:cNvSpPr/>
            <p:nvPr/>
          </p:nvSpPr>
          <p:spPr>
            <a:xfrm>
              <a:off x="1674394" y="327523"/>
              <a:ext cx="51183" cy="45061"/>
            </a:xfrm>
            <a:custGeom>
              <a:avLst/>
              <a:gdLst/>
              <a:ahLst/>
              <a:cxnLst/>
              <a:rect l="l" t="t" r="r" b="b"/>
              <a:pathLst>
                <a:path w="1555" h="1369" extrusionOk="0">
                  <a:moveTo>
                    <a:pt x="779" y="1"/>
                  </a:moveTo>
                  <a:cubicBezTo>
                    <a:pt x="562" y="1"/>
                    <a:pt x="350" y="103"/>
                    <a:pt x="218" y="293"/>
                  </a:cubicBezTo>
                  <a:cubicBezTo>
                    <a:pt x="1" y="604"/>
                    <a:pt x="77" y="1031"/>
                    <a:pt x="388" y="1246"/>
                  </a:cubicBezTo>
                  <a:cubicBezTo>
                    <a:pt x="507" y="1329"/>
                    <a:pt x="643" y="1369"/>
                    <a:pt x="778" y="1369"/>
                  </a:cubicBezTo>
                  <a:cubicBezTo>
                    <a:pt x="994" y="1369"/>
                    <a:pt x="1207" y="1266"/>
                    <a:pt x="1339" y="1075"/>
                  </a:cubicBezTo>
                  <a:cubicBezTo>
                    <a:pt x="1555" y="766"/>
                    <a:pt x="1479" y="339"/>
                    <a:pt x="1170" y="123"/>
                  </a:cubicBezTo>
                  <a:cubicBezTo>
                    <a:pt x="1050" y="41"/>
                    <a:pt x="914" y="1"/>
                    <a:pt x="77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6" name="Google Shape;806;p19"/>
            <p:cNvSpPr/>
            <p:nvPr/>
          </p:nvSpPr>
          <p:spPr>
            <a:xfrm>
              <a:off x="1740355" y="492427"/>
              <a:ext cx="51216" cy="45061"/>
            </a:xfrm>
            <a:custGeom>
              <a:avLst/>
              <a:gdLst/>
              <a:ahLst/>
              <a:cxnLst/>
              <a:rect l="l" t="t" r="r" b="b"/>
              <a:pathLst>
                <a:path w="1556" h="1369" extrusionOk="0">
                  <a:moveTo>
                    <a:pt x="779" y="1"/>
                  </a:moveTo>
                  <a:cubicBezTo>
                    <a:pt x="563" y="1"/>
                    <a:pt x="350" y="103"/>
                    <a:pt x="217" y="293"/>
                  </a:cubicBezTo>
                  <a:cubicBezTo>
                    <a:pt x="1" y="603"/>
                    <a:pt x="76" y="1029"/>
                    <a:pt x="387" y="1246"/>
                  </a:cubicBezTo>
                  <a:cubicBezTo>
                    <a:pt x="506" y="1329"/>
                    <a:pt x="643" y="1368"/>
                    <a:pt x="778" y="1368"/>
                  </a:cubicBezTo>
                  <a:cubicBezTo>
                    <a:pt x="994" y="1368"/>
                    <a:pt x="1207" y="1266"/>
                    <a:pt x="1339" y="1075"/>
                  </a:cubicBezTo>
                  <a:cubicBezTo>
                    <a:pt x="1555" y="766"/>
                    <a:pt x="1480" y="339"/>
                    <a:pt x="1169" y="123"/>
                  </a:cubicBezTo>
                  <a:cubicBezTo>
                    <a:pt x="1050" y="41"/>
                    <a:pt x="914" y="1"/>
                    <a:pt x="77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7" name="Google Shape;807;p19"/>
            <p:cNvSpPr/>
            <p:nvPr/>
          </p:nvSpPr>
          <p:spPr>
            <a:xfrm>
              <a:off x="1674394" y="459413"/>
              <a:ext cx="51183" cy="45061"/>
            </a:xfrm>
            <a:custGeom>
              <a:avLst/>
              <a:gdLst/>
              <a:ahLst/>
              <a:cxnLst/>
              <a:rect l="l" t="t" r="r" b="b"/>
              <a:pathLst>
                <a:path w="1555" h="1369" extrusionOk="0">
                  <a:moveTo>
                    <a:pt x="778" y="1"/>
                  </a:moveTo>
                  <a:cubicBezTo>
                    <a:pt x="562" y="1"/>
                    <a:pt x="350" y="103"/>
                    <a:pt x="218" y="294"/>
                  </a:cubicBezTo>
                  <a:cubicBezTo>
                    <a:pt x="1" y="604"/>
                    <a:pt x="77" y="1030"/>
                    <a:pt x="388" y="1246"/>
                  </a:cubicBezTo>
                  <a:cubicBezTo>
                    <a:pt x="507" y="1329"/>
                    <a:pt x="643" y="1369"/>
                    <a:pt x="778" y="1369"/>
                  </a:cubicBezTo>
                  <a:cubicBezTo>
                    <a:pt x="994" y="1369"/>
                    <a:pt x="1207" y="1267"/>
                    <a:pt x="1339" y="1076"/>
                  </a:cubicBezTo>
                  <a:cubicBezTo>
                    <a:pt x="1555" y="765"/>
                    <a:pt x="1479" y="339"/>
                    <a:pt x="1170" y="124"/>
                  </a:cubicBezTo>
                  <a:cubicBezTo>
                    <a:pt x="1050" y="41"/>
                    <a:pt x="914" y="1"/>
                    <a:pt x="77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8" name="Google Shape;808;p19"/>
            <p:cNvSpPr/>
            <p:nvPr/>
          </p:nvSpPr>
          <p:spPr>
            <a:xfrm>
              <a:off x="1608465" y="426432"/>
              <a:ext cx="51150" cy="45094"/>
            </a:xfrm>
            <a:custGeom>
              <a:avLst/>
              <a:gdLst/>
              <a:ahLst/>
              <a:cxnLst/>
              <a:rect l="l" t="t" r="r" b="b"/>
              <a:pathLst>
                <a:path w="1554" h="1370" extrusionOk="0">
                  <a:moveTo>
                    <a:pt x="778" y="1"/>
                  </a:moveTo>
                  <a:cubicBezTo>
                    <a:pt x="562" y="1"/>
                    <a:pt x="348" y="103"/>
                    <a:pt x="216" y="294"/>
                  </a:cubicBezTo>
                  <a:cubicBezTo>
                    <a:pt x="0" y="605"/>
                    <a:pt x="77" y="1031"/>
                    <a:pt x="386" y="1246"/>
                  </a:cubicBezTo>
                  <a:cubicBezTo>
                    <a:pt x="505" y="1329"/>
                    <a:pt x="642" y="1369"/>
                    <a:pt x="777" y="1369"/>
                  </a:cubicBezTo>
                  <a:cubicBezTo>
                    <a:pt x="993" y="1369"/>
                    <a:pt x="1206" y="1267"/>
                    <a:pt x="1339" y="1076"/>
                  </a:cubicBezTo>
                  <a:cubicBezTo>
                    <a:pt x="1553" y="766"/>
                    <a:pt x="1478" y="340"/>
                    <a:pt x="1168" y="124"/>
                  </a:cubicBezTo>
                  <a:cubicBezTo>
                    <a:pt x="1049" y="41"/>
                    <a:pt x="913" y="1"/>
                    <a:pt x="77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9" name="Google Shape;809;p19"/>
            <p:cNvSpPr/>
            <p:nvPr/>
          </p:nvSpPr>
          <p:spPr>
            <a:xfrm>
              <a:off x="1674394" y="393518"/>
              <a:ext cx="51183" cy="45028"/>
            </a:xfrm>
            <a:custGeom>
              <a:avLst/>
              <a:gdLst/>
              <a:ahLst/>
              <a:cxnLst/>
              <a:rect l="l" t="t" r="r" b="b"/>
              <a:pathLst>
                <a:path w="1555" h="1368" extrusionOk="0">
                  <a:moveTo>
                    <a:pt x="779" y="0"/>
                  </a:moveTo>
                  <a:cubicBezTo>
                    <a:pt x="562" y="0"/>
                    <a:pt x="350" y="102"/>
                    <a:pt x="218" y="293"/>
                  </a:cubicBezTo>
                  <a:cubicBezTo>
                    <a:pt x="1" y="602"/>
                    <a:pt x="77" y="1028"/>
                    <a:pt x="388" y="1245"/>
                  </a:cubicBezTo>
                  <a:cubicBezTo>
                    <a:pt x="507" y="1328"/>
                    <a:pt x="643" y="1368"/>
                    <a:pt x="778" y="1368"/>
                  </a:cubicBezTo>
                  <a:cubicBezTo>
                    <a:pt x="994" y="1368"/>
                    <a:pt x="1207" y="1265"/>
                    <a:pt x="1339" y="1075"/>
                  </a:cubicBezTo>
                  <a:cubicBezTo>
                    <a:pt x="1555" y="765"/>
                    <a:pt x="1479" y="339"/>
                    <a:pt x="1170" y="123"/>
                  </a:cubicBezTo>
                  <a:cubicBezTo>
                    <a:pt x="1050" y="40"/>
                    <a:pt x="914" y="0"/>
                    <a:pt x="77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0" name="Google Shape;810;p19"/>
            <p:cNvSpPr/>
            <p:nvPr/>
          </p:nvSpPr>
          <p:spPr>
            <a:xfrm>
              <a:off x="1740421" y="624317"/>
              <a:ext cx="51150" cy="45061"/>
            </a:xfrm>
            <a:custGeom>
              <a:avLst/>
              <a:gdLst/>
              <a:ahLst/>
              <a:cxnLst/>
              <a:rect l="l" t="t" r="r" b="b"/>
              <a:pathLst>
                <a:path w="1554" h="1369" extrusionOk="0">
                  <a:moveTo>
                    <a:pt x="777" y="1"/>
                  </a:moveTo>
                  <a:cubicBezTo>
                    <a:pt x="561" y="1"/>
                    <a:pt x="348" y="103"/>
                    <a:pt x="215" y="293"/>
                  </a:cubicBezTo>
                  <a:cubicBezTo>
                    <a:pt x="0" y="604"/>
                    <a:pt x="74" y="1029"/>
                    <a:pt x="385" y="1245"/>
                  </a:cubicBezTo>
                  <a:cubicBezTo>
                    <a:pt x="505" y="1328"/>
                    <a:pt x="641" y="1368"/>
                    <a:pt x="777" y="1368"/>
                  </a:cubicBezTo>
                  <a:cubicBezTo>
                    <a:pt x="993" y="1368"/>
                    <a:pt x="1205" y="1266"/>
                    <a:pt x="1337" y="1075"/>
                  </a:cubicBezTo>
                  <a:cubicBezTo>
                    <a:pt x="1553" y="766"/>
                    <a:pt x="1478" y="339"/>
                    <a:pt x="1167" y="123"/>
                  </a:cubicBezTo>
                  <a:cubicBezTo>
                    <a:pt x="1048" y="40"/>
                    <a:pt x="912" y="1"/>
                    <a:pt x="77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1" name="Google Shape;811;p19"/>
            <p:cNvSpPr/>
            <p:nvPr/>
          </p:nvSpPr>
          <p:spPr>
            <a:xfrm>
              <a:off x="1674427" y="657297"/>
              <a:ext cx="51150" cy="45028"/>
            </a:xfrm>
            <a:custGeom>
              <a:avLst/>
              <a:gdLst/>
              <a:ahLst/>
              <a:cxnLst/>
              <a:rect l="l" t="t" r="r" b="b"/>
              <a:pathLst>
                <a:path w="1554" h="1368" extrusionOk="0">
                  <a:moveTo>
                    <a:pt x="777" y="0"/>
                  </a:moveTo>
                  <a:cubicBezTo>
                    <a:pt x="561" y="0"/>
                    <a:pt x="349" y="102"/>
                    <a:pt x="217" y="293"/>
                  </a:cubicBezTo>
                  <a:cubicBezTo>
                    <a:pt x="1" y="603"/>
                    <a:pt x="76" y="1030"/>
                    <a:pt x="387" y="1246"/>
                  </a:cubicBezTo>
                  <a:cubicBezTo>
                    <a:pt x="506" y="1328"/>
                    <a:pt x="642" y="1368"/>
                    <a:pt x="777" y="1368"/>
                  </a:cubicBezTo>
                  <a:cubicBezTo>
                    <a:pt x="993" y="1368"/>
                    <a:pt x="1206" y="1266"/>
                    <a:pt x="1338" y="1075"/>
                  </a:cubicBezTo>
                  <a:cubicBezTo>
                    <a:pt x="1554" y="764"/>
                    <a:pt x="1478" y="338"/>
                    <a:pt x="1169" y="123"/>
                  </a:cubicBezTo>
                  <a:cubicBezTo>
                    <a:pt x="1049" y="40"/>
                    <a:pt x="913" y="0"/>
                    <a:pt x="77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2" name="Google Shape;812;p19"/>
            <p:cNvSpPr/>
            <p:nvPr/>
          </p:nvSpPr>
          <p:spPr>
            <a:xfrm>
              <a:off x="1740355" y="558355"/>
              <a:ext cx="51183" cy="45061"/>
            </a:xfrm>
            <a:custGeom>
              <a:avLst/>
              <a:gdLst/>
              <a:ahLst/>
              <a:cxnLst/>
              <a:rect l="l" t="t" r="r" b="b"/>
              <a:pathLst>
                <a:path w="1555" h="1369" extrusionOk="0">
                  <a:moveTo>
                    <a:pt x="778" y="0"/>
                  </a:moveTo>
                  <a:cubicBezTo>
                    <a:pt x="561" y="0"/>
                    <a:pt x="349" y="103"/>
                    <a:pt x="216" y="294"/>
                  </a:cubicBezTo>
                  <a:cubicBezTo>
                    <a:pt x="1" y="603"/>
                    <a:pt x="76" y="1030"/>
                    <a:pt x="386" y="1246"/>
                  </a:cubicBezTo>
                  <a:cubicBezTo>
                    <a:pt x="505" y="1329"/>
                    <a:pt x="641" y="1368"/>
                    <a:pt x="777" y="1368"/>
                  </a:cubicBezTo>
                  <a:cubicBezTo>
                    <a:pt x="993" y="1368"/>
                    <a:pt x="1206" y="1266"/>
                    <a:pt x="1338" y="1076"/>
                  </a:cubicBezTo>
                  <a:cubicBezTo>
                    <a:pt x="1554" y="765"/>
                    <a:pt x="1478" y="338"/>
                    <a:pt x="1168" y="124"/>
                  </a:cubicBezTo>
                  <a:cubicBezTo>
                    <a:pt x="1049" y="40"/>
                    <a:pt x="913" y="0"/>
                    <a:pt x="77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3" name="Google Shape;813;p19"/>
            <p:cNvSpPr/>
            <p:nvPr/>
          </p:nvSpPr>
          <p:spPr>
            <a:xfrm>
              <a:off x="1674427" y="591303"/>
              <a:ext cx="51150" cy="45061"/>
            </a:xfrm>
            <a:custGeom>
              <a:avLst/>
              <a:gdLst/>
              <a:ahLst/>
              <a:cxnLst/>
              <a:rect l="l" t="t" r="r" b="b"/>
              <a:pathLst>
                <a:path w="1554" h="1369" extrusionOk="0">
                  <a:moveTo>
                    <a:pt x="778" y="1"/>
                  </a:moveTo>
                  <a:cubicBezTo>
                    <a:pt x="562" y="1"/>
                    <a:pt x="349" y="103"/>
                    <a:pt x="217" y="294"/>
                  </a:cubicBezTo>
                  <a:cubicBezTo>
                    <a:pt x="1" y="604"/>
                    <a:pt x="76" y="1030"/>
                    <a:pt x="387" y="1246"/>
                  </a:cubicBezTo>
                  <a:cubicBezTo>
                    <a:pt x="506" y="1329"/>
                    <a:pt x="642" y="1368"/>
                    <a:pt x="777" y="1368"/>
                  </a:cubicBezTo>
                  <a:cubicBezTo>
                    <a:pt x="993" y="1368"/>
                    <a:pt x="1206" y="1267"/>
                    <a:pt x="1338" y="1076"/>
                  </a:cubicBezTo>
                  <a:cubicBezTo>
                    <a:pt x="1554" y="766"/>
                    <a:pt x="1478" y="339"/>
                    <a:pt x="1169" y="124"/>
                  </a:cubicBezTo>
                  <a:cubicBezTo>
                    <a:pt x="1049" y="41"/>
                    <a:pt x="913" y="1"/>
                    <a:pt x="77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4" name="Google Shape;814;p19"/>
            <p:cNvSpPr/>
            <p:nvPr/>
          </p:nvSpPr>
          <p:spPr>
            <a:xfrm>
              <a:off x="1674394" y="525408"/>
              <a:ext cx="51183" cy="45028"/>
            </a:xfrm>
            <a:custGeom>
              <a:avLst/>
              <a:gdLst/>
              <a:ahLst/>
              <a:cxnLst/>
              <a:rect l="l" t="t" r="r" b="b"/>
              <a:pathLst>
                <a:path w="1555" h="1368" extrusionOk="0">
                  <a:moveTo>
                    <a:pt x="779" y="0"/>
                  </a:moveTo>
                  <a:cubicBezTo>
                    <a:pt x="562" y="0"/>
                    <a:pt x="350" y="102"/>
                    <a:pt x="218" y="293"/>
                  </a:cubicBezTo>
                  <a:cubicBezTo>
                    <a:pt x="1" y="603"/>
                    <a:pt x="77" y="1030"/>
                    <a:pt x="388" y="1245"/>
                  </a:cubicBezTo>
                  <a:cubicBezTo>
                    <a:pt x="507" y="1328"/>
                    <a:pt x="643" y="1368"/>
                    <a:pt x="778" y="1368"/>
                  </a:cubicBezTo>
                  <a:cubicBezTo>
                    <a:pt x="994" y="1368"/>
                    <a:pt x="1207" y="1266"/>
                    <a:pt x="1339" y="1075"/>
                  </a:cubicBezTo>
                  <a:cubicBezTo>
                    <a:pt x="1555" y="765"/>
                    <a:pt x="1479" y="338"/>
                    <a:pt x="1170" y="122"/>
                  </a:cubicBezTo>
                  <a:cubicBezTo>
                    <a:pt x="1050" y="40"/>
                    <a:pt x="914" y="0"/>
                    <a:pt x="77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5" name="Google Shape;815;p19"/>
            <p:cNvSpPr/>
            <p:nvPr/>
          </p:nvSpPr>
          <p:spPr>
            <a:xfrm>
              <a:off x="1740355" y="756207"/>
              <a:ext cx="51216" cy="45061"/>
            </a:xfrm>
            <a:custGeom>
              <a:avLst/>
              <a:gdLst/>
              <a:ahLst/>
              <a:cxnLst/>
              <a:rect l="l" t="t" r="r" b="b"/>
              <a:pathLst>
                <a:path w="1556" h="1369" extrusionOk="0">
                  <a:moveTo>
                    <a:pt x="779" y="0"/>
                  </a:moveTo>
                  <a:cubicBezTo>
                    <a:pt x="563" y="0"/>
                    <a:pt x="350" y="102"/>
                    <a:pt x="217" y="293"/>
                  </a:cubicBezTo>
                  <a:cubicBezTo>
                    <a:pt x="1" y="604"/>
                    <a:pt x="76" y="1029"/>
                    <a:pt x="387" y="1245"/>
                  </a:cubicBezTo>
                  <a:cubicBezTo>
                    <a:pt x="507" y="1328"/>
                    <a:pt x="643" y="1368"/>
                    <a:pt x="779" y="1368"/>
                  </a:cubicBezTo>
                  <a:cubicBezTo>
                    <a:pt x="995" y="1368"/>
                    <a:pt x="1207" y="1266"/>
                    <a:pt x="1339" y="1075"/>
                  </a:cubicBezTo>
                  <a:cubicBezTo>
                    <a:pt x="1555" y="765"/>
                    <a:pt x="1480" y="339"/>
                    <a:pt x="1169" y="123"/>
                  </a:cubicBezTo>
                  <a:cubicBezTo>
                    <a:pt x="1050" y="40"/>
                    <a:pt x="914" y="0"/>
                    <a:pt x="77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6" name="Google Shape;816;p19"/>
            <p:cNvSpPr/>
            <p:nvPr/>
          </p:nvSpPr>
          <p:spPr>
            <a:xfrm>
              <a:off x="1674427" y="723226"/>
              <a:ext cx="51150" cy="45028"/>
            </a:xfrm>
            <a:custGeom>
              <a:avLst/>
              <a:gdLst/>
              <a:ahLst/>
              <a:cxnLst/>
              <a:rect l="l" t="t" r="r" b="b"/>
              <a:pathLst>
                <a:path w="1554" h="1368" extrusionOk="0">
                  <a:moveTo>
                    <a:pt x="778" y="0"/>
                  </a:moveTo>
                  <a:cubicBezTo>
                    <a:pt x="561" y="0"/>
                    <a:pt x="349" y="102"/>
                    <a:pt x="217" y="293"/>
                  </a:cubicBezTo>
                  <a:cubicBezTo>
                    <a:pt x="1" y="602"/>
                    <a:pt x="76" y="1030"/>
                    <a:pt x="387" y="1245"/>
                  </a:cubicBezTo>
                  <a:cubicBezTo>
                    <a:pt x="506" y="1328"/>
                    <a:pt x="642" y="1368"/>
                    <a:pt x="777" y="1368"/>
                  </a:cubicBezTo>
                  <a:cubicBezTo>
                    <a:pt x="993" y="1368"/>
                    <a:pt x="1206" y="1265"/>
                    <a:pt x="1338" y="1075"/>
                  </a:cubicBezTo>
                  <a:cubicBezTo>
                    <a:pt x="1554" y="765"/>
                    <a:pt x="1478" y="338"/>
                    <a:pt x="1169" y="122"/>
                  </a:cubicBezTo>
                  <a:cubicBezTo>
                    <a:pt x="1049" y="40"/>
                    <a:pt x="913" y="0"/>
                    <a:pt x="77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7" name="Google Shape;817;p19"/>
            <p:cNvSpPr/>
            <p:nvPr/>
          </p:nvSpPr>
          <p:spPr>
            <a:xfrm>
              <a:off x="1628675" y="690311"/>
              <a:ext cx="30940" cy="41242"/>
            </a:xfrm>
            <a:custGeom>
              <a:avLst/>
              <a:gdLst/>
              <a:ahLst/>
              <a:cxnLst/>
              <a:rect l="l" t="t" r="r" b="b"/>
              <a:pathLst>
                <a:path w="940" h="1253" extrusionOk="0">
                  <a:moveTo>
                    <a:pt x="168" y="1"/>
                  </a:moveTo>
                  <a:cubicBezTo>
                    <a:pt x="112" y="1"/>
                    <a:pt x="55" y="8"/>
                    <a:pt x="0" y="21"/>
                  </a:cubicBezTo>
                  <a:lnTo>
                    <a:pt x="538" y="1252"/>
                  </a:lnTo>
                  <a:cubicBezTo>
                    <a:pt x="610" y="1207"/>
                    <a:pt x="673" y="1146"/>
                    <a:pt x="725" y="1074"/>
                  </a:cubicBezTo>
                  <a:cubicBezTo>
                    <a:pt x="939" y="763"/>
                    <a:pt x="864" y="336"/>
                    <a:pt x="554" y="121"/>
                  </a:cubicBezTo>
                  <a:cubicBezTo>
                    <a:pt x="436" y="39"/>
                    <a:pt x="302" y="1"/>
                    <a:pt x="16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8" name="Google Shape;818;p19"/>
            <p:cNvSpPr/>
            <p:nvPr/>
          </p:nvSpPr>
          <p:spPr>
            <a:xfrm>
              <a:off x="1700429" y="855083"/>
              <a:ext cx="25147" cy="37457"/>
            </a:xfrm>
            <a:custGeom>
              <a:avLst/>
              <a:gdLst/>
              <a:ahLst/>
              <a:cxnLst/>
              <a:rect l="l" t="t" r="r" b="b"/>
              <a:pathLst>
                <a:path w="764" h="1138" extrusionOk="0">
                  <a:moveTo>
                    <a:pt x="0" y="1"/>
                  </a:moveTo>
                  <a:lnTo>
                    <a:pt x="497" y="1137"/>
                  </a:lnTo>
                  <a:cubicBezTo>
                    <a:pt x="514" y="1117"/>
                    <a:pt x="534" y="1099"/>
                    <a:pt x="548" y="1075"/>
                  </a:cubicBezTo>
                  <a:cubicBezTo>
                    <a:pt x="764" y="766"/>
                    <a:pt x="688" y="339"/>
                    <a:pt x="379" y="123"/>
                  </a:cubicBezTo>
                  <a:cubicBezTo>
                    <a:pt x="263" y="43"/>
                    <a:pt x="131" y="4"/>
                    <a:pt x="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9" name="Google Shape;819;p19"/>
            <p:cNvSpPr/>
            <p:nvPr/>
          </p:nvSpPr>
          <p:spPr>
            <a:xfrm>
              <a:off x="1678607" y="789155"/>
              <a:ext cx="46970" cy="44995"/>
            </a:xfrm>
            <a:custGeom>
              <a:avLst/>
              <a:gdLst/>
              <a:ahLst/>
              <a:cxnLst/>
              <a:rect l="l" t="t" r="r" b="b"/>
              <a:pathLst>
                <a:path w="1427" h="1367" extrusionOk="0">
                  <a:moveTo>
                    <a:pt x="650" y="1"/>
                  </a:moveTo>
                  <a:cubicBezTo>
                    <a:pt x="434" y="1"/>
                    <a:pt x="222" y="103"/>
                    <a:pt x="90" y="294"/>
                  </a:cubicBezTo>
                  <a:cubicBezTo>
                    <a:pt x="48" y="354"/>
                    <a:pt x="20" y="419"/>
                    <a:pt x="0" y="486"/>
                  </a:cubicBezTo>
                  <a:lnTo>
                    <a:pt x="356" y="1297"/>
                  </a:lnTo>
                  <a:cubicBezTo>
                    <a:pt x="450" y="1344"/>
                    <a:pt x="553" y="1367"/>
                    <a:pt x="654" y="1367"/>
                  </a:cubicBezTo>
                  <a:cubicBezTo>
                    <a:pt x="868" y="1367"/>
                    <a:pt x="1079" y="1265"/>
                    <a:pt x="1211" y="1076"/>
                  </a:cubicBezTo>
                  <a:cubicBezTo>
                    <a:pt x="1427" y="765"/>
                    <a:pt x="1351" y="339"/>
                    <a:pt x="1042" y="124"/>
                  </a:cubicBezTo>
                  <a:cubicBezTo>
                    <a:pt x="922" y="41"/>
                    <a:pt x="786" y="1"/>
                    <a:pt x="65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0" name="Google Shape;820;p19"/>
            <p:cNvSpPr/>
            <p:nvPr/>
          </p:nvSpPr>
          <p:spPr>
            <a:xfrm>
              <a:off x="1747761" y="954058"/>
              <a:ext cx="43810" cy="44929"/>
            </a:xfrm>
            <a:custGeom>
              <a:avLst/>
              <a:gdLst/>
              <a:ahLst/>
              <a:cxnLst/>
              <a:rect l="l" t="t" r="r" b="b"/>
              <a:pathLst>
                <a:path w="1331" h="1365" extrusionOk="0">
                  <a:moveTo>
                    <a:pt x="556" y="0"/>
                  </a:moveTo>
                  <a:cubicBezTo>
                    <a:pt x="344" y="0"/>
                    <a:pt x="134" y="99"/>
                    <a:pt x="0" y="284"/>
                  </a:cubicBezTo>
                  <a:lnTo>
                    <a:pt x="471" y="1359"/>
                  </a:lnTo>
                  <a:cubicBezTo>
                    <a:pt x="499" y="1363"/>
                    <a:pt x="528" y="1365"/>
                    <a:pt x="557" y="1365"/>
                  </a:cubicBezTo>
                  <a:cubicBezTo>
                    <a:pt x="771" y="1365"/>
                    <a:pt x="982" y="1264"/>
                    <a:pt x="1114" y="1074"/>
                  </a:cubicBezTo>
                  <a:cubicBezTo>
                    <a:pt x="1330" y="764"/>
                    <a:pt x="1255" y="338"/>
                    <a:pt x="944" y="122"/>
                  </a:cubicBezTo>
                  <a:cubicBezTo>
                    <a:pt x="826" y="40"/>
                    <a:pt x="691" y="0"/>
                    <a:pt x="55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1" name="Google Shape;821;p19"/>
            <p:cNvSpPr/>
            <p:nvPr/>
          </p:nvSpPr>
          <p:spPr>
            <a:xfrm>
              <a:off x="1608465" y="360504"/>
              <a:ext cx="51216" cy="45061"/>
            </a:xfrm>
            <a:custGeom>
              <a:avLst/>
              <a:gdLst/>
              <a:ahLst/>
              <a:cxnLst/>
              <a:rect l="l" t="t" r="r" b="b"/>
              <a:pathLst>
                <a:path w="1556" h="1369" extrusionOk="0">
                  <a:moveTo>
                    <a:pt x="779" y="0"/>
                  </a:moveTo>
                  <a:cubicBezTo>
                    <a:pt x="563" y="0"/>
                    <a:pt x="350" y="102"/>
                    <a:pt x="217" y="294"/>
                  </a:cubicBezTo>
                  <a:cubicBezTo>
                    <a:pt x="0" y="604"/>
                    <a:pt x="77" y="1030"/>
                    <a:pt x="387" y="1246"/>
                  </a:cubicBezTo>
                  <a:cubicBezTo>
                    <a:pt x="506" y="1328"/>
                    <a:pt x="643" y="1368"/>
                    <a:pt x="778" y="1368"/>
                  </a:cubicBezTo>
                  <a:cubicBezTo>
                    <a:pt x="994" y="1368"/>
                    <a:pt x="1207" y="1266"/>
                    <a:pt x="1340" y="1076"/>
                  </a:cubicBezTo>
                  <a:cubicBezTo>
                    <a:pt x="1556" y="765"/>
                    <a:pt x="1479" y="338"/>
                    <a:pt x="1169" y="123"/>
                  </a:cubicBezTo>
                  <a:cubicBezTo>
                    <a:pt x="1050" y="40"/>
                    <a:pt x="914" y="0"/>
                    <a:pt x="77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2" name="Google Shape;822;p19"/>
            <p:cNvSpPr/>
            <p:nvPr/>
          </p:nvSpPr>
          <p:spPr>
            <a:xfrm>
              <a:off x="1608465" y="492427"/>
              <a:ext cx="51216" cy="45061"/>
            </a:xfrm>
            <a:custGeom>
              <a:avLst/>
              <a:gdLst/>
              <a:ahLst/>
              <a:cxnLst/>
              <a:rect l="l" t="t" r="r" b="b"/>
              <a:pathLst>
                <a:path w="1556" h="1369" extrusionOk="0">
                  <a:moveTo>
                    <a:pt x="779" y="1"/>
                  </a:moveTo>
                  <a:cubicBezTo>
                    <a:pt x="563" y="1"/>
                    <a:pt x="350" y="103"/>
                    <a:pt x="217" y="293"/>
                  </a:cubicBezTo>
                  <a:cubicBezTo>
                    <a:pt x="0" y="603"/>
                    <a:pt x="77" y="1029"/>
                    <a:pt x="387" y="1246"/>
                  </a:cubicBezTo>
                  <a:cubicBezTo>
                    <a:pt x="506" y="1329"/>
                    <a:pt x="643" y="1368"/>
                    <a:pt x="778" y="1368"/>
                  </a:cubicBezTo>
                  <a:cubicBezTo>
                    <a:pt x="994" y="1368"/>
                    <a:pt x="1207" y="1266"/>
                    <a:pt x="1340" y="1075"/>
                  </a:cubicBezTo>
                  <a:cubicBezTo>
                    <a:pt x="1556" y="766"/>
                    <a:pt x="1479" y="339"/>
                    <a:pt x="1169" y="123"/>
                  </a:cubicBezTo>
                  <a:cubicBezTo>
                    <a:pt x="1050" y="41"/>
                    <a:pt x="914" y="1"/>
                    <a:pt x="77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3" name="Google Shape;823;p19"/>
            <p:cNvSpPr/>
            <p:nvPr/>
          </p:nvSpPr>
          <p:spPr>
            <a:xfrm>
              <a:off x="1542471" y="459413"/>
              <a:ext cx="51249" cy="45061"/>
            </a:xfrm>
            <a:custGeom>
              <a:avLst/>
              <a:gdLst/>
              <a:ahLst/>
              <a:cxnLst/>
              <a:rect l="l" t="t" r="r" b="b"/>
              <a:pathLst>
                <a:path w="1557" h="1369" extrusionOk="0">
                  <a:moveTo>
                    <a:pt x="778" y="1"/>
                  </a:moveTo>
                  <a:cubicBezTo>
                    <a:pt x="562" y="1"/>
                    <a:pt x="350" y="103"/>
                    <a:pt x="217" y="294"/>
                  </a:cubicBezTo>
                  <a:cubicBezTo>
                    <a:pt x="1" y="604"/>
                    <a:pt x="77" y="1030"/>
                    <a:pt x="387" y="1246"/>
                  </a:cubicBezTo>
                  <a:cubicBezTo>
                    <a:pt x="506" y="1329"/>
                    <a:pt x="642" y="1369"/>
                    <a:pt x="777" y="1369"/>
                  </a:cubicBezTo>
                  <a:cubicBezTo>
                    <a:pt x="993" y="1369"/>
                    <a:pt x="1206" y="1267"/>
                    <a:pt x="1339" y="1076"/>
                  </a:cubicBezTo>
                  <a:cubicBezTo>
                    <a:pt x="1556" y="765"/>
                    <a:pt x="1481" y="339"/>
                    <a:pt x="1169" y="124"/>
                  </a:cubicBezTo>
                  <a:cubicBezTo>
                    <a:pt x="1050" y="41"/>
                    <a:pt x="913" y="1"/>
                    <a:pt x="77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4" name="Google Shape;824;p19"/>
            <p:cNvSpPr/>
            <p:nvPr/>
          </p:nvSpPr>
          <p:spPr>
            <a:xfrm>
              <a:off x="1514691" y="430316"/>
              <a:ext cx="10895" cy="22020"/>
            </a:xfrm>
            <a:custGeom>
              <a:avLst/>
              <a:gdLst/>
              <a:ahLst/>
              <a:cxnLst/>
              <a:rect l="l" t="t" r="r" b="b"/>
              <a:pathLst>
                <a:path w="331" h="669" extrusionOk="0">
                  <a:moveTo>
                    <a:pt x="1" y="0"/>
                  </a:moveTo>
                  <a:lnTo>
                    <a:pt x="294" y="669"/>
                  </a:lnTo>
                  <a:cubicBezTo>
                    <a:pt x="331" y="420"/>
                    <a:pt x="231" y="159"/>
                    <a:pt x="11" y="6"/>
                  </a:cubicBezTo>
                  <a:cubicBezTo>
                    <a:pt x="7" y="5"/>
                    <a:pt x="5" y="4"/>
                    <a:pt x="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5" name="Google Shape;825;p19"/>
            <p:cNvSpPr/>
            <p:nvPr/>
          </p:nvSpPr>
          <p:spPr>
            <a:xfrm>
              <a:off x="1542504" y="393518"/>
              <a:ext cx="51216" cy="45028"/>
            </a:xfrm>
            <a:custGeom>
              <a:avLst/>
              <a:gdLst/>
              <a:ahLst/>
              <a:cxnLst/>
              <a:rect l="l" t="t" r="r" b="b"/>
              <a:pathLst>
                <a:path w="1556" h="1368" extrusionOk="0">
                  <a:moveTo>
                    <a:pt x="779" y="0"/>
                  </a:moveTo>
                  <a:cubicBezTo>
                    <a:pt x="563" y="0"/>
                    <a:pt x="350" y="102"/>
                    <a:pt x="217" y="293"/>
                  </a:cubicBezTo>
                  <a:cubicBezTo>
                    <a:pt x="1" y="602"/>
                    <a:pt x="77" y="1028"/>
                    <a:pt x="387" y="1245"/>
                  </a:cubicBezTo>
                  <a:cubicBezTo>
                    <a:pt x="506" y="1328"/>
                    <a:pt x="643" y="1368"/>
                    <a:pt x="778" y="1368"/>
                  </a:cubicBezTo>
                  <a:cubicBezTo>
                    <a:pt x="994" y="1368"/>
                    <a:pt x="1207" y="1265"/>
                    <a:pt x="1339" y="1075"/>
                  </a:cubicBezTo>
                  <a:cubicBezTo>
                    <a:pt x="1555" y="765"/>
                    <a:pt x="1480" y="339"/>
                    <a:pt x="1169" y="123"/>
                  </a:cubicBezTo>
                  <a:cubicBezTo>
                    <a:pt x="1050" y="40"/>
                    <a:pt x="914" y="0"/>
                    <a:pt x="77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6" name="Google Shape;826;p19"/>
            <p:cNvSpPr/>
            <p:nvPr/>
          </p:nvSpPr>
          <p:spPr>
            <a:xfrm>
              <a:off x="1608465" y="624284"/>
              <a:ext cx="51150" cy="45061"/>
            </a:xfrm>
            <a:custGeom>
              <a:avLst/>
              <a:gdLst/>
              <a:ahLst/>
              <a:cxnLst/>
              <a:rect l="l" t="t" r="r" b="b"/>
              <a:pathLst>
                <a:path w="1554" h="1369" extrusionOk="0">
                  <a:moveTo>
                    <a:pt x="778" y="0"/>
                  </a:moveTo>
                  <a:cubicBezTo>
                    <a:pt x="562" y="0"/>
                    <a:pt x="348" y="102"/>
                    <a:pt x="216" y="293"/>
                  </a:cubicBezTo>
                  <a:cubicBezTo>
                    <a:pt x="0" y="603"/>
                    <a:pt x="77" y="1029"/>
                    <a:pt x="386" y="1245"/>
                  </a:cubicBezTo>
                  <a:cubicBezTo>
                    <a:pt x="506" y="1329"/>
                    <a:pt x="642" y="1369"/>
                    <a:pt x="777" y="1369"/>
                  </a:cubicBezTo>
                  <a:cubicBezTo>
                    <a:pt x="993" y="1369"/>
                    <a:pt x="1205" y="1266"/>
                    <a:pt x="1339" y="1075"/>
                  </a:cubicBezTo>
                  <a:cubicBezTo>
                    <a:pt x="1553" y="765"/>
                    <a:pt x="1478" y="339"/>
                    <a:pt x="1168" y="123"/>
                  </a:cubicBezTo>
                  <a:cubicBezTo>
                    <a:pt x="1049" y="40"/>
                    <a:pt x="913" y="0"/>
                    <a:pt x="77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7" name="Google Shape;827;p19"/>
            <p:cNvSpPr/>
            <p:nvPr/>
          </p:nvSpPr>
          <p:spPr>
            <a:xfrm>
              <a:off x="1608465" y="558355"/>
              <a:ext cx="51150" cy="45061"/>
            </a:xfrm>
            <a:custGeom>
              <a:avLst/>
              <a:gdLst/>
              <a:ahLst/>
              <a:cxnLst/>
              <a:rect l="l" t="t" r="r" b="b"/>
              <a:pathLst>
                <a:path w="1554" h="1369" extrusionOk="0">
                  <a:moveTo>
                    <a:pt x="778" y="0"/>
                  </a:moveTo>
                  <a:cubicBezTo>
                    <a:pt x="561" y="0"/>
                    <a:pt x="348" y="103"/>
                    <a:pt x="216" y="294"/>
                  </a:cubicBezTo>
                  <a:cubicBezTo>
                    <a:pt x="0" y="603"/>
                    <a:pt x="77" y="1030"/>
                    <a:pt x="386" y="1246"/>
                  </a:cubicBezTo>
                  <a:cubicBezTo>
                    <a:pt x="505" y="1329"/>
                    <a:pt x="642" y="1368"/>
                    <a:pt x="777" y="1368"/>
                  </a:cubicBezTo>
                  <a:cubicBezTo>
                    <a:pt x="993" y="1368"/>
                    <a:pt x="1206" y="1266"/>
                    <a:pt x="1339" y="1076"/>
                  </a:cubicBezTo>
                  <a:cubicBezTo>
                    <a:pt x="1553" y="765"/>
                    <a:pt x="1478" y="338"/>
                    <a:pt x="1168" y="124"/>
                  </a:cubicBezTo>
                  <a:cubicBezTo>
                    <a:pt x="1049" y="40"/>
                    <a:pt x="913" y="0"/>
                    <a:pt x="77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8" name="Google Shape;828;p19"/>
            <p:cNvSpPr/>
            <p:nvPr/>
          </p:nvSpPr>
          <p:spPr>
            <a:xfrm>
              <a:off x="1557513" y="525408"/>
              <a:ext cx="36207" cy="43711"/>
            </a:xfrm>
            <a:custGeom>
              <a:avLst/>
              <a:gdLst/>
              <a:ahLst/>
              <a:cxnLst/>
              <a:rect l="l" t="t" r="r" b="b"/>
              <a:pathLst>
                <a:path w="1100" h="1328" extrusionOk="0">
                  <a:moveTo>
                    <a:pt x="328" y="1"/>
                  </a:moveTo>
                  <a:cubicBezTo>
                    <a:pt x="214" y="1"/>
                    <a:pt x="101" y="29"/>
                    <a:pt x="0" y="83"/>
                  </a:cubicBezTo>
                  <a:lnTo>
                    <a:pt x="545" y="1328"/>
                  </a:lnTo>
                  <a:cubicBezTo>
                    <a:pt x="676" y="1282"/>
                    <a:pt x="797" y="1199"/>
                    <a:pt x="883" y="1073"/>
                  </a:cubicBezTo>
                  <a:cubicBezTo>
                    <a:pt x="1099" y="764"/>
                    <a:pt x="1024" y="337"/>
                    <a:pt x="713" y="121"/>
                  </a:cubicBezTo>
                  <a:cubicBezTo>
                    <a:pt x="595" y="40"/>
                    <a:pt x="461" y="1"/>
                    <a:pt x="32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9" name="Google Shape;829;p19"/>
            <p:cNvSpPr/>
            <p:nvPr/>
          </p:nvSpPr>
          <p:spPr>
            <a:xfrm>
              <a:off x="1503499" y="378245"/>
              <a:ext cx="346365" cy="681242"/>
            </a:xfrm>
            <a:custGeom>
              <a:avLst/>
              <a:gdLst/>
              <a:ahLst/>
              <a:cxnLst/>
              <a:rect l="l" t="t" r="r" b="b"/>
              <a:pathLst>
                <a:path w="10523" h="20697" extrusionOk="0">
                  <a:moveTo>
                    <a:pt x="1739" y="0"/>
                  </a:moveTo>
                  <a:cubicBezTo>
                    <a:pt x="1728" y="1"/>
                    <a:pt x="1718" y="5"/>
                    <a:pt x="1709" y="6"/>
                  </a:cubicBezTo>
                  <a:lnTo>
                    <a:pt x="500" y="534"/>
                  </a:lnTo>
                  <a:cubicBezTo>
                    <a:pt x="463" y="549"/>
                    <a:pt x="430" y="568"/>
                    <a:pt x="400" y="590"/>
                  </a:cubicBezTo>
                  <a:cubicBezTo>
                    <a:pt x="116" y="771"/>
                    <a:pt x="1" y="1136"/>
                    <a:pt x="139" y="1454"/>
                  </a:cubicBezTo>
                  <a:lnTo>
                    <a:pt x="8368" y="20279"/>
                  </a:lnTo>
                  <a:cubicBezTo>
                    <a:pt x="8482" y="20540"/>
                    <a:pt x="8737" y="20696"/>
                    <a:pt x="9006" y="20696"/>
                  </a:cubicBezTo>
                  <a:cubicBezTo>
                    <a:pt x="9099" y="20696"/>
                    <a:pt x="9194" y="20677"/>
                    <a:pt x="9285" y="20637"/>
                  </a:cubicBezTo>
                  <a:lnTo>
                    <a:pt x="10523" y="20096"/>
                  </a:lnTo>
                  <a:lnTo>
                    <a:pt x="1739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0" name="Google Shape;830;p19"/>
            <p:cNvSpPr/>
            <p:nvPr/>
          </p:nvSpPr>
          <p:spPr>
            <a:xfrm>
              <a:off x="2000976" y="234242"/>
              <a:ext cx="97066" cy="139198"/>
            </a:xfrm>
            <a:custGeom>
              <a:avLst/>
              <a:gdLst/>
              <a:ahLst/>
              <a:cxnLst/>
              <a:rect l="l" t="t" r="r" b="b"/>
              <a:pathLst>
                <a:path w="2949" h="4229" extrusionOk="0">
                  <a:moveTo>
                    <a:pt x="1287" y="1"/>
                  </a:moveTo>
                  <a:cubicBezTo>
                    <a:pt x="1260" y="1"/>
                    <a:pt x="1234" y="3"/>
                    <a:pt x="1207" y="8"/>
                  </a:cubicBezTo>
                  <a:lnTo>
                    <a:pt x="1" y="227"/>
                  </a:lnTo>
                  <a:lnTo>
                    <a:pt x="1748" y="4229"/>
                  </a:lnTo>
                  <a:lnTo>
                    <a:pt x="2730" y="3494"/>
                  </a:lnTo>
                  <a:cubicBezTo>
                    <a:pt x="2892" y="3372"/>
                    <a:pt x="2949" y="3156"/>
                    <a:pt x="2868" y="2970"/>
                  </a:cubicBezTo>
                  <a:lnTo>
                    <a:pt x="1686" y="263"/>
                  </a:lnTo>
                  <a:cubicBezTo>
                    <a:pt x="1616" y="102"/>
                    <a:pt x="1457" y="1"/>
                    <a:pt x="128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1" name="Google Shape;831;p19"/>
            <p:cNvSpPr/>
            <p:nvPr/>
          </p:nvSpPr>
          <p:spPr>
            <a:xfrm>
              <a:off x="2144583" y="562898"/>
              <a:ext cx="97165" cy="139198"/>
            </a:xfrm>
            <a:custGeom>
              <a:avLst/>
              <a:gdLst/>
              <a:ahLst/>
              <a:cxnLst/>
              <a:rect l="l" t="t" r="r" b="b"/>
              <a:pathLst>
                <a:path w="2952" h="4229" extrusionOk="0">
                  <a:moveTo>
                    <a:pt x="1288" y="1"/>
                  </a:moveTo>
                  <a:cubicBezTo>
                    <a:pt x="1261" y="1"/>
                    <a:pt x="1234" y="3"/>
                    <a:pt x="1207" y="8"/>
                  </a:cubicBezTo>
                  <a:lnTo>
                    <a:pt x="1" y="227"/>
                  </a:lnTo>
                  <a:lnTo>
                    <a:pt x="1750" y="4229"/>
                  </a:lnTo>
                  <a:lnTo>
                    <a:pt x="2732" y="3494"/>
                  </a:lnTo>
                  <a:cubicBezTo>
                    <a:pt x="2894" y="3372"/>
                    <a:pt x="2951" y="3155"/>
                    <a:pt x="2870" y="2969"/>
                  </a:cubicBezTo>
                  <a:lnTo>
                    <a:pt x="1687" y="263"/>
                  </a:lnTo>
                  <a:cubicBezTo>
                    <a:pt x="1617" y="102"/>
                    <a:pt x="1459" y="1"/>
                    <a:pt x="128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2" name="Google Shape;832;p19"/>
            <p:cNvSpPr/>
            <p:nvPr/>
          </p:nvSpPr>
          <p:spPr>
            <a:xfrm>
              <a:off x="1732949" y="458952"/>
              <a:ext cx="332442" cy="253281"/>
            </a:xfrm>
            <a:custGeom>
              <a:avLst/>
              <a:gdLst/>
              <a:ahLst/>
              <a:cxnLst/>
              <a:rect l="l" t="t" r="r" b="b"/>
              <a:pathLst>
                <a:path w="10100" h="7695" extrusionOk="0">
                  <a:moveTo>
                    <a:pt x="8024" y="0"/>
                  </a:moveTo>
                  <a:cubicBezTo>
                    <a:pt x="7956" y="0"/>
                    <a:pt x="7886" y="14"/>
                    <a:pt x="7819" y="43"/>
                  </a:cubicBezTo>
                  <a:lnTo>
                    <a:pt x="376" y="3298"/>
                  </a:lnTo>
                  <a:cubicBezTo>
                    <a:pt x="117" y="3411"/>
                    <a:pt x="0" y="3710"/>
                    <a:pt x="113" y="3968"/>
                  </a:cubicBezTo>
                  <a:lnTo>
                    <a:pt x="1610" y="7391"/>
                  </a:lnTo>
                  <a:cubicBezTo>
                    <a:pt x="1694" y="7581"/>
                    <a:pt x="1880" y="7695"/>
                    <a:pt x="2077" y="7695"/>
                  </a:cubicBezTo>
                  <a:cubicBezTo>
                    <a:pt x="2145" y="7695"/>
                    <a:pt x="2214" y="7681"/>
                    <a:pt x="2280" y="7653"/>
                  </a:cubicBezTo>
                  <a:lnTo>
                    <a:pt x="9724" y="4399"/>
                  </a:lnTo>
                  <a:cubicBezTo>
                    <a:pt x="9981" y="4285"/>
                    <a:pt x="10099" y="3986"/>
                    <a:pt x="9985" y="3729"/>
                  </a:cubicBezTo>
                  <a:lnTo>
                    <a:pt x="8489" y="305"/>
                  </a:lnTo>
                  <a:cubicBezTo>
                    <a:pt x="8406" y="114"/>
                    <a:pt x="8220" y="0"/>
                    <a:pt x="802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3" name="Google Shape;833;p19"/>
            <p:cNvSpPr/>
            <p:nvPr/>
          </p:nvSpPr>
          <p:spPr>
            <a:xfrm>
              <a:off x="1723437" y="450724"/>
              <a:ext cx="68858" cy="49669"/>
            </a:xfrm>
            <a:custGeom>
              <a:avLst/>
              <a:gdLst/>
              <a:ahLst/>
              <a:cxnLst/>
              <a:rect l="l" t="t" r="r" b="b"/>
              <a:pathLst>
                <a:path w="2092" h="1509" extrusionOk="0">
                  <a:moveTo>
                    <a:pt x="1449" y="0"/>
                  </a:moveTo>
                  <a:cubicBezTo>
                    <a:pt x="913" y="0"/>
                    <a:pt x="207" y="364"/>
                    <a:pt x="73" y="915"/>
                  </a:cubicBezTo>
                  <a:cubicBezTo>
                    <a:pt x="0" y="1219"/>
                    <a:pt x="222" y="1505"/>
                    <a:pt x="685" y="1508"/>
                  </a:cubicBezTo>
                  <a:cubicBezTo>
                    <a:pt x="688" y="1508"/>
                    <a:pt x="692" y="1508"/>
                    <a:pt x="695" y="1508"/>
                  </a:cubicBezTo>
                  <a:cubicBezTo>
                    <a:pt x="1428" y="1508"/>
                    <a:pt x="2092" y="904"/>
                    <a:pt x="2074" y="484"/>
                  </a:cubicBezTo>
                  <a:cubicBezTo>
                    <a:pt x="2060" y="146"/>
                    <a:pt x="1788" y="0"/>
                    <a:pt x="144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4" name="Google Shape;834;p19"/>
            <p:cNvSpPr/>
            <p:nvPr/>
          </p:nvSpPr>
          <p:spPr>
            <a:xfrm>
              <a:off x="1868131" y="383511"/>
              <a:ext cx="82847" cy="48155"/>
            </a:xfrm>
            <a:custGeom>
              <a:avLst/>
              <a:gdLst/>
              <a:ahLst/>
              <a:cxnLst/>
              <a:rect l="l" t="t" r="r" b="b"/>
              <a:pathLst>
                <a:path w="2517" h="1463" extrusionOk="0">
                  <a:moveTo>
                    <a:pt x="1718" y="1"/>
                  </a:moveTo>
                  <a:cubicBezTo>
                    <a:pt x="925" y="1"/>
                    <a:pt x="0" y="778"/>
                    <a:pt x="508" y="1288"/>
                  </a:cubicBezTo>
                  <a:cubicBezTo>
                    <a:pt x="621" y="1403"/>
                    <a:pt x="821" y="1463"/>
                    <a:pt x="1053" y="1463"/>
                  </a:cubicBezTo>
                  <a:cubicBezTo>
                    <a:pt x="1432" y="1463"/>
                    <a:pt x="1895" y="1304"/>
                    <a:pt x="2205" y="965"/>
                  </a:cubicBezTo>
                  <a:cubicBezTo>
                    <a:pt x="2516" y="623"/>
                    <a:pt x="2457" y="266"/>
                    <a:pt x="2183" y="113"/>
                  </a:cubicBezTo>
                  <a:cubicBezTo>
                    <a:pt x="2044" y="35"/>
                    <a:pt x="1884" y="1"/>
                    <a:pt x="171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5" name="Google Shape;835;p19"/>
            <p:cNvSpPr/>
            <p:nvPr/>
          </p:nvSpPr>
          <p:spPr>
            <a:xfrm>
              <a:off x="2072763" y="398554"/>
              <a:ext cx="97165" cy="139230"/>
            </a:xfrm>
            <a:custGeom>
              <a:avLst/>
              <a:gdLst/>
              <a:ahLst/>
              <a:cxnLst/>
              <a:rect l="l" t="t" r="r" b="b"/>
              <a:pathLst>
                <a:path w="2952" h="4230" extrusionOk="0">
                  <a:moveTo>
                    <a:pt x="1287" y="0"/>
                  </a:moveTo>
                  <a:cubicBezTo>
                    <a:pt x="1261" y="0"/>
                    <a:pt x="1234" y="3"/>
                    <a:pt x="1207" y="8"/>
                  </a:cubicBezTo>
                  <a:lnTo>
                    <a:pt x="1" y="228"/>
                  </a:lnTo>
                  <a:lnTo>
                    <a:pt x="1750" y="4230"/>
                  </a:lnTo>
                  <a:lnTo>
                    <a:pt x="2731" y="3495"/>
                  </a:lnTo>
                  <a:cubicBezTo>
                    <a:pt x="2894" y="3373"/>
                    <a:pt x="2951" y="3156"/>
                    <a:pt x="2869" y="2970"/>
                  </a:cubicBezTo>
                  <a:lnTo>
                    <a:pt x="1687" y="263"/>
                  </a:lnTo>
                  <a:cubicBezTo>
                    <a:pt x="1617" y="102"/>
                    <a:pt x="1459" y="0"/>
                    <a:pt x="12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6" name="Google Shape;836;p19"/>
            <p:cNvSpPr/>
            <p:nvPr/>
          </p:nvSpPr>
          <p:spPr>
            <a:xfrm>
              <a:off x="2075363" y="411785"/>
              <a:ext cx="94598" cy="125933"/>
            </a:xfrm>
            <a:custGeom>
              <a:avLst/>
              <a:gdLst/>
              <a:ahLst/>
              <a:cxnLst/>
              <a:rect l="l" t="t" r="r" b="b"/>
              <a:pathLst>
                <a:path w="2874" h="3826" extrusionOk="0">
                  <a:moveTo>
                    <a:pt x="1" y="1"/>
                  </a:moveTo>
                  <a:lnTo>
                    <a:pt x="1672" y="3825"/>
                  </a:lnTo>
                  <a:lnTo>
                    <a:pt x="2654" y="3091"/>
                  </a:lnTo>
                  <a:cubicBezTo>
                    <a:pt x="2816" y="2970"/>
                    <a:pt x="2873" y="2753"/>
                    <a:pt x="2792" y="2567"/>
                  </a:cubicBezTo>
                  <a:lnTo>
                    <a:pt x="2468" y="1826"/>
                  </a:lnTo>
                  <a:cubicBezTo>
                    <a:pt x="2383" y="1822"/>
                    <a:pt x="2298" y="1823"/>
                    <a:pt x="2215" y="1817"/>
                  </a:cubicBezTo>
                  <a:cubicBezTo>
                    <a:pt x="1510" y="1760"/>
                    <a:pt x="640" y="1026"/>
                    <a:pt x="1" y="1"/>
                  </a:cubicBezTo>
                  <a:close/>
                </a:path>
              </a:pathLst>
            </a:custGeom>
            <a:solidFill>
              <a:srgbClr val="000000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7" name="Google Shape;837;p19"/>
            <p:cNvSpPr/>
            <p:nvPr/>
          </p:nvSpPr>
          <p:spPr>
            <a:xfrm>
              <a:off x="2147184" y="576162"/>
              <a:ext cx="94598" cy="125900"/>
            </a:xfrm>
            <a:custGeom>
              <a:avLst/>
              <a:gdLst/>
              <a:ahLst/>
              <a:cxnLst/>
              <a:rect l="l" t="t" r="r" b="b"/>
              <a:pathLst>
                <a:path w="2874" h="3825" extrusionOk="0">
                  <a:moveTo>
                    <a:pt x="1" y="1"/>
                  </a:moveTo>
                  <a:lnTo>
                    <a:pt x="1672" y="3824"/>
                  </a:lnTo>
                  <a:lnTo>
                    <a:pt x="2654" y="3090"/>
                  </a:lnTo>
                  <a:cubicBezTo>
                    <a:pt x="2816" y="2968"/>
                    <a:pt x="2873" y="2751"/>
                    <a:pt x="2792" y="2565"/>
                  </a:cubicBezTo>
                  <a:lnTo>
                    <a:pt x="2468" y="1824"/>
                  </a:lnTo>
                  <a:cubicBezTo>
                    <a:pt x="2383" y="1820"/>
                    <a:pt x="2298" y="1821"/>
                    <a:pt x="2215" y="1817"/>
                  </a:cubicBezTo>
                  <a:cubicBezTo>
                    <a:pt x="1510" y="1760"/>
                    <a:pt x="640" y="1026"/>
                    <a:pt x="1" y="1"/>
                  </a:cubicBezTo>
                  <a:close/>
                </a:path>
              </a:pathLst>
            </a:custGeom>
            <a:solidFill>
              <a:srgbClr val="000000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8" name="Google Shape;838;p19"/>
            <p:cNvSpPr/>
            <p:nvPr/>
          </p:nvSpPr>
          <p:spPr>
            <a:xfrm>
              <a:off x="2003543" y="247474"/>
              <a:ext cx="94565" cy="125933"/>
            </a:xfrm>
            <a:custGeom>
              <a:avLst/>
              <a:gdLst/>
              <a:ahLst/>
              <a:cxnLst/>
              <a:rect l="l" t="t" r="r" b="b"/>
              <a:pathLst>
                <a:path w="2873" h="3826" extrusionOk="0">
                  <a:moveTo>
                    <a:pt x="0" y="1"/>
                  </a:moveTo>
                  <a:lnTo>
                    <a:pt x="1672" y="3825"/>
                  </a:lnTo>
                  <a:lnTo>
                    <a:pt x="2653" y="3091"/>
                  </a:lnTo>
                  <a:cubicBezTo>
                    <a:pt x="2816" y="2969"/>
                    <a:pt x="2873" y="2752"/>
                    <a:pt x="2791" y="2566"/>
                  </a:cubicBezTo>
                  <a:lnTo>
                    <a:pt x="2467" y="1825"/>
                  </a:lnTo>
                  <a:cubicBezTo>
                    <a:pt x="2381" y="1821"/>
                    <a:pt x="2298" y="1823"/>
                    <a:pt x="2214" y="1816"/>
                  </a:cubicBezTo>
                  <a:cubicBezTo>
                    <a:pt x="1509" y="1760"/>
                    <a:pt x="640" y="1026"/>
                    <a:pt x="0" y="1"/>
                  </a:cubicBezTo>
                  <a:close/>
                </a:path>
              </a:pathLst>
            </a:custGeom>
            <a:solidFill>
              <a:srgbClr val="000000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9" name="Google Shape;839;p19"/>
            <p:cNvSpPr/>
            <p:nvPr/>
          </p:nvSpPr>
          <p:spPr>
            <a:xfrm>
              <a:off x="1560706" y="378015"/>
              <a:ext cx="700793" cy="661723"/>
            </a:xfrm>
            <a:custGeom>
              <a:avLst/>
              <a:gdLst/>
              <a:ahLst/>
              <a:cxnLst/>
              <a:rect l="l" t="t" r="r" b="b"/>
              <a:pathLst>
                <a:path w="21291" h="20104" extrusionOk="0">
                  <a:moveTo>
                    <a:pt x="88" y="1"/>
                  </a:moveTo>
                  <a:cubicBezTo>
                    <a:pt x="56" y="1"/>
                    <a:pt x="27" y="3"/>
                    <a:pt x="1" y="7"/>
                  </a:cubicBezTo>
                  <a:lnTo>
                    <a:pt x="8785" y="20104"/>
                  </a:lnTo>
                  <a:lnTo>
                    <a:pt x="20925" y="14797"/>
                  </a:lnTo>
                  <a:cubicBezTo>
                    <a:pt x="20942" y="14791"/>
                    <a:pt x="20958" y="14782"/>
                    <a:pt x="20974" y="14774"/>
                  </a:cubicBezTo>
                  <a:cubicBezTo>
                    <a:pt x="21102" y="14707"/>
                    <a:pt x="21201" y="14604"/>
                    <a:pt x="21262" y="14483"/>
                  </a:cubicBezTo>
                  <a:cubicBezTo>
                    <a:pt x="21271" y="14465"/>
                    <a:pt x="21281" y="14445"/>
                    <a:pt x="21290" y="14424"/>
                  </a:cubicBezTo>
                  <a:cubicBezTo>
                    <a:pt x="20882" y="13972"/>
                    <a:pt x="20315" y="13792"/>
                    <a:pt x="19654" y="13792"/>
                  </a:cubicBezTo>
                  <a:cubicBezTo>
                    <a:pt x="17228" y="13792"/>
                    <a:pt x="13531" y="16215"/>
                    <a:pt x="11705" y="16507"/>
                  </a:cubicBezTo>
                  <a:cubicBezTo>
                    <a:pt x="11484" y="16543"/>
                    <a:pt x="11255" y="16562"/>
                    <a:pt x="11027" y="16562"/>
                  </a:cubicBezTo>
                  <a:cubicBezTo>
                    <a:pt x="10331" y="16562"/>
                    <a:pt x="9626" y="16385"/>
                    <a:pt x="9062" y="15973"/>
                  </a:cubicBezTo>
                  <a:cubicBezTo>
                    <a:pt x="8296" y="15411"/>
                    <a:pt x="7929" y="14514"/>
                    <a:pt x="7556" y="13676"/>
                  </a:cubicBezTo>
                  <a:cubicBezTo>
                    <a:pt x="7335" y="13182"/>
                    <a:pt x="7121" y="12687"/>
                    <a:pt x="6909" y="12189"/>
                  </a:cubicBezTo>
                  <a:cubicBezTo>
                    <a:pt x="6007" y="10072"/>
                    <a:pt x="5183" y="7919"/>
                    <a:pt x="4281" y="5800"/>
                  </a:cubicBezTo>
                  <a:cubicBezTo>
                    <a:pt x="3862" y="4817"/>
                    <a:pt x="3435" y="3840"/>
                    <a:pt x="2950" y="2887"/>
                  </a:cubicBezTo>
                  <a:cubicBezTo>
                    <a:pt x="2413" y="1833"/>
                    <a:pt x="1847" y="932"/>
                    <a:pt x="827" y="274"/>
                  </a:cubicBezTo>
                  <a:cubicBezTo>
                    <a:pt x="506" y="69"/>
                    <a:pt x="257" y="1"/>
                    <a:pt x="88" y="1"/>
                  </a:cubicBezTo>
                  <a:close/>
                </a:path>
              </a:pathLst>
            </a:custGeom>
            <a:solidFill>
              <a:srgbClr val="000000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0" name="Google Shape;840;p19"/>
            <p:cNvSpPr/>
            <p:nvPr/>
          </p:nvSpPr>
          <p:spPr>
            <a:xfrm>
              <a:off x="1954533" y="239443"/>
              <a:ext cx="121094" cy="260522"/>
            </a:xfrm>
            <a:custGeom>
              <a:avLst/>
              <a:gdLst/>
              <a:ahLst/>
              <a:cxnLst/>
              <a:rect l="l" t="t" r="r" b="b"/>
              <a:pathLst>
                <a:path w="3679" h="7915" extrusionOk="0">
                  <a:moveTo>
                    <a:pt x="171" y="1"/>
                  </a:moveTo>
                  <a:cubicBezTo>
                    <a:pt x="86" y="1"/>
                    <a:pt x="0" y="79"/>
                    <a:pt x="35" y="184"/>
                  </a:cubicBezTo>
                  <a:cubicBezTo>
                    <a:pt x="735" y="2278"/>
                    <a:pt x="2289" y="5860"/>
                    <a:pt x="3373" y="7837"/>
                  </a:cubicBezTo>
                  <a:cubicBezTo>
                    <a:pt x="3402" y="7891"/>
                    <a:pt x="3449" y="7914"/>
                    <a:pt x="3497" y="7914"/>
                  </a:cubicBezTo>
                  <a:cubicBezTo>
                    <a:pt x="3588" y="7914"/>
                    <a:pt x="3678" y="7831"/>
                    <a:pt x="3641" y="7720"/>
                  </a:cubicBezTo>
                  <a:cubicBezTo>
                    <a:pt x="2924" y="5584"/>
                    <a:pt x="1352" y="2011"/>
                    <a:pt x="288" y="73"/>
                  </a:cubicBezTo>
                  <a:cubicBezTo>
                    <a:pt x="261" y="22"/>
                    <a:pt x="216" y="1"/>
                    <a:pt x="171" y="1"/>
                  </a:cubicBezTo>
                  <a:close/>
                </a:path>
              </a:pathLst>
            </a:custGeom>
            <a:solidFill>
              <a:srgbClr val="FFFFFF">
                <a:alpha val="26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1" name="Google Shape;841;p19"/>
            <p:cNvSpPr/>
            <p:nvPr/>
          </p:nvSpPr>
          <p:spPr>
            <a:xfrm>
              <a:off x="1498727" y="197147"/>
              <a:ext cx="769520" cy="866652"/>
            </a:xfrm>
            <a:custGeom>
              <a:avLst/>
              <a:gdLst/>
              <a:ahLst/>
              <a:cxnLst/>
              <a:rect l="l" t="t" r="r" b="b"/>
              <a:pathLst>
                <a:path w="23379" h="26330" extrusionOk="0">
                  <a:moveTo>
                    <a:pt x="16546" y="1258"/>
                  </a:moveTo>
                  <a:cubicBezTo>
                    <a:pt x="16666" y="1258"/>
                    <a:pt x="16776" y="1328"/>
                    <a:pt x="16827" y="1442"/>
                  </a:cubicBezTo>
                  <a:lnTo>
                    <a:pt x="18009" y="4148"/>
                  </a:lnTo>
                  <a:cubicBezTo>
                    <a:pt x="18066" y="4279"/>
                    <a:pt x="18026" y="4430"/>
                    <a:pt x="17911" y="4517"/>
                  </a:cubicBezTo>
                  <a:lnTo>
                    <a:pt x="17083" y="5136"/>
                  </a:lnTo>
                  <a:lnTo>
                    <a:pt x="15471" y="1449"/>
                  </a:lnTo>
                  <a:lnTo>
                    <a:pt x="16490" y="1263"/>
                  </a:lnTo>
                  <a:cubicBezTo>
                    <a:pt x="16508" y="1259"/>
                    <a:pt x="16527" y="1258"/>
                    <a:pt x="16546" y="1258"/>
                  </a:cubicBezTo>
                  <a:close/>
                  <a:moveTo>
                    <a:pt x="18727" y="6250"/>
                  </a:moveTo>
                  <a:cubicBezTo>
                    <a:pt x="18847" y="6250"/>
                    <a:pt x="18958" y="6320"/>
                    <a:pt x="19009" y="6434"/>
                  </a:cubicBezTo>
                  <a:lnTo>
                    <a:pt x="20191" y="9141"/>
                  </a:lnTo>
                  <a:cubicBezTo>
                    <a:pt x="20248" y="9271"/>
                    <a:pt x="20208" y="9423"/>
                    <a:pt x="20094" y="9509"/>
                  </a:cubicBezTo>
                  <a:lnTo>
                    <a:pt x="19265" y="10129"/>
                  </a:lnTo>
                  <a:lnTo>
                    <a:pt x="17654" y="6441"/>
                  </a:lnTo>
                  <a:lnTo>
                    <a:pt x="18673" y="6255"/>
                  </a:lnTo>
                  <a:cubicBezTo>
                    <a:pt x="18691" y="6251"/>
                    <a:pt x="18709" y="6250"/>
                    <a:pt x="18727" y="6250"/>
                  </a:cubicBezTo>
                  <a:close/>
                  <a:moveTo>
                    <a:pt x="20909" y="11243"/>
                  </a:moveTo>
                  <a:cubicBezTo>
                    <a:pt x="21029" y="11243"/>
                    <a:pt x="21139" y="11313"/>
                    <a:pt x="21190" y="11427"/>
                  </a:cubicBezTo>
                  <a:lnTo>
                    <a:pt x="22372" y="14133"/>
                  </a:lnTo>
                  <a:cubicBezTo>
                    <a:pt x="22430" y="14264"/>
                    <a:pt x="22389" y="14417"/>
                    <a:pt x="22275" y="14502"/>
                  </a:cubicBezTo>
                  <a:lnTo>
                    <a:pt x="21446" y="15121"/>
                  </a:lnTo>
                  <a:lnTo>
                    <a:pt x="19835" y="11434"/>
                  </a:lnTo>
                  <a:lnTo>
                    <a:pt x="20854" y="11248"/>
                  </a:lnTo>
                  <a:cubicBezTo>
                    <a:pt x="20872" y="11244"/>
                    <a:pt x="20891" y="11243"/>
                    <a:pt x="20909" y="11243"/>
                  </a:cubicBezTo>
                  <a:close/>
                  <a:moveTo>
                    <a:pt x="14297" y="262"/>
                  </a:moveTo>
                  <a:cubicBezTo>
                    <a:pt x="14367" y="262"/>
                    <a:pt x="14436" y="275"/>
                    <a:pt x="14504" y="302"/>
                  </a:cubicBezTo>
                  <a:cubicBezTo>
                    <a:pt x="14645" y="358"/>
                    <a:pt x="14755" y="465"/>
                    <a:pt x="14817" y="603"/>
                  </a:cubicBezTo>
                  <a:lnTo>
                    <a:pt x="15135" y="1331"/>
                  </a:lnTo>
                  <a:cubicBezTo>
                    <a:pt x="15129" y="1355"/>
                    <a:pt x="15129" y="1382"/>
                    <a:pt x="15141" y="1407"/>
                  </a:cubicBezTo>
                  <a:lnTo>
                    <a:pt x="16889" y="5409"/>
                  </a:lnTo>
                  <a:cubicBezTo>
                    <a:pt x="16899" y="5433"/>
                    <a:pt x="16919" y="5451"/>
                    <a:pt x="16942" y="5465"/>
                  </a:cubicBezTo>
                  <a:lnTo>
                    <a:pt x="17317" y="6323"/>
                  </a:lnTo>
                  <a:cubicBezTo>
                    <a:pt x="17312" y="6348"/>
                    <a:pt x="17312" y="6375"/>
                    <a:pt x="17323" y="6400"/>
                  </a:cubicBezTo>
                  <a:lnTo>
                    <a:pt x="19072" y="10402"/>
                  </a:lnTo>
                  <a:cubicBezTo>
                    <a:pt x="19082" y="10427"/>
                    <a:pt x="19102" y="10444"/>
                    <a:pt x="19125" y="10457"/>
                  </a:cubicBezTo>
                  <a:lnTo>
                    <a:pt x="19499" y="11315"/>
                  </a:lnTo>
                  <a:cubicBezTo>
                    <a:pt x="19494" y="11340"/>
                    <a:pt x="19494" y="11367"/>
                    <a:pt x="19505" y="11392"/>
                  </a:cubicBezTo>
                  <a:lnTo>
                    <a:pt x="21254" y="15394"/>
                  </a:lnTo>
                  <a:cubicBezTo>
                    <a:pt x="21265" y="15418"/>
                    <a:pt x="21285" y="15436"/>
                    <a:pt x="21306" y="15450"/>
                  </a:cubicBezTo>
                  <a:lnTo>
                    <a:pt x="23046" y="19429"/>
                  </a:lnTo>
                  <a:cubicBezTo>
                    <a:pt x="23107" y="19570"/>
                    <a:pt x="23110" y="19727"/>
                    <a:pt x="23051" y="19871"/>
                  </a:cubicBezTo>
                  <a:cubicBezTo>
                    <a:pt x="23043" y="19888"/>
                    <a:pt x="23037" y="19904"/>
                    <a:pt x="23030" y="19919"/>
                  </a:cubicBezTo>
                  <a:cubicBezTo>
                    <a:pt x="22980" y="20014"/>
                    <a:pt x="22903" y="20094"/>
                    <a:pt x="22798" y="20154"/>
                  </a:cubicBezTo>
                  <a:cubicBezTo>
                    <a:pt x="22790" y="20159"/>
                    <a:pt x="22781" y="20163"/>
                    <a:pt x="22770" y="20168"/>
                  </a:cubicBezTo>
                  <a:lnTo>
                    <a:pt x="9379" y="26021"/>
                  </a:lnTo>
                  <a:cubicBezTo>
                    <a:pt x="9306" y="26054"/>
                    <a:pt x="9228" y="26070"/>
                    <a:pt x="9151" y="26070"/>
                  </a:cubicBezTo>
                  <a:cubicBezTo>
                    <a:pt x="9081" y="26070"/>
                    <a:pt x="9011" y="26057"/>
                    <a:pt x="8945" y="26031"/>
                  </a:cubicBezTo>
                  <a:cubicBezTo>
                    <a:pt x="8805" y="25976"/>
                    <a:pt x="8694" y="25869"/>
                    <a:pt x="8632" y="25730"/>
                  </a:cubicBezTo>
                  <a:lnTo>
                    <a:pt x="403" y="6904"/>
                  </a:lnTo>
                  <a:cubicBezTo>
                    <a:pt x="291" y="6647"/>
                    <a:pt x="380" y="6352"/>
                    <a:pt x="624" y="6195"/>
                  </a:cubicBezTo>
                  <a:cubicBezTo>
                    <a:pt x="632" y="6189"/>
                    <a:pt x="642" y="6183"/>
                    <a:pt x="663" y="6173"/>
                  </a:cubicBezTo>
                  <a:cubicBezTo>
                    <a:pt x="673" y="6166"/>
                    <a:pt x="685" y="6162"/>
                    <a:pt x="696" y="6157"/>
                  </a:cubicBezTo>
                  <a:lnTo>
                    <a:pt x="14071" y="310"/>
                  </a:lnTo>
                  <a:cubicBezTo>
                    <a:pt x="14143" y="278"/>
                    <a:pt x="14220" y="262"/>
                    <a:pt x="14297" y="262"/>
                  </a:cubicBezTo>
                  <a:close/>
                  <a:moveTo>
                    <a:pt x="14296" y="1"/>
                  </a:moveTo>
                  <a:cubicBezTo>
                    <a:pt x="14184" y="1"/>
                    <a:pt x="14072" y="24"/>
                    <a:pt x="13966" y="71"/>
                  </a:cubicBezTo>
                  <a:lnTo>
                    <a:pt x="591" y="5917"/>
                  </a:lnTo>
                  <a:cubicBezTo>
                    <a:pt x="567" y="5928"/>
                    <a:pt x="545" y="5939"/>
                    <a:pt x="531" y="5946"/>
                  </a:cubicBezTo>
                  <a:cubicBezTo>
                    <a:pt x="507" y="5959"/>
                    <a:pt x="485" y="5972"/>
                    <a:pt x="474" y="5981"/>
                  </a:cubicBezTo>
                  <a:cubicBezTo>
                    <a:pt x="131" y="6200"/>
                    <a:pt x="1" y="6632"/>
                    <a:pt x="164" y="7008"/>
                  </a:cubicBezTo>
                  <a:lnTo>
                    <a:pt x="8393" y="25834"/>
                  </a:lnTo>
                  <a:cubicBezTo>
                    <a:pt x="8482" y="26036"/>
                    <a:pt x="8643" y="26192"/>
                    <a:pt x="8850" y="26272"/>
                  </a:cubicBezTo>
                  <a:cubicBezTo>
                    <a:pt x="8946" y="26311"/>
                    <a:pt x="9050" y="26330"/>
                    <a:pt x="9151" y="26330"/>
                  </a:cubicBezTo>
                  <a:cubicBezTo>
                    <a:pt x="9263" y="26330"/>
                    <a:pt x="9376" y="26306"/>
                    <a:pt x="9483" y="26260"/>
                  </a:cubicBezTo>
                  <a:lnTo>
                    <a:pt x="22876" y="20405"/>
                  </a:lnTo>
                  <a:cubicBezTo>
                    <a:pt x="22899" y="20396"/>
                    <a:pt x="22920" y="20385"/>
                    <a:pt x="22934" y="20376"/>
                  </a:cubicBezTo>
                  <a:cubicBezTo>
                    <a:pt x="23075" y="20294"/>
                    <a:pt x="23188" y="20178"/>
                    <a:pt x="23260" y="20037"/>
                  </a:cubicBezTo>
                  <a:cubicBezTo>
                    <a:pt x="23272" y="20014"/>
                    <a:pt x="23283" y="19990"/>
                    <a:pt x="23291" y="19968"/>
                  </a:cubicBezTo>
                  <a:cubicBezTo>
                    <a:pt x="23379" y="19760"/>
                    <a:pt x="23376" y="19531"/>
                    <a:pt x="23285" y="19324"/>
                  </a:cubicBezTo>
                  <a:lnTo>
                    <a:pt x="21554" y="15367"/>
                  </a:lnTo>
                  <a:lnTo>
                    <a:pt x="22432" y="14711"/>
                  </a:lnTo>
                  <a:cubicBezTo>
                    <a:pt x="22643" y="14551"/>
                    <a:pt x="22717" y="14270"/>
                    <a:pt x="22611" y="14029"/>
                  </a:cubicBezTo>
                  <a:lnTo>
                    <a:pt x="21429" y="11322"/>
                  </a:lnTo>
                  <a:cubicBezTo>
                    <a:pt x="21337" y="11111"/>
                    <a:pt x="21133" y="10982"/>
                    <a:pt x="20911" y="10982"/>
                  </a:cubicBezTo>
                  <a:cubicBezTo>
                    <a:pt x="20877" y="10982"/>
                    <a:pt x="20842" y="10985"/>
                    <a:pt x="20807" y="10991"/>
                  </a:cubicBezTo>
                  <a:lnTo>
                    <a:pt x="19728" y="11188"/>
                  </a:lnTo>
                  <a:lnTo>
                    <a:pt x="19373" y="10375"/>
                  </a:lnTo>
                  <a:lnTo>
                    <a:pt x="20251" y="9718"/>
                  </a:lnTo>
                  <a:cubicBezTo>
                    <a:pt x="20462" y="9558"/>
                    <a:pt x="20536" y="9278"/>
                    <a:pt x="20429" y="9036"/>
                  </a:cubicBezTo>
                  <a:lnTo>
                    <a:pt x="19247" y="6329"/>
                  </a:lnTo>
                  <a:cubicBezTo>
                    <a:pt x="19155" y="6119"/>
                    <a:pt x="18950" y="5989"/>
                    <a:pt x="18728" y="5989"/>
                  </a:cubicBezTo>
                  <a:cubicBezTo>
                    <a:pt x="18694" y="5989"/>
                    <a:pt x="18660" y="5992"/>
                    <a:pt x="18625" y="5998"/>
                  </a:cubicBezTo>
                  <a:lnTo>
                    <a:pt x="17546" y="6195"/>
                  </a:lnTo>
                  <a:lnTo>
                    <a:pt x="17191" y="5382"/>
                  </a:lnTo>
                  <a:lnTo>
                    <a:pt x="18068" y="4726"/>
                  </a:lnTo>
                  <a:cubicBezTo>
                    <a:pt x="18280" y="4566"/>
                    <a:pt x="18354" y="4285"/>
                    <a:pt x="18247" y="4044"/>
                  </a:cubicBezTo>
                  <a:lnTo>
                    <a:pt x="17064" y="1337"/>
                  </a:lnTo>
                  <a:cubicBezTo>
                    <a:pt x="16972" y="1126"/>
                    <a:pt x="16768" y="997"/>
                    <a:pt x="16546" y="997"/>
                  </a:cubicBezTo>
                  <a:cubicBezTo>
                    <a:pt x="16512" y="997"/>
                    <a:pt x="16477" y="1000"/>
                    <a:pt x="16442" y="1006"/>
                  </a:cubicBezTo>
                  <a:lnTo>
                    <a:pt x="15364" y="1203"/>
                  </a:lnTo>
                  <a:lnTo>
                    <a:pt x="15055" y="498"/>
                  </a:lnTo>
                  <a:cubicBezTo>
                    <a:pt x="14966" y="295"/>
                    <a:pt x="14805" y="139"/>
                    <a:pt x="14599" y="59"/>
                  </a:cubicBezTo>
                  <a:cubicBezTo>
                    <a:pt x="14501" y="20"/>
                    <a:pt x="14398" y="1"/>
                    <a:pt x="1429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2" name="Google Shape;842;p19"/>
            <p:cNvSpPr/>
            <p:nvPr/>
          </p:nvSpPr>
          <p:spPr>
            <a:xfrm>
              <a:off x="1728078" y="454641"/>
              <a:ext cx="339847" cy="261905"/>
            </a:xfrm>
            <a:custGeom>
              <a:avLst/>
              <a:gdLst/>
              <a:ahLst/>
              <a:cxnLst/>
              <a:rect l="l" t="t" r="r" b="b"/>
              <a:pathLst>
                <a:path w="10325" h="7957" extrusionOk="0">
                  <a:moveTo>
                    <a:pt x="8173" y="260"/>
                  </a:moveTo>
                  <a:cubicBezTo>
                    <a:pt x="8218" y="260"/>
                    <a:pt x="8265" y="269"/>
                    <a:pt x="8311" y="287"/>
                  </a:cubicBezTo>
                  <a:cubicBezTo>
                    <a:pt x="8404" y="324"/>
                    <a:pt x="8479" y="394"/>
                    <a:pt x="8519" y="488"/>
                  </a:cubicBezTo>
                  <a:lnTo>
                    <a:pt x="10015" y="3911"/>
                  </a:lnTo>
                  <a:cubicBezTo>
                    <a:pt x="10056" y="4004"/>
                    <a:pt x="10057" y="4107"/>
                    <a:pt x="10021" y="4201"/>
                  </a:cubicBezTo>
                  <a:cubicBezTo>
                    <a:pt x="9983" y="4296"/>
                    <a:pt x="9913" y="4369"/>
                    <a:pt x="9820" y="4410"/>
                  </a:cubicBezTo>
                  <a:lnTo>
                    <a:pt x="2376" y="7664"/>
                  </a:lnTo>
                  <a:cubicBezTo>
                    <a:pt x="2328" y="7686"/>
                    <a:pt x="2277" y="7697"/>
                    <a:pt x="2226" y="7697"/>
                  </a:cubicBezTo>
                  <a:cubicBezTo>
                    <a:pt x="2179" y="7697"/>
                    <a:pt x="2132" y="7688"/>
                    <a:pt x="2087" y="7670"/>
                  </a:cubicBezTo>
                  <a:cubicBezTo>
                    <a:pt x="1992" y="7632"/>
                    <a:pt x="1918" y="7561"/>
                    <a:pt x="1877" y="7469"/>
                  </a:cubicBezTo>
                  <a:lnTo>
                    <a:pt x="381" y="4046"/>
                  </a:lnTo>
                  <a:cubicBezTo>
                    <a:pt x="297" y="3854"/>
                    <a:pt x="386" y="3631"/>
                    <a:pt x="577" y="3547"/>
                  </a:cubicBezTo>
                  <a:lnTo>
                    <a:pt x="8020" y="292"/>
                  </a:lnTo>
                  <a:cubicBezTo>
                    <a:pt x="8069" y="271"/>
                    <a:pt x="8120" y="260"/>
                    <a:pt x="8173" y="260"/>
                  </a:cubicBezTo>
                  <a:close/>
                  <a:moveTo>
                    <a:pt x="8172" y="1"/>
                  </a:moveTo>
                  <a:cubicBezTo>
                    <a:pt x="8085" y="1"/>
                    <a:pt x="7998" y="19"/>
                    <a:pt x="7915" y="54"/>
                  </a:cubicBezTo>
                  <a:lnTo>
                    <a:pt x="472" y="3309"/>
                  </a:lnTo>
                  <a:cubicBezTo>
                    <a:pt x="148" y="3450"/>
                    <a:pt x="1" y="3828"/>
                    <a:pt x="142" y="4150"/>
                  </a:cubicBezTo>
                  <a:lnTo>
                    <a:pt x="1638" y="7574"/>
                  </a:lnTo>
                  <a:cubicBezTo>
                    <a:pt x="1706" y="7730"/>
                    <a:pt x="1833" y="7851"/>
                    <a:pt x="1991" y="7913"/>
                  </a:cubicBezTo>
                  <a:cubicBezTo>
                    <a:pt x="2067" y="7942"/>
                    <a:pt x="2145" y="7957"/>
                    <a:pt x="2225" y="7957"/>
                  </a:cubicBezTo>
                  <a:cubicBezTo>
                    <a:pt x="2311" y="7957"/>
                    <a:pt x="2399" y="7938"/>
                    <a:pt x="2481" y="7903"/>
                  </a:cubicBezTo>
                  <a:lnTo>
                    <a:pt x="9924" y="4649"/>
                  </a:lnTo>
                  <a:cubicBezTo>
                    <a:pt x="10080" y="4580"/>
                    <a:pt x="10200" y="4454"/>
                    <a:pt x="10262" y="4297"/>
                  </a:cubicBezTo>
                  <a:cubicBezTo>
                    <a:pt x="10325" y="4137"/>
                    <a:pt x="10322" y="3964"/>
                    <a:pt x="10254" y="3808"/>
                  </a:cubicBezTo>
                  <a:lnTo>
                    <a:pt x="8758" y="384"/>
                  </a:lnTo>
                  <a:cubicBezTo>
                    <a:pt x="8690" y="227"/>
                    <a:pt x="8563" y="107"/>
                    <a:pt x="8404" y="46"/>
                  </a:cubicBezTo>
                  <a:cubicBezTo>
                    <a:pt x="8330" y="16"/>
                    <a:pt x="8251" y="1"/>
                    <a:pt x="817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3" name="Google Shape;843;p19"/>
            <p:cNvSpPr/>
            <p:nvPr/>
          </p:nvSpPr>
          <p:spPr>
            <a:xfrm>
              <a:off x="1782256" y="381174"/>
              <a:ext cx="77548" cy="61024"/>
            </a:xfrm>
            <a:custGeom>
              <a:avLst/>
              <a:gdLst/>
              <a:ahLst/>
              <a:cxnLst/>
              <a:rect l="l" t="t" r="r" b="b"/>
              <a:pathLst>
                <a:path w="2356" h="1854" extrusionOk="0">
                  <a:moveTo>
                    <a:pt x="1992" y="1"/>
                  </a:moveTo>
                  <a:cubicBezTo>
                    <a:pt x="1974" y="1"/>
                    <a:pt x="1956" y="5"/>
                    <a:pt x="1938" y="12"/>
                  </a:cubicBezTo>
                  <a:cubicBezTo>
                    <a:pt x="1873" y="41"/>
                    <a:pt x="1842" y="119"/>
                    <a:pt x="1872" y="185"/>
                  </a:cubicBezTo>
                  <a:cubicBezTo>
                    <a:pt x="2069" y="625"/>
                    <a:pt x="2024" y="1233"/>
                    <a:pt x="1558" y="1496"/>
                  </a:cubicBezTo>
                  <a:cubicBezTo>
                    <a:pt x="1431" y="1566"/>
                    <a:pt x="1308" y="1591"/>
                    <a:pt x="1198" y="1591"/>
                  </a:cubicBezTo>
                  <a:cubicBezTo>
                    <a:pt x="1097" y="1591"/>
                    <a:pt x="1007" y="1570"/>
                    <a:pt x="936" y="1544"/>
                  </a:cubicBezTo>
                  <a:cubicBezTo>
                    <a:pt x="652" y="1444"/>
                    <a:pt x="390" y="1188"/>
                    <a:pt x="271" y="889"/>
                  </a:cubicBezTo>
                  <a:cubicBezTo>
                    <a:pt x="250" y="838"/>
                    <a:pt x="201" y="807"/>
                    <a:pt x="149" y="807"/>
                  </a:cubicBezTo>
                  <a:cubicBezTo>
                    <a:pt x="133" y="807"/>
                    <a:pt x="116" y="810"/>
                    <a:pt x="100" y="817"/>
                  </a:cubicBezTo>
                  <a:cubicBezTo>
                    <a:pt x="33" y="843"/>
                    <a:pt x="0" y="921"/>
                    <a:pt x="28" y="987"/>
                  </a:cubicBezTo>
                  <a:cubicBezTo>
                    <a:pt x="178" y="1357"/>
                    <a:pt x="494" y="1664"/>
                    <a:pt x="850" y="1790"/>
                  </a:cubicBezTo>
                  <a:cubicBezTo>
                    <a:pt x="968" y="1832"/>
                    <a:pt x="1086" y="1853"/>
                    <a:pt x="1202" y="1853"/>
                  </a:cubicBezTo>
                  <a:cubicBezTo>
                    <a:pt x="1369" y="1853"/>
                    <a:pt x="1534" y="1808"/>
                    <a:pt x="1687" y="1724"/>
                  </a:cubicBezTo>
                  <a:cubicBezTo>
                    <a:pt x="2289" y="1386"/>
                    <a:pt x="2356" y="624"/>
                    <a:pt x="2111" y="78"/>
                  </a:cubicBezTo>
                  <a:cubicBezTo>
                    <a:pt x="2089" y="30"/>
                    <a:pt x="2042" y="1"/>
                    <a:pt x="199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4" name="Google Shape;844;p19"/>
            <p:cNvSpPr/>
            <p:nvPr/>
          </p:nvSpPr>
          <p:spPr>
            <a:xfrm>
              <a:off x="1850785" y="327062"/>
              <a:ext cx="57437" cy="48023"/>
            </a:xfrm>
            <a:custGeom>
              <a:avLst/>
              <a:gdLst/>
              <a:ahLst/>
              <a:cxnLst/>
              <a:rect l="l" t="t" r="r" b="b"/>
              <a:pathLst>
                <a:path w="1745" h="1459" extrusionOk="0">
                  <a:moveTo>
                    <a:pt x="1429" y="0"/>
                  </a:moveTo>
                  <a:cubicBezTo>
                    <a:pt x="1412" y="0"/>
                    <a:pt x="1393" y="4"/>
                    <a:pt x="1376" y="12"/>
                  </a:cubicBezTo>
                  <a:cubicBezTo>
                    <a:pt x="1309" y="40"/>
                    <a:pt x="1280" y="118"/>
                    <a:pt x="1309" y="184"/>
                  </a:cubicBezTo>
                  <a:cubicBezTo>
                    <a:pt x="1458" y="518"/>
                    <a:pt x="1453" y="967"/>
                    <a:pt x="1150" y="1141"/>
                  </a:cubicBezTo>
                  <a:cubicBezTo>
                    <a:pt x="1086" y="1179"/>
                    <a:pt x="1018" y="1198"/>
                    <a:pt x="946" y="1198"/>
                  </a:cubicBezTo>
                  <a:cubicBezTo>
                    <a:pt x="895" y="1198"/>
                    <a:pt x="842" y="1188"/>
                    <a:pt x="788" y="1169"/>
                  </a:cubicBezTo>
                  <a:cubicBezTo>
                    <a:pt x="574" y="1097"/>
                    <a:pt x="372" y="889"/>
                    <a:pt x="270" y="640"/>
                  </a:cubicBezTo>
                  <a:cubicBezTo>
                    <a:pt x="250" y="589"/>
                    <a:pt x="200" y="558"/>
                    <a:pt x="148" y="558"/>
                  </a:cubicBezTo>
                  <a:cubicBezTo>
                    <a:pt x="132" y="558"/>
                    <a:pt x="115" y="561"/>
                    <a:pt x="99" y="568"/>
                  </a:cubicBezTo>
                  <a:cubicBezTo>
                    <a:pt x="32" y="595"/>
                    <a:pt x="1" y="672"/>
                    <a:pt x="27" y="738"/>
                  </a:cubicBezTo>
                  <a:cubicBezTo>
                    <a:pt x="158" y="1054"/>
                    <a:pt x="424" y="1320"/>
                    <a:pt x="705" y="1417"/>
                  </a:cubicBezTo>
                  <a:cubicBezTo>
                    <a:pt x="786" y="1445"/>
                    <a:pt x="867" y="1459"/>
                    <a:pt x="946" y="1459"/>
                  </a:cubicBezTo>
                  <a:cubicBezTo>
                    <a:pt x="1063" y="1459"/>
                    <a:pt x="1176" y="1428"/>
                    <a:pt x="1281" y="1368"/>
                  </a:cubicBezTo>
                  <a:cubicBezTo>
                    <a:pt x="1718" y="1116"/>
                    <a:pt x="1744" y="515"/>
                    <a:pt x="1549" y="78"/>
                  </a:cubicBezTo>
                  <a:cubicBezTo>
                    <a:pt x="1527" y="29"/>
                    <a:pt x="1479" y="0"/>
                    <a:pt x="142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5" name="Google Shape;845;p19"/>
            <p:cNvSpPr/>
            <p:nvPr/>
          </p:nvSpPr>
          <p:spPr>
            <a:xfrm>
              <a:off x="1708527" y="389272"/>
              <a:ext cx="57437" cy="48023"/>
            </a:xfrm>
            <a:custGeom>
              <a:avLst/>
              <a:gdLst/>
              <a:ahLst/>
              <a:cxnLst/>
              <a:rect l="l" t="t" r="r" b="b"/>
              <a:pathLst>
                <a:path w="1745" h="1459" extrusionOk="0">
                  <a:moveTo>
                    <a:pt x="1428" y="1"/>
                  </a:moveTo>
                  <a:cubicBezTo>
                    <a:pt x="1411" y="1"/>
                    <a:pt x="1393" y="4"/>
                    <a:pt x="1375" y="11"/>
                  </a:cubicBezTo>
                  <a:cubicBezTo>
                    <a:pt x="1309" y="40"/>
                    <a:pt x="1280" y="118"/>
                    <a:pt x="1309" y="183"/>
                  </a:cubicBezTo>
                  <a:cubicBezTo>
                    <a:pt x="1458" y="518"/>
                    <a:pt x="1453" y="968"/>
                    <a:pt x="1150" y="1141"/>
                  </a:cubicBezTo>
                  <a:cubicBezTo>
                    <a:pt x="1085" y="1178"/>
                    <a:pt x="1017" y="1197"/>
                    <a:pt x="945" y="1197"/>
                  </a:cubicBezTo>
                  <a:cubicBezTo>
                    <a:pt x="894" y="1197"/>
                    <a:pt x="842" y="1188"/>
                    <a:pt x="788" y="1169"/>
                  </a:cubicBezTo>
                  <a:cubicBezTo>
                    <a:pt x="574" y="1096"/>
                    <a:pt x="372" y="889"/>
                    <a:pt x="269" y="640"/>
                  </a:cubicBezTo>
                  <a:cubicBezTo>
                    <a:pt x="249" y="589"/>
                    <a:pt x="200" y="558"/>
                    <a:pt x="148" y="558"/>
                  </a:cubicBezTo>
                  <a:cubicBezTo>
                    <a:pt x="132" y="558"/>
                    <a:pt x="115" y="561"/>
                    <a:pt x="99" y="568"/>
                  </a:cubicBezTo>
                  <a:cubicBezTo>
                    <a:pt x="33" y="594"/>
                    <a:pt x="1" y="672"/>
                    <a:pt x="27" y="738"/>
                  </a:cubicBezTo>
                  <a:cubicBezTo>
                    <a:pt x="156" y="1054"/>
                    <a:pt x="421" y="1320"/>
                    <a:pt x="703" y="1417"/>
                  </a:cubicBezTo>
                  <a:cubicBezTo>
                    <a:pt x="787" y="1443"/>
                    <a:pt x="868" y="1458"/>
                    <a:pt x="947" y="1458"/>
                  </a:cubicBezTo>
                  <a:cubicBezTo>
                    <a:pt x="1064" y="1458"/>
                    <a:pt x="1176" y="1427"/>
                    <a:pt x="1282" y="1368"/>
                  </a:cubicBezTo>
                  <a:cubicBezTo>
                    <a:pt x="1718" y="1115"/>
                    <a:pt x="1745" y="515"/>
                    <a:pt x="1549" y="77"/>
                  </a:cubicBezTo>
                  <a:cubicBezTo>
                    <a:pt x="1527" y="29"/>
                    <a:pt x="1479" y="1"/>
                    <a:pt x="142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46" name="Google Shape;846;p19"/>
          <p:cNvGrpSpPr/>
          <p:nvPr/>
        </p:nvGrpSpPr>
        <p:grpSpPr>
          <a:xfrm>
            <a:off x="325091" y="2045363"/>
            <a:ext cx="201736" cy="526377"/>
            <a:chOff x="4641641" y="852713"/>
            <a:chExt cx="201736" cy="526377"/>
          </a:xfrm>
        </p:grpSpPr>
        <p:sp>
          <p:nvSpPr>
            <p:cNvPr id="847" name="Google Shape;847;p19"/>
            <p:cNvSpPr/>
            <p:nvPr/>
          </p:nvSpPr>
          <p:spPr>
            <a:xfrm>
              <a:off x="4645295" y="857091"/>
              <a:ext cx="194396" cy="517654"/>
            </a:xfrm>
            <a:custGeom>
              <a:avLst/>
              <a:gdLst/>
              <a:ahLst/>
              <a:cxnLst/>
              <a:rect l="l" t="t" r="r" b="b"/>
              <a:pathLst>
                <a:path w="5906" h="15727" extrusionOk="0">
                  <a:moveTo>
                    <a:pt x="1615" y="0"/>
                  </a:moveTo>
                  <a:cubicBezTo>
                    <a:pt x="1585" y="0"/>
                    <a:pt x="1555" y="4"/>
                    <a:pt x="1525" y="12"/>
                  </a:cubicBezTo>
                  <a:lnTo>
                    <a:pt x="294" y="339"/>
                  </a:lnTo>
                  <a:cubicBezTo>
                    <a:pt x="111" y="388"/>
                    <a:pt x="0" y="577"/>
                    <a:pt x="49" y="762"/>
                  </a:cubicBezTo>
                  <a:lnTo>
                    <a:pt x="3959" y="15470"/>
                  </a:lnTo>
                  <a:cubicBezTo>
                    <a:pt x="4001" y="15624"/>
                    <a:pt x="4140" y="15726"/>
                    <a:pt x="4294" y="15726"/>
                  </a:cubicBezTo>
                  <a:cubicBezTo>
                    <a:pt x="4323" y="15726"/>
                    <a:pt x="4353" y="15723"/>
                    <a:pt x="4382" y="15715"/>
                  </a:cubicBezTo>
                  <a:lnTo>
                    <a:pt x="5612" y="15387"/>
                  </a:lnTo>
                  <a:cubicBezTo>
                    <a:pt x="5796" y="15338"/>
                    <a:pt x="5906" y="15149"/>
                    <a:pt x="5857" y="14965"/>
                  </a:cubicBezTo>
                  <a:lnTo>
                    <a:pt x="1947" y="257"/>
                  </a:lnTo>
                  <a:cubicBezTo>
                    <a:pt x="1906" y="102"/>
                    <a:pt x="1767" y="0"/>
                    <a:pt x="161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8" name="Google Shape;848;p19"/>
            <p:cNvSpPr/>
            <p:nvPr/>
          </p:nvSpPr>
          <p:spPr>
            <a:xfrm>
              <a:off x="4694930" y="890434"/>
              <a:ext cx="144760" cy="484245"/>
            </a:xfrm>
            <a:custGeom>
              <a:avLst/>
              <a:gdLst/>
              <a:ahLst/>
              <a:cxnLst/>
              <a:rect l="l" t="t" r="r" b="b"/>
              <a:pathLst>
                <a:path w="4398" h="14712" extrusionOk="0">
                  <a:moveTo>
                    <a:pt x="640" y="0"/>
                  </a:moveTo>
                  <a:cubicBezTo>
                    <a:pt x="592" y="122"/>
                    <a:pt x="555" y="246"/>
                    <a:pt x="528" y="372"/>
                  </a:cubicBezTo>
                  <a:cubicBezTo>
                    <a:pt x="1" y="2862"/>
                    <a:pt x="3104" y="10457"/>
                    <a:pt x="2997" y="12031"/>
                  </a:cubicBezTo>
                  <a:cubicBezTo>
                    <a:pt x="2960" y="12586"/>
                    <a:pt x="2706" y="13156"/>
                    <a:pt x="2225" y="13437"/>
                  </a:cubicBezTo>
                  <a:cubicBezTo>
                    <a:pt x="2214" y="13443"/>
                    <a:pt x="2200" y="13452"/>
                    <a:pt x="2187" y="13458"/>
                  </a:cubicBezTo>
                  <a:lnTo>
                    <a:pt x="2451" y="14455"/>
                  </a:lnTo>
                  <a:cubicBezTo>
                    <a:pt x="2493" y="14609"/>
                    <a:pt x="2632" y="14712"/>
                    <a:pt x="2784" y="14712"/>
                  </a:cubicBezTo>
                  <a:cubicBezTo>
                    <a:pt x="2814" y="14712"/>
                    <a:pt x="2844" y="14708"/>
                    <a:pt x="2874" y="14700"/>
                  </a:cubicBezTo>
                  <a:lnTo>
                    <a:pt x="4104" y="14373"/>
                  </a:lnTo>
                  <a:cubicBezTo>
                    <a:pt x="4288" y="14324"/>
                    <a:pt x="4398" y="14135"/>
                    <a:pt x="4349" y="13950"/>
                  </a:cubicBezTo>
                  <a:lnTo>
                    <a:pt x="640" y="0"/>
                  </a:lnTo>
                  <a:close/>
                </a:path>
              </a:pathLst>
            </a:custGeom>
            <a:solidFill>
              <a:srgbClr val="000000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9" name="Google Shape;849;p19"/>
            <p:cNvSpPr/>
            <p:nvPr/>
          </p:nvSpPr>
          <p:spPr>
            <a:xfrm>
              <a:off x="4641641" y="852713"/>
              <a:ext cx="201736" cy="526377"/>
            </a:xfrm>
            <a:custGeom>
              <a:avLst/>
              <a:gdLst/>
              <a:ahLst/>
              <a:cxnLst/>
              <a:rect l="l" t="t" r="r" b="b"/>
              <a:pathLst>
                <a:path w="6129" h="15992" extrusionOk="0">
                  <a:moveTo>
                    <a:pt x="1696" y="258"/>
                  </a:moveTo>
                  <a:cubicBezTo>
                    <a:pt x="1734" y="258"/>
                    <a:pt x="1770" y="268"/>
                    <a:pt x="1803" y="288"/>
                  </a:cubicBezTo>
                  <a:cubicBezTo>
                    <a:pt x="1852" y="317"/>
                    <a:pt x="1887" y="362"/>
                    <a:pt x="1902" y="418"/>
                  </a:cubicBezTo>
                  <a:lnTo>
                    <a:pt x="5812" y="15125"/>
                  </a:lnTo>
                  <a:cubicBezTo>
                    <a:pt x="5855" y="15186"/>
                    <a:pt x="5847" y="15244"/>
                    <a:pt x="5819" y="15292"/>
                  </a:cubicBezTo>
                  <a:cubicBezTo>
                    <a:pt x="5789" y="15342"/>
                    <a:pt x="5745" y="15377"/>
                    <a:pt x="5689" y="15391"/>
                  </a:cubicBezTo>
                  <a:lnTo>
                    <a:pt x="4458" y="15718"/>
                  </a:lnTo>
                  <a:cubicBezTo>
                    <a:pt x="4440" y="15723"/>
                    <a:pt x="4421" y="15726"/>
                    <a:pt x="4403" y="15726"/>
                  </a:cubicBezTo>
                  <a:cubicBezTo>
                    <a:pt x="4366" y="15726"/>
                    <a:pt x="4329" y="15716"/>
                    <a:pt x="4297" y="15697"/>
                  </a:cubicBezTo>
                  <a:cubicBezTo>
                    <a:pt x="4247" y="15668"/>
                    <a:pt x="4213" y="15622"/>
                    <a:pt x="4198" y="15567"/>
                  </a:cubicBezTo>
                  <a:lnTo>
                    <a:pt x="4173" y="15473"/>
                  </a:lnTo>
                  <a:lnTo>
                    <a:pt x="5086" y="15231"/>
                  </a:lnTo>
                  <a:cubicBezTo>
                    <a:pt x="5157" y="15212"/>
                    <a:pt x="5198" y="15138"/>
                    <a:pt x="5180" y="15068"/>
                  </a:cubicBezTo>
                  <a:cubicBezTo>
                    <a:pt x="5164" y="15009"/>
                    <a:pt x="5111" y="14971"/>
                    <a:pt x="5052" y="14971"/>
                  </a:cubicBezTo>
                  <a:cubicBezTo>
                    <a:pt x="5041" y="14971"/>
                    <a:pt x="5029" y="14972"/>
                    <a:pt x="5017" y="14975"/>
                  </a:cubicBezTo>
                  <a:lnTo>
                    <a:pt x="4104" y="15218"/>
                  </a:lnTo>
                  <a:lnTo>
                    <a:pt x="3984" y="14770"/>
                  </a:lnTo>
                  <a:lnTo>
                    <a:pt x="4539" y="14622"/>
                  </a:lnTo>
                  <a:cubicBezTo>
                    <a:pt x="4610" y="14604"/>
                    <a:pt x="4651" y="14531"/>
                    <a:pt x="4633" y="14460"/>
                  </a:cubicBezTo>
                  <a:cubicBezTo>
                    <a:pt x="4618" y="14401"/>
                    <a:pt x="4564" y="14363"/>
                    <a:pt x="4504" y="14363"/>
                  </a:cubicBezTo>
                  <a:cubicBezTo>
                    <a:pt x="4493" y="14363"/>
                    <a:pt x="4481" y="14364"/>
                    <a:pt x="4470" y="14367"/>
                  </a:cubicBezTo>
                  <a:lnTo>
                    <a:pt x="3915" y="14515"/>
                  </a:lnTo>
                  <a:lnTo>
                    <a:pt x="3797" y="14067"/>
                  </a:lnTo>
                  <a:lnTo>
                    <a:pt x="4710" y="13823"/>
                  </a:lnTo>
                  <a:cubicBezTo>
                    <a:pt x="4781" y="13805"/>
                    <a:pt x="4822" y="13732"/>
                    <a:pt x="4803" y="13661"/>
                  </a:cubicBezTo>
                  <a:cubicBezTo>
                    <a:pt x="4788" y="13602"/>
                    <a:pt x="4734" y="13564"/>
                    <a:pt x="4676" y="13564"/>
                  </a:cubicBezTo>
                  <a:cubicBezTo>
                    <a:pt x="4664" y="13564"/>
                    <a:pt x="4653" y="13565"/>
                    <a:pt x="4641" y="13568"/>
                  </a:cubicBezTo>
                  <a:lnTo>
                    <a:pt x="3727" y="13811"/>
                  </a:lnTo>
                  <a:lnTo>
                    <a:pt x="3607" y="13364"/>
                  </a:lnTo>
                  <a:lnTo>
                    <a:pt x="4164" y="13216"/>
                  </a:lnTo>
                  <a:cubicBezTo>
                    <a:pt x="4234" y="13197"/>
                    <a:pt x="4275" y="13124"/>
                    <a:pt x="4256" y="13053"/>
                  </a:cubicBezTo>
                  <a:cubicBezTo>
                    <a:pt x="4241" y="12994"/>
                    <a:pt x="4188" y="12956"/>
                    <a:pt x="4130" y="12956"/>
                  </a:cubicBezTo>
                  <a:cubicBezTo>
                    <a:pt x="4118" y="12956"/>
                    <a:pt x="4106" y="12957"/>
                    <a:pt x="4094" y="12960"/>
                  </a:cubicBezTo>
                  <a:lnTo>
                    <a:pt x="3545" y="13110"/>
                  </a:lnTo>
                  <a:lnTo>
                    <a:pt x="3425" y="12662"/>
                  </a:lnTo>
                  <a:lnTo>
                    <a:pt x="4339" y="12419"/>
                  </a:lnTo>
                  <a:cubicBezTo>
                    <a:pt x="4409" y="12401"/>
                    <a:pt x="4451" y="12327"/>
                    <a:pt x="4432" y="12257"/>
                  </a:cubicBezTo>
                  <a:cubicBezTo>
                    <a:pt x="4417" y="12197"/>
                    <a:pt x="4363" y="12159"/>
                    <a:pt x="4304" y="12159"/>
                  </a:cubicBezTo>
                  <a:cubicBezTo>
                    <a:pt x="4293" y="12159"/>
                    <a:pt x="4281" y="12161"/>
                    <a:pt x="4270" y="12163"/>
                  </a:cubicBezTo>
                  <a:lnTo>
                    <a:pt x="3356" y="12407"/>
                  </a:lnTo>
                  <a:lnTo>
                    <a:pt x="3236" y="11959"/>
                  </a:lnTo>
                  <a:lnTo>
                    <a:pt x="3792" y="11811"/>
                  </a:lnTo>
                  <a:cubicBezTo>
                    <a:pt x="3863" y="11792"/>
                    <a:pt x="3904" y="11720"/>
                    <a:pt x="3885" y="11648"/>
                  </a:cubicBezTo>
                  <a:cubicBezTo>
                    <a:pt x="3870" y="11590"/>
                    <a:pt x="3816" y="11551"/>
                    <a:pt x="3758" y="11551"/>
                  </a:cubicBezTo>
                  <a:cubicBezTo>
                    <a:pt x="3746" y="11551"/>
                    <a:pt x="3735" y="11553"/>
                    <a:pt x="3723" y="11556"/>
                  </a:cubicBezTo>
                  <a:lnTo>
                    <a:pt x="3167" y="11704"/>
                  </a:lnTo>
                  <a:lnTo>
                    <a:pt x="3048" y="11255"/>
                  </a:lnTo>
                  <a:lnTo>
                    <a:pt x="3961" y="11012"/>
                  </a:lnTo>
                  <a:cubicBezTo>
                    <a:pt x="4032" y="10993"/>
                    <a:pt x="4073" y="10920"/>
                    <a:pt x="4054" y="10849"/>
                  </a:cubicBezTo>
                  <a:cubicBezTo>
                    <a:pt x="4039" y="10791"/>
                    <a:pt x="3985" y="10752"/>
                    <a:pt x="3927" y="10752"/>
                  </a:cubicBezTo>
                  <a:cubicBezTo>
                    <a:pt x="3916" y="10752"/>
                    <a:pt x="3904" y="10754"/>
                    <a:pt x="3892" y="10757"/>
                  </a:cubicBezTo>
                  <a:lnTo>
                    <a:pt x="2978" y="10999"/>
                  </a:lnTo>
                  <a:lnTo>
                    <a:pt x="2858" y="10552"/>
                  </a:lnTo>
                  <a:lnTo>
                    <a:pt x="3415" y="10404"/>
                  </a:lnTo>
                  <a:cubicBezTo>
                    <a:pt x="3485" y="10386"/>
                    <a:pt x="3526" y="10312"/>
                    <a:pt x="3507" y="10242"/>
                  </a:cubicBezTo>
                  <a:cubicBezTo>
                    <a:pt x="3492" y="10183"/>
                    <a:pt x="3438" y="10144"/>
                    <a:pt x="3379" y="10144"/>
                  </a:cubicBezTo>
                  <a:cubicBezTo>
                    <a:pt x="3368" y="10144"/>
                    <a:pt x="3357" y="10145"/>
                    <a:pt x="3345" y="10148"/>
                  </a:cubicBezTo>
                  <a:lnTo>
                    <a:pt x="2789" y="10296"/>
                  </a:lnTo>
                  <a:lnTo>
                    <a:pt x="2670" y="9848"/>
                  </a:lnTo>
                  <a:lnTo>
                    <a:pt x="3584" y="9605"/>
                  </a:lnTo>
                  <a:cubicBezTo>
                    <a:pt x="3654" y="9587"/>
                    <a:pt x="3695" y="9513"/>
                    <a:pt x="3676" y="9443"/>
                  </a:cubicBezTo>
                  <a:cubicBezTo>
                    <a:pt x="3661" y="9383"/>
                    <a:pt x="3608" y="9345"/>
                    <a:pt x="3549" y="9345"/>
                  </a:cubicBezTo>
                  <a:cubicBezTo>
                    <a:pt x="3538" y="9345"/>
                    <a:pt x="3526" y="9346"/>
                    <a:pt x="3515" y="9349"/>
                  </a:cubicBezTo>
                  <a:lnTo>
                    <a:pt x="2601" y="9593"/>
                  </a:lnTo>
                  <a:lnTo>
                    <a:pt x="2480" y="9145"/>
                  </a:lnTo>
                  <a:lnTo>
                    <a:pt x="3037" y="8997"/>
                  </a:lnTo>
                  <a:cubicBezTo>
                    <a:pt x="3107" y="8978"/>
                    <a:pt x="3149" y="8906"/>
                    <a:pt x="3129" y="8834"/>
                  </a:cubicBezTo>
                  <a:cubicBezTo>
                    <a:pt x="3114" y="8776"/>
                    <a:pt x="3061" y="8737"/>
                    <a:pt x="3003" y="8737"/>
                  </a:cubicBezTo>
                  <a:cubicBezTo>
                    <a:pt x="2991" y="8737"/>
                    <a:pt x="2980" y="8739"/>
                    <a:pt x="2968" y="8742"/>
                  </a:cubicBezTo>
                  <a:lnTo>
                    <a:pt x="2411" y="8890"/>
                  </a:lnTo>
                  <a:lnTo>
                    <a:pt x="2293" y="8441"/>
                  </a:lnTo>
                  <a:lnTo>
                    <a:pt x="3207" y="8198"/>
                  </a:lnTo>
                  <a:cubicBezTo>
                    <a:pt x="3277" y="8179"/>
                    <a:pt x="3319" y="8106"/>
                    <a:pt x="3300" y="8035"/>
                  </a:cubicBezTo>
                  <a:cubicBezTo>
                    <a:pt x="3285" y="7977"/>
                    <a:pt x="3232" y="7938"/>
                    <a:pt x="3173" y="7938"/>
                  </a:cubicBezTo>
                  <a:cubicBezTo>
                    <a:pt x="3162" y="7938"/>
                    <a:pt x="3150" y="7940"/>
                    <a:pt x="3138" y="7943"/>
                  </a:cubicBezTo>
                  <a:lnTo>
                    <a:pt x="2224" y="8185"/>
                  </a:lnTo>
                  <a:lnTo>
                    <a:pt x="2105" y="7737"/>
                  </a:lnTo>
                  <a:lnTo>
                    <a:pt x="2660" y="7590"/>
                  </a:lnTo>
                  <a:cubicBezTo>
                    <a:pt x="2730" y="7572"/>
                    <a:pt x="2772" y="7498"/>
                    <a:pt x="2754" y="7428"/>
                  </a:cubicBezTo>
                  <a:cubicBezTo>
                    <a:pt x="2738" y="7369"/>
                    <a:pt x="2685" y="7330"/>
                    <a:pt x="2625" y="7330"/>
                  </a:cubicBezTo>
                  <a:cubicBezTo>
                    <a:pt x="2614" y="7330"/>
                    <a:pt x="2603" y="7331"/>
                    <a:pt x="2591" y="7334"/>
                  </a:cubicBezTo>
                  <a:lnTo>
                    <a:pt x="2036" y="7482"/>
                  </a:lnTo>
                  <a:lnTo>
                    <a:pt x="1917" y="7034"/>
                  </a:lnTo>
                  <a:lnTo>
                    <a:pt x="2830" y="6791"/>
                  </a:lnTo>
                  <a:cubicBezTo>
                    <a:pt x="2901" y="6772"/>
                    <a:pt x="2942" y="6699"/>
                    <a:pt x="2924" y="6629"/>
                  </a:cubicBezTo>
                  <a:cubicBezTo>
                    <a:pt x="2908" y="6569"/>
                    <a:pt x="2855" y="6531"/>
                    <a:pt x="2796" y="6531"/>
                  </a:cubicBezTo>
                  <a:cubicBezTo>
                    <a:pt x="2785" y="6531"/>
                    <a:pt x="2773" y="6532"/>
                    <a:pt x="2761" y="6535"/>
                  </a:cubicBezTo>
                  <a:lnTo>
                    <a:pt x="1847" y="6779"/>
                  </a:lnTo>
                  <a:lnTo>
                    <a:pt x="1728" y="6331"/>
                  </a:lnTo>
                  <a:lnTo>
                    <a:pt x="2284" y="6183"/>
                  </a:lnTo>
                  <a:cubicBezTo>
                    <a:pt x="2355" y="6164"/>
                    <a:pt x="2395" y="6092"/>
                    <a:pt x="2377" y="6020"/>
                  </a:cubicBezTo>
                  <a:cubicBezTo>
                    <a:pt x="2361" y="5962"/>
                    <a:pt x="2308" y="5923"/>
                    <a:pt x="2250" y="5923"/>
                  </a:cubicBezTo>
                  <a:cubicBezTo>
                    <a:pt x="2238" y="5923"/>
                    <a:pt x="2226" y="5925"/>
                    <a:pt x="2214" y="5928"/>
                  </a:cubicBezTo>
                  <a:lnTo>
                    <a:pt x="1659" y="6076"/>
                  </a:lnTo>
                  <a:lnTo>
                    <a:pt x="1541" y="5627"/>
                  </a:lnTo>
                  <a:lnTo>
                    <a:pt x="2454" y="5384"/>
                  </a:lnTo>
                  <a:cubicBezTo>
                    <a:pt x="2525" y="5365"/>
                    <a:pt x="2566" y="5291"/>
                    <a:pt x="2547" y="5221"/>
                  </a:cubicBezTo>
                  <a:cubicBezTo>
                    <a:pt x="2532" y="5163"/>
                    <a:pt x="2479" y="5124"/>
                    <a:pt x="2420" y="5124"/>
                  </a:cubicBezTo>
                  <a:cubicBezTo>
                    <a:pt x="2408" y="5124"/>
                    <a:pt x="2396" y="5126"/>
                    <a:pt x="2385" y="5129"/>
                  </a:cubicBezTo>
                  <a:lnTo>
                    <a:pt x="1472" y="5371"/>
                  </a:lnTo>
                  <a:lnTo>
                    <a:pt x="1352" y="4923"/>
                  </a:lnTo>
                  <a:lnTo>
                    <a:pt x="1908" y="4775"/>
                  </a:lnTo>
                  <a:cubicBezTo>
                    <a:pt x="1978" y="4757"/>
                    <a:pt x="2020" y="4684"/>
                    <a:pt x="2001" y="4614"/>
                  </a:cubicBezTo>
                  <a:cubicBezTo>
                    <a:pt x="1985" y="4555"/>
                    <a:pt x="1931" y="4516"/>
                    <a:pt x="1872" y="4516"/>
                  </a:cubicBezTo>
                  <a:cubicBezTo>
                    <a:pt x="1861" y="4516"/>
                    <a:pt x="1850" y="4517"/>
                    <a:pt x="1839" y="4520"/>
                  </a:cubicBezTo>
                  <a:lnTo>
                    <a:pt x="1282" y="4668"/>
                  </a:lnTo>
                  <a:lnTo>
                    <a:pt x="1163" y="4220"/>
                  </a:lnTo>
                  <a:lnTo>
                    <a:pt x="2077" y="3976"/>
                  </a:lnTo>
                  <a:cubicBezTo>
                    <a:pt x="2147" y="3958"/>
                    <a:pt x="2188" y="3885"/>
                    <a:pt x="2170" y="3815"/>
                  </a:cubicBezTo>
                  <a:cubicBezTo>
                    <a:pt x="2155" y="3755"/>
                    <a:pt x="2101" y="3717"/>
                    <a:pt x="2042" y="3717"/>
                  </a:cubicBezTo>
                  <a:cubicBezTo>
                    <a:pt x="2031" y="3717"/>
                    <a:pt x="2020" y="3718"/>
                    <a:pt x="2008" y="3721"/>
                  </a:cubicBezTo>
                  <a:lnTo>
                    <a:pt x="1094" y="3965"/>
                  </a:lnTo>
                  <a:lnTo>
                    <a:pt x="974" y="3517"/>
                  </a:lnTo>
                  <a:lnTo>
                    <a:pt x="1530" y="3369"/>
                  </a:lnTo>
                  <a:cubicBezTo>
                    <a:pt x="1601" y="3350"/>
                    <a:pt x="1642" y="3277"/>
                    <a:pt x="1623" y="3206"/>
                  </a:cubicBezTo>
                  <a:cubicBezTo>
                    <a:pt x="1608" y="3148"/>
                    <a:pt x="1555" y="3109"/>
                    <a:pt x="1496" y="3109"/>
                  </a:cubicBezTo>
                  <a:cubicBezTo>
                    <a:pt x="1485" y="3109"/>
                    <a:pt x="1473" y="3110"/>
                    <a:pt x="1461" y="3114"/>
                  </a:cubicBezTo>
                  <a:lnTo>
                    <a:pt x="905" y="3262"/>
                  </a:lnTo>
                  <a:lnTo>
                    <a:pt x="786" y="2813"/>
                  </a:lnTo>
                  <a:lnTo>
                    <a:pt x="1700" y="2570"/>
                  </a:lnTo>
                  <a:cubicBezTo>
                    <a:pt x="1770" y="2551"/>
                    <a:pt x="1811" y="2477"/>
                    <a:pt x="1792" y="2407"/>
                  </a:cubicBezTo>
                  <a:cubicBezTo>
                    <a:pt x="1777" y="2349"/>
                    <a:pt x="1724" y="2310"/>
                    <a:pt x="1666" y="2310"/>
                  </a:cubicBezTo>
                  <a:cubicBezTo>
                    <a:pt x="1654" y="2310"/>
                    <a:pt x="1642" y="2311"/>
                    <a:pt x="1630" y="2315"/>
                  </a:cubicBezTo>
                  <a:lnTo>
                    <a:pt x="716" y="2557"/>
                  </a:lnTo>
                  <a:lnTo>
                    <a:pt x="596" y="2109"/>
                  </a:lnTo>
                  <a:lnTo>
                    <a:pt x="1153" y="1961"/>
                  </a:lnTo>
                  <a:cubicBezTo>
                    <a:pt x="1223" y="1943"/>
                    <a:pt x="1264" y="1870"/>
                    <a:pt x="1245" y="1800"/>
                  </a:cubicBezTo>
                  <a:cubicBezTo>
                    <a:pt x="1230" y="1741"/>
                    <a:pt x="1176" y="1702"/>
                    <a:pt x="1117" y="1702"/>
                  </a:cubicBezTo>
                  <a:cubicBezTo>
                    <a:pt x="1106" y="1702"/>
                    <a:pt x="1095" y="1703"/>
                    <a:pt x="1084" y="1706"/>
                  </a:cubicBezTo>
                  <a:lnTo>
                    <a:pt x="527" y="1854"/>
                  </a:lnTo>
                  <a:lnTo>
                    <a:pt x="408" y="1406"/>
                  </a:lnTo>
                  <a:lnTo>
                    <a:pt x="1322" y="1162"/>
                  </a:lnTo>
                  <a:cubicBezTo>
                    <a:pt x="1392" y="1144"/>
                    <a:pt x="1434" y="1071"/>
                    <a:pt x="1414" y="1001"/>
                  </a:cubicBezTo>
                  <a:cubicBezTo>
                    <a:pt x="1399" y="941"/>
                    <a:pt x="1346" y="903"/>
                    <a:pt x="1287" y="903"/>
                  </a:cubicBezTo>
                  <a:cubicBezTo>
                    <a:pt x="1276" y="903"/>
                    <a:pt x="1264" y="904"/>
                    <a:pt x="1253" y="907"/>
                  </a:cubicBezTo>
                  <a:lnTo>
                    <a:pt x="339" y="1151"/>
                  </a:lnTo>
                  <a:lnTo>
                    <a:pt x="260" y="854"/>
                  </a:lnTo>
                  <a:cubicBezTo>
                    <a:pt x="245" y="800"/>
                    <a:pt x="254" y="741"/>
                    <a:pt x="281" y="692"/>
                  </a:cubicBezTo>
                  <a:cubicBezTo>
                    <a:pt x="311" y="642"/>
                    <a:pt x="356" y="608"/>
                    <a:pt x="412" y="593"/>
                  </a:cubicBezTo>
                  <a:lnTo>
                    <a:pt x="1642" y="267"/>
                  </a:lnTo>
                  <a:cubicBezTo>
                    <a:pt x="1660" y="261"/>
                    <a:pt x="1679" y="258"/>
                    <a:pt x="1696" y="258"/>
                  </a:cubicBezTo>
                  <a:close/>
                  <a:moveTo>
                    <a:pt x="1725" y="1"/>
                  </a:moveTo>
                  <a:cubicBezTo>
                    <a:pt x="1684" y="1"/>
                    <a:pt x="1642" y="6"/>
                    <a:pt x="1602" y="18"/>
                  </a:cubicBezTo>
                  <a:lnTo>
                    <a:pt x="372" y="344"/>
                  </a:lnTo>
                  <a:cubicBezTo>
                    <a:pt x="248" y="377"/>
                    <a:pt x="146" y="456"/>
                    <a:pt x="82" y="567"/>
                  </a:cubicBezTo>
                  <a:cubicBezTo>
                    <a:pt x="17" y="677"/>
                    <a:pt x="0" y="806"/>
                    <a:pt x="33" y="928"/>
                  </a:cubicBezTo>
                  <a:lnTo>
                    <a:pt x="3944" y="15636"/>
                  </a:lnTo>
                  <a:cubicBezTo>
                    <a:pt x="3977" y="15760"/>
                    <a:pt x="4056" y="15862"/>
                    <a:pt x="4166" y="15925"/>
                  </a:cubicBezTo>
                  <a:cubicBezTo>
                    <a:pt x="4239" y="15968"/>
                    <a:pt x="4322" y="15991"/>
                    <a:pt x="4405" y="15991"/>
                  </a:cubicBezTo>
                  <a:cubicBezTo>
                    <a:pt x="4447" y="15991"/>
                    <a:pt x="4488" y="15986"/>
                    <a:pt x="4530" y="15976"/>
                  </a:cubicBezTo>
                  <a:lnTo>
                    <a:pt x="5759" y="15648"/>
                  </a:lnTo>
                  <a:cubicBezTo>
                    <a:pt x="5883" y="15615"/>
                    <a:pt x="5985" y="15536"/>
                    <a:pt x="6049" y="15425"/>
                  </a:cubicBezTo>
                  <a:cubicBezTo>
                    <a:pt x="6112" y="15316"/>
                    <a:pt x="6129" y="15186"/>
                    <a:pt x="6096" y="15063"/>
                  </a:cubicBezTo>
                  <a:lnTo>
                    <a:pt x="2186" y="355"/>
                  </a:lnTo>
                  <a:cubicBezTo>
                    <a:pt x="2153" y="231"/>
                    <a:pt x="2074" y="129"/>
                    <a:pt x="1963" y="65"/>
                  </a:cubicBezTo>
                  <a:cubicBezTo>
                    <a:pt x="1890" y="23"/>
                    <a:pt x="1808" y="1"/>
                    <a:pt x="172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50" name="Google Shape;850;p19"/>
          <p:cNvGrpSpPr/>
          <p:nvPr/>
        </p:nvGrpSpPr>
        <p:grpSpPr>
          <a:xfrm>
            <a:off x="8619111" y="162842"/>
            <a:ext cx="245941" cy="414400"/>
            <a:chOff x="3801586" y="1135617"/>
            <a:chExt cx="245941" cy="414400"/>
          </a:xfrm>
        </p:grpSpPr>
        <p:sp>
          <p:nvSpPr>
            <p:cNvPr id="851" name="Google Shape;851;p19"/>
            <p:cNvSpPr/>
            <p:nvPr/>
          </p:nvSpPr>
          <p:spPr>
            <a:xfrm>
              <a:off x="3821599" y="1183903"/>
              <a:ext cx="221024" cy="361769"/>
            </a:xfrm>
            <a:custGeom>
              <a:avLst/>
              <a:gdLst/>
              <a:ahLst/>
              <a:cxnLst/>
              <a:rect l="l" t="t" r="r" b="b"/>
              <a:pathLst>
                <a:path w="6715" h="10991" extrusionOk="0">
                  <a:moveTo>
                    <a:pt x="2285" y="0"/>
                  </a:moveTo>
                  <a:lnTo>
                    <a:pt x="324" y="729"/>
                  </a:lnTo>
                  <a:lnTo>
                    <a:pt x="639" y="1578"/>
                  </a:lnTo>
                  <a:lnTo>
                    <a:pt x="399" y="1666"/>
                  </a:lnTo>
                  <a:cubicBezTo>
                    <a:pt x="325" y="1695"/>
                    <a:pt x="258" y="1738"/>
                    <a:pt x="207" y="1791"/>
                  </a:cubicBezTo>
                  <a:cubicBezTo>
                    <a:pt x="58" y="1935"/>
                    <a:pt x="0" y="2161"/>
                    <a:pt x="77" y="2368"/>
                  </a:cubicBezTo>
                  <a:lnTo>
                    <a:pt x="3146" y="10634"/>
                  </a:lnTo>
                  <a:cubicBezTo>
                    <a:pt x="3229" y="10854"/>
                    <a:pt x="3437" y="10990"/>
                    <a:pt x="3660" y="10990"/>
                  </a:cubicBezTo>
                  <a:cubicBezTo>
                    <a:pt x="3722" y="10990"/>
                    <a:pt x="3786" y="10980"/>
                    <a:pt x="3849" y="10957"/>
                  </a:cubicBezTo>
                  <a:lnTo>
                    <a:pt x="6287" y="10050"/>
                  </a:lnTo>
                  <a:cubicBezTo>
                    <a:pt x="6570" y="9946"/>
                    <a:pt x="6715" y="9630"/>
                    <a:pt x="6610" y="9348"/>
                  </a:cubicBezTo>
                  <a:lnTo>
                    <a:pt x="3540" y="1083"/>
                  </a:lnTo>
                  <a:cubicBezTo>
                    <a:pt x="3459" y="864"/>
                    <a:pt x="3249" y="727"/>
                    <a:pt x="3027" y="727"/>
                  </a:cubicBezTo>
                  <a:cubicBezTo>
                    <a:pt x="2964" y="727"/>
                    <a:pt x="2900" y="738"/>
                    <a:pt x="2838" y="761"/>
                  </a:cubicBezTo>
                  <a:lnTo>
                    <a:pt x="2601" y="849"/>
                  </a:lnTo>
                  <a:lnTo>
                    <a:pt x="2285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2" name="Google Shape;852;p19"/>
            <p:cNvSpPr/>
            <p:nvPr/>
          </p:nvSpPr>
          <p:spPr>
            <a:xfrm>
              <a:off x="3806557" y="1139961"/>
              <a:ext cx="106315" cy="70800"/>
            </a:xfrm>
            <a:custGeom>
              <a:avLst/>
              <a:gdLst/>
              <a:ahLst/>
              <a:cxnLst/>
              <a:rect l="l" t="t" r="r" b="b"/>
              <a:pathLst>
                <a:path w="3230" h="2151" extrusionOk="0">
                  <a:moveTo>
                    <a:pt x="1301" y="0"/>
                  </a:moveTo>
                  <a:cubicBezTo>
                    <a:pt x="1248" y="0"/>
                    <a:pt x="1193" y="10"/>
                    <a:pt x="1139" y="30"/>
                  </a:cubicBezTo>
                  <a:cubicBezTo>
                    <a:pt x="1020" y="74"/>
                    <a:pt x="930" y="163"/>
                    <a:pt x="880" y="270"/>
                  </a:cubicBezTo>
                  <a:cubicBezTo>
                    <a:pt x="831" y="379"/>
                    <a:pt x="821" y="505"/>
                    <a:pt x="867" y="626"/>
                  </a:cubicBezTo>
                  <a:lnTo>
                    <a:pt x="985" y="942"/>
                  </a:lnTo>
                  <a:cubicBezTo>
                    <a:pt x="1002" y="988"/>
                    <a:pt x="1028" y="1031"/>
                    <a:pt x="1055" y="1068"/>
                  </a:cubicBezTo>
                  <a:lnTo>
                    <a:pt x="329" y="1338"/>
                  </a:lnTo>
                  <a:cubicBezTo>
                    <a:pt x="112" y="1419"/>
                    <a:pt x="1" y="1660"/>
                    <a:pt x="81" y="1877"/>
                  </a:cubicBezTo>
                  <a:cubicBezTo>
                    <a:pt x="121" y="1985"/>
                    <a:pt x="202" y="2067"/>
                    <a:pt x="298" y="2112"/>
                  </a:cubicBezTo>
                  <a:cubicBezTo>
                    <a:pt x="352" y="2137"/>
                    <a:pt x="411" y="2150"/>
                    <a:pt x="472" y="2150"/>
                  </a:cubicBezTo>
                  <a:cubicBezTo>
                    <a:pt x="521" y="2150"/>
                    <a:pt x="571" y="2142"/>
                    <a:pt x="619" y="2124"/>
                  </a:cubicBezTo>
                  <a:lnTo>
                    <a:pt x="2904" y="1276"/>
                  </a:lnTo>
                  <a:cubicBezTo>
                    <a:pt x="3119" y="1196"/>
                    <a:pt x="3230" y="955"/>
                    <a:pt x="3149" y="737"/>
                  </a:cubicBezTo>
                  <a:cubicBezTo>
                    <a:pt x="3109" y="628"/>
                    <a:pt x="3028" y="547"/>
                    <a:pt x="2932" y="501"/>
                  </a:cubicBezTo>
                  <a:cubicBezTo>
                    <a:pt x="2878" y="476"/>
                    <a:pt x="2819" y="463"/>
                    <a:pt x="2758" y="463"/>
                  </a:cubicBezTo>
                  <a:cubicBezTo>
                    <a:pt x="2709" y="463"/>
                    <a:pt x="2659" y="472"/>
                    <a:pt x="2611" y="489"/>
                  </a:cubicBezTo>
                  <a:lnTo>
                    <a:pt x="1884" y="760"/>
                  </a:lnTo>
                  <a:cubicBezTo>
                    <a:pt x="1882" y="713"/>
                    <a:pt x="1872" y="665"/>
                    <a:pt x="1855" y="618"/>
                  </a:cubicBezTo>
                  <a:lnTo>
                    <a:pt x="1736" y="302"/>
                  </a:lnTo>
                  <a:cubicBezTo>
                    <a:pt x="1668" y="116"/>
                    <a:pt x="1490" y="0"/>
                    <a:pt x="130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3" name="Google Shape;853;p19"/>
            <p:cNvSpPr/>
            <p:nvPr/>
          </p:nvSpPr>
          <p:spPr>
            <a:xfrm>
              <a:off x="3821599" y="1242820"/>
              <a:ext cx="221024" cy="302851"/>
            </a:xfrm>
            <a:custGeom>
              <a:avLst/>
              <a:gdLst/>
              <a:ahLst/>
              <a:cxnLst/>
              <a:rect l="l" t="t" r="r" b="b"/>
              <a:pathLst>
                <a:path w="6715" h="9201" extrusionOk="0">
                  <a:moveTo>
                    <a:pt x="207" y="1"/>
                  </a:moveTo>
                  <a:cubicBezTo>
                    <a:pt x="58" y="145"/>
                    <a:pt x="0" y="371"/>
                    <a:pt x="77" y="578"/>
                  </a:cubicBezTo>
                  <a:lnTo>
                    <a:pt x="3146" y="8844"/>
                  </a:lnTo>
                  <a:cubicBezTo>
                    <a:pt x="3229" y="9064"/>
                    <a:pt x="3437" y="9200"/>
                    <a:pt x="3660" y="9200"/>
                  </a:cubicBezTo>
                  <a:cubicBezTo>
                    <a:pt x="3722" y="9200"/>
                    <a:pt x="3786" y="9190"/>
                    <a:pt x="3849" y="9167"/>
                  </a:cubicBezTo>
                  <a:lnTo>
                    <a:pt x="6287" y="8260"/>
                  </a:lnTo>
                  <a:cubicBezTo>
                    <a:pt x="6570" y="8156"/>
                    <a:pt x="6715" y="7840"/>
                    <a:pt x="6610" y="7558"/>
                  </a:cubicBezTo>
                  <a:lnTo>
                    <a:pt x="6038" y="6018"/>
                  </a:lnTo>
                  <a:cubicBezTo>
                    <a:pt x="4673" y="5669"/>
                    <a:pt x="3457" y="4746"/>
                    <a:pt x="2771" y="3510"/>
                  </a:cubicBezTo>
                  <a:cubicBezTo>
                    <a:pt x="2207" y="2494"/>
                    <a:pt x="1965" y="1259"/>
                    <a:pt x="1119" y="465"/>
                  </a:cubicBezTo>
                  <a:cubicBezTo>
                    <a:pt x="867" y="226"/>
                    <a:pt x="545" y="35"/>
                    <a:pt x="207" y="1"/>
                  </a:cubicBezTo>
                  <a:close/>
                </a:path>
              </a:pathLst>
            </a:custGeom>
            <a:solidFill>
              <a:srgbClr val="000000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4" name="Google Shape;854;p19"/>
            <p:cNvSpPr/>
            <p:nvPr/>
          </p:nvSpPr>
          <p:spPr>
            <a:xfrm>
              <a:off x="3907573" y="1230082"/>
              <a:ext cx="35943" cy="81958"/>
            </a:xfrm>
            <a:custGeom>
              <a:avLst/>
              <a:gdLst/>
              <a:ahLst/>
              <a:cxnLst/>
              <a:rect l="l" t="t" r="r" b="b"/>
              <a:pathLst>
                <a:path w="1092" h="2490" extrusionOk="0">
                  <a:moveTo>
                    <a:pt x="123" y="1"/>
                  </a:moveTo>
                  <a:cubicBezTo>
                    <a:pt x="119" y="1"/>
                    <a:pt x="115" y="1"/>
                    <a:pt x="111" y="2"/>
                  </a:cubicBezTo>
                  <a:cubicBezTo>
                    <a:pt x="47" y="8"/>
                    <a:pt x="0" y="65"/>
                    <a:pt x="7" y="130"/>
                  </a:cubicBezTo>
                  <a:cubicBezTo>
                    <a:pt x="80" y="798"/>
                    <a:pt x="473" y="1875"/>
                    <a:pt x="856" y="2434"/>
                  </a:cubicBezTo>
                  <a:cubicBezTo>
                    <a:pt x="882" y="2472"/>
                    <a:pt x="920" y="2489"/>
                    <a:pt x="958" y="2489"/>
                  </a:cubicBezTo>
                  <a:cubicBezTo>
                    <a:pt x="1026" y="2489"/>
                    <a:pt x="1092" y="2434"/>
                    <a:pt x="1082" y="2351"/>
                  </a:cubicBezTo>
                  <a:cubicBezTo>
                    <a:pt x="1006" y="1667"/>
                    <a:pt x="597" y="597"/>
                    <a:pt x="221" y="53"/>
                  </a:cubicBezTo>
                  <a:cubicBezTo>
                    <a:pt x="199" y="21"/>
                    <a:pt x="163" y="1"/>
                    <a:pt x="123" y="1"/>
                  </a:cubicBezTo>
                  <a:close/>
                </a:path>
              </a:pathLst>
            </a:custGeom>
            <a:solidFill>
              <a:srgbClr val="FFFFFF">
                <a:alpha val="26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5" name="Google Shape;855;p19"/>
            <p:cNvSpPr/>
            <p:nvPr/>
          </p:nvSpPr>
          <p:spPr>
            <a:xfrm>
              <a:off x="3850268" y="1211979"/>
              <a:ext cx="48978" cy="22810"/>
            </a:xfrm>
            <a:custGeom>
              <a:avLst/>
              <a:gdLst/>
              <a:ahLst/>
              <a:cxnLst/>
              <a:rect l="l" t="t" r="r" b="b"/>
              <a:pathLst>
                <a:path w="1488" h="693" extrusionOk="0">
                  <a:moveTo>
                    <a:pt x="1300" y="0"/>
                  </a:moveTo>
                  <a:cubicBezTo>
                    <a:pt x="901" y="0"/>
                    <a:pt x="2" y="409"/>
                    <a:pt x="1" y="583"/>
                  </a:cubicBezTo>
                  <a:cubicBezTo>
                    <a:pt x="0" y="661"/>
                    <a:pt x="73" y="693"/>
                    <a:pt x="187" y="693"/>
                  </a:cubicBezTo>
                  <a:cubicBezTo>
                    <a:pt x="585" y="693"/>
                    <a:pt x="1486" y="302"/>
                    <a:pt x="1487" y="115"/>
                  </a:cubicBezTo>
                  <a:cubicBezTo>
                    <a:pt x="1487" y="34"/>
                    <a:pt x="1414" y="0"/>
                    <a:pt x="1300" y="0"/>
                  </a:cubicBezTo>
                  <a:close/>
                </a:path>
              </a:pathLst>
            </a:custGeom>
            <a:solidFill>
              <a:srgbClr val="000000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6" name="Google Shape;856;p19"/>
            <p:cNvSpPr/>
            <p:nvPr/>
          </p:nvSpPr>
          <p:spPr>
            <a:xfrm>
              <a:off x="3801586" y="1135617"/>
              <a:ext cx="245941" cy="414400"/>
            </a:xfrm>
            <a:custGeom>
              <a:avLst/>
              <a:gdLst/>
              <a:ahLst/>
              <a:cxnLst/>
              <a:rect l="l" t="t" r="r" b="b"/>
              <a:pathLst>
                <a:path w="7472" h="12590" extrusionOk="0">
                  <a:moveTo>
                    <a:pt x="1454" y="265"/>
                  </a:moveTo>
                  <a:cubicBezTo>
                    <a:pt x="1501" y="265"/>
                    <a:pt x="1549" y="276"/>
                    <a:pt x="1593" y="296"/>
                  </a:cubicBezTo>
                  <a:cubicBezTo>
                    <a:pt x="1673" y="333"/>
                    <a:pt x="1734" y="398"/>
                    <a:pt x="1765" y="482"/>
                  </a:cubicBezTo>
                  <a:lnTo>
                    <a:pt x="1883" y="798"/>
                  </a:lnTo>
                  <a:cubicBezTo>
                    <a:pt x="1885" y="801"/>
                    <a:pt x="1886" y="805"/>
                    <a:pt x="1887" y="809"/>
                  </a:cubicBezTo>
                  <a:lnTo>
                    <a:pt x="1316" y="1021"/>
                  </a:lnTo>
                  <a:lnTo>
                    <a:pt x="1264" y="1041"/>
                  </a:lnTo>
                  <a:cubicBezTo>
                    <a:pt x="1262" y="1035"/>
                    <a:pt x="1260" y="1032"/>
                    <a:pt x="1258" y="1029"/>
                  </a:cubicBezTo>
                  <a:lnTo>
                    <a:pt x="1141" y="712"/>
                  </a:lnTo>
                  <a:cubicBezTo>
                    <a:pt x="1111" y="630"/>
                    <a:pt x="1114" y="539"/>
                    <a:pt x="1151" y="457"/>
                  </a:cubicBezTo>
                  <a:cubicBezTo>
                    <a:pt x="1188" y="378"/>
                    <a:pt x="1253" y="317"/>
                    <a:pt x="1337" y="286"/>
                  </a:cubicBezTo>
                  <a:cubicBezTo>
                    <a:pt x="1375" y="271"/>
                    <a:pt x="1414" y="265"/>
                    <a:pt x="1454" y="265"/>
                  </a:cubicBezTo>
                  <a:close/>
                  <a:moveTo>
                    <a:pt x="2908" y="728"/>
                  </a:moveTo>
                  <a:cubicBezTo>
                    <a:pt x="2949" y="728"/>
                    <a:pt x="2988" y="737"/>
                    <a:pt x="3028" y="754"/>
                  </a:cubicBezTo>
                  <a:cubicBezTo>
                    <a:pt x="3097" y="786"/>
                    <a:pt x="3150" y="844"/>
                    <a:pt x="3177" y="915"/>
                  </a:cubicBezTo>
                  <a:cubicBezTo>
                    <a:pt x="3203" y="987"/>
                    <a:pt x="3200" y="1066"/>
                    <a:pt x="3168" y="1135"/>
                  </a:cubicBezTo>
                  <a:cubicBezTo>
                    <a:pt x="3136" y="1204"/>
                    <a:pt x="3079" y="1258"/>
                    <a:pt x="3008" y="1284"/>
                  </a:cubicBezTo>
                  <a:lnTo>
                    <a:pt x="1935" y="1683"/>
                  </a:lnTo>
                  <a:lnTo>
                    <a:pt x="885" y="2073"/>
                  </a:lnTo>
                  <a:lnTo>
                    <a:pt x="723" y="2132"/>
                  </a:lnTo>
                  <a:cubicBezTo>
                    <a:pt x="690" y="2144"/>
                    <a:pt x="656" y="2150"/>
                    <a:pt x="621" y="2150"/>
                  </a:cubicBezTo>
                  <a:cubicBezTo>
                    <a:pt x="581" y="2150"/>
                    <a:pt x="540" y="2142"/>
                    <a:pt x="503" y="2125"/>
                  </a:cubicBezTo>
                  <a:cubicBezTo>
                    <a:pt x="434" y="2093"/>
                    <a:pt x="381" y="2035"/>
                    <a:pt x="354" y="1963"/>
                  </a:cubicBezTo>
                  <a:cubicBezTo>
                    <a:pt x="328" y="1892"/>
                    <a:pt x="331" y="1813"/>
                    <a:pt x="363" y="1744"/>
                  </a:cubicBezTo>
                  <a:cubicBezTo>
                    <a:pt x="395" y="1675"/>
                    <a:pt x="451" y="1621"/>
                    <a:pt x="523" y="1595"/>
                  </a:cubicBezTo>
                  <a:lnTo>
                    <a:pt x="2808" y="747"/>
                  </a:lnTo>
                  <a:cubicBezTo>
                    <a:pt x="2839" y="734"/>
                    <a:pt x="2875" y="728"/>
                    <a:pt x="2908" y="728"/>
                  </a:cubicBezTo>
                  <a:close/>
                  <a:moveTo>
                    <a:pt x="2818" y="1638"/>
                  </a:moveTo>
                  <a:lnTo>
                    <a:pt x="3087" y="2364"/>
                  </a:lnTo>
                  <a:cubicBezTo>
                    <a:pt x="3107" y="2417"/>
                    <a:pt x="3158" y="2450"/>
                    <a:pt x="3212" y="2450"/>
                  </a:cubicBezTo>
                  <a:cubicBezTo>
                    <a:pt x="3227" y="2450"/>
                    <a:pt x="3243" y="2447"/>
                    <a:pt x="3258" y="2442"/>
                  </a:cubicBezTo>
                  <a:lnTo>
                    <a:pt x="3495" y="2354"/>
                  </a:lnTo>
                  <a:cubicBezTo>
                    <a:pt x="3543" y="2337"/>
                    <a:pt x="3592" y="2328"/>
                    <a:pt x="3640" y="2328"/>
                  </a:cubicBezTo>
                  <a:cubicBezTo>
                    <a:pt x="3808" y="2328"/>
                    <a:pt x="3967" y="2431"/>
                    <a:pt x="4029" y="2597"/>
                  </a:cubicBezTo>
                  <a:lnTo>
                    <a:pt x="7098" y="10863"/>
                  </a:lnTo>
                  <a:cubicBezTo>
                    <a:pt x="7174" y="11074"/>
                    <a:pt x="7063" y="11314"/>
                    <a:pt x="6849" y="11394"/>
                  </a:cubicBezTo>
                  <a:lnTo>
                    <a:pt x="4412" y="12299"/>
                  </a:lnTo>
                  <a:cubicBezTo>
                    <a:pt x="4364" y="12317"/>
                    <a:pt x="4315" y="12325"/>
                    <a:pt x="4268" y="12325"/>
                  </a:cubicBezTo>
                  <a:cubicBezTo>
                    <a:pt x="4099" y="12325"/>
                    <a:pt x="3942" y="12222"/>
                    <a:pt x="3880" y="12056"/>
                  </a:cubicBezTo>
                  <a:lnTo>
                    <a:pt x="811" y="3791"/>
                  </a:lnTo>
                  <a:cubicBezTo>
                    <a:pt x="753" y="3638"/>
                    <a:pt x="791" y="3466"/>
                    <a:pt x="909" y="3350"/>
                  </a:cubicBezTo>
                  <a:cubicBezTo>
                    <a:pt x="950" y="3311"/>
                    <a:pt x="999" y="3279"/>
                    <a:pt x="1055" y="3259"/>
                  </a:cubicBezTo>
                  <a:lnTo>
                    <a:pt x="1295" y="3169"/>
                  </a:lnTo>
                  <a:cubicBezTo>
                    <a:pt x="1362" y="3144"/>
                    <a:pt x="1398" y="3068"/>
                    <a:pt x="1372" y="2999"/>
                  </a:cubicBezTo>
                  <a:lnTo>
                    <a:pt x="1104" y="2275"/>
                  </a:lnTo>
                  <a:lnTo>
                    <a:pt x="1672" y="2064"/>
                  </a:lnTo>
                  <a:lnTo>
                    <a:pt x="2818" y="1638"/>
                  </a:lnTo>
                  <a:close/>
                  <a:moveTo>
                    <a:pt x="1454" y="1"/>
                  </a:moveTo>
                  <a:cubicBezTo>
                    <a:pt x="1384" y="1"/>
                    <a:pt x="1313" y="14"/>
                    <a:pt x="1245" y="39"/>
                  </a:cubicBezTo>
                  <a:cubicBezTo>
                    <a:pt x="1096" y="95"/>
                    <a:pt x="978" y="203"/>
                    <a:pt x="912" y="349"/>
                  </a:cubicBezTo>
                  <a:cubicBezTo>
                    <a:pt x="845" y="494"/>
                    <a:pt x="838" y="656"/>
                    <a:pt x="894" y="805"/>
                  </a:cubicBezTo>
                  <a:lnTo>
                    <a:pt x="1011" y="1121"/>
                  </a:lnTo>
                  <a:cubicBezTo>
                    <a:pt x="1013" y="1125"/>
                    <a:pt x="1014" y="1128"/>
                    <a:pt x="1015" y="1131"/>
                  </a:cubicBezTo>
                  <a:lnTo>
                    <a:pt x="431" y="1348"/>
                  </a:lnTo>
                  <a:cubicBezTo>
                    <a:pt x="147" y="1454"/>
                    <a:pt x="1" y="1770"/>
                    <a:pt x="107" y="2057"/>
                  </a:cubicBezTo>
                  <a:cubicBezTo>
                    <a:pt x="158" y="2195"/>
                    <a:pt x="259" y="2303"/>
                    <a:pt x="392" y="2365"/>
                  </a:cubicBezTo>
                  <a:cubicBezTo>
                    <a:pt x="466" y="2398"/>
                    <a:pt x="545" y="2415"/>
                    <a:pt x="623" y="2415"/>
                  </a:cubicBezTo>
                  <a:cubicBezTo>
                    <a:pt x="688" y="2415"/>
                    <a:pt x="753" y="2403"/>
                    <a:pt x="816" y="2381"/>
                  </a:cubicBezTo>
                  <a:lnTo>
                    <a:pt x="854" y="2366"/>
                  </a:lnTo>
                  <a:lnTo>
                    <a:pt x="1078" y="2967"/>
                  </a:lnTo>
                  <a:lnTo>
                    <a:pt x="963" y="3010"/>
                  </a:lnTo>
                  <a:cubicBezTo>
                    <a:pt x="871" y="3045"/>
                    <a:pt x="790" y="3096"/>
                    <a:pt x="723" y="3163"/>
                  </a:cubicBezTo>
                  <a:cubicBezTo>
                    <a:pt x="533" y="3349"/>
                    <a:pt x="470" y="3631"/>
                    <a:pt x="563" y="3882"/>
                  </a:cubicBezTo>
                  <a:lnTo>
                    <a:pt x="3632" y="12148"/>
                  </a:lnTo>
                  <a:cubicBezTo>
                    <a:pt x="3733" y="12420"/>
                    <a:pt x="3993" y="12590"/>
                    <a:pt x="4269" y="12590"/>
                  </a:cubicBezTo>
                  <a:cubicBezTo>
                    <a:pt x="4348" y="12590"/>
                    <a:pt x="4428" y="12576"/>
                    <a:pt x="4505" y="12547"/>
                  </a:cubicBezTo>
                  <a:lnTo>
                    <a:pt x="6942" y="11640"/>
                  </a:lnTo>
                  <a:cubicBezTo>
                    <a:pt x="7292" y="11511"/>
                    <a:pt x="7472" y="11120"/>
                    <a:pt x="7342" y="10769"/>
                  </a:cubicBezTo>
                  <a:lnTo>
                    <a:pt x="4273" y="2503"/>
                  </a:lnTo>
                  <a:cubicBezTo>
                    <a:pt x="4171" y="2231"/>
                    <a:pt x="3912" y="2062"/>
                    <a:pt x="3636" y="2062"/>
                  </a:cubicBezTo>
                  <a:cubicBezTo>
                    <a:pt x="3557" y="2062"/>
                    <a:pt x="3477" y="2075"/>
                    <a:pt x="3399" y="2104"/>
                  </a:cubicBezTo>
                  <a:lnTo>
                    <a:pt x="3285" y="2147"/>
                  </a:lnTo>
                  <a:lnTo>
                    <a:pt x="3062" y="1546"/>
                  </a:lnTo>
                  <a:lnTo>
                    <a:pt x="3099" y="1532"/>
                  </a:lnTo>
                  <a:cubicBezTo>
                    <a:pt x="3237" y="1481"/>
                    <a:pt x="3348" y="1380"/>
                    <a:pt x="3409" y="1245"/>
                  </a:cubicBezTo>
                  <a:cubicBezTo>
                    <a:pt x="3470" y="1111"/>
                    <a:pt x="3476" y="962"/>
                    <a:pt x="3425" y="823"/>
                  </a:cubicBezTo>
                  <a:cubicBezTo>
                    <a:pt x="3372" y="685"/>
                    <a:pt x="3271" y="576"/>
                    <a:pt x="3138" y="515"/>
                  </a:cubicBezTo>
                  <a:cubicBezTo>
                    <a:pt x="3065" y="482"/>
                    <a:pt x="2987" y="465"/>
                    <a:pt x="2909" y="465"/>
                  </a:cubicBezTo>
                  <a:cubicBezTo>
                    <a:pt x="2844" y="465"/>
                    <a:pt x="2779" y="476"/>
                    <a:pt x="2716" y="499"/>
                  </a:cubicBezTo>
                  <a:lnTo>
                    <a:pt x="2132" y="716"/>
                  </a:lnTo>
                  <a:cubicBezTo>
                    <a:pt x="2131" y="713"/>
                    <a:pt x="2131" y="710"/>
                    <a:pt x="2130" y="705"/>
                  </a:cubicBezTo>
                  <a:lnTo>
                    <a:pt x="2012" y="388"/>
                  </a:lnTo>
                  <a:cubicBezTo>
                    <a:pt x="1955" y="239"/>
                    <a:pt x="1845" y="121"/>
                    <a:pt x="1701" y="55"/>
                  </a:cubicBezTo>
                  <a:cubicBezTo>
                    <a:pt x="1622" y="19"/>
                    <a:pt x="1539" y="1"/>
                    <a:pt x="145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57" name="Google Shape;857;p19"/>
          <p:cNvGrpSpPr/>
          <p:nvPr/>
        </p:nvGrpSpPr>
        <p:grpSpPr>
          <a:xfrm>
            <a:off x="7531458" y="126721"/>
            <a:ext cx="817707" cy="914412"/>
            <a:chOff x="6900658" y="3614371"/>
            <a:chExt cx="817707" cy="914412"/>
          </a:xfrm>
        </p:grpSpPr>
        <p:sp>
          <p:nvSpPr>
            <p:cNvPr id="858" name="Google Shape;858;p19"/>
            <p:cNvSpPr/>
            <p:nvPr/>
          </p:nvSpPr>
          <p:spPr>
            <a:xfrm>
              <a:off x="6909743" y="3618683"/>
              <a:ext cx="804048" cy="905722"/>
            </a:xfrm>
            <a:custGeom>
              <a:avLst/>
              <a:gdLst/>
              <a:ahLst/>
              <a:cxnLst/>
              <a:rect l="l" t="t" r="r" b="b"/>
              <a:pathLst>
                <a:path w="24428" h="27517" extrusionOk="0">
                  <a:moveTo>
                    <a:pt x="13099" y="0"/>
                  </a:moveTo>
                  <a:cubicBezTo>
                    <a:pt x="12593" y="0"/>
                    <a:pt x="12130" y="258"/>
                    <a:pt x="11863" y="686"/>
                  </a:cubicBezTo>
                  <a:lnTo>
                    <a:pt x="352" y="19175"/>
                  </a:lnTo>
                  <a:cubicBezTo>
                    <a:pt x="0" y="19743"/>
                    <a:pt x="74" y="20471"/>
                    <a:pt x="533" y="20947"/>
                  </a:cubicBezTo>
                  <a:cubicBezTo>
                    <a:pt x="1940" y="22406"/>
                    <a:pt x="3523" y="23696"/>
                    <a:pt x="5241" y="24777"/>
                  </a:cubicBezTo>
                  <a:cubicBezTo>
                    <a:pt x="7029" y="25905"/>
                    <a:pt x="8955" y="26803"/>
                    <a:pt x="10966" y="27446"/>
                  </a:cubicBezTo>
                  <a:cubicBezTo>
                    <a:pt x="11111" y="27493"/>
                    <a:pt x="11262" y="27517"/>
                    <a:pt x="11413" y="27517"/>
                  </a:cubicBezTo>
                  <a:cubicBezTo>
                    <a:pt x="11919" y="27517"/>
                    <a:pt x="12381" y="27260"/>
                    <a:pt x="12647" y="26830"/>
                  </a:cubicBezTo>
                  <a:lnTo>
                    <a:pt x="24158" y="8342"/>
                  </a:lnTo>
                  <a:cubicBezTo>
                    <a:pt x="24364" y="8012"/>
                    <a:pt x="24428" y="7622"/>
                    <a:pt x="24340" y="7243"/>
                  </a:cubicBezTo>
                  <a:cubicBezTo>
                    <a:pt x="24252" y="6865"/>
                    <a:pt x="24021" y="6542"/>
                    <a:pt x="23692" y="6338"/>
                  </a:cubicBezTo>
                  <a:lnTo>
                    <a:pt x="13866" y="220"/>
                  </a:lnTo>
                  <a:cubicBezTo>
                    <a:pt x="13635" y="77"/>
                    <a:pt x="13370" y="0"/>
                    <a:pt x="1309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9" name="Google Shape;859;p19"/>
            <p:cNvSpPr/>
            <p:nvPr/>
          </p:nvSpPr>
          <p:spPr>
            <a:xfrm>
              <a:off x="7356497" y="3654988"/>
              <a:ext cx="200321" cy="125274"/>
            </a:xfrm>
            <a:custGeom>
              <a:avLst/>
              <a:gdLst/>
              <a:ahLst/>
              <a:cxnLst/>
              <a:rect l="l" t="t" r="r" b="b"/>
              <a:pathLst>
                <a:path w="6086" h="3806" extrusionOk="0">
                  <a:moveTo>
                    <a:pt x="111" y="1"/>
                  </a:moveTo>
                  <a:cubicBezTo>
                    <a:pt x="84" y="1"/>
                    <a:pt x="61" y="8"/>
                    <a:pt x="46" y="22"/>
                  </a:cubicBezTo>
                  <a:cubicBezTo>
                    <a:pt x="1" y="60"/>
                    <a:pt x="36" y="146"/>
                    <a:pt x="123" y="212"/>
                  </a:cubicBezTo>
                  <a:cubicBezTo>
                    <a:pt x="1526" y="1260"/>
                    <a:pt x="4187" y="2931"/>
                    <a:pt x="5822" y="3768"/>
                  </a:cubicBezTo>
                  <a:cubicBezTo>
                    <a:pt x="5873" y="3794"/>
                    <a:pt x="5917" y="3805"/>
                    <a:pt x="5952" y="3805"/>
                  </a:cubicBezTo>
                  <a:cubicBezTo>
                    <a:pt x="6065" y="3805"/>
                    <a:pt x="6085" y="3689"/>
                    <a:pt x="5939" y="3581"/>
                  </a:cubicBezTo>
                  <a:cubicBezTo>
                    <a:pt x="4458" y="2478"/>
                    <a:pt x="1785" y="827"/>
                    <a:pt x="233" y="35"/>
                  </a:cubicBezTo>
                  <a:cubicBezTo>
                    <a:pt x="190" y="13"/>
                    <a:pt x="147" y="1"/>
                    <a:pt x="111" y="1"/>
                  </a:cubicBezTo>
                  <a:close/>
                </a:path>
              </a:pathLst>
            </a:custGeom>
            <a:solidFill>
              <a:srgbClr val="FFFFFF">
                <a:alpha val="26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0" name="Google Shape;860;p19"/>
            <p:cNvSpPr/>
            <p:nvPr/>
          </p:nvSpPr>
          <p:spPr>
            <a:xfrm>
              <a:off x="7150713" y="4317598"/>
              <a:ext cx="92689" cy="83538"/>
            </a:xfrm>
            <a:custGeom>
              <a:avLst/>
              <a:gdLst/>
              <a:ahLst/>
              <a:cxnLst/>
              <a:rect l="l" t="t" r="r" b="b"/>
              <a:pathLst>
                <a:path w="2816" h="2538" extrusionOk="0">
                  <a:moveTo>
                    <a:pt x="931" y="0"/>
                  </a:moveTo>
                  <a:cubicBezTo>
                    <a:pt x="783" y="0"/>
                    <a:pt x="649" y="75"/>
                    <a:pt x="571" y="200"/>
                  </a:cubicBezTo>
                  <a:lnTo>
                    <a:pt x="80" y="990"/>
                  </a:lnTo>
                  <a:cubicBezTo>
                    <a:pt x="20" y="1085"/>
                    <a:pt x="1" y="1198"/>
                    <a:pt x="27" y="1309"/>
                  </a:cubicBezTo>
                  <a:cubicBezTo>
                    <a:pt x="52" y="1419"/>
                    <a:pt x="118" y="1512"/>
                    <a:pt x="214" y="1573"/>
                  </a:cubicBezTo>
                  <a:lnTo>
                    <a:pt x="1662" y="2474"/>
                  </a:lnTo>
                  <a:cubicBezTo>
                    <a:pt x="1730" y="2515"/>
                    <a:pt x="1808" y="2538"/>
                    <a:pt x="1885" y="2538"/>
                  </a:cubicBezTo>
                  <a:cubicBezTo>
                    <a:pt x="2032" y="2538"/>
                    <a:pt x="2166" y="2463"/>
                    <a:pt x="2245" y="2339"/>
                  </a:cubicBezTo>
                  <a:lnTo>
                    <a:pt x="2736" y="1548"/>
                  </a:lnTo>
                  <a:cubicBezTo>
                    <a:pt x="2797" y="1452"/>
                    <a:pt x="2815" y="1340"/>
                    <a:pt x="2790" y="1229"/>
                  </a:cubicBezTo>
                  <a:cubicBezTo>
                    <a:pt x="2765" y="1118"/>
                    <a:pt x="2698" y="1026"/>
                    <a:pt x="2602" y="966"/>
                  </a:cubicBezTo>
                  <a:lnTo>
                    <a:pt x="1154" y="64"/>
                  </a:lnTo>
                  <a:cubicBezTo>
                    <a:pt x="1086" y="23"/>
                    <a:pt x="1010" y="0"/>
                    <a:pt x="93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1" name="Google Shape;861;p19"/>
            <p:cNvSpPr/>
            <p:nvPr/>
          </p:nvSpPr>
          <p:spPr>
            <a:xfrm>
              <a:off x="7241624" y="4374179"/>
              <a:ext cx="92689" cy="83538"/>
            </a:xfrm>
            <a:custGeom>
              <a:avLst/>
              <a:gdLst/>
              <a:ahLst/>
              <a:cxnLst/>
              <a:rect l="l" t="t" r="r" b="b"/>
              <a:pathLst>
                <a:path w="2816" h="2538" extrusionOk="0">
                  <a:moveTo>
                    <a:pt x="931" y="0"/>
                  </a:moveTo>
                  <a:cubicBezTo>
                    <a:pt x="783" y="0"/>
                    <a:pt x="649" y="75"/>
                    <a:pt x="572" y="200"/>
                  </a:cubicBezTo>
                  <a:lnTo>
                    <a:pt x="80" y="990"/>
                  </a:lnTo>
                  <a:cubicBezTo>
                    <a:pt x="20" y="1086"/>
                    <a:pt x="1" y="1200"/>
                    <a:pt x="26" y="1309"/>
                  </a:cubicBezTo>
                  <a:cubicBezTo>
                    <a:pt x="52" y="1420"/>
                    <a:pt x="118" y="1513"/>
                    <a:pt x="214" y="1573"/>
                  </a:cubicBezTo>
                  <a:lnTo>
                    <a:pt x="1663" y="2474"/>
                  </a:lnTo>
                  <a:cubicBezTo>
                    <a:pt x="1730" y="2516"/>
                    <a:pt x="1807" y="2538"/>
                    <a:pt x="1886" y="2538"/>
                  </a:cubicBezTo>
                  <a:cubicBezTo>
                    <a:pt x="2033" y="2538"/>
                    <a:pt x="2166" y="2463"/>
                    <a:pt x="2245" y="2339"/>
                  </a:cubicBezTo>
                  <a:lnTo>
                    <a:pt x="2737" y="1549"/>
                  </a:lnTo>
                  <a:cubicBezTo>
                    <a:pt x="2797" y="1453"/>
                    <a:pt x="2815" y="1340"/>
                    <a:pt x="2791" y="1229"/>
                  </a:cubicBezTo>
                  <a:cubicBezTo>
                    <a:pt x="2765" y="1120"/>
                    <a:pt x="2698" y="1026"/>
                    <a:pt x="2602" y="967"/>
                  </a:cubicBezTo>
                  <a:lnTo>
                    <a:pt x="1154" y="64"/>
                  </a:lnTo>
                  <a:cubicBezTo>
                    <a:pt x="1086" y="24"/>
                    <a:pt x="1010" y="0"/>
                    <a:pt x="93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2" name="Google Shape;862;p19"/>
            <p:cNvSpPr/>
            <p:nvPr/>
          </p:nvSpPr>
          <p:spPr>
            <a:xfrm>
              <a:off x="7281319" y="4310587"/>
              <a:ext cx="92623" cy="83505"/>
            </a:xfrm>
            <a:custGeom>
              <a:avLst/>
              <a:gdLst/>
              <a:ahLst/>
              <a:cxnLst/>
              <a:rect l="l" t="t" r="r" b="b"/>
              <a:pathLst>
                <a:path w="2814" h="2537" extrusionOk="0">
                  <a:moveTo>
                    <a:pt x="930" y="0"/>
                  </a:moveTo>
                  <a:cubicBezTo>
                    <a:pt x="782" y="0"/>
                    <a:pt x="648" y="75"/>
                    <a:pt x="571" y="200"/>
                  </a:cubicBezTo>
                  <a:lnTo>
                    <a:pt x="79" y="990"/>
                  </a:lnTo>
                  <a:cubicBezTo>
                    <a:pt x="18" y="1086"/>
                    <a:pt x="0" y="1198"/>
                    <a:pt x="26" y="1309"/>
                  </a:cubicBezTo>
                  <a:cubicBezTo>
                    <a:pt x="50" y="1419"/>
                    <a:pt x="117" y="1511"/>
                    <a:pt x="213" y="1571"/>
                  </a:cubicBezTo>
                  <a:lnTo>
                    <a:pt x="1661" y="2473"/>
                  </a:lnTo>
                  <a:cubicBezTo>
                    <a:pt x="1729" y="2513"/>
                    <a:pt x="1806" y="2537"/>
                    <a:pt x="1885" y="2537"/>
                  </a:cubicBezTo>
                  <a:cubicBezTo>
                    <a:pt x="2031" y="2537"/>
                    <a:pt x="2165" y="2462"/>
                    <a:pt x="2242" y="2338"/>
                  </a:cubicBezTo>
                  <a:lnTo>
                    <a:pt x="2735" y="1548"/>
                  </a:lnTo>
                  <a:cubicBezTo>
                    <a:pt x="2794" y="1453"/>
                    <a:pt x="2813" y="1340"/>
                    <a:pt x="2788" y="1229"/>
                  </a:cubicBezTo>
                  <a:cubicBezTo>
                    <a:pt x="2762" y="1119"/>
                    <a:pt x="2696" y="1026"/>
                    <a:pt x="2601" y="966"/>
                  </a:cubicBezTo>
                  <a:lnTo>
                    <a:pt x="1154" y="64"/>
                  </a:lnTo>
                  <a:cubicBezTo>
                    <a:pt x="1086" y="23"/>
                    <a:pt x="1008" y="0"/>
                    <a:pt x="93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3" name="Google Shape;863;p19"/>
            <p:cNvSpPr/>
            <p:nvPr/>
          </p:nvSpPr>
          <p:spPr>
            <a:xfrm>
              <a:off x="7320916" y="4246864"/>
              <a:ext cx="94170" cy="83538"/>
            </a:xfrm>
            <a:custGeom>
              <a:avLst/>
              <a:gdLst/>
              <a:ahLst/>
              <a:cxnLst/>
              <a:rect l="l" t="t" r="r" b="b"/>
              <a:pathLst>
                <a:path w="2861" h="2538" extrusionOk="0">
                  <a:moveTo>
                    <a:pt x="931" y="0"/>
                  </a:moveTo>
                  <a:cubicBezTo>
                    <a:pt x="783" y="0"/>
                    <a:pt x="649" y="74"/>
                    <a:pt x="571" y="200"/>
                  </a:cubicBezTo>
                  <a:lnTo>
                    <a:pt x="79" y="989"/>
                  </a:lnTo>
                  <a:cubicBezTo>
                    <a:pt x="20" y="1085"/>
                    <a:pt x="1" y="1198"/>
                    <a:pt x="26" y="1309"/>
                  </a:cubicBezTo>
                  <a:cubicBezTo>
                    <a:pt x="52" y="1419"/>
                    <a:pt x="118" y="1512"/>
                    <a:pt x="213" y="1573"/>
                  </a:cubicBezTo>
                  <a:lnTo>
                    <a:pt x="1661" y="2474"/>
                  </a:lnTo>
                  <a:cubicBezTo>
                    <a:pt x="1730" y="2515"/>
                    <a:pt x="1807" y="2537"/>
                    <a:pt x="1885" y="2537"/>
                  </a:cubicBezTo>
                  <a:cubicBezTo>
                    <a:pt x="2033" y="2537"/>
                    <a:pt x="2166" y="2463"/>
                    <a:pt x="2246" y="2336"/>
                  </a:cubicBezTo>
                  <a:lnTo>
                    <a:pt x="2738" y="1547"/>
                  </a:lnTo>
                  <a:cubicBezTo>
                    <a:pt x="2861" y="1350"/>
                    <a:pt x="2800" y="1088"/>
                    <a:pt x="2602" y="966"/>
                  </a:cubicBezTo>
                  <a:lnTo>
                    <a:pt x="1154" y="64"/>
                  </a:lnTo>
                  <a:cubicBezTo>
                    <a:pt x="1086" y="22"/>
                    <a:pt x="1009" y="0"/>
                    <a:pt x="93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4" name="Google Shape;864;p19"/>
            <p:cNvSpPr/>
            <p:nvPr/>
          </p:nvSpPr>
          <p:spPr>
            <a:xfrm>
              <a:off x="7360513" y="4183239"/>
              <a:ext cx="94170" cy="83538"/>
            </a:xfrm>
            <a:custGeom>
              <a:avLst/>
              <a:gdLst/>
              <a:ahLst/>
              <a:cxnLst/>
              <a:rect l="l" t="t" r="r" b="b"/>
              <a:pathLst>
                <a:path w="2861" h="2538" extrusionOk="0">
                  <a:moveTo>
                    <a:pt x="931" y="1"/>
                  </a:moveTo>
                  <a:cubicBezTo>
                    <a:pt x="783" y="1"/>
                    <a:pt x="649" y="75"/>
                    <a:pt x="572" y="200"/>
                  </a:cubicBezTo>
                  <a:lnTo>
                    <a:pt x="80" y="990"/>
                  </a:lnTo>
                  <a:cubicBezTo>
                    <a:pt x="20" y="1086"/>
                    <a:pt x="1" y="1199"/>
                    <a:pt x="27" y="1310"/>
                  </a:cubicBezTo>
                  <a:cubicBezTo>
                    <a:pt x="52" y="1418"/>
                    <a:pt x="118" y="1512"/>
                    <a:pt x="214" y="1571"/>
                  </a:cubicBezTo>
                  <a:lnTo>
                    <a:pt x="1663" y="2473"/>
                  </a:lnTo>
                  <a:cubicBezTo>
                    <a:pt x="1730" y="2514"/>
                    <a:pt x="1808" y="2537"/>
                    <a:pt x="1886" y="2537"/>
                  </a:cubicBezTo>
                  <a:cubicBezTo>
                    <a:pt x="2033" y="2537"/>
                    <a:pt x="2168" y="2463"/>
                    <a:pt x="2246" y="2337"/>
                  </a:cubicBezTo>
                  <a:lnTo>
                    <a:pt x="2738" y="1548"/>
                  </a:lnTo>
                  <a:cubicBezTo>
                    <a:pt x="2861" y="1351"/>
                    <a:pt x="2799" y="1089"/>
                    <a:pt x="2602" y="966"/>
                  </a:cubicBezTo>
                  <a:lnTo>
                    <a:pt x="1154" y="65"/>
                  </a:lnTo>
                  <a:cubicBezTo>
                    <a:pt x="1086" y="23"/>
                    <a:pt x="1010" y="1"/>
                    <a:pt x="93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5" name="Google Shape;865;p19"/>
            <p:cNvSpPr/>
            <p:nvPr/>
          </p:nvSpPr>
          <p:spPr>
            <a:xfrm>
              <a:off x="7217991" y="3685336"/>
              <a:ext cx="437045" cy="376153"/>
            </a:xfrm>
            <a:custGeom>
              <a:avLst/>
              <a:gdLst/>
              <a:ahLst/>
              <a:cxnLst/>
              <a:rect l="l" t="t" r="r" b="b"/>
              <a:pathLst>
                <a:path w="13278" h="11428" extrusionOk="0">
                  <a:moveTo>
                    <a:pt x="3566" y="0"/>
                  </a:moveTo>
                  <a:cubicBezTo>
                    <a:pt x="3355" y="0"/>
                    <a:pt x="3149" y="106"/>
                    <a:pt x="3030" y="298"/>
                  </a:cubicBezTo>
                  <a:lnTo>
                    <a:pt x="186" y="4865"/>
                  </a:lnTo>
                  <a:cubicBezTo>
                    <a:pt x="1" y="5160"/>
                    <a:pt x="91" y="5549"/>
                    <a:pt x="388" y="5734"/>
                  </a:cubicBezTo>
                  <a:lnTo>
                    <a:pt x="9379" y="11332"/>
                  </a:lnTo>
                  <a:cubicBezTo>
                    <a:pt x="9483" y="11397"/>
                    <a:pt x="9599" y="11428"/>
                    <a:pt x="9713" y="11428"/>
                  </a:cubicBezTo>
                  <a:cubicBezTo>
                    <a:pt x="9924" y="11428"/>
                    <a:pt x="10129" y="11322"/>
                    <a:pt x="10250" y="11130"/>
                  </a:cubicBezTo>
                  <a:lnTo>
                    <a:pt x="13092" y="6563"/>
                  </a:lnTo>
                  <a:cubicBezTo>
                    <a:pt x="13278" y="6266"/>
                    <a:pt x="13186" y="5878"/>
                    <a:pt x="12890" y="5693"/>
                  </a:cubicBezTo>
                  <a:lnTo>
                    <a:pt x="3899" y="96"/>
                  </a:lnTo>
                  <a:cubicBezTo>
                    <a:pt x="3795" y="31"/>
                    <a:pt x="3680" y="0"/>
                    <a:pt x="356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6" name="Google Shape;866;p19"/>
            <p:cNvSpPr/>
            <p:nvPr/>
          </p:nvSpPr>
          <p:spPr>
            <a:xfrm>
              <a:off x="6967377" y="4204404"/>
              <a:ext cx="94071" cy="83472"/>
            </a:xfrm>
            <a:custGeom>
              <a:avLst/>
              <a:gdLst/>
              <a:ahLst/>
              <a:cxnLst/>
              <a:rect l="l" t="t" r="r" b="b"/>
              <a:pathLst>
                <a:path w="2858" h="2536" extrusionOk="0">
                  <a:moveTo>
                    <a:pt x="974" y="1"/>
                  </a:moveTo>
                  <a:cubicBezTo>
                    <a:pt x="826" y="1"/>
                    <a:pt x="692" y="75"/>
                    <a:pt x="614" y="199"/>
                  </a:cubicBezTo>
                  <a:lnTo>
                    <a:pt x="123" y="990"/>
                  </a:lnTo>
                  <a:cubicBezTo>
                    <a:pt x="0" y="1187"/>
                    <a:pt x="61" y="1447"/>
                    <a:pt x="258" y="1571"/>
                  </a:cubicBezTo>
                  <a:lnTo>
                    <a:pt x="1707" y="2472"/>
                  </a:lnTo>
                  <a:cubicBezTo>
                    <a:pt x="1774" y="2514"/>
                    <a:pt x="1851" y="2536"/>
                    <a:pt x="1930" y="2536"/>
                  </a:cubicBezTo>
                  <a:cubicBezTo>
                    <a:pt x="2077" y="2536"/>
                    <a:pt x="2212" y="2461"/>
                    <a:pt x="2288" y="2338"/>
                  </a:cubicBezTo>
                  <a:lnTo>
                    <a:pt x="2779" y="1549"/>
                  </a:lnTo>
                  <a:cubicBezTo>
                    <a:pt x="2840" y="1453"/>
                    <a:pt x="2858" y="1339"/>
                    <a:pt x="2832" y="1229"/>
                  </a:cubicBezTo>
                  <a:cubicBezTo>
                    <a:pt x="2808" y="1119"/>
                    <a:pt x="2741" y="1025"/>
                    <a:pt x="2645" y="966"/>
                  </a:cubicBezTo>
                  <a:lnTo>
                    <a:pt x="1197" y="64"/>
                  </a:lnTo>
                  <a:cubicBezTo>
                    <a:pt x="1129" y="23"/>
                    <a:pt x="1052" y="1"/>
                    <a:pt x="97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7" name="Google Shape;867;p19"/>
            <p:cNvSpPr/>
            <p:nvPr/>
          </p:nvSpPr>
          <p:spPr>
            <a:xfrm>
              <a:off x="7007006" y="4140746"/>
              <a:ext cx="94137" cy="83505"/>
            </a:xfrm>
            <a:custGeom>
              <a:avLst/>
              <a:gdLst/>
              <a:ahLst/>
              <a:cxnLst/>
              <a:rect l="l" t="t" r="r" b="b"/>
              <a:pathLst>
                <a:path w="2860" h="2537" extrusionOk="0">
                  <a:moveTo>
                    <a:pt x="974" y="0"/>
                  </a:moveTo>
                  <a:cubicBezTo>
                    <a:pt x="827" y="0"/>
                    <a:pt x="692" y="75"/>
                    <a:pt x="616" y="200"/>
                  </a:cubicBezTo>
                  <a:lnTo>
                    <a:pt x="123" y="990"/>
                  </a:lnTo>
                  <a:cubicBezTo>
                    <a:pt x="1" y="1187"/>
                    <a:pt x="61" y="1448"/>
                    <a:pt x="259" y="1571"/>
                  </a:cubicBezTo>
                  <a:lnTo>
                    <a:pt x="1707" y="2473"/>
                  </a:lnTo>
                  <a:cubicBezTo>
                    <a:pt x="1775" y="2513"/>
                    <a:pt x="1852" y="2537"/>
                    <a:pt x="1931" y="2537"/>
                  </a:cubicBezTo>
                  <a:cubicBezTo>
                    <a:pt x="2077" y="2537"/>
                    <a:pt x="2211" y="2462"/>
                    <a:pt x="2288" y="2338"/>
                  </a:cubicBezTo>
                  <a:lnTo>
                    <a:pt x="2781" y="1548"/>
                  </a:lnTo>
                  <a:cubicBezTo>
                    <a:pt x="2840" y="1453"/>
                    <a:pt x="2859" y="1340"/>
                    <a:pt x="2834" y="1229"/>
                  </a:cubicBezTo>
                  <a:cubicBezTo>
                    <a:pt x="2808" y="1118"/>
                    <a:pt x="2742" y="1026"/>
                    <a:pt x="2647" y="966"/>
                  </a:cubicBezTo>
                  <a:lnTo>
                    <a:pt x="1198" y="64"/>
                  </a:lnTo>
                  <a:cubicBezTo>
                    <a:pt x="1130" y="23"/>
                    <a:pt x="1053" y="0"/>
                    <a:pt x="97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8" name="Google Shape;868;p19"/>
            <p:cNvSpPr/>
            <p:nvPr/>
          </p:nvSpPr>
          <p:spPr>
            <a:xfrm>
              <a:off x="7048150" y="4076990"/>
              <a:ext cx="92656" cy="83571"/>
            </a:xfrm>
            <a:custGeom>
              <a:avLst/>
              <a:gdLst/>
              <a:ahLst/>
              <a:cxnLst/>
              <a:rect l="l" t="t" r="r" b="b"/>
              <a:pathLst>
                <a:path w="2815" h="2539" extrusionOk="0">
                  <a:moveTo>
                    <a:pt x="931" y="1"/>
                  </a:moveTo>
                  <a:cubicBezTo>
                    <a:pt x="783" y="1"/>
                    <a:pt x="649" y="75"/>
                    <a:pt x="572" y="201"/>
                  </a:cubicBezTo>
                  <a:lnTo>
                    <a:pt x="79" y="990"/>
                  </a:lnTo>
                  <a:cubicBezTo>
                    <a:pt x="20" y="1086"/>
                    <a:pt x="1" y="1199"/>
                    <a:pt x="26" y="1310"/>
                  </a:cubicBezTo>
                  <a:cubicBezTo>
                    <a:pt x="52" y="1420"/>
                    <a:pt x="118" y="1513"/>
                    <a:pt x="214" y="1573"/>
                  </a:cubicBezTo>
                  <a:lnTo>
                    <a:pt x="1660" y="2475"/>
                  </a:lnTo>
                  <a:cubicBezTo>
                    <a:pt x="1729" y="2516"/>
                    <a:pt x="1806" y="2538"/>
                    <a:pt x="1884" y="2538"/>
                  </a:cubicBezTo>
                  <a:cubicBezTo>
                    <a:pt x="2032" y="2538"/>
                    <a:pt x="2166" y="2465"/>
                    <a:pt x="2245" y="2339"/>
                  </a:cubicBezTo>
                  <a:lnTo>
                    <a:pt x="2737" y="1549"/>
                  </a:lnTo>
                  <a:cubicBezTo>
                    <a:pt x="2797" y="1453"/>
                    <a:pt x="2815" y="1340"/>
                    <a:pt x="2790" y="1230"/>
                  </a:cubicBezTo>
                  <a:cubicBezTo>
                    <a:pt x="2765" y="1119"/>
                    <a:pt x="2698" y="1027"/>
                    <a:pt x="2602" y="967"/>
                  </a:cubicBezTo>
                  <a:lnTo>
                    <a:pt x="1154" y="65"/>
                  </a:lnTo>
                  <a:cubicBezTo>
                    <a:pt x="1086" y="23"/>
                    <a:pt x="1009" y="1"/>
                    <a:pt x="93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9" name="Google Shape;869;p19"/>
            <p:cNvSpPr/>
            <p:nvPr/>
          </p:nvSpPr>
          <p:spPr>
            <a:xfrm>
              <a:off x="7087812" y="4013366"/>
              <a:ext cx="92656" cy="83571"/>
            </a:xfrm>
            <a:custGeom>
              <a:avLst/>
              <a:gdLst/>
              <a:ahLst/>
              <a:cxnLst/>
              <a:rect l="l" t="t" r="r" b="b"/>
              <a:pathLst>
                <a:path w="2815" h="2539" extrusionOk="0">
                  <a:moveTo>
                    <a:pt x="929" y="1"/>
                  </a:moveTo>
                  <a:cubicBezTo>
                    <a:pt x="782" y="1"/>
                    <a:pt x="647" y="75"/>
                    <a:pt x="570" y="200"/>
                  </a:cubicBezTo>
                  <a:lnTo>
                    <a:pt x="78" y="990"/>
                  </a:lnTo>
                  <a:cubicBezTo>
                    <a:pt x="18" y="1086"/>
                    <a:pt x="0" y="1199"/>
                    <a:pt x="25" y="1309"/>
                  </a:cubicBezTo>
                  <a:cubicBezTo>
                    <a:pt x="50" y="1419"/>
                    <a:pt x="117" y="1513"/>
                    <a:pt x="213" y="1572"/>
                  </a:cubicBezTo>
                  <a:lnTo>
                    <a:pt x="1661" y="2474"/>
                  </a:lnTo>
                  <a:cubicBezTo>
                    <a:pt x="1728" y="2515"/>
                    <a:pt x="1806" y="2538"/>
                    <a:pt x="1884" y="2538"/>
                  </a:cubicBezTo>
                  <a:cubicBezTo>
                    <a:pt x="2030" y="2538"/>
                    <a:pt x="2165" y="2464"/>
                    <a:pt x="2243" y="2338"/>
                  </a:cubicBezTo>
                  <a:lnTo>
                    <a:pt x="2735" y="1549"/>
                  </a:lnTo>
                  <a:cubicBezTo>
                    <a:pt x="2795" y="1453"/>
                    <a:pt x="2814" y="1339"/>
                    <a:pt x="2789" y="1230"/>
                  </a:cubicBezTo>
                  <a:cubicBezTo>
                    <a:pt x="2763" y="1119"/>
                    <a:pt x="2697" y="1025"/>
                    <a:pt x="2601" y="966"/>
                  </a:cubicBezTo>
                  <a:lnTo>
                    <a:pt x="1152" y="65"/>
                  </a:lnTo>
                  <a:cubicBezTo>
                    <a:pt x="1085" y="23"/>
                    <a:pt x="1008" y="1"/>
                    <a:pt x="92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0" name="Google Shape;870;p19"/>
            <p:cNvSpPr/>
            <p:nvPr/>
          </p:nvSpPr>
          <p:spPr>
            <a:xfrm>
              <a:off x="7127409" y="3949741"/>
              <a:ext cx="94137" cy="83538"/>
            </a:xfrm>
            <a:custGeom>
              <a:avLst/>
              <a:gdLst/>
              <a:ahLst/>
              <a:cxnLst/>
              <a:rect l="l" t="t" r="r" b="b"/>
              <a:pathLst>
                <a:path w="2860" h="2538" extrusionOk="0">
                  <a:moveTo>
                    <a:pt x="931" y="1"/>
                  </a:moveTo>
                  <a:cubicBezTo>
                    <a:pt x="783" y="1"/>
                    <a:pt x="649" y="75"/>
                    <a:pt x="572" y="201"/>
                  </a:cubicBezTo>
                  <a:lnTo>
                    <a:pt x="80" y="990"/>
                  </a:lnTo>
                  <a:cubicBezTo>
                    <a:pt x="45" y="1045"/>
                    <a:pt x="25" y="1104"/>
                    <a:pt x="18" y="1166"/>
                  </a:cubicBezTo>
                  <a:cubicBezTo>
                    <a:pt x="0" y="1327"/>
                    <a:pt x="77" y="1487"/>
                    <a:pt x="214" y="1572"/>
                  </a:cubicBezTo>
                  <a:lnTo>
                    <a:pt x="1662" y="2473"/>
                  </a:lnTo>
                  <a:cubicBezTo>
                    <a:pt x="1729" y="2515"/>
                    <a:pt x="1806" y="2537"/>
                    <a:pt x="1885" y="2537"/>
                  </a:cubicBezTo>
                  <a:cubicBezTo>
                    <a:pt x="2031" y="2537"/>
                    <a:pt x="2165" y="2463"/>
                    <a:pt x="2245" y="2338"/>
                  </a:cubicBezTo>
                  <a:lnTo>
                    <a:pt x="2737" y="1548"/>
                  </a:lnTo>
                  <a:cubicBezTo>
                    <a:pt x="2859" y="1350"/>
                    <a:pt x="2799" y="1089"/>
                    <a:pt x="2602" y="967"/>
                  </a:cubicBezTo>
                  <a:lnTo>
                    <a:pt x="1154" y="64"/>
                  </a:lnTo>
                  <a:cubicBezTo>
                    <a:pt x="1087" y="24"/>
                    <a:pt x="1009" y="1"/>
                    <a:pt x="93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1" name="Google Shape;871;p19"/>
            <p:cNvSpPr/>
            <p:nvPr/>
          </p:nvSpPr>
          <p:spPr>
            <a:xfrm>
              <a:off x="7058321" y="4261017"/>
              <a:ext cx="95585" cy="83538"/>
            </a:xfrm>
            <a:custGeom>
              <a:avLst/>
              <a:gdLst/>
              <a:ahLst/>
              <a:cxnLst/>
              <a:rect l="l" t="t" r="r" b="b"/>
              <a:pathLst>
                <a:path w="2904" h="2538" extrusionOk="0">
                  <a:moveTo>
                    <a:pt x="974" y="1"/>
                  </a:moveTo>
                  <a:cubicBezTo>
                    <a:pt x="827" y="1"/>
                    <a:pt x="692" y="75"/>
                    <a:pt x="615" y="201"/>
                  </a:cubicBezTo>
                  <a:lnTo>
                    <a:pt x="123" y="990"/>
                  </a:lnTo>
                  <a:cubicBezTo>
                    <a:pt x="0" y="1187"/>
                    <a:pt x="61" y="1449"/>
                    <a:pt x="259" y="1571"/>
                  </a:cubicBezTo>
                  <a:lnTo>
                    <a:pt x="1707" y="2473"/>
                  </a:lnTo>
                  <a:cubicBezTo>
                    <a:pt x="1775" y="2515"/>
                    <a:pt x="1851" y="2537"/>
                    <a:pt x="1930" y="2537"/>
                  </a:cubicBezTo>
                  <a:cubicBezTo>
                    <a:pt x="2077" y="2537"/>
                    <a:pt x="2211" y="2462"/>
                    <a:pt x="2290" y="2337"/>
                  </a:cubicBezTo>
                  <a:lnTo>
                    <a:pt x="2781" y="1548"/>
                  </a:lnTo>
                  <a:cubicBezTo>
                    <a:pt x="2904" y="1351"/>
                    <a:pt x="2844" y="1089"/>
                    <a:pt x="2646" y="967"/>
                  </a:cubicBezTo>
                  <a:lnTo>
                    <a:pt x="1197" y="65"/>
                  </a:lnTo>
                  <a:cubicBezTo>
                    <a:pt x="1130" y="23"/>
                    <a:pt x="1052" y="1"/>
                    <a:pt x="97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2" name="Google Shape;872;p19"/>
            <p:cNvSpPr/>
            <p:nvPr/>
          </p:nvSpPr>
          <p:spPr>
            <a:xfrm>
              <a:off x="7099431" y="4197294"/>
              <a:ext cx="94170" cy="83571"/>
            </a:xfrm>
            <a:custGeom>
              <a:avLst/>
              <a:gdLst/>
              <a:ahLst/>
              <a:cxnLst/>
              <a:rect l="l" t="t" r="r" b="b"/>
              <a:pathLst>
                <a:path w="2861" h="2539" extrusionOk="0">
                  <a:moveTo>
                    <a:pt x="930" y="1"/>
                  </a:moveTo>
                  <a:cubicBezTo>
                    <a:pt x="782" y="1"/>
                    <a:pt x="648" y="75"/>
                    <a:pt x="571" y="201"/>
                  </a:cubicBezTo>
                  <a:lnTo>
                    <a:pt x="79" y="990"/>
                  </a:lnTo>
                  <a:cubicBezTo>
                    <a:pt x="19" y="1086"/>
                    <a:pt x="0" y="1199"/>
                    <a:pt x="26" y="1309"/>
                  </a:cubicBezTo>
                  <a:cubicBezTo>
                    <a:pt x="51" y="1420"/>
                    <a:pt x="117" y="1512"/>
                    <a:pt x="213" y="1573"/>
                  </a:cubicBezTo>
                  <a:lnTo>
                    <a:pt x="1661" y="2474"/>
                  </a:lnTo>
                  <a:cubicBezTo>
                    <a:pt x="1729" y="2516"/>
                    <a:pt x="1807" y="2538"/>
                    <a:pt x="1885" y="2538"/>
                  </a:cubicBezTo>
                  <a:cubicBezTo>
                    <a:pt x="2031" y="2538"/>
                    <a:pt x="2165" y="2464"/>
                    <a:pt x="2245" y="2337"/>
                  </a:cubicBezTo>
                  <a:lnTo>
                    <a:pt x="2738" y="1548"/>
                  </a:lnTo>
                  <a:cubicBezTo>
                    <a:pt x="2860" y="1351"/>
                    <a:pt x="2800" y="1090"/>
                    <a:pt x="2602" y="967"/>
                  </a:cubicBezTo>
                  <a:lnTo>
                    <a:pt x="1154" y="64"/>
                  </a:lnTo>
                  <a:cubicBezTo>
                    <a:pt x="1086" y="23"/>
                    <a:pt x="1009" y="1"/>
                    <a:pt x="93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3" name="Google Shape;873;p19"/>
            <p:cNvSpPr/>
            <p:nvPr/>
          </p:nvSpPr>
          <p:spPr>
            <a:xfrm>
              <a:off x="7139028" y="4133669"/>
              <a:ext cx="92656" cy="83538"/>
            </a:xfrm>
            <a:custGeom>
              <a:avLst/>
              <a:gdLst/>
              <a:ahLst/>
              <a:cxnLst/>
              <a:rect l="l" t="t" r="r" b="b"/>
              <a:pathLst>
                <a:path w="2815" h="2538" extrusionOk="0">
                  <a:moveTo>
                    <a:pt x="930" y="0"/>
                  </a:moveTo>
                  <a:cubicBezTo>
                    <a:pt x="783" y="0"/>
                    <a:pt x="649" y="75"/>
                    <a:pt x="572" y="199"/>
                  </a:cubicBezTo>
                  <a:lnTo>
                    <a:pt x="79" y="990"/>
                  </a:lnTo>
                  <a:cubicBezTo>
                    <a:pt x="20" y="1086"/>
                    <a:pt x="1" y="1198"/>
                    <a:pt x="26" y="1309"/>
                  </a:cubicBezTo>
                  <a:cubicBezTo>
                    <a:pt x="52" y="1419"/>
                    <a:pt x="118" y="1512"/>
                    <a:pt x="213" y="1572"/>
                  </a:cubicBezTo>
                  <a:lnTo>
                    <a:pt x="1662" y="2474"/>
                  </a:lnTo>
                  <a:cubicBezTo>
                    <a:pt x="1730" y="2514"/>
                    <a:pt x="1807" y="2538"/>
                    <a:pt x="1886" y="2538"/>
                  </a:cubicBezTo>
                  <a:cubicBezTo>
                    <a:pt x="2033" y="2538"/>
                    <a:pt x="2168" y="2463"/>
                    <a:pt x="2244" y="2337"/>
                  </a:cubicBezTo>
                  <a:lnTo>
                    <a:pt x="2737" y="1546"/>
                  </a:lnTo>
                  <a:cubicBezTo>
                    <a:pt x="2797" y="1451"/>
                    <a:pt x="2815" y="1338"/>
                    <a:pt x="2790" y="1227"/>
                  </a:cubicBezTo>
                  <a:cubicBezTo>
                    <a:pt x="2765" y="1119"/>
                    <a:pt x="2698" y="1025"/>
                    <a:pt x="2602" y="965"/>
                  </a:cubicBezTo>
                  <a:lnTo>
                    <a:pt x="1154" y="64"/>
                  </a:lnTo>
                  <a:cubicBezTo>
                    <a:pt x="1086" y="23"/>
                    <a:pt x="1009" y="0"/>
                    <a:pt x="93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4" name="Google Shape;874;p19"/>
            <p:cNvSpPr/>
            <p:nvPr/>
          </p:nvSpPr>
          <p:spPr>
            <a:xfrm>
              <a:off x="7178723" y="4070012"/>
              <a:ext cx="92656" cy="83538"/>
            </a:xfrm>
            <a:custGeom>
              <a:avLst/>
              <a:gdLst/>
              <a:ahLst/>
              <a:cxnLst/>
              <a:rect l="l" t="t" r="r" b="b"/>
              <a:pathLst>
                <a:path w="2815" h="2538" extrusionOk="0">
                  <a:moveTo>
                    <a:pt x="930" y="0"/>
                  </a:moveTo>
                  <a:cubicBezTo>
                    <a:pt x="782" y="0"/>
                    <a:pt x="648" y="75"/>
                    <a:pt x="570" y="200"/>
                  </a:cubicBezTo>
                  <a:lnTo>
                    <a:pt x="79" y="990"/>
                  </a:lnTo>
                  <a:cubicBezTo>
                    <a:pt x="18" y="1085"/>
                    <a:pt x="0" y="1198"/>
                    <a:pt x="26" y="1309"/>
                  </a:cubicBezTo>
                  <a:cubicBezTo>
                    <a:pt x="50" y="1419"/>
                    <a:pt x="117" y="1512"/>
                    <a:pt x="213" y="1573"/>
                  </a:cubicBezTo>
                  <a:lnTo>
                    <a:pt x="1661" y="2474"/>
                  </a:lnTo>
                  <a:cubicBezTo>
                    <a:pt x="1729" y="2515"/>
                    <a:pt x="1806" y="2538"/>
                    <a:pt x="1884" y="2538"/>
                  </a:cubicBezTo>
                  <a:cubicBezTo>
                    <a:pt x="2032" y="2538"/>
                    <a:pt x="2165" y="2462"/>
                    <a:pt x="2244" y="2339"/>
                  </a:cubicBezTo>
                  <a:lnTo>
                    <a:pt x="2735" y="1548"/>
                  </a:lnTo>
                  <a:cubicBezTo>
                    <a:pt x="2795" y="1452"/>
                    <a:pt x="2814" y="1340"/>
                    <a:pt x="2789" y="1229"/>
                  </a:cubicBezTo>
                  <a:cubicBezTo>
                    <a:pt x="2763" y="1118"/>
                    <a:pt x="2697" y="1026"/>
                    <a:pt x="2601" y="966"/>
                  </a:cubicBezTo>
                  <a:lnTo>
                    <a:pt x="1153" y="64"/>
                  </a:lnTo>
                  <a:cubicBezTo>
                    <a:pt x="1085" y="23"/>
                    <a:pt x="1008" y="0"/>
                    <a:pt x="93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5" name="Google Shape;875;p19"/>
            <p:cNvSpPr/>
            <p:nvPr/>
          </p:nvSpPr>
          <p:spPr>
            <a:xfrm>
              <a:off x="7218320" y="4006289"/>
              <a:ext cx="92656" cy="83571"/>
            </a:xfrm>
            <a:custGeom>
              <a:avLst/>
              <a:gdLst/>
              <a:ahLst/>
              <a:cxnLst/>
              <a:rect l="l" t="t" r="r" b="b"/>
              <a:pathLst>
                <a:path w="2815" h="2539" extrusionOk="0">
                  <a:moveTo>
                    <a:pt x="930" y="1"/>
                  </a:moveTo>
                  <a:cubicBezTo>
                    <a:pt x="782" y="1"/>
                    <a:pt x="648" y="75"/>
                    <a:pt x="571" y="201"/>
                  </a:cubicBezTo>
                  <a:lnTo>
                    <a:pt x="79" y="990"/>
                  </a:lnTo>
                  <a:cubicBezTo>
                    <a:pt x="20" y="1086"/>
                    <a:pt x="0" y="1200"/>
                    <a:pt x="26" y="1310"/>
                  </a:cubicBezTo>
                  <a:cubicBezTo>
                    <a:pt x="51" y="1420"/>
                    <a:pt x="117" y="1514"/>
                    <a:pt x="213" y="1573"/>
                  </a:cubicBezTo>
                  <a:lnTo>
                    <a:pt x="1661" y="2475"/>
                  </a:lnTo>
                  <a:cubicBezTo>
                    <a:pt x="1729" y="2516"/>
                    <a:pt x="1807" y="2538"/>
                    <a:pt x="1885" y="2538"/>
                  </a:cubicBezTo>
                  <a:cubicBezTo>
                    <a:pt x="2032" y="2538"/>
                    <a:pt x="2167" y="2464"/>
                    <a:pt x="2244" y="2339"/>
                  </a:cubicBezTo>
                  <a:lnTo>
                    <a:pt x="2736" y="1549"/>
                  </a:lnTo>
                  <a:cubicBezTo>
                    <a:pt x="2796" y="1453"/>
                    <a:pt x="2814" y="1340"/>
                    <a:pt x="2789" y="1230"/>
                  </a:cubicBezTo>
                  <a:cubicBezTo>
                    <a:pt x="2764" y="1120"/>
                    <a:pt x="2697" y="1026"/>
                    <a:pt x="2602" y="967"/>
                  </a:cubicBezTo>
                  <a:lnTo>
                    <a:pt x="1154" y="65"/>
                  </a:lnTo>
                  <a:cubicBezTo>
                    <a:pt x="1086" y="24"/>
                    <a:pt x="1009" y="1"/>
                    <a:pt x="93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6" name="Google Shape;876;p19"/>
            <p:cNvSpPr/>
            <p:nvPr/>
          </p:nvSpPr>
          <p:spPr>
            <a:xfrm>
              <a:off x="7190342" y="4253875"/>
              <a:ext cx="92656" cy="83571"/>
            </a:xfrm>
            <a:custGeom>
              <a:avLst/>
              <a:gdLst/>
              <a:ahLst/>
              <a:cxnLst/>
              <a:rect l="l" t="t" r="r" b="b"/>
              <a:pathLst>
                <a:path w="2815" h="2539" extrusionOk="0">
                  <a:moveTo>
                    <a:pt x="930" y="1"/>
                  </a:moveTo>
                  <a:cubicBezTo>
                    <a:pt x="782" y="1"/>
                    <a:pt x="648" y="75"/>
                    <a:pt x="572" y="201"/>
                  </a:cubicBezTo>
                  <a:lnTo>
                    <a:pt x="79" y="990"/>
                  </a:lnTo>
                  <a:cubicBezTo>
                    <a:pt x="19" y="1086"/>
                    <a:pt x="0" y="1200"/>
                    <a:pt x="26" y="1310"/>
                  </a:cubicBezTo>
                  <a:cubicBezTo>
                    <a:pt x="51" y="1420"/>
                    <a:pt x="117" y="1514"/>
                    <a:pt x="213" y="1573"/>
                  </a:cubicBezTo>
                  <a:lnTo>
                    <a:pt x="1662" y="2475"/>
                  </a:lnTo>
                  <a:cubicBezTo>
                    <a:pt x="1729" y="2516"/>
                    <a:pt x="1807" y="2538"/>
                    <a:pt x="1886" y="2538"/>
                  </a:cubicBezTo>
                  <a:cubicBezTo>
                    <a:pt x="2032" y="2538"/>
                    <a:pt x="2168" y="2466"/>
                    <a:pt x="2244" y="2339"/>
                  </a:cubicBezTo>
                  <a:lnTo>
                    <a:pt x="2737" y="1549"/>
                  </a:lnTo>
                  <a:cubicBezTo>
                    <a:pt x="2796" y="1453"/>
                    <a:pt x="2814" y="1340"/>
                    <a:pt x="2790" y="1230"/>
                  </a:cubicBezTo>
                  <a:cubicBezTo>
                    <a:pt x="2764" y="1120"/>
                    <a:pt x="2697" y="1027"/>
                    <a:pt x="2602" y="967"/>
                  </a:cubicBezTo>
                  <a:lnTo>
                    <a:pt x="1154" y="65"/>
                  </a:lnTo>
                  <a:cubicBezTo>
                    <a:pt x="1085" y="24"/>
                    <a:pt x="1009" y="1"/>
                    <a:pt x="93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7" name="Google Shape;877;p19"/>
            <p:cNvSpPr/>
            <p:nvPr/>
          </p:nvSpPr>
          <p:spPr>
            <a:xfrm>
              <a:off x="7228491" y="4190283"/>
              <a:ext cx="94137" cy="83538"/>
            </a:xfrm>
            <a:custGeom>
              <a:avLst/>
              <a:gdLst/>
              <a:ahLst/>
              <a:cxnLst/>
              <a:rect l="l" t="t" r="r" b="b"/>
              <a:pathLst>
                <a:path w="2860" h="2538" extrusionOk="0">
                  <a:moveTo>
                    <a:pt x="974" y="1"/>
                  </a:moveTo>
                  <a:cubicBezTo>
                    <a:pt x="828" y="1"/>
                    <a:pt x="693" y="75"/>
                    <a:pt x="616" y="201"/>
                  </a:cubicBezTo>
                  <a:lnTo>
                    <a:pt x="123" y="990"/>
                  </a:lnTo>
                  <a:cubicBezTo>
                    <a:pt x="1" y="1187"/>
                    <a:pt x="62" y="1448"/>
                    <a:pt x="259" y="1571"/>
                  </a:cubicBezTo>
                  <a:lnTo>
                    <a:pt x="1708" y="2473"/>
                  </a:lnTo>
                  <a:cubicBezTo>
                    <a:pt x="1776" y="2515"/>
                    <a:pt x="1852" y="2537"/>
                    <a:pt x="1931" y="2537"/>
                  </a:cubicBezTo>
                  <a:cubicBezTo>
                    <a:pt x="2078" y="2537"/>
                    <a:pt x="2212" y="2463"/>
                    <a:pt x="2288" y="2338"/>
                  </a:cubicBezTo>
                  <a:lnTo>
                    <a:pt x="2781" y="1549"/>
                  </a:lnTo>
                  <a:cubicBezTo>
                    <a:pt x="2841" y="1453"/>
                    <a:pt x="2860" y="1340"/>
                    <a:pt x="2834" y="1230"/>
                  </a:cubicBezTo>
                  <a:cubicBezTo>
                    <a:pt x="2809" y="1119"/>
                    <a:pt x="2743" y="1026"/>
                    <a:pt x="2647" y="967"/>
                  </a:cubicBezTo>
                  <a:lnTo>
                    <a:pt x="1198" y="65"/>
                  </a:lnTo>
                  <a:cubicBezTo>
                    <a:pt x="1131" y="23"/>
                    <a:pt x="1053" y="1"/>
                    <a:pt x="97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8" name="Google Shape;878;p19"/>
            <p:cNvSpPr/>
            <p:nvPr/>
          </p:nvSpPr>
          <p:spPr>
            <a:xfrm>
              <a:off x="7268153" y="4126659"/>
              <a:ext cx="95552" cy="83472"/>
            </a:xfrm>
            <a:custGeom>
              <a:avLst/>
              <a:gdLst/>
              <a:ahLst/>
              <a:cxnLst/>
              <a:rect l="l" t="t" r="r" b="b"/>
              <a:pathLst>
                <a:path w="2903" h="2536" extrusionOk="0">
                  <a:moveTo>
                    <a:pt x="974" y="1"/>
                  </a:moveTo>
                  <a:cubicBezTo>
                    <a:pt x="826" y="1"/>
                    <a:pt x="692" y="75"/>
                    <a:pt x="614" y="200"/>
                  </a:cubicBezTo>
                  <a:lnTo>
                    <a:pt x="123" y="990"/>
                  </a:lnTo>
                  <a:cubicBezTo>
                    <a:pt x="0" y="1187"/>
                    <a:pt x="60" y="1449"/>
                    <a:pt x="258" y="1571"/>
                  </a:cubicBezTo>
                  <a:lnTo>
                    <a:pt x="1706" y="2472"/>
                  </a:lnTo>
                  <a:cubicBezTo>
                    <a:pt x="1774" y="2514"/>
                    <a:pt x="1852" y="2536"/>
                    <a:pt x="1929" y="2536"/>
                  </a:cubicBezTo>
                  <a:cubicBezTo>
                    <a:pt x="2077" y="2536"/>
                    <a:pt x="2211" y="2461"/>
                    <a:pt x="2289" y="2337"/>
                  </a:cubicBezTo>
                  <a:lnTo>
                    <a:pt x="2780" y="1546"/>
                  </a:lnTo>
                  <a:cubicBezTo>
                    <a:pt x="2903" y="1350"/>
                    <a:pt x="2843" y="1088"/>
                    <a:pt x="2645" y="966"/>
                  </a:cubicBezTo>
                  <a:lnTo>
                    <a:pt x="1197" y="64"/>
                  </a:lnTo>
                  <a:cubicBezTo>
                    <a:pt x="1129" y="23"/>
                    <a:pt x="1051" y="1"/>
                    <a:pt x="97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9" name="Google Shape;879;p19"/>
            <p:cNvSpPr/>
            <p:nvPr/>
          </p:nvSpPr>
          <p:spPr>
            <a:xfrm>
              <a:off x="7309330" y="4062935"/>
              <a:ext cx="92623" cy="83538"/>
            </a:xfrm>
            <a:custGeom>
              <a:avLst/>
              <a:gdLst/>
              <a:ahLst/>
              <a:cxnLst/>
              <a:rect l="l" t="t" r="r" b="b"/>
              <a:pathLst>
                <a:path w="2814" h="2538" extrusionOk="0">
                  <a:moveTo>
                    <a:pt x="930" y="0"/>
                  </a:moveTo>
                  <a:cubicBezTo>
                    <a:pt x="782" y="0"/>
                    <a:pt x="648" y="75"/>
                    <a:pt x="571" y="199"/>
                  </a:cubicBezTo>
                  <a:lnTo>
                    <a:pt x="79" y="990"/>
                  </a:lnTo>
                  <a:cubicBezTo>
                    <a:pt x="19" y="1085"/>
                    <a:pt x="1" y="1198"/>
                    <a:pt x="26" y="1309"/>
                  </a:cubicBezTo>
                  <a:cubicBezTo>
                    <a:pt x="51" y="1418"/>
                    <a:pt x="118" y="1512"/>
                    <a:pt x="213" y="1572"/>
                  </a:cubicBezTo>
                  <a:lnTo>
                    <a:pt x="1660" y="2474"/>
                  </a:lnTo>
                  <a:cubicBezTo>
                    <a:pt x="1727" y="2514"/>
                    <a:pt x="1805" y="2538"/>
                    <a:pt x="1884" y="2538"/>
                  </a:cubicBezTo>
                  <a:cubicBezTo>
                    <a:pt x="2029" y="2538"/>
                    <a:pt x="2165" y="2463"/>
                    <a:pt x="2242" y="2338"/>
                  </a:cubicBezTo>
                  <a:lnTo>
                    <a:pt x="2735" y="1548"/>
                  </a:lnTo>
                  <a:cubicBezTo>
                    <a:pt x="2794" y="1453"/>
                    <a:pt x="2814" y="1339"/>
                    <a:pt x="2788" y="1229"/>
                  </a:cubicBezTo>
                  <a:cubicBezTo>
                    <a:pt x="2762" y="1118"/>
                    <a:pt x="2697" y="1025"/>
                    <a:pt x="2601" y="965"/>
                  </a:cubicBezTo>
                  <a:lnTo>
                    <a:pt x="1154" y="64"/>
                  </a:lnTo>
                  <a:cubicBezTo>
                    <a:pt x="1086" y="23"/>
                    <a:pt x="1008" y="0"/>
                    <a:pt x="93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0" name="Google Shape;880;p19"/>
            <p:cNvSpPr/>
            <p:nvPr/>
          </p:nvSpPr>
          <p:spPr>
            <a:xfrm>
              <a:off x="7400208" y="4119549"/>
              <a:ext cx="92656" cy="83571"/>
            </a:xfrm>
            <a:custGeom>
              <a:avLst/>
              <a:gdLst/>
              <a:ahLst/>
              <a:cxnLst/>
              <a:rect l="l" t="t" r="r" b="b"/>
              <a:pathLst>
                <a:path w="2815" h="2539" extrusionOk="0">
                  <a:moveTo>
                    <a:pt x="930" y="1"/>
                  </a:moveTo>
                  <a:cubicBezTo>
                    <a:pt x="782" y="1"/>
                    <a:pt x="648" y="75"/>
                    <a:pt x="571" y="201"/>
                  </a:cubicBezTo>
                  <a:lnTo>
                    <a:pt x="79" y="990"/>
                  </a:lnTo>
                  <a:cubicBezTo>
                    <a:pt x="18" y="1086"/>
                    <a:pt x="0" y="1199"/>
                    <a:pt x="26" y="1309"/>
                  </a:cubicBezTo>
                  <a:cubicBezTo>
                    <a:pt x="50" y="1420"/>
                    <a:pt x="117" y="1512"/>
                    <a:pt x="213" y="1573"/>
                  </a:cubicBezTo>
                  <a:lnTo>
                    <a:pt x="1661" y="2474"/>
                  </a:lnTo>
                  <a:cubicBezTo>
                    <a:pt x="1729" y="2516"/>
                    <a:pt x="1806" y="2538"/>
                    <a:pt x="1885" y="2538"/>
                  </a:cubicBezTo>
                  <a:cubicBezTo>
                    <a:pt x="2031" y="2538"/>
                    <a:pt x="2166" y="2464"/>
                    <a:pt x="2244" y="2339"/>
                  </a:cubicBezTo>
                  <a:lnTo>
                    <a:pt x="2736" y="1549"/>
                  </a:lnTo>
                  <a:cubicBezTo>
                    <a:pt x="2795" y="1453"/>
                    <a:pt x="2815" y="1340"/>
                    <a:pt x="2789" y="1229"/>
                  </a:cubicBezTo>
                  <a:cubicBezTo>
                    <a:pt x="2763" y="1119"/>
                    <a:pt x="2697" y="1026"/>
                    <a:pt x="2602" y="967"/>
                  </a:cubicBezTo>
                  <a:lnTo>
                    <a:pt x="1154" y="64"/>
                  </a:lnTo>
                  <a:cubicBezTo>
                    <a:pt x="1086" y="23"/>
                    <a:pt x="1008" y="1"/>
                    <a:pt x="93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1" name="Google Shape;881;p19"/>
            <p:cNvSpPr/>
            <p:nvPr/>
          </p:nvSpPr>
          <p:spPr>
            <a:xfrm>
              <a:off x="7166710" y="3898394"/>
              <a:ext cx="85217" cy="71162"/>
            </a:xfrm>
            <a:custGeom>
              <a:avLst/>
              <a:gdLst/>
              <a:ahLst/>
              <a:cxnLst/>
              <a:rect l="l" t="t" r="r" b="b"/>
              <a:pathLst>
                <a:path w="2589" h="2162" extrusionOk="0">
                  <a:moveTo>
                    <a:pt x="706" y="1"/>
                  </a:moveTo>
                  <a:cubicBezTo>
                    <a:pt x="558" y="1"/>
                    <a:pt x="425" y="75"/>
                    <a:pt x="346" y="201"/>
                  </a:cubicBezTo>
                  <a:lnTo>
                    <a:pt x="88" y="616"/>
                  </a:lnTo>
                  <a:cubicBezTo>
                    <a:pt x="59" y="662"/>
                    <a:pt x="39" y="713"/>
                    <a:pt x="31" y="763"/>
                  </a:cubicBezTo>
                  <a:cubicBezTo>
                    <a:pt x="0" y="932"/>
                    <a:pt x="79" y="1106"/>
                    <a:pt x="224" y="1197"/>
                  </a:cubicBezTo>
                  <a:lnTo>
                    <a:pt x="1673" y="2098"/>
                  </a:lnTo>
                  <a:cubicBezTo>
                    <a:pt x="1740" y="2139"/>
                    <a:pt x="1817" y="2162"/>
                    <a:pt x="1896" y="2162"/>
                  </a:cubicBezTo>
                  <a:cubicBezTo>
                    <a:pt x="2042" y="2162"/>
                    <a:pt x="2176" y="2087"/>
                    <a:pt x="2252" y="1964"/>
                  </a:cubicBezTo>
                  <a:lnTo>
                    <a:pt x="2510" y="1549"/>
                  </a:lnTo>
                  <a:cubicBezTo>
                    <a:pt x="2570" y="1453"/>
                    <a:pt x="2589" y="1340"/>
                    <a:pt x="2563" y="1230"/>
                  </a:cubicBezTo>
                  <a:cubicBezTo>
                    <a:pt x="2538" y="1119"/>
                    <a:pt x="2472" y="1027"/>
                    <a:pt x="2376" y="966"/>
                  </a:cubicBezTo>
                  <a:lnTo>
                    <a:pt x="928" y="65"/>
                  </a:lnTo>
                  <a:cubicBezTo>
                    <a:pt x="861" y="23"/>
                    <a:pt x="784" y="1"/>
                    <a:pt x="70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2" name="Google Shape;882;p19"/>
            <p:cNvSpPr/>
            <p:nvPr/>
          </p:nvSpPr>
          <p:spPr>
            <a:xfrm>
              <a:off x="7348564" y="4011654"/>
              <a:ext cx="86698" cy="71162"/>
            </a:xfrm>
            <a:custGeom>
              <a:avLst/>
              <a:gdLst/>
              <a:ahLst/>
              <a:cxnLst/>
              <a:rect l="l" t="t" r="r" b="b"/>
              <a:pathLst>
                <a:path w="2634" h="2162" extrusionOk="0">
                  <a:moveTo>
                    <a:pt x="704" y="1"/>
                  </a:moveTo>
                  <a:cubicBezTo>
                    <a:pt x="558" y="1"/>
                    <a:pt x="425" y="75"/>
                    <a:pt x="346" y="200"/>
                  </a:cubicBezTo>
                  <a:lnTo>
                    <a:pt x="87" y="615"/>
                  </a:lnTo>
                  <a:cubicBezTo>
                    <a:pt x="59" y="661"/>
                    <a:pt x="38" y="712"/>
                    <a:pt x="31" y="762"/>
                  </a:cubicBezTo>
                  <a:cubicBezTo>
                    <a:pt x="0" y="932"/>
                    <a:pt x="79" y="1106"/>
                    <a:pt x="224" y="1197"/>
                  </a:cubicBezTo>
                  <a:lnTo>
                    <a:pt x="1672" y="2098"/>
                  </a:lnTo>
                  <a:cubicBezTo>
                    <a:pt x="1740" y="2139"/>
                    <a:pt x="1816" y="2161"/>
                    <a:pt x="1895" y="2161"/>
                  </a:cubicBezTo>
                  <a:cubicBezTo>
                    <a:pt x="2043" y="2161"/>
                    <a:pt x="2176" y="2087"/>
                    <a:pt x="2251" y="1964"/>
                  </a:cubicBezTo>
                  <a:lnTo>
                    <a:pt x="2510" y="1549"/>
                  </a:lnTo>
                  <a:cubicBezTo>
                    <a:pt x="2633" y="1351"/>
                    <a:pt x="2572" y="1088"/>
                    <a:pt x="2375" y="966"/>
                  </a:cubicBezTo>
                  <a:lnTo>
                    <a:pt x="927" y="64"/>
                  </a:lnTo>
                  <a:cubicBezTo>
                    <a:pt x="861" y="23"/>
                    <a:pt x="783" y="1"/>
                    <a:pt x="70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3" name="Google Shape;883;p19"/>
            <p:cNvSpPr/>
            <p:nvPr/>
          </p:nvSpPr>
          <p:spPr>
            <a:xfrm>
              <a:off x="7260879" y="3723813"/>
              <a:ext cx="353178" cy="299132"/>
            </a:xfrm>
            <a:custGeom>
              <a:avLst/>
              <a:gdLst/>
              <a:ahLst/>
              <a:cxnLst/>
              <a:rect l="l" t="t" r="r" b="b"/>
              <a:pathLst>
                <a:path w="10730" h="9088" extrusionOk="0">
                  <a:moveTo>
                    <a:pt x="2593" y="1"/>
                  </a:moveTo>
                  <a:cubicBezTo>
                    <a:pt x="2447" y="1"/>
                    <a:pt x="2303" y="74"/>
                    <a:pt x="2219" y="208"/>
                  </a:cubicBezTo>
                  <a:lnTo>
                    <a:pt x="70" y="3660"/>
                  </a:lnTo>
                  <a:cubicBezTo>
                    <a:pt x="25" y="3736"/>
                    <a:pt x="0" y="3820"/>
                    <a:pt x="5" y="3904"/>
                  </a:cubicBezTo>
                  <a:cubicBezTo>
                    <a:pt x="9" y="4048"/>
                    <a:pt x="80" y="4187"/>
                    <a:pt x="212" y="4268"/>
                  </a:cubicBezTo>
                  <a:lnTo>
                    <a:pt x="7845" y="9021"/>
                  </a:lnTo>
                  <a:cubicBezTo>
                    <a:pt x="7918" y="9066"/>
                    <a:pt x="7998" y="9087"/>
                    <a:pt x="8077" y="9087"/>
                  </a:cubicBezTo>
                  <a:cubicBezTo>
                    <a:pt x="8224" y="9087"/>
                    <a:pt x="8368" y="9013"/>
                    <a:pt x="8452" y="8879"/>
                  </a:cubicBezTo>
                  <a:lnTo>
                    <a:pt x="10601" y="5426"/>
                  </a:lnTo>
                  <a:cubicBezTo>
                    <a:pt x="10730" y="5220"/>
                    <a:pt x="10667" y="4950"/>
                    <a:pt x="10460" y="4821"/>
                  </a:cubicBezTo>
                  <a:lnTo>
                    <a:pt x="2826" y="68"/>
                  </a:lnTo>
                  <a:cubicBezTo>
                    <a:pt x="2753" y="22"/>
                    <a:pt x="2673" y="1"/>
                    <a:pt x="25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4" name="Google Shape;884;p19"/>
            <p:cNvSpPr/>
            <p:nvPr/>
          </p:nvSpPr>
          <p:spPr>
            <a:xfrm>
              <a:off x="7261044" y="3850898"/>
              <a:ext cx="353013" cy="172047"/>
            </a:xfrm>
            <a:custGeom>
              <a:avLst/>
              <a:gdLst/>
              <a:ahLst/>
              <a:cxnLst/>
              <a:rect l="l" t="t" r="r" b="b"/>
              <a:pathLst>
                <a:path w="10725" h="5227" extrusionOk="0">
                  <a:moveTo>
                    <a:pt x="487" y="0"/>
                  </a:moveTo>
                  <a:cubicBezTo>
                    <a:pt x="321" y="0"/>
                    <a:pt x="158" y="14"/>
                    <a:pt x="0" y="43"/>
                  </a:cubicBezTo>
                  <a:cubicBezTo>
                    <a:pt x="4" y="187"/>
                    <a:pt x="75" y="326"/>
                    <a:pt x="207" y="407"/>
                  </a:cubicBezTo>
                  <a:lnTo>
                    <a:pt x="7840" y="5160"/>
                  </a:lnTo>
                  <a:cubicBezTo>
                    <a:pt x="7913" y="5205"/>
                    <a:pt x="7993" y="5226"/>
                    <a:pt x="8072" y="5226"/>
                  </a:cubicBezTo>
                  <a:cubicBezTo>
                    <a:pt x="8219" y="5226"/>
                    <a:pt x="8363" y="5152"/>
                    <a:pt x="8447" y="5018"/>
                  </a:cubicBezTo>
                  <a:lnTo>
                    <a:pt x="10596" y="1565"/>
                  </a:lnTo>
                  <a:cubicBezTo>
                    <a:pt x="10725" y="1359"/>
                    <a:pt x="10662" y="1089"/>
                    <a:pt x="10455" y="960"/>
                  </a:cubicBezTo>
                  <a:lnTo>
                    <a:pt x="10389" y="918"/>
                  </a:lnTo>
                  <a:cubicBezTo>
                    <a:pt x="10190" y="920"/>
                    <a:pt x="9975" y="984"/>
                    <a:pt x="9746" y="1125"/>
                  </a:cubicBezTo>
                  <a:cubicBezTo>
                    <a:pt x="8760" y="1734"/>
                    <a:pt x="8611" y="3491"/>
                    <a:pt x="7641" y="3491"/>
                  </a:cubicBezTo>
                  <a:cubicBezTo>
                    <a:pt x="7416" y="3491"/>
                    <a:pt x="7148" y="3397"/>
                    <a:pt x="6815" y="3173"/>
                  </a:cubicBezTo>
                  <a:cubicBezTo>
                    <a:pt x="5068" y="1997"/>
                    <a:pt x="2503" y="0"/>
                    <a:pt x="487" y="0"/>
                  </a:cubicBezTo>
                  <a:close/>
                </a:path>
              </a:pathLst>
            </a:custGeom>
            <a:solidFill>
              <a:srgbClr val="000000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5" name="Google Shape;885;p19"/>
            <p:cNvSpPr/>
            <p:nvPr/>
          </p:nvSpPr>
          <p:spPr>
            <a:xfrm>
              <a:off x="7305775" y="3756169"/>
              <a:ext cx="53520" cy="79226"/>
            </a:xfrm>
            <a:custGeom>
              <a:avLst/>
              <a:gdLst/>
              <a:ahLst/>
              <a:cxnLst/>
              <a:rect l="l" t="t" r="r" b="b"/>
              <a:pathLst>
                <a:path w="1626" h="2407" extrusionOk="0">
                  <a:moveTo>
                    <a:pt x="1494" y="0"/>
                  </a:moveTo>
                  <a:cubicBezTo>
                    <a:pt x="1462" y="0"/>
                    <a:pt x="1431" y="12"/>
                    <a:pt x="1408" y="35"/>
                  </a:cubicBezTo>
                  <a:cubicBezTo>
                    <a:pt x="901" y="523"/>
                    <a:pt x="254" y="1541"/>
                    <a:pt x="31" y="2232"/>
                  </a:cubicBezTo>
                  <a:cubicBezTo>
                    <a:pt x="0" y="2328"/>
                    <a:pt x="77" y="2406"/>
                    <a:pt x="159" y="2406"/>
                  </a:cubicBezTo>
                  <a:cubicBezTo>
                    <a:pt x="190" y="2406"/>
                    <a:pt x="222" y="2395"/>
                    <a:pt x="249" y="2369"/>
                  </a:cubicBezTo>
                  <a:cubicBezTo>
                    <a:pt x="769" y="1865"/>
                    <a:pt x="1400" y="836"/>
                    <a:pt x="1614" y="163"/>
                  </a:cubicBezTo>
                  <a:cubicBezTo>
                    <a:pt x="1626" y="123"/>
                    <a:pt x="1616" y="75"/>
                    <a:pt x="1583" y="40"/>
                  </a:cubicBezTo>
                  <a:cubicBezTo>
                    <a:pt x="1559" y="13"/>
                    <a:pt x="1526" y="0"/>
                    <a:pt x="1494" y="0"/>
                  </a:cubicBezTo>
                  <a:close/>
                </a:path>
              </a:pathLst>
            </a:custGeom>
            <a:solidFill>
              <a:srgbClr val="FFFFFF">
                <a:alpha val="26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6" name="Google Shape;886;p19"/>
            <p:cNvSpPr/>
            <p:nvPr/>
          </p:nvSpPr>
          <p:spPr>
            <a:xfrm>
              <a:off x="7325425" y="4281556"/>
              <a:ext cx="84657" cy="44501"/>
            </a:xfrm>
            <a:custGeom>
              <a:avLst/>
              <a:gdLst/>
              <a:ahLst/>
              <a:cxnLst/>
              <a:rect l="l" t="t" r="r" b="b"/>
              <a:pathLst>
                <a:path w="2572" h="1352" extrusionOk="0">
                  <a:moveTo>
                    <a:pt x="2356" y="0"/>
                  </a:moveTo>
                  <a:cubicBezTo>
                    <a:pt x="2119" y="176"/>
                    <a:pt x="1735" y="365"/>
                    <a:pt x="1179" y="365"/>
                  </a:cubicBezTo>
                  <a:cubicBezTo>
                    <a:pt x="851" y="365"/>
                    <a:pt x="464" y="300"/>
                    <a:pt x="13" y="127"/>
                  </a:cubicBezTo>
                  <a:lnTo>
                    <a:pt x="13" y="127"/>
                  </a:lnTo>
                  <a:cubicBezTo>
                    <a:pt x="1" y="234"/>
                    <a:pt x="49" y="344"/>
                    <a:pt x="147" y="405"/>
                  </a:cubicBezTo>
                  <a:lnTo>
                    <a:pt x="1596" y="1307"/>
                  </a:lnTo>
                  <a:cubicBezTo>
                    <a:pt x="1643" y="1337"/>
                    <a:pt x="1696" y="1351"/>
                    <a:pt x="1749" y="1351"/>
                  </a:cubicBezTo>
                  <a:cubicBezTo>
                    <a:pt x="1845" y="1351"/>
                    <a:pt x="1941" y="1302"/>
                    <a:pt x="1996" y="1213"/>
                  </a:cubicBezTo>
                  <a:lnTo>
                    <a:pt x="2487" y="424"/>
                  </a:lnTo>
                  <a:cubicBezTo>
                    <a:pt x="2571" y="288"/>
                    <a:pt x="2530" y="110"/>
                    <a:pt x="2394" y="25"/>
                  </a:cubicBezTo>
                  <a:lnTo>
                    <a:pt x="2356" y="0"/>
                  </a:lnTo>
                  <a:close/>
                </a:path>
              </a:pathLst>
            </a:custGeom>
            <a:solidFill>
              <a:srgbClr val="000000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7" name="Google Shape;887;p19"/>
            <p:cNvSpPr/>
            <p:nvPr/>
          </p:nvSpPr>
          <p:spPr>
            <a:xfrm>
              <a:off x="7285763" y="4345213"/>
              <a:ext cx="84723" cy="44468"/>
            </a:xfrm>
            <a:custGeom>
              <a:avLst/>
              <a:gdLst/>
              <a:ahLst/>
              <a:cxnLst/>
              <a:rect l="l" t="t" r="r" b="b"/>
              <a:pathLst>
                <a:path w="2574" h="1351" extrusionOk="0">
                  <a:moveTo>
                    <a:pt x="2356" y="1"/>
                  </a:moveTo>
                  <a:cubicBezTo>
                    <a:pt x="2118" y="175"/>
                    <a:pt x="1734" y="365"/>
                    <a:pt x="1178" y="365"/>
                  </a:cubicBezTo>
                  <a:cubicBezTo>
                    <a:pt x="851" y="365"/>
                    <a:pt x="465" y="299"/>
                    <a:pt x="13" y="127"/>
                  </a:cubicBezTo>
                  <a:lnTo>
                    <a:pt x="13" y="127"/>
                  </a:lnTo>
                  <a:cubicBezTo>
                    <a:pt x="0" y="235"/>
                    <a:pt x="48" y="343"/>
                    <a:pt x="147" y="405"/>
                  </a:cubicBezTo>
                  <a:lnTo>
                    <a:pt x="1595" y="1306"/>
                  </a:lnTo>
                  <a:cubicBezTo>
                    <a:pt x="1643" y="1336"/>
                    <a:pt x="1697" y="1351"/>
                    <a:pt x="1750" y="1351"/>
                  </a:cubicBezTo>
                  <a:cubicBezTo>
                    <a:pt x="1846" y="1351"/>
                    <a:pt x="1940" y="1302"/>
                    <a:pt x="1995" y="1213"/>
                  </a:cubicBezTo>
                  <a:lnTo>
                    <a:pt x="2488" y="423"/>
                  </a:lnTo>
                  <a:cubicBezTo>
                    <a:pt x="2573" y="288"/>
                    <a:pt x="2532" y="109"/>
                    <a:pt x="2393" y="24"/>
                  </a:cubicBezTo>
                  <a:lnTo>
                    <a:pt x="2356" y="1"/>
                  </a:lnTo>
                  <a:close/>
                </a:path>
              </a:pathLst>
            </a:custGeom>
            <a:solidFill>
              <a:srgbClr val="000000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8" name="Google Shape;888;p19"/>
            <p:cNvSpPr/>
            <p:nvPr/>
          </p:nvSpPr>
          <p:spPr>
            <a:xfrm>
              <a:off x="7155255" y="4352257"/>
              <a:ext cx="84624" cy="44501"/>
            </a:xfrm>
            <a:custGeom>
              <a:avLst/>
              <a:gdLst/>
              <a:ahLst/>
              <a:cxnLst/>
              <a:rect l="l" t="t" r="r" b="b"/>
              <a:pathLst>
                <a:path w="2571" h="1352" extrusionOk="0">
                  <a:moveTo>
                    <a:pt x="2356" y="0"/>
                  </a:moveTo>
                  <a:cubicBezTo>
                    <a:pt x="2118" y="175"/>
                    <a:pt x="1734" y="365"/>
                    <a:pt x="1177" y="365"/>
                  </a:cubicBezTo>
                  <a:cubicBezTo>
                    <a:pt x="850" y="365"/>
                    <a:pt x="463" y="299"/>
                    <a:pt x="12" y="127"/>
                  </a:cubicBezTo>
                  <a:lnTo>
                    <a:pt x="12" y="127"/>
                  </a:lnTo>
                  <a:cubicBezTo>
                    <a:pt x="0" y="235"/>
                    <a:pt x="48" y="344"/>
                    <a:pt x="146" y="405"/>
                  </a:cubicBezTo>
                  <a:lnTo>
                    <a:pt x="1595" y="1307"/>
                  </a:lnTo>
                  <a:cubicBezTo>
                    <a:pt x="1642" y="1337"/>
                    <a:pt x="1695" y="1351"/>
                    <a:pt x="1748" y="1351"/>
                  </a:cubicBezTo>
                  <a:cubicBezTo>
                    <a:pt x="1845" y="1351"/>
                    <a:pt x="1940" y="1302"/>
                    <a:pt x="1995" y="1213"/>
                  </a:cubicBezTo>
                  <a:lnTo>
                    <a:pt x="2487" y="424"/>
                  </a:lnTo>
                  <a:cubicBezTo>
                    <a:pt x="2571" y="288"/>
                    <a:pt x="2529" y="110"/>
                    <a:pt x="2393" y="25"/>
                  </a:cubicBezTo>
                  <a:lnTo>
                    <a:pt x="2356" y="0"/>
                  </a:lnTo>
                  <a:close/>
                </a:path>
              </a:pathLst>
            </a:custGeom>
            <a:solidFill>
              <a:srgbClr val="000000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9" name="Google Shape;889;p19"/>
            <p:cNvSpPr/>
            <p:nvPr/>
          </p:nvSpPr>
          <p:spPr>
            <a:xfrm>
              <a:off x="7246166" y="4408904"/>
              <a:ext cx="84690" cy="44468"/>
            </a:xfrm>
            <a:custGeom>
              <a:avLst/>
              <a:gdLst/>
              <a:ahLst/>
              <a:cxnLst/>
              <a:rect l="l" t="t" r="r" b="b"/>
              <a:pathLst>
                <a:path w="2573" h="1351" extrusionOk="0">
                  <a:moveTo>
                    <a:pt x="2356" y="1"/>
                  </a:moveTo>
                  <a:cubicBezTo>
                    <a:pt x="2118" y="176"/>
                    <a:pt x="1735" y="365"/>
                    <a:pt x="1179" y="365"/>
                  </a:cubicBezTo>
                  <a:cubicBezTo>
                    <a:pt x="851" y="365"/>
                    <a:pt x="464" y="299"/>
                    <a:pt x="12" y="126"/>
                  </a:cubicBezTo>
                  <a:lnTo>
                    <a:pt x="12" y="126"/>
                  </a:lnTo>
                  <a:cubicBezTo>
                    <a:pt x="0" y="235"/>
                    <a:pt x="48" y="343"/>
                    <a:pt x="147" y="405"/>
                  </a:cubicBezTo>
                  <a:lnTo>
                    <a:pt x="1595" y="1306"/>
                  </a:lnTo>
                  <a:cubicBezTo>
                    <a:pt x="1643" y="1336"/>
                    <a:pt x="1696" y="1351"/>
                    <a:pt x="1748" y="1351"/>
                  </a:cubicBezTo>
                  <a:cubicBezTo>
                    <a:pt x="1845" y="1351"/>
                    <a:pt x="1940" y="1302"/>
                    <a:pt x="1995" y="1214"/>
                  </a:cubicBezTo>
                  <a:lnTo>
                    <a:pt x="2488" y="423"/>
                  </a:lnTo>
                  <a:cubicBezTo>
                    <a:pt x="2573" y="288"/>
                    <a:pt x="2530" y="108"/>
                    <a:pt x="2393" y="24"/>
                  </a:cubicBezTo>
                  <a:lnTo>
                    <a:pt x="2356" y="1"/>
                  </a:lnTo>
                  <a:close/>
                </a:path>
              </a:pathLst>
            </a:custGeom>
            <a:solidFill>
              <a:srgbClr val="000000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0" name="Google Shape;890;p19"/>
            <p:cNvSpPr/>
            <p:nvPr/>
          </p:nvSpPr>
          <p:spPr>
            <a:xfrm>
              <a:off x="7365055" y="4217932"/>
              <a:ext cx="84690" cy="44468"/>
            </a:xfrm>
            <a:custGeom>
              <a:avLst/>
              <a:gdLst/>
              <a:ahLst/>
              <a:cxnLst/>
              <a:rect l="l" t="t" r="r" b="b"/>
              <a:pathLst>
                <a:path w="2573" h="1351" extrusionOk="0">
                  <a:moveTo>
                    <a:pt x="2356" y="0"/>
                  </a:moveTo>
                  <a:cubicBezTo>
                    <a:pt x="2118" y="175"/>
                    <a:pt x="1734" y="364"/>
                    <a:pt x="1178" y="364"/>
                  </a:cubicBezTo>
                  <a:cubicBezTo>
                    <a:pt x="850" y="364"/>
                    <a:pt x="464" y="299"/>
                    <a:pt x="12" y="127"/>
                  </a:cubicBezTo>
                  <a:lnTo>
                    <a:pt x="12" y="127"/>
                  </a:lnTo>
                  <a:cubicBezTo>
                    <a:pt x="0" y="234"/>
                    <a:pt x="48" y="343"/>
                    <a:pt x="147" y="405"/>
                  </a:cubicBezTo>
                  <a:lnTo>
                    <a:pt x="1595" y="1306"/>
                  </a:lnTo>
                  <a:cubicBezTo>
                    <a:pt x="1643" y="1336"/>
                    <a:pt x="1696" y="1350"/>
                    <a:pt x="1749" y="1350"/>
                  </a:cubicBezTo>
                  <a:cubicBezTo>
                    <a:pt x="1845" y="1350"/>
                    <a:pt x="1940" y="1302"/>
                    <a:pt x="1995" y="1213"/>
                  </a:cubicBezTo>
                  <a:lnTo>
                    <a:pt x="2488" y="423"/>
                  </a:lnTo>
                  <a:cubicBezTo>
                    <a:pt x="2573" y="287"/>
                    <a:pt x="2530" y="109"/>
                    <a:pt x="2393" y="24"/>
                  </a:cubicBezTo>
                  <a:lnTo>
                    <a:pt x="2356" y="0"/>
                  </a:lnTo>
                  <a:close/>
                </a:path>
              </a:pathLst>
            </a:custGeom>
            <a:solidFill>
              <a:srgbClr val="000000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1" name="Google Shape;891;p19"/>
            <p:cNvSpPr/>
            <p:nvPr/>
          </p:nvSpPr>
          <p:spPr>
            <a:xfrm>
              <a:off x="7257653" y="3955073"/>
              <a:ext cx="86698" cy="71162"/>
            </a:xfrm>
            <a:custGeom>
              <a:avLst/>
              <a:gdLst/>
              <a:ahLst/>
              <a:cxnLst/>
              <a:rect l="l" t="t" r="r" b="b"/>
              <a:pathLst>
                <a:path w="2634" h="2162" extrusionOk="0">
                  <a:moveTo>
                    <a:pt x="704" y="0"/>
                  </a:moveTo>
                  <a:cubicBezTo>
                    <a:pt x="557" y="0"/>
                    <a:pt x="423" y="75"/>
                    <a:pt x="346" y="199"/>
                  </a:cubicBezTo>
                  <a:lnTo>
                    <a:pt x="87" y="614"/>
                  </a:lnTo>
                  <a:cubicBezTo>
                    <a:pt x="59" y="661"/>
                    <a:pt x="38" y="711"/>
                    <a:pt x="30" y="762"/>
                  </a:cubicBezTo>
                  <a:cubicBezTo>
                    <a:pt x="0" y="931"/>
                    <a:pt x="78" y="1105"/>
                    <a:pt x="224" y="1195"/>
                  </a:cubicBezTo>
                  <a:lnTo>
                    <a:pt x="1672" y="2097"/>
                  </a:lnTo>
                  <a:cubicBezTo>
                    <a:pt x="1740" y="2139"/>
                    <a:pt x="1816" y="2161"/>
                    <a:pt x="1895" y="2161"/>
                  </a:cubicBezTo>
                  <a:cubicBezTo>
                    <a:pt x="2043" y="2161"/>
                    <a:pt x="2176" y="2087"/>
                    <a:pt x="2251" y="1962"/>
                  </a:cubicBezTo>
                  <a:lnTo>
                    <a:pt x="2509" y="1547"/>
                  </a:lnTo>
                  <a:cubicBezTo>
                    <a:pt x="2633" y="1349"/>
                    <a:pt x="2572" y="1088"/>
                    <a:pt x="2375" y="965"/>
                  </a:cubicBezTo>
                  <a:lnTo>
                    <a:pt x="927" y="64"/>
                  </a:lnTo>
                  <a:cubicBezTo>
                    <a:pt x="860" y="23"/>
                    <a:pt x="783" y="0"/>
                    <a:pt x="70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2" name="Google Shape;892;p19"/>
            <p:cNvSpPr/>
            <p:nvPr/>
          </p:nvSpPr>
          <p:spPr>
            <a:xfrm>
              <a:off x="7439508" y="4068235"/>
              <a:ext cx="86698" cy="71162"/>
            </a:xfrm>
            <a:custGeom>
              <a:avLst/>
              <a:gdLst/>
              <a:ahLst/>
              <a:cxnLst/>
              <a:rect l="l" t="t" r="r" b="b"/>
              <a:pathLst>
                <a:path w="2634" h="2162" extrusionOk="0">
                  <a:moveTo>
                    <a:pt x="706" y="1"/>
                  </a:moveTo>
                  <a:cubicBezTo>
                    <a:pt x="558" y="1"/>
                    <a:pt x="425" y="75"/>
                    <a:pt x="346" y="201"/>
                  </a:cubicBezTo>
                  <a:lnTo>
                    <a:pt x="88" y="616"/>
                  </a:lnTo>
                  <a:cubicBezTo>
                    <a:pt x="59" y="662"/>
                    <a:pt x="40" y="713"/>
                    <a:pt x="31" y="763"/>
                  </a:cubicBezTo>
                  <a:cubicBezTo>
                    <a:pt x="0" y="935"/>
                    <a:pt x="77" y="1105"/>
                    <a:pt x="224" y="1197"/>
                  </a:cubicBezTo>
                  <a:lnTo>
                    <a:pt x="1673" y="2098"/>
                  </a:lnTo>
                  <a:cubicBezTo>
                    <a:pt x="1740" y="2139"/>
                    <a:pt x="1817" y="2162"/>
                    <a:pt x="1896" y="2162"/>
                  </a:cubicBezTo>
                  <a:cubicBezTo>
                    <a:pt x="2042" y="2162"/>
                    <a:pt x="2176" y="2087"/>
                    <a:pt x="2252" y="1964"/>
                  </a:cubicBezTo>
                  <a:lnTo>
                    <a:pt x="2510" y="1549"/>
                  </a:lnTo>
                  <a:cubicBezTo>
                    <a:pt x="2633" y="1351"/>
                    <a:pt x="2573" y="1089"/>
                    <a:pt x="2376" y="966"/>
                  </a:cubicBezTo>
                  <a:lnTo>
                    <a:pt x="928" y="65"/>
                  </a:lnTo>
                  <a:cubicBezTo>
                    <a:pt x="861" y="23"/>
                    <a:pt x="784" y="1"/>
                    <a:pt x="70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3" name="Google Shape;893;p19"/>
            <p:cNvSpPr/>
            <p:nvPr/>
          </p:nvSpPr>
          <p:spPr>
            <a:xfrm>
              <a:off x="6900658" y="4233862"/>
              <a:ext cx="433227" cy="286229"/>
            </a:xfrm>
            <a:custGeom>
              <a:avLst/>
              <a:gdLst/>
              <a:ahLst/>
              <a:cxnLst/>
              <a:rect l="l" t="t" r="r" b="b"/>
              <a:pathLst>
                <a:path w="13162" h="8696" extrusionOk="0">
                  <a:moveTo>
                    <a:pt x="1087" y="0"/>
                  </a:moveTo>
                  <a:cubicBezTo>
                    <a:pt x="1023" y="185"/>
                    <a:pt x="0" y="1226"/>
                    <a:pt x="905" y="2166"/>
                  </a:cubicBezTo>
                  <a:cubicBezTo>
                    <a:pt x="3748" y="5118"/>
                    <a:pt x="7305" y="7356"/>
                    <a:pt x="11283" y="8631"/>
                  </a:cubicBezTo>
                  <a:cubicBezTo>
                    <a:pt x="11418" y="8674"/>
                    <a:pt x="11555" y="8695"/>
                    <a:pt x="11691" y="8695"/>
                  </a:cubicBezTo>
                  <a:cubicBezTo>
                    <a:pt x="12138" y="8695"/>
                    <a:pt x="12566" y="8468"/>
                    <a:pt x="12812" y="8071"/>
                  </a:cubicBezTo>
                  <a:lnTo>
                    <a:pt x="13161" y="7512"/>
                  </a:lnTo>
                  <a:lnTo>
                    <a:pt x="13161" y="7512"/>
                  </a:lnTo>
                  <a:cubicBezTo>
                    <a:pt x="13046" y="7542"/>
                    <a:pt x="12926" y="7558"/>
                    <a:pt x="12805" y="7558"/>
                  </a:cubicBezTo>
                  <a:cubicBezTo>
                    <a:pt x="12664" y="7558"/>
                    <a:pt x="12521" y="7537"/>
                    <a:pt x="12381" y="7491"/>
                  </a:cubicBezTo>
                  <a:cubicBezTo>
                    <a:pt x="8262" y="6176"/>
                    <a:pt x="4490" y="3840"/>
                    <a:pt x="1442" y="677"/>
                  </a:cubicBezTo>
                  <a:cubicBezTo>
                    <a:pt x="1256" y="483"/>
                    <a:pt x="1138" y="249"/>
                    <a:pt x="1087" y="0"/>
                  </a:cubicBezTo>
                  <a:close/>
                </a:path>
              </a:pathLst>
            </a:custGeom>
            <a:solidFill>
              <a:srgbClr val="000000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4" name="Google Shape;894;p19"/>
            <p:cNvSpPr/>
            <p:nvPr/>
          </p:nvSpPr>
          <p:spPr>
            <a:xfrm>
              <a:off x="7343792" y="3828779"/>
              <a:ext cx="65797" cy="43119"/>
            </a:xfrm>
            <a:custGeom>
              <a:avLst/>
              <a:gdLst/>
              <a:ahLst/>
              <a:cxnLst/>
              <a:rect l="l" t="t" r="r" b="b"/>
              <a:pathLst>
                <a:path w="1999" h="1310" extrusionOk="0">
                  <a:moveTo>
                    <a:pt x="849" y="1"/>
                  </a:moveTo>
                  <a:cubicBezTo>
                    <a:pt x="788" y="1"/>
                    <a:pt x="728" y="7"/>
                    <a:pt x="671" y="20"/>
                  </a:cubicBezTo>
                  <a:cubicBezTo>
                    <a:pt x="0" y="170"/>
                    <a:pt x="360" y="1120"/>
                    <a:pt x="1157" y="1284"/>
                  </a:cubicBezTo>
                  <a:cubicBezTo>
                    <a:pt x="1243" y="1301"/>
                    <a:pt x="1321" y="1310"/>
                    <a:pt x="1392" y="1310"/>
                  </a:cubicBezTo>
                  <a:cubicBezTo>
                    <a:pt x="1879" y="1310"/>
                    <a:pt x="1998" y="921"/>
                    <a:pt x="1820" y="593"/>
                  </a:cubicBezTo>
                  <a:cubicBezTo>
                    <a:pt x="1607" y="205"/>
                    <a:pt x="1200" y="1"/>
                    <a:pt x="84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5" name="Google Shape;895;p19"/>
            <p:cNvSpPr/>
            <p:nvPr/>
          </p:nvSpPr>
          <p:spPr>
            <a:xfrm>
              <a:off x="7445466" y="3892140"/>
              <a:ext cx="65830" cy="43086"/>
            </a:xfrm>
            <a:custGeom>
              <a:avLst/>
              <a:gdLst/>
              <a:ahLst/>
              <a:cxnLst/>
              <a:rect l="l" t="t" r="r" b="b"/>
              <a:pathLst>
                <a:path w="2000" h="1309" extrusionOk="0">
                  <a:moveTo>
                    <a:pt x="851" y="1"/>
                  </a:moveTo>
                  <a:cubicBezTo>
                    <a:pt x="789" y="1"/>
                    <a:pt x="729" y="7"/>
                    <a:pt x="672" y="20"/>
                  </a:cubicBezTo>
                  <a:cubicBezTo>
                    <a:pt x="0" y="169"/>
                    <a:pt x="361" y="1118"/>
                    <a:pt x="1159" y="1282"/>
                  </a:cubicBezTo>
                  <a:cubicBezTo>
                    <a:pt x="1245" y="1300"/>
                    <a:pt x="1324" y="1309"/>
                    <a:pt x="1395" y="1309"/>
                  </a:cubicBezTo>
                  <a:cubicBezTo>
                    <a:pt x="1881" y="1309"/>
                    <a:pt x="2000" y="920"/>
                    <a:pt x="1821" y="593"/>
                  </a:cubicBezTo>
                  <a:cubicBezTo>
                    <a:pt x="1609" y="205"/>
                    <a:pt x="1202" y="1"/>
                    <a:pt x="85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6" name="Google Shape;896;p19"/>
            <p:cNvSpPr/>
            <p:nvPr/>
          </p:nvSpPr>
          <p:spPr>
            <a:xfrm>
              <a:off x="7262262" y="3980911"/>
              <a:ext cx="77186" cy="40979"/>
            </a:xfrm>
            <a:custGeom>
              <a:avLst/>
              <a:gdLst/>
              <a:ahLst/>
              <a:cxnLst/>
              <a:rect l="l" t="t" r="r" b="b"/>
              <a:pathLst>
                <a:path w="2345" h="1245" extrusionOk="0">
                  <a:moveTo>
                    <a:pt x="22" y="1"/>
                  </a:moveTo>
                  <a:lnTo>
                    <a:pt x="22" y="1"/>
                  </a:lnTo>
                  <a:cubicBezTo>
                    <a:pt x="1" y="114"/>
                    <a:pt x="50" y="234"/>
                    <a:pt x="154" y="298"/>
                  </a:cubicBezTo>
                  <a:lnTo>
                    <a:pt x="1602" y="1201"/>
                  </a:lnTo>
                  <a:cubicBezTo>
                    <a:pt x="1650" y="1230"/>
                    <a:pt x="1703" y="1244"/>
                    <a:pt x="1755" y="1244"/>
                  </a:cubicBezTo>
                  <a:cubicBezTo>
                    <a:pt x="1851" y="1244"/>
                    <a:pt x="1946" y="1196"/>
                    <a:pt x="2001" y="1107"/>
                  </a:cubicBezTo>
                  <a:lnTo>
                    <a:pt x="2259" y="692"/>
                  </a:lnTo>
                  <a:cubicBezTo>
                    <a:pt x="2344" y="556"/>
                    <a:pt x="2303" y="377"/>
                    <a:pt x="2167" y="292"/>
                  </a:cubicBezTo>
                  <a:lnTo>
                    <a:pt x="1922" y="141"/>
                  </a:lnTo>
                  <a:cubicBezTo>
                    <a:pt x="1747" y="205"/>
                    <a:pt x="1524" y="252"/>
                    <a:pt x="1248" y="252"/>
                  </a:cubicBezTo>
                  <a:cubicBezTo>
                    <a:pt x="918" y="252"/>
                    <a:pt x="513" y="185"/>
                    <a:pt x="22" y="1"/>
                  </a:cubicBezTo>
                  <a:close/>
                </a:path>
              </a:pathLst>
            </a:custGeom>
            <a:solidFill>
              <a:srgbClr val="000000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7" name="Google Shape;897;p19"/>
            <p:cNvSpPr/>
            <p:nvPr/>
          </p:nvSpPr>
          <p:spPr>
            <a:xfrm>
              <a:off x="7444149" y="4094172"/>
              <a:ext cx="77153" cy="40946"/>
            </a:xfrm>
            <a:custGeom>
              <a:avLst/>
              <a:gdLst/>
              <a:ahLst/>
              <a:cxnLst/>
              <a:rect l="l" t="t" r="r" b="b"/>
              <a:pathLst>
                <a:path w="2344" h="1244" extrusionOk="0">
                  <a:moveTo>
                    <a:pt x="22" y="0"/>
                  </a:moveTo>
                  <a:cubicBezTo>
                    <a:pt x="1" y="113"/>
                    <a:pt x="50" y="233"/>
                    <a:pt x="154" y="298"/>
                  </a:cubicBezTo>
                  <a:lnTo>
                    <a:pt x="1602" y="1200"/>
                  </a:lnTo>
                  <a:cubicBezTo>
                    <a:pt x="1649" y="1230"/>
                    <a:pt x="1702" y="1244"/>
                    <a:pt x="1755" y="1244"/>
                  </a:cubicBezTo>
                  <a:cubicBezTo>
                    <a:pt x="1851" y="1244"/>
                    <a:pt x="1946" y="1196"/>
                    <a:pt x="2001" y="1107"/>
                  </a:cubicBezTo>
                  <a:lnTo>
                    <a:pt x="2258" y="692"/>
                  </a:lnTo>
                  <a:cubicBezTo>
                    <a:pt x="2343" y="555"/>
                    <a:pt x="2301" y="376"/>
                    <a:pt x="2167" y="292"/>
                  </a:cubicBezTo>
                  <a:lnTo>
                    <a:pt x="1922" y="140"/>
                  </a:lnTo>
                  <a:cubicBezTo>
                    <a:pt x="1747" y="204"/>
                    <a:pt x="1524" y="252"/>
                    <a:pt x="1246" y="252"/>
                  </a:cubicBezTo>
                  <a:cubicBezTo>
                    <a:pt x="917" y="252"/>
                    <a:pt x="513" y="185"/>
                    <a:pt x="22" y="0"/>
                  </a:cubicBezTo>
                  <a:close/>
                </a:path>
              </a:pathLst>
            </a:custGeom>
            <a:solidFill>
              <a:srgbClr val="000000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8" name="Google Shape;898;p19"/>
            <p:cNvSpPr/>
            <p:nvPr/>
          </p:nvSpPr>
          <p:spPr>
            <a:xfrm>
              <a:off x="7131853" y="3984400"/>
              <a:ext cx="84723" cy="44501"/>
            </a:xfrm>
            <a:custGeom>
              <a:avLst/>
              <a:gdLst/>
              <a:ahLst/>
              <a:cxnLst/>
              <a:rect l="l" t="t" r="r" b="b"/>
              <a:pathLst>
                <a:path w="2574" h="1352" extrusionOk="0">
                  <a:moveTo>
                    <a:pt x="2356" y="1"/>
                  </a:moveTo>
                  <a:cubicBezTo>
                    <a:pt x="2118" y="176"/>
                    <a:pt x="1735" y="366"/>
                    <a:pt x="1179" y="366"/>
                  </a:cubicBezTo>
                  <a:cubicBezTo>
                    <a:pt x="852" y="366"/>
                    <a:pt x="465" y="300"/>
                    <a:pt x="13" y="128"/>
                  </a:cubicBezTo>
                  <a:lnTo>
                    <a:pt x="13" y="128"/>
                  </a:lnTo>
                  <a:cubicBezTo>
                    <a:pt x="1" y="235"/>
                    <a:pt x="48" y="345"/>
                    <a:pt x="147" y="405"/>
                  </a:cubicBezTo>
                  <a:lnTo>
                    <a:pt x="1595" y="1307"/>
                  </a:lnTo>
                  <a:cubicBezTo>
                    <a:pt x="1643" y="1337"/>
                    <a:pt x="1696" y="1352"/>
                    <a:pt x="1749" y="1352"/>
                  </a:cubicBezTo>
                  <a:cubicBezTo>
                    <a:pt x="1846" y="1352"/>
                    <a:pt x="1940" y="1303"/>
                    <a:pt x="1995" y="1214"/>
                  </a:cubicBezTo>
                  <a:lnTo>
                    <a:pt x="2488" y="424"/>
                  </a:lnTo>
                  <a:cubicBezTo>
                    <a:pt x="2573" y="288"/>
                    <a:pt x="2532" y="109"/>
                    <a:pt x="2393" y="25"/>
                  </a:cubicBezTo>
                  <a:lnTo>
                    <a:pt x="2356" y="1"/>
                  </a:lnTo>
                  <a:close/>
                </a:path>
              </a:pathLst>
            </a:custGeom>
            <a:solidFill>
              <a:srgbClr val="000000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9" name="Google Shape;899;p19"/>
            <p:cNvSpPr/>
            <p:nvPr/>
          </p:nvSpPr>
          <p:spPr>
            <a:xfrm>
              <a:off x="7222829" y="4041047"/>
              <a:ext cx="84657" cy="44435"/>
            </a:xfrm>
            <a:custGeom>
              <a:avLst/>
              <a:gdLst/>
              <a:ahLst/>
              <a:cxnLst/>
              <a:rect l="l" t="t" r="r" b="b"/>
              <a:pathLst>
                <a:path w="2572" h="1350" extrusionOk="0">
                  <a:moveTo>
                    <a:pt x="2356" y="0"/>
                  </a:moveTo>
                  <a:cubicBezTo>
                    <a:pt x="2118" y="175"/>
                    <a:pt x="1735" y="364"/>
                    <a:pt x="1179" y="364"/>
                  </a:cubicBezTo>
                  <a:cubicBezTo>
                    <a:pt x="851" y="364"/>
                    <a:pt x="464" y="299"/>
                    <a:pt x="12" y="126"/>
                  </a:cubicBezTo>
                  <a:lnTo>
                    <a:pt x="12" y="126"/>
                  </a:lnTo>
                  <a:cubicBezTo>
                    <a:pt x="1" y="234"/>
                    <a:pt x="48" y="343"/>
                    <a:pt x="146" y="405"/>
                  </a:cubicBezTo>
                  <a:lnTo>
                    <a:pt x="1595" y="1306"/>
                  </a:lnTo>
                  <a:cubicBezTo>
                    <a:pt x="1643" y="1336"/>
                    <a:pt x="1696" y="1350"/>
                    <a:pt x="1749" y="1350"/>
                  </a:cubicBezTo>
                  <a:cubicBezTo>
                    <a:pt x="1845" y="1350"/>
                    <a:pt x="1940" y="1301"/>
                    <a:pt x="1995" y="1213"/>
                  </a:cubicBezTo>
                  <a:lnTo>
                    <a:pt x="2487" y="423"/>
                  </a:lnTo>
                  <a:cubicBezTo>
                    <a:pt x="2571" y="288"/>
                    <a:pt x="2530" y="109"/>
                    <a:pt x="2393" y="24"/>
                  </a:cubicBezTo>
                  <a:lnTo>
                    <a:pt x="2356" y="0"/>
                  </a:lnTo>
                  <a:close/>
                </a:path>
              </a:pathLst>
            </a:custGeom>
            <a:solidFill>
              <a:srgbClr val="000000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0" name="Google Shape;900;p19"/>
            <p:cNvSpPr/>
            <p:nvPr/>
          </p:nvSpPr>
          <p:spPr>
            <a:xfrm>
              <a:off x="7313741" y="4097661"/>
              <a:ext cx="84723" cy="44501"/>
            </a:xfrm>
            <a:custGeom>
              <a:avLst/>
              <a:gdLst/>
              <a:ahLst/>
              <a:cxnLst/>
              <a:rect l="l" t="t" r="r" b="b"/>
              <a:pathLst>
                <a:path w="2574" h="1352" extrusionOk="0">
                  <a:moveTo>
                    <a:pt x="2356" y="1"/>
                  </a:moveTo>
                  <a:cubicBezTo>
                    <a:pt x="2118" y="176"/>
                    <a:pt x="1734" y="365"/>
                    <a:pt x="1178" y="365"/>
                  </a:cubicBezTo>
                  <a:cubicBezTo>
                    <a:pt x="851" y="365"/>
                    <a:pt x="464" y="299"/>
                    <a:pt x="12" y="127"/>
                  </a:cubicBezTo>
                  <a:lnTo>
                    <a:pt x="12" y="127"/>
                  </a:lnTo>
                  <a:cubicBezTo>
                    <a:pt x="1" y="235"/>
                    <a:pt x="48" y="344"/>
                    <a:pt x="147" y="405"/>
                  </a:cubicBezTo>
                  <a:lnTo>
                    <a:pt x="1595" y="1307"/>
                  </a:lnTo>
                  <a:cubicBezTo>
                    <a:pt x="1643" y="1337"/>
                    <a:pt x="1696" y="1351"/>
                    <a:pt x="1748" y="1351"/>
                  </a:cubicBezTo>
                  <a:cubicBezTo>
                    <a:pt x="1845" y="1351"/>
                    <a:pt x="1940" y="1303"/>
                    <a:pt x="1995" y="1214"/>
                  </a:cubicBezTo>
                  <a:lnTo>
                    <a:pt x="2488" y="424"/>
                  </a:lnTo>
                  <a:cubicBezTo>
                    <a:pt x="2573" y="288"/>
                    <a:pt x="2531" y="108"/>
                    <a:pt x="2393" y="25"/>
                  </a:cubicBezTo>
                  <a:lnTo>
                    <a:pt x="2356" y="1"/>
                  </a:lnTo>
                  <a:close/>
                </a:path>
              </a:pathLst>
            </a:custGeom>
            <a:solidFill>
              <a:srgbClr val="000000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1" name="Google Shape;901;p19"/>
            <p:cNvSpPr/>
            <p:nvPr/>
          </p:nvSpPr>
          <p:spPr>
            <a:xfrm>
              <a:off x="7404652" y="4154241"/>
              <a:ext cx="84723" cy="44501"/>
            </a:xfrm>
            <a:custGeom>
              <a:avLst/>
              <a:gdLst/>
              <a:ahLst/>
              <a:cxnLst/>
              <a:rect l="l" t="t" r="r" b="b"/>
              <a:pathLst>
                <a:path w="2574" h="1352" extrusionOk="0">
                  <a:moveTo>
                    <a:pt x="2356" y="1"/>
                  </a:moveTo>
                  <a:cubicBezTo>
                    <a:pt x="2118" y="176"/>
                    <a:pt x="1735" y="366"/>
                    <a:pt x="1179" y="366"/>
                  </a:cubicBezTo>
                  <a:cubicBezTo>
                    <a:pt x="852" y="366"/>
                    <a:pt x="465" y="300"/>
                    <a:pt x="13" y="128"/>
                  </a:cubicBezTo>
                  <a:lnTo>
                    <a:pt x="13" y="128"/>
                  </a:lnTo>
                  <a:cubicBezTo>
                    <a:pt x="1" y="235"/>
                    <a:pt x="48" y="345"/>
                    <a:pt x="147" y="405"/>
                  </a:cubicBezTo>
                  <a:lnTo>
                    <a:pt x="1595" y="1307"/>
                  </a:lnTo>
                  <a:cubicBezTo>
                    <a:pt x="1643" y="1337"/>
                    <a:pt x="1696" y="1352"/>
                    <a:pt x="1749" y="1352"/>
                  </a:cubicBezTo>
                  <a:cubicBezTo>
                    <a:pt x="1846" y="1352"/>
                    <a:pt x="1940" y="1303"/>
                    <a:pt x="1995" y="1214"/>
                  </a:cubicBezTo>
                  <a:lnTo>
                    <a:pt x="2488" y="424"/>
                  </a:lnTo>
                  <a:cubicBezTo>
                    <a:pt x="2573" y="288"/>
                    <a:pt x="2532" y="110"/>
                    <a:pt x="2393" y="25"/>
                  </a:cubicBezTo>
                  <a:lnTo>
                    <a:pt x="2356" y="1"/>
                  </a:lnTo>
                  <a:close/>
                </a:path>
              </a:pathLst>
            </a:custGeom>
            <a:solidFill>
              <a:srgbClr val="000000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2" name="Google Shape;902;p19"/>
            <p:cNvSpPr/>
            <p:nvPr/>
          </p:nvSpPr>
          <p:spPr>
            <a:xfrm>
              <a:off x="7092256" y="4048091"/>
              <a:ext cx="84690" cy="44468"/>
            </a:xfrm>
            <a:custGeom>
              <a:avLst/>
              <a:gdLst/>
              <a:ahLst/>
              <a:cxnLst/>
              <a:rect l="l" t="t" r="r" b="b"/>
              <a:pathLst>
                <a:path w="2573" h="1351" extrusionOk="0">
                  <a:moveTo>
                    <a:pt x="2356" y="0"/>
                  </a:moveTo>
                  <a:cubicBezTo>
                    <a:pt x="2118" y="175"/>
                    <a:pt x="1734" y="364"/>
                    <a:pt x="1178" y="364"/>
                  </a:cubicBezTo>
                  <a:cubicBezTo>
                    <a:pt x="850" y="364"/>
                    <a:pt x="464" y="299"/>
                    <a:pt x="12" y="127"/>
                  </a:cubicBezTo>
                  <a:lnTo>
                    <a:pt x="12" y="127"/>
                  </a:lnTo>
                  <a:cubicBezTo>
                    <a:pt x="0" y="234"/>
                    <a:pt x="48" y="343"/>
                    <a:pt x="147" y="404"/>
                  </a:cubicBezTo>
                  <a:lnTo>
                    <a:pt x="1595" y="1306"/>
                  </a:lnTo>
                  <a:cubicBezTo>
                    <a:pt x="1643" y="1336"/>
                    <a:pt x="1696" y="1350"/>
                    <a:pt x="1749" y="1350"/>
                  </a:cubicBezTo>
                  <a:cubicBezTo>
                    <a:pt x="1845" y="1350"/>
                    <a:pt x="1940" y="1302"/>
                    <a:pt x="1995" y="1213"/>
                  </a:cubicBezTo>
                  <a:lnTo>
                    <a:pt x="2488" y="423"/>
                  </a:lnTo>
                  <a:cubicBezTo>
                    <a:pt x="2573" y="287"/>
                    <a:pt x="2530" y="108"/>
                    <a:pt x="2393" y="24"/>
                  </a:cubicBezTo>
                  <a:lnTo>
                    <a:pt x="2356" y="0"/>
                  </a:lnTo>
                  <a:close/>
                </a:path>
              </a:pathLst>
            </a:custGeom>
            <a:solidFill>
              <a:srgbClr val="000000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3" name="Google Shape;903;p19"/>
            <p:cNvSpPr/>
            <p:nvPr/>
          </p:nvSpPr>
          <p:spPr>
            <a:xfrm>
              <a:off x="7183233" y="4104704"/>
              <a:ext cx="84624" cy="44501"/>
            </a:xfrm>
            <a:custGeom>
              <a:avLst/>
              <a:gdLst/>
              <a:ahLst/>
              <a:cxnLst/>
              <a:rect l="l" t="t" r="r" b="b"/>
              <a:pathLst>
                <a:path w="2571" h="1352" extrusionOk="0">
                  <a:moveTo>
                    <a:pt x="2355" y="1"/>
                  </a:moveTo>
                  <a:cubicBezTo>
                    <a:pt x="2117" y="176"/>
                    <a:pt x="1733" y="365"/>
                    <a:pt x="1178" y="365"/>
                  </a:cubicBezTo>
                  <a:cubicBezTo>
                    <a:pt x="850" y="365"/>
                    <a:pt x="464" y="300"/>
                    <a:pt x="12" y="127"/>
                  </a:cubicBezTo>
                  <a:lnTo>
                    <a:pt x="12" y="127"/>
                  </a:lnTo>
                  <a:cubicBezTo>
                    <a:pt x="0" y="235"/>
                    <a:pt x="48" y="344"/>
                    <a:pt x="146" y="405"/>
                  </a:cubicBezTo>
                  <a:lnTo>
                    <a:pt x="1594" y="1307"/>
                  </a:lnTo>
                  <a:cubicBezTo>
                    <a:pt x="1642" y="1337"/>
                    <a:pt x="1695" y="1351"/>
                    <a:pt x="1748" y="1351"/>
                  </a:cubicBezTo>
                  <a:cubicBezTo>
                    <a:pt x="1845" y="1351"/>
                    <a:pt x="1940" y="1302"/>
                    <a:pt x="1995" y="1213"/>
                  </a:cubicBezTo>
                  <a:lnTo>
                    <a:pt x="2487" y="424"/>
                  </a:lnTo>
                  <a:cubicBezTo>
                    <a:pt x="2571" y="288"/>
                    <a:pt x="2529" y="109"/>
                    <a:pt x="2392" y="25"/>
                  </a:cubicBezTo>
                  <a:lnTo>
                    <a:pt x="2355" y="1"/>
                  </a:lnTo>
                  <a:close/>
                </a:path>
              </a:pathLst>
            </a:custGeom>
            <a:solidFill>
              <a:srgbClr val="000000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4" name="Google Shape;904;p19"/>
            <p:cNvSpPr/>
            <p:nvPr/>
          </p:nvSpPr>
          <p:spPr>
            <a:xfrm>
              <a:off x="7274144" y="4161318"/>
              <a:ext cx="84624" cy="44468"/>
            </a:xfrm>
            <a:custGeom>
              <a:avLst/>
              <a:gdLst/>
              <a:ahLst/>
              <a:cxnLst/>
              <a:rect l="l" t="t" r="r" b="b"/>
              <a:pathLst>
                <a:path w="2571" h="1351" extrusionOk="0">
                  <a:moveTo>
                    <a:pt x="2356" y="1"/>
                  </a:moveTo>
                  <a:cubicBezTo>
                    <a:pt x="2118" y="176"/>
                    <a:pt x="1734" y="365"/>
                    <a:pt x="1179" y="365"/>
                  </a:cubicBezTo>
                  <a:cubicBezTo>
                    <a:pt x="852" y="365"/>
                    <a:pt x="464" y="299"/>
                    <a:pt x="12" y="126"/>
                  </a:cubicBezTo>
                  <a:lnTo>
                    <a:pt x="12" y="126"/>
                  </a:lnTo>
                  <a:cubicBezTo>
                    <a:pt x="0" y="235"/>
                    <a:pt x="48" y="343"/>
                    <a:pt x="146" y="405"/>
                  </a:cubicBezTo>
                  <a:lnTo>
                    <a:pt x="1595" y="1306"/>
                  </a:lnTo>
                  <a:cubicBezTo>
                    <a:pt x="1643" y="1336"/>
                    <a:pt x="1696" y="1351"/>
                    <a:pt x="1748" y="1351"/>
                  </a:cubicBezTo>
                  <a:cubicBezTo>
                    <a:pt x="1845" y="1351"/>
                    <a:pt x="1940" y="1302"/>
                    <a:pt x="1995" y="1214"/>
                  </a:cubicBezTo>
                  <a:lnTo>
                    <a:pt x="2487" y="423"/>
                  </a:lnTo>
                  <a:cubicBezTo>
                    <a:pt x="2571" y="288"/>
                    <a:pt x="2529" y="108"/>
                    <a:pt x="2393" y="24"/>
                  </a:cubicBezTo>
                  <a:lnTo>
                    <a:pt x="2356" y="1"/>
                  </a:lnTo>
                  <a:close/>
                </a:path>
              </a:pathLst>
            </a:custGeom>
            <a:solidFill>
              <a:srgbClr val="000000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5" name="Google Shape;905;p19"/>
            <p:cNvSpPr/>
            <p:nvPr/>
          </p:nvSpPr>
          <p:spPr>
            <a:xfrm>
              <a:off x="7052626" y="4111715"/>
              <a:ext cx="84657" cy="44468"/>
            </a:xfrm>
            <a:custGeom>
              <a:avLst/>
              <a:gdLst/>
              <a:ahLst/>
              <a:cxnLst/>
              <a:rect l="l" t="t" r="r" b="b"/>
              <a:pathLst>
                <a:path w="2572" h="1351" extrusionOk="0">
                  <a:moveTo>
                    <a:pt x="2356" y="0"/>
                  </a:moveTo>
                  <a:cubicBezTo>
                    <a:pt x="2118" y="176"/>
                    <a:pt x="1735" y="365"/>
                    <a:pt x="1179" y="365"/>
                  </a:cubicBezTo>
                  <a:cubicBezTo>
                    <a:pt x="852" y="365"/>
                    <a:pt x="465" y="300"/>
                    <a:pt x="13" y="127"/>
                  </a:cubicBezTo>
                  <a:lnTo>
                    <a:pt x="13" y="127"/>
                  </a:lnTo>
                  <a:cubicBezTo>
                    <a:pt x="1" y="234"/>
                    <a:pt x="49" y="344"/>
                    <a:pt x="147" y="405"/>
                  </a:cubicBezTo>
                  <a:lnTo>
                    <a:pt x="1596" y="1307"/>
                  </a:lnTo>
                  <a:cubicBezTo>
                    <a:pt x="1643" y="1337"/>
                    <a:pt x="1696" y="1351"/>
                    <a:pt x="1749" y="1351"/>
                  </a:cubicBezTo>
                  <a:cubicBezTo>
                    <a:pt x="1845" y="1351"/>
                    <a:pt x="1941" y="1302"/>
                    <a:pt x="1996" y="1213"/>
                  </a:cubicBezTo>
                  <a:lnTo>
                    <a:pt x="2487" y="424"/>
                  </a:lnTo>
                  <a:cubicBezTo>
                    <a:pt x="2571" y="288"/>
                    <a:pt x="2530" y="110"/>
                    <a:pt x="2394" y="25"/>
                  </a:cubicBezTo>
                  <a:lnTo>
                    <a:pt x="2356" y="0"/>
                  </a:lnTo>
                  <a:close/>
                </a:path>
              </a:pathLst>
            </a:custGeom>
            <a:solidFill>
              <a:srgbClr val="000000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6" name="Google Shape;906;p19"/>
            <p:cNvSpPr/>
            <p:nvPr/>
          </p:nvSpPr>
          <p:spPr>
            <a:xfrm>
              <a:off x="7143537" y="4168362"/>
              <a:ext cx="84723" cy="44468"/>
            </a:xfrm>
            <a:custGeom>
              <a:avLst/>
              <a:gdLst/>
              <a:ahLst/>
              <a:cxnLst/>
              <a:rect l="l" t="t" r="r" b="b"/>
              <a:pathLst>
                <a:path w="2574" h="1351" extrusionOk="0">
                  <a:moveTo>
                    <a:pt x="2356" y="1"/>
                  </a:moveTo>
                  <a:cubicBezTo>
                    <a:pt x="2119" y="176"/>
                    <a:pt x="1735" y="365"/>
                    <a:pt x="1178" y="365"/>
                  </a:cubicBezTo>
                  <a:cubicBezTo>
                    <a:pt x="851" y="365"/>
                    <a:pt x="464" y="299"/>
                    <a:pt x="13" y="127"/>
                  </a:cubicBezTo>
                  <a:lnTo>
                    <a:pt x="13" y="127"/>
                  </a:lnTo>
                  <a:cubicBezTo>
                    <a:pt x="1" y="235"/>
                    <a:pt x="49" y="343"/>
                    <a:pt x="148" y="405"/>
                  </a:cubicBezTo>
                  <a:lnTo>
                    <a:pt x="1596" y="1306"/>
                  </a:lnTo>
                  <a:cubicBezTo>
                    <a:pt x="1643" y="1336"/>
                    <a:pt x="1697" y="1351"/>
                    <a:pt x="1749" y="1351"/>
                  </a:cubicBezTo>
                  <a:cubicBezTo>
                    <a:pt x="1846" y="1351"/>
                    <a:pt x="1941" y="1302"/>
                    <a:pt x="1996" y="1214"/>
                  </a:cubicBezTo>
                  <a:lnTo>
                    <a:pt x="2488" y="423"/>
                  </a:lnTo>
                  <a:cubicBezTo>
                    <a:pt x="2573" y="288"/>
                    <a:pt x="2531" y="108"/>
                    <a:pt x="2394" y="24"/>
                  </a:cubicBezTo>
                  <a:lnTo>
                    <a:pt x="2356" y="1"/>
                  </a:lnTo>
                  <a:close/>
                </a:path>
              </a:pathLst>
            </a:custGeom>
            <a:solidFill>
              <a:srgbClr val="000000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7" name="Google Shape;907;p19"/>
            <p:cNvSpPr/>
            <p:nvPr/>
          </p:nvSpPr>
          <p:spPr>
            <a:xfrm>
              <a:off x="7234514" y="4224975"/>
              <a:ext cx="84657" cy="44468"/>
            </a:xfrm>
            <a:custGeom>
              <a:avLst/>
              <a:gdLst/>
              <a:ahLst/>
              <a:cxnLst/>
              <a:rect l="l" t="t" r="r" b="b"/>
              <a:pathLst>
                <a:path w="2572" h="1351" extrusionOk="0">
                  <a:moveTo>
                    <a:pt x="2355" y="0"/>
                  </a:moveTo>
                  <a:cubicBezTo>
                    <a:pt x="2118" y="176"/>
                    <a:pt x="1735" y="365"/>
                    <a:pt x="1179" y="365"/>
                  </a:cubicBezTo>
                  <a:cubicBezTo>
                    <a:pt x="852" y="365"/>
                    <a:pt x="465" y="299"/>
                    <a:pt x="13" y="127"/>
                  </a:cubicBezTo>
                  <a:lnTo>
                    <a:pt x="13" y="127"/>
                  </a:lnTo>
                  <a:cubicBezTo>
                    <a:pt x="1" y="234"/>
                    <a:pt x="49" y="344"/>
                    <a:pt x="147" y="404"/>
                  </a:cubicBezTo>
                  <a:lnTo>
                    <a:pt x="1595" y="1307"/>
                  </a:lnTo>
                  <a:cubicBezTo>
                    <a:pt x="1643" y="1336"/>
                    <a:pt x="1696" y="1350"/>
                    <a:pt x="1748" y="1350"/>
                  </a:cubicBezTo>
                  <a:cubicBezTo>
                    <a:pt x="1846" y="1350"/>
                    <a:pt x="1941" y="1302"/>
                    <a:pt x="1996" y="1213"/>
                  </a:cubicBezTo>
                  <a:lnTo>
                    <a:pt x="2487" y="424"/>
                  </a:lnTo>
                  <a:cubicBezTo>
                    <a:pt x="2571" y="287"/>
                    <a:pt x="2530" y="108"/>
                    <a:pt x="2393" y="25"/>
                  </a:cubicBezTo>
                  <a:lnTo>
                    <a:pt x="2355" y="0"/>
                  </a:lnTo>
                  <a:close/>
                </a:path>
              </a:pathLst>
            </a:custGeom>
            <a:solidFill>
              <a:srgbClr val="000000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8" name="Google Shape;908;p19"/>
            <p:cNvSpPr/>
            <p:nvPr/>
          </p:nvSpPr>
          <p:spPr>
            <a:xfrm>
              <a:off x="7012964" y="4175373"/>
              <a:ext cx="84723" cy="44468"/>
            </a:xfrm>
            <a:custGeom>
              <a:avLst/>
              <a:gdLst/>
              <a:ahLst/>
              <a:cxnLst/>
              <a:rect l="l" t="t" r="r" b="b"/>
              <a:pathLst>
                <a:path w="2574" h="1351" extrusionOk="0">
                  <a:moveTo>
                    <a:pt x="2356" y="1"/>
                  </a:moveTo>
                  <a:cubicBezTo>
                    <a:pt x="2118" y="175"/>
                    <a:pt x="1734" y="365"/>
                    <a:pt x="1178" y="365"/>
                  </a:cubicBezTo>
                  <a:cubicBezTo>
                    <a:pt x="851" y="365"/>
                    <a:pt x="465" y="299"/>
                    <a:pt x="13" y="127"/>
                  </a:cubicBezTo>
                  <a:lnTo>
                    <a:pt x="13" y="127"/>
                  </a:lnTo>
                  <a:cubicBezTo>
                    <a:pt x="0" y="235"/>
                    <a:pt x="48" y="343"/>
                    <a:pt x="147" y="405"/>
                  </a:cubicBezTo>
                  <a:lnTo>
                    <a:pt x="1595" y="1306"/>
                  </a:lnTo>
                  <a:cubicBezTo>
                    <a:pt x="1643" y="1336"/>
                    <a:pt x="1697" y="1350"/>
                    <a:pt x="1750" y="1350"/>
                  </a:cubicBezTo>
                  <a:cubicBezTo>
                    <a:pt x="1846" y="1350"/>
                    <a:pt x="1940" y="1302"/>
                    <a:pt x="1995" y="1213"/>
                  </a:cubicBezTo>
                  <a:lnTo>
                    <a:pt x="2488" y="423"/>
                  </a:lnTo>
                  <a:cubicBezTo>
                    <a:pt x="2573" y="288"/>
                    <a:pt x="2532" y="109"/>
                    <a:pt x="2393" y="24"/>
                  </a:cubicBezTo>
                  <a:lnTo>
                    <a:pt x="2356" y="1"/>
                  </a:lnTo>
                  <a:close/>
                </a:path>
              </a:pathLst>
            </a:custGeom>
            <a:solidFill>
              <a:srgbClr val="000000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9" name="Google Shape;909;p19"/>
            <p:cNvSpPr/>
            <p:nvPr/>
          </p:nvSpPr>
          <p:spPr>
            <a:xfrm>
              <a:off x="7103941" y="4231986"/>
              <a:ext cx="84624" cy="44501"/>
            </a:xfrm>
            <a:custGeom>
              <a:avLst/>
              <a:gdLst/>
              <a:ahLst/>
              <a:cxnLst/>
              <a:rect l="l" t="t" r="r" b="b"/>
              <a:pathLst>
                <a:path w="2571" h="1352" extrusionOk="0">
                  <a:moveTo>
                    <a:pt x="2356" y="1"/>
                  </a:moveTo>
                  <a:cubicBezTo>
                    <a:pt x="2118" y="176"/>
                    <a:pt x="1734" y="366"/>
                    <a:pt x="1178" y="366"/>
                  </a:cubicBezTo>
                  <a:cubicBezTo>
                    <a:pt x="851" y="366"/>
                    <a:pt x="464" y="300"/>
                    <a:pt x="12" y="128"/>
                  </a:cubicBezTo>
                  <a:lnTo>
                    <a:pt x="12" y="128"/>
                  </a:lnTo>
                  <a:cubicBezTo>
                    <a:pt x="1" y="235"/>
                    <a:pt x="48" y="345"/>
                    <a:pt x="146" y="405"/>
                  </a:cubicBezTo>
                  <a:lnTo>
                    <a:pt x="1595" y="1307"/>
                  </a:lnTo>
                  <a:cubicBezTo>
                    <a:pt x="1643" y="1337"/>
                    <a:pt x="1696" y="1352"/>
                    <a:pt x="1748" y="1352"/>
                  </a:cubicBezTo>
                  <a:cubicBezTo>
                    <a:pt x="1845" y="1352"/>
                    <a:pt x="1940" y="1303"/>
                    <a:pt x="1995" y="1214"/>
                  </a:cubicBezTo>
                  <a:lnTo>
                    <a:pt x="2487" y="424"/>
                  </a:lnTo>
                  <a:cubicBezTo>
                    <a:pt x="2571" y="288"/>
                    <a:pt x="2530" y="109"/>
                    <a:pt x="2393" y="25"/>
                  </a:cubicBezTo>
                  <a:lnTo>
                    <a:pt x="2356" y="1"/>
                  </a:lnTo>
                  <a:close/>
                </a:path>
              </a:pathLst>
            </a:custGeom>
            <a:solidFill>
              <a:srgbClr val="000000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0" name="Google Shape;910;p19"/>
            <p:cNvSpPr/>
            <p:nvPr/>
          </p:nvSpPr>
          <p:spPr>
            <a:xfrm>
              <a:off x="7194852" y="4288633"/>
              <a:ext cx="84723" cy="44435"/>
            </a:xfrm>
            <a:custGeom>
              <a:avLst/>
              <a:gdLst/>
              <a:ahLst/>
              <a:cxnLst/>
              <a:rect l="l" t="t" r="r" b="b"/>
              <a:pathLst>
                <a:path w="2574" h="1350" extrusionOk="0">
                  <a:moveTo>
                    <a:pt x="2356" y="0"/>
                  </a:moveTo>
                  <a:cubicBezTo>
                    <a:pt x="2118" y="175"/>
                    <a:pt x="1735" y="364"/>
                    <a:pt x="1179" y="364"/>
                  </a:cubicBezTo>
                  <a:cubicBezTo>
                    <a:pt x="852" y="364"/>
                    <a:pt x="465" y="299"/>
                    <a:pt x="12" y="126"/>
                  </a:cubicBezTo>
                  <a:lnTo>
                    <a:pt x="12" y="126"/>
                  </a:lnTo>
                  <a:cubicBezTo>
                    <a:pt x="1" y="234"/>
                    <a:pt x="48" y="343"/>
                    <a:pt x="147" y="405"/>
                  </a:cubicBezTo>
                  <a:lnTo>
                    <a:pt x="1595" y="1306"/>
                  </a:lnTo>
                  <a:cubicBezTo>
                    <a:pt x="1643" y="1336"/>
                    <a:pt x="1696" y="1350"/>
                    <a:pt x="1748" y="1350"/>
                  </a:cubicBezTo>
                  <a:cubicBezTo>
                    <a:pt x="1845" y="1350"/>
                    <a:pt x="1940" y="1301"/>
                    <a:pt x="1995" y="1213"/>
                  </a:cubicBezTo>
                  <a:lnTo>
                    <a:pt x="2488" y="423"/>
                  </a:lnTo>
                  <a:cubicBezTo>
                    <a:pt x="2573" y="288"/>
                    <a:pt x="2531" y="108"/>
                    <a:pt x="2393" y="24"/>
                  </a:cubicBezTo>
                  <a:lnTo>
                    <a:pt x="2356" y="0"/>
                  </a:lnTo>
                  <a:close/>
                </a:path>
              </a:pathLst>
            </a:custGeom>
            <a:solidFill>
              <a:srgbClr val="000000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1" name="Google Shape;911;p19"/>
            <p:cNvSpPr/>
            <p:nvPr/>
          </p:nvSpPr>
          <p:spPr>
            <a:xfrm>
              <a:off x="6973367" y="4239063"/>
              <a:ext cx="84690" cy="44468"/>
            </a:xfrm>
            <a:custGeom>
              <a:avLst/>
              <a:gdLst/>
              <a:ahLst/>
              <a:cxnLst/>
              <a:rect l="l" t="t" r="r" b="b"/>
              <a:pathLst>
                <a:path w="2573" h="1351" extrusionOk="0">
                  <a:moveTo>
                    <a:pt x="2356" y="1"/>
                  </a:moveTo>
                  <a:cubicBezTo>
                    <a:pt x="2118" y="176"/>
                    <a:pt x="1734" y="365"/>
                    <a:pt x="1179" y="365"/>
                  </a:cubicBezTo>
                  <a:cubicBezTo>
                    <a:pt x="851" y="365"/>
                    <a:pt x="464" y="299"/>
                    <a:pt x="12" y="126"/>
                  </a:cubicBezTo>
                  <a:lnTo>
                    <a:pt x="12" y="126"/>
                  </a:lnTo>
                  <a:cubicBezTo>
                    <a:pt x="0" y="235"/>
                    <a:pt x="48" y="343"/>
                    <a:pt x="147" y="405"/>
                  </a:cubicBezTo>
                  <a:lnTo>
                    <a:pt x="1595" y="1306"/>
                  </a:lnTo>
                  <a:cubicBezTo>
                    <a:pt x="1643" y="1336"/>
                    <a:pt x="1696" y="1350"/>
                    <a:pt x="1748" y="1350"/>
                  </a:cubicBezTo>
                  <a:cubicBezTo>
                    <a:pt x="1845" y="1350"/>
                    <a:pt x="1940" y="1302"/>
                    <a:pt x="1995" y="1214"/>
                  </a:cubicBezTo>
                  <a:lnTo>
                    <a:pt x="2488" y="423"/>
                  </a:lnTo>
                  <a:cubicBezTo>
                    <a:pt x="2573" y="288"/>
                    <a:pt x="2530" y="108"/>
                    <a:pt x="2393" y="24"/>
                  </a:cubicBezTo>
                  <a:lnTo>
                    <a:pt x="2356" y="1"/>
                  </a:lnTo>
                  <a:close/>
                </a:path>
              </a:pathLst>
            </a:custGeom>
            <a:solidFill>
              <a:srgbClr val="000000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2" name="Google Shape;912;p19"/>
            <p:cNvSpPr/>
            <p:nvPr/>
          </p:nvSpPr>
          <p:spPr>
            <a:xfrm>
              <a:off x="7064344" y="4295677"/>
              <a:ext cx="84624" cy="44435"/>
            </a:xfrm>
            <a:custGeom>
              <a:avLst/>
              <a:gdLst/>
              <a:ahLst/>
              <a:cxnLst/>
              <a:rect l="l" t="t" r="r" b="b"/>
              <a:pathLst>
                <a:path w="2571" h="1350" extrusionOk="0">
                  <a:moveTo>
                    <a:pt x="2355" y="0"/>
                  </a:moveTo>
                  <a:cubicBezTo>
                    <a:pt x="2117" y="176"/>
                    <a:pt x="1733" y="365"/>
                    <a:pt x="1178" y="365"/>
                  </a:cubicBezTo>
                  <a:cubicBezTo>
                    <a:pt x="851" y="365"/>
                    <a:pt x="464" y="299"/>
                    <a:pt x="12" y="127"/>
                  </a:cubicBezTo>
                  <a:lnTo>
                    <a:pt x="12" y="127"/>
                  </a:lnTo>
                  <a:cubicBezTo>
                    <a:pt x="0" y="234"/>
                    <a:pt x="48" y="343"/>
                    <a:pt x="146" y="404"/>
                  </a:cubicBezTo>
                  <a:lnTo>
                    <a:pt x="1594" y="1306"/>
                  </a:lnTo>
                  <a:cubicBezTo>
                    <a:pt x="1642" y="1336"/>
                    <a:pt x="1695" y="1350"/>
                    <a:pt x="1748" y="1350"/>
                  </a:cubicBezTo>
                  <a:cubicBezTo>
                    <a:pt x="1845" y="1350"/>
                    <a:pt x="1940" y="1301"/>
                    <a:pt x="1995" y="1213"/>
                  </a:cubicBezTo>
                  <a:lnTo>
                    <a:pt x="2487" y="423"/>
                  </a:lnTo>
                  <a:cubicBezTo>
                    <a:pt x="2571" y="287"/>
                    <a:pt x="2529" y="108"/>
                    <a:pt x="2392" y="24"/>
                  </a:cubicBezTo>
                  <a:lnTo>
                    <a:pt x="2355" y="0"/>
                  </a:lnTo>
                  <a:close/>
                </a:path>
              </a:pathLst>
            </a:custGeom>
            <a:solidFill>
              <a:srgbClr val="000000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3" name="Google Shape;913;p19"/>
            <p:cNvSpPr/>
            <p:nvPr/>
          </p:nvSpPr>
          <p:spPr>
            <a:xfrm>
              <a:off x="7171351" y="3924298"/>
              <a:ext cx="77153" cy="40946"/>
            </a:xfrm>
            <a:custGeom>
              <a:avLst/>
              <a:gdLst/>
              <a:ahLst/>
              <a:cxnLst/>
              <a:rect l="l" t="t" r="r" b="b"/>
              <a:pathLst>
                <a:path w="2344" h="1244" extrusionOk="0">
                  <a:moveTo>
                    <a:pt x="22" y="0"/>
                  </a:moveTo>
                  <a:lnTo>
                    <a:pt x="22" y="0"/>
                  </a:lnTo>
                  <a:cubicBezTo>
                    <a:pt x="1" y="113"/>
                    <a:pt x="50" y="233"/>
                    <a:pt x="154" y="298"/>
                  </a:cubicBezTo>
                  <a:lnTo>
                    <a:pt x="1602" y="1199"/>
                  </a:lnTo>
                  <a:cubicBezTo>
                    <a:pt x="1650" y="1229"/>
                    <a:pt x="1703" y="1243"/>
                    <a:pt x="1755" y="1243"/>
                  </a:cubicBezTo>
                  <a:cubicBezTo>
                    <a:pt x="1852" y="1243"/>
                    <a:pt x="1946" y="1195"/>
                    <a:pt x="2001" y="1107"/>
                  </a:cubicBezTo>
                  <a:lnTo>
                    <a:pt x="2258" y="692"/>
                  </a:lnTo>
                  <a:cubicBezTo>
                    <a:pt x="2343" y="556"/>
                    <a:pt x="2303" y="377"/>
                    <a:pt x="2167" y="292"/>
                  </a:cubicBezTo>
                  <a:lnTo>
                    <a:pt x="1922" y="140"/>
                  </a:lnTo>
                  <a:cubicBezTo>
                    <a:pt x="1747" y="204"/>
                    <a:pt x="1524" y="252"/>
                    <a:pt x="1246" y="252"/>
                  </a:cubicBezTo>
                  <a:cubicBezTo>
                    <a:pt x="917" y="252"/>
                    <a:pt x="513" y="185"/>
                    <a:pt x="22" y="0"/>
                  </a:cubicBezTo>
                  <a:close/>
                </a:path>
              </a:pathLst>
            </a:custGeom>
            <a:solidFill>
              <a:srgbClr val="000000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4" name="Google Shape;914;p19"/>
            <p:cNvSpPr/>
            <p:nvPr/>
          </p:nvSpPr>
          <p:spPr>
            <a:xfrm>
              <a:off x="7353173" y="4037525"/>
              <a:ext cx="77186" cy="40946"/>
            </a:xfrm>
            <a:custGeom>
              <a:avLst/>
              <a:gdLst/>
              <a:ahLst/>
              <a:cxnLst/>
              <a:rect l="l" t="t" r="r" b="b"/>
              <a:pathLst>
                <a:path w="2345" h="1244" extrusionOk="0">
                  <a:moveTo>
                    <a:pt x="22" y="1"/>
                  </a:moveTo>
                  <a:cubicBezTo>
                    <a:pt x="1" y="114"/>
                    <a:pt x="51" y="233"/>
                    <a:pt x="154" y="299"/>
                  </a:cubicBezTo>
                  <a:lnTo>
                    <a:pt x="1602" y="1200"/>
                  </a:lnTo>
                  <a:cubicBezTo>
                    <a:pt x="1650" y="1230"/>
                    <a:pt x="1703" y="1244"/>
                    <a:pt x="1755" y="1244"/>
                  </a:cubicBezTo>
                  <a:cubicBezTo>
                    <a:pt x="1852" y="1244"/>
                    <a:pt x="1946" y="1196"/>
                    <a:pt x="2001" y="1107"/>
                  </a:cubicBezTo>
                  <a:lnTo>
                    <a:pt x="2259" y="692"/>
                  </a:lnTo>
                  <a:cubicBezTo>
                    <a:pt x="2344" y="555"/>
                    <a:pt x="2303" y="376"/>
                    <a:pt x="2168" y="291"/>
                  </a:cubicBezTo>
                  <a:lnTo>
                    <a:pt x="1923" y="140"/>
                  </a:lnTo>
                  <a:cubicBezTo>
                    <a:pt x="1748" y="205"/>
                    <a:pt x="1524" y="252"/>
                    <a:pt x="1246" y="252"/>
                  </a:cubicBezTo>
                  <a:cubicBezTo>
                    <a:pt x="917" y="252"/>
                    <a:pt x="512" y="185"/>
                    <a:pt x="22" y="1"/>
                  </a:cubicBezTo>
                  <a:close/>
                </a:path>
              </a:pathLst>
            </a:custGeom>
            <a:solidFill>
              <a:srgbClr val="000000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5" name="Google Shape;915;p19"/>
            <p:cNvSpPr/>
            <p:nvPr/>
          </p:nvSpPr>
          <p:spPr>
            <a:xfrm>
              <a:off x="6905003" y="3614371"/>
              <a:ext cx="813363" cy="914412"/>
            </a:xfrm>
            <a:custGeom>
              <a:avLst/>
              <a:gdLst/>
              <a:ahLst/>
              <a:cxnLst/>
              <a:rect l="l" t="t" r="r" b="b"/>
              <a:pathLst>
                <a:path w="24711" h="27781" extrusionOk="0">
                  <a:moveTo>
                    <a:pt x="13244" y="265"/>
                  </a:moveTo>
                  <a:cubicBezTo>
                    <a:pt x="13482" y="265"/>
                    <a:pt x="13725" y="330"/>
                    <a:pt x="13943" y="464"/>
                  </a:cubicBezTo>
                  <a:lnTo>
                    <a:pt x="23769" y="6582"/>
                  </a:lnTo>
                  <a:cubicBezTo>
                    <a:pt x="24388" y="6968"/>
                    <a:pt x="24577" y="7784"/>
                    <a:pt x="24191" y="8404"/>
                  </a:cubicBezTo>
                  <a:lnTo>
                    <a:pt x="12680" y="26892"/>
                  </a:lnTo>
                  <a:cubicBezTo>
                    <a:pt x="12433" y="27289"/>
                    <a:pt x="12005" y="27516"/>
                    <a:pt x="11557" y="27516"/>
                  </a:cubicBezTo>
                  <a:cubicBezTo>
                    <a:pt x="11422" y="27516"/>
                    <a:pt x="11285" y="27494"/>
                    <a:pt x="11151" y="27452"/>
                  </a:cubicBezTo>
                  <a:cubicBezTo>
                    <a:pt x="9561" y="26943"/>
                    <a:pt x="7567" y="26127"/>
                    <a:pt x="5456" y="24797"/>
                  </a:cubicBezTo>
                  <a:cubicBezTo>
                    <a:pt x="3440" y="23528"/>
                    <a:pt x="1896" y="22154"/>
                    <a:pt x="774" y="20987"/>
                  </a:cubicBezTo>
                  <a:cubicBezTo>
                    <a:pt x="357" y="20554"/>
                    <a:pt x="291" y="19889"/>
                    <a:pt x="610" y="19377"/>
                  </a:cubicBezTo>
                  <a:lnTo>
                    <a:pt x="12121" y="889"/>
                  </a:lnTo>
                  <a:cubicBezTo>
                    <a:pt x="12371" y="485"/>
                    <a:pt x="12803" y="265"/>
                    <a:pt x="13244" y="265"/>
                  </a:cubicBezTo>
                  <a:close/>
                  <a:moveTo>
                    <a:pt x="13243" y="0"/>
                  </a:moveTo>
                  <a:cubicBezTo>
                    <a:pt x="12690" y="0"/>
                    <a:pt x="12186" y="279"/>
                    <a:pt x="11895" y="749"/>
                  </a:cubicBezTo>
                  <a:lnTo>
                    <a:pt x="384" y="19237"/>
                  </a:lnTo>
                  <a:cubicBezTo>
                    <a:pt x="0" y="19855"/>
                    <a:pt x="81" y="20650"/>
                    <a:pt x="582" y="21172"/>
                  </a:cubicBezTo>
                  <a:cubicBezTo>
                    <a:pt x="1996" y="22640"/>
                    <a:pt x="3588" y="23935"/>
                    <a:pt x="5314" y="25023"/>
                  </a:cubicBezTo>
                  <a:cubicBezTo>
                    <a:pt x="7113" y="26156"/>
                    <a:pt x="9048" y="27057"/>
                    <a:pt x="11070" y="27705"/>
                  </a:cubicBezTo>
                  <a:cubicBezTo>
                    <a:pt x="11228" y="27755"/>
                    <a:pt x="11392" y="27781"/>
                    <a:pt x="11557" y="27781"/>
                  </a:cubicBezTo>
                  <a:cubicBezTo>
                    <a:pt x="12109" y="27781"/>
                    <a:pt x="12612" y="27502"/>
                    <a:pt x="12904" y="27032"/>
                  </a:cubicBezTo>
                  <a:lnTo>
                    <a:pt x="24414" y="8544"/>
                  </a:lnTo>
                  <a:cubicBezTo>
                    <a:pt x="24639" y="8183"/>
                    <a:pt x="24710" y="7757"/>
                    <a:pt x="24614" y="7346"/>
                  </a:cubicBezTo>
                  <a:cubicBezTo>
                    <a:pt x="24518" y="6933"/>
                    <a:pt x="24266" y="6582"/>
                    <a:pt x="23906" y="6357"/>
                  </a:cubicBezTo>
                  <a:lnTo>
                    <a:pt x="14081" y="240"/>
                  </a:lnTo>
                  <a:cubicBezTo>
                    <a:pt x="13828" y="82"/>
                    <a:pt x="13540" y="0"/>
                    <a:pt x="1324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6" name="Google Shape;916;p19"/>
            <p:cNvSpPr/>
            <p:nvPr/>
          </p:nvSpPr>
          <p:spPr>
            <a:xfrm>
              <a:off x="7215720" y="3680958"/>
              <a:ext cx="444254" cy="384842"/>
            </a:xfrm>
            <a:custGeom>
              <a:avLst/>
              <a:gdLst/>
              <a:ahLst/>
              <a:cxnLst/>
              <a:rect l="l" t="t" r="r" b="b"/>
              <a:pathLst>
                <a:path w="13497" h="11692" extrusionOk="0">
                  <a:moveTo>
                    <a:pt x="3637" y="264"/>
                  </a:moveTo>
                  <a:cubicBezTo>
                    <a:pt x="3728" y="264"/>
                    <a:pt x="3818" y="287"/>
                    <a:pt x="3900" y="339"/>
                  </a:cubicBezTo>
                  <a:lnTo>
                    <a:pt x="12892" y="5937"/>
                  </a:lnTo>
                  <a:cubicBezTo>
                    <a:pt x="13123" y="6083"/>
                    <a:pt x="13195" y="6392"/>
                    <a:pt x="13050" y="6626"/>
                  </a:cubicBezTo>
                  <a:lnTo>
                    <a:pt x="10207" y="11192"/>
                  </a:lnTo>
                  <a:cubicBezTo>
                    <a:pt x="10113" y="11344"/>
                    <a:pt x="9950" y="11428"/>
                    <a:pt x="9783" y="11428"/>
                  </a:cubicBezTo>
                  <a:cubicBezTo>
                    <a:pt x="9693" y="11428"/>
                    <a:pt x="9602" y="11404"/>
                    <a:pt x="9520" y="11352"/>
                  </a:cubicBezTo>
                  <a:lnTo>
                    <a:pt x="527" y="5755"/>
                  </a:lnTo>
                  <a:cubicBezTo>
                    <a:pt x="414" y="5684"/>
                    <a:pt x="336" y="5574"/>
                    <a:pt x="306" y="5443"/>
                  </a:cubicBezTo>
                  <a:cubicBezTo>
                    <a:pt x="275" y="5313"/>
                    <a:pt x="297" y="5180"/>
                    <a:pt x="368" y="5065"/>
                  </a:cubicBezTo>
                  <a:lnTo>
                    <a:pt x="3212" y="499"/>
                  </a:lnTo>
                  <a:cubicBezTo>
                    <a:pt x="3306" y="347"/>
                    <a:pt x="3469" y="264"/>
                    <a:pt x="3637" y="264"/>
                  </a:cubicBezTo>
                  <a:close/>
                  <a:moveTo>
                    <a:pt x="3636" y="0"/>
                  </a:moveTo>
                  <a:cubicBezTo>
                    <a:pt x="3381" y="0"/>
                    <a:pt x="3131" y="128"/>
                    <a:pt x="2987" y="361"/>
                  </a:cubicBezTo>
                  <a:lnTo>
                    <a:pt x="143" y="4927"/>
                  </a:lnTo>
                  <a:cubicBezTo>
                    <a:pt x="36" y="5100"/>
                    <a:pt x="1" y="5305"/>
                    <a:pt x="47" y="5503"/>
                  </a:cubicBezTo>
                  <a:cubicBezTo>
                    <a:pt x="94" y="5701"/>
                    <a:pt x="216" y="5870"/>
                    <a:pt x="388" y="5978"/>
                  </a:cubicBezTo>
                  <a:lnTo>
                    <a:pt x="9379" y="11575"/>
                  </a:lnTo>
                  <a:cubicBezTo>
                    <a:pt x="9505" y="11654"/>
                    <a:pt x="9644" y="11691"/>
                    <a:pt x="9781" y="11691"/>
                  </a:cubicBezTo>
                  <a:cubicBezTo>
                    <a:pt x="10037" y="11691"/>
                    <a:pt x="10287" y="11564"/>
                    <a:pt x="10430" y="11331"/>
                  </a:cubicBezTo>
                  <a:lnTo>
                    <a:pt x="13273" y="6764"/>
                  </a:lnTo>
                  <a:cubicBezTo>
                    <a:pt x="13497" y="6408"/>
                    <a:pt x="13387" y="5937"/>
                    <a:pt x="13031" y="5713"/>
                  </a:cubicBezTo>
                  <a:lnTo>
                    <a:pt x="4038" y="116"/>
                  </a:lnTo>
                  <a:cubicBezTo>
                    <a:pt x="3913" y="38"/>
                    <a:pt x="3774" y="0"/>
                    <a:pt x="363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7" name="Google Shape;917;p19"/>
            <p:cNvSpPr/>
            <p:nvPr/>
          </p:nvSpPr>
          <p:spPr>
            <a:xfrm>
              <a:off x="6964382" y="4200026"/>
              <a:ext cx="103551" cy="92195"/>
            </a:xfrm>
            <a:custGeom>
              <a:avLst/>
              <a:gdLst/>
              <a:ahLst/>
              <a:cxnLst/>
              <a:rect l="l" t="t" r="r" b="b"/>
              <a:pathLst>
                <a:path w="3146" h="2801" extrusionOk="0">
                  <a:moveTo>
                    <a:pt x="1066" y="264"/>
                  </a:moveTo>
                  <a:cubicBezTo>
                    <a:pt x="1118" y="264"/>
                    <a:pt x="1171" y="279"/>
                    <a:pt x="1219" y="309"/>
                  </a:cubicBezTo>
                  <a:lnTo>
                    <a:pt x="2667" y="1210"/>
                  </a:lnTo>
                  <a:cubicBezTo>
                    <a:pt x="2803" y="1295"/>
                    <a:pt x="2844" y="1474"/>
                    <a:pt x="2761" y="1610"/>
                  </a:cubicBezTo>
                  <a:lnTo>
                    <a:pt x="2268" y="2401"/>
                  </a:lnTo>
                  <a:cubicBezTo>
                    <a:pt x="2214" y="2488"/>
                    <a:pt x="2118" y="2538"/>
                    <a:pt x="2022" y="2538"/>
                  </a:cubicBezTo>
                  <a:cubicBezTo>
                    <a:pt x="1970" y="2538"/>
                    <a:pt x="1917" y="2523"/>
                    <a:pt x="1869" y="2493"/>
                  </a:cubicBezTo>
                  <a:lnTo>
                    <a:pt x="421" y="1592"/>
                  </a:lnTo>
                  <a:cubicBezTo>
                    <a:pt x="285" y="1507"/>
                    <a:pt x="242" y="1328"/>
                    <a:pt x="327" y="1192"/>
                  </a:cubicBezTo>
                  <a:lnTo>
                    <a:pt x="820" y="402"/>
                  </a:lnTo>
                  <a:cubicBezTo>
                    <a:pt x="874" y="314"/>
                    <a:pt x="970" y="264"/>
                    <a:pt x="1066" y="264"/>
                  </a:cubicBezTo>
                  <a:close/>
                  <a:moveTo>
                    <a:pt x="1066" y="1"/>
                  </a:moveTo>
                  <a:cubicBezTo>
                    <a:pt x="873" y="1"/>
                    <a:pt x="698" y="97"/>
                    <a:pt x="596" y="262"/>
                  </a:cubicBezTo>
                  <a:lnTo>
                    <a:pt x="103" y="1052"/>
                  </a:lnTo>
                  <a:cubicBezTo>
                    <a:pt x="24" y="1178"/>
                    <a:pt x="1" y="1326"/>
                    <a:pt x="34" y="1471"/>
                  </a:cubicBezTo>
                  <a:cubicBezTo>
                    <a:pt x="67" y="1615"/>
                    <a:pt x="155" y="1738"/>
                    <a:pt x="282" y="1816"/>
                  </a:cubicBezTo>
                  <a:lnTo>
                    <a:pt x="1730" y="2717"/>
                  </a:lnTo>
                  <a:cubicBezTo>
                    <a:pt x="1817" y="2772"/>
                    <a:pt x="1918" y="2801"/>
                    <a:pt x="2022" y="2801"/>
                  </a:cubicBezTo>
                  <a:cubicBezTo>
                    <a:pt x="2215" y="2801"/>
                    <a:pt x="2390" y="2704"/>
                    <a:pt x="2493" y="2539"/>
                  </a:cubicBezTo>
                  <a:lnTo>
                    <a:pt x="2985" y="1749"/>
                  </a:lnTo>
                  <a:cubicBezTo>
                    <a:pt x="3146" y="1490"/>
                    <a:pt x="3066" y="1147"/>
                    <a:pt x="2806" y="986"/>
                  </a:cubicBezTo>
                  <a:lnTo>
                    <a:pt x="1358" y="84"/>
                  </a:lnTo>
                  <a:cubicBezTo>
                    <a:pt x="1271" y="29"/>
                    <a:pt x="1170" y="1"/>
                    <a:pt x="106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8" name="Google Shape;918;p19"/>
            <p:cNvSpPr/>
            <p:nvPr/>
          </p:nvSpPr>
          <p:spPr>
            <a:xfrm>
              <a:off x="7000983" y="4230439"/>
              <a:ext cx="28044" cy="28998"/>
            </a:xfrm>
            <a:custGeom>
              <a:avLst/>
              <a:gdLst/>
              <a:ahLst/>
              <a:cxnLst/>
              <a:rect l="l" t="t" r="r" b="b"/>
              <a:pathLst>
                <a:path w="852" h="881" extrusionOk="0">
                  <a:moveTo>
                    <a:pt x="537" y="207"/>
                  </a:moveTo>
                  <a:cubicBezTo>
                    <a:pt x="544" y="207"/>
                    <a:pt x="550" y="208"/>
                    <a:pt x="556" y="210"/>
                  </a:cubicBezTo>
                  <a:cubicBezTo>
                    <a:pt x="592" y="217"/>
                    <a:pt x="611" y="238"/>
                    <a:pt x="613" y="270"/>
                  </a:cubicBezTo>
                  <a:cubicBezTo>
                    <a:pt x="618" y="344"/>
                    <a:pt x="544" y="460"/>
                    <a:pt x="491" y="537"/>
                  </a:cubicBezTo>
                  <a:cubicBezTo>
                    <a:pt x="463" y="575"/>
                    <a:pt x="444" y="610"/>
                    <a:pt x="410" y="638"/>
                  </a:cubicBezTo>
                  <a:cubicBezTo>
                    <a:pt x="392" y="654"/>
                    <a:pt x="375" y="667"/>
                    <a:pt x="351" y="667"/>
                  </a:cubicBezTo>
                  <a:cubicBezTo>
                    <a:pt x="345" y="667"/>
                    <a:pt x="338" y="666"/>
                    <a:pt x="330" y="664"/>
                  </a:cubicBezTo>
                  <a:cubicBezTo>
                    <a:pt x="314" y="662"/>
                    <a:pt x="301" y="648"/>
                    <a:pt x="290" y="636"/>
                  </a:cubicBezTo>
                  <a:cubicBezTo>
                    <a:pt x="260" y="610"/>
                    <a:pt x="283" y="572"/>
                    <a:pt x="289" y="541"/>
                  </a:cubicBezTo>
                  <a:cubicBezTo>
                    <a:pt x="317" y="447"/>
                    <a:pt x="364" y="378"/>
                    <a:pt x="431" y="287"/>
                  </a:cubicBezTo>
                  <a:cubicBezTo>
                    <a:pt x="459" y="253"/>
                    <a:pt x="485" y="223"/>
                    <a:pt x="500" y="216"/>
                  </a:cubicBezTo>
                  <a:cubicBezTo>
                    <a:pt x="510" y="210"/>
                    <a:pt x="524" y="207"/>
                    <a:pt x="537" y="207"/>
                  </a:cubicBezTo>
                  <a:close/>
                  <a:moveTo>
                    <a:pt x="554" y="1"/>
                  </a:moveTo>
                  <a:cubicBezTo>
                    <a:pt x="522" y="1"/>
                    <a:pt x="490" y="6"/>
                    <a:pt x="457" y="16"/>
                  </a:cubicBezTo>
                  <a:cubicBezTo>
                    <a:pt x="450" y="18"/>
                    <a:pt x="443" y="20"/>
                    <a:pt x="437" y="25"/>
                  </a:cubicBezTo>
                  <a:cubicBezTo>
                    <a:pt x="306" y="85"/>
                    <a:pt x="234" y="212"/>
                    <a:pt x="168" y="330"/>
                  </a:cubicBezTo>
                  <a:cubicBezTo>
                    <a:pt x="88" y="466"/>
                    <a:pt x="1" y="617"/>
                    <a:pt x="118" y="768"/>
                  </a:cubicBezTo>
                  <a:cubicBezTo>
                    <a:pt x="135" y="789"/>
                    <a:pt x="157" y="812"/>
                    <a:pt x="188" y="832"/>
                  </a:cubicBezTo>
                  <a:cubicBezTo>
                    <a:pt x="235" y="866"/>
                    <a:pt x="284" y="880"/>
                    <a:pt x="333" y="880"/>
                  </a:cubicBezTo>
                  <a:cubicBezTo>
                    <a:pt x="492" y="880"/>
                    <a:pt x="647" y="724"/>
                    <a:pt x="724" y="584"/>
                  </a:cubicBezTo>
                  <a:cubicBezTo>
                    <a:pt x="754" y="543"/>
                    <a:pt x="777" y="497"/>
                    <a:pt x="799" y="444"/>
                  </a:cubicBezTo>
                  <a:cubicBezTo>
                    <a:pt x="852" y="303"/>
                    <a:pt x="845" y="127"/>
                    <a:pt x="687" y="36"/>
                  </a:cubicBezTo>
                  <a:cubicBezTo>
                    <a:pt x="642" y="11"/>
                    <a:pt x="598" y="1"/>
                    <a:pt x="55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9" name="Google Shape;919;p19"/>
            <p:cNvSpPr/>
            <p:nvPr/>
          </p:nvSpPr>
          <p:spPr>
            <a:xfrm>
              <a:off x="7004011" y="4136368"/>
              <a:ext cx="103551" cy="92228"/>
            </a:xfrm>
            <a:custGeom>
              <a:avLst/>
              <a:gdLst/>
              <a:ahLst/>
              <a:cxnLst/>
              <a:rect l="l" t="t" r="r" b="b"/>
              <a:pathLst>
                <a:path w="3146" h="2802" extrusionOk="0">
                  <a:moveTo>
                    <a:pt x="1065" y="265"/>
                  </a:moveTo>
                  <a:cubicBezTo>
                    <a:pt x="1117" y="265"/>
                    <a:pt x="1170" y="280"/>
                    <a:pt x="1218" y="309"/>
                  </a:cubicBezTo>
                  <a:lnTo>
                    <a:pt x="2666" y="1211"/>
                  </a:lnTo>
                  <a:cubicBezTo>
                    <a:pt x="2802" y="1296"/>
                    <a:pt x="2845" y="1474"/>
                    <a:pt x="2760" y="1611"/>
                  </a:cubicBezTo>
                  <a:lnTo>
                    <a:pt x="2267" y="2401"/>
                  </a:lnTo>
                  <a:cubicBezTo>
                    <a:pt x="2213" y="2489"/>
                    <a:pt x="2117" y="2538"/>
                    <a:pt x="2022" y="2538"/>
                  </a:cubicBezTo>
                  <a:cubicBezTo>
                    <a:pt x="1969" y="2538"/>
                    <a:pt x="1916" y="2523"/>
                    <a:pt x="1868" y="2494"/>
                  </a:cubicBezTo>
                  <a:lnTo>
                    <a:pt x="420" y="1592"/>
                  </a:lnTo>
                  <a:cubicBezTo>
                    <a:pt x="285" y="1507"/>
                    <a:pt x="243" y="1329"/>
                    <a:pt x="328" y="1192"/>
                  </a:cubicBezTo>
                  <a:lnTo>
                    <a:pt x="819" y="402"/>
                  </a:lnTo>
                  <a:cubicBezTo>
                    <a:pt x="874" y="314"/>
                    <a:pt x="969" y="265"/>
                    <a:pt x="1065" y="265"/>
                  </a:cubicBezTo>
                  <a:close/>
                  <a:moveTo>
                    <a:pt x="1065" y="0"/>
                  </a:moveTo>
                  <a:cubicBezTo>
                    <a:pt x="873" y="0"/>
                    <a:pt x="697" y="97"/>
                    <a:pt x="595" y="262"/>
                  </a:cubicBezTo>
                  <a:lnTo>
                    <a:pt x="102" y="1053"/>
                  </a:lnTo>
                  <a:cubicBezTo>
                    <a:pt x="25" y="1179"/>
                    <a:pt x="0" y="1326"/>
                    <a:pt x="33" y="1472"/>
                  </a:cubicBezTo>
                  <a:cubicBezTo>
                    <a:pt x="68" y="1615"/>
                    <a:pt x="155" y="1739"/>
                    <a:pt x="281" y="1815"/>
                  </a:cubicBezTo>
                  <a:lnTo>
                    <a:pt x="1729" y="2718"/>
                  </a:lnTo>
                  <a:cubicBezTo>
                    <a:pt x="1817" y="2772"/>
                    <a:pt x="1918" y="2802"/>
                    <a:pt x="2022" y="2802"/>
                  </a:cubicBezTo>
                  <a:cubicBezTo>
                    <a:pt x="2214" y="2802"/>
                    <a:pt x="2390" y="2704"/>
                    <a:pt x="2492" y="2539"/>
                  </a:cubicBezTo>
                  <a:lnTo>
                    <a:pt x="2984" y="1749"/>
                  </a:lnTo>
                  <a:cubicBezTo>
                    <a:pt x="3145" y="1490"/>
                    <a:pt x="3067" y="1147"/>
                    <a:pt x="2807" y="986"/>
                  </a:cubicBezTo>
                  <a:lnTo>
                    <a:pt x="1358" y="84"/>
                  </a:lnTo>
                  <a:cubicBezTo>
                    <a:pt x="1270" y="30"/>
                    <a:pt x="1169" y="0"/>
                    <a:pt x="106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0" name="Google Shape;920;p19"/>
            <p:cNvSpPr/>
            <p:nvPr/>
          </p:nvSpPr>
          <p:spPr>
            <a:xfrm>
              <a:off x="7046603" y="4166979"/>
              <a:ext cx="22415" cy="30413"/>
            </a:xfrm>
            <a:custGeom>
              <a:avLst/>
              <a:gdLst/>
              <a:ahLst/>
              <a:cxnLst/>
              <a:rect l="l" t="t" r="r" b="b"/>
              <a:pathLst>
                <a:path w="681" h="924" extrusionOk="0">
                  <a:moveTo>
                    <a:pt x="462" y="0"/>
                  </a:moveTo>
                  <a:cubicBezTo>
                    <a:pt x="447" y="4"/>
                    <a:pt x="205" y="118"/>
                    <a:pt x="169" y="166"/>
                  </a:cubicBezTo>
                  <a:cubicBezTo>
                    <a:pt x="160" y="180"/>
                    <a:pt x="266" y="284"/>
                    <a:pt x="280" y="293"/>
                  </a:cubicBezTo>
                  <a:cubicBezTo>
                    <a:pt x="283" y="295"/>
                    <a:pt x="286" y="296"/>
                    <a:pt x="289" y="296"/>
                  </a:cubicBezTo>
                  <a:cubicBezTo>
                    <a:pt x="313" y="296"/>
                    <a:pt x="347" y="259"/>
                    <a:pt x="362" y="259"/>
                  </a:cubicBezTo>
                  <a:cubicBezTo>
                    <a:pt x="363" y="259"/>
                    <a:pt x="365" y="260"/>
                    <a:pt x="366" y="261"/>
                  </a:cubicBezTo>
                  <a:cubicBezTo>
                    <a:pt x="362" y="268"/>
                    <a:pt x="359" y="274"/>
                    <a:pt x="354" y="282"/>
                  </a:cubicBezTo>
                  <a:cubicBezTo>
                    <a:pt x="264" y="427"/>
                    <a:pt x="160" y="561"/>
                    <a:pt x="71" y="707"/>
                  </a:cubicBezTo>
                  <a:lnTo>
                    <a:pt x="3" y="815"/>
                  </a:lnTo>
                  <a:lnTo>
                    <a:pt x="1" y="816"/>
                  </a:lnTo>
                  <a:cubicBezTo>
                    <a:pt x="30" y="840"/>
                    <a:pt x="69" y="869"/>
                    <a:pt x="106" y="894"/>
                  </a:cubicBezTo>
                  <a:cubicBezTo>
                    <a:pt x="129" y="907"/>
                    <a:pt x="158" y="923"/>
                    <a:pt x="176" y="923"/>
                  </a:cubicBezTo>
                  <a:cubicBezTo>
                    <a:pt x="182" y="923"/>
                    <a:pt x="187" y="921"/>
                    <a:pt x="190" y="916"/>
                  </a:cubicBezTo>
                  <a:cubicBezTo>
                    <a:pt x="205" y="890"/>
                    <a:pt x="222" y="863"/>
                    <a:pt x="238" y="836"/>
                  </a:cubicBezTo>
                  <a:cubicBezTo>
                    <a:pt x="346" y="664"/>
                    <a:pt x="462" y="506"/>
                    <a:pt x="569" y="332"/>
                  </a:cubicBezTo>
                  <a:cubicBezTo>
                    <a:pt x="609" y="270"/>
                    <a:pt x="647" y="208"/>
                    <a:pt x="681" y="140"/>
                  </a:cubicBezTo>
                  <a:cubicBezTo>
                    <a:pt x="642" y="111"/>
                    <a:pt x="605" y="86"/>
                    <a:pt x="565" y="61"/>
                  </a:cubicBezTo>
                  <a:cubicBezTo>
                    <a:pt x="531" y="40"/>
                    <a:pt x="498" y="20"/>
                    <a:pt x="46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1" name="Google Shape;921;p19"/>
            <p:cNvSpPr/>
            <p:nvPr/>
          </p:nvSpPr>
          <p:spPr>
            <a:xfrm>
              <a:off x="7043674" y="4072744"/>
              <a:ext cx="103551" cy="92195"/>
            </a:xfrm>
            <a:custGeom>
              <a:avLst/>
              <a:gdLst/>
              <a:ahLst/>
              <a:cxnLst/>
              <a:rect l="l" t="t" r="r" b="b"/>
              <a:pathLst>
                <a:path w="3146" h="2801" extrusionOk="0">
                  <a:moveTo>
                    <a:pt x="1066" y="264"/>
                  </a:moveTo>
                  <a:cubicBezTo>
                    <a:pt x="1118" y="264"/>
                    <a:pt x="1171" y="279"/>
                    <a:pt x="1219" y="309"/>
                  </a:cubicBezTo>
                  <a:lnTo>
                    <a:pt x="2667" y="1210"/>
                  </a:lnTo>
                  <a:cubicBezTo>
                    <a:pt x="2802" y="1295"/>
                    <a:pt x="2844" y="1473"/>
                    <a:pt x="2759" y="1610"/>
                  </a:cubicBezTo>
                  <a:lnTo>
                    <a:pt x="2268" y="2400"/>
                  </a:lnTo>
                  <a:cubicBezTo>
                    <a:pt x="2214" y="2488"/>
                    <a:pt x="2118" y="2537"/>
                    <a:pt x="2022" y="2537"/>
                  </a:cubicBezTo>
                  <a:cubicBezTo>
                    <a:pt x="1970" y="2537"/>
                    <a:pt x="1917" y="2523"/>
                    <a:pt x="1869" y="2493"/>
                  </a:cubicBezTo>
                  <a:lnTo>
                    <a:pt x="421" y="1592"/>
                  </a:lnTo>
                  <a:cubicBezTo>
                    <a:pt x="284" y="1507"/>
                    <a:pt x="242" y="1327"/>
                    <a:pt x="327" y="1192"/>
                  </a:cubicBezTo>
                  <a:lnTo>
                    <a:pt x="820" y="401"/>
                  </a:lnTo>
                  <a:cubicBezTo>
                    <a:pt x="874" y="314"/>
                    <a:pt x="970" y="264"/>
                    <a:pt x="1066" y="264"/>
                  </a:cubicBezTo>
                  <a:close/>
                  <a:moveTo>
                    <a:pt x="1066" y="0"/>
                  </a:moveTo>
                  <a:cubicBezTo>
                    <a:pt x="873" y="0"/>
                    <a:pt x="697" y="97"/>
                    <a:pt x="594" y="262"/>
                  </a:cubicBezTo>
                  <a:lnTo>
                    <a:pt x="103" y="1051"/>
                  </a:lnTo>
                  <a:cubicBezTo>
                    <a:pt x="24" y="1178"/>
                    <a:pt x="1" y="1326"/>
                    <a:pt x="34" y="1471"/>
                  </a:cubicBezTo>
                  <a:cubicBezTo>
                    <a:pt x="67" y="1614"/>
                    <a:pt x="155" y="1736"/>
                    <a:pt x="280" y="1815"/>
                  </a:cubicBezTo>
                  <a:lnTo>
                    <a:pt x="1729" y="2716"/>
                  </a:lnTo>
                  <a:cubicBezTo>
                    <a:pt x="1817" y="2772"/>
                    <a:pt x="1918" y="2800"/>
                    <a:pt x="2022" y="2800"/>
                  </a:cubicBezTo>
                  <a:cubicBezTo>
                    <a:pt x="2215" y="2800"/>
                    <a:pt x="2390" y="2704"/>
                    <a:pt x="2492" y="2539"/>
                  </a:cubicBezTo>
                  <a:lnTo>
                    <a:pt x="2985" y="1748"/>
                  </a:lnTo>
                  <a:cubicBezTo>
                    <a:pt x="3146" y="1490"/>
                    <a:pt x="3067" y="1146"/>
                    <a:pt x="2806" y="985"/>
                  </a:cubicBezTo>
                  <a:lnTo>
                    <a:pt x="1358" y="83"/>
                  </a:lnTo>
                  <a:cubicBezTo>
                    <a:pt x="1270" y="29"/>
                    <a:pt x="1169" y="0"/>
                    <a:pt x="106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2" name="Google Shape;922;p19"/>
            <p:cNvSpPr/>
            <p:nvPr/>
          </p:nvSpPr>
          <p:spPr>
            <a:xfrm>
              <a:off x="7083501" y="4104803"/>
              <a:ext cx="25443" cy="29130"/>
            </a:xfrm>
            <a:custGeom>
              <a:avLst/>
              <a:gdLst/>
              <a:ahLst/>
              <a:cxnLst/>
              <a:rect l="l" t="t" r="r" b="b"/>
              <a:pathLst>
                <a:path w="773" h="885" extrusionOk="0">
                  <a:moveTo>
                    <a:pt x="517" y="204"/>
                  </a:moveTo>
                  <a:cubicBezTo>
                    <a:pt x="519" y="204"/>
                    <a:pt x="520" y="205"/>
                    <a:pt x="519" y="207"/>
                  </a:cubicBezTo>
                  <a:lnTo>
                    <a:pt x="366" y="446"/>
                  </a:lnTo>
                  <a:cubicBezTo>
                    <a:pt x="342" y="436"/>
                    <a:pt x="217" y="352"/>
                    <a:pt x="217" y="352"/>
                  </a:cubicBezTo>
                  <a:cubicBezTo>
                    <a:pt x="228" y="344"/>
                    <a:pt x="488" y="204"/>
                    <a:pt x="517" y="204"/>
                  </a:cubicBezTo>
                  <a:close/>
                  <a:moveTo>
                    <a:pt x="591" y="1"/>
                  </a:moveTo>
                  <a:cubicBezTo>
                    <a:pt x="265" y="148"/>
                    <a:pt x="145" y="233"/>
                    <a:pt x="91" y="256"/>
                  </a:cubicBezTo>
                  <a:cubicBezTo>
                    <a:pt x="31" y="343"/>
                    <a:pt x="2" y="414"/>
                    <a:pt x="0" y="426"/>
                  </a:cubicBezTo>
                  <a:cubicBezTo>
                    <a:pt x="0" y="434"/>
                    <a:pt x="224" y="567"/>
                    <a:pt x="239" y="582"/>
                  </a:cubicBezTo>
                  <a:cubicBezTo>
                    <a:pt x="232" y="591"/>
                    <a:pt x="90" y="785"/>
                    <a:pt x="91" y="790"/>
                  </a:cubicBezTo>
                  <a:cubicBezTo>
                    <a:pt x="190" y="850"/>
                    <a:pt x="237" y="884"/>
                    <a:pt x="256" y="884"/>
                  </a:cubicBezTo>
                  <a:cubicBezTo>
                    <a:pt x="257" y="884"/>
                    <a:pt x="258" y="884"/>
                    <a:pt x="259" y="884"/>
                  </a:cubicBezTo>
                  <a:cubicBezTo>
                    <a:pt x="275" y="869"/>
                    <a:pt x="398" y="694"/>
                    <a:pt x="398" y="694"/>
                  </a:cubicBezTo>
                  <a:lnTo>
                    <a:pt x="398" y="694"/>
                  </a:lnTo>
                  <a:cubicBezTo>
                    <a:pt x="398" y="694"/>
                    <a:pt x="398" y="694"/>
                    <a:pt x="398" y="694"/>
                  </a:cubicBezTo>
                  <a:cubicBezTo>
                    <a:pt x="422" y="704"/>
                    <a:pt x="441" y="726"/>
                    <a:pt x="468" y="735"/>
                  </a:cubicBezTo>
                  <a:lnTo>
                    <a:pt x="578" y="575"/>
                  </a:lnTo>
                  <a:cubicBezTo>
                    <a:pt x="559" y="565"/>
                    <a:pt x="531" y="539"/>
                    <a:pt x="510" y="529"/>
                  </a:cubicBezTo>
                  <a:lnTo>
                    <a:pt x="501" y="527"/>
                  </a:lnTo>
                  <a:cubicBezTo>
                    <a:pt x="517" y="491"/>
                    <a:pt x="771" y="113"/>
                    <a:pt x="773" y="109"/>
                  </a:cubicBezTo>
                  <a:lnTo>
                    <a:pt x="771" y="108"/>
                  </a:lnTo>
                  <a:cubicBezTo>
                    <a:pt x="749" y="90"/>
                    <a:pt x="606" y="8"/>
                    <a:pt x="59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3" name="Google Shape;923;p19"/>
            <p:cNvSpPr/>
            <p:nvPr/>
          </p:nvSpPr>
          <p:spPr>
            <a:xfrm>
              <a:off x="7083270" y="4009054"/>
              <a:ext cx="103551" cy="92228"/>
            </a:xfrm>
            <a:custGeom>
              <a:avLst/>
              <a:gdLst/>
              <a:ahLst/>
              <a:cxnLst/>
              <a:rect l="l" t="t" r="r" b="b"/>
              <a:pathLst>
                <a:path w="3146" h="2802" extrusionOk="0">
                  <a:moveTo>
                    <a:pt x="1066" y="266"/>
                  </a:moveTo>
                  <a:cubicBezTo>
                    <a:pt x="1118" y="266"/>
                    <a:pt x="1171" y="281"/>
                    <a:pt x="1219" y="309"/>
                  </a:cubicBezTo>
                  <a:lnTo>
                    <a:pt x="2667" y="1212"/>
                  </a:lnTo>
                  <a:cubicBezTo>
                    <a:pt x="2803" y="1297"/>
                    <a:pt x="2846" y="1474"/>
                    <a:pt x="2761" y="1612"/>
                  </a:cubicBezTo>
                  <a:lnTo>
                    <a:pt x="2268" y="2401"/>
                  </a:lnTo>
                  <a:cubicBezTo>
                    <a:pt x="2214" y="2489"/>
                    <a:pt x="2118" y="2538"/>
                    <a:pt x="2022" y="2538"/>
                  </a:cubicBezTo>
                  <a:cubicBezTo>
                    <a:pt x="1970" y="2538"/>
                    <a:pt x="1917" y="2524"/>
                    <a:pt x="1869" y="2495"/>
                  </a:cubicBezTo>
                  <a:lnTo>
                    <a:pt x="421" y="1593"/>
                  </a:lnTo>
                  <a:cubicBezTo>
                    <a:pt x="285" y="1506"/>
                    <a:pt x="242" y="1329"/>
                    <a:pt x="327" y="1193"/>
                  </a:cubicBezTo>
                  <a:lnTo>
                    <a:pt x="820" y="403"/>
                  </a:lnTo>
                  <a:cubicBezTo>
                    <a:pt x="874" y="315"/>
                    <a:pt x="970" y="266"/>
                    <a:pt x="1066" y="266"/>
                  </a:cubicBezTo>
                  <a:close/>
                  <a:moveTo>
                    <a:pt x="1066" y="1"/>
                  </a:moveTo>
                  <a:cubicBezTo>
                    <a:pt x="873" y="1"/>
                    <a:pt x="698" y="98"/>
                    <a:pt x="596" y="263"/>
                  </a:cubicBezTo>
                  <a:lnTo>
                    <a:pt x="103" y="1053"/>
                  </a:lnTo>
                  <a:cubicBezTo>
                    <a:pt x="24" y="1180"/>
                    <a:pt x="1" y="1327"/>
                    <a:pt x="34" y="1472"/>
                  </a:cubicBezTo>
                  <a:cubicBezTo>
                    <a:pt x="69" y="1616"/>
                    <a:pt x="155" y="1738"/>
                    <a:pt x="282" y="1816"/>
                  </a:cubicBezTo>
                  <a:lnTo>
                    <a:pt x="1730" y="2718"/>
                  </a:lnTo>
                  <a:cubicBezTo>
                    <a:pt x="1817" y="2772"/>
                    <a:pt x="1918" y="2801"/>
                    <a:pt x="2022" y="2801"/>
                  </a:cubicBezTo>
                  <a:cubicBezTo>
                    <a:pt x="2215" y="2801"/>
                    <a:pt x="2390" y="2704"/>
                    <a:pt x="2493" y="2539"/>
                  </a:cubicBezTo>
                  <a:lnTo>
                    <a:pt x="2985" y="1750"/>
                  </a:lnTo>
                  <a:cubicBezTo>
                    <a:pt x="3146" y="1490"/>
                    <a:pt x="3067" y="1147"/>
                    <a:pt x="2806" y="986"/>
                  </a:cubicBezTo>
                  <a:lnTo>
                    <a:pt x="1358" y="85"/>
                  </a:lnTo>
                  <a:cubicBezTo>
                    <a:pt x="1271" y="30"/>
                    <a:pt x="1170" y="1"/>
                    <a:pt x="106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4" name="Google Shape;924;p19"/>
            <p:cNvSpPr/>
            <p:nvPr/>
          </p:nvSpPr>
          <p:spPr>
            <a:xfrm>
              <a:off x="7118720" y="4036340"/>
              <a:ext cx="32750" cy="29294"/>
            </a:xfrm>
            <a:custGeom>
              <a:avLst/>
              <a:gdLst/>
              <a:ahLst/>
              <a:cxnLst/>
              <a:rect l="l" t="t" r="r" b="b"/>
              <a:pathLst>
                <a:path w="995" h="890" extrusionOk="0">
                  <a:moveTo>
                    <a:pt x="505" y="1"/>
                  </a:moveTo>
                  <a:lnTo>
                    <a:pt x="504" y="2"/>
                  </a:lnTo>
                  <a:cubicBezTo>
                    <a:pt x="474" y="45"/>
                    <a:pt x="439" y="106"/>
                    <a:pt x="403" y="152"/>
                  </a:cubicBezTo>
                  <a:lnTo>
                    <a:pt x="405" y="154"/>
                  </a:lnTo>
                  <a:cubicBezTo>
                    <a:pt x="484" y="198"/>
                    <a:pt x="604" y="283"/>
                    <a:pt x="686" y="342"/>
                  </a:cubicBezTo>
                  <a:cubicBezTo>
                    <a:pt x="469" y="490"/>
                    <a:pt x="240" y="627"/>
                    <a:pt x="1" y="783"/>
                  </a:cubicBezTo>
                  <a:cubicBezTo>
                    <a:pt x="38" y="822"/>
                    <a:pt x="127" y="861"/>
                    <a:pt x="173" y="889"/>
                  </a:cubicBezTo>
                  <a:cubicBezTo>
                    <a:pt x="413" y="742"/>
                    <a:pt x="676" y="618"/>
                    <a:pt x="896" y="466"/>
                  </a:cubicBezTo>
                  <a:cubicBezTo>
                    <a:pt x="931" y="407"/>
                    <a:pt x="952" y="365"/>
                    <a:pt x="993" y="309"/>
                  </a:cubicBezTo>
                  <a:lnTo>
                    <a:pt x="994" y="308"/>
                  </a:lnTo>
                  <a:cubicBezTo>
                    <a:pt x="856" y="202"/>
                    <a:pt x="664" y="95"/>
                    <a:pt x="50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5" name="Google Shape;925;p19"/>
            <p:cNvSpPr/>
            <p:nvPr/>
          </p:nvSpPr>
          <p:spPr>
            <a:xfrm>
              <a:off x="7122900" y="3945429"/>
              <a:ext cx="101609" cy="92228"/>
            </a:xfrm>
            <a:custGeom>
              <a:avLst/>
              <a:gdLst/>
              <a:ahLst/>
              <a:cxnLst/>
              <a:rect l="l" t="t" r="r" b="b"/>
              <a:pathLst>
                <a:path w="3087" h="2802" extrusionOk="0">
                  <a:moveTo>
                    <a:pt x="1067" y="264"/>
                  </a:moveTo>
                  <a:cubicBezTo>
                    <a:pt x="1118" y="264"/>
                    <a:pt x="1172" y="278"/>
                    <a:pt x="1219" y="307"/>
                  </a:cubicBezTo>
                  <a:lnTo>
                    <a:pt x="2668" y="1209"/>
                  </a:lnTo>
                  <a:cubicBezTo>
                    <a:pt x="2804" y="1294"/>
                    <a:pt x="2845" y="1472"/>
                    <a:pt x="2761" y="1608"/>
                  </a:cubicBezTo>
                  <a:lnTo>
                    <a:pt x="2270" y="2398"/>
                  </a:lnTo>
                  <a:cubicBezTo>
                    <a:pt x="2213" y="2487"/>
                    <a:pt x="2118" y="2535"/>
                    <a:pt x="2022" y="2535"/>
                  </a:cubicBezTo>
                  <a:cubicBezTo>
                    <a:pt x="1969" y="2535"/>
                    <a:pt x="1916" y="2520"/>
                    <a:pt x="1868" y="2491"/>
                  </a:cubicBezTo>
                  <a:lnTo>
                    <a:pt x="420" y="1589"/>
                  </a:lnTo>
                  <a:cubicBezTo>
                    <a:pt x="323" y="1529"/>
                    <a:pt x="275" y="1419"/>
                    <a:pt x="286" y="1312"/>
                  </a:cubicBezTo>
                  <a:cubicBezTo>
                    <a:pt x="292" y="1270"/>
                    <a:pt x="304" y="1230"/>
                    <a:pt x="329" y="1190"/>
                  </a:cubicBezTo>
                  <a:lnTo>
                    <a:pt x="820" y="401"/>
                  </a:lnTo>
                  <a:cubicBezTo>
                    <a:pt x="876" y="312"/>
                    <a:pt x="972" y="264"/>
                    <a:pt x="1067" y="264"/>
                  </a:cubicBezTo>
                  <a:close/>
                  <a:moveTo>
                    <a:pt x="1067" y="1"/>
                  </a:moveTo>
                  <a:cubicBezTo>
                    <a:pt x="874" y="1"/>
                    <a:pt x="698" y="98"/>
                    <a:pt x="596" y="261"/>
                  </a:cubicBezTo>
                  <a:lnTo>
                    <a:pt x="104" y="1051"/>
                  </a:lnTo>
                  <a:cubicBezTo>
                    <a:pt x="60" y="1123"/>
                    <a:pt x="32" y="1201"/>
                    <a:pt x="25" y="1285"/>
                  </a:cubicBezTo>
                  <a:cubicBezTo>
                    <a:pt x="0" y="1493"/>
                    <a:pt x="100" y="1703"/>
                    <a:pt x="281" y="1816"/>
                  </a:cubicBezTo>
                  <a:lnTo>
                    <a:pt x="1729" y="2717"/>
                  </a:lnTo>
                  <a:cubicBezTo>
                    <a:pt x="1817" y="2772"/>
                    <a:pt x="1918" y="2801"/>
                    <a:pt x="2022" y="2801"/>
                  </a:cubicBezTo>
                  <a:cubicBezTo>
                    <a:pt x="2214" y="2801"/>
                    <a:pt x="2391" y="2702"/>
                    <a:pt x="2493" y="2539"/>
                  </a:cubicBezTo>
                  <a:lnTo>
                    <a:pt x="2984" y="1749"/>
                  </a:lnTo>
                  <a:cubicBezTo>
                    <a:pt x="3063" y="1624"/>
                    <a:pt x="3087" y="1475"/>
                    <a:pt x="3054" y="1330"/>
                  </a:cubicBezTo>
                  <a:cubicBezTo>
                    <a:pt x="3021" y="1186"/>
                    <a:pt x="2932" y="1064"/>
                    <a:pt x="2808" y="986"/>
                  </a:cubicBezTo>
                  <a:lnTo>
                    <a:pt x="1360" y="84"/>
                  </a:lnTo>
                  <a:cubicBezTo>
                    <a:pt x="1272" y="29"/>
                    <a:pt x="1170" y="1"/>
                    <a:pt x="106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6" name="Google Shape;926;p19"/>
            <p:cNvSpPr/>
            <p:nvPr/>
          </p:nvSpPr>
          <p:spPr>
            <a:xfrm>
              <a:off x="7148080" y="3966166"/>
              <a:ext cx="31598" cy="37095"/>
            </a:xfrm>
            <a:custGeom>
              <a:avLst/>
              <a:gdLst/>
              <a:ahLst/>
              <a:cxnLst/>
              <a:rect l="l" t="t" r="r" b="b"/>
              <a:pathLst>
                <a:path w="960" h="1127" extrusionOk="0">
                  <a:moveTo>
                    <a:pt x="548" y="261"/>
                  </a:moveTo>
                  <a:cubicBezTo>
                    <a:pt x="614" y="273"/>
                    <a:pt x="673" y="302"/>
                    <a:pt x="686" y="353"/>
                  </a:cubicBezTo>
                  <a:cubicBezTo>
                    <a:pt x="705" y="404"/>
                    <a:pt x="659" y="479"/>
                    <a:pt x="604" y="479"/>
                  </a:cubicBezTo>
                  <a:cubicBezTo>
                    <a:pt x="596" y="479"/>
                    <a:pt x="589" y="478"/>
                    <a:pt x="581" y="475"/>
                  </a:cubicBezTo>
                  <a:cubicBezTo>
                    <a:pt x="542" y="458"/>
                    <a:pt x="500" y="430"/>
                    <a:pt x="467" y="405"/>
                  </a:cubicBezTo>
                  <a:lnTo>
                    <a:pt x="465" y="404"/>
                  </a:lnTo>
                  <a:cubicBezTo>
                    <a:pt x="483" y="367"/>
                    <a:pt x="528" y="303"/>
                    <a:pt x="548" y="261"/>
                  </a:cubicBezTo>
                  <a:close/>
                  <a:moveTo>
                    <a:pt x="0" y="793"/>
                  </a:moveTo>
                  <a:lnTo>
                    <a:pt x="0" y="793"/>
                  </a:lnTo>
                  <a:cubicBezTo>
                    <a:pt x="0" y="793"/>
                    <a:pt x="0" y="793"/>
                    <a:pt x="0" y="793"/>
                  </a:cubicBezTo>
                  <a:lnTo>
                    <a:pt x="0" y="793"/>
                  </a:lnTo>
                  <a:cubicBezTo>
                    <a:pt x="0" y="793"/>
                    <a:pt x="0" y="793"/>
                    <a:pt x="0" y="793"/>
                  </a:cubicBezTo>
                  <a:close/>
                  <a:moveTo>
                    <a:pt x="483" y="1"/>
                  </a:moveTo>
                  <a:cubicBezTo>
                    <a:pt x="447" y="83"/>
                    <a:pt x="13" y="793"/>
                    <a:pt x="0" y="793"/>
                  </a:cubicBezTo>
                  <a:cubicBezTo>
                    <a:pt x="0" y="793"/>
                    <a:pt x="0" y="793"/>
                    <a:pt x="0" y="793"/>
                  </a:cubicBezTo>
                  <a:lnTo>
                    <a:pt x="0" y="793"/>
                  </a:lnTo>
                  <a:cubicBezTo>
                    <a:pt x="18" y="799"/>
                    <a:pt x="140" y="893"/>
                    <a:pt x="203" y="904"/>
                  </a:cubicBezTo>
                  <a:cubicBezTo>
                    <a:pt x="235" y="844"/>
                    <a:pt x="318" y="687"/>
                    <a:pt x="368" y="626"/>
                  </a:cubicBezTo>
                  <a:lnTo>
                    <a:pt x="368" y="632"/>
                  </a:lnTo>
                  <a:cubicBezTo>
                    <a:pt x="383" y="750"/>
                    <a:pt x="362" y="925"/>
                    <a:pt x="348" y="1011"/>
                  </a:cubicBezTo>
                  <a:lnTo>
                    <a:pt x="350" y="1011"/>
                  </a:lnTo>
                  <a:cubicBezTo>
                    <a:pt x="415" y="1058"/>
                    <a:pt x="485" y="1092"/>
                    <a:pt x="538" y="1126"/>
                  </a:cubicBezTo>
                  <a:lnTo>
                    <a:pt x="537" y="1124"/>
                  </a:lnTo>
                  <a:cubicBezTo>
                    <a:pt x="569" y="973"/>
                    <a:pt x="543" y="810"/>
                    <a:pt x="549" y="659"/>
                  </a:cubicBezTo>
                  <a:lnTo>
                    <a:pt x="550" y="658"/>
                  </a:lnTo>
                  <a:lnTo>
                    <a:pt x="552" y="659"/>
                  </a:lnTo>
                  <a:lnTo>
                    <a:pt x="555" y="661"/>
                  </a:lnTo>
                  <a:cubicBezTo>
                    <a:pt x="589" y="679"/>
                    <a:pt x="621" y="687"/>
                    <a:pt x="653" y="687"/>
                  </a:cubicBezTo>
                  <a:cubicBezTo>
                    <a:pt x="692" y="687"/>
                    <a:pt x="729" y="675"/>
                    <a:pt x="763" y="655"/>
                  </a:cubicBezTo>
                  <a:cubicBezTo>
                    <a:pt x="954" y="557"/>
                    <a:pt x="960" y="291"/>
                    <a:pt x="788" y="170"/>
                  </a:cubicBezTo>
                  <a:cubicBezTo>
                    <a:pt x="687" y="89"/>
                    <a:pt x="575" y="41"/>
                    <a:pt x="48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7" name="Google Shape;927;p19"/>
            <p:cNvSpPr/>
            <p:nvPr/>
          </p:nvSpPr>
          <p:spPr>
            <a:xfrm>
              <a:off x="7169047" y="3979825"/>
              <a:ext cx="31434" cy="35153"/>
            </a:xfrm>
            <a:custGeom>
              <a:avLst/>
              <a:gdLst/>
              <a:ahLst/>
              <a:cxnLst/>
              <a:rect l="l" t="t" r="r" b="b"/>
              <a:pathLst>
                <a:path w="955" h="1068" extrusionOk="0">
                  <a:moveTo>
                    <a:pt x="477" y="1"/>
                  </a:moveTo>
                  <a:cubicBezTo>
                    <a:pt x="92" y="610"/>
                    <a:pt x="7" y="748"/>
                    <a:pt x="0" y="771"/>
                  </a:cubicBezTo>
                  <a:cubicBezTo>
                    <a:pt x="1" y="776"/>
                    <a:pt x="3" y="777"/>
                    <a:pt x="4" y="778"/>
                  </a:cubicBezTo>
                  <a:cubicBezTo>
                    <a:pt x="51" y="809"/>
                    <a:pt x="110" y="852"/>
                    <a:pt x="163" y="873"/>
                  </a:cubicBezTo>
                  <a:cubicBezTo>
                    <a:pt x="242" y="728"/>
                    <a:pt x="326" y="576"/>
                    <a:pt x="426" y="443"/>
                  </a:cubicBezTo>
                  <a:cubicBezTo>
                    <a:pt x="426" y="443"/>
                    <a:pt x="426" y="443"/>
                    <a:pt x="426" y="443"/>
                  </a:cubicBezTo>
                  <a:lnTo>
                    <a:pt x="426" y="443"/>
                  </a:lnTo>
                  <a:cubicBezTo>
                    <a:pt x="428" y="443"/>
                    <a:pt x="376" y="628"/>
                    <a:pt x="397" y="644"/>
                  </a:cubicBezTo>
                  <a:cubicBezTo>
                    <a:pt x="398" y="645"/>
                    <a:pt x="398" y="645"/>
                    <a:pt x="399" y="645"/>
                  </a:cubicBezTo>
                  <a:cubicBezTo>
                    <a:pt x="419" y="645"/>
                    <a:pt x="535" y="541"/>
                    <a:pt x="571" y="525"/>
                  </a:cubicBezTo>
                  <a:lnTo>
                    <a:pt x="571" y="525"/>
                  </a:lnTo>
                  <a:cubicBezTo>
                    <a:pt x="507" y="660"/>
                    <a:pt x="387" y="841"/>
                    <a:pt x="312" y="973"/>
                  </a:cubicBezTo>
                  <a:cubicBezTo>
                    <a:pt x="348" y="995"/>
                    <a:pt x="419" y="1033"/>
                    <a:pt x="460" y="1068"/>
                  </a:cubicBezTo>
                  <a:lnTo>
                    <a:pt x="688" y="709"/>
                  </a:lnTo>
                  <a:cubicBezTo>
                    <a:pt x="785" y="570"/>
                    <a:pt x="859" y="424"/>
                    <a:pt x="955" y="282"/>
                  </a:cubicBezTo>
                  <a:cubicBezTo>
                    <a:pt x="907" y="254"/>
                    <a:pt x="805" y="201"/>
                    <a:pt x="785" y="182"/>
                  </a:cubicBezTo>
                  <a:cubicBezTo>
                    <a:pt x="737" y="201"/>
                    <a:pt x="623" y="318"/>
                    <a:pt x="610" y="318"/>
                  </a:cubicBezTo>
                  <a:cubicBezTo>
                    <a:pt x="610" y="318"/>
                    <a:pt x="609" y="318"/>
                    <a:pt x="609" y="318"/>
                  </a:cubicBezTo>
                  <a:cubicBezTo>
                    <a:pt x="607" y="315"/>
                    <a:pt x="605" y="313"/>
                    <a:pt x="604" y="309"/>
                  </a:cubicBezTo>
                  <a:cubicBezTo>
                    <a:pt x="602" y="260"/>
                    <a:pt x="644" y="142"/>
                    <a:pt x="636" y="92"/>
                  </a:cubicBezTo>
                  <a:lnTo>
                    <a:pt x="635" y="91"/>
                  </a:lnTo>
                  <a:cubicBezTo>
                    <a:pt x="582" y="63"/>
                    <a:pt x="525" y="14"/>
                    <a:pt x="47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8" name="Google Shape;928;p19"/>
            <p:cNvSpPr/>
            <p:nvPr/>
          </p:nvSpPr>
          <p:spPr>
            <a:xfrm>
              <a:off x="7053383" y="4256639"/>
              <a:ext cx="105460" cy="92261"/>
            </a:xfrm>
            <a:custGeom>
              <a:avLst/>
              <a:gdLst/>
              <a:ahLst/>
              <a:cxnLst/>
              <a:rect l="l" t="t" r="r" b="b"/>
              <a:pathLst>
                <a:path w="3204" h="2803" extrusionOk="0">
                  <a:moveTo>
                    <a:pt x="1124" y="265"/>
                  </a:moveTo>
                  <a:cubicBezTo>
                    <a:pt x="1176" y="265"/>
                    <a:pt x="1229" y="279"/>
                    <a:pt x="1277" y="308"/>
                  </a:cubicBezTo>
                  <a:lnTo>
                    <a:pt x="2725" y="1210"/>
                  </a:lnTo>
                  <a:cubicBezTo>
                    <a:pt x="2861" y="1295"/>
                    <a:pt x="2904" y="1474"/>
                    <a:pt x="2819" y="1611"/>
                  </a:cubicBezTo>
                  <a:lnTo>
                    <a:pt x="2326" y="2400"/>
                  </a:lnTo>
                  <a:cubicBezTo>
                    <a:pt x="2272" y="2488"/>
                    <a:pt x="2176" y="2537"/>
                    <a:pt x="2080" y="2537"/>
                  </a:cubicBezTo>
                  <a:cubicBezTo>
                    <a:pt x="2028" y="2537"/>
                    <a:pt x="1975" y="2522"/>
                    <a:pt x="1927" y="2494"/>
                  </a:cubicBezTo>
                  <a:lnTo>
                    <a:pt x="479" y="1592"/>
                  </a:lnTo>
                  <a:cubicBezTo>
                    <a:pt x="344" y="1506"/>
                    <a:pt x="301" y="1329"/>
                    <a:pt x="386" y="1191"/>
                  </a:cubicBezTo>
                  <a:lnTo>
                    <a:pt x="878" y="401"/>
                  </a:lnTo>
                  <a:cubicBezTo>
                    <a:pt x="932" y="314"/>
                    <a:pt x="1028" y="265"/>
                    <a:pt x="1124" y="265"/>
                  </a:cubicBezTo>
                  <a:close/>
                  <a:moveTo>
                    <a:pt x="1124" y="1"/>
                  </a:moveTo>
                  <a:cubicBezTo>
                    <a:pt x="931" y="1"/>
                    <a:pt x="756" y="98"/>
                    <a:pt x="653" y="263"/>
                  </a:cubicBezTo>
                  <a:lnTo>
                    <a:pt x="161" y="1053"/>
                  </a:lnTo>
                  <a:cubicBezTo>
                    <a:pt x="0" y="1313"/>
                    <a:pt x="79" y="1655"/>
                    <a:pt x="340" y="1816"/>
                  </a:cubicBezTo>
                  <a:lnTo>
                    <a:pt x="1788" y="2718"/>
                  </a:lnTo>
                  <a:cubicBezTo>
                    <a:pt x="1876" y="2772"/>
                    <a:pt x="1977" y="2802"/>
                    <a:pt x="2080" y="2802"/>
                  </a:cubicBezTo>
                  <a:cubicBezTo>
                    <a:pt x="2273" y="2802"/>
                    <a:pt x="2448" y="2704"/>
                    <a:pt x="2552" y="2539"/>
                  </a:cubicBezTo>
                  <a:lnTo>
                    <a:pt x="3043" y="1750"/>
                  </a:lnTo>
                  <a:cubicBezTo>
                    <a:pt x="3204" y="1490"/>
                    <a:pt x="3124" y="1148"/>
                    <a:pt x="2865" y="986"/>
                  </a:cubicBezTo>
                  <a:lnTo>
                    <a:pt x="1416" y="85"/>
                  </a:lnTo>
                  <a:cubicBezTo>
                    <a:pt x="1329" y="31"/>
                    <a:pt x="1228" y="1"/>
                    <a:pt x="112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9" name="Google Shape;929;p19"/>
            <p:cNvSpPr/>
            <p:nvPr/>
          </p:nvSpPr>
          <p:spPr>
            <a:xfrm>
              <a:off x="7097983" y="4287250"/>
              <a:ext cx="22316" cy="30381"/>
            </a:xfrm>
            <a:custGeom>
              <a:avLst/>
              <a:gdLst/>
              <a:ahLst/>
              <a:cxnLst/>
              <a:rect l="l" t="t" r="r" b="b"/>
              <a:pathLst>
                <a:path w="678" h="923" extrusionOk="0">
                  <a:moveTo>
                    <a:pt x="459" y="1"/>
                  </a:moveTo>
                  <a:cubicBezTo>
                    <a:pt x="444" y="4"/>
                    <a:pt x="203" y="119"/>
                    <a:pt x="167" y="167"/>
                  </a:cubicBezTo>
                  <a:cubicBezTo>
                    <a:pt x="159" y="181"/>
                    <a:pt x="263" y="285"/>
                    <a:pt x="277" y="293"/>
                  </a:cubicBezTo>
                  <a:cubicBezTo>
                    <a:pt x="280" y="295"/>
                    <a:pt x="284" y="296"/>
                    <a:pt x="287" y="296"/>
                  </a:cubicBezTo>
                  <a:cubicBezTo>
                    <a:pt x="311" y="296"/>
                    <a:pt x="345" y="260"/>
                    <a:pt x="360" y="260"/>
                  </a:cubicBezTo>
                  <a:cubicBezTo>
                    <a:pt x="362" y="260"/>
                    <a:pt x="363" y="260"/>
                    <a:pt x="365" y="261"/>
                  </a:cubicBezTo>
                  <a:cubicBezTo>
                    <a:pt x="361" y="269"/>
                    <a:pt x="358" y="274"/>
                    <a:pt x="353" y="283"/>
                  </a:cubicBezTo>
                  <a:cubicBezTo>
                    <a:pt x="262" y="427"/>
                    <a:pt x="160" y="561"/>
                    <a:pt x="70" y="707"/>
                  </a:cubicBezTo>
                  <a:lnTo>
                    <a:pt x="2" y="816"/>
                  </a:lnTo>
                  <a:lnTo>
                    <a:pt x="1" y="817"/>
                  </a:lnTo>
                  <a:cubicBezTo>
                    <a:pt x="28" y="840"/>
                    <a:pt x="70" y="870"/>
                    <a:pt x="106" y="895"/>
                  </a:cubicBezTo>
                  <a:cubicBezTo>
                    <a:pt x="127" y="907"/>
                    <a:pt x="156" y="923"/>
                    <a:pt x="173" y="923"/>
                  </a:cubicBezTo>
                  <a:cubicBezTo>
                    <a:pt x="179" y="923"/>
                    <a:pt x="184" y="921"/>
                    <a:pt x="187" y="917"/>
                  </a:cubicBezTo>
                  <a:cubicBezTo>
                    <a:pt x="202" y="890"/>
                    <a:pt x="219" y="864"/>
                    <a:pt x="235" y="837"/>
                  </a:cubicBezTo>
                  <a:cubicBezTo>
                    <a:pt x="342" y="665"/>
                    <a:pt x="458" y="506"/>
                    <a:pt x="566" y="333"/>
                  </a:cubicBezTo>
                  <a:cubicBezTo>
                    <a:pt x="606" y="269"/>
                    <a:pt x="643" y="207"/>
                    <a:pt x="677" y="140"/>
                  </a:cubicBezTo>
                  <a:cubicBezTo>
                    <a:pt x="639" y="111"/>
                    <a:pt x="602" y="87"/>
                    <a:pt x="561" y="61"/>
                  </a:cubicBezTo>
                  <a:cubicBezTo>
                    <a:pt x="528" y="40"/>
                    <a:pt x="495" y="21"/>
                    <a:pt x="45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0" name="Google Shape;930;p19"/>
            <p:cNvSpPr/>
            <p:nvPr/>
          </p:nvSpPr>
          <p:spPr>
            <a:xfrm>
              <a:off x="7094988" y="4192949"/>
              <a:ext cx="103551" cy="92228"/>
            </a:xfrm>
            <a:custGeom>
              <a:avLst/>
              <a:gdLst/>
              <a:ahLst/>
              <a:cxnLst/>
              <a:rect l="l" t="t" r="r" b="b"/>
              <a:pathLst>
                <a:path w="3146" h="2802" extrusionOk="0">
                  <a:moveTo>
                    <a:pt x="1065" y="266"/>
                  </a:moveTo>
                  <a:cubicBezTo>
                    <a:pt x="1117" y="266"/>
                    <a:pt x="1171" y="280"/>
                    <a:pt x="1218" y="309"/>
                  </a:cubicBezTo>
                  <a:lnTo>
                    <a:pt x="2666" y="1211"/>
                  </a:lnTo>
                  <a:cubicBezTo>
                    <a:pt x="2802" y="1296"/>
                    <a:pt x="2844" y="1474"/>
                    <a:pt x="2759" y="1611"/>
                  </a:cubicBezTo>
                  <a:lnTo>
                    <a:pt x="2267" y="2402"/>
                  </a:lnTo>
                  <a:cubicBezTo>
                    <a:pt x="2213" y="2489"/>
                    <a:pt x="2117" y="2538"/>
                    <a:pt x="2022" y="2538"/>
                  </a:cubicBezTo>
                  <a:cubicBezTo>
                    <a:pt x="1970" y="2538"/>
                    <a:pt x="1916" y="2523"/>
                    <a:pt x="1868" y="2494"/>
                  </a:cubicBezTo>
                  <a:lnTo>
                    <a:pt x="420" y="1593"/>
                  </a:lnTo>
                  <a:cubicBezTo>
                    <a:pt x="284" y="1508"/>
                    <a:pt x="242" y="1329"/>
                    <a:pt x="327" y="1192"/>
                  </a:cubicBezTo>
                  <a:lnTo>
                    <a:pt x="819" y="403"/>
                  </a:lnTo>
                  <a:cubicBezTo>
                    <a:pt x="874" y="314"/>
                    <a:pt x="969" y="266"/>
                    <a:pt x="1065" y="266"/>
                  </a:cubicBezTo>
                  <a:close/>
                  <a:moveTo>
                    <a:pt x="1065" y="1"/>
                  </a:moveTo>
                  <a:cubicBezTo>
                    <a:pt x="873" y="3"/>
                    <a:pt x="695" y="100"/>
                    <a:pt x="594" y="263"/>
                  </a:cubicBezTo>
                  <a:lnTo>
                    <a:pt x="102" y="1053"/>
                  </a:lnTo>
                  <a:cubicBezTo>
                    <a:pt x="24" y="1179"/>
                    <a:pt x="0" y="1327"/>
                    <a:pt x="33" y="1472"/>
                  </a:cubicBezTo>
                  <a:cubicBezTo>
                    <a:pt x="66" y="1617"/>
                    <a:pt x="154" y="1739"/>
                    <a:pt x="280" y="1817"/>
                  </a:cubicBezTo>
                  <a:lnTo>
                    <a:pt x="1729" y="2718"/>
                  </a:lnTo>
                  <a:cubicBezTo>
                    <a:pt x="1816" y="2772"/>
                    <a:pt x="1917" y="2802"/>
                    <a:pt x="2022" y="2802"/>
                  </a:cubicBezTo>
                  <a:cubicBezTo>
                    <a:pt x="2214" y="2802"/>
                    <a:pt x="2390" y="2705"/>
                    <a:pt x="2492" y="2539"/>
                  </a:cubicBezTo>
                  <a:lnTo>
                    <a:pt x="2985" y="1750"/>
                  </a:lnTo>
                  <a:cubicBezTo>
                    <a:pt x="3145" y="1490"/>
                    <a:pt x="3066" y="1148"/>
                    <a:pt x="2806" y="986"/>
                  </a:cubicBezTo>
                  <a:lnTo>
                    <a:pt x="1358" y="85"/>
                  </a:lnTo>
                  <a:cubicBezTo>
                    <a:pt x="1269" y="30"/>
                    <a:pt x="1168" y="1"/>
                    <a:pt x="106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1" name="Google Shape;931;p19"/>
            <p:cNvSpPr/>
            <p:nvPr/>
          </p:nvSpPr>
          <p:spPr>
            <a:xfrm>
              <a:off x="7130174" y="4223099"/>
              <a:ext cx="30249" cy="32882"/>
            </a:xfrm>
            <a:custGeom>
              <a:avLst/>
              <a:gdLst/>
              <a:ahLst/>
              <a:cxnLst/>
              <a:rect l="l" t="t" r="r" b="b"/>
              <a:pathLst>
                <a:path w="919" h="999" extrusionOk="0">
                  <a:moveTo>
                    <a:pt x="573" y="0"/>
                  </a:moveTo>
                  <a:cubicBezTo>
                    <a:pt x="554" y="0"/>
                    <a:pt x="536" y="3"/>
                    <a:pt x="520" y="9"/>
                  </a:cubicBezTo>
                  <a:cubicBezTo>
                    <a:pt x="426" y="37"/>
                    <a:pt x="348" y="120"/>
                    <a:pt x="302" y="234"/>
                  </a:cubicBezTo>
                  <a:lnTo>
                    <a:pt x="300" y="237"/>
                  </a:lnTo>
                  <a:lnTo>
                    <a:pt x="302" y="238"/>
                  </a:lnTo>
                  <a:cubicBezTo>
                    <a:pt x="349" y="275"/>
                    <a:pt x="399" y="302"/>
                    <a:pt x="472" y="337"/>
                  </a:cubicBezTo>
                  <a:lnTo>
                    <a:pt x="474" y="338"/>
                  </a:lnTo>
                  <a:lnTo>
                    <a:pt x="475" y="335"/>
                  </a:lnTo>
                  <a:cubicBezTo>
                    <a:pt x="504" y="295"/>
                    <a:pt x="547" y="237"/>
                    <a:pt x="599" y="237"/>
                  </a:cubicBezTo>
                  <a:cubicBezTo>
                    <a:pt x="613" y="237"/>
                    <a:pt x="628" y="242"/>
                    <a:pt x="644" y="252"/>
                  </a:cubicBezTo>
                  <a:cubicBezTo>
                    <a:pt x="708" y="303"/>
                    <a:pt x="647" y="423"/>
                    <a:pt x="562" y="424"/>
                  </a:cubicBezTo>
                  <a:cubicBezTo>
                    <a:pt x="532" y="428"/>
                    <a:pt x="503" y="429"/>
                    <a:pt x="474" y="429"/>
                  </a:cubicBezTo>
                  <a:cubicBezTo>
                    <a:pt x="440" y="429"/>
                    <a:pt x="407" y="428"/>
                    <a:pt x="373" y="428"/>
                  </a:cubicBezTo>
                  <a:cubicBezTo>
                    <a:pt x="322" y="428"/>
                    <a:pt x="270" y="431"/>
                    <a:pt x="215" y="446"/>
                  </a:cubicBezTo>
                  <a:cubicBezTo>
                    <a:pt x="119" y="496"/>
                    <a:pt x="75" y="606"/>
                    <a:pt x="2" y="702"/>
                  </a:cubicBezTo>
                  <a:cubicBezTo>
                    <a:pt x="0" y="704"/>
                    <a:pt x="0" y="705"/>
                    <a:pt x="0" y="706"/>
                  </a:cubicBezTo>
                  <a:lnTo>
                    <a:pt x="50" y="738"/>
                  </a:lnTo>
                  <a:lnTo>
                    <a:pt x="481" y="997"/>
                  </a:lnTo>
                  <a:cubicBezTo>
                    <a:pt x="483" y="998"/>
                    <a:pt x="484" y="998"/>
                    <a:pt x="485" y="998"/>
                  </a:cubicBezTo>
                  <a:cubicBezTo>
                    <a:pt x="486" y="998"/>
                    <a:pt x="486" y="998"/>
                    <a:pt x="487" y="998"/>
                  </a:cubicBezTo>
                  <a:cubicBezTo>
                    <a:pt x="493" y="977"/>
                    <a:pt x="506" y="962"/>
                    <a:pt x="514" y="947"/>
                  </a:cubicBezTo>
                  <a:cubicBezTo>
                    <a:pt x="539" y="911"/>
                    <a:pt x="568" y="872"/>
                    <a:pt x="575" y="834"/>
                  </a:cubicBezTo>
                  <a:cubicBezTo>
                    <a:pt x="476" y="773"/>
                    <a:pt x="392" y="728"/>
                    <a:pt x="295" y="662"/>
                  </a:cubicBezTo>
                  <a:cubicBezTo>
                    <a:pt x="286" y="649"/>
                    <a:pt x="333" y="616"/>
                    <a:pt x="348" y="605"/>
                  </a:cubicBezTo>
                  <a:cubicBezTo>
                    <a:pt x="376" y="596"/>
                    <a:pt x="404" y="593"/>
                    <a:pt x="434" y="593"/>
                  </a:cubicBezTo>
                  <a:cubicBezTo>
                    <a:pt x="495" y="593"/>
                    <a:pt x="559" y="605"/>
                    <a:pt x="620" y="605"/>
                  </a:cubicBezTo>
                  <a:cubicBezTo>
                    <a:pt x="689" y="605"/>
                    <a:pt x="754" y="589"/>
                    <a:pt x="805" y="521"/>
                  </a:cubicBezTo>
                  <a:cubicBezTo>
                    <a:pt x="825" y="492"/>
                    <a:pt x="847" y="451"/>
                    <a:pt x="865" y="419"/>
                  </a:cubicBezTo>
                  <a:cubicBezTo>
                    <a:pt x="908" y="333"/>
                    <a:pt x="919" y="239"/>
                    <a:pt x="873" y="162"/>
                  </a:cubicBezTo>
                  <a:cubicBezTo>
                    <a:pt x="820" y="91"/>
                    <a:pt x="681" y="0"/>
                    <a:pt x="57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2" name="Google Shape;932;p19"/>
            <p:cNvSpPr/>
            <p:nvPr/>
          </p:nvSpPr>
          <p:spPr>
            <a:xfrm>
              <a:off x="7132643" y="4129325"/>
              <a:ext cx="105493" cy="92195"/>
            </a:xfrm>
            <a:custGeom>
              <a:avLst/>
              <a:gdLst/>
              <a:ahLst/>
              <a:cxnLst/>
              <a:rect l="l" t="t" r="r" b="b"/>
              <a:pathLst>
                <a:path w="3205" h="2801" extrusionOk="0">
                  <a:moveTo>
                    <a:pt x="1124" y="265"/>
                  </a:moveTo>
                  <a:cubicBezTo>
                    <a:pt x="1177" y="265"/>
                    <a:pt x="1230" y="279"/>
                    <a:pt x="1278" y="309"/>
                  </a:cubicBezTo>
                  <a:lnTo>
                    <a:pt x="2726" y="1210"/>
                  </a:lnTo>
                  <a:cubicBezTo>
                    <a:pt x="2862" y="1295"/>
                    <a:pt x="2904" y="1474"/>
                    <a:pt x="2819" y="1611"/>
                  </a:cubicBezTo>
                  <a:lnTo>
                    <a:pt x="2327" y="2401"/>
                  </a:lnTo>
                  <a:cubicBezTo>
                    <a:pt x="2272" y="2489"/>
                    <a:pt x="2177" y="2538"/>
                    <a:pt x="2081" y="2538"/>
                  </a:cubicBezTo>
                  <a:cubicBezTo>
                    <a:pt x="2029" y="2538"/>
                    <a:pt x="1976" y="2523"/>
                    <a:pt x="1928" y="2494"/>
                  </a:cubicBezTo>
                  <a:lnTo>
                    <a:pt x="480" y="1592"/>
                  </a:lnTo>
                  <a:cubicBezTo>
                    <a:pt x="344" y="1507"/>
                    <a:pt x="301" y="1329"/>
                    <a:pt x="386" y="1192"/>
                  </a:cubicBezTo>
                  <a:lnTo>
                    <a:pt x="879" y="402"/>
                  </a:lnTo>
                  <a:cubicBezTo>
                    <a:pt x="933" y="314"/>
                    <a:pt x="1029" y="265"/>
                    <a:pt x="1124" y="265"/>
                  </a:cubicBezTo>
                  <a:close/>
                  <a:moveTo>
                    <a:pt x="1124" y="0"/>
                  </a:moveTo>
                  <a:cubicBezTo>
                    <a:pt x="932" y="0"/>
                    <a:pt x="756" y="98"/>
                    <a:pt x="654" y="262"/>
                  </a:cubicBezTo>
                  <a:lnTo>
                    <a:pt x="162" y="1053"/>
                  </a:lnTo>
                  <a:cubicBezTo>
                    <a:pt x="1" y="1311"/>
                    <a:pt x="80" y="1655"/>
                    <a:pt x="340" y="1816"/>
                  </a:cubicBezTo>
                  <a:lnTo>
                    <a:pt x="1788" y="2718"/>
                  </a:lnTo>
                  <a:cubicBezTo>
                    <a:pt x="1876" y="2772"/>
                    <a:pt x="1977" y="2801"/>
                    <a:pt x="2081" y="2801"/>
                  </a:cubicBezTo>
                  <a:cubicBezTo>
                    <a:pt x="2274" y="2801"/>
                    <a:pt x="2449" y="2704"/>
                    <a:pt x="2551" y="2539"/>
                  </a:cubicBezTo>
                  <a:lnTo>
                    <a:pt x="3044" y="1749"/>
                  </a:lnTo>
                  <a:cubicBezTo>
                    <a:pt x="3204" y="1490"/>
                    <a:pt x="3126" y="1146"/>
                    <a:pt x="2865" y="986"/>
                  </a:cubicBezTo>
                  <a:lnTo>
                    <a:pt x="1417" y="85"/>
                  </a:lnTo>
                  <a:cubicBezTo>
                    <a:pt x="1330" y="29"/>
                    <a:pt x="1229" y="0"/>
                    <a:pt x="112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3" name="Google Shape;933;p19"/>
            <p:cNvSpPr/>
            <p:nvPr/>
          </p:nvSpPr>
          <p:spPr>
            <a:xfrm>
              <a:off x="7169079" y="4156512"/>
              <a:ext cx="32619" cy="32915"/>
            </a:xfrm>
            <a:custGeom>
              <a:avLst/>
              <a:gdLst/>
              <a:ahLst/>
              <a:cxnLst/>
              <a:rect l="l" t="t" r="r" b="b"/>
              <a:pathLst>
                <a:path w="991" h="1000" extrusionOk="0">
                  <a:moveTo>
                    <a:pt x="505" y="0"/>
                  </a:moveTo>
                  <a:cubicBezTo>
                    <a:pt x="416" y="142"/>
                    <a:pt x="358" y="241"/>
                    <a:pt x="265" y="389"/>
                  </a:cubicBezTo>
                  <a:cubicBezTo>
                    <a:pt x="263" y="391"/>
                    <a:pt x="265" y="391"/>
                    <a:pt x="266" y="393"/>
                  </a:cubicBezTo>
                  <a:cubicBezTo>
                    <a:pt x="327" y="437"/>
                    <a:pt x="441" y="484"/>
                    <a:pt x="510" y="544"/>
                  </a:cubicBezTo>
                  <a:cubicBezTo>
                    <a:pt x="573" y="617"/>
                    <a:pt x="504" y="763"/>
                    <a:pt x="406" y="763"/>
                  </a:cubicBezTo>
                  <a:cubicBezTo>
                    <a:pt x="394" y="763"/>
                    <a:pt x="381" y="761"/>
                    <a:pt x="368" y="755"/>
                  </a:cubicBezTo>
                  <a:cubicBezTo>
                    <a:pt x="327" y="742"/>
                    <a:pt x="309" y="704"/>
                    <a:pt x="337" y="646"/>
                  </a:cubicBezTo>
                  <a:cubicBezTo>
                    <a:pt x="338" y="645"/>
                    <a:pt x="338" y="643"/>
                    <a:pt x="338" y="641"/>
                  </a:cubicBezTo>
                  <a:lnTo>
                    <a:pt x="340" y="639"/>
                  </a:lnTo>
                  <a:lnTo>
                    <a:pt x="176" y="545"/>
                  </a:lnTo>
                  <a:lnTo>
                    <a:pt x="175" y="548"/>
                  </a:lnTo>
                  <a:cubicBezTo>
                    <a:pt x="155" y="569"/>
                    <a:pt x="139" y="591"/>
                    <a:pt x="127" y="609"/>
                  </a:cubicBezTo>
                  <a:cubicBezTo>
                    <a:pt x="1" y="802"/>
                    <a:pt x="241" y="1000"/>
                    <a:pt x="439" y="1000"/>
                  </a:cubicBezTo>
                  <a:cubicBezTo>
                    <a:pt x="499" y="1000"/>
                    <a:pt x="555" y="982"/>
                    <a:pt x="596" y="940"/>
                  </a:cubicBezTo>
                  <a:cubicBezTo>
                    <a:pt x="730" y="777"/>
                    <a:pt x="831" y="541"/>
                    <a:pt x="668" y="400"/>
                  </a:cubicBezTo>
                  <a:cubicBezTo>
                    <a:pt x="635" y="370"/>
                    <a:pt x="595" y="347"/>
                    <a:pt x="548" y="329"/>
                  </a:cubicBezTo>
                  <a:lnTo>
                    <a:pt x="547" y="328"/>
                  </a:lnTo>
                  <a:lnTo>
                    <a:pt x="547" y="326"/>
                  </a:lnTo>
                  <a:lnTo>
                    <a:pt x="547" y="325"/>
                  </a:lnTo>
                  <a:cubicBezTo>
                    <a:pt x="547" y="313"/>
                    <a:pt x="559" y="297"/>
                    <a:pt x="564" y="282"/>
                  </a:cubicBezTo>
                  <a:cubicBezTo>
                    <a:pt x="565" y="281"/>
                    <a:pt x="564" y="279"/>
                    <a:pt x="565" y="278"/>
                  </a:cubicBezTo>
                  <a:lnTo>
                    <a:pt x="566" y="277"/>
                  </a:lnTo>
                  <a:lnTo>
                    <a:pt x="569" y="275"/>
                  </a:lnTo>
                  <a:lnTo>
                    <a:pt x="570" y="276"/>
                  </a:lnTo>
                  <a:cubicBezTo>
                    <a:pt x="596" y="293"/>
                    <a:pt x="846" y="443"/>
                    <a:pt x="882" y="459"/>
                  </a:cubicBezTo>
                  <a:cubicBezTo>
                    <a:pt x="885" y="455"/>
                    <a:pt x="991" y="301"/>
                    <a:pt x="990" y="294"/>
                  </a:cubicBezTo>
                  <a:cubicBezTo>
                    <a:pt x="963" y="271"/>
                    <a:pt x="521" y="11"/>
                    <a:pt x="506" y="1"/>
                  </a:cubicBezTo>
                  <a:lnTo>
                    <a:pt x="50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4" name="Google Shape;934;p19"/>
            <p:cNvSpPr/>
            <p:nvPr/>
          </p:nvSpPr>
          <p:spPr>
            <a:xfrm>
              <a:off x="7172305" y="4065667"/>
              <a:ext cx="105460" cy="92228"/>
            </a:xfrm>
            <a:custGeom>
              <a:avLst/>
              <a:gdLst/>
              <a:ahLst/>
              <a:cxnLst/>
              <a:rect l="l" t="t" r="r" b="b"/>
              <a:pathLst>
                <a:path w="3204" h="2802" extrusionOk="0">
                  <a:moveTo>
                    <a:pt x="1125" y="264"/>
                  </a:moveTo>
                  <a:cubicBezTo>
                    <a:pt x="1176" y="264"/>
                    <a:pt x="1229" y="279"/>
                    <a:pt x="1277" y="308"/>
                  </a:cubicBezTo>
                  <a:lnTo>
                    <a:pt x="2726" y="1210"/>
                  </a:lnTo>
                  <a:cubicBezTo>
                    <a:pt x="2861" y="1295"/>
                    <a:pt x="2904" y="1473"/>
                    <a:pt x="2819" y="1610"/>
                  </a:cubicBezTo>
                  <a:lnTo>
                    <a:pt x="2327" y="2399"/>
                  </a:lnTo>
                  <a:cubicBezTo>
                    <a:pt x="2272" y="2488"/>
                    <a:pt x="2176" y="2537"/>
                    <a:pt x="2080" y="2537"/>
                  </a:cubicBezTo>
                  <a:cubicBezTo>
                    <a:pt x="2029" y="2537"/>
                    <a:pt x="1976" y="2522"/>
                    <a:pt x="1928" y="2493"/>
                  </a:cubicBezTo>
                  <a:lnTo>
                    <a:pt x="479" y="1591"/>
                  </a:lnTo>
                  <a:cubicBezTo>
                    <a:pt x="344" y="1506"/>
                    <a:pt x="301" y="1328"/>
                    <a:pt x="387" y="1191"/>
                  </a:cubicBezTo>
                  <a:lnTo>
                    <a:pt x="878" y="401"/>
                  </a:lnTo>
                  <a:cubicBezTo>
                    <a:pt x="933" y="313"/>
                    <a:pt x="1029" y="264"/>
                    <a:pt x="1125" y="264"/>
                  </a:cubicBezTo>
                  <a:close/>
                  <a:moveTo>
                    <a:pt x="1125" y="0"/>
                  </a:moveTo>
                  <a:cubicBezTo>
                    <a:pt x="931" y="0"/>
                    <a:pt x="755" y="98"/>
                    <a:pt x="654" y="263"/>
                  </a:cubicBezTo>
                  <a:lnTo>
                    <a:pt x="162" y="1052"/>
                  </a:lnTo>
                  <a:cubicBezTo>
                    <a:pt x="0" y="1312"/>
                    <a:pt x="79" y="1655"/>
                    <a:pt x="340" y="1815"/>
                  </a:cubicBezTo>
                  <a:lnTo>
                    <a:pt x="1788" y="2718"/>
                  </a:lnTo>
                  <a:cubicBezTo>
                    <a:pt x="1876" y="2772"/>
                    <a:pt x="1977" y="2802"/>
                    <a:pt x="2080" y="2802"/>
                  </a:cubicBezTo>
                  <a:cubicBezTo>
                    <a:pt x="2273" y="2802"/>
                    <a:pt x="2450" y="2704"/>
                    <a:pt x="2552" y="2539"/>
                  </a:cubicBezTo>
                  <a:lnTo>
                    <a:pt x="3043" y="1749"/>
                  </a:lnTo>
                  <a:cubicBezTo>
                    <a:pt x="3204" y="1490"/>
                    <a:pt x="3126" y="1147"/>
                    <a:pt x="2866" y="985"/>
                  </a:cubicBezTo>
                  <a:lnTo>
                    <a:pt x="1418" y="84"/>
                  </a:lnTo>
                  <a:cubicBezTo>
                    <a:pt x="1329" y="30"/>
                    <a:pt x="1228" y="0"/>
                    <a:pt x="112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5" name="Google Shape;935;p19"/>
            <p:cNvSpPr/>
            <p:nvPr/>
          </p:nvSpPr>
          <p:spPr>
            <a:xfrm>
              <a:off x="7212066" y="4095949"/>
              <a:ext cx="27418" cy="30512"/>
            </a:xfrm>
            <a:custGeom>
              <a:avLst/>
              <a:gdLst/>
              <a:ahLst/>
              <a:cxnLst/>
              <a:rect l="l" t="t" r="r" b="b"/>
              <a:pathLst>
                <a:path w="833" h="927" extrusionOk="0">
                  <a:moveTo>
                    <a:pt x="508" y="244"/>
                  </a:moveTo>
                  <a:cubicBezTo>
                    <a:pt x="510" y="244"/>
                    <a:pt x="512" y="244"/>
                    <a:pt x="515" y="244"/>
                  </a:cubicBezTo>
                  <a:cubicBezTo>
                    <a:pt x="521" y="244"/>
                    <a:pt x="521" y="245"/>
                    <a:pt x="527" y="247"/>
                  </a:cubicBezTo>
                  <a:cubicBezTo>
                    <a:pt x="619" y="277"/>
                    <a:pt x="573" y="373"/>
                    <a:pt x="513" y="373"/>
                  </a:cubicBezTo>
                  <a:cubicBezTo>
                    <a:pt x="502" y="373"/>
                    <a:pt x="490" y="369"/>
                    <a:pt x="479" y="361"/>
                  </a:cubicBezTo>
                  <a:cubicBezTo>
                    <a:pt x="440" y="332"/>
                    <a:pt x="451" y="282"/>
                    <a:pt x="473" y="253"/>
                  </a:cubicBezTo>
                  <a:lnTo>
                    <a:pt x="475" y="249"/>
                  </a:lnTo>
                  <a:cubicBezTo>
                    <a:pt x="475" y="249"/>
                    <a:pt x="475" y="249"/>
                    <a:pt x="476" y="249"/>
                  </a:cubicBezTo>
                  <a:cubicBezTo>
                    <a:pt x="476" y="249"/>
                    <a:pt x="476" y="249"/>
                    <a:pt x="477" y="249"/>
                  </a:cubicBezTo>
                  <a:cubicBezTo>
                    <a:pt x="481" y="247"/>
                    <a:pt x="491" y="245"/>
                    <a:pt x="497" y="245"/>
                  </a:cubicBezTo>
                  <a:cubicBezTo>
                    <a:pt x="501" y="244"/>
                    <a:pt x="504" y="244"/>
                    <a:pt x="508" y="244"/>
                  </a:cubicBezTo>
                  <a:close/>
                  <a:moveTo>
                    <a:pt x="332" y="528"/>
                  </a:moveTo>
                  <a:cubicBezTo>
                    <a:pt x="337" y="528"/>
                    <a:pt x="341" y="528"/>
                    <a:pt x="345" y="529"/>
                  </a:cubicBezTo>
                  <a:cubicBezTo>
                    <a:pt x="374" y="540"/>
                    <a:pt x="394" y="564"/>
                    <a:pt x="402" y="590"/>
                  </a:cubicBezTo>
                  <a:cubicBezTo>
                    <a:pt x="407" y="605"/>
                    <a:pt x="404" y="621"/>
                    <a:pt x="399" y="636"/>
                  </a:cubicBezTo>
                  <a:cubicBezTo>
                    <a:pt x="398" y="639"/>
                    <a:pt x="396" y="644"/>
                    <a:pt x="393" y="648"/>
                  </a:cubicBezTo>
                  <a:cubicBezTo>
                    <a:pt x="389" y="653"/>
                    <a:pt x="387" y="654"/>
                    <a:pt x="387" y="655"/>
                  </a:cubicBezTo>
                  <a:cubicBezTo>
                    <a:pt x="384" y="658"/>
                    <a:pt x="379" y="664"/>
                    <a:pt x="373" y="668"/>
                  </a:cubicBezTo>
                  <a:cubicBezTo>
                    <a:pt x="365" y="673"/>
                    <a:pt x="359" y="678"/>
                    <a:pt x="349" y="678"/>
                  </a:cubicBezTo>
                  <a:cubicBezTo>
                    <a:pt x="348" y="678"/>
                    <a:pt x="348" y="678"/>
                    <a:pt x="347" y="678"/>
                  </a:cubicBezTo>
                  <a:cubicBezTo>
                    <a:pt x="346" y="679"/>
                    <a:pt x="344" y="679"/>
                    <a:pt x="343" y="679"/>
                  </a:cubicBezTo>
                  <a:cubicBezTo>
                    <a:pt x="339" y="679"/>
                    <a:pt x="332" y="677"/>
                    <a:pt x="324" y="675"/>
                  </a:cubicBezTo>
                  <a:cubicBezTo>
                    <a:pt x="303" y="667"/>
                    <a:pt x="277" y="652"/>
                    <a:pt x="262" y="631"/>
                  </a:cubicBezTo>
                  <a:cubicBezTo>
                    <a:pt x="229" y="584"/>
                    <a:pt x="283" y="528"/>
                    <a:pt x="332" y="528"/>
                  </a:cubicBezTo>
                  <a:close/>
                  <a:moveTo>
                    <a:pt x="520" y="1"/>
                  </a:moveTo>
                  <a:cubicBezTo>
                    <a:pt x="359" y="1"/>
                    <a:pt x="209" y="188"/>
                    <a:pt x="244" y="350"/>
                  </a:cubicBezTo>
                  <a:cubicBezTo>
                    <a:pt x="96" y="381"/>
                    <a:pt x="1" y="537"/>
                    <a:pt x="18" y="670"/>
                  </a:cubicBezTo>
                  <a:cubicBezTo>
                    <a:pt x="28" y="796"/>
                    <a:pt x="206" y="926"/>
                    <a:pt x="339" y="926"/>
                  </a:cubicBezTo>
                  <a:cubicBezTo>
                    <a:pt x="357" y="926"/>
                    <a:pt x="375" y="924"/>
                    <a:pt x="390" y="919"/>
                  </a:cubicBezTo>
                  <a:cubicBezTo>
                    <a:pt x="527" y="878"/>
                    <a:pt x="638" y="718"/>
                    <a:pt x="578" y="567"/>
                  </a:cubicBezTo>
                  <a:lnTo>
                    <a:pt x="579" y="564"/>
                  </a:lnTo>
                  <a:cubicBezTo>
                    <a:pt x="652" y="555"/>
                    <a:pt x="699" y="528"/>
                    <a:pt x="744" y="482"/>
                  </a:cubicBezTo>
                  <a:cubicBezTo>
                    <a:pt x="753" y="474"/>
                    <a:pt x="763" y="462"/>
                    <a:pt x="770" y="451"/>
                  </a:cubicBezTo>
                  <a:lnTo>
                    <a:pt x="782" y="430"/>
                  </a:lnTo>
                  <a:lnTo>
                    <a:pt x="786" y="424"/>
                  </a:lnTo>
                  <a:lnTo>
                    <a:pt x="789" y="420"/>
                  </a:lnTo>
                  <a:cubicBezTo>
                    <a:pt x="795" y="412"/>
                    <a:pt x="796" y="407"/>
                    <a:pt x="799" y="398"/>
                  </a:cubicBezTo>
                  <a:cubicBezTo>
                    <a:pt x="808" y="375"/>
                    <a:pt x="816" y="361"/>
                    <a:pt x="823" y="335"/>
                  </a:cubicBezTo>
                  <a:cubicBezTo>
                    <a:pt x="829" y="319"/>
                    <a:pt x="833" y="292"/>
                    <a:pt x="833" y="281"/>
                  </a:cubicBezTo>
                  <a:cubicBezTo>
                    <a:pt x="833" y="222"/>
                    <a:pt x="823" y="211"/>
                    <a:pt x="812" y="181"/>
                  </a:cubicBezTo>
                  <a:cubicBezTo>
                    <a:pt x="780" y="122"/>
                    <a:pt x="729" y="90"/>
                    <a:pt x="621" y="27"/>
                  </a:cubicBezTo>
                  <a:cubicBezTo>
                    <a:pt x="588" y="9"/>
                    <a:pt x="554" y="1"/>
                    <a:pt x="52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6" name="Google Shape;936;p19"/>
            <p:cNvSpPr/>
            <p:nvPr/>
          </p:nvSpPr>
          <p:spPr>
            <a:xfrm>
              <a:off x="7211935" y="4002043"/>
              <a:ext cx="105493" cy="92195"/>
            </a:xfrm>
            <a:custGeom>
              <a:avLst/>
              <a:gdLst/>
              <a:ahLst/>
              <a:cxnLst/>
              <a:rect l="l" t="t" r="r" b="b"/>
              <a:pathLst>
                <a:path w="3205" h="2801" extrusionOk="0">
                  <a:moveTo>
                    <a:pt x="1124" y="265"/>
                  </a:moveTo>
                  <a:cubicBezTo>
                    <a:pt x="1176" y="265"/>
                    <a:pt x="1230" y="279"/>
                    <a:pt x="1277" y="309"/>
                  </a:cubicBezTo>
                  <a:lnTo>
                    <a:pt x="2725" y="1210"/>
                  </a:lnTo>
                  <a:cubicBezTo>
                    <a:pt x="2861" y="1295"/>
                    <a:pt x="2903" y="1474"/>
                    <a:pt x="2818" y="1611"/>
                  </a:cubicBezTo>
                  <a:lnTo>
                    <a:pt x="2326" y="2400"/>
                  </a:lnTo>
                  <a:cubicBezTo>
                    <a:pt x="2272" y="2489"/>
                    <a:pt x="2176" y="2538"/>
                    <a:pt x="2081" y="2538"/>
                  </a:cubicBezTo>
                  <a:cubicBezTo>
                    <a:pt x="2029" y="2538"/>
                    <a:pt x="1975" y="2523"/>
                    <a:pt x="1927" y="2494"/>
                  </a:cubicBezTo>
                  <a:lnTo>
                    <a:pt x="479" y="1592"/>
                  </a:lnTo>
                  <a:cubicBezTo>
                    <a:pt x="342" y="1506"/>
                    <a:pt x="301" y="1327"/>
                    <a:pt x="386" y="1192"/>
                  </a:cubicBezTo>
                  <a:lnTo>
                    <a:pt x="878" y="401"/>
                  </a:lnTo>
                  <a:cubicBezTo>
                    <a:pt x="933" y="314"/>
                    <a:pt x="1028" y="265"/>
                    <a:pt x="1124" y="265"/>
                  </a:cubicBezTo>
                  <a:close/>
                  <a:moveTo>
                    <a:pt x="1124" y="0"/>
                  </a:moveTo>
                  <a:cubicBezTo>
                    <a:pt x="932" y="0"/>
                    <a:pt x="756" y="97"/>
                    <a:pt x="653" y="262"/>
                  </a:cubicBezTo>
                  <a:lnTo>
                    <a:pt x="161" y="1052"/>
                  </a:lnTo>
                  <a:cubicBezTo>
                    <a:pt x="1" y="1311"/>
                    <a:pt x="81" y="1653"/>
                    <a:pt x="339" y="1815"/>
                  </a:cubicBezTo>
                  <a:lnTo>
                    <a:pt x="1788" y="2717"/>
                  </a:lnTo>
                  <a:cubicBezTo>
                    <a:pt x="1875" y="2772"/>
                    <a:pt x="1976" y="2800"/>
                    <a:pt x="2081" y="2800"/>
                  </a:cubicBezTo>
                  <a:cubicBezTo>
                    <a:pt x="2273" y="2800"/>
                    <a:pt x="2449" y="2704"/>
                    <a:pt x="2551" y="2539"/>
                  </a:cubicBezTo>
                  <a:lnTo>
                    <a:pt x="3044" y="1749"/>
                  </a:lnTo>
                  <a:cubicBezTo>
                    <a:pt x="3204" y="1490"/>
                    <a:pt x="3125" y="1146"/>
                    <a:pt x="2865" y="985"/>
                  </a:cubicBezTo>
                  <a:lnTo>
                    <a:pt x="1417" y="84"/>
                  </a:lnTo>
                  <a:cubicBezTo>
                    <a:pt x="1329" y="29"/>
                    <a:pt x="1227" y="0"/>
                    <a:pt x="112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7" name="Google Shape;937;p19"/>
            <p:cNvSpPr/>
            <p:nvPr/>
          </p:nvSpPr>
          <p:spPr>
            <a:xfrm>
              <a:off x="7241459" y="4024853"/>
              <a:ext cx="31434" cy="35120"/>
            </a:xfrm>
            <a:custGeom>
              <a:avLst/>
              <a:gdLst/>
              <a:ahLst/>
              <a:cxnLst/>
              <a:rect l="l" t="t" r="r" b="b"/>
              <a:pathLst>
                <a:path w="955" h="1067" extrusionOk="0">
                  <a:moveTo>
                    <a:pt x="479" y="1"/>
                  </a:moveTo>
                  <a:cubicBezTo>
                    <a:pt x="94" y="610"/>
                    <a:pt x="9" y="748"/>
                    <a:pt x="1" y="771"/>
                  </a:cubicBezTo>
                  <a:cubicBezTo>
                    <a:pt x="1" y="774"/>
                    <a:pt x="1" y="776"/>
                    <a:pt x="3" y="776"/>
                  </a:cubicBezTo>
                  <a:cubicBezTo>
                    <a:pt x="52" y="809"/>
                    <a:pt x="109" y="852"/>
                    <a:pt x="162" y="875"/>
                  </a:cubicBezTo>
                  <a:cubicBezTo>
                    <a:pt x="240" y="730"/>
                    <a:pt x="324" y="578"/>
                    <a:pt x="424" y="445"/>
                  </a:cubicBezTo>
                  <a:cubicBezTo>
                    <a:pt x="424" y="445"/>
                    <a:pt x="424" y="445"/>
                    <a:pt x="424" y="445"/>
                  </a:cubicBezTo>
                  <a:lnTo>
                    <a:pt x="424" y="445"/>
                  </a:lnTo>
                  <a:cubicBezTo>
                    <a:pt x="426" y="445"/>
                    <a:pt x="375" y="631"/>
                    <a:pt x="396" y="647"/>
                  </a:cubicBezTo>
                  <a:cubicBezTo>
                    <a:pt x="397" y="647"/>
                    <a:pt x="397" y="647"/>
                    <a:pt x="398" y="647"/>
                  </a:cubicBezTo>
                  <a:cubicBezTo>
                    <a:pt x="416" y="647"/>
                    <a:pt x="533" y="543"/>
                    <a:pt x="569" y="525"/>
                  </a:cubicBezTo>
                  <a:lnTo>
                    <a:pt x="569" y="525"/>
                  </a:lnTo>
                  <a:cubicBezTo>
                    <a:pt x="505" y="660"/>
                    <a:pt x="387" y="841"/>
                    <a:pt x="312" y="973"/>
                  </a:cubicBezTo>
                  <a:cubicBezTo>
                    <a:pt x="349" y="996"/>
                    <a:pt x="419" y="1033"/>
                    <a:pt x="460" y="1067"/>
                  </a:cubicBezTo>
                  <a:lnTo>
                    <a:pt x="687" y="708"/>
                  </a:lnTo>
                  <a:cubicBezTo>
                    <a:pt x="785" y="569"/>
                    <a:pt x="859" y="423"/>
                    <a:pt x="955" y="282"/>
                  </a:cubicBezTo>
                  <a:cubicBezTo>
                    <a:pt x="907" y="253"/>
                    <a:pt x="804" y="200"/>
                    <a:pt x="786" y="182"/>
                  </a:cubicBezTo>
                  <a:cubicBezTo>
                    <a:pt x="738" y="200"/>
                    <a:pt x="624" y="317"/>
                    <a:pt x="611" y="317"/>
                  </a:cubicBezTo>
                  <a:cubicBezTo>
                    <a:pt x="611" y="317"/>
                    <a:pt x="610" y="317"/>
                    <a:pt x="610" y="317"/>
                  </a:cubicBezTo>
                  <a:cubicBezTo>
                    <a:pt x="607" y="315"/>
                    <a:pt x="606" y="312"/>
                    <a:pt x="606" y="308"/>
                  </a:cubicBezTo>
                  <a:cubicBezTo>
                    <a:pt x="604" y="259"/>
                    <a:pt x="646" y="141"/>
                    <a:pt x="638" y="91"/>
                  </a:cubicBezTo>
                  <a:lnTo>
                    <a:pt x="637" y="91"/>
                  </a:lnTo>
                  <a:cubicBezTo>
                    <a:pt x="585" y="64"/>
                    <a:pt x="527" y="15"/>
                    <a:pt x="47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8" name="Google Shape;938;p19"/>
            <p:cNvSpPr/>
            <p:nvPr/>
          </p:nvSpPr>
          <p:spPr>
            <a:xfrm>
              <a:off x="7264467" y="4044799"/>
              <a:ext cx="18169" cy="18399"/>
            </a:xfrm>
            <a:custGeom>
              <a:avLst/>
              <a:gdLst/>
              <a:ahLst/>
              <a:cxnLst/>
              <a:rect l="l" t="t" r="r" b="b"/>
              <a:pathLst>
                <a:path w="552" h="559" extrusionOk="0">
                  <a:moveTo>
                    <a:pt x="342" y="0"/>
                  </a:moveTo>
                  <a:cubicBezTo>
                    <a:pt x="335" y="7"/>
                    <a:pt x="333" y="10"/>
                    <a:pt x="326" y="19"/>
                  </a:cubicBezTo>
                  <a:cubicBezTo>
                    <a:pt x="316" y="32"/>
                    <a:pt x="302" y="51"/>
                    <a:pt x="287" y="70"/>
                  </a:cubicBezTo>
                  <a:cubicBezTo>
                    <a:pt x="266" y="101"/>
                    <a:pt x="252" y="124"/>
                    <a:pt x="241" y="140"/>
                  </a:cubicBezTo>
                  <a:cubicBezTo>
                    <a:pt x="231" y="138"/>
                    <a:pt x="97" y="70"/>
                    <a:pt x="91" y="64"/>
                  </a:cubicBezTo>
                  <a:cubicBezTo>
                    <a:pt x="86" y="74"/>
                    <a:pt x="25" y="186"/>
                    <a:pt x="2" y="217"/>
                  </a:cubicBezTo>
                  <a:cubicBezTo>
                    <a:pt x="1" y="218"/>
                    <a:pt x="1" y="218"/>
                    <a:pt x="2" y="219"/>
                  </a:cubicBezTo>
                  <a:cubicBezTo>
                    <a:pt x="9" y="234"/>
                    <a:pt x="104" y="299"/>
                    <a:pt x="120" y="309"/>
                  </a:cubicBezTo>
                  <a:lnTo>
                    <a:pt x="123" y="310"/>
                  </a:lnTo>
                  <a:cubicBezTo>
                    <a:pt x="123" y="312"/>
                    <a:pt x="119" y="323"/>
                    <a:pt x="110" y="334"/>
                  </a:cubicBezTo>
                  <a:cubicBezTo>
                    <a:pt x="81" y="388"/>
                    <a:pt x="64" y="400"/>
                    <a:pt x="41" y="450"/>
                  </a:cubicBezTo>
                  <a:cubicBezTo>
                    <a:pt x="39" y="453"/>
                    <a:pt x="41" y="452"/>
                    <a:pt x="40" y="453"/>
                  </a:cubicBezTo>
                  <a:cubicBezTo>
                    <a:pt x="48" y="453"/>
                    <a:pt x="191" y="558"/>
                    <a:pt x="210" y="558"/>
                  </a:cubicBezTo>
                  <a:cubicBezTo>
                    <a:pt x="210" y="558"/>
                    <a:pt x="211" y="558"/>
                    <a:pt x="211" y="558"/>
                  </a:cubicBezTo>
                  <a:lnTo>
                    <a:pt x="213" y="554"/>
                  </a:lnTo>
                  <a:cubicBezTo>
                    <a:pt x="227" y="532"/>
                    <a:pt x="294" y="450"/>
                    <a:pt x="306" y="421"/>
                  </a:cubicBezTo>
                  <a:cubicBezTo>
                    <a:pt x="326" y="421"/>
                    <a:pt x="433" y="498"/>
                    <a:pt x="445" y="498"/>
                  </a:cubicBezTo>
                  <a:cubicBezTo>
                    <a:pt x="486" y="446"/>
                    <a:pt x="509" y="398"/>
                    <a:pt x="552" y="336"/>
                  </a:cubicBezTo>
                  <a:cubicBezTo>
                    <a:pt x="522" y="310"/>
                    <a:pt x="451" y="272"/>
                    <a:pt x="418" y="248"/>
                  </a:cubicBezTo>
                  <a:cubicBezTo>
                    <a:pt x="421" y="233"/>
                    <a:pt x="482" y="138"/>
                    <a:pt x="503" y="107"/>
                  </a:cubicBezTo>
                  <a:cubicBezTo>
                    <a:pt x="480" y="88"/>
                    <a:pt x="353" y="25"/>
                    <a:pt x="34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9" name="Google Shape;939;p19"/>
            <p:cNvSpPr/>
            <p:nvPr/>
          </p:nvSpPr>
          <p:spPr>
            <a:xfrm>
              <a:off x="7144294" y="4313253"/>
              <a:ext cx="105493" cy="92228"/>
            </a:xfrm>
            <a:custGeom>
              <a:avLst/>
              <a:gdLst/>
              <a:ahLst/>
              <a:cxnLst/>
              <a:rect l="l" t="t" r="r" b="b"/>
              <a:pathLst>
                <a:path w="3205" h="2802" extrusionOk="0">
                  <a:moveTo>
                    <a:pt x="1125" y="264"/>
                  </a:moveTo>
                  <a:cubicBezTo>
                    <a:pt x="1176" y="264"/>
                    <a:pt x="1229" y="279"/>
                    <a:pt x="1277" y="308"/>
                  </a:cubicBezTo>
                  <a:lnTo>
                    <a:pt x="2726" y="1210"/>
                  </a:lnTo>
                  <a:cubicBezTo>
                    <a:pt x="2862" y="1295"/>
                    <a:pt x="2904" y="1474"/>
                    <a:pt x="2819" y="1610"/>
                  </a:cubicBezTo>
                  <a:lnTo>
                    <a:pt x="2327" y="2399"/>
                  </a:lnTo>
                  <a:cubicBezTo>
                    <a:pt x="2272" y="2488"/>
                    <a:pt x="2176" y="2537"/>
                    <a:pt x="2080" y="2537"/>
                  </a:cubicBezTo>
                  <a:cubicBezTo>
                    <a:pt x="2029" y="2537"/>
                    <a:pt x="1976" y="2522"/>
                    <a:pt x="1928" y="2493"/>
                  </a:cubicBezTo>
                  <a:lnTo>
                    <a:pt x="479" y="1591"/>
                  </a:lnTo>
                  <a:cubicBezTo>
                    <a:pt x="344" y="1506"/>
                    <a:pt x="301" y="1328"/>
                    <a:pt x="386" y="1191"/>
                  </a:cubicBezTo>
                  <a:lnTo>
                    <a:pt x="878" y="401"/>
                  </a:lnTo>
                  <a:cubicBezTo>
                    <a:pt x="933" y="313"/>
                    <a:pt x="1029" y="264"/>
                    <a:pt x="1125" y="264"/>
                  </a:cubicBezTo>
                  <a:close/>
                  <a:moveTo>
                    <a:pt x="1125" y="0"/>
                  </a:moveTo>
                  <a:cubicBezTo>
                    <a:pt x="931" y="0"/>
                    <a:pt x="756" y="98"/>
                    <a:pt x="653" y="263"/>
                  </a:cubicBezTo>
                  <a:lnTo>
                    <a:pt x="162" y="1052"/>
                  </a:lnTo>
                  <a:cubicBezTo>
                    <a:pt x="0" y="1312"/>
                    <a:pt x="79" y="1655"/>
                    <a:pt x="340" y="1816"/>
                  </a:cubicBezTo>
                  <a:lnTo>
                    <a:pt x="1788" y="2718"/>
                  </a:lnTo>
                  <a:cubicBezTo>
                    <a:pt x="1876" y="2772"/>
                    <a:pt x="1977" y="2802"/>
                    <a:pt x="2080" y="2802"/>
                  </a:cubicBezTo>
                  <a:cubicBezTo>
                    <a:pt x="2274" y="2802"/>
                    <a:pt x="2449" y="2705"/>
                    <a:pt x="2552" y="2539"/>
                  </a:cubicBezTo>
                  <a:lnTo>
                    <a:pt x="3043" y="1749"/>
                  </a:lnTo>
                  <a:cubicBezTo>
                    <a:pt x="3205" y="1490"/>
                    <a:pt x="3125" y="1148"/>
                    <a:pt x="2865" y="987"/>
                  </a:cubicBezTo>
                  <a:lnTo>
                    <a:pt x="1417" y="84"/>
                  </a:lnTo>
                  <a:cubicBezTo>
                    <a:pt x="1329" y="30"/>
                    <a:pt x="1228" y="0"/>
                    <a:pt x="112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0" name="Google Shape;940;p19"/>
            <p:cNvSpPr/>
            <p:nvPr/>
          </p:nvSpPr>
          <p:spPr>
            <a:xfrm>
              <a:off x="7183957" y="4353969"/>
              <a:ext cx="21823" cy="17873"/>
            </a:xfrm>
            <a:custGeom>
              <a:avLst/>
              <a:gdLst/>
              <a:ahLst/>
              <a:cxnLst/>
              <a:rect l="l" t="t" r="r" b="b"/>
              <a:pathLst>
                <a:path w="663" h="543" extrusionOk="0">
                  <a:moveTo>
                    <a:pt x="125" y="1"/>
                  </a:moveTo>
                  <a:cubicBezTo>
                    <a:pt x="119" y="13"/>
                    <a:pt x="24" y="156"/>
                    <a:pt x="1" y="193"/>
                  </a:cubicBezTo>
                  <a:cubicBezTo>
                    <a:pt x="28" y="210"/>
                    <a:pt x="511" y="523"/>
                    <a:pt x="539" y="540"/>
                  </a:cubicBezTo>
                  <a:lnTo>
                    <a:pt x="540" y="542"/>
                  </a:lnTo>
                  <a:cubicBezTo>
                    <a:pt x="569" y="471"/>
                    <a:pt x="623" y="404"/>
                    <a:pt x="662" y="336"/>
                  </a:cubicBezTo>
                  <a:lnTo>
                    <a:pt x="12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1" name="Google Shape;941;p19"/>
            <p:cNvSpPr/>
            <p:nvPr/>
          </p:nvSpPr>
          <p:spPr>
            <a:xfrm>
              <a:off x="7189980" y="4344391"/>
              <a:ext cx="21856" cy="17807"/>
            </a:xfrm>
            <a:custGeom>
              <a:avLst/>
              <a:gdLst/>
              <a:ahLst/>
              <a:cxnLst/>
              <a:rect l="l" t="t" r="r" b="b"/>
              <a:pathLst>
                <a:path w="664" h="541" extrusionOk="0">
                  <a:moveTo>
                    <a:pt x="126" y="0"/>
                  </a:moveTo>
                  <a:cubicBezTo>
                    <a:pt x="118" y="11"/>
                    <a:pt x="25" y="153"/>
                    <a:pt x="1" y="192"/>
                  </a:cubicBezTo>
                  <a:cubicBezTo>
                    <a:pt x="29" y="209"/>
                    <a:pt x="511" y="521"/>
                    <a:pt x="540" y="538"/>
                  </a:cubicBezTo>
                  <a:lnTo>
                    <a:pt x="541" y="541"/>
                  </a:lnTo>
                  <a:cubicBezTo>
                    <a:pt x="569" y="469"/>
                    <a:pt x="623" y="402"/>
                    <a:pt x="663" y="335"/>
                  </a:cubicBezTo>
                  <a:lnTo>
                    <a:pt x="12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2" name="Google Shape;942;p19"/>
            <p:cNvSpPr/>
            <p:nvPr/>
          </p:nvSpPr>
          <p:spPr>
            <a:xfrm>
              <a:off x="7183957" y="4249629"/>
              <a:ext cx="105493" cy="92195"/>
            </a:xfrm>
            <a:custGeom>
              <a:avLst/>
              <a:gdLst/>
              <a:ahLst/>
              <a:cxnLst/>
              <a:rect l="l" t="t" r="r" b="b"/>
              <a:pathLst>
                <a:path w="3205" h="2801" extrusionOk="0">
                  <a:moveTo>
                    <a:pt x="1124" y="265"/>
                  </a:moveTo>
                  <a:cubicBezTo>
                    <a:pt x="1176" y="265"/>
                    <a:pt x="1229" y="279"/>
                    <a:pt x="1277" y="309"/>
                  </a:cubicBezTo>
                  <a:lnTo>
                    <a:pt x="2725" y="1210"/>
                  </a:lnTo>
                  <a:cubicBezTo>
                    <a:pt x="2862" y="1295"/>
                    <a:pt x="2903" y="1474"/>
                    <a:pt x="2819" y="1611"/>
                  </a:cubicBezTo>
                  <a:lnTo>
                    <a:pt x="2326" y="2400"/>
                  </a:lnTo>
                  <a:cubicBezTo>
                    <a:pt x="2272" y="2489"/>
                    <a:pt x="2176" y="2538"/>
                    <a:pt x="2081" y="2538"/>
                  </a:cubicBezTo>
                  <a:cubicBezTo>
                    <a:pt x="2028" y="2538"/>
                    <a:pt x="1975" y="2523"/>
                    <a:pt x="1927" y="2494"/>
                  </a:cubicBezTo>
                  <a:lnTo>
                    <a:pt x="479" y="1592"/>
                  </a:lnTo>
                  <a:cubicBezTo>
                    <a:pt x="342" y="1507"/>
                    <a:pt x="301" y="1327"/>
                    <a:pt x="386" y="1192"/>
                  </a:cubicBezTo>
                  <a:lnTo>
                    <a:pt x="878" y="401"/>
                  </a:lnTo>
                  <a:cubicBezTo>
                    <a:pt x="933" y="314"/>
                    <a:pt x="1028" y="265"/>
                    <a:pt x="1124" y="265"/>
                  </a:cubicBezTo>
                  <a:close/>
                  <a:moveTo>
                    <a:pt x="1124" y="0"/>
                  </a:moveTo>
                  <a:cubicBezTo>
                    <a:pt x="932" y="0"/>
                    <a:pt x="756" y="97"/>
                    <a:pt x="654" y="262"/>
                  </a:cubicBezTo>
                  <a:lnTo>
                    <a:pt x="161" y="1052"/>
                  </a:lnTo>
                  <a:cubicBezTo>
                    <a:pt x="1" y="1311"/>
                    <a:pt x="79" y="1654"/>
                    <a:pt x="340" y="1815"/>
                  </a:cubicBezTo>
                  <a:lnTo>
                    <a:pt x="1788" y="2716"/>
                  </a:lnTo>
                  <a:cubicBezTo>
                    <a:pt x="1875" y="2772"/>
                    <a:pt x="1976" y="2800"/>
                    <a:pt x="2081" y="2800"/>
                  </a:cubicBezTo>
                  <a:cubicBezTo>
                    <a:pt x="2273" y="2800"/>
                    <a:pt x="2449" y="2704"/>
                    <a:pt x="2551" y="2539"/>
                  </a:cubicBezTo>
                  <a:lnTo>
                    <a:pt x="3043" y="1748"/>
                  </a:lnTo>
                  <a:cubicBezTo>
                    <a:pt x="3204" y="1490"/>
                    <a:pt x="3125" y="1146"/>
                    <a:pt x="2865" y="985"/>
                  </a:cubicBezTo>
                  <a:lnTo>
                    <a:pt x="1417" y="83"/>
                  </a:lnTo>
                  <a:cubicBezTo>
                    <a:pt x="1329" y="29"/>
                    <a:pt x="1227" y="0"/>
                    <a:pt x="112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3" name="Google Shape;943;p19"/>
            <p:cNvSpPr/>
            <p:nvPr/>
          </p:nvSpPr>
          <p:spPr>
            <a:xfrm>
              <a:off x="7223389" y="4279680"/>
              <a:ext cx="27649" cy="30051"/>
            </a:xfrm>
            <a:custGeom>
              <a:avLst/>
              <a:gdLst/>
              <a:ahLst/>
              <a:cxnLst/>
              <a:rect l="l" t="t" r="r" b="b"/>
              <a:pathLst>
                <a:path w="840" h="913" extrusionOk="0">
                  <a:moveTo>
                    <a:pt x="487" y="1"/>
                  </a:moveTo>
                  <a:cubicBezTo>
                    <a:pt x="435" y="1"/>
                    <a:pt x="385" y="16"/>
                    <a:pt x="345" y="52"/>
                  </a:cubicBezTo>
                  <a:cubicBezTo>
                    <a:pt x="312" y="78"/>
                    <a:pt x="294" y="124"/>
                    <a:pt x="276" y="155"/>
                  </a:cubicBezTo>
                  <a:lnTo>
                    <a:pt x="275" y="157"/>
                  </a:lnTo>
                  <a:cubicBezTo>
                    <a:pt x="278" y="161"/>
                    <a:pt x="399" y="236"/>
                    <a:pt x="425" y="248"/>
                  </a:cubicBezTo>
                  <a:cubicBezTo>
                    <a:pt x="443" y="234"/>
                    <a:pt x="469" y="227"/>
                    <a:pt x="496" y="227"/>
                  </a:cubicBezTo>
                  <a:cubicBezTo>
                    <a:pt x="563" y="227"/>
                    <a:pt x="634" y="268"/>
                    <a:pt x="591" y="343"/>
                  </a:cubicBezTo>
                  <a:cubicBezTo>
                    <a:pt x="575" y="373"/>
                    <a:pt x="555" y="383"/>
                    <a:pt x="534" y="383"/>
                  </a:cubicBezTo>
                  <a:cubicBezTo>
                    <a:pt x="486" y="383"/>
                    <a:pt x="431" y="330"/>
                    <a:pt x="388" y="320"/>
                  </a:cubicBezTo>
                  <a:lnTo>
                    <a:pt x="387" y="321"/>
                  </a:lnTo>
                  <a:cubicBezTo>
                    <a:pt x="366" y="368"/>
                    <a:pt x="302" y="429"/>
                    <a:pt x="294" y="481"/>
                  </a:cubicBezTo>
                  <a:cubicBezTo>
                    <a:pt x="337" y="497"/>
                    <a:pt x="392" y="529"/>
                    <a:pt x="409" y="572"/>
                  </a:cubicBezTo>
                  <a:cubicBezTo>
                    <a:pt x="426" y="615"/>
                    <a:pt x="403" y="663"/>
                    <a:pt x="367" y="682"/>
                  </a:cubicBezTo>
                  <a:cubicBezTo>
                    <a:pt x="356" y="686"/>
                    <a:pt x="345" y="688"/>
                    <a:pt x="335" y="688"/>
                  </a:cubicBezTo>
                  <a:cubicBezTo>
                    <a:pt x="269" y="688"/>
                    <a:pt x="229" y="601"/>
                    <a:pt x="241" y="545"/>
                  </a:cubicBezTo>
                  <a:lnTo>
                    <a:pt x="241" y="544"/>
                  </a:lnTo>
                  <a:lnTo>
                    <a:pt x="240" y="541"/>
                  </a:lnTo>
                  <a:cubicBezTo>
                    <a:pt x="187" y="504"/>
                    <a:pt x="129" y="493"/>
                    <a:pt x="87" y="461"/>
                  </a:cubicBezTo>
                  <a:lnTo>
                    <a:pt x="86" y="460"/>
                  </a:lnTo>
                  <a:cubicBezTo>
                    <a:pt x="85" y="459"/>
                    <a:pt x="85" y="459"/>
                    <a:pt x="85" y="459"/>
                  </a:cubicBezTo>
                  <a:cubicBezTo>
                    <a:pt x="85" y="459"/>
                    <a:pt x="85" y="459"/>
                    <a:pt x="85" y="460"/>
                  </a:cubicBezTo>
                  <a:cubicBezTo>
                    <a:pt x="61" y="508"/>
                    <a:pt x="38" y="544"/>
                    <a:pt x="22" y="582"/>
                  </a:cubicBezTo>
                  <a:cubicBezTo>
                    <a:pt x="6" y="614"/>
                    <a:pt x="1" y="650"/>
                    <a:pt x="10" y="684"/>
                  </a:cubicBezTo>
                  <a:cubicBezTo>
                    <a:pt x="11" y="689"/>
                    <a:pt x="20" y="717"/>
                    <a:pt x="44" y="746"/>
                  </a:cubicBezTo>
                  <a:cubicBezTo>
                    <a:pt x="63" y="764"/>
                    <a:pt x="78" y="783"/>
                    <a:pt x="96" y="800"/>
                  </a:cubicBezTo>
                  <a:cubicBezTo>
                    <a:pt x="150" y="844"/>
                    <a:pt x="219" y="889"/>
                    <a:pt x="286" y="906"/>
                  </a:cubicBezTo>
                  <a:cubicBezTo>
                    <a:pt x="304" y="911"/>
                    <a:pt x="321" y="913"/>
                    <a:pt x="338" y="913"/>
                  </a:cubicBezTo>
                  <a:cubicBezTo>
                    <a:pt x="383" y="913"/>
                    <a:pt x="425" y="898"/>
                    <a:pt x="463" y="871"/>
                  </a:cubicBezTo>
                  <a:cubicBezTo>
                    <a:pt x="507" y="843"/>
                    <a:pt x="534" y="795"/>
                    <a:pt x="565" y="753"/>
                  </a:cubicBezTo>
                  <a:cubicBezTo>
                    <a:pt x="644" y="635"/>
                    <a:pt x="723" y="512"/>
                    <a:pt x="799" y="382"/>
                  </a:cubicBezTo>
                  <a:cubicBezTo>
                    <a:pt x="818" y="354"/>
                    <a:pt x="834" y="323"/>
                    <a:pt x="834" y="291"/>
                  </a:cubicBezTo>
                  <a:cubicBezTo>
                    <a:pt x="839" y="153"/>
                    <a:pt x="651" y="1"/>
                    <a:pt x="48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4" name="Google Shape;944;p19"/>
            <p:cNvSpPr/>
            <p:nvPr/>
          </p:nvSpPr>
          <p:spPr>
            <a:xfrm>
              <a:off x="7223554" y="4185938"/>
              <a:ext cx="105493" cy="92261"/>
            </a:xfrm>
            <a:custGeom>
              <a:avLst/>
              <a:gdLst/>
              <a:ahLst/>
              <a:cxnLst/>
              <a:rect l="l" t="t" r="r" b="b"/>
              <a:pathLst>
                <a:path w="3205" h="2803" extrusionOk="0">
                  <a:moveTo>
                    <a:pt x="1124" y="265"/>
                  </a:moveTo>
                  <a:cubicBezTo>
                    <a:pt x="1177" y="265"/>
                    <a:pt x="1230" y="280"/>
                    <a:pt x="1278" y="308"/>
                  </a:cubicBezTo>
                  <a:lnTo>
                    <a:pt x="2726" y="1211"/>
                  </a:lnTo>
                  <a:cubicBezTo>
                    <a:pt x="2862" y="1296"/>
                    <a:pt x="2904" y="1473"/>
                    <a:pt x="2819" y="1611"/>
                  </a:cubicBezTo>
                  <a:lnTo>
                    <a:pt x="2327" y="2400"/>
                  </a:lnTo>
                  <a:cubicBezTo>
                    <a:pt x="2272" y="2488"/>
                    <a:pt x="2177" y="2537"/>
                    <a:pt x="2081" y="2537"/>
                  </a:cubicBezTo>
                  <a:cubicBezTo>
                    <a:pt x="2029" y="2537"/>
                    <a:pt x="1976" y="2522"/>
                    <a:pt x="1928" y="2494"/>
                  </a:cubicBezTo>
                  <a:lnTo>
                    <a:pt x="480" y="1591"/>
                  </a:lnTo>
                  <a:cubicBezTo>
                    <a:pt x="344" y="1506"/>
                    <a:pt x="302" y="1329"/>
                    <a:pt x="387" y="1191"/>
                  </a:cubicBezTo>
                  <a:lnTo>
                    <a:pt x="879" y="402"/>
                  </a:lnTo>
                  <a:cubicBezTo>
                    <a:pt x="933" y="314"/>
                    <a:pt x="1029" y="265"/>
                    <a:pt x="1124" y="265"/>
                  </a:cubicBezTo>
                  <a:close/>
                  <a:moveTo>
                    <a:pt x="1124" y="1"/>
                  </a:moveTo>
                  <a:cubicBezTo>
                    <a:pt x="932" y="1"/>
                    <a:pt x="756" y="99"/>
                    <a:pt x="654" y="264"/>
                  </a:cubicBezTo>
                  <a:lnTo>
                    <a:pt x="162" y="1053"/>
                  </a:lnTo>
                  <a:cubicBezTo>
                    <a:pt x="1" y="1313"/>
                    <a:pt x="80" y="1655"/>
                    <a:pt x="340" y="1817"/>
                  </a:cubicBezTo>
                  <a:lnTo>
                    <a:pt x="1788" y="2718"/>
                  </a:lnTo>
                  <a:cubicBezTo>
                    <a:pt x="1877" y="2772"/>
                    <a:pt x="1978" y="2802"/>
                    <a:pt x="2081" y="2802"/>
                  </a:cubicBezTo>
                  <a:cubicBezTo>
                    <a:pt x="2274" y="2801"/>
                    <a:pt x="2449" y="2703"/>
                    <a:pt x="2552" y="2540"/>
                  </a:cubicBezTo>
                  <a:lnTo>
                    <a:pt x="3044" y="1750"/>
                  </a:lnTo>
                  <a:cubicBezTo>
                    <a:pt x="3204" y="1490"/>
                    <a:pt x="3127" y="1148"/>
                    <a:pt x="2866" y="987"/>
                  </a:cubicBezTo>
                  <a:lnTo>
                    <a:pt x="1417" y="85"/>
                  </a:lnTo>
                  <a:cubicBezTo>
                    <a:pt x="1330" y="31"/>
                    <a:pt x="1229" y="1"/>
                    <a:pt x="112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5" name="Google Shape;945;p19"/>
            <p:cNvSpPr/>
            <p:nvPr/>
          </p:nvSpPr>
          <p:spPr>
            <a:xfrm>
              <a:off x="7260682" y="4216483"/>
              <a:ext cx="30479" cy="29722"/>
            </a:xfrm>
            <a:custGeom>
              <a:avLst/>
              <a:gdLst/>
              <a:ahLst/>
              <a:cxnLst/>
              <a:rect l="l" t="t" r="r" b="b"/>
              <a:pathLst>
                <a:path w="926" h="903" extrusionOk="0">
                  <a:moveTo>
                    <a:pt x="439" y="587"/>
                  </a:moveTo>
                  <a:cubicBezTo>
                    <a:pt x="464" y="587"/>
                    <a:pt x="487" y="597"/>
                    <a:pt x="504" y="612"/>
                  </a:cubicBezTo>
                  <a:cubicBezTo>
                    <a:pt x="521" y="628"/>
                    <a:pt x="523" y="650"/>
                    <a:pt x="517" y="671"/>
                  </a:cubicBezTo>
                  <a:cubicBezTo>
                    <a:pt x="516" y="674"/>
                    <a:pt x="512" y="678"/>
                    <a:pt x="509" y="687"/>
                  </a:cubicBezTo>
                  <a:lnTo>
                    <a:pt x="507" y="689"/>
                  </a:lnTo>
                  <a:lnTo>
                    <a:pt x="506" y="692"/>
                  </a:lnTo>
                  <a:lnTo>
                    <a:pt x="500" y="703"/>
                  </a:lnTo>
                  <a:cubicBezTo>
                    <a:pt x="488" y="715"/>
                    <a:pt x="471" y="720"/>
                    <a:pt x="453" y="720"/>
                  </a:cubicBezTo>
                  <a:cubicBezTo>
                    <a:pt x="450" y="720"/>
                    <a:pt x="446" y="720"/>
                    <a:pt x="443" y="720"/>
                  </a:cubicBezTo>
                  <a:cubicBezTo>
                    <a:pt x="412" y="719"/>
                    <a:pt x="385" y="699"/>
                    <a:pt x="373" y="679"/>
                  </a:cubicBezTo>
                  <a:cubicBezTo>
                    <a:pt x="358" y="653"/>
                    <a:pt x="362" y="610"/>
                    <a:pt x="399" y="596"/>
                  </a:cubicBezTo>
                  <a:cubicBezTo>
                    <a:pt x="412" y="590"/>
                    <a:pt x="426" y="587"/>
                    <a:pt x="439" y="587"/>
                  </a:cubicBezTo>
                  <a:close/>
                  <a:moveTo>
                    <a:pt x="562" y="1"/>
                  </a:moveTo>
                  <a:cubicBezTo>
                    <a:pt x="512" y="1"/>
                    <a:pt x="465" y="12"/>
                    <a:pt x="427" y="39"/>
                  </a:cubicBezTo>
                  <a:cubicBezTo>
                    <a:pt x="421" y="43"/>
                    <a:pt x="417" y="45"/>
                    <a:pt x="411" y="51"/>
                  </a:cubicBezTo>
                  <a:cubicBezTo>
                    <a:pt x="384" y="76"/>
                    <a:pt x="368" y="108"/>
                    <a:pt x="345" y="137"/>
                  </a:cubicBezTo>
                  <a:cubicBezTo>
                    <a:pt x="192" y="353"/>
                    <a:pt x="1" y="639"/>
                    <a:pt x="181" y="801"/>
                  </a:cubicBezTo>
                  <a:cubicBezTo>
                    <a:pt x="259" y="862"/>
                    <a:pt x="352" y="902"/>
                    <a:pt x="438" y="902"/>
                  </a:cubicBezTo>
                  <a:cubicBezTo>
                    <a:pt x="521" y="902"/>
                    <a:pt x="597" y="864"/>
                    <a:pt x="643" y="770"/>
                  </a:cubicBezTo>
                  <a:lnTo>
                    <a:pt x="657" y="742"/>
                  </a:lnTo>
                  <a:cubicBezTo>
                    <a:pt x="675" y="705"/>
                    <a:pt x="687" y="658"/>
                    <a:pt x="678" y="624"/>
                  </a:cubicBezTo>
                  <a:cubicBezTo>
                    <a:pt x="674" y="591"/>
                    <a:pt x="657" y="557"/>
                    <a:pt x="631" y="527"/>
                  </a:cubicBezTo>
                  <a:cubicBezTo>
                    <a:pt x="595" y="487"/>
                    <a:pt x="537" y="464"/>
                    <a:pt x="490" y="450"/>
                  </a:cubicBezTo>
                  <a:cubicBezTo>
                    <a:pt x="466" y="443"/>
                    <a:pt x="441" y="440"/>
                    <a:pt x="417" y="439"/>
                  </a:cubicBezTo>
                  <a:lnTo>
                    <a:pt x="418" y="438"/>
                  </a:lnTo>
                  <a:cubicBezTo>
                    <a:pt x="474" y="357"/>
                    <a:pt x="517" y="220"/>
                    <a:pt x="603" y="206"/>
                  </a:cubicBezTo>
                  <a:cubicBezTo>
                    <a:pt x="608" y="205"/>
                    <a:pt x="612" y="204"/>
                    <a:pt x="617" y="204"/>
                  </a:cubicBezTo>
                  <a:cubicBezTo>
                    <a:pt x="648" y="204"/>
                    <a:pt x="679" y="225"/>
                    <a:pt x="686" y="257"/>
                  </a:cubicBezTo>
                  <a:cubicBezTo>
                    <a:pt x="692" y="288"/>
                    <a:pt x="677" y="325"/>
                    <a:pt x="662" y="352"/>
                  </a:cubicBezTo>
                  <a:lnTo>
                    <a:pt x="662" y="353"/>
                  </a:lnTo>
                  <a:lnTo>
                    <a:pt x="666" y="354"/>
                  </a:lnTo>
                  <a:cubicBezTo>
                    <a:pt x="720" y="384"/>
                    <a:pt x="771" y="419"/>
                    <a:pt x="820" y="439"/>
                  </a:cubicBezTo>
                  <a:cubicBezTo>
                    <a:pt x="925" y="338"/>
                    <a:pt x="925" y="152"/>
                    <a:pt x="782" y="67"/>
                  </a:cubicBezTo>
                  <a:cubicBezTo>
                    <a:pt x="718" y="27"/>
                    <a:pt x="637" y="1"/>
                    <a:pt x="56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6" name="Google Shape;946;p19"/>
            <p:cNvSpPr/>
            <p:nvPr/>
          </p:nvSpPr>
          <p:spPr>
            <a:xfrm>
              <a:off x="7263183" y="4122314"/>
              <a:ext cx="105493" cy="92195"/>
            </a:xfrm>
            <a:custGeom>
              <a:avLst/>
              <a:gdLst/>
              <a:ahLst/>
              <a:cxnLst/>
              <a:rect l="l" t="t" r="r" b="b"/>
              <a:pathLst>
                <a:path w="3205" h="2801" extrusionOk="0">
                  <a:moveTo>
                    <a:pt x="1125" y="263"/>
                  </a:moveTo>
                  <a:cubicBezTo>
                    <a:pt x="1176" y="263"/>
                    <a:pt x="1229" y="278"/>
                    <a:pt x="1277" y="308"/>
                  </a:cubicBezTo>
                  <a:lnTo>
                    <a:pt x="2726" y="1209"/>
                  </a:lnTo>
                  <a:cubicBezTo>
                    <a:pt x="2861" y="1294"/>
                    <a:pt x="2904" y="1473"/>
                    <a:pt x="2819" y="1609"/>
                  </a:cubicBezTo>
                  <a:lnTo>
                    <a:pt x="2327" y="2400"/>
                  </a:lnTo>
                  <a:cubicBezTo>
                    <a:pt x="2272" y="2487"/>
                    <a:pt x="2176" y="2537"/>
                    <a:pt x="2080" y="2537"/>
                  </a:cubicBezTo>
                  <a:cubicBezTo>
                    <a:pt x="2029" y="2537"/>
                    <a:pt x="1976" y="2522"/>
                    <a:pt x="1928" y="2492"/>
                  </a:cubicBezTo>
                  <a:lnTo>
                    <a:pt x="479" y="1591"/>
                  </a:lnTo>
                  <a:cubicBezTo>
                    <a:pt x="344" y="1506"/>
                    <a:pt x="301" y="1327"/>
                    <a:pt x="386" y="1191"/>
                  </a:cubicBezTo>
                  <a:lnTo>
                    <a:pt x="878" y="401"/>
                  </a:lnTo>
                  <a:cubicBezTo>
                    <a:pt x="933" y="313"/>
                    <a:pt x="1028" y="263"/>
                    <a:pt x="1125" y="263"/>
                  </a:cubicBezTo>
                  <a:close/>
                  <a:moveTo>
                    <a:pt x="1125" y="1"/>
                  </a:moveTo>
                  <a:cubicBezTo>
                    <a:pt x="931" y="1"/>
                    <a:pt x="756" y="97"/>
                    <a:pt x="654" y="262"/>
                  </a:cubicBezTo>
                  <a:lnTo>
                    <a:pt x="162" y="1053"/>
                  </a:lnTo>
                  <a:cubicBezTo>
                    <a:pt x="0" y="1311"/>
                    <a:pt x="79" y="1655"/>
                    <a:pt x="340" y="1816"/>
                  </a:cubicBezTo>
                  <a:lnTo>
                    <a:pt x="1788" y="2718"/>
                  </a:lnTo>
                  <a:cubicBezTo>
                    <a:pt x="1876" y="2772"/>
                    <a:pt x="1977" y="2801"/>
                    <a:pt x="2080" y="2801"/>
                  </a:cubicBezTo>
                  <a:cubicBezTo>
                    <a:pt x="2274" y="2800"/>
                    <a:pt x="2450" y="2703"/>
                    <a:pt x="2552" y="2539"/>
                  </a:cubicBezTo>
                  <a:lnTo>
                    <a:pt x="3043" y="1750"/>
                  </a:lnTo>
                  <a:cubicBezTo>
                    <a:pt x="3205" y="1490"/>
                    <a:pt x="3126" y="1147"/>
                    <a:pt x="2865" y="986"/>
                  </a:cubicBezTo>
                  <a:lnTo>
                    <a:pt x="1417" y="85"/>
                  </a:lnTo>
                  <a:cubicBezTo>
                    <a:pt x="1329" y="29"/>
                    <a:pt x="1228" y="1"/>
                    <a:pt x="112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7" name="Google Shape;947;p19"/>
            <p:cNvSpPr/>
            <p:nvPr/>
          </p:nvSpPr>
          <p:spPr>
            <a:xfrm>
              <a:off x="7302977" y="4152365"/>
              <a:ext cx="27517" cy="30315"/>
            </a:xfrm>
            <a:custGeom>
              <a:avLst/>
              <a:gdLst/>
              <a:ahLst/>
              <a:cxnLst/>
              <a:rect l="l" t="t" r="r" b="b"/>
              <a:pathLst>
                <a:path w="836" h="921" extrusionOk="0">
                  <a:moveTo>
                    <a:pt x="505" y="229"/>
                  </a:moveTo>
                  <a:cubicBezTo>
                    <a:pt x="511" y="229"/>
                    <a:pt x="517" y="229"/>
                    <a:pt x="523" y="230"/>
                  </a:cubicBezTo>
                  <a:cubicBezTo>
                    <a:pt x="584" y="237"/>
                    <a:pt x="624" y="303"/>
                    <a:pt x="592" y="347"/>
                  </a:cubicBezTo>
                  <a:cubicBezTo>
                    <a:pt x="588" y="353"/>
                    <a:pt x="586" y="359"/>
                    <a:pt x="582" y="360"/>
                  </a:cubicBezTo>
                  <a:cubicBezTo>
                    <a:pt x="573" y="365"/>
                    <a:pt x="577" y="367"/>
                    <a:pt x="568" y="372"/>
                  </a:cubicBezTo>
                  <a:cubicBezTo>
                    <a:pt x="562" y="376"/>
                    <a:pt x="563" y="376"/>
                    <a:pt x="554" y="381"/>
                  </a:cubicBezTo>
                  <a:cubicBezTo>
                    <a:pt x="546" y="385"/>
                    <a:pt x="537" y="387"/>
                    <a:pt x="528" y="387"/>
                  </a:cubicBezTo>
                  <a:cubicBezTo>
                    <a:pt x="485" y="387"/>
                    <a:pt x="436" y="348"/>
                    <a:pt x="444" y="299"/>
                  </a:cubicBezTo>
                  <a:lnTo>
                    <a:pt x="444" y="297"/>
                  </a:lnTo>
                  <a:cubicBezTo>
                    <a:pt x="446" y="284"/>
                    <a:pt x="454" y="268"/>
                    <a:pt x="462" y="252"/>
                  </a:cubicBezTo>
                  <a:cubicBezTo>
                    <a:pt x="473" y="234"/>
                    <a:pt x="488" y="229"/>
                    <a:pt x="505" y="229"/>
                  </a:cubicBezTo>
                  <a:close/>
                  <a:moveTo>
                    <a:pt x="474" y="0"/>
                  </a:moveTo>
                  <a:cubicBezTo>
                    <a:pt x="448" y="0"/>
                    <a:pt x="422" y="4"/>
                    <a:pt x="398" y="12"/>
                  </a:cubicBezTo>
                  <a:cubicBezTo>
                    <a:pt x="381" y="19"/>
                    <a:pt x="366" y="26"/>
                    <a:pt x="350" y="35"/>
                  </a:cubicBezTo>
                  <a:cubicBezTo>
                    <a:pt x="282" y="82"/>
                    <a:pt x="209" y="204"/>
                    <a:pt x="214" y="292"/>
                  </a:cubicBezTo>
                  <a:cubicBezTo>
                    <a:pt x="216" y="413"/>
                    <a:pt x="306" y="530"/>
                    <a:pt x="433" y="550"/>
                  </a:cubicBezTo>
                  <a:lnTo>
                    <a:pt x="433" y="551"/>
                  </a:lnTo>
                  <a:cubicBezTo>
                    <a:pt x="405" y="601"/>
                    <a:pt x="364" y="658"/>
                    <a:pt x="315" y="658"/>
                  </a:cubicBezTo>
                  <a:cubicBezTo>
                    <a:pt x="306" y="658"/>
                    <a:pt x="296" y="656"/>
                    <a:pt x="286" y="652"/>
                  </a:cubicBezTo>
                  <a:cubicBezTo>
                    <a:pt x="249" y="633"/>
                    <a:pt x="237" y="589"/>
                    <a:pt x="248" y="555"/>
                  </a:cubicBezTo>
                  <a:cubicBezTo>
                    <a:pt x="198" y="512"/>
                    <a:pt x="123" y="478"/>
                    <a:pt x="70" y="446"/>
                  </a:cubicBezTo>
                  <a:lnTo>
                    <a:pt x="66" y="452"/>
                  </a:lnTo>
                  <a:cubicBezTo>
                    <a:pt x="22" y="504"/>
                    <a:pt x="1" y="558"/>
                    <a:pt x="3" y="613"/>
                  </a:cubicBezTo>
                  <a:cubicBezTo>
                    <a:pt x="9" y="756"/>
                    <a:pt x="186" y="920"/>
                    <a:pt x="341" y="920"/>
                  </a:cubicBezTo>
                  <a:cubicBezTo>
                    <a:pt x="361" y="920"/>
                    <a:pt x="382" y="917"/>
                    <a:pt x="401" y="911"/>
                  </a:cubicBezTo>
                  <a:cubicBezTo>
                    <a:pt x="459" y="887"/>
                    <a:pt x="509" y="844"/>
                    <a:pt x="552" y="794"/>
                  </a:cubicBezTo>
                  <a:cubicBezTo>
                    <a:pt x="588" y="747"/>
                    <a:pt x="614" y="695"/>
                    <a:pt x="642" y="645"/>
                  </a:cubicBezTo>
                  <a:lnTo>
                    <a:pt x="744" y="476"/>
                  </a:lnTo>
                  <a:cubicBezTo>
                    <a:pt x="790" y="398"/>
                    <a:pt x="835" y="322"/>
                    <a:pt x="833" y="247"/>
                  </a:cubicBezTo>
                  <a:cubicBezTo>
                    <a:pt x="833" y="153"/>
                    <a:pt x="741" y="109"/>
                    <a:pt x="667" y="58"/>
                  </a:cubicBezTo>
                  <a:cubicBezTo>
                    <a:pt x="607" y="24"/>
                    <a:pt x="539" y="0"/>
                    <a:pt x="47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8" name="Google Shape;948;p19"/>
            <p:cNvSpPr/>
            <p:nvPr/>
          </p:nvSpPr>
          <p:spPr>
            <a:xfrm>
              <a:off x="7302846" y="4058624"/>
              <a:ext cx="105493" cy="92228"/>
            </a:xfrm>
            <a:custGeom>
              <a:avLst/>
              <a:gdLst/>
              <a:ahLst/>
              <a:cxnLst/>
              <a:rect l="l" t="t" r="r" b="b"/>
              <a:pathLst>
                <a:path w="3205" h="2802" extrusionOk="0">
                  <a:moveTo>
                    <a:pt x="1124" y="264"/>
                  </a:moveTo>
                  <a:cubicBezTo>
                    <a:pt x="1176" y="264"/>
                    <a:pt x="1230" y="278"/>
                    <a:pt x="1277" y="308"/>
                  </a:cubicBezTo>
                  <a:lnTo>
                    <a:pt x="2725" y="1209"/>
                  </a:lnTo>
                  <a:cubicBezTo>
                    <a:pt x="2862" y="1294"/>
                    <a:pt x="2904" y="1473"/>
                    <a:pt x="2819" y="1610"/>
                  </a:cubicBezTo>
                  <a:lnTo>
                    <a:pt x="2326" y="2400"/>
                  </a:lnTo>
                  <a:cubicBezTo>
                    <a:pt x="2272" y="2488"/>
                    <a:pt x="2176" y="2537"/>
                    <a:pt x="2081" y="2537"/>
                  </a:cubicBezTo>
                  <a:cubicBezTo>
                    <a:pt x="2029" y="2537"/>
                    <a:pt x="1975" y="2522"/>
                    <a:pt x="1927" y="2493"/>
                  </a:cubicBezTo>
                  <a:lnTo>
                    <a:pt x="479" y="1591"/>
                  </a:lnTo>
                  <a:cubicBezTo>
                    <a:pt x="343" y="1506"/>
                    <a:pt x="301" y="1328"/>
                    <a:pt x="386" y="1191"/>
                  </a:cubicBezTo>
                  <a:lnTo>
                    <a:pt x="878" y="400"/>
                  </a:lnTo>
                  <a:cubicBezTo>
                    <a:pt x="933" y="313"/>
                    <a:pt x="1028" y="264"/>
                    <a:pt x="1124" y="264"/>
                  </a:cubicBezTo>
                  <a:close/>
                  <a:moveTo>
                    <a:pt x="1124" y="0"/>
                  </a:moveTo>
                  <a:cubicBezTo>
                    <a:pt x="932" y="0"/>
                    <a:pt x="756" y="97"/>
                    <a:pt x="654" y="262"/>
                  </a:cubicBezTo>
                  <a:lnTo>
                    <a:pt x="161" y="1053"/>
                  </a:lnTo>
                  <a:cubicBezTo>
                    <a:pt x="1" y="1312"/>
                    <a:pt x="79" y="1655"/>
                    <a:pt x="340" y="1815"/>
                  </a:cubicBezTo>
                  <a:lnTo>
                    <a:pt x="1788" y="2718"/>
                  </a:lnTo>
                  <a:cubicBezTo>
                    <a:pt x="1875" y="2772"/>
                    <a:pt x="1976" y="2802"/>
                    <a:pt x="2081" y="2802"/>
                  </a:cubicBezTo>
                  <a:cubicBezTo>
                    <a:pt x="2273" y="2802"/>
                    <a:pt x="2449" y="2703"/>
                    <a:pt x="2551" y="2539"/>
                  </a:cubicBezTo>
                  <a:lnTo>
                    <a:pt x="3044" y="1749"/>
                  </a:lnTo>
                  <a:cubicBezTo>
                    <a:pt x="3204" y="1490"/>
                    <a:pt x="3125" y="1147"/>
                    <a:pt x="2865" y="986"/>
                  </a:cubicBezTo>
                  <a:lnTo>
                    <a:pt x="1417" y="84"/>
                  </a:lnTo>
                  <a:cubicBezTo>
                    <a:pt x="1330" y="30"/>
                    <a:pt x="1228" y="0"/>
                    <a:pt x="112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9" name="Google Shape;949;p19"/>
            <p:cNvSpPr/>
            <p:nvPr/>
          </p:nvSpPr>
          <p:spPr>
            <a:xfrm>
              <a:off x="7330922" y="4080611"/>
              <a:ext cx="31500" cy="34956"/>
            </a:xfrm>
            <a:custGeom>
              <a:avLst/>
              <a:gdLst/>
              <a:ahLst/>
              <a:cxnLst/>
              <a:rect l="l" t="t" r="r" b="b"/>
              <a:pathLst>
                <a:path w="957" h="1062" extrusionOk="0">
                  <a:moveTo>
                    <a:pt x="479" y="1"/>
                  </a:moveTo>
                  <a:cubicBezTo>
                    <a:pt x="94" y="609"/>
                    <a:pt x="8" y="746"/>
                    <a:pt x="1" y="770"/>
                  </a:cubicBezTo>
                  <a:cubicBezTo>
                    <a:pt x="1" y="773"/>
                    <a:pt x="1" y="775"/>
                    <a:pt x="3" y="775"/>
                  </a:cubicBezTo>
                  <a:cubicBezTo>
                    <a:pt x="52" y="806"/>
                    <a:pt x="109" y="848"/>
                    <a:pt x="163" y="870"/>
                  </a:cubicBezTo>
                  <a:cubicBezTo>
                    <a:pt x="240" y="725"/>
                    <a:pt x="324" y="573"/>
                    <a:pt x="424" y="440"/>
                  </a:cubicBezTo>
                  <a:cubicBezTo>
                    <a:pt x="424" y="440"/>
                    <a:pt x="424" y="440"/>
                    <a:pt x="424" y="440"/>
                  </a:cubicBezTo>
                  <a:lnTo>
                    <a:pt x="424" y="440"/>
                  </a:lnTo>
                  <a:cubicBezTo>
                    <a:pt x="426" y="440"/>
                    <a:pt x="376" y="625"/>
                    <a:pt x="397" y="641"/>
                  </a:cubicBezTo>
                  <a:cubicBezTo>
                    <a:pt x="397" y="641"/>
                    <a:pt x="398" y="641"/>
                    <a:pt x="398" y="641"/>
                  </a:cubicBezTo>
                  <a:cubicBezTo>
                    <a:pt x="417" y="641"/>
                    <a:pt x="533" y="538"/>
                    <a:pt x="569" y="520"/>
                  </a:cubicBezTo>
                  <a:lnTo>
                    <a:pt x="569" y="520"/>
                  </a:lnTo>
                  <a:cubicBezTo>
                    <a:pt x="505" y="656"/>
                    <a:pt x="386" y="837"/>
                    <a:pt x="312" y="969"/>
                  </a:cubicBezTo>
                  <a:cubicBezTo>
                    <a:pt x="347" y="991"/>
                    <a:pt x="418" y="1028"/>
                    <a:pt x="458" y="1061"/>
                  </a:cubicBezTo>
                  <a:lnTo>
                    <a:pt x="686" y="704"/>
                  </a:lnTo>
                  <a:cubicBezTo>
                    <a:pt x="786" y="568"/>
                    <a:pt x="861" y="422"/>
                    <a:pt x="956" y="280"/>
                  </a:cubicBezTo>
                  <a:cubicBezTo>
                    <a:pt x="908" y="252"/>
                    <a:pt x="806" y="198"/>
                    <a:pt x="786" y="181"/>
                  </a:cubicBezTo>
                  <a:cubicBezTo>
                    <a:pt x="739" y="199"/>
                    <a:pt x="625" y="316"/>
                    <a:pt x="612" y="316"/>
                  </a:cubicBezTo>
                  <a:cubicBezTo>
                    <a:pt x="611" y="316"/>
                    <a:pt x="611" y="316"/>
                    <a:pt x="611" y="315"/>
                  </a:cubicBezTo>
                  <a:cubicBezTo>
                    <a:pt x="607" y="314"/>
                    <a:pt x="606" y="311"/>
                    <a:pt x="605" y="307"/>
                  </a:cubicBezTo>
                  <a:cubicBezTo>
                    <a:pt x="604" y="258"/>
                    <a:pt x="645" y="140"/>
                    <a:pt x="637" y="91"/>
                  </a:cubicBezTo>
                  <a:lnTo>
                    <a:pt x="636" y="91"/>
                  </a:lnTo>
                  <a:cubicBezTo>
                    <a:pt x="584" y="62"/>
                    <a:pt x="527" y="13"/>
                    <a:pt x="47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0" name="Google Shape;950;p19"/>
            <p:cNvSpPr/>
            <p:nvPr/>
          </p:nvSpPr>
          <p:spPr>
            <a:xfrm>
              <a:off x="7353337" y="4103914"/>
              <a:ext cx="20309" cy="16523"/>
            </a:xfrm>
            <a:custGeom>
              <a:avLst/>
              <a:gdLst/>
              <a:ahLst/>
              <a:cxnLst/>
              <a:rect l="l" t="t" r="r" b="b"/>
              <a:pathLst>
                <a:path w="617" h="502" extrusionOk="0">
                  <a:moveTo>
                    <a:pt x="117" y="0"/>
                  </a:moveTo>
                  <a:cubicBezTo>
                    <a:pt x="112" y="9"/>
                    <a:pt x="22" y="144"/>
                    <a:pt x="1" y="178"/>
                  </a:cubicBezTo>
                  <a:cubicBezTo>
                    <a:pt x="25" y="193"/>
                    <a:pt x="478" y="485"/>
                    <a:pt x="501" y="500"/>
                  </a:cubicBezTo>
                  <a:lnTo>
                    <a:pt x="503" y="501"/>
                  </a:lnTo>
                  <a:cubicBezTo>
                    <a:pt x="531" y="432"/>
                    <a:pt x="579" y="375"/>
                    <a:pt x="617" y="311"/>
                  </a:cubicBezTo>
                  <a:lnTo>
                    <a:pt x="117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1" name="Google Shape;951;p19"/>
            <p:cNvSpPr/>
            <p:nvPr/>
          </p:nvSpPr>
          <p:spPr>
            <a:xfrm>
              <a:off x="7235271" y="4369867"/>
              <a:ext cx="105460" cy="92195"/>
            </a:xfrm>
            <a:custGeom>
              <a:avLst/>
              <a:gdLst/>
              <a:ahLst/>
              <a:cxnLst/>
              <a:rect l="l" t="t" r="r" b="b"/>
              <a:pathLst>
                <a:path w="3204" h="2801" extrusionOk="0">
                  <a:moveTo>
                    <a:pt x="1124" y="263"/>
                  </a:moveTo>
                  <a:cubicBezTo>
                    <a:pt x="1176" y="263"/>
                    <a:pt x="1229" y="278"/>
                    <a:pt x="1277" y="307"/>
                  </a:cubicBezTo>
                  <a:lnTo>
                    <a:pt x="2725" y="1209"/>
                  </a:lnTo>
                  <a:cubicBezTo>
                    <a:pt x="2861" y="1295"/>
                    <a:pt x="2902" y="1474"/>
                    <a:pt x="2819" y="1609"/>
                  </a:cubicBezTo>
                  <a:lnTo>
                    <a:pt x="2326" y="2400"/>
                  </a:lnTo>
                  <a:cubicBezTo>
                    <a:pt x="2272" y="2487"/>
                    <a:pt x="2176" y="2536"/>
                    <a:pt x="2080" y="2536"/>
                  </a:cubicBezTo>
                  <a:cubicBezTo>
                    <a:pt x="2028" y="2536"/>
                    <a:pt x="1975" y="2521"/>
                    <a:pt x="1927" y="2492"/>
                  </a:cubicBezTo>
                  <a:lnTo>
                    <a:pt x="479" y="1591"/>
                  </a:lnTo>
                  <a:cubicBezTo>
                    <a:pt x="343" y="1506"/>
                    <a:pt x="300" y="1327"/>
                    <a:pt x="385" y="1190"/>
                  </a:cubicBezTo>
                  <a:lnTo>
                    <a:pt x="878" y="401"/>
                  </a:lnTo>
                  <a:cubicBezTo>
                    <a:pt x="932" y="312"/>
                    <a:pt x="1028" y="263"/>
                    <a:pt x="1124" y="263"/>
                  </a:cubicBezTo>
                  <a:close/>
                  <a:moveTo>
                    <a:pt x="1124" y="1"/>
                  </a:moveTo>
                  <a:cubicBezTo>
                    <a:pt x="931" y="1"/>
                    <a:pt x="756" y="97"/>
                    <a:pt x="654" y="262"/>
                  </a:cubicBezTo>
                  <a:lnTo>
                    <a:pt x="161" y="1052"/>
                  </a:lnTo>
                  <a:cubicBezTo>
                    <a:pt x="0" y="1311"/>
                    <a:pt x="79" y="1655"/>
                    <a:pt x="340" y="1816"/>
                  </a:cubicBezTo>
                  <a:lnTo>
                    <a:pt x="1788" y="2717"/>
                  </a:lnTo>
                  <a:cubicBezTo>
                    <a:pt x="1875" y="2772"/>
                    <a:pt x="1976" y="2801"/>
                    <a:pt x="2080" y="2801"/>
                  </a:cubicBezTo>
                  <a:cubicBezTo>
                    <a:pt x="2273" y="2801"/>
                    <a:pt x="2448" y="2704"/>
                    <a:pt x="2551" y="2539"/>
                  </a:cubicBezTo>
                  <a:lnTo>
                    <a:pt x="3043" y="1749"/>
                  </a:lnTo>
                  <a:cubicBezTo>
                    <a:pt x="3204" y="1490"/>
                    <a:pt x="3124" y="1148"/>
                    <a:pt x="2864" y="986"/>
                  </a:cubicBezTo>
                  <a:lnTo>
                    <a:pt x="1416" y="84"/>
                  </a:lnTo>
                  <a:cubicBezTo>
                    <a:pt x="1329" y="29"/>
                    <a:pt x="1228" y="1"/>
                    <a:pt x="112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2" name="Google Shape;952;p19"/>
            <p:cNvSpPr/>
            <p:nvPr/>
          </p:nvSpPr>
          <p:spPr>
            <a:xfrm>
              <a:off x="7278357" y="4401662"/>
              <a:ext cx="22909" cy="23106"/>
            </a:xfrm>
            <a:custGeom>
              <a:avLst/>
              <a:gdLst/>
              <a:ahLst/>
              <a:cxnLst/>
              <a:rect l="l" t="t" r="r" b="b"/>
              <a:pathLst>
                <a:path w="696" h="702" extrusionOk="0">
                  <a:moveTo>
                    <a:pt x="431" y="1"/>
                  </a:moveTo>
                  <a:cubicBezTo>
                    <a:pt x="422" y="10"/>
                    <a:pt x="419" y="12"/>
                    <a:pt x="411" y="24"/>
                  </a:cubicBezTo>
                  <a:cubicBezTo>
                    <a:pt x="398" y="41"/>
                    <a:pt x="380" y="63"/>
                    <a:pt x="362" y="90"/>
                  </a:cubicBezTo>
                  <a:cubicBezTo>
                    <a:pt x="335" y="128"/>
                    <a:pt x="316" y="157"/>
                    <a:pt x="303" y="178"/>
                  </a:cubicBezTo>
                  <a:cubicBezTo>
                    <a:pt x="291" y="174"/>
                    <a:pt x="122" y="89"/>
                    <a:pt x="114" y="79"/>
                  </a:cubicBezTo>
                  <a:cubicBezTo>
                    <a:pt x="107" y="91"/>
                    <a:pt x="32" y="234"/>
                    <a:pt x="2" y="271"/>
                  </a:cubicBezTo>
                  <a:cubicBezTo>
                    <a:pt x="1" y="272"/>
                    <a:pt x="1" y="272"/>
                    <a:pt x="2" y="275"/>
                  </a:cubicBezTo>
                  <a:cubicBezTo>
                    <a:pt x="13" y="293"/>
                    <a:pt x="132" y="375"/>
                    <a:pt x="151" y="387"/>
                  </a:cubicBezTo>
                  <a:lnTo>
                    <a:pt x="154" y="388"/>
                  </a:lnTo>
                  <a:cubicBezTo>
                    <a:pt x="154" y="391"/>
                    <a:pt x="149" y="403"/>
                    <a:pt x="139" y="419"/>
                  </a:cubicBezTo>
                  <a:cubicBezTo>
                    <a:pt x="102" y="488"/>
                    <a:pt x="81" y="502"/>
                    <a:pt x="53" y="565"/>
                  </a:cubicBezTo>
                  <a:cubicBezTo>
                    <a:pt x="50" y="569"/>
                    <a:pt x="53" y="569"/>
                    <a:pt x="52" y="570"/>
                  </a:cubicBezTo>
                  <a:cubicBezTo>
                    <a:pt x="60" y="570"/>
                    <a:pt x="243" y="702"/>
                    <a:pt x="265" y="702"/>
                  </a:cubicBezTo>
                  <a:cubicBezTo>
                    <a:pt x="266" y="702"/>
                    <a:pt x="267" y="701"/>
                    <a:pt x="267" y="701"/>
                  </a:cubicBezTo>
                  <a:lnTo>
                    <a:pt x="268" y="698"/>
                  </a:lnTo>
                  <a:cubicBezTo>
                    <a:pt x="286" y="670"/>
                    <a:pt x="371" y="566"/>
                    <a:pt x="385" y="532"/>
                  </a:cubicBezTo>
                  <a:cubicBezTo>
                    <a:pt x="411" y="532"/>
                    <a:pt x="545" y="627"/>
                    <a:pt x="561" y="627"/>
                  </a:cubicBezTo>
                  <a:cubicBezTo>
                    <a:pt x="612" y="562"/>
                    <a:pt x="640" y="502"/>
                    <a:pt x="696" y="425"/>
                  </a:cubicBezTo>
                  <a:cubicBezTo>
                    <a:pt x="656" y="392"/>
                    <a:pt x="569" y="344"/>
                    <a:pt x="528" y="312"/>
                  </a:cubicBezTo>
                  <a:cubicBezTo>
                    <a:pt x="531" y="293"/>
                    <a:pt x="607" y="176"/>
                    <a:pt x="633" y="136"/>
                  </a:cubicBezTo>
                  <a:cubicBezTo>
                    <a:pt x="605" y="111"/>
                    <a:pt x="444" y="32"/>
                    <a:pt x="43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3" name="Google Shape;953;p19"/>
            <p:cNvSpPr/>
            <p:nvPr/>
          </p:nvSpPr>
          <p:spPr>
            <a:xfrm>
              <a:off x="7274868" y="4306209"/>
              <a:ext cx="103551" cy="92228"/>
            </a:xfrm>
            <a:custGeom>
              <a:avLst/>
              <a:gdLst/>
              <a:ahLst/>
              <a:cxnLst/>
              <a:rect l="l" t="t" r="r" b="b"/>
              <a:pathLst>
                <a:path w="3146" h="2802" extrusionOk="0">
                  <a:moveTo>
                    <a:pt x="1124" y="264"/>
                  </a:moveTo>
                  <a:cubicBezTo>
                    <a:pt x="1176" y="264"/>
                    <a:pt x="1229" y="278"/>
                    <a:pt x="1277" y="308"/>
                  </a:cubicBezTo>
                  <a:lnTo>
                    <a:pt x="2725" y="1209"/>
                  </a:lnTo>
                  <a:cubicBezTo>
                    <a:pt x="2862" y="1294"/>
                    <a:pt x="2904" y="1474"/>
                    <a:pt x="2819" y="1610"/>
                  </a:cubicBezTo>
                  <a:lnTo>
                    <a:pt x="2326" y="2400"/>
                  </a:lnTo>
                  <a:cubicBezTo>
                    <a:pt x="2272" y="2488"/>
                    <a:pt x="2176" y="2537"/>
                    <a:pt x="2081" y="2537"/>
                  </a:cubicBezTo>
                  <a:cubicBezTo>
                    <a:pt x="2028" y="2537"/>
                    <a:pt x="1975" y="2522"/>
                    <a:pt x="1927" y="2493"/>
                  </a:cubicBezTo>
                  <a:lnTo>
                    <a:pt x="479" y="1591"/>
                  </a:lnTo>
                  <a:cubicBezTo>
                    <a:pt x="344" y="1506"/>
                    <a:pt x="302" y="1328"/>
                    <a:pt x="387" y="1191"/>
                  </a:cubicBezTo>
                  <a:lnTo>
                    <a:pt x="878" y="400"/>
                  </a:lnTo>
                  <a:cubicBezTo>
                    <a:pt x="933" y="313"/>
                    <a:pt x="1028" y="264"/>
                    <a:pt x="1124" y="264"/>
                  </a:cubicBezTo>
                  <a:close/>
                  <a:moveTo>
                    <a:pt x="1124" y="0"/>
                  </a:moveTo>
                  <a:cubicBezTo>
                    <a:pt x="932" y="0"/>
                    <a:pt x="756" y="97"/>
                    <a:pt x="654" y="262"/>
                  </a:cubicBezTo>
                  <a:lnTo>
                    <a:pt x="161" y="1053"/>
                  </a:lnTo>
                  <a:cubicBezTo>
                    <a:pt x="1" y="1312"/>
                    <a:pt x="79" y="1655"/>
                    <a:pt x="340" y="1815"/>
                  </a:cubicBezTo>
                  <a:lnTo>
                    <a:pt x="1788" y="2718"/>
                  </a:lnTo>
                  <a:cubicBezTo>
                    <a:pt x="1876" y="2772"/>
                    <a:pt x="1977" y="2802"/>
                    <a:pt x="2081" y="2802"/>
                  </a:cubicBezTo>
                  <a:cubicBezTo>
                    <a:pt x="2273" y="2802"/>
                    <a:pt x="2449" y="2704"/>
                    <a:pt x="2552" y="2539"/>
                  </a:cubicBezTo>
                  <a:lnTo>
                    <a:pt x="3043" y="1749"/>
                  </a:lnTo>
                  <a:cubicBezTo>
                    <a:pt x="3122" y="1623"/>
                    <a:pt x="3146" y="1475"/>
                    <a:pt x="3113" y="1330"/>
                  </a:cubicBezTo>
                  <a:cubicBezTo>
                    <a:pt x="3080" y="1186"/>
                    <a:pt x="2991" y="1064"/>
                    <a:pt x="2866" y="986"/>
                  </a:cubicBezTo>
                  <a:lnTo>
                    <a:pt x="1417" y="84"/>
                  </a:lnTo>
                  <a:cubicBezTo>
                    <a:pt x="1329" y="30"/>
                    <a:pt x="1228" y="0"/>
                    <a:pt x="112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4" name="Google Shape;954;p19"/>
            <p:cNvSpPr/>
            <p:nvPr/>
          </p:nvSpPr>
          <p:spPr>
            <a:xfrm>
              <a:off x="7315452" y="4341099"/>
              <a:ext cx="25509" cy="20769"/>
            </a:xfrm>
            <a:custGeom>
              <a:avLst/>
              <a:gdLst/>
              <a:ahLst/>
              <a:cxnLst/>
              <a:rect l="l" t="t" r="r" b="b"/>
              <a:pathLst>
                <a:path w="775" h="631" extrusionOk="0">
                  <a:moveTo>
                    <a:pt x="146" y="0"/>
                  </a:moveTo>
                  <a:cubicBezTo>
                    <a:pt x="139" y="11"/>
                    <a:pt x="27" y="180"/>
                    <a:pt x="1" y="223"/>
                  </a:cubicBezTo>
                  <a:cubicBezTo>
                    <a:pt x="29" y="243"/>
                    <a:pt x="601" y="611"/>
                    <a:pt x="629" y="630"/>
                  </a:cubicBezTo>
                  <a:lnTo>
                    <a:pt x="631" y="631"/>
                  </a:lnTo>
                  <a:cubicBezTo>
                    <a:pt x="667" y="545"/>
                    <a:pt x="725" y="471"/>
                    <a:pt x="774" y="392"/>
                  </a:cubicBezTo>
                  <a:lnTo>
                    <a:pt x="14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5" name="Google Shape;955;p19"/>
            <p:cNvSpPr/>
            <p:nvPr/>
          </p:nvSpPr>
          <p:spPr>
            <a:xfrm>
              <a:off x="7314563" y="4242585"/>
              <a:ext cx="103518" cy="92195"/>
            </a:xfrm>
            <a:custGeom>
              <a:avLst/>
              <a:gdLst/>
              <a:ahLst/>
              <a:cxnLst/>
              <a:rect l="l" t="t" r="r" b="b"/>
              <a:pathLst>
                <a:path w="3145" h="2801" extrusionOk="0">
                  <a:moveTo>
                    <a:pt x="1122" y="263"/>
                  </a:moveTo>
                  <a:cubicBezTo>
                    <a:pt x="1174" y="263"/>
                    <a:pt x="1227" y="278"/>
                    <a:pt x="1275" y="307"/>
                  </a:cubicBezTo>
                  <a:lnTo>
                    <a:pt x="2724" y="1209"/>
                  </a:lnTo>
                  <a:cubicBezTo>
                    <a:pt x="2860" y="1294"/>
                    <a:pt x="2901" y="1474"/>
                    <a:pt x="2816" y="1609"/>
                  </a:cubicBezTo>
                  <a:lnTo>
                    <a:pt x="2325" y="2399"/>
                  </a:lnTo>
                  <a:cubicBezTo>
                    <a:pt x="2269" y="2487"/>
                    <a:pt x="2174" y="2536"/>
                    <a:pt x="2078" y="2536"/>
                  </a:cubicBezTo>
                  <a:cubicBezTo>
                    <a:pt x="2027" y="2536"/>
                    <a:pt x="1974" y="2522"/>
                    <a:pt x="1926" y="2492"/>
                  </a:cubicBezTo>
                  <a:lnTo>
                    <a:pt x="477" y="1591"/>
                  </a:lnTo>
                  <a:cubicBezTo>
                    <a:pt x="342" y="1506"/>
                    <a:pt x="299" y="1327"/>
                    <a:pt x="384" y="1190"/>
                  </a:cubicBezTo>
                  <a:lnTo>
                    <a:pt x="876" y="400"/>
                  </a:lnTo>
                  <a:cubicBezTo>
                    <a:pt x="931" y="312"/>
                    <a:pt x="1027" y="263"/>
                    <a:pt x="1122" y="263"/>
                  </a:cubicBezTo>
                  <a:close/>
                  <a:moveTo>
                    <a:pt x="1124" y="0"/>
                  </a:moveTo>
                  <a:cubicBezTo>
                    <a:pt x="931" y="0"/>
                    <a:pt x="755" y="97"/>
                    <a:pt x="652" y="262"/>
                  </a:cubicBezTo>
                  <a:lnTo>
                    <a:pt x="161" y="1051"/>
                  </a:lnTo>
                  <a:cubicBezTo>
                    <a:pt x="0" y="1311"/>
                    <a:pt x="78" y="1655"/>
                    <a:pt x="338" y="1815"/>
                  </a:cubicBezTo>
                  <a:lnTo>
                    <a:pt x="1787" y="2716"/>
                  </a:lnTo>
                  <a:cubicBezTo>
                    <a:pt x="1875" y="2772"/>
                    <a:pt x="1976" y="2800"/>
                    <a:pt x="2080" y="2800"/>
                  </a:cubicBezTo>
                  <a:cubicBezTo>
                    <a:pt x="2273" y="2800"/>
                    <a:pt x="2448" y="2704"/>
                    <a:pt x="2550" y="2539"/>
                  </a:cubicBezTo>
                  <a:lnTo>
                    <a:pt x="3043" y="1748"/>
                  </a:lnTo>
                  <a:cubicBezTo>
                    <a:pt x="3121" y="1623"/>
                    <a:pt x="3145" y="1475"/>
                    <a:pt x="3112" y="1330"/>
                  </a:cubicBezTo>
                  <a:cubicBezTo>
                    <a:pt x="3077" y="1187"/>
                    <a:pt x="2990" y="1064"/>
                    <a:pt x="2864" y="985"/>
                  </a:cubicBezTo>
                  <a:lnTo>
                    <a:pt x="1416" y="83"/>
                  </a:lnTo>
                  <a:cubicBezTo>
                    <a:pt x="1328" y="29"/>
                    <a:pt x="1227" y="0"/>
                    <a:pt x="112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6" name="Google Shape;956;p19"/>
            <p:cNvSpPr/>
            <p:nvPr/>
          </p:nvSpPr>
          <p:spPr>
            <a:xfrm>
              <a:off x="7350539" y="4271649"/>
              <a:ext cx="33310" cy="34725"/>
            </a:xfrm>
            <a:custGeom>
              <a:avLst/>
              <a:gdLst/>
              <a:ahLst/>
              <a:cxnLst/>
              <a:rect l="l" t="t" r="r" b="b"/>
              <a:pathLst>
                <a:path w="1012" h="1055" extrusionOk="0">
                  <a:moveTo>
                    <a:pt x="425" y="0"/>
                  </a:moveTo>
                  <a:cubicBezTo>
                    <a:pt x="399" y="141"/>
                    <a:pt x="375" y="296"/>
                    <a:pt x="324" y="428"/>
                  </a:cubicBezTo>
                  <a:cubicBezTo>
                    <a:pt x="228" y="522"/>
                    <a:pt x="89" y="623"/>
                    <a:pt x="1" y="705"/>
                  </a:cubicBezTo>
                  <a:cubicBezTo>
                    <a:pt x="19" y="730"/>
                    <a:pt x="68" y="758"/>
                    <a:pt x="99" y="777"/>
                  </a:cubicBezTo>
                  <a:cubicBezTo>
                    <a:pt x="115" y="785"/>
                    <a:pt x="188" y="831"/>
                    <a:pt x="202" y="839"/>
                  </a:cubicBezTo>
                  <a:cubicBezTo>
                    <a:pt x="276" y="791"/>
                    <a:pt x="340" y="709"/>
                    <a:pt x="421" y="655"/>
                  </a:cubicBezTo>
                  <a:lnTo>
                    <a:pt x="421" y="655"/>
                  </a:lnTo>
                  <a:lnTo>
                    <a:pt x="420" y="656"/>
                  </a:lnTo>
                  <a:cubicBezTo>
                    <a:pt x="409" y="740"/>
                    <a:pt x="360" y="838"/>
                    <a:pt x="348" y="922"/>
                  </a:cubicBezTo>
                  <a:lnTo>
                    <a:pt x="350" y="923"/>
                  </a:lnTo>
                  <a:cubicBezTo>
                    <a:pt x="360" y="934"/>
                    <a:pt x="441" y="987"/>
                    <a:pt x="457" y="996"/>
                  </a:cubicBezTo>
                  <a:cubicBezTo>
                    <a:pt x="480" y="1011"/>
                    <a:pt x="506" y="1024"/>
                    <a:pt x="527" y="1038"/>
                  </a:cubicBezTo>
                  <a:cubicBezTo>
                    <a:pt x="537" y="1044"/>
                    <a:pt x="543" y="1046"/>
                    <a:pt x="553" y="1055"/>
                  </a:cubicBezTo>
                  <a:cubicBezTo>
                    <a:pt x="594" y="928"/>
                    <a:pt x="619" y="770"/>
                    <a:pt x="669" y="644"/>
                  </a:cubicBezTo>
                  <a:cubicBezTo>
                    <a:pt x="767" y="533"/>
                    <a:pt x="898" y="449"/>
                    <a:pt x="1009" y="357"/>
                  </a:cubicBezTo>
                  <a:cubicBezTo>
                    <a:pt x="1010" y="357"/>
                    <a:pt x="1010" y="357"/>
                    <a:pt x="1010" y="357"/>
                  </a:cubicBezTo>
                  <a:cubicBezTo>
                    <a:pt x="1011" y="357"/>
                    <a:pt x="1011" y="357"/>
                    <a:pt x="1011" y="357"/>
                  </a:cubicBezTo>
                  <a:lnTo>
                    <a:pt x="1010" y="355"/>
                  </a:lnTo>
                  <a:cubicBezTo>
                    <a:pt x="936" y="309"/>
                    <a:pt x="820" y="236"/>
                    <a:pt x="783" y="219"/>
                  </a:cubicBezTo>
                  <a:cubicBezTo>
                    <a:pt x="730" y="264"/>
                    <a:pt x="620" y="381"/>
                    <a:pt x="564" y="418"/>
                  </a:cubicBezTo>
                  <a:cubicBezTo>
                    <a:pt x="575" y="358"/>
                    <a:pt x="627" y="203"/>
                    <a:pt x="648" y="136"/>
                  </a:cubicBezTo>
                  <a:cubicBezTo>
                    <a:pt x="647" y="130"/>
                    <a:pt x="565" y="80"/>
                    <a:pt x="527" y="57"/>
                  </a:cubicBezTo>
                  <a:cubicBezTo>
                    <a:pt x="504" y="43"/>
                    <a:pt x="471" y="23"/>
                    <a:pt x="42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7" name="Google Shape;957;p19"/>
            <p:cNvSpPr/>
            <p:nvPr/>
          </p:nvSpPr>
          <p:spPr>
            <a:xfrm>
              <a:off x="7356069" y="4178862"/>
              <a:ext cx="101642" cy="92228"/>
            </a:xfrm>
            <a:custGeom>
              <a:avLst/>
              <a:gdLst/>
              <a:ahLst/>
              <a:cxnLst/>
              <a:rect l="l" t="t" r="r" b="b"/>
              <a:pathLst>
                <a:path w="3088" h="2802" extrusionOk="0">
                  <a:moveTo>
                    <a:pt x="1066" y="266"/>
                  </a:moveTo>
                  <a:cubicBezTo>
                    <a:pt x="1118" y="266"/>
                    <a:pt x="1171" y="280"/>
                    <a:pt x="1219" y="309"/>
                  </a:cubicBezTo>
                  <a:lnTo>
                    <a:pt x="2667" y="1211"/>
                  </a:lnTo>
                  <a:cubicBezTo>
                    <a:pt x="2803" y="1296"/>
                    <a:pt x="2846" y="1474"/>
                    <a:pt x="2761" y="1612"/>
                  </a:cubicBezTo>
                  <a:lnTo>
                    <a:pt x="2268" y="2401"/>
                  </a:lnTo>
                  <a:cubicBezTo>
                    <a:pt x="2214" y="2489"/>
                    <a:pt x="2118" y="2538"/>
                    <a:pt x="2022" y="2538"/>
                  </a:cubicBezTo>
                  <a:cubicBezTo>
                    <a:pt x="1970" y="2538"/>
                    <a:pt x="1917" y="2524"/>
                    <a:pt x="1869" y="2495"/>
                  </a:cubicBezTo>
                  <a:lnTo>
                    <a:pt x="421" y="1593"/>
                  </a:lnTo>
                  <a:cubicBezTo>
                    <a:pt x="285" y="1507"/>
                    <a:pt x="242" y="1330"/>
                    <a:pt x="327" y="1193"/>
                  </a:cubicBezTo>
                  <a:lnTo>
                    <a:pt x="820" y="402"/>
                  </a:lnTo>
                  <a:cubicBezTo>
                    <a:pt x="874" y="315"/>
                    <a:pt x="970" y="266"/>
                    <a:pt x="1066" y="266"/>
                  </a:cubicBezTo>
                  <a:close/>
                  <a:moveTo>
                    <a:pt x="1066" y="1"/>
                  </a:moveTo>
                  <a:cubicBezTo>
                    <a:pt x="873" y="1"/>
                    <a:pt x="698" y="98"/>
                    <a:pt x="596" y="263"/>
                  </a:cubicBezTo>
                  <a:lnTo>
                    <a:pt x="103" y="1053"/>
                  </a:lnTo>
                  <a:cubicBezTo>
                    <a:pt x="24" y="1179"/>
                    <a:pt x="1" y="1327"/>
                    <a:pt x="34" y="1471"/>
                  </a:cubicBezTo>
                  <a:cubicBezTo>
                    <a:pt x="67" y="1615"/>
                    <a:pt x="155" y="1739"/>
                    <a:pt x="282" y="1816"/>
                  </a:cubicBezTo>
                  <a:lnTo>
                    <a:pt x="1730" y="2718"/>
                  </a:lnTo>
                  <a:cubicBezTo>
                    <a:pt x="1817" y="2772"/>
                    <a:pt x="1918" y="2801"/>
                    <a:pt x="2022" y="2801"/>
                  </a:cubicBezTo>
                  <a:cubicBezTo>
                    <a:pt x="2215" y="2801"/>
                    <a:pt x="2390" y="2704"/>
                    <a:pt x="2493" y="2539"/>
                  </a:cubicBezTo>
                  <a:lnTo>
                    <a:pt x="2985" y="1750"/>
                  </a:lnTo>
                  <a:cubicBezTo>
                    <a:pt x="3064" y="1623"/>
                    <a:pt x="3087" y="1476"/>
                    <a:pt x="3054" y="1331"/>
                  </a:cubicBezTo>
                  <a:cubicBezTo>
                    <a:pt x="3019" y="1187"/>
                    <a:pt x="2933" y="1065"/>
                    <a:pt x="2806" y="986"/>
                  </a:cubicBezTo>
                  <a:lnTo>
                    <a:pt x="1358" y="85"/>
                  </a:lnTo>
                  <a:cubicBezTo>
                    <a:pt x="1271" y="30"/>
                    <a:pt x="1170" y="1"/>
                    <a:pt x="106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8" name="Google Shape;958;p19"/>
            <p:cNvSpPr/>
            <p:nvPr/>
          </p:nvSpPr>
          <p:spPr>
            <a:xfrm>
              <a:off x="7396357" y="4229715"/>
              <a:ext cx="9282" cy="8920"/>
            </a:xfrm>
            <a:custGeom>
              <a:avLst/>
              <a:gdLst/>
              <a:ahLst/>
              <a:cxnLst/>
              <a:rect l="l" t="t" r="r" b="b"/>
              <a:pathLst>
                <a:path w="282" h="271" extrusionOk="0">
                  <a:moveTo>
                    <a:pt x="101" y="1"/>
                  </a:moveTo>
                  <a:cubicBezTo>
                    <a:pt x="84" y="27"/>
                    <a:pt x="21" y="120"/>
                    <a:pt x="0" y="166"/>
                  </a:cubicBezTo>
                  <a:lnTo>
                    <a:pt x="5" y="169"/>
                  </a:lnTo>
                  <a:lnTo>
                    <a:pt x="164" y="270"/>
                  </a:lnTo>
                  <a:lnTo>
                    <a:pt x="166" y="271"/>
                  </a:lnTo>
                  <a:lnTo>
                    <a:pt x="167" y="270"/>
                  </a:lnTo>
                  <a:lnTo>
                    <a:pt x="170" y="269"/>
                  </a:lnTo>
                  <a:cubicBezTo>
                    <a:pt x="187" y="242"/>
                    <a:pt x="279" y="110"/>
                    <a:pt x="281" y="107"/>
                  </a:cubicBezTo>
                  <a:cubicBezTo>
                    <a:pt x="261" y="81"/>
                    <a:pt x="149" y="9"/>
                    <a:pt x="10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9" name="Google Shape;959;p19"/>
            <p:cNvSpPr/>
            <p:nvPr/>
          </p:nvSpPr>
          <p:spPr>
            <a:xfrm>
              <a:off x="7406133" y="4214015"/>
              <a:ext cx="9249" cy="8986"/>
            </a:xfrm>
            <a:custGeom>
              <a:avLst/>
              <a:gdLst/>
              <a:ahLst/>
              <a:cxnLst/>
              <a:rect l="l" t="t" r="r" b="b"/>
              <a:pathLst>
                <a:path w="281" h="273" extrusionOk="0">
                  <a:moveTo>
                    <a:pt x="101" y="0"/>
                  </a:moveTo>
                  <a:cubicBezTo>
                    <a:pt x="83" y="27"/>
                    <a:pt x="19" y="119"/>
                    <a:pt x="0" y="165"/>
                  </a:cubicBezTo>
                  <a:lnTo>
                    <a:pt x="3" y="168"/>
                  </a:lnTo>
                  <a:lnTo>
                    <a:pt x="163" y="270"/>
                  </a:lnTo>
                  <a:lnTo>
                    <a:pt x="166" y="272"/>
                  </a:lnTo>
                  <a:lnTo>
                    <a:pt x="167" y="270"/>
                  </a:lnTo>
                  <a:lnTo>
                    <a:pt x="168" y="269"/>
                  </a:lnTo>
                  <a:cubicBezTo>
                    <a:pt x="186" y="243"/>
                    <a:pt x="279" y="111"/>
                    <a:pt x="280" y="109"/>
                  </a:cubicBezTo>
                  <a:cubicBezTo>
                    <a:pt x="262" y="82"/>
                    <a:pt x="150" y="9"/>
                    <a:pt x="10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0" name="Google Shape;960;p19"/>
            <p:cNvSpPr/>
            <p:nvPr/>
          </p:nvSpPr>
          <p:spPr>
            <a:xfrm>
              <a:off x="7394448" y="4217635"/>
              <a:ext cx="23073" cy="17906"/>
            </a:xfrm>
            <a:custGeom>
              <a:avLst/>
              <a:gdLst/>
              <a:ahLst/>
              <a:cxnLst/>
              <a:rect l="l" t="t" r="r" b="b"/>
              <a:pathLst>
                <a:path w="701" h="544" extrusionOk="0">
                  <a:moveTo>
                    <a:pt x="106" y="1"/>
                  </a:moveTo>
                  <a:cubicBezTo>
                    <a:pt x="101" y="9"/>
                    <a:pt x="21" y="131"/>
                    <a:pt x="1" y="163"/>
                  </a:cubicBezTo>
                  <a:cubicBezTo>
                    <a:pt x="23" y="178"/>
                    <a:pt x="571" y="529"/>
                    <a:pt x="596" y="542"/>
                  </a:cubicBezTo>
                  <a:lnTo>
                    <a:pt x="597" y="543"/>
                  </a:lnTo>
                  <a:cubicBezTo>
                    <a:pt x="621" y="483"/>
                    <a:pt x="667" y="428"/>
                    <a:pt x="701" y="371"/>
                  </a:cubicBezTo>
                  <a:lnTo>
                    <a:pt x="10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1" name="Google Shape;961;p19"/>
            <p:cNvSpPr/>
            <p:nvPr/>
          </p:nvSpPr>
          <p:spPr>
            <a:xfrm>
              <a:off x="7395699" y="4115204"/>
              <a:ext cx="101609" cy="92261"/>
            </a:xfrm>
            <a:custGeom>
              <a:avLst/>
              <a:gdLst/>
              <a:ahLst/>
              <a:cxnLst/>
              <a:rect l="l" t="t" r="r" b="b"/>
              <a:pathLst>
                <a:path w="3087" h="2803" extrusionOk="0">
                  <a:moveTo>
                    <a:pt x="1065" y="265"/>
                  </a:moveTo>
                  <a:cubicBezTo>
                    <a:pt x="1117" y="265"/>
                    <a:pt x="1170" y="279"/>
                    <a:pt x="1218" y="308"/>
                  </a:cubicBezTo>
                  <a:lnTo>
                    <a:pt x="2666" y="1210"/>
                  </a:lnTo>
                  <a:cubicBezTo>
                    <a:pt x="2804" y="1296"/>
                    <a:pt x="2845" y="1474"/>
                    <a:pt x="2760" y="1610"/>
                  </a:cubicBezTo>
                  <a:lnTo>
                    <a:pt x="2267" y="2400"/>
                  </a:lnTo>
                  <a:cubicBezTo>
                    <a:pt x="2213" y="2488"/>
                    <a:pt x="2117" y="2537"/>
                    <a:pt x="2022" y="2537"/>
                  </a:cubicBezTo>
                  <a:cubicBezTo>
                    <a:pt x="1969" y="2537"/>
                    <a:pt x="1916" y="2522"/>
                    <a:pt x="1868" y="2493"/>
                  </a:cubicBezTo>
                  <a:lnTo>
                    <a:pt x="420" y="1591"/>
                  </a:lnTo>
                  <a:cubicBezTo>
                    <a:pt x="285" y="1506"/>
                    <a:pt x="243" y="1328"/>
                    <a:pt x="328" y="1191"/>
                  </a:cubicBezTo>
                  <a:lnTo>
                    <a:pt x="819" y="402"/>
                  </a:lnTo>
                  <a:cubicBezTo>
                    <a:pt x="874" y="313"/>
                    <a:pt x="969" y="265"/>
                    <a:pt x="1065" y="265"/>
                  </a:cubicBezTo>
                  <a:close/>
                  <a:moveTo>
                    <a:pt x="1065" y="1"/>
                  </a:moveTo>
                  <a:cubicBezTo>
                    <a:pt x="873" y="1"/>
                    <a:pt x="697" y="99"/>
                    <a:pt x="595" y="263"/>
                  </a:cubicBezTo>
                  <a:lnTo>
                    <a:pt x="102" y="1053"/>
                  </a:lnTo>
                  <a:cubicBezTo>
                    <a:pt x="25" y="1180"/>
                    <a:pt x="0" y="1327"/>
                    <a:pt x="33" y="1472"/>
                  </a:cubicBezTo>
                  <a:cubicBezTo>
                    <a:pt x="67" y="1616"/>
                    <a:pt x="154" y="1739"/>
                    <a:pt x="281" y="1817"/>
                  </a:cubicBezTo>
                  <a:lnTo>
                    <a:pt x="1729" y="2718"/>
                  </a:lnTo>
                  <a:cubicBezTo>
                    <a:pt x="1817" y="2772"/>
                    <a:pt x="1918" y="2802"/>
                    <a:pt x="2022" y="2802"/>
                  </a:cubicBezTo>
                  <a:cubicBezTo>
                    <a:pt x="2214" y="2802"/>
                    <a:pt x="2390" y="2705"/>
                    <a:pt x="2493" y="2540"/>
                  </a:cubicBezTo>
                  <a:lnTo>
                    <a:pt x="2984" y="1750"/>
                  </a:lnTo>
                  <a:cubicBezTo>
                    <a:pt x="3063" y="1623"/>
                    <a:pt x="3087" y="1476"/>
                    <a:pt x="3054" y="1331"/>
                  </a:cubicBezTo>
                  <a:cubicBezTo>
                    <a:pt x="3021" y="1187"/>
                    <a:pt x="2932" y="1065"/>
                    <a:pt x="2807" y="987"/>
                  </a:cubicBezTo>
                  <a:lnTo>
                    <a:pt x="1358" y="85"/>
                  </a:lnTo>
                  <a:cubicBezTo>
                    <a:pt x="1270" y="30"/>
                    <a:pt x="1169" y="1"/>
                    <a:pt x="106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2" name="Google Shape;962;p19"/>
            <p:cNvSpPr/>
            <p:nvPr/>
          </p:nvSpPr>
          <p:spPr>
            <a:xfrm>
              <a:off x="7421932" y="4138212"/>
              <a:ext cx="31434" cy="31138"/>
            </a:xfrm>
            <a:custGeom>
              <a:avLst/>
              <a:gdLst/>
              <a:ahLst/>
              <a:cxnLst/>
              <a:rect l="l" t="t" r="r" b="b"/>
              <a:pathLst>
                <a:path w="955" h="946" extrusionOk="0">
                  <a:moveTo>
                    <a:pt x="553" y="1"/>
                  </a:moveTo>
                  <a:cubicBezTo>
                    <a:pt x="548" y="1"/>
                    <a:pt x="543" y="1"/>
                    <a:pt x="537" y="2"/>
                  </a:cubicBezTo>
                  <a:cubicBezTo>
                    <a:pt x="494" y="9"/>
                    <a:pt x="452" y="29"/>
                    <a:pt x="414" y="61"/>
                  </a:cubicBezTo>
                  <a:cubicBezTo>
                    <a:pt x="391" y="78"/>
                    <a:pt x="367" y="102"/>
                    <a:pt x="353" y="129"/>
                  </a:cubicBezTo>
                  <a:cubicBezTo>
                    <a:pt x="198" y="371"/>
                    <a:pt x="128" y="487"/>
                    <a:pt x="66" y="599"/>
                  </a:cubicBezTo>
                  <a:cubicBezTo>
                    <a:pt x="0" y="733"/>
                    <a:pt x="113" y="855"/>
                    <a:pt x="229" y="908"/>
                  </a:cubicBezTo>
                  <a:cubicBezTo>
                    <a:pt x="272" y="934"/>
                    <a:pt x="319" y="946"/>
                    <a:pt x="365" y="946"/>
                  </a:cubicBezTo>
                  <a:cubicBezTo>
                    <a:pt x="493" y="946"/>
                    <a:pt x="617" y="853"/>
                    <a:pt x="651" y="716"/>
                  </a:cubicBezTo>
                  <a:cubicBezTo>
                    <a:pt x="617" y="677"/>
                    <a:pt x="544" y="647"/>
                    <a:pt x="505" y="615"/>
                  </a:cubicBezTo>
                  <a:cubicBezTo>
                    <a:pt x="475" y="647"/>
                    <a:pt x="460" y="693"/>
                    <a:pt x="421" y="717"/>
                  </a:cubicBezTo>
                  <a:cubicBezTo>
                    <a:pt x="408" y="725"/>
                    <a:pt x="393" y="729"/>
                    <a:pt x="379" y="729"/>
                  </a:cubicBezTo>
                  <a:cubicBezTo>
                    <a:pt x="357" y="729"/>
                    <a:pt x="334" y="721"/>
                    <a:pt x="316" y="706"/>
                  </a:cubicBezTo>
                  <a:cubicBezTo>
                    <a:pt x="281" y="667"/>
                    <a:pt x="294" y="609"/>
                    <a:pt x="316" y="562"/>
                  </a:cubicBezTo>
                  <a:cubicBezTo>
                    <a:pt x="371" y="455"/>
                    <a:pt x="512" y="249"/>
                    <a:pt x="521" y="245"/>
                  </a:cubicBezTo>
                  <a:cubicBezTo>
                    <a:pt x="523" y="242"/>
                    <a:pt x="532" y="236"/>
                    <a:pt x="537" y="235"/>
                  </a:cubicBezTo>
                  <a:cubicBezTo>
                    <a:pt x="541" y="234"/>
                    <a:pt x="544" y="234"/>
                    <a:pt x="548" y="234"/>
                  </a:cubicBezTo>
                  <a:cubicBezTo>
                    <a:pt x="566" y="234"/>
                    <a:pt x="588" y="244"/>
                    <a:pt x="605" y="252"/>
                  </a:cubicBezTo>
                  <a:cubicBezTo>
                    <a:pt x="696" y="304"/>
                    <a:pt x="618" y="386"/>
                    <a:pt x="591" y="451"/>
                  </a:cubicBezTo>
                  <a:cubicBezTo>
                    <a:pt x="641" y="498"/>
                    <a:pt x="688" y="536"/>
                    <a:pt x="752" y="557"/>
                  </a:cubicBezTo>
                  <a:cubicBezTo>
                    <a:pt x="954" y="394"/>
                    <a:pt x="858" y="71"/>
                    <a:pt x="611" y="11"/>
                  </a:cubicBezTo>
                  <a:cubicBezTo>
                    <a:pt x="591" y="5"/>
                    <a:pt x="572" y="1"/>
                    <a:pt x="55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3" name="Google Shape;963;p19"/>
            <p:cNvSpPr/>
            <p:nvPr/>
          </p:nvSpPr>
          <p:spPr>
            <a:xfrm>
              <a:off x="7441319" y="4149370"/>
              <a:ext cx="31598" cy="34824"/>
            </a:xfrm>
            <a:custGeom>
              <a:avLst/>
              <a:gdLst/>
              <a:ahLst/>
              <a:cxnLst/>
              <a:rect l="l" t="t" r="r" b="b"/>
              <a:pathLst>
                <a:path w="960" h="1058" extrusionOk="0">
                  <a:moveTo>
                    <a:pt x="485" y="0"/>
                  </a:moveTo>
                  <a:cubicBezTo>
                    <a:pt x="306" y="247"/>
                    <a:pt x="162" y="505"/>
                    <a:pt x="0" y="768"/>
                  </a:cubicBezTo>
                  <a:cubicBezTo>
                    <a:pt x="139" y="870"/>
                    <a:pt x="309" y="961"/>
                    <a:pt x="461" y="1058"/>
                  </a:cubicBezTo>
                  <a:cubicBezTo>
                    <a:pt x="502" y="1020"/>
                    <a:pt x="536" y="966"/>
                    <a:pt x="562" y="915"/>
                  </a:cubicBezTo>
                  <a:lnTo>
                    <a:pt x="564" y="913"/>
                  </a:lnTo>
                  <a:cubicBezTo>
                    <a:pt x="459" y="852"/>
                    <a:pt x="371" y="785"/>
                    <a:pt x="273" y="724"/>
                  </a:cubicBezTo>
                  <a:lnTo>
                    <a:pt x="273" y="722"/>
                  </a:lnTo>
                  <a:cubicBezTo>
                    <a:pt x="291" y="684"/>
                    <a:pt x="325" y="620"/>
                    <a:pt x="360" y="581"/>
                  </a:cubicBezTo>
                  <a:cubicBezTo>
                    <a:pt x="361" y="581"/>
                    <a:pt x="361" y="581"/>
                    <a:pt x="361" y="581"/>
                  </a:cubicBezTo>
                  <a:cubicBezTo>
                    <a:pt x="387" y="581"/>
                    <a:pt x="451" y="638"/>
                    <a:pt x="504" y="654"/>
                  </a:cubicBezTo>
                  <a:cubicBezTo>
                    <a:pt x="538" y="599"/>
                    <a:pt x="576" y="552"/>
                    <a:pt x="599" y="496"/>
                  </a:cubicBezTo>
                  <a:lnTo>
                    <a:pt x="602" y="495"/>
                  </a:lnTo>
                  <a:cubicBezTo>
                    <a:pt x="556" y="464"/>
                    <a:pt x="508" y="436"/>
                    <a:pt x="464" y="405"/>
                  </a:cubicBezTo>
                  <a:lnTo>
                    <a:pt x="464" y="404"/>
                  </a:lnTo>
                  <a:cubicBezTo>
                    <a:pt x="479" y="358"/>
                    <a:pt x="519" y="317"/>
                    <a:pt x="545" y="271"/>
                  </a:cubicBezTo>
                  <a:lnTo>
                    <a:pt x="546" y="271"/>
                  </a:lnTo>
                  <a:lnTo>
                    <a:pt x="551" y="275"/>
                  </a:lnTo>
                  <a:cubicBezTo>
                    <a:pt x="656" y="328"/>
                    <a:pt x="745" y="405"/>
                    <a:pt x="854" y="445"/>
                  </a:cubicBezTo>
                  <a:lnTo>
                    <a:pt x="855" y="443"/>
                  </a:lnTo>
                  <a:cubicBezTo>
                    <a:pt x="889" y="389"/>
                    <a:pt x="929" y="340"/>
                    <a:pt x="955" y="283"/>
                  </a:cubicBezTo>
                  <a:cubicBezTo>
                    <a:pt x="959" y="277"/>
                    <a:pt x="663" y="100"/>
                    <a:pt x="48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4" name="Google Shape;964;p19"/>
            <p:cNvSpPr/>
            <p:nvPr/>
          </p:nvSpPr>
          <p:spPr>
            <a:xfrm>
              <a:off x="7162134" y="3894148"/>
              <a:ext cx="96309" cy="79786"/>
            </a:xfrm>
            <a:custGeom>
              <a:avLst/>
              <a:gdLst/>
              <a:ahLst/>
              <a:cxnLst/>
              <a:rect l="l" t="t" r="r" b="b"/>
              <a:pathLst>
                <a:path w="2926" h="2424" extrusionOk="0">
                  <a:moveTo>
                    <a:pt x="847" y="263"/>
                  </a:moveTo>
                  <a:cubicBezTo>
                    <a:pt x="899" y="263"/>
                    <a:pt x="952" y="278"/>
                    <a:pt x="1000" y="307"/>
                  </a:cubicBezTo>
                  <a:lnTo>
                    <a:pt x="2448" y="1209"/>
                  </a:lnTo>
                  <a:cubicBezTo>
                    <a:pt x="2584" y="1294"/>
                    <a:pt x="2626" y="1472"/>
                    <a:pt x="2540" y="1609"/>
                  </a:cubicBezTo>
                  <a:lnTo>
                    <a:pt x="2282" y="2024"/>
                  </a:lnTo>
                  <a:cubicBezTo>
                    <a:pt x="2228" y="2113"/>
                    <a:pt x="2133" y="2161"/>
                    <a:pt x="2036" y="2161"/>
                  </a:cubicBezTo>
                  <a:cubicBezTo>
                    <a:pt x="1984" y="2161"/>
                    <a:pt x="1931" y="2146"/>
                    <a:pt x="1883" y="2117"/>
                  </a:cubicBezTo>
                  <a:lnTo>
                    <a:pt x="435" y="1215"/>
                  </a:lnTo>
                  <a:cubicBezTo>
                    <a:pt x="330" y="1150"/>
                    <a:pt x="281" y="1029"/>
                    <a:pt x="302" y="916"/>
                  </a:cubicBezTo>
                  <a:cubicBezTo>
                    <a:pt x="307" y="881"/>
                    <a:pt x="322" y="847"/>
                    <a:pt x="341" y="815"/>
                  </a:cubicBezTo>
                  <a:lnTo>
                    <a:pt x="600" y="400"/>
                  </a:lnTo>
                  <a:cubicBezTo>
                    <a:pt x="655" y="311"/>
                    <a:pt x="750" y="263"/>
                    <a:pt x="847" y="263"/>
                  </a:cubicBezTo>
                  <a:close/>
                  <a:moveTo>
                    <a:pt x="846" y="0"/>
                  </a:moveTo>
                  <a:cubicBezTo>
                    <a:pt x="653" y="0"/>
                    <a:pt x="476" y="98"/>
                    <a:pt x="375" y="262"/>
                  </a:cubicBezTo>
                  <a:lnTo>
                    <a:pt x="117" y="677"/>
                  </a:lnTo>
                  <a:cubicBezTo>
                    <a:pt x="78" y="740"/>
                    <a:pt x="53" y="805"/>
                    <a:pt x="41" y="874"/>
                  </a:cubicBezTo>
                  <a:cubicBezTo>
                    <a:pt x="1" y="1094"/>
                    <a:pt x="100" y="1317"/>
                    <a:pt x="293" y="1439"/>
                  </a:cubicBezTo>
                  <a:lnTo>
                    <a:pt x="1742" y="2341"/>
                  </a:lnTo>
                  <a:cubicBezTo>
                    <a:pt x="1830" y="2395"/>
                    <a:pt x="1931" y="2424"/>
                    <a:pt x="2035" y="2424"/>
                  </a:cubicBezTo>
                  <a:cubicBezTo>
                    <a:pt x="2228" y="2424"/>
                    <a:pt x="2403" y="2327"/>
                    <a:pt x="2505" y="2163"/>
                  </a:cubicBezTo>
                  <a:lnTo>
                    <a:pt x="2764" y="1748"/>
                  </a:lnTo>
                  <a:cubicBezTo>
                    <a:pt x="2926" y="1489"/>
                    <a:pt x="2846" y="1146"/>
                    <a:pt x="2586" y="985"/>
                  </a:cubicBezTo>
                  <a:lnTo>
                    <a:pt x="1138" y="83"/>
                  </a:lnTo>
                  <a:cubicBezTo>
                    <a:pt x="1051" y="29"/>
                    <a:pt x="950" y="0"/>
                    <a:pt x="84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5" name="Google Shape;965;p19"/>
            <p:cNvSpPr/>
            <p:nvPr/>
          </p:nvSpPr>
          <p:spPr>
            <a:xfrm>
              <a:off x="7253078" y="3950696"/>
              <a:ext cx="94301" cy="79786"/>
            </a:xfrm>
            <a:custGeom>
              <a:avLst/>
              <a:gdLst/>
              <a:ahLst/>
              <a:cxnLst/>
              <a:rect l="l" t="t" r="r" b="b"/>
              <a:pathLst>
                <a:path w="2865" h="2424" extrusionOk="0">
                  <a:moveTo>
                    <a:pt x="847" y="266"/>
                  </a:moveTo>
                  <a:cubicBezTo>
                    <a:pt x="898" y="266"/>
                    <a:pt x="951" y="280"/>
                    <a:pt x="999" y="310"/>
                  </a:cubicBezTo>
                  <a:lnTo>
                    <a:pt x="2448" y="1211"/>
                  </a:lnTo>
                  <a:cubicBezTo>
                    <a:pt x="2582" y="1295"/>
                    <a:pt x="2623" y="1474"/>
                    <a:pt x="2538" y="1610"/>
                  </a:cubicBezTo>
                  <a:lnTo>
                    <a:pt x="2280" y="2025"/>
                  </a:lnTo>
                  <a:cubicBezTo>
                    <a:pt x="2226" y="2114"/>
                    <a:pt x="2131" y="2162"/>
                    <a:pt x="2034" y="2162"/>
                  </a:cubicBezTo>
                  <a:cubicBezTo>
                    <a:pt x="1982" y="2162"/>
                    <a:pt x="1929" y="2147"/>
                    <a:pt x="1881" y="2119"/>
                  </a:cubicBezTo>
                  <a:lnTo>
                    <a:pt x="433" y="1216"/>
                  </a:lnTo>
                  <a:cubicBezTo>
                    <a:pt x="329" y="1152"/>
                    <a:pt x="280" y="1032"/>
                    <a:pt x="301" y="919"/>
                  </a:cubicBezTo>
                  <a:cubicBezTo>
                    <a:pt x="306" y="884"/>
                    <a:pt x="321" y="849"/>
                    <a:pt x="341" y="817"/>
                  </a:cubicBezTo>
                  <a:lnTo>
                    <a:pt x="599" y="403"/>
                  </a:lnTo>
                  <a:cubicBezTo>
                    <a:pt x="655" y="314"/>
                    <a:pt x="749" y="266"/>
                    <a:pt x="847" y="266"/>
                  </a:cubicBezTo>
                  <a:close/>
                  <a:moveTo>
                    <a:pt x="845" y="0"/>
                  </a:moveTo>
                  <a:cubicBezTo>
                    <a:pt x="652" y="0"/>
                    <a:pt x="475" y="98"/>
                    <a:pt x="374" y="262"/>
                  </a:cubicBezTo>
                  <a:lnTo>
                    <a:pt x="116" y="677"/>
                  </a:lnTo>
                  <a:cubicBezTo>
                    <a:pt x="77" y="740"/>
                    <a:pt x="52" y="806"/>
                    <a:pt x="40" y="874"/>
                  </a:cubicBezTo>
                  <a:cubicBezTo>
                    <a:pt x="1" y="1094"/>
                    <a:pt x="99" y="1317"/>
                    <a:pt x="293" y="1439"/>
                  </a:cubicBezTo>
                  <a:lnTo>
                    <a:pt x="1741" y="2341"/>
                  </a:lnTo>
                  <a:cubicBezTo>
                    <a:pt x="1829" y="2395"/>
                    <a:pt x="1930" y="2424"/>
                    <a:pt x="2034" y="2424"/>
                  </a:cubicBezTo>
                  <a:cubicBezTo>
                    <a:pt x="2227" y="2424"/>
                    <a:pt x="2402" y="2327"/>
                    <a:pt x="2504" y="2163"/>
                  </a:cubicBezTo>
                  <a:lnTo>
                    <a:pt x="2763" y="1748"/>
                  </a:lnTo>
                  <a:cubicBezTo>
                    <a:pt x="2842" y="1623"/>
                    <a:pt x="2865" y="1475"/>
                    <a:pt x="2832" y="1330"/>
                  </a:cubicBezTo>
                  <a:cubicBezTo>
                    <a:pt x="2799" y="1187"/>
                    <a:pt x="2711" y="1064"/>
                    <a:pt x="2586" y="986"/>
                  </a:cubicBezTo>
                  <a:lnTo>
                    <a:pt x="1137" y="83"/>
                  </a:lnTo>
                  <a:cubicBezTo>
                    <a:pt x="1050" y="29"/>
                    <a:pt x="949" y="0"/>
                    <a:pt x="84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6" name="Google Shape;966;p19"/>
            <p:cNvSpPr/>
            <p:nvPr/>
          </p:nvSpPr>
          <p:spPr>
            <a:xfrm>
              <a:off x="7343989" y="4007276"/>
              <a:ext cx="94301" cy="79852"/>
            </a:xfrm>
            <a:custGeom>
              <a:avLst/>
              <a:gdLst/>
              <a:ahLst/>
              <a:cxnLst/>
              <a:rect l="l" t="t" r="r" b="b"/>
              <a:pathLst>
                <a:path w="2865" h="2426" extrusionOk="0">
                  <a:moveTo>
                    <a:pt x="848" y="267"/>
                  </a:moveTo>
                  <a:cubicBezTo>
                    <a:pt x="900" y="267"/>
                    <a:pt x="953" y="282"/>
                    <a:pt x="1001" y="310"/>
                  </a:cubicBezTo>
                  <a:lnTo>
                    <a:pt x="2449" y="1212"/>
                  </a:lnTo>
                  <a:cubicBezTo>
                    <a:pt x="2585" y="1298"/>
                    <a:pt x="2626" y="1475"/>
                    <a:pt x="2540" y="1613"/>
                  </a:cubicBezTo>
                  <a:lnTo>
                    <a:pt x="2283" y="2027"/>
                  </a:lnTo>
                  <a:cubicBezTo>
                    <a:pt x="2229" y="2117"/>
                    <a:pt x="2134" y="2165"/>
                    <a:pt x="2037" y="2165"/>
                  </a:cubicBezTo>
                  <a:cubicBezTo>
                    <a:pt x="1985" y="2165"/>
                    <a:pt x="1932" y="2150"/>
                    <a:pt x="1884" y="2120"/>
                  </a:cubicBezTo>
                  <a:lnTo>
                    <a:pt x="434" y="1218"/>
                  </a:lnTo>
                  <a:cubicBezTo>
                    <a:pt x="331" y="1152"/>
                    <a:pt x="282" y="1033"/>
                    <a:pt x="303" y="920"/>
                  </a:cubicBezTo>
                  <a:cubicBezTo>
                    <a:pt x="308" y="885"/>
                    <a:pt x="322" y="851"/>
                    <a:pt x="342" y="819"/>
                  </a:cubicBezTo>
                  <a:lnTo>
                    <a:pt x="601" y="404"/>
                  </a:lnTo>
                  <a:cubicBezTo>
                    <a:pt x="656" y="315"/>
                    <a:pt x="751" y="267"/>
                    <a:pt x="848" y="267"/>
                  </a:cubicBezTo>
                  <a:close/>
                  <a:moveTo>
                    <a:pt x="846" y="1"/>
                  </a:moveTo>
                  <a:cubicBezTo>
                    <a:pt x="652" y="1"/>
                    <a:pt x="475" y="99"/>
                    <a:pt x="374" y="262"/>
                  </a:cubicBezTo>
                  <a:lnTo>
                    <a:pt x="117" y="677"/>
                  </a:lnTo>
                  <a:cubicBezTo>
                    <a:pt x="77" y="740"/>
                    <a:pt x="53" y="806"/>
                    <a:pt x="40" y="874"/>
                  </a:cubicBezTo>
                  <a:cubicBezTo>
                    <a:pt x="1" y="1095"/>
                    <a:pt x="99" y="1319"/>
                    <a:pt x="293" y="1439"/>
                  </a:cubicBezTo>
                  <a:lnTo>
                    <a:pt x="1741" y="2341"/>
                  </a:lnTo>
                  <a:cubicBezTo>
                    <a:pt x="1830" y="2396"/>
                    <a:pt x="1931" y="2425"/>
                    <a:pt x="2034" y="2425"/>
                  </a:cubicBezTo>
                  <a:cubicBezTo>
                    <a:pt x="2035" y="2425"/>
                    <a:pt x="2036" y="2425"/>
                    <a:pt x="2037" y="2425"/>
                  </a:cubicBezTo>
                  <a:cubicBezTo>
                    <a:pt x="2228" y="2425"/>
                    <a:pt x="2403" y="2329"/>
                    <a:pt x="2505" y="2166"/>
                  </a:cubicBezTo>
                  <a:lnTo>
                    <a:pt x="2763" y="1751"/>
                  </a:lnTo>
                  <a:cubicBezTo>
                    <a:pt x="2841" y="1624"/>
                    <a:pt x="2865" y="1476"/>
                    <a:pt x="2832" y="1332"/>
                  </a:cubicBezTo>
                  <a:cubicBezTo>
                    <a:pt x="2799" y="1187"/>
                    <a:pt x="2711" y="1065"/>
                    <a:pt x="2586" y="986"/>
                  </a:cubicBezTo>
                  <a:lnTo>
                    <a:pt x="1138" y="85"/>
                  </a:lnTo>
                  <a:cubicBezTo>
                    <a:pt x="1050" y="29"/>
                    <a:pt x="949" y="1"/>
                    <a:pt x="84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7" name="Google Shape;967;p19"/>
            <p:cNvSpPr/>
            <p:nvPr/>
          </p:nvSpPr>
          <p:spPr>
            <a:xfrm>
              <a:off x="7434900" y="4063923"/>
              <a:ext cx="94334" cy="79819"/>
            </a:xfrm>
            <a:custGeom>
              <a:avLst/>
              <a:gdLst/>
              <a:ahLst/>
              <a:cxnLst/>
              <a:rect l="l" t="t" r="r" b="b"/>
              <a:pathLst>
                <a:path w="2866" h="2425" extrusionOk="0">
                  <a:moveTo>
                    <a:pt x="848" y="266"/>
                  </a:moveTo>
                  <a:cubicBezTo>
                    <a:pt x="900" y="266"/>
                    <a:pt x="953" y="281"/>
                    <a:pt x="1001" y="311"/>
                  </a:cubicBezTo>
                  <a:lnTo>
                    <a:pt x="2449" y="1212"/>
                  </a:lnTo>
                  <a:cubicBezTo>
                    <a:pt x="2582" y="1295"/>
                    <a:pt x="2624" y="1474"/>
                    <a:pt x="2539" y="1611"/>
                  </a:cubicBezTo>
                  <a:lnTo>
                    <a:pt x="2282" y="2026"/>
                  </a:lnTo>
                  <a:cubicBezTo>
                    <a:pt x="2228" y="2115"/>
                    <a:pt x="2133" y="2163"/>
                    <a:pt x="2036" y="2163"/>
                  </a:cubicBezTo>
                  <a:cubicBezTo>
                    <a:pt x="1984" y="2163"/>
                    <a:pt x="1931" y="2148"/>
                    <a:pt x="1883" y="2119"/>
                  </a:cubicBezTo>
                  <a:lnTo>
                    <a:pt x="435" y="1217"/>
                  </a:lnTo>
                  <a:cubicBezTo>
                    <a:pt x="331" y="1152"/>
                    <a:pt x="282" y="1032"/>
                    <a:pt x="303" y="919"/>
                  </a:cubicBezTo>
                  <a:cubicBezTo>
                    <a:pt x="308" y="885"/>
                    <a:pt x="323" y="850"/>
                    <a:pt x="342" y="818"/>
                  </a:cubicBezTo>
                  <a:lnTo>
                    <a:pt x="601" y="403"/>
                  </a:lnTo>
                  <a:cubicBezTo>
                    <a:pt x="656" y="314"/>
                    <a:pt x="751" y="266"/>
                    <a:pt x="848" y="266"/>
                  </a:cubicBezTo>
                  <a:close/>
                  <a:moveTo>
                    <a:pt x="846" y="0"/>
                  </a:moveTo>
                  <a:cubicBezTo>
                    <a:pt x="653" y="0"/>
                    <a:pt x="475" y="99"/>
                    <a:pt x="374" y="263"/>
                  </a:cubicBezTo>
                  <a:lnTo>
                    <a:pt x="117" y="678"/>
                  </a:lnTo>
                  <a:cubicBezTo>
                    <a:pt x="78" y="739"/>
                    <a:pt x="53" y="806"/>
                    <a:pt x="41" y="875"/>
                  </a:cubicBezTo>
                  <a:cubicBezTo>
                    <a:pt x="1" y="1095"/>
                    <a:pt x="100" y="1318"/>
                    <a:pt x="293" y="1440"/>
                  </a:cubicBezTo>
                  <a:lnTo>
                    <a:pt x="1741" y="2341"/>
                  </a:lnTo>
                  <a:cubicBezTo>
                    <a:pt x="1830" y="2396"/>
                    <a:pt x="1931" y="2425"/>
                    <a:pt x="2034" y="2425"/>
                  </a:cubicBezTo>
                  <a:cubicBezTo>
                    <a:pt x="2228" y="2425"/>
                    <a:pt x="2403" y="2328"/>
                    <a:pt x="2505" y="2164"/>
                  </a:cubicBezTo>
                  <a:lnTo>
                    <a:pt x="2763" y="1749"/>
                  </a:lnTo>
                  <a:cubicBezTo>
                    <a:pt x="2841" y="1623"/>
                    <a:pt x="2866" y="1476"/>
                    <a:pt x="2832" y="1330"/>
                  </a:cubicBezTo>
                  <a:cubicBezTo>
                    <a:pt x="2800" y="1186"/>
                    <a:pt x="2713" y="1064"/>
                    <a:pt x="2586" y="986"/>
                  </a:cubicBezTo>
                  <a:lnTo>
                    <a:pt x="1138" y="84"/>
                  </a:lnTo>
                  <a:cubicBezTo>
                    <a:pt x="1050" y="30"/>
                    <a:pt x="949" y="0"/>
                    <a:pt x="84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8" name="Google Shape;968;p19"/>
            <p:cNvSpPr/>
            <p:nvPr/>
          </p:nvSpPr>
          <p:spPr>
            <a:xfrm>
              <a:off x="7256534" y="3719468"/>
              <a:ext cx="360518" cy="307821"/>
            </a:xfrm>
            <a:custGeom>
              <a:avLst/>
              <a:gdLst/>
              <a:ahLst/>
              <a:cxnLst/>
              <a:rect l="l" t="t" r="r" b="b"/>
              <a:pathLst>
                <a:path w="10953" h="9352" extrusionOk="0">
                  <a:moveTo>
                    <a:pt x="2726" y="266"/>
                  </a:moveTo>
                  <a:cubicBezTo>
                    <a:pt x="2782" y="266"/>
                    <a:pt x="2840" y="282"/>
                    <a:pt x="2891" y="314"/>
                  </a:cubicBezTo>
                  <a:lnTo>
                    <a:pt x="10525" y="5068"/>
                  </a:lnTo>
                  <a:cubicBezTo>
                    <a:pt x="10595" y="5111"/>
                    <a:pt x="10643" y="5179"/>
                    <a:pt x="10661" y="5259"/>
                  </a:cubicBezTo>
                  <a:cubicBezTo>
                    <a:pt x="10679" y="5336"/>
                    <a:pt x="10665" y="5419"/>
                    <a:pt x="10621" y="5489"/>
                  </a:cubicBezTo>
                  <a:lnTo>
                    <a:pt x="8472" y="8941"/>
                  </a:lnTo>
                  <a:cubicBezTo>
                    <a:pt x="8413" y="9036"/>
                    <a:pt x="8311" y="9087"/>
                    <a:pt x="8208" y="9087"/>
                  </a:cubicBezTo>
                  <a:cubicBezTo>
                    <a:pt x="8153" y="9087"/>
                    <a:pt x="8098" y="9073"/>
                    <a:pt x="8048" y="9043"/>
                  </a:cubicBezTo>
                  <a:lnTo>
                    <a:pt x="414" y="4289"/>
                  </a:lnTo>
                  <a:cubicBezTo>
                    <a:pt x="325" y="4235"/>
                    <a:pt x="271" y="4139"/>
                    <a:pt x="270" y="4030"/>
                  </a:cubicBezTo>
                  <a:cubicBezTo>
                    <a:pt x="268" y="3974"/>
                    <a:pt x="282" y="3917"/>
                    <a:pt x="316" y="3863"/>
                  </a:cubicBezTo>
                  <a:lnTo>
                    <a:pt x="2465" y="411"/>
                  </a:lnTo>
                  <a:cubicBezTo>
                    <a:pt x="2509" y="342"/>
                    <a:pt x="2577" y="293"/>
                    <a:pt x="2657" y="275"/>
                  </a:cubicBezTo>
                  <a:cubicBezTo>
                    <a:pt x="2679" y="269"/>
                    <a:pt x="2702" y="266"/>
                    <a:pt x="2726" y="266"/>
                  </a:cubicBezTo>
                  <a:close/>
                  <a:moveTo>
                    <a:pt x="2725" y="1"/>
                  </a:moveTo>
                  <a:cubicBezTo>
                    <a:pt x="2682" y="1"/>
                    <a:pt x="2639" y="6"/>
                    <a:pt x="2596" y="15"/>
                  </a:cubicBezTo>
                  <a:cubicBezTo>
                    <a:pt x="2447" y="49"/>
                    <a:pt x="2321" y="140"/>
                    <a:pt x="2240" y="269"/>
                  </a:cubicBezTo>
                  <a:lnTo>
                    <a:pt x="91" y="3722"/>
                  </a:lnTo>
                  <a:cubicBezTo>
                    <a:pt x="30" y="3820"/>
                    <a:pt x="0" y="3931"/>
                    <a:pt x="5" y="4037"/>
                  </a:cubicBezTo>
                  <a:cubicBezTo>
                    <a:pt x="9" y="4230"/>
                    <a:pt x="110" y="4409"/>
                    <a:pt x="275" y="4511"/>
                  </a:cubicBezTo>
                  <a:lnTo>
                    <a:pt x="7908" y="9265"/>
                  </a:lnTo>
                  <a:cubicBezTo>
                    <a:pt x="8001" y="9323"/>
                    <a:pt x="8105" y="9351"/>
                    <a:pt x="8208" y="9351"/>
                  </a:cubicBezTo>
                  <a:cubicBezTo>
                    <a:pt x="8400" y="9351"/>
                    <a:pt x="8588" y="9255"/>
                    <a:pt x="8697" y="9080"/>
                  </a:cubicBezTo>
                  <a:lnTo>
                    <a:pt x="10846" y="5627"/>
                  </a:lnTo>
                  <a:cubicBezTo>
                    <a:pt x="10927" y="5496"/>
                    <a:pt x="10952" y="5344"/>
                    <a:pt x="10918" y="5196"/>
                  </a:cubicBezTo>
                  <a:cubicBezTo>
                    <a:pt x="10883" y="5049"/>
                    <a:pt x="10793" y="4922"/>
                    <a:pt x="10663" y="4841"/>
                  </a:cubicBezTo>
                  <a:lnTo>
                    <a:pt x="3029" y="89"/>
                  </a:lnTo>
                  <a:cubicBezTo>
                    <a:pt x="2936" y="30"/>
                    <a:pt x="2831" y="1"/>
                    <a:pt x="272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9" name="Google Shape;969;p19"/>
            <p:cNvSpPr/>
            <p:nvPr/>
          </p:nvSpPr>
          <p:spPr>
            <a:xfrm>
              <a:off x="7418904" y="3841813"/>
              <a:ext cx="50722" cy="42757"/>
            </a:xfrm>
            <a:custGeom>
              <a:avLst/>
              <a:gdLst/>
              <a:ahLst/>
              <a:cxnLst/>
              <a:rect l="l" t="t" r="r" b="b"/>
              <a:pathLst>
                <a:path w="1541" h="1299" extrusionOk="0">
                  <a:moveTo>
                    <a:pt x="279" y="1"/>
                  </a:moveTo>
                  <a:cubicBezTo>
                    <a:pt x="237" y="1"/>
                    <a:pt x="197" y="20"/>
                    <a:pt x="172" y="56"/>
                  </a:cubicBezTo>
                  <a:cubicBezTo>
                    <a:pt x="46" y="235"/>
                    <a:pt x="1" y="459"/>
                    <a:pt x="45" y="675"/>
                  </a:cubicBezTo>
                  <a:cubicBezTo>
                    <a:pt x="89" y="888"/>
                    <a:pt x="220" y="1074"/>
                    <a:pt x="402" y="1186"/>
                  </a:cubicBezTo>
                  <a:cubicBezTo>
                    <a:pt x="524" y="1260"/>
                    <a:pt x="664" y="1299"/>
                    <a:pt x="807" y="1299"/>
                  </a:cubicBezTo>
                  <a:cubicBezTo>
                    <a:pt x="876" y="1299"/>
                    <a:pt x="944" y="1289"/>
                    <a:pt x="1012" y="1272"/>
                  </a:cubicBezTo>
                  <a:cubicBezTo>
                    <a:pt x="1222" y="1216"/>
                    <a:pt x="1402" y="1075"/>
                    <a:pt x="1506" y="886"/>
                  </a:cubicBezTo>
                  <a:cubicBezTo>
                    <a:pt x="1540" y="821"/>
                    <a:pt x="1518" y="741"/>
                    <a:pt x="1453" y="705"/>
                  </a:cubicBezTo>
                  <a:cubicBezTo>
                    <a:pt x="1433" y="694"/>
                    <a:pt x="1412" y="689"/>
                    <a:pt x="1390" y="689"/>
                  </a:cubicBezTo>
                  <a:cubicBezTo>
                    <a:pt x="1344" y="689"/>
                    <a:pt x="1298" y="714"/>
                    <a:pt x="1273" y="758"/>
                  </a:cubicBezTo>
                  <a:cubicBezTo>
                    <a:pt x="1204" y="886"/>
                    <a:pt x="1087" y="978"/>
                    <a:pt x="944" y="1016"/>
                  </a:cubicBezTo>
                  <a:cubicBezTo>
                    <a:pt x="899" y="1028"/>
                    <a:pt x="853" y="1034"/>
                    <a:pt x="808" y="1034"/>
                  </a:cubicBezTo>
                  <a:cubicBezTo>
                    <a:pt x="713" y="1034"/>
                    <a:pt x="619" y="1008"/>
                    <a:pt x="539" y="959"/>
                  </a:cubicBezTo>
                  <a:cubicBezTo>
                    <a:pt x="419" y="886"/>
                    <a:pt x="332" y="762"/>
                    <a:pt x="304" y="620"/>
                  </a:cubicBezTo>
                  <a:cubicBezTo>
                    <a:pt x="273" y="474"/>
                    <a:pt x="304" y="327"/>
                    <a:pt x="387" y="208"/>
                  </a:cubicBezTo>
                  <a:cubicBezTo>
                    <a:pt x="429" y="148"/>
                    <a:pt x="415" y="65"/>
                    <a:pt x="355" y="24"/>
                  </a:cubicBezTo>
                  <a:cubicBezTo>
                    <a:pt x="332" y="8"/>
                    <a:pt x="305" y="1"/>
                    <a:pt x="27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0" name="Google Shape;970;p19"/>
            <p:cNvSpPr/>
            <p:nvPr/>
          </p:nvSpPr>
          <p:spPr>
            <a:xfrm>
              <a:off x="7477394" y="3849943"/>
              <a:ext cx="47891" cy="48681"/>
            </a:xfrm>
            <a:custGeom>
              <a:avLst/>
              <a:gdLst/>
              <a:ahLst/>
              <a:cxnLst/>
              <a:rect l="l" t="t" r="r" b="b"/>
              <a:pathLst>
                <a:path w="1455" h="1479" extrusionOk="0">
                  <a:moveTo>
                    <a:pt x="240" y="1"/>
                  </a:moveTo>
                  <a:cubicBezTo>
                    <a:pt x="186" y="1"/>
                    <a:pt x="135" y="33"/>
                    <a:pt x="115" y="86"/>
                  </a:cubicBezTo>
                  <a:cubicBezTo>
                    <a:pt x="0" y="395"/>
                    <a:pt x="75" y="729"/>
                    <a:pt x="299" y="915"/>
                  </a:cubicBezTo>
                  <a:cubicBezTo>
                    <a:pt x="415" y="1011"/>
                    <a:pt x="559" y="1058"/>
                    <a:pt x="708" y="1058"/>
                  </a:cubicBezTo>
                  <a:cubicBezTo>
                    <a:pt x="715" y="1058"/>
                    <a:pt x="722" y="1055"/>
                    <a:pt x="730" y="1055"/>
                  </a:cubicBezTo>
                  <a:lnTo>
                    <a:pt x="833" y="1385"/>
                  </a:lnTo>
                  <a:cubicBezTo>
                    <a:pt x="851" y="1441"/>
                    <a:pt x="903" y="1478"/>
                    <a:pt x="960" y="1478"/>
                  </a:cubicBezTo>
                  <a:cubicBezTo>
                    <a:pt x="974" y="1478"/>
                    <a:pt x="987" y="1477"/>
                    <a:pt x="1000" y="1472"/>
                  </a:cubicBezTo>
                  <a:cubicBezTo>
                    <a:pt x="1070" y="1451"/>
                    <a:pt x="1108" y="1376"/>
                    <a:pt x="1087" y="1307"/>
                  </a:cubicBezTo>
                  <a:lnTo>
                    <a:pt x="991" y="1002"/>
                  </a:lnTo>
                  <a:lnTo>
                    <a:pt x="992" y="1002"/>
                  </a:lnTo>
                  <a:lnTo>
                    <a:pt x="1203" y="1263"/>
                  </a:lnTo>
                  <a:cubicBezTo>
                    <a:pt x="1229" y="1294"/>
                    <a:pt x="1266" y="1312"/>
                    <a:pt x="1306" y="1312"/>
                  </a:cubicBezTo>
                  <a:cubicBezTo>
                    <a:pt x="1336" y="1312"/>
                    <a:pt x="1364" y="1303"/>
                    <a:pt x="1389" y="1282"/>
                  </a:cubicBezTo>
                  <a:cubicBezTo>
                    <a:pt x="1445" y="1238"/>
                    <a:pt x="1455" y="1154"/>
                    <a:pt x="1408" y="1096"/>
                  </a:cubicBezTo>
                  <a:lnTo>
                    <a:pt x="1219" y="861"/>
                  </a:lnTo>
                  <a:cubicBezTo>
                    <a:pt x="1238" y="845"/>
                    <a:pt x="1258" y="830"/>
                    <a:pt x="1277" y="812"/>
                  </a:cubicBezTo>
                  <a:cubicBezTo>
                    <a:pt x="1327" y="760"/>
                    <a:pt x="1326" y="676"/>
                    <a:pt x="1274" y="626"/>
                  </a:cubicBezTo>
                  <a:cubicBezTo>
                    <a:pt x="1248" y="601"/>
                    <a:pt x="1215" y="588"/>
                    <a:pt x="1181" y="588"/>
                  </a:cubicBezTo>
                  <a:cubicBezTo>
                    <a:pt x="1147" y="588"/>
                    <a:pt x="1113" y="601"/>
                    <a:pt x="1088" y="628"/>
                  </a:cubicBezTo>
                  <a:cubicBezTo>
                    <a:pt x="980" y="739"/>
                    <a:pt x="841" y="797"/>
                    <a:pt x="710" y="797"/>
                  </a:cubicBezTo>
                  <a:cubicBezTo>
                    <a:pt x="621" y="797"/>
                    <a:pt x="536" y="769"/>
                    <a:pt x="468" y="713"/>
                  </a:cubicBezTo>
                  <a:cubicBezTo>
                    <a:pt x="331" y="600"/>
                    <a:pt x="289" y="381"/>
                    <a:pt x="363" y="179"/>
                  </a:cubicBezTo>
                  <a:cubicBezTo>
                    <a:pt x="389" y="111"/>
                    <a:pt x="354" y="34"/>
                    <a:pt x="285" y="9"/>
                  </a:cubicBezTo>
                  <a:cubicBezTo>
                    <a:pt x="271" y="3"/>
                    <a:pt x="255" y="1"/>
                    <a:pt x="24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1" name="Google Shape;971;p19"/>
            <p:cNvSpPr/>
            <p:nvPr/>
          </p:nvSpPr>
          <p:spPr>
            <a:xfrm>
              <a:off x="7380920" y="3797510"/>
              <a:ext cx="55988" cy="35087"/>
            </a:xfrm>
            <a:custGeom>
              <a:avLst/>
              <a:gdLst/>
              <a:ahLst/>
              <a:cxnLst/>
              <a:rect l="l" t="t" r="r" b="b"/>
              <a:pathLst>
                <a:path w="1701" h="1066" extrusionOk="0">
                  <a:moveTo>
                    <a:pt x="613" y="1"/>
                  </a:moveTo>
                  <a:cubicBezTo>
                    <a:pt x="558" y="1"/>
                    <a:pt x="508" y="34"/>
                    <a:pt x="487" y="88"/>
                  </a:cubicBezTo>
                  <a:cubicBezTo>
                    <a:pt x="480" y="112"/>
                    <a:pt x="475" y="138"/>
                    <a:pt x="469" y="161"/>
                  </a:cubicBezTo>
                  <a:lnTo>
                    <a:pt x="174" y="96"/>
                  </a:lnTo>
                  <a:cubicBezTo>
                    <a:pt x="164" y="94"/>
                    <a:pt x="155" y="93"/>
                    <a:pt x="145" y="93"/>
                  </a:cubicBezTo>
                  <a:cubicBezTo>
                    <a:pt x="85" y="93"/>
                    <a:pt x="29" y="135"/>
                    <a:pt x="16" y="196"/>
                  </a:cubicBezTo>
                  <a:cubicBezTo>
                    <a:pt x="0" y="267"/>
                    <a:pt x="45" y="338"/>
                    <a:pt x="115" y="354"/>
                  </a:cubicBezTo>
                  <a:lnTo>
                    <a:pt x="444" y="427"/>
                  </a:lnTo>
                  <a:lnTo>
                    <a:pt x="444" y="428"/>
                  </a:lnTo>
                  <a:lnTo>
                    <a:pt x="126" y="478"/>
                  </a:lnTo>
                  <a:cubicBezTo>
                    <a:pt x="54" y="489"/>
                    <a:pt x="6" y="556"/>
                    <a:pt x="16" y="628"/>
                  </a:cubicBezTo>
                  <a:cubicBezTo>
                    <a:pt x="27" y="693"/>
                    <a:pt x="82" y="740"/>
                    <a:pt x="146" y="740"/>
                  </a:cubicBezTo>
                  <a:cubicBezTo>
                    <a:pt x="152" y="740"/>
                    <a:pt x="160" y="740"/>
                    <a:pt x="166" y="738"/>
                  </a:cubicBezTo>
                  <a:lnTo>
                    <a:pt x="508" y="685"/>
                  </a:lnTo>
                  <a:cubicBezTo>
                    <a:pt x="573" y="827"/>
                    <a:pt x="679" y="945"/>
                    <a:pt x="823" y="1011"/>
                  </a:cubicBezTo>
                  <a:cubicBezTo>
                    <a:pt x="906" y="1049"/>
                    <a:pt x="993" y="1066"/>
                    <a:pt x="1083" y="1066"/>
                  </a:cubicBezTo>
                  <a:cubicBezTo>
                    <a:pt x="1284" y="1066"/>
                    <a:pt x="1492" y="975"/>
                    <a:pt x="1649" y="810"/>
                  </a:cubicBezTo>
                  <a:cubicBezTo>
                    <a:pt x="1700" y="758"/>
                    <a:pt x="1698" y="675"/>
                    <a:pt x="1645" y="624"/>
                  </a:cubicBezTo>
                  <a:cubicBezTo>
                    <a:pt x="1619" y="600"/>
                    <a:pt x="1587" y="588"/>
                    <a:pt x="1554" y="588"/>
                  </a:cubicBezTo>
                  <a:cubicBezTo>
                    <a:pt x="1519" y="588"/>
                    <a:pt x="1484" y="602"/>
                    <a:pt x="1459" y="629"/>
                  </a:cubicBezTo>
                  <a:cubicBezTo>
                    <a:pt x="1353" y="740"/>
                    <a:pt x="1214" y="802"/>
                    <a:pt x="1084" y="802"/>
                  </a:cubicBezTo>
                  <a:cubicBezTo>
                    <a:pt x="1031" y="802"/>
                    <a:pt x="980" y="792"/>
                    <a:pt x="933" y="771"/>
                  </a:cubicBezTo>
                  <a:cubicBezTo>
                    <a:pt x="736" y="683"/>
                    <a:pt x="650" y="422"/>
                    <a:pt x="736" y="177"/>
                  </a:cubicBezTo>
                  <a:cubicBezTo>
                    <a:pt x="761" y="108"/>
                    <a:pt x="725" y="33"/>
                    <a:pt x="657" y="8"/>
                  </a:cubicBezTo>
                  <a:cubicBezTo>
                    <a:pt x="642" y="3"/>
                    <a:pt x="627" y="1"/>
                    <a:pt x="61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72" name="Google Shape;972;p19"/>
          <p:cNvGrpSpPr/>
          <p:nvPr/>
        </p:nvGrpSpPr>
        <p:grpSpPr>
          <a:xfrm>
            <a:off x="8405933" y="666196"/>
            <a:ext cx="453964" cy="382110"/>
            <a:chOff x="1734858" y="1405683"/>
            <a:chExt cx="453964" cy="382110"/>
          </a:xfrm>
        </p:grpSpPr>
        <p:sp>
          <p:nvSpPr>
            <p:cNvPr id="973" name="Google Shape;973;p19"/>
            <p:cNvSpPr/>
            <p:nvPr/>
          </p:nvSpPr>
          <p:spPr>
            <a:xfrm>
              <a:off x="1751777" y="1409929"/>
              <a:ext cx="353244" cy="163752"/>
            </a:xfrm>
            <a:custGeom>
              <a:avLst/>
              <a:gdLst/>
              <a:ahLst/>
              <a:cxnLst/>
              <a:rect l="l" t="t" r="r" b="b"/>
              <a:pathLst>
                <a:path w="10732" h="4975" extrusionOk="0">
                  <a:moveTo>
                    <a:pt x="10066" y="1"/>
                  </a:moveTo>
                  <a:cubicBezTo>
                    <a:pt x="10027" y="1"/>
                    <a:pt x="9990" y="9"/>
                    <a:pt x="9954" y="25"/>
                  </a:cubicBezTo>
                  <a:cubicBezTo>
                    <a:pt x="9586" y="193"/>
                    <a:pt x="9241" y="416"/>
                    <a:pt x="8923" y="666"/>
                  </a:cubicBezTo>
                  <a:lnTo>
                    <a:pt x="8844" y="398"/>
                  </a:lnTo>
                  <a:cubicBezTo>
                    <a:pt x="8810" y="282"/>
                    <a:pt x="8702" y="201"/>
                    <a:pt x="8582" y="201"/>
                  </a:cubicBezTo>
                  <a:cubicBezTo>
                    <a:pt x="8541" y="201"/>
                    <a:pt x="8499" y="209"/>
                    <a:pt x="8462" y="229"/>
                  </a:cubicBezTo>
                  <a:cubicBezTo>
                    <a:pt x="6991" y="969"/>
                    <a:pt x="6034" y="2862"/>
                    <a:pt x="5719" y="3568"/>
                  </a:cubicBezTo>
                  <a:cubicBezTo>
                    <a:pt x="5034" y="3113"/>
                    <a:pt x="3476" y="2201"/>
                    <a:pt x="1959" y="2201"/>
                  </a:cubicBezTo>
                  <a:cubicBezTo>
                    <a:pt x="1842" y="2201"/>
                    <a:pt x="1725" y="2206"/>
                    <a:pt x="1614" y="2218"/>
                  </a:cubicBezTo>
                  <a:cubicBezTo>
                    <a:pt x="1535" y="2226"/>
                    <a:pt x="1464" y="2268"/>
                    <a:pt x="1418" y="2335"/>
                  </a:cubicBezTo>
                  <a:cubicBezTo>
                    <a:pt x="1373" y="2403"/>
                    <a:pt x="1359" y="2486"/>
                    <a:pt x="1382" y="2565"/>
                  </a:cubicBezTo>
                  <a:lnTo>
                    <a:pt x="1459" y="2832"/>
                  </a:lnTo>
                  <a:cubicBezTo>
                    <a:pt x="1270" y="2814"/>
                    <a:pt x="1081" y="2802"/>
                    <a:pt x="890" y="2802"/>
                  </a:cubicBezTo>
                  <a:cubicBezTo>
                    <a:pt x="669" y="2802"/>
                    <a:pt x="451" y="2816"/>
                    <a:pt x="245" y="2845"/>
                  </a:cubicBezTo>
                  <a:cubicBezTo>
                    <a:pt x="168" y="2855"/>
                    <a:pt x="99" y="2899"/>
                    <a:pt x="56" y="2965"/>
                  </a:cubicBezTo>
                  <a:cubicBezTo>
                    <a:pt x="12" y="3032"/>
                    <a:pt x="1" y="3114"/>
                    <a:pt x="23" y="3192"/>
                  </a:cubicBezTo>
                  <a:lnTo>
                    <a:pt x="396" y="4473"/>
                  </a:lnTo>
                  <a:cubicBezTo>
                    <a:pt x="427" y="4581"/>
                    <a:pt x="524" y="4660"/>
                    <a:pt x="639" y="4667"/>
                  </a:cubicBezTo>
                  <a:lnTo>
                    <a:pt x="4930" y="4974"/>
                  </a:lnTo>
                  <a:cubicBezTo>
                    <a:pt x="4933" y="4974"/>
                    <a:pt x="4946" y="4975"/>
                    <a:pt x="4949" y="4975"/>
                  </a:cubicBezTo>
                  <a:cubicBezTo>
                    <a:pt x="5023" y="4975"/>
                    <a:pt x="5092" y="4946"/>
                    <a:pt x="5143" y="4894"/>
                  </a:cubicBezTo>
                  <a:cubicBezTo>
                    <a:pt x="5195" y="4842"/>
                    <a:pt x="5223" y="4773"/>
                    <a:pt x="5221" y="4699"/>
                  </a:cubicBezTo>
                  <a:lnTo>
                    <a:pt x="5219" y="4460"/>
                  </a:lnTo>
                  <a:lnTo>
                    <a:pt x="5642" y="4515"/>
                  </a:lnTo>
                  <a:cubicBezTo>
                    <a:pt x="5653" y="4516"/>
                    <a:pt x="5666" y="4517"/>
                    <a:pt x="5677" y="4517"/>
                  </a:cubicBezTo>
                  <a:cubicBezTo>
                    <a:pt x="5751" y="4517"/>
                    <a:pt x="5823" y="4486"/>
                    <a:pt x="5875" y="4432"/>
                  </a:cubicBezTo>
                  <a:cubicBezTo>
                    <a:pt x="5906" y="4399"/>
                    <a:pt x="5927" y="4361"/>
                    <a:pt x="5939" y="4318"/>
                  </a:cubicBezTo>
                  <a:cubicBezTo>
                    <a:pt x="5988" y="4362"/>
                    <a:pt x="6051" y="4389"/>
                    <a:pt x="6119" y="4389"/>
                  </a:cubicBezTo>
                  <a:cubicBezTo>
                    <a:pt x="6183" y="4389"/>
                    <a:pt x="6244" y="4366"/>
                    <a:pt x="6294" y="4326"/>
                  </a:cubicBezTo>
                  <a:lnTo>
                    <a:pt x="6622" y="4053"/>
                  </a:lnTo>
                  <a:lnTo>
                    <a:pt x="6748" y="4257"/>
                  </a:lnTo>
                  <a:cubicBezTo>
                    <a:pt x="6799" y="4337"/>
                    <a:pt x="6885" y="4385"/>
                    <a:pt x="6980" y="4385"/>
                  </a:cubicBezTo>
                  <a:cubicBezTo>
                    <a:pt x="7039" y="4385"/>
                    <a:pt x="7094" y="4367"/>
                    <a:pt x="7142" y="4332"/>
                  </a:cubicBezTo>
                  <a:lnTo>
                    <a:pt x="10601" y="1775"/>
                  </a:lnTo>
                  <a:cubicBezTo>
                    <a:pt x="10692" y="1707"/>
                    <a:pt x="10732" y="1589"/>
                    <a:pt x="10700" y="1480"/>
                  </a:cubicBezTo>
                  <a:lnTo>
                    <a:pt x="10327" y="199"/>
                  </a:lnTo>
                  <a:cubicBezTo>
                    <a:pt x="10294" y="82"/>
                    <a:pt x="10185" y="1"/>
                    <a:pt x="1006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4" name="Google Shape;974;p19"/>
            <p:cNvSpPr/>
            <p:nvPr/>
          </p:nvSpPr>
          <p:spPr>
            <a:xfrm>
              <a:off x="1739434" y="1425399"/>
              <a:ext cx="444616" cy="358082"/>
            </a:xfrm>
            <a:custGeom>
              <a:avLst/>
              <a:gdLst/>
              <a:ahLst/>
              <a:cxnLst/>
              <a:rect l="l" t="t" r="r" b="b"/>
              <a:pathLst>
                <a:path w="13508" h="10879" extrusionOk="0">
                  <a:moveTo>
                    <a:pt x="11108" y="0"/>
                  </a:moveTo>
                  <a:cubicBezTo>
                    <a:pt x="11033" y="0"/>
                    <a:pt x="10962" y="21"/>
                    <a:pt x="10899" y="63"/>
                  </a:cubicBezTo>
                  <a:lnTo>
                    <a:pt x="6782" y="2771"/>
                  </a:lnTo>
                  <a:cubicBezTo>
                    <a:pt x="6732" y="2747"/>
                    <a:pt x="6675" y="2732"/>
                    <a:pt x="6618" y="2732"/>
                  </a:cubicBezTo>
                  <a:cubicBezTo>
                    <a:pt x="6583" y="2732"/>
                    <a:pt x="6547" y="2738"/>
                    <a:pt x="6510" y="2748"/>
                  </a:cubicBezTo>
                  <a:lnTo>
                    <a:pt x="5551" y="3027"/>
                  </a:lnTo>
                  <a:cubicBezTo>
                    <a:pt x="5457" y="3054"/>
                    <a:pt x="5383" y="3115"/>
                    <a:pt x="5335" y="3192"/>
                  </a:cubicBezTo>
                  <a:lnTo>
                    <a:pt x="399" y="3112"/>
                  </a:lnTo>
                  <a:cubicBezTo>
                    <a:pt x="280" y="3112"/>
                    <a:pt x="169" y="3168"/>
                    <a:pt x="96" y="3264"/>
                  </a:cubicBezTo>
                  <a:cubicBezTo>
                    <a:pt x="24" y="3361"/>
                    <a:pt x="0" y="3483"/>
                    <a:pt x="35" y="3599"/>
                  </a:cubicBezTo>
                  <a:lnTo>
                    <a:pt x="2022" y="10437"/>
                  </a:lnTo>
                  <a:cubicBezTo>
                    <a:pt x="2069" y="10597"/>
                    <a:pt x="2216" y="10710"/>
                    <a:pt x="2381" y="10713"/>
                  </a:cubicBezTo>
                  <a:cubicBezTo>
                    <a:pt x="2381" y="10713"/>
                    <a:pt x="6681" y="10783"/>
                    <a:pt x="7485" y="10797"/>
                  </a:cubicBezTo>
                  <a:cubicBezTo>
                    <a:pt x="7552" y="10848"/>
                    <a:pt x="7633" y="10879"/>
                    <a:pt x="7719" y="10879"/>
                  </a:cubicBezTo>
                  <a:cubicBezTo>
                    <a:pt x="7755" y="10879"/>
                    <a:pt x="7791" y="10873"/>
                    <a:pt x="7825" y="10864"/>
                  </a:cubicBezTo>
                  <a:lnTo>
                    <a:pt x="8786" y="10585"/>
                  </a:lnTo>
                  <a:cubicBezTo>
                    <a:pt x="8909" y="10549"/>
                    <a:pt x="8999" y="10457"/>
                    <a:pt x="9038" y="10346"/>
                  </a:cubicBezTo>
                  <a:lnTo>
                    <a:pt x="13303" y="7539"/>
                  </a:lnTo>
                  <a:cubicBezTo>
                    <a:pt x="13445" y="7448"/>
                    <a:pt x="13508" y="7274"/>
                    <a:pt x="13462" y="7115"/>
                  </a:cubicBezTo>
                  <a:lnTo>
                    <a:pt x="11475" y="276"/>
                  </a:lnTo>
                  <a:cubicBezTo>
                    <a:pt x="11428" y="114"/>
                    <a:pt x="11277" y="0"/>
                    <a:pt x="1110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5" name="Google Shape;975;p19"/>
            <p:cNvSpPr/>
            <p:nvPr/>
          </p:nvSpPr>
          <p:spPr>
            <a:xfrm>
              <a:off x="1748024" y="1553833"/>
              <a:ext cx="234914" cy="222637"/>
            </a:xfrm>
            <a:custGeom>
              <a:avLst/>
              <a:gdLst/>
              <a:ahLst/>
              <a:cxnLst/>
              <a:rect l="l" t="t" r="r" b="b"/>
              <a:pathLst>
                <a:path w="7137" h="6764" extrusionOk="0">
                  <a:moveTo>
                    <a:pt x="1" y="1"/>
                  </a:moveTo>
                  <a:lnTo>
                    <a:pt x="1889" y="6498"/>
                  </a:lnTo>
                  <a:cubicBezTo>
                    <a:pt x="1920" y="6603"/>
                    <a:pt x="2016" y="6677"/>
                    <a:pt x="2123" y="6678"/>
                  </a:cubicBezTo>
                  <a:lnTo>
                    <a:pt x="7137" y="6764"/>
                  </a:lnTo>
                  <a:lnTo>
                    <a:pt x="7137" y="6764"/>
                  </a:lnTo>
                  <a:lnTo>
                    <a:pt x="6703" y="5235"/>
                  </a:lnTo>
                  <a:cubicBezTo>
                    <a:pt x="6322" y="4900"/>
                    <a:pt x="6095" y="4700"/>
                    <a:pt x="5596" y="4606"/>
                  </a:cubicBezTo>
                  <a:cubicBezTo>
                    <a:pt x="5079" y="4507"/>
                    <a:pt x="4540" y="4592"/>
                    <a:pt x="4020" y="4496"/>
                  </a:cubicBezTo>
                  <a:cubicBezTo>
                    <a:pt x="3007" y="4309"/>
                    <a:pt x="2230" y="3458"/>
                    <a:pt x="1790" y="2525"/>
                  </a:cubicBezTo>
                  <a:cubicBezTo>
                    <a:pt x="1577" y="2075"/>
                    <a:pt x="1423" y="1594"/>
                    <a:pt x="1191" y="1151"/>
                  </a:cubicBezTo>
                  <a:cubicBezTo>
                    <a:pt x="962" y="708"/>
                    <a:pt x="638" y="288"/>
                    <a:pt x="187" y="72"/>
                  </a:cubicBezTo>
                  <a:cubicBezTo>
                    <a:pt x="128" y="43"/>
                    <a:pt x="65" y="18"/>
                    <a:pt x="1" y="1"/>
                  </a:cubicBezTo>
                  <a:close/>
                </a:path>
              </a:pathLst>
            </a:custGeom>
            <a:solidFill>
              <a:srgbClr val="000000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6" name="Google Shape;976;p19"/>
            <p:cNvSpPr/>
            <p:nvPr/>
          </p:nvSpPr>
          <p:spPr>
            <a:xfrm>
              <a:off x="2022008" y="1446893"/>
              <a:ext cx="157400" cy="313713"/>
            </a:xfrm>
            <a:custGeom>
              <a:avLst/>
              <a:gdLst/>
              <a:ahLst/>
              <a:cxnLst/>
              <a:rect l="l" t="t" r="r" b="b"/>
              <a:pathLst>
                <a:path w="4782" h="9531" extrusionOk="0">
                  <a:moveTo>
                    <a:pt x="2862" y="0"/>
                  </a:moveTo>
                  <a:cubicBezTo>
                    <a:pt x="2818" y="49"/>
                    <a:pt x="2778" y="105"/>
                    <a:pt x="2742" y="160"/>
                  </a:cubicBezTo>
                  <a:cubicBezTo>
                    <a:pt x="2478" y="584"/>
                    <a:pt x="2429" y="1111"/>
                    <a:pt x="2473" y="1608"/>
                  </a:cubicBezTo>
                  <a:cubicBezTo>
                    <a:pt x="2515" y="2107"/>
                    <a:pt x="2644" y="2595"/>
                    <a:pt x="2704" y="3090"/>
                  </a:cubicBezTo>
                  <a:cubicBezTo>
                    <a:pt x="2831" y="4112"/>
                    <a:pt x="2632" y="5249"/>
                    <a:pt x="1877" y="5948"/>
                  </a:cubicBezTo>
                  <a:cubicBezTo>
                    <a:pt x="1491" y="6306"/>
                    <a:pt x="988" y="6524"/>
                    <a:pt x="605" y="6885"/>
                  </a:cubicBezTo>
                  <a:cubicBezTo>
                    <a:pt x="237" y="7233"/>
                    <a:pt x="144" y="7425"/>
                    <a:pt x="0" y="7914"/>
                  </a:cubicBezTo>
                  <a:lnTo>
                    <a:pt x="472" y="9531"/>
                  </a:lnTo>
                  <a:lnTo>
                    <a:pt x="4648" y="6775"/>
                  </a:lnTo>
                  <a:cubicBezTo>
                    <a:pt x="4739" y="6717"/>
                    <a:pt x="4781" y="6603"/>
                    <a:pt x="4751" y="6499"/>
                  </a:cubicBezTo>
                  <a:lnTo>
                    <a:pt x="2862" y="0"/>
                  </a:lnTo>
                  <a:close/>
                </a:path>
              </a:pathLst>
            </a:custGeom>
            <a:solidFill>
              <a:srgbClr val="000000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7" name="Google Shape;977;p19"/>
            <p:cNvSpPr/>
            <p:nvPr/>
          </p:nvSpPr>
          <p:spPr>
            <a:xfrm>
              <a:off x="1924975" y="1550410"/>
              <a:ext cx="55429" cy="41012"/>
            </a:xfrm>
            <a:custGeom>
              <a:avLst/>
              <a:gdLst/>
              <a:ahLst/>
              <a:cxnLst/>
              <a:rect l="l" t="t" r="r" b="b"/>
              <a:pathLst>
                <a:path w="1684" h="1246" extrusionOk="0">
                  <a:moveTo>
                    <a:pt x="1443" y="0"/>
                  </a:moveTo>
                  <a:lnTo>
                    <a:pt x="1" y="419"/>
                  </a:lnTo>
                  <a:lnTo>
                    <a:pt x="240" y="1245"/>
                  </a:lnTo>
                  <a:lnTo>
                    <a:pt x="1683" y="827"/>
                  </a:lnTo>
                  <a:lnTo>
                    <a:pt x="1443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8" name="Google Shape;978;p19"/>
            <p:cNvSpPr/>
            <p:nvPr/>
          </p:nvSpPr>
          <p:spPr>
            <a:xfrm>
              <a:off x="1970595" y="1707381"/>
              <a:ext cx="55396" cy="41012"/>
            </a:xfrm>
            <a:custGeom>
              <a:avLst/>
              <a:gdLst/>
              <a:ahLst/>
              <a:cxnLst/>
              <a:rect l="l" t="t" r="r" b="b"/>
              <a:pathLst>
                <a:path w="1683" h="1246" extrusionOk="0">
                  <a:moveTo>
                    <a:pt x="1442" y="1"/>
                  </a:moveTo>
                  <a:lnTo>
                    <a:pt x="0" y="419"/>
                  </a:lnTo>
                  <a:lnTo>
                    <a:pt x="241" y="1246"/>
                  </a:lnTo>
                  <a:lnTo>
                    <a:pt x="1682" y="827"/>
                  </a:lnTo>
                  <a:lnTo>
                    <a:pt x="1442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9" name="Google Shape;979;p19"/>
            <p:cNvSpPr/>
            <p:nvPr/>
          </p:nvSpPr>
          <p:spPr>
            <a:xfrm>
              <a:off x="2019540" y="1591356"/>
              <a:ext cx="69911" cy="72676"/>
            </a:xfrm>
            <a:custGeom>
              <a:avLst/>
              <a:gdLst/>
              <a:ahLst/>
              <a:cxnLst/>
              <a:rect l="l" t="t" r="r" b="b"/>
              <a:pathLst>
                <a:path w="2124" h="2208" extrusionOk="0">
                  <a:moveTo>
                    <a:pt x="877" y="660"/>
                  </a:moveTo>
                  <a:cubicBezTo>
                    <a:pt x="902" y="660"/>
                    <a:pt x="924" y="669"/>
                    <a:pt x="935" y="682"/>
                  </a:cubicBezTo>
                  <a:cubicBezTo>
                    <a:pt x="942" y="693"/>
                    <a:pt x="943" y="708"/>
                    <a:pt x="937" y="727"/>
                  </a:cubicBezTo>
                  <a:cubicBezTo>
                    <a:pt x="929" y="754"/>
                    <a:pt x="904" y="777"/>
                    <a:pt x="863" y="802"/>
                  </a:cubicBezTo>
                  <a:cubicBezTo>
                    <a:pt x="857" y="792"/>
                    <a:pt x="834" y="750"/>
                    <a:pt x="828" y="743"/>
                  </a:cubicBezTo>
                  <a:cubicBezTo>
                    <a:pt x="828" y="743"/>
                    <a:pt x="799" y="697"/>
                    <a:pt x="791" y="686"/>
                  </a:cubicBezTo>
                  <a:cubicBezTo>
                    <a:pt x="820" y="669"/>
                    <a:pt x="851" y="660"/>
                    <a:pt x="877" y="660"/>
                  </a:cubicBezTo>
                  <a:close/>
                  <a:moveTo>
                    <a:pt x="1289" y="1400"/>
                  </a:moveTo>
                  <a:cubicBezTo>
                    <a:pt x="1315" y="1400"/>
                    <a:pt x="1336" y="1410"/>
                    <a:pt x="1346" y="1424"/>
                  </a:cubicBezTo>
                  <a:cubicBezTo>
                    <a:pt x="1354" y="1434"/>
                    <a:pt x="1356" y="1448"/>
                    <a:pt x="1349" y="1467"/>
                  </a:cubicBezTo>
                  <a:cubicBezTo>
                    <a:pt x="1341" y="1495"/>
                    <a:pt x="1316" y="1517"/>
                    <a:pt x="1276" y="1543"/>
                  </a:cubicBezTo>
                  <a:cubicBezTo>
                    <a:pt x="1269" y="1532"/>
                    <a:pt x="1245" y="1491"/>
                    <a:pt x="1240" y="1483"/>
                  </a:cubicBezTo>
                  <a:lnTo>
                    <a:pt x="1231" y="1468"/>
                  </a:lnTo>
                  <a:cubicBezTo>
                    <a:pt x="1220" y="1452"/>
                    <a:pt x="1211" y="1438"/>
                    <a:pt x="1204" y="1427"/>
                  </a:cubicBezTo>
                  <a:cubicBezTo>
                    <a:pt x="1235" y="1410"/>
                    <a:pt x="1265" y="1402"/>
                    <a:pt x="1289" y="1400"/>
                  </a:cubicBezTo>
                  <a:close/>
                  <a:moveTo>
                    <a:pt x="854" y="0"/>
                  </a:moveTo>
                  <a:cubicBezTo>
                    <a:pt x="457" y="0"/>
                    <a:pt x="44" y="356"/>
                    <a:pt x="22" y="467"/>
                  </a:cubicBezTo>
                  <a:cubicBezTo>
                    <a:pt x="15" y="496"/>
                    <a:pt x="1" y="573"/>
                    <a:pt x="813" y="1969"/>
                  </a:cubicBezTo>
                  <a:cubicBezTo>
                    <a:pt x="825" y="1990"/>
                    <a:pt x="836" y="2009"/>
                    <a:pt x="845" y="2026"/>
                  </a:cubicBezTo>
                  <a:cubicBezTo>
                    <a:pt x="889" y="2107"/>
                    <a:pt x="943" y="2208"/>
                    <a:pt x="1074" y="2208"/>
                  </a:cubicBezTo>
                  <a:cubicBezTo>
                    <a:pt x="1166" y="2208"/>
                    <a:pt x="1266" y="2154"/>
                    <a:pt x="1498" y="2026"/>
                  </a:cubicBezTo>
                  <a:cubicBezTo>
                    <a:pt x="1668" y="1931"/>
                    <a:pt x="2123" y="1679"/>
                    <a:pt x="1947" y="1180"/>
                  </a:cubicBezTo>
                  <a:cubicBezTo>
                    <a:pt x="1856" y="910"/>
                    <a:pt x="1644" y="826"/>
                    <a:pt x="1532" y="781"/>
                  </a:cubicBezTo>
                  <a:cubicBezTo>
                    <a:pt x="1527" y="778"/>
                    <a:pt x="1523" y="777"/>
                    <a:pt x="1519" y="776"/>
                  </a:cubicBezTo>
                  <a:cubicBezTo>
                    <a:pt x="1511" y="409"/>
                    <a:pt x="1331" y="118"/>
                    <a:pt x="1048" y="30"/>
                  </a:cubicBezTo>
                  <a:cubicBezTo>
                    <a:pt x="986" y="10"/>
                    <a:pt x="921" y="0"/>
                    <a:pt x="85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0" name="Google Shape;980;p19"/>
            <p:cNvSpPr/>
            <p:nvPr/>
          </p:nvSpPr>
          <p:spPr>
            <a:xfrm>
              <a:off x="2016314" y="1495673"/>
              <a:ext cx="47332" cy="70701"/>
            </a:xfrm>
            <a:custGeom>
              <a:avLst/>
              <a:gdLst/>
              <a:ahLst/>
              <a:cxnLst/>
              <a:rect l="l" t="t" r="r" b="b"/>
              <a:pathLst>
                <a:path w="1438" h="2148" extrusionOk="0">
                  <a:moveTo>
                    <a:pt x="754" y="0"/>
                  </a:moveTo>
                  <a:cubicBezTo>
                    <a:pt x="641" y="0"/>
                    <a:pt x="608" y="1"/>
                    <a:pt x="591" y="4"/>
                  </a:cubicBezTo>
                  <a:cubicBezTo>
                    <a:pt x="538" y="11"/>
                    <a:pt x="492" y="49"/>
                    <a:pt x="479" y="102"/>
                  </a:cubicBezTo>
                  <a:lnTo>
                    <a:pt x="11" y="1934"/>
                  </a:lnTo>
                  <a:cubicBezTo>
                    <a:pt x="1" y="1975"/>
                    <a:pt x="11" y="2019"/>
                    <a:pt x="39" y="2052"/>
                  </a:cubicBezTo>
                  <a:cubicBezTo>
                    <a:pt x="62" y="2080"/>
                    <a:pt x="94" y="2118"/>
                    <a:pt x="507" y="2118"/>
                  </a:cubicBezTo>
                  <a:cubicBezTo>
                    <a:pt x="518" y="2118"/>
                    <a:pt x="535" y="2115"/>
                    <a:pt x="545" y="2113"/>
                  </a:cubicBezTo>
                  <a:cubicBezTo>
                    <a:pt x="593" y="2102"/>
                    <a:pt x="631" y="2065"/>
                    <a:pt x="642" y="2018"/>
                  </a:cubicBezTo>
                  <a:lnTo>
                    <a:pt x="720" y="1719"/>
                  </a:lnTo>
                  <a:cubicBezTo>
                    <a:pt x="749" y="1849"/>
                    <a:pt x="780" y="1982"/>
                    <a:pt x="802" y="2052"/>
                  </a:cubicBezTo>
                  <a:cubicBezTo>
                    <a:pt x="817" y="2098"/>
                    <a:pt x="857" y="2134"/>
                    <a:pt x="906" y="2141"/>
                  </a:cubicBezTo>
                  <a:cubicBezTo>
                    <a:pt x="923" y="2145"/>
                    <a:pt x="955" y="2147"/>
                    <a:pt x="1047" y="2147"/>
                  </a:cubicBezTo>
                  <a:cubicBezTo>
                    <a:pt x="1130" y="2147"/>
                    <a:pt x="1227" y="2145"/>
                    <a:pt x="1268" y="2144"/>
                  </a:cubicBezTo>
                  <a:lnTo>
                    <a:pt x="1283" y="2144"/>
                  </a:lnTo>
                  <a:cubicBezTo>
                    <a:pt x="1322" y="2144"/>
                    <a:pt x="1359" y="2126"/>
                    <a:pt x="1385" y="2096"/>
                  </a:cubicBezTo>
                  <a:cubicBezTo>
                    <a:pt x="1435" y="2035"/>
                    <a:pt x="1437" y="2032"/>
                    <a:pt x="1061" y="108"/>
                  </a:cubicBezTo>
                  <a:cubicBezTo>
                    <a:pt x="1050" y="46"/>
                    <a:pt x="997" y="2"/>
                    <a:pt x="934" y="1"/>
                  </a:cubicBezTo>
                  <a:cubicBezTo>
                    <a:pt x="934" y="1"/>
                    <a:pt x="842" y="0"/>
                    <a:pt x="75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1" name="Google Shape;981;p19"/>
            <p:cNvSpPr/>
            <p:nvPr/>
          </p:nvSpPr>
          <p:spPr>
            <a:xfrm>
              <a:off x="1955224" y="1602975"/>
              <a:ext cx="39860" cy="90582"/>
            </a:xfrm>
            <a:custGeom>
              <a:avLst/>
              <a:gdLst/>
              <a:ahLst/>
              <a:cxnLst/>
              <a:rect l="l" t="t" r="r" b="b"/>
              <a:pathLst>
                <a:path w="1211" h="2752" extrusionOk="0">
                  <a:moveTo>
                    <a:pt x="239" y="0"/>
                  </a:moveTo>
                  <a:cubicBezTo>
                    <a:pt x="228" y="0"/>
                    <a:pt x="218" y="2"/>
                    <a:pt x="208" y="5"/>
                  </a:cubicBezTo>
                  <a:cubicBezTo>
                    <a:pt x="0" y="66"/>
                    <a:pt x="11" y="728"/>
                    <a:pt x="230" y="1485"/>
                  </a:cubicBezTo>
                  <a:cubicBezTo>
                    <a:pt x="439" y="2205"/>
                    <a:pt x="763" y="2752"/>
                    <a:pt x="972" y="2752"/>
                  </a:cubicBezTo>
                  <a:cubicBezTo>
                    <a:pt x="983" y="2752"/>
                    <a:pt x="993" y="2750"/>
                    <a:pt x="1003" y="2747"/>
                  </a:cubicBezTo>
                  <a:cubicBezTo>
                    <a:pt x="1211" y="2688"/>
                    <a:pt x="1200" y="2025"/>
                    <a:pt x="981" y="1267"/>
                  </a:cubicBezTo>
                  <a:cubicBezTo>
                    <a:pt x="773" y="546"/>
                    <a:pt x="449" y="0"/>
                    <a:pt x="23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2" name="Google Shape;982;p19"/>
            <p:cNvSpPr/>
            <p:nvPr/>
          </p:nvSpPr>
          <p:spPr>
            <a:xfrm>
              <a:off x="1912204" y="1726110"/>
              <a:ext cx="36634" cy="34067"/>
            </a:xfrm>
            <a:custGeom>
              <a:avLst/>
              <a:gdLst/>
              <a:ahLst/>
              <a:cxnLst/>
              <a:rect l="l" t="t" r="r" b="b"/>
              <a:pathLst>
                <a:path w="1113" h="1035" extrusionOk="0">
                  <a:moveTo>
                    <a:pt x="578" y="0"/>
                  </a:moveTo>
                  <a:cubicBezTo>
                    <a:pt x="528" y="0"/>
                    <a:pt x="479" y="7"/>
                    <a:pt x="433" y="21"/>
                  </a:cubicBezTo>
                  <a:cubicBezTo>
                    <a:pt x="159" y="101"/>
                    <a:pt x="1" y="388"/>
                    <a:pt x="80" y="662"/>
                  </a:cubicBezTo>
                  <a:cubicBezTo>
                    <a:pt x="144" y="881"/>
                    <a:pt x="347" y="1034"/>
                    <a:pt x="576" y="1034"/>
                  </a:cubicBezTo>
                  <a:cubicBezTo>
                    <a:pt x="626" y="1034"/>
                    <a:pt x="674" y="1028"/>
                    <a:pt x="722" y="1013"/>
                  </a:cubicBezTo>
                  <a:cubicBezTo>
                    <a:pt x="855" y="975"/>
                    <a:pt x="964" y="886"/>
                    <a:pt x="1031" y="766"/>
                  </a:cubicBezTo>
                  <a:cubicBezTo>
                    <a:pt x="1097" y="645"/>
                    <a:pt x="1112" y="505"/>
                    <a:pt x="1074" y="372"/>
                  </a:cubicBezTo>
                  <a:cubicBezTo>
                    <a:pt x="1010" y="152"/>
                    <a:pt x="807" y="0"/>
                    <a:pt x="57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3" name="Google Shape;983;p19"/>
            <p:cNvSpPr/>
            <p:nvPr/>
          </p:nvSpPr>
          <p:spPr>
            <a:xfrm>
              <a:off x="1826362" y="1550344"/>
              <a:ext cx="82946" cy="82024"/>
            </a:xfrm>
            <a:custGeom>
              <a:avLst/>
              <a:gdLst/>
              <a:ahLst/>
              <a:cxnLst/>
              <a:rect l="l" t="t" r="r" b="b"/>
              <a:pathLst>
                <a:path w="2520" h="2492" extrusionOk="0">
                  <a:moveTo>
                    <a:pt x="1140" y="0"/>
                  </a:moveTo>
                  <a:cubicBezTo>
                    <a:pt x="1135" y="0"/>
                    <a:pt x="1129" y="0"/>
                    <a:pt x="1122" y="1"/>
                  </a:cubicBezTo>
                  <a:cubicBezTo>
                    <a:pt x="1072" y="10"/>
                    <a:pt x="1032" y="44"/>
                    <a:pt x="1016" y="92"/>
                  </a:cubicBezTo>
                  <a:lnTo>
                    <a:pt x="794" y="777"/>
                  </a:lnTo>
                  <a:lnTo>
                    <a:pt x="102" y="981"/>
                  </a:lnTo>
                  <a:cubicBezTo>
                    <a:pt x="54" y="995"/>
                    <a:pt x="18" y="1036"/>
                    <a:pt x="11" y="1085"/>
                  </a:cubicBezTo>
                  <a:cubicBezTo>
                    <a:pt x="1" y="1134"/>
                    <a:pt x="22" y="1185"/>
                    <a:pt x="62" y="1214"/>
                  </a:cubicBezTo>
                  <a:lnTo>
                    <a:pt x="646" y="1638"/>
                  </a:lnTo>
                  <a:lnTo>
                    <a:pt x="628" y="2358"/>
                  </a:lnTo>
                  <a:cubicBezTo>
                    <a:pt x="625" y="2407"/>
                    <a:pt x="654" y="2454"/>
                    <a:pt x="698" y="2478"/>
                  </a:cubicBezTo>
                  <a:cubicBezTo>
                    <a:pt x="716" y="2487"/>
                    <a:pt x="737" y="2492"/>
                    <a:pt x="758" y="2492"/>
                  </a:cubicBezTo>
                  <a:cubicBezTo>
                    <a:pt x="787" y="2492"/>
                    <a:pt x="815" y="2484"/>
                    <a:pt x="838" y="2468"/>
                  </a:cubicBezTo>
                  <a:lnTo>
                    <a:pt x="1421" y="2044"/>
                  </a:lnTo>
                  <a:lnTo>
                    <a:pt x="2101" y="2283"/>
                  </a:lnTo>
                  <a:cubicBezTo>
                    <a:pt x="2115" y="2289"/>
                    <a:pt x="2130" y="2292"/>
                    <a:pt x="2145" y="2292"/>
                  </a:cubicBezTo>
                  <a:cubicBezTo>
                    <a:pt x="2178" y="2292"/>
                    <a:pt x="2211" y="2278"/>
                    <a:pt x="2236" y="2255"/>
                  </a:cubicBezTo>
                  <a:cubicBezTo>
                    <a:pt x="2272" y="2218"/>
                    <a:pt x="2285" y="2166"/>
                    <a:pt x="2269" y="2118"/>
                  </a:cubicBezTo>
                  <a:lnTo>
                    <a:pt x="2046" y="1433"/>
                  </a:lnTo>
                  <a:lnTo>
                    <a:pt x="2484" y="862"/>
                  </a:lnTo>
                  <a:cubicBezTo>
                    <a:pt x="2514" y="822"/>
                    <a:pt x="2519" y="768"/>
                    <a:pt x="2497" y="724"/>
                  </a:cubicBezTo>
                  <a:cubicBezTo>
                    <a:pt x="2475" y="678"/>
                    <a:pt x="2429" y="650"/>
                    <a:pt x="2379" y="650"/>
                  </a:cubicBezTo>
                  <a:lnTo>
                    <a:pt x="1658" y="650"/>
                  </a:lnTo>
                  <a:lnTo>
                    <a:pt x="1250" y="58"/>
                  </a:lnTo>
                  <a:cubicBezTo>
                    <a:pt x="1224" y="21"/>
                    <a:pt x="1183" y="0"/>
                    <a:pt x="114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4" name="Google Shape;984;p19"/>
            <p:cNvSpPr/>
            <p:nvPr/>
          </p:nvSpPr>
          <p:spPr>
            <a:xfrm>
              <a:off x="2101662" y="1607254"/>
              <a:ext cx="53882" cy="74223"/>
            </a:xfrm>
            <a:custGeom>
              <a:avLst/>
              <a:gdLst/>
              <a:ahLst/>
              <a:cxnLst/>
              <a:rect l="l" t="t" r="r" b="b"/>
              <a:pathLst>
                <a:path w="1637" h="2255" extrusionOk="0">
                  <a:moveTo>
                    <a:pt x="675" y="0"/>
                  </a:moveTo>
                  <a:cubicBezTo>
                    <a:pt x="340" y="0"/>
                    <a:pt x="82" y="231"/>
                    <a:pt x="38" y="570"/>
                  </a:cubicBezTo>
                  <a:cubicBezTo>
                    <a:pt x="1" y="778"/>
                    <a:pt x="265" y="1873"/>
                    <a:pt x="269" y="1889"/>
                  </a:cubicBezTo>
                  <a:cubicBezTo>
                    <a:pt x="339" y="2117"/>
                    <a:pt x="544" y="2255"/>
                    <a:pt x="820" y="2255"/>
                  </a:cubicBezTo>
                  <a:cubicBezTo>
                    <a:pt x="1081" y="2255"/>
                    <a:pt x="1406" y="2118"/>
                    <a:pt x="1522" y="1862"/>
                  </a:cubicBezTo>
                  <a:cubicBezTo>
                    <a:pt x="1637" y="1607"/>
                    <a:pt x="1571" y="1227"/>
                    <a:pt x="1523" y="1154"/>
                  </a:cubicBezTo>
                  <a:cubicBezTo>
                    <a:pt x="1500" y="1117"/>
                    <a:pt x="1456" y="1092"/>
                    <a:pt x="1410" y="1092"/>
                  </a:cubicBezTo>
                  <a:cubicBezTo>
                    <a:pt x="1404" y="1092"/>
                    <a:pt x="1395" y="1092"/>
                    <a:pt x="1389" y="1093"/>
                  </a:cubicBezTo>
                  <a:cubicBezTo>
                    <a:pt x="1373" y="1096"/>
                    <a:pt x="1039" y="1146"/>
                    <a:pt x="1039" y="1146"/>
                  </a:cubicBezTo>
                  <a:cubicBezTo>
                    <a:pt x="1004" y="1151"/>
                    <a:pt x="972" y="1171"/>
                    <a:pt x="951" y="1202"/>
                  </a:cubicBezTo>
                  <a:cubicBezTo>
                    <a:pt x="929" y="1232"/>
                    <a:pt x="922" y="1269"/>
                    <a:pt x="930" y="1305"/>
                  </a:cubicBezTo>
                  <a:cubicBezTo>
                    <a:pt x="946" y="1374"/>
                    <a:pt x="958" y="1474"/>
                    <a:pt x="948" y="1507"/>
                  </a:cubicBezTo>
                  <a:cubicBezTo>
                    <a:pt x="946" y="1519"/>
                    <a:pt x="929" y="1534"/>
                    <a:pt x="917" y="1534"/>
                  </a:cubicBezTo>
                  <a:cubicBezTo>
                    <a:pt x="903" y="1534"/>
                    <a:pt x="868" y="1503"/>
                    <a:pt x="842" y="1421"/>
                  </a:cubicBezTo>
                  <a:cubicBezTo>
                    <a:pt x="807" y="1299"/>
                    <a:pt x="750" y="1002"/>
                    <a:pt x="730" y="888"/>
                  </a:cubicBezTo>
                  <a:cubicBezTo>
                    <a:pt x="728" y="867"/>
                    <a:pt x="724" y="847"/>
                    <a:pt x="720" y="827"/>
                  </a:cubicBezTo>
                  <a:cubicBezTo>
                    <a:pt x="714" y="799"/>
                    <a:pt x="706" y="757"/>
                    <a:pt x="702" y="755"/>
                  </a:cubicBezTo>
                  <a:cubicBezTo>
                    <a:pt x="702" y="755"/>
                    <a:pt x="711" y="747"/>
                    <a:pt x="740" y="741"/>
                  </a:cubicBezTo>
                  <a:cubicBezTo>
                    <a:pt x="750" y="737"/>
                    <a:pt x="757" y="737"/>
                    <a:pt x="760" y="735"/>
                  </a:cubicBezTo>
                  <a:cubicBezTo>
                    <a:pt x="777" y="750"/>
                    <a:pt x="796" y="822"/>
                    <a:pt x="805" y="863"/>
                  </a:cubicBezTo>
                  <a:cubicBezTo>
                    <a:pt x="814" y="899"/>
                    <a:pt x="823" y="934"/>
                    <a:pt x="835" y="965"/>
                  </a:cubicBezTo>
                  <a:cubicBezTo>
                    <a:pt x="853" y="1018"/>
                    <a:pt x="904" y="1053"/>
                    <a:pt x="958" y="1053"/>
                  </a:cubicBezTo>
                  <a:cubicBezTo>
                    <a:pt x="967" y="1053"/>
                    <a:pt x="974" y="1053"/>
                    <a:pt x="980" y="1051"/>
                  </a:cubicBezTo>
                  <a:lnTo>
                    <a:pt x="1361" y="986"/>
                  </a:lnTo>
                  <a:cubicBezTo>
                    <a:pt x="1427" y="975"/>
                    <a:pt x="1475" y="915"/>
                    <a:pt x="1470" y="847"/>
                  </a:cubicBezTo>
                  <a:cubicBezTo>
                    <a:pt x="1432" y="291"/>
                    <a:pt x="1040" y="0"/>
                    <a:pt x="67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5" name="Google Shape;985;p19"/>
            <p:cNvSpPr/>
            <p:nvPr/>
          </p:nvSpPr>
          <p:spPr>
            <a:xfrm>
              <a:off x="1884391" y="1649846"/>
              <a:ext cx="36634" cy="34133"/>
            </a:xfrm>
            <a:custGeom>
              <a:avLst/>
              <a:gdLst/>
              <a:ahLst/>
              <a:cxnLst/>
              <a:rect l="l" t="t" r="r" b="b"/>
              <a:pathLst>
                <a:path w="1113" h="1037" extrusionOk="0">
                  <a:moveTo>
                    <a:pt x="537" y="1"/>
                  </a:moveTo>
                  <a:cubicBezTo>
                    <a:pt x="488" y="1"/>
                    <a:pt x="439" y="9"/>
                    <a:pt x="392" y="22"/>
                  </a:cubicBezTo>
                  <a:cubicBezTo>
                    <a:pt x="259" y="61"/>
                    <a:pt x="150" y="149"/>
                    <a:pt x="84" y="270"/>
                  </a:cubicBezTo>
                  <a:cubicBezTo>
                    <a:pt x="17" y="391"/>
                    <a:pt x="1" y="531"/>
                    <a:pt x="40" y="664"/>
                  </a:cubicBezTo>
                  <a:cubicBezTo>
                    <a:pt x="104" y="883"/>
                    <a:pt x="307" y="1036"/>
                    <a:pt x="536" y="1036"/>
                  </a:cubicBezTo>
                  <a:cubicBezTo>
                    <a:pt x="585" y="1036"/>
                    <a:pt x="633" y="1030"/>
                    <a:pt x="681" y="1015"/>
                  </a:cubicBezTo>
                  <a:cubicBezTo>
                    <a:pt x="955" y="935"/>
                    <a:pt x="1113" y="648"/>
                    <a:pt x="1033" y="373"/>
                  </a:cubicBezTo>
                  <a:cubicBezTo>
                    <a:pt x="969" y="154"/>
                    <a:pt x="766" y="1"/>
                    <a:pt x="53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6" name="Google Shape;986;p19"/>
            <p:cNvSpPr/>
            <p:nvPr/>
          </p:nvSpPr>
          <p:spPr>
            <a:xfrm>
              <a:off x="1823202" y="1691187"/>
              <a:ext cx="65929" cy="67607"/>
            </a:xfrm>
            <a:custGeom>
              <a:avLst/>
              <a:gdLst/>
              <a:ahLst/>
              <a:cxnLst/>
              <a:rect l="l" t="t" r="r" b="b"/>
              <a:pathLst>
                <a:path w="2003" h="2054" extrusionOk="0">
                  <a:moveTo>
                    <a:pt x="737" y="0"/>
                  </a:moveTo>
                  <a:cubicBezTo>
                    <a:pt x="724" y="0"/>
                    <a:pt x="708" y="5"/>
                    <a:pt x="692" y="10"/>
                  </a:cubicBezTo>
                  <a:cubicBezTo>
                    <a:pt x="645" y="27"/>
                    <a:pt x="613" y="69"/>
                    <a:pt x="608" y="121"/>
                  </a:cubicBezTo>
                  <a:lnTo>
                    <a:pt x="556" y="674"/>
                  </a:lnTo>
                  <a:lnTo>
                    <a:pt x="70" y="945"/>
                  </a:lnTo>
                  <a:cubicBezTo>
                    <a:pt x="27" y="971"/>
                    <a:pt x="0" y="1016"/>
                    <a:pt x="2" y="1067"/>
                  </a:cubicBezTo>
                  <a:cubicBezTo>
                    <a:pt x="5" y="1117"/>
                    <a:pt x="35" y="1162"/>
                    <a:pt x="82" y="1181"/>
                  </a:cubicBezTo>
                  <a:lnTo>
                    <a:pt x="593" y="1403"/>
                  </a:lnTo>
                  <a:lnTo>
                    <a:pt x="700" y="1947"/>
                  </a:lnTo>
                  <a:cubicBezTo>
                    <a:pt x="711" y="1997"/>
                    <a:pt x="747" y="2037"/>
                    <a:pt x="796" y="2050"/>
                  </a:cubicBezTo>
                  <a:cubicBezTo>
                    <a:pt x="809" y="2053"/>
                    <a:pt x="819" y="2054"/>
                    <a:pt x="831" y="2054"/>
                  </a:cubicBezTo>
                  <a:cubicBezTo>
                    <a:pt x="869" y="2054"/>
                    <a:pt x="906" y="2038"/>
                    <a:pt x="929" y="2010"/>
                  </a:cubicBezTo>
                  <a:lnTo>
                    <a:pt x="1296" y="1592"/>
                  </a:lnTo>
                  <a:lnTo>
                    <a:pt x="1848" y="1659"/>
                  </a:lnTo>
                  <a:cubicBezTo>
                    <a:pt x="1854" y="1660"/>
                    <a:pt x="1859" y="1660"/>
                    <a:pt x="1864" y="1660"/>
                  </a:cubicBezTo>
                  <a:cubicBezTo>
                    <a:pt x="1908" y="1660"/>
                    <a:pt x="1949" y="1638"/>
                    <a:pt x="1975" y="1600"/>
                  </a:cubicBezTo>
                  <a:cubicBezTo>
                    <a:pt x="2001" y="1558"/>
                    <a:pt x="2002" y="1505"/>
                    <a:pt x="1977" y="1461"/>
                  </a:cubicBezTo>
                  <a:lnTo>
                    <a:pt x="1694" y="982"/>
                  </a:lnTo>
                  <a:lnTo>
                    <a:pt x="1928" y="477"/>
                  </a:lnTo>
                  <a:cubicBezTo>
                    <a:pt x="1949" y="431"/>
                    <a:pt x="1943" y="377"/>
                    <a:pt x="1911" y="339"/>
                  </a:cubicBezTo>
                  <a:cubicBezTo>
                    <a:pt x="1885" y="307"/>
                    <a:pt x="1848" y="290"/>
                    <a:pt x="1809" y="290"/>
                  </a:cubicBezTo>
                  <a:cubicBezTo>
                    <a:pt x="1798" y="290"/>
                    <a:pt x="1789" y="290"/>
                    <a:pt x="1779" y="292"/>
                  </a:cubicBezTo>
                  <a:lnTo>
                    <a:pt x="1236" y="413"/>
                  </a:lnTo>
                  <a:lnTo>
                    <a:pt x="828" y="35"/>
                  </a:lnTo>
                  <a:cubicBezTo>
                    <a:pt x="803" y="13"/>
                    <a:pt x="771" y="0"/>
                    <a:pt x="73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7" name="Google Shape;987;p19"/>
            <p:cNvSpPr/>
            <p:nvPr/>
          </p:nvSpPr>
          <p:spPr>
            <a:xfrm>
              <a:off x="2052323" y="1682399"/>
              <a:ext cx="36634" cy="34100"/>
            </a:xfrm>
            <a:custGeom>
              <a:avLst/>
              <a:gdLst/>
              <a:ahLst/>
              <a:cxnLst/>
              <a:rect l="l" t="t" r="r" b="b"/>
              <a:pathLst>
                <a:path w="1113" h="1036" extrusionOk="0">
                  <a:moveTo>
                    <a:pt x="537" y="0"/>
                  </a:moveTo>
                  <a:cubicBezTo>
                    <a:pt x="488" y="0"/>
                    <a:pt x="438" y="8"/>
                    <a:pt x="392" y="22"/>
                  </a:cubicBezTo>
                  <a:cubicBezTo>
                    <a:pt x="259" y="60"/>
                    <a:pt x="149" y="148"/>
                    <a:pt x="83" y="268"/>
                  </a:cubicBezTo>
                  <a:cubicBezTo>
                    <a:pt x="16" y="390"/>
                    <a:pt x="0" y="530"/>
                    <a:pt x="39" y="663"/>
                  </a:cubicBezTo>
                  <a:cubicBezTo>
                    <a:pt x="104" y="882"/>
                    <a:pt x="307" y="1035"/>
                    <a:pt x="536" y="1035"/>
                  </a:cubicBezTo>
                  <a:cubicBezTo>
                    <a:pt x="583" y="1035"/>
                    <a:pt x="632" y="1028"/>
                    <a:pt x="680" y="1013"/>
                  </a:cubicBezTo>
                  <a:cubicBezTo>
                    <a:pt x="955" y="933"/>
                    <a:pt x="1112" y="646"/>
                    <a:pt x="1032" y="373"/>
                  </a:cubicBezTo>
                  <a:cubicBezTo>
                    <a:pt x="969" y="153"/>
                    <a:pt x="765" y="0"/>
                    <a:pt x="53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8" name="Google Shape;988;p19"/>
            <p:cNvSpPr/>
            <p:nvPr/>
          </p:nvSpPr>
          <p:spPr>
            <a:xfrm>
              <a:off x="1734858" y="1405683"/>
              <a:ext cx="453964" cy="382110"/>
            </a:xfrm>
            <a:custGeom>
              <a:avLst/>
              <a:gdLst/>
              <a:ahLst/>
              <a:cxnLst/>
              <a:rect l="l" t="t" r="r" b="b"/>
              <a:pathLst>
                <a:path w="13792" h="11609" extrusionOk="0">
                  <a:moveTo>
                    <a:pt x="10581" y="269"/>
                  </a:moveTo>
                  <a:cubicBezTo>
                    <a:pt x="10650" y="269"/>
                    <a:pt x="10696" y="299"/>
                    <a:pt x="10714" y="365"/>
                  </a:cubicBezTo>
                  <a:lnTo>
                    <a:pt x="10799" y="661"/>
                  </a:lnTo>
                  <a:cubicBezTo>
                    <a:pt x="9520" y="1502"/>
                    <a:pt x="11238" y="370"/>
                    <a:pt x="7995" y="2505"/>
                  </a:cubicBezTo>
                  <a:cubicBezTo>
                    <a:pt x="8634" y="1640"/>
                    <a:pt x="10119" y="269"/>
                    <a:pt x="10581" y="269"/>
                  </a:cubicBezTo>
                  <a:close/>
                  <a:moveTo>
                    <a:pt x="9096" y="463"/>
                  </a:moveTo>
                  <a:cubicBezTo>
                    <a:pt x="9158" y="463"/>
                    <a:pt x="9214" y="505"/>
                    <a:pt x="9231" y="566"/>
                  </a:cubicBezTo>
                  <a:lnTo>
                    <a:pt x="9283" y="748"/>
                  </a:lnTo>
                  <a:cubicBezTo>
                    <a:pt x="8469" y="1407"/>
                    <a:pt x="7831" y="2245"/>
                    <a:pt x="7411" y="2890"/>
                  </a:cubicBezTo>
                  <a:lnTo>
                    <a:pt x="6906" y="3222"/>
                  </a:lnTo>
                  <a:cubicBezTo>
                    <a:pt x="6852" y="3204"/>
                    <a:pt x="6803" y="3199"/>
                    <a:pt x="6760" y="3199"/>
                  </a:cubicBezTo>
                  <a:cubicBezTo>
                    <a:pt x="6676" y="3199"/>
                    <a:pt x="6619" y="3221"/>
                    <a:pt x="6610" y="3222"/>
                  </a:cubicBezTo>
                  <a:cubicBezTo>
                    <a:pt x="7036" y="2399"/>
                    <a:pt x="7865" y="1065"/>
                    <a:pt x="9036" y="477"/>
                  </a:cubicBezTo>
                  <a:cubicBezTo>
                    <a:pt x="9056" y="467"/>
                    <a:pt x="9076" y="463"/>
                    <a:pt x="9096" y="463"/>
                  </a:cubicBezTo>
                  <a:close/>
                  <a:moveTo>
                    <a:pt x="1404" y="3065"/>
                  </a:moveTo>
                  <a:cubicBezTo>
                    <a:pt x="1560" y="3065"/>
                    <a:pt x="1717" y="3073"/>
                    <a:pt x="1872" y="3087"/>
                  </a:cubicBezTo>
                  <a:cubicBezTo>
                    <a:pt x="1967" y="3093"/>
                    <a:pt x="2063" y="3104"/>
                    <a:pt x="2155" y="3117"/>
                  </a:cubicBezTo>
                  <a:cubicBezTo>
                    <a:pt x="2863" y="3209"/>
                    <a:pt x="3538" y="3416"/>
                    <a:pt x="4101" y="3634"/>
                  </a:cubicBezTo>
                  <a:lnTo>
                    <a:pt x="2298" y="3605"/>
                  </a:lnTo>
                  <a:lnTo>
                    <a:pt x="2022" y="3601"/>
                  </a:lnTo>
                  <a:lnTo>
                    <a:pt x="749" y="3581"/>
                  </a:lnTo>
                  <a:lnTo>
                    <a:pt x="664" y="3284"/>
                  </a:lnTo>
                  <a:cubicBezTo>
                    <a:pt x="639" y="3204"/>
                    <a:pt x="695" y="3117"/>
                    <a:pt x="778" y="3105"/>
                  </a:cubicBezTo>
                  <a:cubicBezTo>
                    <a:pt x="987" y="3077"/>
                    <a:pt x="1195" y="3065"/>
                    <a:pt x="1404" y="3065"/>
                  </a:cubicBezTo>
                  <a:close/>
                  <a:moveTo>
                    <a:pt x="2473" y="2464"/>
                  </a:moveTo>
                  <a:cubicBezTo>
                    <a:pt x="3681" y="2464"/>
                    <a:pt x="4929" y="3071"/>
                    <a:pt x="5661" y="3496"/>
                  </a:cubicBezTo>
                  <a:cubicBezTo>
                    <a:pt x="5645" y="3503"/>
                    <a:pt x="5521" y="3527"/>
                    <a:pt x="5410" y="3656"/>
                  </a:cubicBezTo>
                  <a:lnTo>
                    <a:pt x="4808" y="3645"/>
                  </a:lnTo>
                  <a:cubicBezTo>
                    <a:pt x="4094" y="3317"/>
                    <a:pt x="3113" y="2956"/>
                    <a:pt x="2076" y="2839"/>
                  </a:cubicBezTo>
                  <a:lnTo>
                    <a:pt x="2075" y="2839"/>
                  </a:lnTo>
                  <a:lnTo>
                    <a:pt x="2022" y="2660"/>
                  </a:lnTo>
                  <a:cubicBezTo>
                    <a:pt x="1999" y="2577"/>
                    <a:pt x="2054" y="2490"/>
                    <a:pt x="2142" y="2480"/>
                  </a:cubicBezTo>
                  <a:cubicBezTo>
                    <a:pt x="2251" y="2469"/>
                    <a:pt x="2362" y="2464"/>
                    <a:pt x="2473" y="2464"/>
                  </a:cubicBezTo>
                  <a:close/>
                  <a:moveTo>
                    <a:pt x="5558" y="4062"/>
                  </a:moveTo>
                  <a:cubicBezTo>
                    <a:pt x="5558" y="4062"/>
                    <a:pt x="5558" y="4062"/>
                    <a:pt x="5558" y="4062"/>
                  </a:cubicBezTo>
                  <a:lnTo>
                    <a:pt x="5558" y="4062"/>
                  </a:lnTo>
                  <a:cubicBezTo>
                    <a:pt x="5558" y="4062"/>
                    <a:pt x="5558" y="4062"/>
                    <a:pt x="5558" y="4062"/>
                  </a:cubicBezTo>
                  <a:cubicBezTo>
                    <a:pt x="5558" y="4062"/>
                    <a:pt x="5558" y="4062"/>
                    <a:pt x="5558" y="4062"/>
                  </a:cubicBezTo>
                  <a:close/>
                  <a:moveTo>
                    <a:pt x="11229" y="731"/>
                  </a:moveTo>
                  <a:cubicBezTo>
                    <a:pt x="11235" y="731"/>
                    <a:pt x="11241" y="731"/>
                    <a:pt x="11248" y="731"/>
                  </a:cubicBezTo>
                  <a:cubicBezTo>
                    <a:pt x="11353" y="731"/>
                    <a:pt x="11457" y="799"/>
                    <a:pt x="11489" y="911"/>
                  </a:cubicBezTo>
                  <a:lnTo>
                    <a:pt x="13476" y="7749"/>
                  </a:lnTo>
                  <a:cubicBezTo>
                    <a:pt x="13505" y="7855"/>
                    <a:pt x="13464" y="7969"/>
                    <a:pt x="13373" y="8027"/>
                  </a:cubicBezTo>
                  <a:lnTo>
                    <a:pt x="9321" y="10694"/>
                  </a:lnTo>
                  <a:cubicBezTo>
                    <a:pt x="9321" y="10685"/>
                    <a:pt x="9319" y="10678"/>
                    <a:pt x="9318" y="10671"/>
                  </a:cubicBezTo>
                  <a:cubicBezTo>
                    <a:pt x="7049" y="2928"/>
                    <a:pt x="7276" y="3522"/>
                    <a:pt x="7149" y="3379"/>
                  </a:cubicBezTo>
                  <a:cubicBezTo>
                    <a:pt x="7608" y="3077"/>
                    <a:pt x="9726" y="1685"/>
                    <a:pt x="9819" y="1623"/>
                  </a:cubicBezTo>
                  <a:lnTo>
                    <a:pt x="9819" y="1623"/>
                  </a:lnTo>
                  <a:cubicBezTo>
                    <a:pt x="11135" y="760"/>
                    <a:pt x="11148" y="731"/>
                    <a:pt x="11229" y="731"/>
                  </a:cubicBezTo>
                  <a:close/>
                  <a:moveTo>
                    <a:pt x="552" y="3842"/>
                  </a:moveTo>
                  <a:lnTo>
                    <a:pt x="828" y="3846"/>
                  </a:lnTo>
                  <a:lnTo>
                    <a:pt x="2100" y="3867"/>
                  </a:lnTo>
                  <a:lnTo>
                    <a:pt x="2376" y="3870"/>
                  </a:lnTo>
                  <a:cubicBezTo>
                    <a:pt x="2415" y="3870"/>
                    <a:pt x="2425" y="3870"/>
                    <a:pt x="2422" y="3870"/>
                  </a:cubicBezTo>
                  <a:cubicBezTo>
                    <a:pt x="2417" y="3870"/>
                    <a:pt x="2378" y="3870"/>
                    <a:pt x="2375" y="3870"/>
                  </a:cubicBezTo>
                  <a:cubicBezTo>
                    <a:pt x="2366" y="3870"/>
                    <a:pt x="2689" y="3875"/>
                    <a:pt x="5291" y="3917"/>
                  </a:cubicBezTo>
                  <a:cubicBezTo>
                    <a:pt x="5259" y="4107"/>
                    <a:pt x="5128" y="3472"/>
                    <a:pt x="7368" y="11236"/>
                  </a:cubicBezTo>
                  <a:cubicBezTo>
                    <a:pt x="7369" y="11244"/>
                    <a:pt x="7372" y="11252"/>
                    <a:pt x="7376" y="11258"/>
                  </a:cubicBezTo>
                  <a:lnTo>
                    <a:pt x="2525" y="11179"/>
                  </a:lnTo>
                  <a:cubicBezTo>
                    <a:pt x="2416" y="11178"/>
                    <a:pt x="2320" y="11104"/>
                    <a:pt x="2290" y="10999"/>
                  </a:cubicBezTo>
                  <a:lnTo>
                    <a:pt x="303" y="4161"/>
                  </a:lnTo>
                  <a:cubicBezTo>
                    <a:pt x="256" y="4002"/>
                    <a:pt x="376" y="3842"/>
                    <a:pt x="541" y="3842"/>
                  </a:cubicBezTo>
                  <a:close/>
                  <a:moveTo>
                    <a:pt x="6758" y="3463"/>
                  </a:moveTo>
                  <a:cubicBezTo>
                    <a:pt x="6873" y="3463"/>
                    <a:pt x="6965" y="3535"/>
                    <a:pt x="7001" y="3642"/>
                  </a:cubicBezTo>
                  <a:cubicBezTo>
                    <a:pt x="7005" y="3657"/>
                    <a:pt x="7195" y="4308"/>
                    <a:pt x="7194" y="4308"/>
                  </a:cubicBezTo>
                  <a:cubicBezTo>
                    <a:pt x="7194" y="4308"/>
                    <a:pt x="7194" y="4307"/>
                    <a:pt x="7193" y="4306"/>
                  </a:cubicBezTo>
                  <a:lnTo>
                    <a:pt x="7193" y="4306"/>
                  </a:lnTo>
                  <a:cubicBezTo>
                    <a:pt x="8843" y="9983"/>
                    <a:pt x="9064" y="10746"/>
                    <a:pt x="9064" y="10746"/>
                  </a:cubicBezTo>
                  <a:cubicBezTo>
                    <a:pt x="9064" y="10746"/>
                    <a:pt x="9034" y="10643"/>
                    <a:pt x="9034" y="10643"/>
                  </a:cubicBezTo>
                  <a:lnTo>
                    <a:pt x="9034" y="10643"/>
                  </a:lnTo>
                  <a:cubicBezTo>
                    <a:pt x="9034" y="10643"/>
                    <a:pt x="9042" y="10668"/>
                    <a:pt x="9063" y="10744"/>
                  </a:cubicBezTo>
                  <a:cubicBezTo>
                    <a:pt x="9074" y="10784"/>
                    <a:pt x="9075" y="10822"/>
                    <a:pt x="9067" y="10861"/>
                  </a:cubicBezTo>
                  <a:cubicBezTo>
                    <a:pt x="9050" y="10951"/>
                    <a:pt x="8986" y="11030"/>
                    <a:pt x="8891" y="11056"/>
                  </a:cubicBezTo>
                  <a:lnTo>
                    <a:pt x="8808" y="11081"/>
                  </a:lnTo>
                  <a:lnTo>
                    <a:pt x="8017" y="11311"/>
                  </a:lnTo>
                  <a:lnTo>
                    <a:pt x="7931" y="11334"/>
                  </a:lnTo>
                  <a:cubicBezTo>
                    <a:pt x="7909" y="11342"/>
                    <a:pt x="7885" y="11344"/>
                    <a:pt x="7862" y="11344"/>
                  </a:cubicBezTo>
                  <a:cubicBezTo>
                    <a:pt x="7792" y="11344"/>
                    <a:pt x="7724" y="11315"/>
                    <a:pt x="7679" y="11263"/>
                  </a:cubicBezTo>
                  <a:cubicBezTo>
                    <a:pt x="7651" y="11234"/>
                    <a:pt x="7631" y="11201"/>
                    <a:pt x="7620" y="11162"/>
                  </a:cubicBezTo>
                  <a:cubicBezTo>
                    <a:pt x="7609" y="11127"/>
                    <a:pt x="5559" y="4066"/>
                    <a:pt x="5558" y="4062"/>
                  </a:cubicBezTo>
                  <a:lnTo>
                    <a:pt x="5558" y="4062"/>
                  </a:lnTo>
                  <a:cubicBezTo>
                    <a:pt x="5548" y="4034"/>
                    <a:pt x="5542" y="3973"/>
                    <a:pt x="5559" y="3923"/>
                  </a:cubicBezTo>
                  <a:cubicBezTo>
                    <a:pt x="5608" y="3751"/>
                    <a:pt x="5773" y="3744"/>
                    <a:pt x="5803" y="3730"/>
                  </a:cubicBezTo>
                  <a:cubicBezTo>
                    <a:pt x="5818" y="3726"/>
                    <a:pt x="6117" y="3637"/>
                    <a:pt x="6118" y="3637"/>
                  </a:cubicBezTo>
                  <a:lnTo>
                    <a:pt x="6118" y="3637"/>
                  </a:lnTo>
                  <a:cubicBezTo>
                    <a:pt x="6118" y="3637"/>
                    <a:pt x="6118" y="3637"/>
                    <a:pt x="6117" y="3638"/>
                  </a:cubicBezTo>
                  <a:cubicBezTo>
                    <a:pt x="6133" y="3635"/>
                    <a:pt x="6453" y="3541"/>
                    <a:pt x="6450" y="3541"/>
                  </a:cubicBezTo>
                  <a:lnTo>
                    <a:pt x="6450" y="3541"/>
                  </a:lnTo>
                  <a:cubicBezTo>
                    <a:pt x="6450" y="3541"/>
                    <a:pt x="6450" y="3541"/>
                    <a:pt x="6449" y="3541"/>
                  </a:cubicBezTo>
                  <a:cubicBezTo>
                    <a:pt x="6465" y="3537"/>
                    <a:pt x="6678" y="3475"/>
                    <a:pt x="6688" y="3472"/>
                  </a:cubicBezTo>
                  <a:lnTo>
                    <a:pt x="6688" y="3472"/>
                  </a:lnTo>
                  <a:cubicBezTo>
                    <a:pt x="6712" y="3466"/>
                    <a:pt x="6736" y="3463"/>
                    <a:pt x="6758" y="3463"/>
                  </a:cubicBezTo>
                  <a:close/>
                  <a:moveTo>
                    <a:pt x="10580" y="0"/>
                  </a:moveTo>
                  <a:cubicBezTo>
                    <a:pt x="10337" y="0"/>
                    <a:pt x="9703" y="432"/>
                    <a:pt x="9509" y="576"/>
                  </a:cubicBezTo>
                  <a:cubicBezTo>
                    <a:pt x="9500" y="560"/>
                    <a:pt x="9449" y="199"/>
                    <a:pt x="9096" y="199"/>
                  </a:cubicBezTo>
                  <a:cubicBezTo>
                    <a:pt x="9034" y="199"/>
                    <a:pt x="8973" y="215"/>
                    <a:pt x="8917" y="242"/>
                  </a:cubicBezTo>
                  <a:cubicBezTo>
                    <a:pt x="8435" y="485"/>
                    <a:pt x="7255" y="1255"/>
                    <a:pt x="6261" y="3323"/>
                  </a:cubicBezTo>
                  <a:lnTo>
                    <a:pt x="6007" y="3396"/>
                  </a:lnTo>
                  <a:cubicBezTo>
                    <a:pt x="5216" y="2910"/>
                    <a:pt x="3830" y="2200"/>
                    <a:pt x="2473" y="2200"/>
                  </a:cubicBezTo>
                  <a:cubicBezTo>
                    <a:pt x="2352" y="2200"/>
                    <a:pt x="2232" y="2208"/>
                    <a:pt x="2115" y="2218"/>
                  </a:cubicBezTo>
                  <a:cubicBezTo>
                    <a:pt x="1996" y="2230"/>
                    <a:pt x="1889" y="2295"/>
                    <a:pt x="1823" y="2392"/>
                  </a:cubicBezTo>
                  <a:cubicBezTo>
                    <a:pt x="1754" y="2493"/>
                    <a:pt x="1735" y="2617"/>
                    <a:pt x="1770" y="2734"/>
                  </a:cubicBezTo>
                  <a:lnTo>
                    <a:pt x="1794" y="2816"/>
                  </a:lnTo>
                  <a:cubicBezTo>
                    <a:pt x="1665" y="2806"/>
                    <a:pt x="1533" y="2800"/>
                    <a:pt x="1403" y="2800"/>
                  </a:cubicBezTo>
                  <a:cubicBezTo>
                    <a:pt x="1177" y="2800"/>
                    <a:pt x="952" y="2816"/>
                    <a:pt x="740" y="2844"/>
                  </a:cubicBezTo>
                  <a:cubicBezTo>
                    <a:pt x="623" y="2860"/>
                    <a:pt x="521" y="2924"/>
                    <a:pt x="457" y="3024"/>
                  </a:cubicBezTo>
                  <a:cubicBezTo>
                    <a:pt x="394" y="3123"/>
                    <a:pt x="374" y="3245"/>
                    <a:pt x="408" y="3358"/>
                  </a:cubicBezTo>
                  <a:lnTo>
                    <a:pt x="472" y="3581"/>
                  </a:lnTo>
                  <a:cubicBezTo>
                    <a:pt x="338" y="3598"/>
                    <a:pt x="213" y="3671"/>
                    <a:pt x="129" y="3782"/>
                  </a:cubicBezTo>
                  <a:cubicBezTo>
                    <a:pt x="32" y="3912"/>
                    <a:pt x="1" y="4077"/>
                    <a:pt x="48" y="4235"/>
                  </a:cubicBezTo>
                  <a:lnTo>
                    <a:pt x="2035" y="11072"/>
                  </a:lnTo>
                  <a:cubicBezTo>
                    <a:pt x="2097" y="11286"/>
                    <a:pt x="2297" y="11439"/>
                    <a:pt x="2520" y="11443"/>
                  </a:cubicBezTo>
                  <a:lnTo>
                    <a:pt x="7581" y="11526"/>
                  </a:lnTo>
                  <a:cubicBezTo>
                    <a:pt x="7662" y="11579"/>
                    <a:pt x="7757" y="11609"/>
                    <a:pt x="7858" y="11609"/>
                  </a:cubicBezTo>
                  <a:cubicBezTo>
                    <a:pt x="7906" y="11609"/>
                    <a:pt x="7955" y="11600"/>
                    <a:pt x="8001" y="11587"/>
                  </a:cubicBezTo>
                  <a:lnTo>
                    <a:pt x="8961" y="11308"/>
                  </a:lnTo>
                  <a:cubicBezTo>
                    <a:pt x="9092" y="11269"/>
                    <a:pt x="9203" y="11183"/>
                    <a:pt x="9270" y="11062"/>
                  </a:cubicBezTo>
                  <a:cubicBezTo>
                    <a:pt x="9273" y="11052"/>
                    <a:pt x="9281" y="11042"/>
                    <a:pt x="9283" y="11031"/>
                  </a:cubicBezTo>
                  <a:lnTo>
                    <a:pt x="13513" y="8247"/>
                  </a:lnTo>
                  <a:cubicBezTo>
                    <a:pt x="13703" y="8125"/>
                    <a:pt x="13792" y="7891"/>
                    <a:pt x="13729" y="7676"/>
                  </a:cubicBezTo>
                  <a:lnTo>
                    <a:pt x="11741" y="837"/>
                  </a:lnTo>
                  <a:cubicBezTo>
                    <a:pt x="11676" y="616"/>
                    <a:pt x="11473" y="468"/>
                    <a:pt x="11249" y="468"/>
                  </a:cubicBezTo>
                  <a:cubicBezTo>
                    <a:pt x="11178" y="468"/>
                    <a:pt x="11104" y="483"/>
                    <a:pt x="11033" y="516"/>
                  </a:cubicBezTo>
                  <a:cubicBezTo>
                    <a:pt x="10997" y="447"/>
                    <a:pt x="10982" y="0"/>
                    <a:pt x="1058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9" name="Google Shape;989;p19"/>
            <p:cNvSpPr/>
            <p:nvPr/>
          </p:nvSpPr>
          <p:spPr>
            <a:xfrm>
              <a:off x="1821820" y="1545934"/>
              <a:ext cx="91570" cy="90878"/>
            </a:xfrm>
            <a:custGeom>
              <a:avLst/>
              <a:gdLst/>
              <a:ahLst/>
              <a:cxnLst/>
              <a:rect l="l" t="t" r="r" b="b"/>
              <a:pathLst>
                <a:path w="2782" h="2761" extrusionOk="0">
                  <a:moveTo>
                    <a:pt x="1716" y="897"/>
                  </a:moveTo>
                  <a:cubicBezTo>
                    <a:pt x="1717" y="898"/>
                    <a:pt x="1717" y="899"/>
                    <a:pt x="1717" y="899"/>
                  </a:cubicBezTo>
                  <a:cubicBezTo>
                    <a:pt x="1717" y="899"/>
                    <a:pt x="1717" y="898"/>
                    <a:pt x="1716" y="897"/>
                  </a:cubicBezTo>
                  <a:lnTo>
                    <a:pt x="1716" y="897"/>
                  </a:lnTo>
                  <a:lnTo>
                    <a:pt x="1716" y="897"/>
                  </a:lnTo>
                  <a:close/>
                  <a:moveTo>
                    <a:pt x="2037" y="1541"/>
                  </a:moveTo>
                  <a:cubicBezTo>
                    <a:pt x="2036" y="1542"/>
                    <a:pt x="2036" y="1542"/>
                    <a:pt x="2036" y="1542"/>
                  </a:cubicBezTo>
                  <a:cubicBezTo>
                    <a:pt x="2036" y="1542"/>
                    <a:pt x="2036" y="1542"/>
                    <a:pt x="2037" y="1541"/>
                  </a:cubicBezTo>
                  <a:lnTo>
                    <a:pt x="2037" y="1541"/>
                  </a:lnTo>
                  <a:lnTo>
                    <a:pt x="2037" y="1541"/>
                  </a:lnTo>
                  <a:close/>
                  <a:moveTo>
                    <a:pt x="1278" y="263"/>
                  </a:moveTo>
                  <a:cubicBezTo>
                    <a:pt x="1288" y="278"/>
                    <a:pt x="1690" y="859"/>
                    <a:pt x="1716" y="897"/>
                  </a:cubicBezTo>
                  <a:lnTo>
                    <a:pt x="1716" y="897"/>
                  </a:lnTo>
                  <a:lnTo>
                    <a:pt x="1949" y="915"/>
                  </a:lnTo>
                  <a:lnTo>
                    <a:pt x="2517" y="915"/>
                  </a:lnTo>
                  <a:cubicBezTo>
                    <a:pt x="2507" y="930"/>
                    <a:pt x="2065" y="1505"/>
                    <a:pt x="2037" y="1541"/>
                  </a:cubicBezTo>
                  <a:lnTo>
                    <a:pt x="2037" y="1541"/>
                  </a:lnTo>
                  <a:lnTo>
                    <a:pt x="2282" y="2293"/>
                  </a:lnTo>
                  <a:lnTo>
                    <a:pt x="1535" y="2029"/>
                  </a:lnTo>
                  <a:lnTo>
                    <a:pt x="896" y="2493"/>
                  </a:lnTo>
                  <a:lnTo>
                    <a:pt x="896" y="2493"/>
                  </a:lnTo>
                  <a:lnTo>
                    <a:pt x="917" y="1705"/>
                  </a:lnTo>
                  <a:lnTo>
                    <a:pt x="277" y="1239"/>
                  </a:lnTo>
                  <a:lnTo>
                    <a:pt x="1035" y="1014"/>
                  </a:lnTo>
                  <a:lnTo>
                    <a:pt x="1087" y="853"/>
                  </a:lnTo>
                  <a:lnTo>
                    <a:pt x="1171" y="594"/>
                  </a:lnTo>
                  <a:lnTo>
                    <a:pt x="1278" y="263"/>
                  </a:lnTo>
                  <a:close/>
                  <a:moveTo>
                    <a:pt x="1279" y="0"/>
                  </a:moveTo>
                  <a:cubicBezTo>
                    <a:pt x="1172" y="0"/>
                    <a:pt x="1066" y="63"/>
                    <a:pt x="1028" y="183"/>
                  </a:cubicBezTo>
                  <a:lnTo>
                    <a:pt x="901" y="576"/>
                  </a:lnTo>
                  <a:lnTo>
                    <a:pt x="827" y="801"/>
                  </a:lnTo>
                  <a:lnTo>
                    <a:pt x="736" y="830"/>
                  </a:lnTo>
                  <a:lnTo>
                    <a:pt x="203" y="987"/>
                  </a:lnTo>
                  <a:cubicBezTo>
                    <a:pt x="106" y="1017"/>
                    <a:pt x="35" y="1098"/>
                    <a:pt x="19" y="1197"/>
                  </a:cubicBezTo>
                  <a:cubicBezTo>
                    <a:pt x="1" y="1296"/>
                    <a:pt x="42" y="1396"/>
                    <a:pt x="123" y="1456"/>
                  </a:cubicBezTo>
                  <a:lnTo>
                    <a:pt x="650" y="1839"/>
                  </a:lnTo>
                  <a:lnTo>
                    <a:pt x="634" y="2490"/>
                  </a:lnTo>
                  <a:cubicBezTo>
                    <a:pt x="631" y="2589"/>
                    <a:pt x="686" y="2682"/>
                    <a:pt x="774" y="2730"/>
                  </a:cubicBezTo>
                  <a:cubicBezTo>
                    <a:pt x="813" y="2750"/>
                    <a:pt x="854" y="2761"/>
                    <a:pt x="896" y="2761"/>
                  </a:cubicBezTo>
                  <a:cubicBezTo>
                    <a:pt x="951" y="2761"/>
                    <a:pt x="1006" y="2743"/>
                    <a:pt x="1051" y="2710"/>
                  </a:cubicBezTo>
                  <a:lnTo>
                    <a:pt x="1577" y="2327"/>
                  </a:lnTo>
                  <a:lnTo>
                    <a:pt x="2192" y="2543"/>
                  </a:lnTo>
                  <a:cubicBezTo>
                    <a:pt x="2221" y="2554"/>
                    <a:pt x="2251" y="2559"/>
                    <a:pt x="2281" y="2559"/>
                  </a:cubicBezTo>
                  <a:cubicBezTo>
                    <a:pt x="2349" y="2559"/>
                    <a:pt x="2414" y="2532"/>
                    <a:pt x="2465" y="2484"/>
                  </a:cubicBezTo>
                  <a:cubicBezTo>
                    <a:pt x="2656" y="2296"/>
                    <a:pt x="2453" y="2081"/>
                    <a:pt x="2331" y="1594"/>
                  </a:cubicBezTo>
                  <a:cubicBezTo>
                    <a:pt x="2666" y="1130"/>
                    <a:pt x="2782" y="1070"/>
                    <a:pt x="2782" y="917"/>
                  </a:cubicBezTo>
                  <a:cubicBezTo>
                    <a:pt x="2782" y="828"/>
                    <a:pt x="2740" y="750"/>
                    <a:pt x="2675" y="702"/>
                  </a:cubicBezTo>
                  <a:lnTo>
                    <a:pt x="1948" y="650"/>
                  </a:lnTo>
                  <a:lnTo>
                    <a:pt x="1867" y="650"/>
                  </a:lnTo>
                  <a:cubicBezTo>
                    <a:pt x="1781" y="526"/>
                    <a:pt x="1497" y="113"/>
                    <a:pt x="1496" y="113"/>
                  </a:cubicBezTo>
                  <a:lnTo>
                    <a:pt x="1496" y="113"/>
                  </a:lnTo>
                  <a:cubicBezTo>
                    <a:pt x="1496" y="113"/>
                    <a:pt x="1496" y="113"/>
                    <a:pt x="1497" y="114"/>
                  </a:cubicBezTo>
                  <a:cubicBezTo>
                    <a:pt x="1444" y="37"/>
                    <a:pt x="1361" y="0"/>
                    <a:pt x="127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0" name="Google Shape;990;p19"/>
            <p:cNvSpPr/>
            <p:nvPr/>
          </p:nvSpPr>
          <p:spPr>
            <a:xfrm>
              <a:off x="1818857" y="1686809"/>
              <a:ext cx="74980" cy="76231"/>
            </a:xfrm>
            <a:custGeom>
              <a:avLst/>
              <a:gdLst/>
              <a:ahLst/>
              <a:cxnLst/>
              <a:rect l="l" t="t" r="r" b="b"/>
              <a:pathLst>
                <a:path w="2278" h="2316" extrusionOk="0">
                  <a:moveTo>
                    <a:pt x="874" y="265"/>
                  </a:moveTo>
                  <a:lnTo>
                    <a:pt x="1332" y="691"/>
                  </a:lnTo>
                  <a:lnTo>
                    <a:pt x="1943" y="554"/>
                  </a:lnTo>
                  <a:lnTo>
                    <a:pt x="1943" y="554"/>
                  </a:lnTo>
                  <a:lnTo>
                    <a:pt x="1680" y="1122"/>
                  </a:lnTo>
                  <a:lnTo>
                    <a:pt x="1999" y="1660"/>
                  </a:lnTo>
                  <a:lnTo>
                    <a:pt x="1378" y="1586"/>
                  </a:lnTo>
                  <a:lnTo>
                    <a:pt x="964" y="2056"/>
                  </a:lnTo>
                  <a:lnTo>
                    <a:pt x="843" y="1441"/>
                  </a:lnTo>
                  <a:lnTo>
                    <a:pt x="268" y="1192"/>
                  </a:lnTo>
                  <a:lnTo>
                    <a:pt x="815" y="888"/>
                  </a:lnTo>
                  <a:lnTo>
                    <a:pt x="874" y="265"/>
                  </a:lnTo>
                  <a:close/>
                  <a:moveTo>
                    <a:pt x="874" y="0"/>
                  </a:moveTo>
                  <a:cubicBezTo>
                    <a:pt x="842" y="0"/>
                    <a:pt x="810" y="6"/>
                    <a:pt x="779" y="18"/>
                  </a:cubicBezTo>
                  <a:cubicBezTo>
                    <a:pt x="685" y="53"/>
                    <a:pt x="619" y="141"/>
                    <a:pt x="611" y="240"/>
                  </a:cubicBezTo>
                  <a:lnTo>
                    <a:pt x="565" y="724"/>
                  </a:lnTo>
                  <a:lnTo>
                    <a:pt x="140" y="961"/>
                  </a:lnTo>
                  <a:cubicBezTo>
                    <a:pt x="52" y="1010"/>
                    <a:pt x="0" y="1105"/>
                    <a:pt x="3" y="1205"/>
                  </a:cubicBezTo>
                  <a:cubicBezTo>
                    <a:pt x="10" y="1306"/>
                    <a:pt x="70" y="1393"/>
                    <a:pt x="163" y="1433"/>
                  </a:cubicBezTo>
                  <a:lnTo>
                    <a:pt x="610" y="1626"/>
                  </a:lnTo>
                  <a:lnTo>
                    <a:pt x="705" y="2103"/>
                  </a:lnTo>
                  <a:cubicBezTo>
                    <a:pt x="725" y="2202"/>
                    <a:pt x="798" y="2281"/>
                    <a:pt x="895" y="2307"/>
                  </a:cubicBezTo>
                  <a:cubicBezTo>
                    <a:pt x="917" y="2313"/>
                    <a:pt x="942" y="2315"/>
                    <a:pt x="964" y="2315"/>
                  </a:cubicBezTo>
                  <a:cubicBezTo>
                    <a:pt x="1039" y="2315"/>
                    <a:pt x="1112" y="2285"/>
                    <a:pt x="1162" y="2227"/>
                  </a:cubicBezTo>
                  <a:lnTo>
                    <a:pt x="1484" y="1861"/>
                  </a:lnTo>
                  <a:lnTo>
                    <a:pt x="1966" y="1920"/>
                  </a:lnTo>
                  <a:cubicBezTo>
                    <a:pt x="1977" y="1921"/>
                    <a:pt x="1988" y="1921"/>
                    <a:pt x="1998" y="1921"/>
                  </a:cubicBezTo>
                  <a:cubicBezTo>
                    <a:pt x="2088" y="1921"/>
                    <a:pt x="2171" y="1877"/>
                    <a:pt x="2220" y="1802"/>
                  </a:cubicBezTo>
                  <a:cubicBezTo>
                    <a:pt x="2274" y="1717"/>
                    <a:pt x="2277" y="1609"/>
                    <a:pt x="2226" y="1522"/>
                  </a:cubicBezTo>
                  <a:lnTo>
                    <a:pt x="1979" y="1104"/>
                  </a:lnTo>
                  <a:lnTo>
                    <a:pt x="2178" y="673"/>
                  </a:lnTo>
                  <a:cubicBezTo>
                    <a:pt x="2197" y="635"/>
                    <a:pt x="2209" y="594"/>
                    <a:pt x="2209" y="550"/>
                  </a:cubicBezTo>
                  <a:cubicBezTo>
                    <a:pt x="2209" y="405"/>
                    <a:pt x="2092" y="286"/>
                    <a:pt x="1948" y="285"/>
                  </a:cubicBezTo>
                  <a:lnTo>
                    <a:pt x="1931" y="285"/>
                  </a:lnTo>
                  <a:cubicBezTo>
                    <a:pt x="1914" y="286"/>
                    <a:pt x="1898" y="290"/>
                    <a:pt x="1882" y="292"/>
                  </a:cubicBezTo>
                  <a:lnTo>
                    <a:pt x="1412" y="397"/>
                  </a:lnTo>
                  <a:lnTo>
                    <a:pt x="1056" y="66"/>
                  </a:lnTo>
                  <a:cubicBezTo>
                    <a:pt x="1002" y="26"/>
                    <a:pt x="939" y="0"/>
                    <a:pt x="87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1" name="Google Shape;991;p19"/>
            <p:cNvSpPr/>
            <p:nvPr/>
          </p:nvSpPr>
          <p:spPr>
            <a:xfrm>
              <a:off x="2001338" y="1491262"/>
              <a:ext cx="66521" cy="79457"/>
            </a:xfrm>
            <a:custGeom>
              <a:avLst/>
              <a:gdLst/>
              <a:ahLst/>
              <a:cxnLst/>
              <a:rect l="l" t="t" r="r" b="b"/>
              <a:pathLst>
                <a:path w="2021" h="2414" extrusionOk="0">
                  <a:moveTo>
                    <a:pt x="1220" y="813"/>
                  </a:moveTo>
                  <a:cubicBezTo>
                    <a:pt x="1193" y="813"/>
                    <a:pt x="1161" y="1019"/>
                    <a:pt x="1102" y="1365"/>
                  </a:cubicBezTo>
                  <a:cubicBezTo>
                    <a:pt x="1161" y="1371"/>
                    <a:pt x="1230" y="1370"/>
                    <a:pt x="1297" y="1372"/>
                  </a:cubicBezTo>
                  <a:cubicBezTo>
                    <a:pt x="1265" y="983"/>
                    <a:pt x="1245" y="813"/>
                    <a:pt x="1220" y="813"/>
                  </a:cubicBezTo>
                  <a:close/>
                  <a:moveTo>
                    <a:pt x="1209" y="264"/>
                  </a:moveTo>
                  <a:cubicBezTo>
                    <a:pt x="1296" y="264"/>
                    <a:pt x="1388" y="265"/>
                    <a:pt x="1388" y="265"/>
                  </a:cubicBezTo>
                  <a:cubicBezTo>
                    <a:pt x="1658" y="1650"/>
                    <a:pt x="1739" y="2145"/>
                    <a:pt x="1739" y="2145"/>
                  </a:cubicBezTo>
                  <a:cubicBezTo>
                    <a:pt x="1728" y="2145"/>
                    <a:pt x="1600" y="2150"/>
                    <a:pt x="1498" y="2150"/>
                  </a:cubicBezTo>
                  <a:cubicBezTo>
                    <a:pt x="1447" y="2150"/>
                    <a:pt x="1402" y="2149"/>
                    <a:pt x="1381" y="2145"/>
                  </a:cubicBezTo>
                  <a:cubicBezTo>
                    <a:pt x="1353" y="2060"/>
                    <a:pt x="1289" y="1770"/>
                    <a:pt x="1272" y="1688"/>
                  </a:cubicBezTo>
                  <a:cubicBezTo>
                    <a:pt x="1272" y="1688"/>
                    <a:pt x="1161" y="1680"/>
                    <a:pt x="1081" y="1678"/>
                  </a:cubicBezTo>
                  <a:lnTo>
                    <a:pt x="969" y="2119"/>
                  </a:lnTo>
                  <a:cubicBezTo>
                    <a:pt x="707" y="2106"/>
                    <a:pt x="577" y="2099"/>
                    <a:pt x="594" y="2099"/>
                  </a:cubicBezTo>
                  <a:lnTo>
                    <a:pt x="1062" y="268"/>
                  </a:lnTo>
                  <a:cubicBezTo>
                    <a:pt x="1083" y="265"/>
                    <a:pt x="1145" y="264"/>
                    <a:pt x="1209" y="264"/>
                  </a:cubicBezTo>
                  <a:close/>
                  <a:moveTo>
                    <a:pt x="1296" y="1"/>
                  </a:moveTo>
                  <a:cubicBezTo>
                    <a:pt x="1265" y="1"/>
                    <a:pt x="1236" y="1"/>
                    <a:pt x="1209" y="1"/>
                  </a:cubicBezTo>
                  <a:cubicBezTo>
                    <a:pt x="1191" y="1"/>
                    <a:pt x="1173" y="1"/>
                    <a:pt x="1155" y="1"/>
                  </a:cubicBezTo>
                  <a:cubicBezTo>
                    <a:pt x="1012" y="1"/>
                    <a:pt x="855" y="12"/>
                    <a:pt x="805" y="204"/>
                  </a:cubicBezTo>
                  <a:cubicBezTo>
                    <a:pt x="328" y="2260"/>
                    <a:pt x="0" y="2382"/>
                    <a:pt x="961" y="2382"/>
                  </a:cubicBezTo>
                  <a:cubicBezTo>
                    <a:pt x="1044" y="2382"/>
                    <a:pt x="1113" y="2351"/>
                    <a:pt x="1164" y="2296"/>
                  </a:cubicBezTo>
                  <a:cubicBezTo>
                    <a:pt x="1244" y="2410"/>
                    <a:pt x="1352" y="2413"/>
                    <a:pt x="1481" y="2413"/>
                  </a:cubicBezTo>
                  <a:cubicBezTo>
                    <a:pt x="1488" y="2413"/>
                    <a:pt x="1495" y="2413"/>
                    <a:pt x="1502" y="2413"/>
                  </a:cubicBezTo>
                  <a:cubicBezTo>
                    <a:pt x="1592" y="2413"/>
                    <a:pt x="1701" y="2411"/>
                    <a:pt x="1735" y="2409"/>
                  </a:cubicBezTo>
                  <a:lnTo>
                    <a:pt x="1737" y="2409"/>
                  </a:lnTo>
                  <a:cubicBezTo>
                    <a:pt x="1815" y="2409"/>
                    <a:pt x="1891" y="2374"/>
                    <a:pt x="1941" y="2313"/>
                  </a:cubicBezTo>
                  <a:cubicBezTo>
                    <a:pt x="2021" y="2216"/>
                    <a:pt x="2021" y="2216"/>
                    <a:pt x="1922" y="1678"/>
                  </a:cubicBezTo>
                  <a:cubicBezTo>
                    <a:pt x="1873" y="1408"/>
                    <a:pt x="1785" y="934"/>
                    <a:pt x="1644" y="216"/>
                  </a:cubicBezTo>
                  <a:cubicBezTo>
                    <a:pt x="1608" y="18"/>
                    <a:pt x="1440" y="1"/>
                    <a:pt x="129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2" name="Google Shape;992;p19"/>
            <p:cNvSpPr/>
            <p:nvPr/>
          </p:nvSpPr>
          <p:spPr>
            <a:xfrm>
              <a:off x="2014899" y="1587011"/>
              <a:ext cx="79819" cy="81366"/>
            </a:xfrm>
            <a:custGeom>
              <a:avLst/>
              <a:gdLst/>
              <a:ahLst/>
              <a:cxnLst/>
              <a:rect l="l" t="t" r="r" b="b"/>
              <a:pathLst>
                <a:path w="2425" h="2472" extrusionOk="0">
                  <a:moveTo>
                    <a:pt x="1019" y="659"/>
                  </a:moveTo>
                  <a:cubicBezTo>
                    <a:pt x="951" y="659"/>
                    <a:pt x="874" y="686"/>
                    <a:pt x="796" y="753"/>
                  </a:cubicBezTo>
                  <a:cubicBezTo>
                    <a:pt x="748" y="795"/>
                    <a:pt x="834" y="910"/>
                    <a:pt x="858" y="946"/>
                  </a:cubicBezTo>
                  <a:cubicBezTo>
                    <a:pt x="882" y="982"/>
                    <a:pt x="934" y="1091"/>
                    <a:pt x="986" y="1091"/>
                  </a:cubicBezTo>
                  <a:cubicBezTo>
                    <a:pt x="993" y="1091"/>
                    <a:pt x="999" y="1090"/>
                    <a:pt x="1004" y="1085"/>
                  </a:cubicBezTo>
                  <a:cubicBezTo>
                    <a:pt x="1086" y="1041"/>
                    <a:pt x="1173" y="993"/>
                    <a:pt x="1204" y="898"/>
                  </a:cubicBezTo>
                  <a:cubicBezTo>
                    <a:pt x="1247" y="766"/>
                    <a:pt x="1153" y="659"/>
                    <a:pt x="1019" y="659"/>
                  </a:cubicBezTo>
                  <a:close/>
                  <a:moveTo>
                    <a:pt x="1433" y="1401"/>
                  </a:moveTo>
                  <a:cubicBezTo>
                    <a:pt x="1365" y="1401"/>
                    <a:pt x="1286" y="1429"/>
                    <a:pt x="1210" y="1495"/>
                  </a:cubicBezTo>
                  <a:cubicBezTo>
                    <a:pt x="1162" y="1536"/>
                    <a:pt x="1248" y="1652"/>
                    <a:pt x="1270" y="1689"/>
                  </a:cubicBezTo>
                  <a:cubicBezTo>
                    <a:pt x="1295" y="1724"/>
                    <a:pt x="1347" y="1833"/>
                    <a:pt x="1400" y="1833"/>
                  </a:cubicBezTo>
                  <a:cubicBezTo>
                    <a:pt x="1407" y="1833"/>
                    <a:pt x="1413" y="1832"/>
                    <a:pt x="1418" y="1828"/>
                  </a:cubicBezTo>
                  <a:cubicBezTo>
                    <a:pt x="1499" y="1782"/>
                    <a:pt x="1586" y="1734"/>
                    <a:pt x="1618" y="1641"/>
                  </a:cubicBezTo>
                  <a:cubicBezTo>
                    <a:pt x="1661" y="1509"/>
                    <a:pt x="1567" y="1401"/>
                    <a:pt x="1433" y="1401"/>
                  </a:cubicBezTo>
                  <a:close/>
                  <a:moveTo>
                    <a:pt x="996" y="264"/>
                  </a:moveTo>
                  <a:cubicBezTo>
                    <a:pt x="1046" y="264"/>
                    <a:pt x="1098" y="270"/>
                    <a:pt x="1148" y="286"/>
                  </a:cubicBezTo>
                  <a:cubicBezTo>
                    <a:pt x="1424" y="372"/>
                    <a:pt x="1539" y="679"/>
                    <a:pt x="1529" y="967"/>
                  </a:cubicBezTo>
                  <a:cubicBezTo>
                    <a:pt x="1529" y="1048"/>
                    <a:pt x="1855" y="1026"/>
                    <a:pt x="1963" y="1351"/>
                  </a:cubicBezTo>
                  <a:cubicBezTo>
                    <a:pt x="2079" y="1679"/>
                    <a:pt x="1878" y="1873"/>
                    <a:pt x="1577" y="2041"/>
                  </a:cubicBezTo>
                  <a:cubicBezTo>
                    <a:pt x="1370" y="2155"/>
                    <a:pt x="1274" y="2207"/>
                    <a:pt x="1215" y="2207"/>
                  </a:cubicBezTo>
                  <a:cubicBezTo>
                    <a:pt x="1151" y="2207"/>
                    <a:pt x="1132" y="2144"/>
                    <a:pt x="1068" y="2034"/>
                  </a:cubicBezTo>
                  <a:cubicBezTo>
                    <a:pt x="971" y="1867"/>
                    <a:pt x="285" y="654"/>
                    <a:pt x="292" y="622"/>
                  </a:cubicBezTo>
                  <a:cubicBezTo>
                    <a:pt x="297" y="596"/>
                    <a:pt x="643" y="264"/>
                    <a:pt x="996" y="264"/>
                  </a:cubicBezTo>
                  <a:close/>
                  <a:moveTo>
                    <a:pt x="996" y="0"/>
                  </a:moveTo>
                  <a:cubicBezTo>
                    <a:pt x="576" y="0"/>
                    <a:pt x="74" y="367"/>
                    <a:pt x="32" y="572"/>
                  </a:cubicBezTo>
                  <a:cubicBezTo>
                    <a:pt x="13" y="669"/>
                    <a:pt x="0" y="728"/>
                    <a:pt x="840" y="2168"/>
                  </a:cubicBezTo>
                  <a:cubicBezTo>
                    <a:pt x="852" y="2189"/>
                    <a:pt x="861" y="2206"/>
                    <a:pt x="869" y="2222"/>
                  </a:cubicBezTo>
                  <a:cubicBezTo>
                    <a:pt x="917" y="2309"/>
                    <a:pt x="1007" y="2472"/>
                    <a:pt x="1214" y="2472"/>
                  </a:cubicBezTo>
                  <a:cubicBezTo>
                    <a:pt x="1344" y="2472"/>
                    <a:pt x="1465" y="2405"/>
                    <a:pt x="1703" y="2272"/>
                  </a:cubicBezTo>
                  <a:cubicBezTo>
                    <a:pt x="1881" y="2173"/>
                    <a:pt x="2425" y="1870"/>
                    <a:pt x="2211" y="1264"/>
                  </a:cubicBezTo>
                  <a:cubicBezTo>
                    <a:pt x="2119" y="990"/>
                    <a:pt x="1920" y="875"/>
                    <a:pt x="1786" y="816"/>
                  </a:cubicBezTo>
                  <a:cubicBezTo>
                    <a:pt x="1752" y="433"/>
                    <a:pt x="1542" y="133"/>
                    <a:pt x="1227" y="35"/>
                  </a:cubicBezTo>
                  <a:cubicBezTo>
                    <a:pt x="1153" y="13"/>
                    <a:pt x="1076" y="0"/>
                    <a:pt x="99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3" name="Google Shape;993;p19"/>
            <p:cNvSpPr/>
            <p:nvPr/>
          </p:nvSpPr>
          <p:spPr>
            <a:xfrm>
              <a:off x="2097416" y="1602876"/>
              <a:ext cx="62473" cy="82913"/>
            </a:xfrm>
            <a:custGeom>
              <a:avLst/>
              <a:gdLst/>
              <a:ahLst/>
              <a:cxnLst/>
              <a:rect l="l" t="t" r="r" b="b"/>
              <a:pathLst>
                <a:path w="1898" h="2519" extrusionOk="0">
                  <a:moveTo>
                    <a:pt x="804" y="265"/>
                  </a:moveTo>
                  <a:cubicBezTo>
                    <a:pt x="1105" y="265"/>
                    <a:pt x="1434" y="505"/>
                    <a:pt x="1468" y="990"/>
                  </a:cubicBezTo>
                  <a:lnTo>
                    <a:pt x="1087" y="1054"/>
                  </a:lnTo>
                  <a:cubicBezTo>
                    <a:pt x="1043" y="933"/>
                    <a:pt x="1038" y="739"/>
                    <a:pt x="889" y="739"/>
                  </a:cubicBezTo>
                  <a:cubicBezTo>
                    <a:pt x="873" y="739"/>
                    <a:pt x="856" y="742"/>
                    <a:pt x="837" y="746"/>
                  </a:cubicBezTo>
                  <a:cubicBezTo>
                    <a:pt x="651" y="789"/>
                    <a:pt x="706" y="910"/>
                    <a:pt x="729" y="1042"/>
                  </a:cubicBezTo>
                  <a:cubicBezTo>
                    <a:pt x="746" y="1146"/>
                    <a:pt x="803" y="1454"/>
                    <a:pt x="842" y="1592"/>
                  </a:cubicBezTo>
                  <a:cubicBezTo>
                    <a:pt x="889" y="1745"/>
                    <a:pt x="970" y="1800"/>
                    <a:pt x="1044" y="1800"/>
                  </a:cubicBezTo>
                  <a:cubicBezTo>
                    <a:pt x="1119" y="1800"/>
                    <a:pt x="1187" y="1743"/>
                    <a:pt x="1204" y="1674"/>
                  </a:cubicBezTo>
                  <a:cubicBezTo>
                    <a:pt x="1226" y="1586"/>
                    <a:pt x="1187" y="1411"/>
                    <a:pt x="1187" y="1411"/>
                  </a:cubicBezTo>
                  <a:lnTo>
                    <a:pt x="1538" y="1358"/>
                  </a:lnTo>
                  <a:lnTo>
                    <a:pt x="1538" y="1358"/>
                  </a:lnTo>
                  <a:cubicBezTo>
                    <a:pt x="1554" y="1358"/>
                    <a:pt x="1631" y="1714"/>
                    <a:pt x="1530" y="1942"/>
                  </a:cubicBezTo>
                  <a:cubicBezTo>
                    <a:pt x="1445" y="2131"/>
                    <a:pt x="1185" y="2257"/>
                    <a:pt x="949" y="2257"/>
                  </a:cubicBezTo>
                  <a:cubicBezTo>
                    <a:pt x="758" y="2257"/>
                    <a:pt x="583" y="2176"/>
                    <a:pt x="524" y="1984"/>
                  </a:cubicBezTo>
                  <a:cubicBezTo>
                    <a:pt x="489" y="1841"/>
                    <a:pt x="269" y="883"/>
                    <a:pt x="298" y="729"/>
                  </a:cubicBezTo>
                  <a:cubicBezTo>
                    <a:pt x="340" y="419"/>
                    <a:pt x="564" y="265"/>
                    <a:pt x="804" y="265"/>
                  </a:cubicBezTo>
                  <a:close/>
                  <a:moveTo>
                    <a:pt x="804" y="0"/>
                  </a:moveTo>
                  <a:cubicBezTo>
                    <a:pt x="400" y="0"/>
                    <a:pt x="91" y="278"/>
                    <a:pt x="35" y="692"/>
                  </a:cubicBezTo>
                  <a:cubicBezTo>
                    <a:pt x="1" y="962"/>
                    <a:pt x="265" y="2036"/>
                    <a:pt x="268" y="2046"/>
                  </a:cubicBezTo>
                  <a:cubicBezTo>
                    <a:pt x="269" y="2050"/>
                    <a:pt x="270" y="2055"/>
                    <a:pt x="270" y="2059"/>
                  </a:cubicBezTo>
                  <a:cubicBezTo>
                    <a:pt x="355" y="2342"/>
                    <a:pt x="615" y="2518"/>
                    <a:pt x="948" y="2518"/>
                  </a:cubicBezTo>
                  <a:cubicBezTo>
                    <a:pt x="1307" y="2518"/>
                    <a:pt x="1647" y="2325"/>
                    <a:pt x="1770" y="2046"/>
                  </a:cubicBezTo>
                  <a:cubicBezTo>
                    <a:pt x="1898" y="1761"/>
                    <a:pt x="1841" y="1335"/>
                    <a:pt x="1762" y="1213"/>
                  </a:cubicBezTo>
                  <a:cubicBezTo>
                    <a:pt x="1741" y="1182"/>
                    <a:pt x="1716" y="1157"/>
                    <a:pt x="1686" y="1135"/>
                  </a:cubicBezTo>
                  <a:cubicBezTo>
                    <a:pt x="1718" y="1087"/>
                    <a:pt x="1735" y="1031"/>
                    <a:pt x="1731" y="969"/>
                  </a:cubicBezTo>
                  <a:cubicBezTo>
                    <a:pt x="1688" y="334"/>
                    <a:pt x="1232" y="0"/>
                    <a:pt x="80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4" name="Google Shape;994;p19"/>
            <p:cNvSpPr/>
            <p:nvPr/>
          </p:nvSpPr>
          <p:spPr>
            <a:xfrm>
              <a:off x="1878236" y="1645534"/>
              <a:ext cx="47595" cy="42724"/>
            </a:xfrm>
            <a:custGeom>
              <a:avLst/>
              <a:gdLst/>
              <a:ahLst/>
              <a:cxnLst/>
              <a:rect l="l" t="t" r="r" b="b"/>
              <a:pathLst>
                <a:path w="1446" h="1298" extrusionOk="0">
                  <a:moveTo>
                    <a:pt x="723" y="265"/>
                  </a:moveTo>
                  <a:cubicBezTo>
                    <a:pt x="889" y="265"/>
                    <a:pt x="1043" y="374"/>
                    <a:pt x="1092" y="544"/>
                  </a:cubicBezTo>
                  <a:cubicBezTo>
                    <a:pt x="1153" y="747"/>
                    <a:pt x="1034" y="961"/>
                    <a:pt x="831" y="1020"/>
                  </a:cubicBezTo>
                  <a:cubicBezTo>
                    <a:pt x="794" y="1031"/>
                    <a:pt x="759" y="1036"/>
                    <a:pt x="723" y="1036"/>
                  </a:cubicBezTo>
                  <a:cubicBezTo>
                    <a:pt x="557" y="1036"/>
                    <a:pt x="403" y="928"/>
                    <a:pt x="353" y="759"/>
                  </a:cubicBezTo>
                  <a:cubicBezTo>
                    <a:pt x="293" y="555"/>
                    <a:pt x="411" y="341"/>
                    <a:pt x="616" y="281"/>
                  </a:cubicBezTo>
                  <a:cubicBezTo>
                    <a:pt x="651" y="269"/>
                    <a:pt x="688" y="265"/>
                    <a:pt x="723" y="265"/>
                  </a:cubicBezTo>
                  <a:close/>
                  <a:moveTo>
                    <a:pt x="723" y="1"/>
                  </a:moveTo>
                  <a:cubicBezTo>
                    <a:pt x="661" y="1"/>
                    <a:pt x="601" y="10"/>
                    <a:pt x="542" y="25"/>
                  </a:cubicBezTo>
                  <a:cubicBezTo>
                    <a:pt x="199" y="125"/>
                    <a:pt x="1" y="486"/>
                    <a:pt x="101" y="830"/>
                  </a:cubicBezTo>
                  <a:cubicBezTo>
                    <a:pt x="180" y="1105"/>
                    <a:pt x="437" y="1298"/>
                    <a:pt x="723" y="1298"/>
                  </a:cubicBezTo>
                  <a:cubicBezTo>
                    <a:pt x="784" y="1298"/>
                    <a:pt x="845" y="1289"/>
                    <a:pt x="904" y="1273"/>
                  </a:cubicBezTo>
                  <a:cubicBezTo>
                    <a:pt x="1247" y="1173"/>
                    <a:pt x="1445" y="813"/>
                    <a:pt x="1345" y="469"/>
                  </a:cubicBezTo>
                  <a:cubicBezTo>
                    <a:pt x="1266" y="194"/>
                    <a:pt x="1010" y="1"/>
                    <a:pt x="72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5" name="Google Shape;995;p19"/>
            <p:cNvSpPr/>
            <p:nvPr/>
          </p:nvSpPr>
          <p:spPr>
            <a:xfrm>
              <a:off x="2047879" y="1678054"/>
              <a:ext cx="44139" cy="42724"/>
            </a:xfrm>
            <a:custGeom>
              <a:avLst/>
              <a:gdLst/>
              <a:ahLst/>
              <a:cxnLst/>
              <a:rect l="l" t="t" r="r" b="b"/>
              <a:pathLst>
                <a:path w="1341" h="1298" extrusionOk="0">
                  <a:moveTo>
                    <a:pt x="671" y="265"/>
                  </a:moveTo>
                  <a:cubicBezTo>
                    <a:pt x="837" y="265"/>
                    <a:pt x="991" y="375"/>
                    <a:pt x="1040" y="543"/>
                  </a:cubicBezTo>
                  <a:cubicBezTo>
                    <a:pt x="1100" y="747"/>
                    <a:pt x="981" y="961"/>
                    <a:pt x="778" y="1021"/>
                  </a:cubicBezTo>
                  <a:cubicBezTo>
                    <a:pt x="742" y="1031"/>
                    <a:pt x="707" y="1037"/>
                    <a:pt x="671" y="1037"/>
                  </a:cubicBezTo>
                  <a:cubicBezTo>
                    <a:pt x="505" y="1037"/>
                    <a:pt x="350" y="928"/>
                    <a:pt x="300" y="759"/>
                  </a:cubicBezTo>
                  <a:cubicBezTo>
                    <a:pt x="241" y="556"/>
                    <a:pt x="359" y="341"/>
                    <a:pt x="563" y="281"/>
                  </a:cubicBezTo>
                  <a:cubicBezTo>
                    <a:pt x="598" y="271"/>
                    <a:pt x="634" y="265"/>
                    <a:pt x="671" y="265"/>
                  </a:cubicBezTo>
                  <a:close/>
                  <a:moveTo>
                    <a:pt x="671" y="0"/>
                  </a:moveTo>
                  <a:cubicBezTo>
                    <a:pt x="609" y="0"/>
                    <a:pt x="548" y="10"/>
                    <a:pt x="490" y="26"/>
                  </a:cubicBezTo>
                  <a:cubicBezTo>
                    <a:pt x="324" y="74"/>
                    <a:pt x="185" y="184"/>
                    <a:pt x="102" y="335"/>
                  </a:cubicBezTo>
                  <a:cubicBezTo>
                    <a:pt x="18" y="488"/>
                    <a:pt x="0" y="663"/>
                    <a:pt x="48" y="829"/>
                  </a:cubicBezTo>
                  <a:cubicBezTo>
                    <a:pt x="128" y="1105"/>
                    <a:pt x="384" y="1297"/>
                    <a:pt x="671" y="1297"/>
                  </a:cubicBezTo>
                  <a:cubicBezTo>
                    <a:pt x="731" y="1297"/>
                    <a:pt x="793" y="1288"/>
                    <a:pt x="851" y="1272"/>
                  </a:cubicBezTo>
                  <a:cubicBezTo>
                    <a:pt x="1017" y="1224"/>
                    <a:pt x="1156" y="1114"/>
                    <a:pt x="1239" y="962"/>
                  </a:cubicBezTo>
                  <a:cubicBezTo>
                    <a:pt x="1322" y="811"/>
                    <a:pt x="1341" y="635"/>
                    <a:pt x="1293" y="468"/>
                  </a:cubicBezTo>
                  <a:cubicBezTo>
                    <a:pt x="1213" y="194"/>
                    <a:pt x="957" y="0"/>
                    <a:pt x="67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6" name="Google Shape;996;p19"/>
            <p:cNvSpPr/>
            <p:nvPr/>
          </p:nvSpPr>
          <p:spPr>
            <a:xfrm>
              <a:off x="1909077" y="1721798"/>
              <a:ext cx="45884" cy="42724"/>
            </a:xfrm>
            <a:custGeom>
              <a:avLst/>
              <a:gdLst/>
              <a:ahLst/>
              <a:cxnLst/>
              <a:rect l="l" t="t" r="r" b="b"/>
              <a:pathLst>
                <a:path w="1394" h="1298" extrusionOk="0">
                  <a:moveTo>
                    <a:pt x="671" y="264"/>
                  </a:moveTo>
                  <a:cubicBezTo>
                    <a:pt x="838" y="264"/>
                    <a:pt x="993" y="373"/>
                    <a:pt x="1041" y="542"/>
                  </a:cubicBezTo>
                  <a:cubicBezTo>
                    <a:pt x="1101" y="745"/>
                    <a:pt x="983" y="959"/>
                    <a:pt x="780" y="1018"/>
                  </a:cubicBezTo>
                  <a:cubicBezTo>
                    <a:pt x="744" y="1029"/>
                    <a:pt x="707" y="1034"/>
                    <a:pt x="671" y="1034"/>
                  </a:cubicBezTo>
                  <a:cubicBezTo>
                    <a:pt x="505" y="1034"/>
                    <a:pt x="351" y="926"/>
                    <a:pt x="302" y="757"/>
                  </a:cubicBezTo>
                  <a:cubicBezTo>
                    <a:pt x="242" y="553"/>
                    <a:pt x="361" y="340"/>
                    <a:pt x="564" y="280"/>
                  </a:cubicBezTo>
                  <a:cubicBezTo>
                    <a:pt x="601" y="269"/>
                    <a:pt x="637" y="264"/>
                    <a:pt x="671" y="264"/>
                  </a:cubicBezTo>
                  <a:close/>
                  <a:moveTo>
                    <a:pt x="671" y="0"/>
                  </a:moveTo>
                  <a:cubicBezTo>
                    <a:pt x="611" y="0"/>
                    <a:pt x="549" y="10"/>
                    <a:pt x="490" y="26"/>
                  </a:cubicBezTo>
                  <a:cubicBezTo>
                    <a:pt x="324" y="74"/>
                    <a:pt x="186" y="184"/>
                    <a:pt x="104" y="335"/>
                  </a:cubicBezTo>
                  <a:cubicBezTo>
                    <a:pt x="20" y="487"/>
                    <a:pt x="1" y="663"/>
                    <a:pt x="49" y="829"/>
                  </a:cubicBezTo>
                  <a:cubicBezTo>
                    <a:pt x="129" y="1105"/>
                    <a:pt x="386" y="1297"/>
                    <a:pt x="671" y="1297"/>
                  </a:cubicBezTo>
                  <a:cubicBezTo>
                    <a:pt x="733" y="1297"/>
                    <a:pt x="794" y="1288"/>
                    <a:pt x="852" y="1272"/>
                  </a:cubicBezTo>
                  <a:cubicBezTo>
                    <a:pt x="1196" y="1172"/>
                    <a:pt x="1394" y="812"/>
                    <a:pt x="1294" y="467"/>
                  </a:cubicBezTo>
                  <a:cubicBezTo>
                    <a:pt x="1216" y="192"/>
                    <a:pt x="959" y="0"/>
                    <a:pt x="67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97" name="Google Shape;997;p19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7704000" cy="634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">
  <p:cSld name="BLANK_1_1_1_2">
    <p:spTree>
      <p:nvGrpSpPr>
        <p:cNvPr id="1" name="Shape 1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0" name="Google Shape;1140;p22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7704000" cy="634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1141" name="Google Shape;1141;p22"/>
          <p:cNvSpPr txBox="1">
            <a:spLocks noGrp="1"/>
          </p:cNvSpPr>
          <p:nvPr>
            <p:ph type="title" idx="2"/>
          </p:nvPr>
        </p:nvSpPr>
        <p:spPr>
          <a:xfrm>
            <a:off x="720000" y="1698288"/>
            <a:ext cx="2336400" cy="52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1142" name="Google Shape;1142;p22"/>
          <p:cNvSpPr txBox="1">
            <a:spLocks noGrp="1"/>
          </p:cNvSpPr>
          <p:nvPr>
            <p:ph type="subTitle" idx="1"/>
          </p:nvPr>
        </p:nvSpPr>
        <p:spPr>
          <a:xfrm>
            <a:off x="720000" y="3391200"/>
            <a:ext cx="2336400" cy="818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43" name="Google Shape;1143;p22"/>
          <p:cNvSpPr txBox="1">
            <a:spLocks noGrp="1"/>
          </p:cNvSpPr>
          <p:nvPr>
            <p:ph type="title" idx="3"/>
          </p:nvPr>
        </p:nvSpPr>
        <p:spPr>
          <a:xfrm>
            <a:off x="3403800" y="1698300"/>
            <a:ext cx="2336400" cy="52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1144" name="Google Shape;1144;p22"/>
          <p:cNvSpPr txBox="1">
            <a:spLocks noGrp="1"/>
          </p:cNvSpPr>
          <p:nvPr>
            <p:ph type="subTitle" idx="4"/>
          </p:nvPr>
        </p:nvSpPr>
        <p:spPr>
          <a:xfrm>
            <a:off x="3403800" y="3391217"/>
            <a:ext cx="2336400" cy="818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45" name="Google Shape;1145;p22"/>
          <p:cNvSpPr txBox="1">
            <a:spLocks noGrp="1"/>
          </p:cNvSpPr>
          <p:nvPr>
            <p:ph type="title" idx="5"/>
          </p:nvPr>
        </p:nvSpPr>
        <p:spPr>
          <a:xfrm>
            <a:off x="6087600" y="1698288"/>
            <a:ext cx="2336400" cy="52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1146" name="Google Shape;1146;p22"/>
          <p:cNvSpPr txBox="1">
            <a:spLocks noGrp="1"/>
          </p:cNvSpPr>
          <p:nvPr>
            <p:ph type="subTitle" idx="6"/>
          </p:nvPr>
        </p:nvSpPr>
        <p:spPr>
          <a:xfrm>
            <a:off x="6087600" y="3391200"/>
            <a:ext cx="2336400" cy="818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1147" name="Google Shape;1147;p22"/>
          <p:cNvGrpSpPr/>
          <p:nvPr/>
        </p:nvGrpSpPr>
        <p:grpSpPr>
          <a:xfrm>
            <a:off x="632400" y="0"/>
            <a:ext cx="8511600" cy="5143503"/>
            <a:chOff x="632400" y="0"/>
            <a:chExt cx="8511600" cy="5143503"/>
          </a:xfrm>
        </p:grpSpPr>
        <p:grpSp>
          <p:nvGrpSpPr>
            <p:cNvPr id="1148" name="Google Shape;1148;p22"/>
            <p:cNvGrpSpPr/>
            <p:nvPr/>
          </p:nvGrpSpPr>
          <p:grpSpPr>
            <a:xfrm>
              <a:off x="632400" y="0"/>
              <a:ext cx="8359200" cy="5143503"/>
              <a:chOff x="784800" y="0"/>
              <a:chExt cx="8359200" cy="5143503"/>
            </a:xfrm>
          </p:grpSpPr>
          <p:sp>
            <p:nvSpPr>
              <p:cNvPr id="1149" name="Google Shape;1149;p22"/>
              <p:cNvSpPr/>
              <p:nvPr/>
            </p:nvSpPr>
            <p:spPr>
              <a:xfrm flipH="1">
                <a:off x="7467657" y="0"/>
                <a:ext cx="1676343" cy="1317498"/>
              </a:xfrm>
              <a:custGeom>
                <a:avLst/>
                <a:gdLst/>
                <a:ahLst/>
                <a:cxnLst/>
                <a:rect l="l" t="t" r="r" b="b"/>
                <a:pathLst>
                  <a:path w="52517" h="41275" extrusionOk="0">
                    <a:moveTo>
                      <a:pt x="1" y="1"/>
                    </a:moveTo>
                    <a:lnTo>
                      <a:pt x="1" y="37498"/>
                    </a:lnTo>
                    <a:cubicBezTo>
                      <a:pt x="547" y="37894"/>
                      <a:pt x="1103" y="38262"/>
                      <a:pt x="1660" y="38595"/>
                    </a:cubicBezTo>
                    <a:cubicBezTo>
                      <a:pt x="4490" y="40284"/>
                      <a:pt x="7803" y="41274"/>
                      <a:pt x="11079" y="41274"/>
                    </a:cubicBezTo>
                    <a:cubicBezTo>
                      <a:pt x="12866" y="41274"/>
                      <a:pt x="14642" y="40980"/>
                      <a:pt x="16324" y="40344"/>
                    </a:cubicBezTo>
                    <a:cubicBezTo>
                      <a:pt x="21863" y="38251"/>
                      <a:pt x="26028" y="32738"/>
                      <a:pt x="31927" y="32199"/>
                    </a:cubicBezTo>
                    <a:cubicBezTo>
                      <a:pt x="32303" y="32164"/>
                      <a:pt x="32679" y="32152"/>
                      <a:pt x="33055" y="32152"/>
                    </a:cubicBezTo>
                    <a:cubicBezTo>
                      <a:pt x="34161" y="32152"/>
                      <a:pt x="35270" y="32262"/>
                      <a:pt x="36377" y="32262"/>
                    </a:cubicBezTo>
                    <a:cubicBezTo>
                      <a:pt x="36556" y="32262"/>
                      <a:pt x="36734" y="32259"/>
                      <a:pt x="36912" y="32253"/>
                    </a:cubicBezTo>
                    <a:cubicBezTo>
                      <a:pt x="40331" y="32125"/>
                      <a:pt x="43624" y="30568"/>
                      <a:pt x="46116" y="28226"/>
                    </a:cubicBezTo>
                    <a:cubicBezTo>
                      <a:pt x="48612" y="25883"/>
                      <a:pt x="50338" y="22793"/>
                      <a:pt x="51340" y="19521"/>
                    </a:cubicBezTo>
                    <a:cubicBezTo>
                      <a:pt x="52219" y="16653"/>
                      <a:pt x="52517" y="13609"/>
                      <a:pt x="52252" y="10619"/>
                    </a:cubicBezTo>
                    <a:cubicBezTo>
                      <a:pt x="51920" y="6836"/>
                      <a:pt x="50688" y="3141"/>
                      <a:pt x="48597" y="1"/>
                    </a:cubicBezTo>
                    <a:close/>
                  </a:path>
                </a:pathLst>
              </a:custGeom>
              <a:noFill/>
              <a:ln w="9525" cap="rnd" cmpd="sng">
                <a:solidFill>
                  <a:schemeClr val="accent4"/>
                </a:solidFill>
                <a:prstDash val="lgDash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50" name="Google Shape;1150;p22"/>
              <p:cNvSpPr/>
              <p:nvPr/>
            </p:nvSpPr>
            <p:spPr>
              <a:xfrm>
                <a:off x="2303975" y="4721500"/>
                <a:ext cx="1822287" cy="422003"/>
              </a:xfrm>
              <a:custGeom>
                <a:avLst/>
                <a:gdLst/>
                <a:ahLst/>
                <a:cxnLst/>
                <a:rect l="l" t="t" r="r" b="b"/>
                <a:pathLst>
                  <a:path w="53416" h="12370" extrusionOk="0">
                    <a:moveTo>
                      <a:pt x="28676" y="1"/>
                    </a:moveTo>
                    <a:cubicBezTo>
                      <a:pt x="28154" y="1"/>
                      <a:pt x="27632" y="7"/>
                      <a:pt x="27110" y="18"/>
                    </a:cubicBezTo>
                    <a:cubicBezTo>
                      <a:pt x="26166" y="38"/>
                      <a:pt x="25223" y="73"/>
                      <a:pt x="24281" y="120"/>
                    </a:cubicBezTo>
                    <a:cubicBezTo>
                      <a:pt x="18997" y="383"/>
                      <a:pt x="13607" y="1000"/>
                      <a:pt x="8851" y="3315"/>
                    </a:cubicBezTo>
                    <a:cubicBezTo>
                      <a:pt x="4973" y="5203"/>
                      <a:pt x="1555" y="8414"/>
                      <a:pt x="0" y="12370"/>
                    </a:cubicBezTo>
                    <a:lnTo>
                      <a:pt x="53415" y="12370"/>
                    </a:lnTo>
                    <a:cubicBezTo>
                      <a:pt x="52645" y="10623"/>
                      <a:pt x="51614" y="8998"/>
                      <a:pt x="50325" y="7577"/>
                    </a:cubicBezTo>
                    <a:cubicBezTo>
                      <a:pt x="48400" y="5450"/>
                      <a:pt x="45997" y="3829"/>
                      <a:pt x="43372" y="2653"/>
                    </a:cubicBezTo>
                    <a:cubicBezTo>
                      <a:pt x="41722" y="1911"/>
                      <a:pt x="39984" y="1347"/>
                      <a:pt x="38227" y="946"/>
                    </a:cubicBezTo>
                    <a:cubicBezTo>
                      <a:pt x="35098" y="233"/>
                      <a:pt x="31891" y="1"/>
                      <a:pt x="28676" y="1"/>
                    </a:cubicBezTo>
                    <a:close/>
                  </a:path>
                </a:pathLst>
              </a:custGeom>
              <a:noFill/>
              <a:ln w="9525" cap="rnd" cmpd="sng">
                <a:solidFill>
                  <a:schemeClr val="accent4"/>
                </a:solidFill>
                <a:prstDash val="lgDash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51" name="Google Shape;1151;p22"/>
              <p:cNvSpPr/>
              <p:nvPr/>
            </p:nvSpPr>
            <p:spPr>
              <a:xfrm>
                <a:off x="5587450" y="0"/>
                <a:ext cx="1568850" cy="444725"/>
              </a:xfrm>
              <a:custGeom>
                <a:avLst/>
                <a:gdLst/>
                <a:ahLst/>
                <a:cxnLst/>
                <a:rect l="l" t="t" r="r" b="b"/>
                <a:pathLst>
                  <a:path w="62754" h="17789" extrusionOk="0">
                    <a:moveTo>
                      <a:pt x="1" y="0"/>
                    </a:moveTo>
                    <a:cubicBezTo>
                      <a:pt x="164" y="1474"/>
                      <a:pt x="753" y="2843"/>
                      <a:pt x="2055" y="4016"/>
                    </a:cubicBezTo>
                    <a:cubicBezTo>
                      <a:pt x="3946" y="5720"/>
                      <a:pt x="6219" y="6956"/>
                      <a:pt x="8175" y="8591"/>
                    </a:cubicBezTo>
                    <a:cubicBezTo>
                      <a:pt x="8972" y="9258"/>
                      <a:pt x="9751" y="9944"/>
                      <a:pt x="10535" y="10619"/>
                    </a:cubicBezTo>
                    <a:cubicBezTo>
                      <a:pt x="11758" y="11672"/>
                      <a:pt x="12996" y="12704"/>
                      <a:pt x="14339" y="13601"/>
                    </a:cubicBezTo>
                    <a:cubicBezTo>
                      <a:pt x="18653" y="16483"/>
                      <a:pt x="23826" y="17788"/>
                      <a:pt x="29039" y="17788"/>
                    </a:cubicBezTo>
                    <a:cubicBezTo>
                      <a:pt x="31857" y="17788"/>
                      <a:pt x="34686" y="17407"/>
                      <a:pt x="37397" y="16688"/>
                    </a:cubicBezTo>
                    <a:cubicBezTo>
                      <a:pt x="42410" y="15359"/>
                      <a:pt x="47061" y="12973"/>
                      <a:pt x="51334" y="10004"/>
                    </a:cubicBezTo>
                    <a:cubicBezTo>
                      <a:pt x="53645" y="8400"/>
                      <a:pt x="55846" y="6624"/>
                      <a:pt x="57936" y="4752"/>
                    </a:cubicBezTo>
                    <a:cubicBezTo>
                      <a:pt x="59608" y="3254"/>
                      <a:pt x="61228" y="1670"/>
                      <a:pt x="62754" y="2"/>
                    </a:cubicBezTo>
                    <a:lnTo>
                      <a:pt x="62754" y="0"/>
                    </a:lnTo>
                    <a:close/>
                  </a:path>
                </a:pathLst>
              </a:custGeom>
              <a:noFill/>
              <a:ln w="9525" cap="rnd" cmpd="sng">
                <a:solidFill>
                  <a:schemeClr val="accent4"/>
                </a:solidFill>
                <a:prstDash val="lgDash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52" name="Google Shape;1152;p22"/>
              <p:cNvSpPr/>
              <p:nvPr/>
            </p:nvSpPr>
            <p:spPr>
              <a:xfrm rot="10800000" flipH="1">
                <a:off x="784800" y="4771015"/>
                <a:ext cx="744680" cy="372485"/>
              </a:xfrm>
              <a:custGeom>
                <a:avLst/>
                <a:gdLst/>
                <a:ahLst/>
                <a:cxnLst/>
                <a:rect l="l" t="t" r="r" b="b"/>
                <a:pathLst>
                  <a:path w="18174" h="9090" extrusionOk="0">
                    <a:moveTo>
                      <a:pt x="967" y="1"/>
                    </a:moveTo>
                    <a:cubicBezTo>
                      <a:pt x="311" y="2200"/>
                      <a:pt x="0" y="4484"/>
                      <a:pt x="270" y="6761"/>
                    </a:cubicBezTo>
                    <a:cubicBezTo>
                      <a:pt x="384" y="7716"/>
                      <a:pt x="766" y="8842"/>
                      <a:pt x="1712" y="9056"/>
                    </a:cubicBezTo>
                    <a:cubicBezTo>
                      <a:pt x="1813" y="9079"/>
                      <a:pt x="1916" y="9089"/>
                      <a:pt x="2018" y="9089"/>
                    </a:cubicBezTo>
                    <a:cubicBezTo>
                      <a:pt x="2322" y="9089"/>
                      <a:pt x="2627" y="8997"/>
                      <a:pt x="2902" y="8866"/>
                    </a:cubicBezTo>
                    <a:cubicBezTo>
                      <a:pt x="4080" y="8304"/>
                      <a:pt x="4775" y="7103"/>
                      <a:pt x="5500" y="6023"/>
                    </a:cubicBezTo>
                    <a:cubicBezTo>
                      <a:pt x="6224" y="4945"/>
                      <a:pt x="7191" y="3848"/>
                      <a:pt x="8497" y="3722"/>
                    </a:cubicBezTo>
                    <a:cubicBezTo>
                      <a:pt x="8583" y="3714"/>
                      <a:pt x="8669" y="3710"/>
                      <a:pt x="8755" y="3710"/>
                    </a:cubicBezTo>
                    <a:cubicBezTo>
                      <a:pt x="10073" y="3710"/>
                      <a:pt x="11313" y="4642"/>
                      <a:pt x="12637" y="4642"/>
                    </a:cubicBezTo>
                    <a:cubicBezTo>
                      <a:pt x="12691" y="4642"/>
                      <a:pt x="12744" y="4641"/>
                      <a:pt x="12798" y="4637"/>
                    </a:cubicBezTo>
                    <a:cubicBezTo>
                      <a:pt x="14039" y="4565"/>
                      <a:pt x="15037" y="3643"/>
                      <a:pt x="15846" y="2715"/>
                    </a:cubicBezTo>
                    <a:cubicBezTo>
                      <a:pt x="16619" y="1829"/>
                      <a:pt x="17357" y="857"/>
                      <a:pt x="18173" y="1"/>
                    </a:cubicBezTo>
                    <a:close/>
                  </a:path>
                </a:pathLst>
              </a:custGeom>
              <a:noFill/>
              <a:ln w="9525" cap="rnd" cmpd="sng">
                <a:solidFill>
                  <a:schemeClr val="accent4"/>
                </a:solidFill>
                <a:prstDash val="lgDash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153" name="Google Shape;1153;p22"/>
            <p:cNvGrpSpPr/>
            <p:nvPr/>
          </p:nvGrpSpPr>
          <p:grpSpPr>
            <a:xfrm>
              <a:off x="784800" y="0"/>
              <a:ext cx="8359200" cy="5143503"/>
              <a:chOff x="784800" y="0"/>
              <a:chExt cx="8359200" cy="5143503"/>
            </a:xfrm>
          </p:grpSpPr>
          <p:sp>
            <p:nvSpPr>
              <p:cNvPr id="1154" name="Google Shape;1154;p22"/>
              <p:cNvSpPr/>
              <p:nvPr/>
            </p:nvSpPr>
            <p:spPr>
              <a:xfrm flipH="1">
                <a:off x="7467657" y="0"/>
                <a:ext cx="1676343" cy="1317498"/>
              </a:xfrm>
              <a:custGeom>
                <a:avLst/>
                <a:gdLst/>
                <a:ahLst/>
                <a:cxnLst/>
                <a:rect l="l" t="t" r="r" b="b"/>
                <a:pathLst>
                  <a:path w="52517" h="41275" extrusionOk="0">
                    <a:moveTo>
                      <a:pt x="1" y="1"/>
                    </a:moveTo>
                    <a:lnTo>
                      <a:pt x="1" y="37498"/>
                    </a:lnTo>
                    <a:cubicBezTo>
                      <a:pt x="547" y="37894"/>
                      <a:pt x="1103" y="38262"/>
                      <a:pt x="1660" y="38595"/>
                    </a:cubicBezTo>
                    <a:cubicBezTo>
                      <a:pt x="4490" y="40284"/>
                      <a:pt x="7803" y="41274"/>
                      <a:pt x="11079" y="41274"/>
                    </a:cubicBezTo>
                    <a:cubicBezTo>
                      <a:pt x="12866" y="41274"/>
                      <a:pt x="14642" y="40980"/>
                      <a:pt x="16324" y="40344"/>
                    </a:cubicBezTo>
                    <a:cubicBezTo>
                      <a:pt x="21863" y="38251"/>
                      <a:pt x="26028" y="32738"/>
                      <a:pt x="31927" y="32199"/>
                    </a:cubicBezTo>
                    <a:cubicBezTo>
                      <a:pt x="32303" y="32164"/>
                      <a:pt x="32679" y="32152"/>
                      <a:pt x="33055" y="32152"/>
                    </a:cubicBezTo>
                    <a:cubicBezTo>
                      <a:pt x="34161" y="32152"/>
                      <a:pt x="35270" y="32262"/>
                      <a:pt x="36377" y="32262"/>
                    </a:cubicBezTo>
                    <a:cubicBezTo>
                      <a:pt x="36556" y="32262"/>
                      <a:pt x="36734" y="32259"/>
                      <a:pt x="36912" y="32253"/>
                    </a:cubicBezTo>
                    <a:cubicBezTo>
                      <a:pt x="40331" y="32125"/>
                      <a:pt x="43624" y="30568"/>
                      <a:pt x="46116" y="28226"/>
                    </a:cubicBezTo>
                    <a:cubicBezTo>
                      <a:pt x="48612" y="25883"/>
                      <a:pt x="50338" y="22793"/>
                      <a:pt x="51340" y="19521"/>
                    </a:cubicBezTo>
                    <a:cubicBezTo>
                      <a:pt x="52219" y="16653"/>
                      <a:pt x="52517" y="13609"/>
                      <a:pt x="52252" y="10619"/>
                    </a:cubicBezTo>
                    <a:cubicBezTo>
                      <a:pt x="51920" y="6836"/>
                      <a:pt x="50688" y="3141"/>
                      <a:pt x="48597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55" name="Google Shape;1155;p22"/>
              <p:cNvSpPr/>
              <p:nvPr/>
            </p:nvSpPr>
            <p:spPr>
              <a:xfrm>
                <a:off x="2303975" y="4721500"/>
                <a:ext cx="1822287" cy="422003"/>
              </a:xfrm>
              <a:custGeom>
                <a:avLst/>
                <a:gdLst/>
                <a:ahLst/>
                <a:cxnLst/>
                <a:rect l="l" t="t" r="r" b="b"/>
                <a:pathLst>
                  <a:path w="53416" h="12370" extrusionOk="0">
                    <a:moveTo>
                      <a:pt x="28676" y="1"/>
                    </a:moveTo>
                    <a:cubicBezTo>
                      <a:pt x="28154" y="1"/>
                      <a:pt x="27632" y="7"/>
                      <a:pt x="27110" y="18"/>
                    </a:cubicBezTo>
                    <a:cubicBezTo>
                      <a:pt x="26166" y="38"/>
                      <a:pt x="25223" y="73"/>
                      <a:pt x="24281" y="120"/>
                    </a:cubicBezTo>
                    <a:cubicBezTo>
                      <a:pt x="18997" y="383"/>
                      <a:pt x="13607" y="1000"/>
                      <a:pt x="8851" y="3315"/>
                    </a:cubicBezTo>
                    <a:cubicBezTo>
                      <a:pt x="4973" y="5203"/>
                      <a:pt x="1555" y="8414"/>
                      <a:pt x="0" y="12370"/>
                    </a:cubicBezTo>
                    <a:lnTo>
                      <a:pt x="53415" y="12370"/>
                    </a:lnTo>
                    <a:cubicBezTo>
                      <a:pt x="52645" y="10623"/>
                      <a:pt x="51614" y="8998"/>
                      <a:pt x="50325" y="7577"/>
                    </a:cubicBezTo>
                    <a:cubicBezTo>
                      <a:pt x="48400" y="5450"/>
                      <a:pt x="45997" y="3829"/>
                      <a:pt x="43372" y="2653"/>
                    </a:cubicBezTo>
                    <a:cubicBezTo>
                      <a:pt x="41722" y="1911"/>
                      <a:pt x="39984" y="1347"/>
                      <a:pt x="38227" y="946"/>
                    </a:cubicBezTo>
                    <a:cubicBezTo>
                      <a:pt x="35098" y="233"/>
                      <a:pt x="31891" y="1"/>
                      <a:pt x="28676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56" name="Google Shape;1156;p22"/>
              <p:cNvSpPr/>
              <p:nvPr/>
            </p:nvSpPr>
            <p:spPr>
              <a:xfrm>
                <a:off x="5587450" y="0"/>
                <a:ext cx="1568850" cy="444725"/>
              </a:xfrm>
              <a:custGeom>
                <a:avLst/>
                <a:gdLst/>
                <a:ahLst/>
                <a:cxnLst/>
                <a:rect l="l" t="t" r="r" b="b"/>
                <a:pathLst>
                  <a:path w="62754" h="17789" extrusionOk="0">
                    <a:moveTo>
                      <a:pt x="1" y="0"/>
                    </a:moveTo>
                    <a:cubicBezTo>
                      <a:pt x="164" y="1474"/>
                      <a:pt x="753" y="2843"/>
                      <a:pt x="2055" y="4016"/>
                    </a:cubicBezTo>
                    <a:cubicBezTo>
                      <a:pt x="3946" y="5720"/>
                      <a:pt x="6219" y="6956"/>
                      <a:pt x="8175" y="8591"/>
                    </a:cubicBezTo>
                    <a:cubicBezTo>
                      <a:pt x="8972" y="9258"/>
                      <a:pt x="9751" y="9944"/>
                      <a:pt x="10535" y="10619"/>
                    </a:cubicBezTo>
                    <a:cubicBezTo>
                      <a:pt x="11758" y="11672"/>
                      <a:pt x="12996" y="12704"/>
                      <a:pt x="14339" y="13601"/>
                    </a:cubicBezTo>
                    <a:cubicBezTo>
                      <a:pt x="18653" y="16483"/>
                      <a:pt x="23826" y="17788"/>
                      <a:pt x="29039" y="17788"/>
                    </a:cubicBezTo>
                    <a:cubicBezTo>
                      <a:pt x="31857" y="17788"/>
                      <a:pt x="34686" y="17407"/>
                      <a:pt x="37397" y="16688"/>
                    </a:cubicBezTo>
                    <a:cubicBezTo>
                      <a:pt x="42410" y="15359"/>
                      <a:pt x="47061" y="12973"/>
                      <a:pt x="51334" y="10004"/>
                    </a:cubicBezTo>
                    <a:cubicBezTo>
                      <a:pt x="53645" y="8400"/>
                      <a:pt x="55846" y="6624"/>
                      <a:pt x="57936" y="4752"/>
                    </a:cubicBezTo>
                    <a:cubicBezTo>
                      <a:pt x="59608" y="3254"/>
                      <a:pt x="61228" y="1670"/>
                      <a:pt x="62754" y="2"/>
                    </a:cubicBezTo>
                    <a:lnTo>
                      <a:pt x="62754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57" name="Google Shape;1157;p22"/>
              <p:cNvSpPr/>
              <p:nvPr/>
            </p:nvSpPr>
            <p:spPr>
              <a:xfrm rot="10800000" flipH="1">
                <a:off x="784800" y="4771015"/>
                <a:ext cx="744680" cy="372485"/>
              </a:xfrm>
              <a:custGeom>
                <a:avLst/>
                <a:gdLst/>
                <a:ahLst/>
                <a:cxnLst/>
                <a:rect l="l" t="t" r="r" b="b"/>
                <a:pathLst>
                  <a:path w="18174" h="9090" extrusionOk="0">
                    <a:moveTo>
                      <a:pt x="967" y="1"/>
                    </a:moveTo>
                    <a:cubicBezTo>
                      <a:pt x="311" y="2200"/>
                      <a:pt x="0" y="4484"/>
                      <a:pt x="270" y="6761"/>
                    </a:cubicBezTo>
                    <a:cubicBezTo>
                      <a:pt x="384" y="7716"/>
                      <a:pt x="766" y="8842"/>
                      <a:pt x="1712" y="9056"/>
                    </a:cubicBezTo>
                    <a:cubicBezTo>
                      <a:pt x="1813" y="9079"/>
                      <a:pt x="1916" y="9089"/>
                      <a:pt x="2018" y="9089"/>
                    </a:cubicBezTo>
                    <a:cubicBezTo>
                      <a:pt x="2322" y="9089"/>
                      <a:pt x="2627" y="8997"/>
                      <a:pt x="2902" y="8866"/>
                    </a:cubicBezTo>
                    <a:cubicBezTo>
                      <a:pt x="4080" y="8304"/>
                      <a:pt x="4775" y="7103"/>
                      <a:pt x="5500" y="6023"/>
                    </a:cubicBezTo>
                    <a:cubicBezTo>
                      <a:pt x="6224" y="4945"/>
                      <a:pt x="7191" y="3848"/>
                      <a:pt x="8497" y="3722"/>
                    </a:cubicBezTo>
                    <a:cubicBezTo>
                      <a:pt x="8583" y="3714"/>
                      <a:pt x="8669" y="3710"/>
                      <a:pt x="8755" y="3710"/>
                    </a:cubicBezTo>
                    <a:cubicBezTo>
                      <a:pt x="10073" y="3710"/>
                      <a:pt x="11313" y="4642"/>
                      <a:pt x="12637" y="4642"/>
                    </a:cubicBezTo>
                    <a:cubicBezTo>
                      <a:pt x="12691" y="4642"/>
                      <a:pt x="12744" y="4641"/>
                      <a:pt x="12798" y="4637"/>
                    </a:cubicBezTo>
                    <a:cubicBezTo>
                      <a:pt x="14039" y="4565"/>
                      <a:pt x="15037" y="3643"/>
                      <a:pt x="15846" y="2715"/>
                    </a:cubicBezTo>
                    <a:cubicBezTo>
                      <a:pt x="16619" y="1829"/>
                      <a:pt x="17357" y="857"/>
                      <a:pt x="18173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158" name="Google Shape;1158;p22"/>
          <p:cNvGrpSpPr/>
          <p:nvPr/>
        </p:nvGrpSpPr>
        <p:grpSpPr>
          <a:xfrm>
            <a:off x="93701" y="995211"/>
            <a:ext cx="8863927" cy="3970396"/>
            <a:chOff x="93701" y="995211"/>
            <a:chExt cx="8863927" cy="3970396"/>
          </a:xfrm>
        </p:grpSpPr>
        <p:grpSp>
          <p:nvGrpSpPr>
            <p:cNvPr id="1159" name="Google Shape;1159;p22"/>
            <p:cNvGrpSpPr/>
            <p:nvPr/>
          </p:nvGrpSpPr>
          <p:grpSpPr>
            <a:xfrm>
              <a:off x="93701" y="995211"/>
              <a:ext cx="470302" cy="2322845"/>
              <a:chOff x="93701" y="995211"/>
              <a:chExt cx="470302" cy="2322845"/>
            </a:xfrm>
          </p:grpSpPr>
          <p:sp>
            <p:nvSpPr>
              <p:cNvPr id="1160" name="Google Shape;1160;p22"/>
              <p:cNvSpPr/>
              <p:nvPr/>
            </p:nvSpPr>
            <p:spPr>
              <a:xfrm>
                <a:off x="118361" y="1808798"/>
                <a:ext cx="81267" cy="84493"/>
              </a:xfrm>
              <a:custGeom>
                <a:avLst/>
                <a:gdLst/>
                <a:ahLst/>
                <a:cxnLst/>
                <a:rect l="l" t="t" r="r" b="b"/>
                <a:pathLst>
                  <a:path w="2469" h="2567" extrusionOk="0">
                    <a:moveTo>
                      <a:pt x="1190" y="0"/>
                    </a:moveTo>
                    <a:cubicBezTo>
                      <a:pt x="1183" y="0"/>
                      <a:pt x="1175" y="1"/>
                      <a:pt x="1168" y="2"/>
                    </a:cubicBezTo>
                    <a:cubicBezTo>
                      <a:pt x="977" y="29"/>
                      <a:pt x="1027" y="98"/>
                      <a:pt x="1039" y="890"/>
                    </a:cubicBezTo>
                    <a:cubicBezTo>
                      <a:pt x="1040" y="956"/>
                      <a:pt x="1022" y="982"/>
                      <a:pt x="988" y="982"/>
                    </a:cubicBezTo>
                    <a:cubicBezTo>
                      <a:pt x="927" y="982"/>
                      <a:pt x="816" y="895"/>
                      <a:pt x="681" y="811"/>
                    </a:cubicBezTo>
                    <a:cubicBezTo>
                      <a:pt x="617" y="772"/>
                      <a:pt x="534" y="740"/>
                      <a:pt x="463" y="740"/>
                    </a:cubicBezTo>
                    <a:cubicBezTo>
                      <a:pt x="405" y="740"/>
                      <a:pt x="355" y="762"/>
                      <a:pt x="330" y="819"/>
                    </a:cubicBezTo>
                    <a:cubicBezTo>
                      <a:pt x="287" y="923"/>
                      <a:pt x="380" y="984"/>
                      <a:pt x="474" y="1046"/>
                    </a:cubicBezTo>
                    <a:cubicBezTo>
                      <a:pt x="977" y="1377"/>
                      <a:pt x="983" y="1279"/>
                      <a:pt x="284" y="1496"/>
                    </a:cubicBezTo>
                    <a:cubicBezTo>
                      <a:pt x="155" y="1535"/>
                      <a:pt x="0" y="1596"/>
                      <a:pt x="50" y="1724"/>
                    </a:cubicBezTo>
                    <a:cubicBezTo>
                      <a:pt x="71" y="1779"/>
                      <a:pt x="123" y="1800"/>
                      <a:pt x="193" y="1800"/>
                    </a:cubicBezTo>
                    <a:cubicBezTo>
                      <a:pt x="398" y="1800"/>
                      <a:pt x="754" y="1623"/>
                      <a:pt x="915" y="1623"/>
                    </a:cubicBezTo>
                    <a:cubicBezTo>
                      <a:pt x="922" y="1623"/>
                      <a:pt x="928" y="1624"/>
                      <a:pt x="935" y="1624"/>
                    </a:cubicBezTo>
                    <a:cubicBezTo>
                      <a:pt x="953" y="1734"/>
                      <a:pt x="859" y="1795"/>
                      <a:pt x="823" y="1883"/>
                    </a:cubicBezTo>
                    <a:cubicBezTo>
                      <a:pt x="765" y="2021"/>
                      <a:pt x="653" y="2088"/>
                      <a:pt x="690" y="2245"/>
                    </a:cubicBezTo>
                    <a:cubicBezTo>
                      <a:pt x="703" y="2302"/>
                      <a:pt x="735" y="2325"/>
                      <a:pt x="774" y="2325"/>
                    </a:cubicBezTo>
                    <a:cubicBezTo>
                      <a:pt x="847" y="2325"/>
                      <a:pt x="947" y="2247"/>
                      <a:pt x="1008" y="2156"/>
                    </a:cubicBezTo>
                    <a:cubicBezTo>
                      <a:pt x="1115" y="1999"/>
                      <a:pt x="1160" y="1913"/>
                      <a:pt x="1200" y="1913"/>
                    </a:cubicBezTo>
                    <a:cubicBezTo>
                      <a:pt x="1251" y="1913"/>
                      <a:pt x="1294" y="2055"/>
                      <a:pt x="1455" y="2367"/>
                    </a:cubicBezTo>
                    <a:cubicBezTo>
                      <a:pt x="1502" y="2459"/>
                      <a:pt x="1567" y="2567"/>
                      <a:pt x="1650" y="2567"/>
                    </a:cubicBezTo>
                    <a:cubicBezTo>
                      <a:pt x="1667" y="2567"/>
                      <a:pt x="1684" y="2562"/>
                      <a:pt x="1702" y="2553"/>
                    </a:cubicBezTo>
                    <a:cubicBezTo>
                      <a:pt x="1820" y="2491"/>
                      <a:pt x="1760" y="2352"/>
                      <a:pt x="1702" y="2219"/>
                    </a:cubicBezTo>
                    <a:cubicBezTo>
                      <a:pt x="1559" y="1888"/>
                      <a:pt x="1470" y="1740"/>
                      <a:pt x="1527" y="1740"/>
                    </a:cubicBezTo>
                    <a:cubicBezTo>
                      <a:pt x="1572" y="1740"/>
                      <a:pt x="1709" y="1833"/>
                      <a:pt x="1985" y="2000"/>
                    </a:cubicBezTo>
                    <a:cubicBezTo>
                      <a:pt x="2049" y="2038"/>
                      <a:pt x="2107" y="2055"/>
                      <a:pt x="2155" y="2055"/>
                    </a:cubicBezTo>
                    <a:cubicBezTo>
                      <a:pt x="2312" y="2055"/>
                      <a:pt x="2350" y="1874"/>
                      <a:pt x="2075" y="1702"/>
                    </a:cubicBezTo>
                    <a:cubicBezTo>
                      <a:pt x="1545" y="1370"/>
                      <a:pt x="1584" y="1417"/>
                      <a:pt x="2210" y="1312"/>
                    </a:cubicBezTo>
                    <a:cubicBezTo>
                      <a:pt x="2269" y="1303"/>
                      <a:pt x="2469" y="1300"/>
                      <a:pt x="2428" y="1114"/>
                    </a:cubicBezTo>
                    <a:cubicBezTo>
                      <a:pt x="2415" y="1052"/>
                      <a:pt x="2370" y="1012"/>
                      <a:pt x="2304" y="1012"/>
                    </a:cubicBezTo>
                    <a:cubicBezTo>
                      <a:pt x="2297" y="1012"/>
                      <a:pt x="2289" y="1013"/>
                      <a:pt x="2280" y="1014"/>
                    </a:cubicBezTo>
                    <a:cubicBezTo>
                      <a:pt x="1940" y="1059"/>
                      <a:pt x="1738" y="1105"/>
                      <a:pt x="1649" y="1105"/>
                    </a:cubicBezTo>
                    <a:cubicBezTo>
                      <a:pt x="1575" y="1105"/>
                      <a:pt x="1579" y="1074"/>
                      <a:pt x="1646" y="985"/>
                    </a:cubicBezTo>
                    <a:cubicBezTo>
                      <a:pt x="1646" y="982"/>
                      <a:pt x="1644" y="982"/>
                      <a:pt x="1643" y="981"/>
                    </a:cubicBezTo>
                    <a:cubicBezTo>
                      <a:pt x="1821" y="782"/>
                      <a:pt x="2074" y="537"/>
                      <a:pt x="1912" y="413"/>
                    </a:cubicBezTo>
                    <a:cubicBezTo>
                      <a:pt x="1883" y="390"/>
                      <a:pt x="1856" y="381"/>
                      <a:pt x="1830" y="381"/>
                    </a:cubicBezTo>
                    <a:cubicBezTo>
                      <a:pt x="1755" y="381"/>
                      <a:pt x="1690" y="461"/>
                      <a:pt x="1612" y="550"/>
                    </a:cubicBezTo>
                    <a:cubicBezTo>
                      <a:pt x="1555" y="616"/>
                      <a:pt x="1416" y="816"/>
                      <a:pt x="1371" y="816"/>
                    </a:cubicBezTo>
                    <a:cubicBezTo>
                      <a:pt x="1369" y="816"/>
                      <a:pt x="1368" y="816"/>
                      <a:pt x="1366" y="816"/>
                    </a:cubicBezTo>
                    <a:cubicBezTo>
                      <a:pt x="1312" y="798"/>
                      <a:pt x="1345" y="768"/>
                      <a:pt x="1325" y="285"/>
                    </a:cubicBezTo>
                    <a:cubicBezTo>
                      <a:pt x="1320" y="152"/>
                      <a:pt x="1308" y="0"/>
                      <a:pt x="119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61" name="Google Shape;1161;p22"/>
              <p:cNvSpPr/>
              <p:nvPr/>
            </p:nvSpPr>
            <p:spPr>
              <a:xfrm>
                <a:off x="93701" y="1571552"/>
                <a:ext cx="60728" cy="83505"/>
              </a:xfrm>
              <a:custGeom>
                <a:avLst/>
                <a:gdLst/>
                <a:ahLst/>
                <a:cxnLst/>
                <a:rect l="l" t="t" r="r" b="b"/>
                <a:pathLst>
                  <a:path w="1845" h="2537" extrusionOk="0">
                    <a:moveTo>
                      <a:pt x="953" y="1"/>
                    </a:moveTo>
                    <a:cubicBezTo>
                      <a:pt x="919" y="1"/>
                      <a:pt x="886" y="19"/>
                      <a:pt x="867" y="53"/>
                    </a:cubicBezTo>
                    <a:cubicBezTo>
                      <a:pt x="784" y="206"/>
                      <a:pt x="630" y="779"/>
                      <a:pt x="179" y="1162"/>
                    </a:cubicBezTo>
                    <a:cubicBezTo>
                      <a:pt x="0" y="1314"/>
                      <a:pt x="210" y="1394"/>
                      <a:pt x="426" y="1648"/>
                    </a:cubicBezTo>
                    <a:cubicBezTo>
                      <a:pt x="793" y="2081"/>
                      <a:pt x="799" y="2331"/>
                      <a:pt x="910" y="2488"/>
                    </a:cubicBezTo>
                    <a:cubicBezTo>
                      <a:pt x="933" y="2521"/>
                      <a:pt x="965" y="2537"/>
                      <a:pt x="997" y="2537"/>
                    </a:cubicBezTo>
                    <a:cubicBezTo>
                      <a:pt x="1032" y="2537"/>
                      <a:pt x="1066" y="2518"/>
                      <a:pt x="1088" y="2480"/>
                    </a:cubicBezTo>
                    <a:cubicBezTo>
                      <a:pt x="1117" y="2428"/>
                      <a:pt x="1140" y="2371"/>
                      <a:pt x="1161" y="2315"/>
                    </a:cubicBezTo>
                    <a:cubicBezTo>
                      <a:pt x="1397" y="1686"/>
                      <a:pt x="1667" y="1496"/>
                      <a:pt x="1799" y="1343"/>
                    </a:cubicBezTo>
                    <a:cubicBezTo>
                      <a:pt x="1844" y="1290"/>
                      <a:pt x="1812" y="1179"/>
                      <a:pt x="1782" y="1149"/>
                    </a:cubicBezTo>
                    <a:cubicBezTo>
                      <a:pt x="1660" y="1032"/>
                      <a:pt x="1357" y="787"/>
                      <a:pt x="1137" y="249"/>
                    </a:cubicBezTo>
                    <a:cubicBezTo>
                      <a:pt x="1107" y="178"/>
                      <a:pt x="1081" y="102"/>
                      <a:pt x="1032" y="41"/>
                    </a:cubicBezTo>
                    <a:cubicBezTo>
                      <a:pt x="1011" y="14"/>
                      <a:pt x="982" y="1"/>
                      <a:pt x="95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62" name="Google Shape;1162;p22"/>
              <p:cNvSpPr/>
              <p:nvPr/>
            </p:nvSpPr>
            <p:spPr>
              <a:xfrm>
                <a:off x="464830" y="2412267"/>
                <a:ext cx="99173" cy="140119"/>
              </a:xfrm>
              <a:custGeom>
                <a:avLst/>
                <a:gdLst/>
                <a:ahLst/>
                <a:cxnLst/>
                <a:rect l="l" t="t" r="r" b="b"/>
                <a:pathLst>
                  <a:path w="3013" h="4257" extrusionOk="0">
                    <a:moveTo>
                      <a:pt x="513" y="0"/>
                    </a:moveTo>
                    <a:cubicBezTo>
                      <a:pt x="438" y="0"/>
                      <a:pt x="363" y="3"/>
                      <a:pt x="289" y="5"/>
                    </a:cubicBezTo>
                    <a:cubicBezTo>
                      <a:pt x="215" y="7"/>
                      <a:pt x="146" y="39"/>
                      <a:pt x="84" y="79"/>
                    </a:cubicBezTo>
                    <a:cubicBezTo>
                      <a:pt x="8" y="130"/>
                      <a:pt x="0" y="228"/>
                      <a:pt x="66" y="296"/>
                    </a:cubicBezTo>
                    <a:cubicBezTo>
                      <a:pt x="128" y="360"/>
                      <a:pt x="201" y="390"/>
                      <a:pt x="292" y="391"/>
                    </a:cubicBezTo>
                    <a:cubicBezTo>
                      <a:pt x="439" y="393"/>
                      <a:pt x="587" y="397"/>
                      <a:pt x="731" y="417"/>
                    </a:cubicBezTo>
                    <a:cubicBezTo>
                      <a:pt x="957" y="449"/>
                      <a:pt x="1002" y="517"/>
                      <a:pt x="960" y="736"/>
                    </a:cubicBezTo>
                    <a:cubicBezTo>
                      <a:pt x="926" y="922"/>
                      <a:pt x="863" y="1099"/>
                      <a:pt x="782" y="1273"/>
                    </a:cubicBezTo>
                    <a:cubicBezTo>
                      <a:pt x="664" y="1524"/>
                      <a:pt x="696" y="1765"/>
                      <a:pt x="875" y="1980"/>
                    </a:cubicBezTo>
                    <a:cubicBezTo>
                      <a:pt x="994" y="2121"/>
                      <a:pt x="1156" y="2196"/>
                      <a:pt x="1335" y="2239"/>
                    </a:cubicBezTo>
                    <a:cubicBezTo>
                      <a:pt x="1437" y="2263"/>
                      <a:pt x="1542" y="2278"/>
                      <a:pt x="1643" y="2305"/>
                    </a:cubicBezTo>
                    <a:cubicBezTo>
                      <a:pt x="1852" y="2360"/>
                      <a:pt x="1901" y="2434"/>
                      <a:pt x="1869" y="2646"/>
                    </a:cubicBezTo>
                    <a:cubicBezTo>
                      <a:pt x="1842" y="2823"/>
                      <a:pt x="1778" y="2989"/>
                      <a:pt x="1708" y="3156"/>
                    </a:cubicBezTo>
                    <a:cubicBezTo>
                      <a:pt x="1532" y="3567"/>
                      <a:pt x="1673" y="3981"/>
                      <a:pt x="2063" y="4178"/>
                    </a:cubicBezTo>
                    <a:cubicBezTo>
                      <a:pt x="2172" y="4234"/>
                      <a:pt x="2282" y="4257"/>
                      <a:pt x="2391" y="4257"/>
                    </a:cubicBezTo>
                    <a:cubicBezTo>
                      <a:pt x="2547" y="4257"/>
                      <a:pt x="2702" y="4211"/>
                      <a:pt x="2853" y="4145"/>
                    </a:cubicBezTo>
                    <a:cubicBezTo>
                      <a:pt x="2968" y="4095"/>
                      <a:pt x="3012" y="4004"/>
                      <a:pt x="2974" y="3922"/>
                    </a:cubicBezTo>
                    <a:cubicBezTo>
                      <a:pt x="2950" y="3872"/>
                      <a:pt x="2931" y="3841"/>
                      <a:pt x="2859" y="3841"/>
                    </a:cubicBezTo>
                    <a:cubicBezTo>
                      <a:pt x="2833" y="3841"/>
                      <a:pt x="2801" y="3845"/>
                      <a:pt x="2758" y="3854"/>
                    </a:cubicBezTo>
                    <a:cubicBezTo>
                      <a:pt x="2658" y="3875"/>
                      <a:pt x="2558" y="3895"/>
                      <a:pt x="2455" y="3895"/>
                    </a:cubicBezTo>
                    <a:cubicBezTo>
                      <a:pt x="2432" y="3895"/>
                      <a:pt x="2408" y="3894"/>
                      <a:pt x="2384" y="3891"/>
                    </a:cubicBezTo>
                    <a:cubicBezTo>
                      <a:pt x="2119" y="3865"/>
                      <a:pt x="1973" y="3662"/>
                      <a:pt x="2037" y="3406"/>
                    </a:cubicBezTo>
                    <a:cubicBezTo>
                      <a:pt x="2059" y="3316"/>
                      <a:pt x="2101" y="3228"/>
                      <a:pt x="2135" y="3141"/>
                    </a:cubicBezTo>
                    <a:cubicBezTo>
                      <a:pt x="2214" y="2934"/>
                      <a:pt x="2284" y="2725"/>
                      <a:pt x="2267" y="2497"/>
                    </a:cubicBezTo>
                    <a:cubicBezTo>
                      <a:pt x="2245" y="2214"/>
                      <a:pt x="2098" y="2024"/>
                      <a:pt x="1831" y="1944"/>
                    </a:cubicBezTo>
                    <a:cubicBezTo>
                      <a:pt x="1752" y="1920"/>
                      <a:pt x="1668" y="1906"/>
                      <a:pt x="1550" y="1877"/>
                    </a:cubicBezTo>
                    <a:cubicBezTo>
                      <a:pt x="1533" y="1875"/>
                      <a:pt x="1481" y="1866"/>
                      <a:pt x="1433" y="1855"/>
                    </a:cubicBezTo>
                    <a:cubicBezTo>
                      <a:pt x="1111" y="1778"/>
                      <a:pt x="1048" y="1657"/>
                      <a:pt x="1176" y="1360"/>
                    </a:cubicBezTo>
                    <a:cubicBezTo>
                      <a:pt x="1188" y="1331"/>
                      <a:pt x="1208" y="1305"/>
                      <a:pt x="1219" y="1275"/>
                    </a:cubicBezTo>
                    <a:cubicBezTo>
                      <a:pt x="1287" y="1098"/>
                      <a:pt x="1346" y="919"/>
                      <a:pt x="1370" y="730"/>
                    </a:cubicBezTo>
                    <a:cubicBezTo>
                      <a:pt x="1415" y="377"/>
                      <a:pt x="1261" y="138"/>
                      <a:pt x="916" y="45"/>
                    </a:cubicBezTo>
                    <a:cubicBezTo>
                      <a:pt x="783" y="9"/>
                      <a:pt x="648" y="0"/>
                      <a:pt x="513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63" name="Google Shape;1163;p22"/>
              <p:cNvSpPr/>
              <p:nvPr/>
            </p:nvSpPr>
            <p:spPr>
              <a:xfrm>
                <a:off x="408536" y="1089998"/>
                <a:ext cx="81267" cy="84493"/>
              </a:xfrm>
              <a:custGeom>
                <a:avLst/>
                <a:gdLst/>
                <a:ahLst/>
                <a:cxnLst/>
                <a:rect l="l" t="t" r="r" b="b"/>
                <a:pathLst>
                  <a:path w="2469" h="2567" extrusionOk="0">
                    <a:moveTo>
                      <a:pt x="1190" y="0"/>
                    </a:moveTo>
                    <a:cubicBezTo>
                      <a:pt x="1183" y="0"/>
                      <a:pt x="1175" y="1"/>
                      <a:pt x="1168" y="2"/>
                    </a:cubicBezTo>
                    <a:cubicBezTo>
                      <a:pt x="977" y="29"/>
                      <a:pt x="1027" y="98"/>
                      <a:pt x="1039" y="890"/>
                    </a:cubicBezTo>
                    <a:cubicBezTo>
                      <a:pt x="1040" y="956"/>
                      <a:pt x="1022" y="982"/>
                      <a:pt x="988" y="982"/>
                    </a:cubicBezTo>
                    <a:cubicBezTo>
                      <a:pt x="927" y="982"/>
                      <a:pt x="816" y="895"/>
                      <a:pt x="681" y="811"/>
                    </a:cubicBezTo>
                    <a:cubicBezTo>
                      <a:pt x="617" y="772"/>
                      <a:pt x="534" y="740"/>
                      <a:pt x="463" y="740"/>
                    </a:cubicBezTo>
                    <a:cubicBezTo>
                      <a:pt x="405" y="740"/>
                      <a:pt x="355" y="762"/>
                      <a:pt x="330" y="819"/>
                    </a:cubicBezTo>
                    <a:cubicBezTo>
                      <a:pt x="287" y="923"/>
                      <a:pt x="380" y="984"/>
                      <a:pt x="474" y="1046"/>
                    </a:cubicBezTo>
                    <a:cubicBezTo>
                      <a:pt x="977" y="1377"/>
                      <a:pt x="983" y="1279"/>
                      <a:pt x="284" y="1496"/>
                    </a:cubicBezTo>
                    <a:cubicBezTo>
                      <a:pt x="155" y="1535"/>
                      <a:pt x="0" y="1596"/>
                      <a:pt x="50" y="1724"/>
                    </a:cubicBezTo>
                    <a:cubicBezTo>
                      <a:pt x="71" y="1779"/>
                      <a:pt x="123" y="1800"/>
                      <a:pt x="193" y="1800"/>
                    </a:cubicBezTo>
                    <a:cubicBezTo>
                      <a:pt x="398" y="1800"/>
                      <a:pt x="754" y="1623"/>
                      <a:pt x="915" y="1623"/>
                    </a:cubicBezTo>
                    <a:cubicBezTo>
                      <a:pt x="922" y="1623"/>
                      <a:pt x="928" y="1624"/>
                      <a:pt x="935" y="1624"/>
                    </a:cubicBezTo>
                    <a:cubicBezTo>
                      <a:pt x="953" y="1734"/>
                      <a:pt x="859" y="1795"/>
                      <a:pt x="823" y="1883"/>
                    </a:cubicBezTo>
                    <a:cubicBezTo>
                      <a:pt x="765" y="2021"/>
                      <a:pt x="653" y="2088"/>
                      <a:pt x="690" y="2245"/>
                    </a:cubicBezTo>
                    <a:cubicBezTo>
                      <a:pt x="703" y="2302"/>
                      <a:pt x="735" y="2325"/>
                      <a:pt x="774" y="2325"/>
                    </a:cubicBezTo>
                    <a:cubicBezTo>
                      <a:pt x="847" y="2325"/>
                      <a:pt x="947" y="2247"/>
                      <a:pt x="1008" y="2156"/>
                    </a:cubicBezTo>
                    <a:cubicBezTo>
                      <a:pt x="1115" y="1999"/>
                      <a:pt x="1160" y="1913"/>
                      <a:pt x="1200" y="1913"/>
                    </a:cubicBezTo>
                    <a:cubicBezTo>
                      <a:pt x="1251" y="1913"/>
                      <a:pt x="1294" y="2055"/>
                      <a:pt x="1455" y="2367"/>
                    </a:cubicBezTo>
                    <a:cubicBezTo>
                      <a:pt x="1502" y="2459"/>
                      <a:pt x="1567" y="2567"/>
                      <a:pt x="1650" y="2567"/>
                    </a:cubicBezTo>
                    <a:cubicBezTo>
                      <a:pt x="1667" y="2567"/>
                      <a:pt x="1684" y="2562"/>
                      <a:pt x="1702" y="2553"/>
                    </a:cubicBezTo>
                    <a:cubicBezTo>
                      <a:pt x="1820" y="2491"/>
                      <a:pt x="1760" y="2352"/>
                      <a:pt x="1702" y="2219"/>
                    </a:cubicBezTo>
                    <a:cubicBezTo>
                      <a:pt x="1559" y="1888"/>
                      <a:pt x="1470" y="1740"/>
                      <a:pt x="1527" y="1740"/>
                    </a:cubicBezTo>
                    <a:cubicBezTo>
                      <a:pt x="1572" y="1740"/>
                      <a:pt x="1709" y="1833"/>
                      <a:pt x="1985" y="2000"/>
                    </a:cubicBezTo>
                    <a:cubicBezTo>
                      <a:pt x="2049" y="2038"/>
                      <a:pt x="2107" y="2055"/>
                      <a:pt x="2155" y="2055"/>
                    </a:cubicBezTo>
                    <a:cubicBezTo>
                      <a:pt x="2312" y="2055"/>
                      <a:pt x="2350" y="1874"/>
                      <a:pt x="2075" y="1702"/>
                    </a:cubicBezTo>
                    <a:cubicBezTo>
                      <a:pt x="1545" y="1370"/>
                      <a:pt x="1584" y="1417"/>
                      <a:pt x="2210" y="1312"/>
                    </a:cubicBezTo>
                    <a:cubicBezTo>
                      <a:pt x="2269" y="1303"/>
                      <a:pt x="2469" y="1300"/>
                      <a:pt x="2428" y="1114"/>
                    </a:cubicBezTo>
                    <a:cubicBezTo>
                      <a:pt x="2415" y="1052"/>
                      <a:pt x="2370" y="1012"/>
                      <a:pt x="2304" y="1012"/>
                    </a:cubicBezTo>
                    <a:cubicBezTo>
                      <a:pt x="2297" y="1012"/>
                      <a:pt x="2289" y="1013"/>
                      <a:pt x="2280" y="1014"/>
                    </a:cubicBezTo>
                    <a:cubicBezTo>
                      <a:pt x="1940" y="1059"/>
                      <a:pt x="1738" y="1105"/>
                      <a:pt x="1649" y="1105"/>
                    </a:cubicBezTo>
                    <a:cubicBezTo>
                      <a:pt x="1575" y="1105"/>
                      <a:pt x="1579" y="1074"/>
                      <a:pt x="1646" y="985"/>
                    </a:cubicBezTo>
                    <a:cubicBezTo>
                      <a:pt x="1646" y="982"/>
                      <a:pt x="1644" y="982"/>
                      <a:pt x="1643" y="981"/>
                    </a:cubicBezTo>
                    <a:cubicBezTo>
                      <a:pt x="1821" y="782"/>
                      <a:pt x="2074" y="537"/>
                      <a:pt x="1912" y="413"/>
                    </a:cubicBezTo>
                    <a:cubicBezTo>
                      <a:pt x="1883" y="390"/>
                      <a:pt x="1856" y="381"/>
                      <a:pt x="1830" y="381"/>
                    </a:cubicBezTo>
                    <a:cubicBezTo>
                      <a:pt x="1755" y="381"/>
                      <a:pt x="1690" y="461"/>
                      <a:pt x="1612" y="550"/>
                    </a:cubicBezTo>
                    <a:cubicBezTo>
                      <a:pt x="1555" y="616"/>
                      <a:pt x="1416" y="816"/>
                      <a:pt x="1371" y="816"/>
                    </a:cubicBezTo>
                    <a:cubicBezTo>
                      <a:pt x="1369" y="816"/>
                      <a:pt x="1368" y="816"/>
                      <a:pt x="1366" y="816"/>
                    </a:cubicBezTo>
                    <a:cubicBezTo>
                      <a:pt x="1312" y="798"/>
                      <a:pt x="1345" y="768"/>
                      <a:pt x="1325" y="285"/>
                    </a:cubicBezTo>
                    <a:cubicBezTo>
                      <a:pt x="1320" y="152"/>
                      <a:pt x="1308" y="0"/>
                      <a:pt x="119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64" name="Google Shape;1164;p22"/>
              <p:cNvSpPr/>
              <p:nvPr/>
            </p:nvSpPr>
            <p:spPr>
              <a:xfrm>
                <a:off x="300323" y="2949523"/>
                <a:ext cx="81267" cy="84493"/>
              </a:xfrm>
              <a:custGeom>
                <a:avLst/>
                <a:gdLst/>
                <a:ahLst/>
                <a:cxnLst/>
                <a:rect l="l" t="t" r="r" b="b"/>
                <a:pathLst>
                  <a:path w="2469" h="2567" extrusionOk="0">
                    <a:moveTo>
                      <a:pt x="1190" y="0"/>
                    </a:moveTo>
                    <a:cubicBezTo>
                      <a:pt x="1183" y="0"/>
                      <a:pt x="1175" y="1"/>
                      <a:pt x="1168" y="2"/>
                    </a:cubicBezTo>
                    <a:cubicBezTo>
                      <a:pt x="977" y="29"/>
                      <a:pt x="1027" y="98"/>
                      <a:pt x="1039" y="890"/>
                    </a:cubicBezTo>
                    <a:cubicBezTo>
                      <a:pt x="1040" y="956"/>
                      <a:pt x="1022" y="982"/>
                      <a:pt x="988" y="982"/>
                    </a:cubicBezTo>
                    <a:cubicBezTo>
                      <a:pt x="927" y="982"/>
                      <a:pt x="816" y="895"/>
                      <a:pt x="681" y="811"/>
                    </a:cubicBezTo>
                    <a:cubicBezTo>
                      <a:pt x="617" y="772"/>
                      <a:pt x="534" y="740"/>
                      <a:pt x="463" y="740"/>
                    </a:cubicBezTo>
                    <a:cubicBezTo>
                      <a:pt x="405" y="740"/>
                      <a:pt x="355" y="762"/>
                      <a:pt x="330" y="819"/>
                    </a:cubicBezTo>
                    <a:cubicBezTo>
                      <a:pt x="287" y="923"/>
                      <a:pt x="380" y="984"/>
                      <a:pt x="474" y="1046"/>
                    </a:cubicBezTo>
                    <a:cubicBezTo>
                      <a:pt x="977" y="1377"/>
                      <a:pt x="983" y="1279"/>
                      <a:pt x="284" y="1496"/>
                    </a:cubicBezTo>
                    <a:cubicBezTo>
                      <a:pt x="155" y="1535"/>
                      <a:pt x="0" y="1596"/>
                      <a:pt x="50" y="1724"/>
                    </a:cubicBezTo>
                    <a:cubicBezTo>
                      <a:pt x="71" y="1779"/>
                      <a:pt x="123" y="1800"/>
                      <a:pt x="193" y="1800"/>
                    </a:cubicBezTo>
                    <a:cubicBezTo>
                      <a:pt x="398" y="1800"/>
                      <a:pt x="754" y="1623"/>
                      <a:pt x="915" y="1623"/>
                    </a:cubicBezTo>
                    <a:cubicBezTo>
                      <a:pt x="922" y="1623"/>
                      <a:pt x="928" y="1624"/>
                      <a:pt x="935" y="1624"/>
                    </a:cubicBezTo>
                    <a:cubicBezTo>
                      <a:pt x="953" y="1734"/>
                      <a:pt x="859" y="1795"/>
                      <a:pt x="823" y="1883"/>
                    </a:cubicBezTo>
                    <a:cubicBezTo>
                      <a:pt x="765" y="2021"/>
                      <a:pt x="653" y="2088"/>
                      <a:pt x="690" y="2245"/>
                    </a:cubicBezTo>
                    <a:cubicBezTo>
                      <a:pt x="703" y="2302"/>
                      <a:pt x="735" y="2325"/>
                      <a:pt x="774" y="2325"/>
                    </a:cubicBezTo>
                    <a:cubicBezTo>
                      <a:pt x="847" y="2325"/>
                      <a:pt x="947" y="2247"/>
                      <a:pt x="1008" y="2156"/>
                    </a:cubicBezTo>
                    <a:cubicBezTo>
                      <a:pt x="1115" y="1999"/>
                      <a:pt x="1160" y="1913"/>
                      <a:pt x="1200" y="1913"/>
                    </a:cubicBezTo>
                    <a:cubicBezTo>
                      <a:pt x="1251" y="1913"/>
                      <a:pt x="1294" y="2055"/>
                      <a:pt x="1455" y="2367"/>
                    </a:cubicBezTo>
                    <a:cubicBezTo>
                      <a:pt x="1502" y="2459"/>
                      <a:pt x="1567" y="2567"/>
                      <a:pt x="1650" y="2567"/>
                    </a:cubicBezTo>
                    <a:cubicBezTo>
                      <a:pt x="1667" y="2567"/>
                      <a:pt x="1684" y="2562"/>
                      <a:pt x="1702" y="2553"/>
                    </a:cubicBezTo>
                    <a:cubicBezTo>
                      <a:pt x="1820" y="2491"/>
                      <a:pt x="1760" y="2352"/>
                      <a:pt x="1702" y="2219"/>
                    </a:cubicBezTo>
                    <a:cubicBezTo>
                      <a:pt x="1559" y="1888"/>
                      <a:pt x="1470" y="1740"/>
                      <a:pt x="1527" y="1740"/>
                    </a:cubicBezTo>
                    <a:cubicBezTo>
                      <a:pt x="1572" y="1740"/>
                      <a:pt x="1709" y="1833"/>
                      <a:pt x="1985" y="2000"/>
                    </a:cubicBezTo>
                    <a:cubicBezTo>
                      <a:pt x="2049" y="2038"/>
                      <a:pt x="2107" y="2055"/>
                      <a:pt x="2155" y="2055"/>
                    </a:cubicBezTo>
                    <a:cubicBezTo>
                      <a:pt x="2312" y="2055"/>
                      <a:pt x="2350" y="1874"/>
                      <a:pt x="2075" y="1702"/>
                    </a:cubicBezTo>
                    <a:cubicBezTo>
                      <a:pt x="1545" y="1370"/>
                      <a:pt x="1584" y="1417"/>
                      <a:pt x="2210" y="1312"/>
                    </a:cubicBezTo>
                    <a:cubicBezTo>
                      <a:pt x="2269" y="1303"/>
                      <a:pt x="2469" y="1300"/>
                      <a:pt x="2428" y="1114"/>
                    </a:cubicBezTo>
                    <a:cubicBezTo>
                      <a:pt x="2415" y="1052"/>
                      <a:pt x="2370" y="1012"/>
                      <a:pt x="2304" y="1012"/>
                    </a:cubicBezTo>
                    <a:cubicBezTo>
                      <a:pt x="2297" y="1012"/>
                      <a:pt x="2289" y="1013"/>
                      <a:pt x="2280" y="1014"/>
                    </a:cubicBezTo>
                    <a:cubicBezTo>
                      <a:pt x="1940" y="1059"/>
                      <a:pt x="1738" y="1105"/>
                      <a:pt x="1649" y="1105"/>
                    </a:cubicBezTo>
                    <a:cubicBezTo>
                      <a:pt x="1575" y="1105"/>
                      <a:pt x="1579" y="1074"/>
                      <a:pt x="1646" y="985"/>
                    </a:cubicBezTo>
                    <a:cubicBezTo>
                      <a:pt x="1646" y="982"/>
                      <a:pt x="1644" y="982"/>
                      <a:pt x="1643" y="981"/>
                    </a:cubicBezTo>
                    <a:cubicBezTo>
                      <a:pt x="1821" y="782"/>
                      <a:pt x="2074" y="537"/>
                      <a:pt x="1912" y="413"/>
                    </a:cubicBezTo>
                    <a:cubicBezTo>
                      <a:pt x="1883" y="390"/>
                      <a:pt x="1856" y="381"/>
                      <a:pt x="1830" y="381"/>
                    </a:cubicBezTo>
                    <a:cubicBezTo>
                      <a:pt x="1755" y="381"/>
                      <a:pt x="1690" y="461"/>
                      <a:pt x="1612" y="550"/>
                    </a:cubicBezTo>
                    <a:cubicBezTo>
                      <a:pt x="1555" y="616"/>
                      <a:pt x="1416" y="816"/>
                      <a:pt x="1371" y="816"/>
                    </a:cubicBezTo>
                    <a:cubicBezTo>
                      <a:pt x="1369" y="816"/>
                      <a:pt x="1368" y="816"/>
                      <a:pt x="1366" y="816"/>
                    </a:cubicBezTo>
                    <a:cubicBezTo>
                      <a:pt x="1312" y="798"/>
                      <a:pt x="1345" y="768"/>
                      <a:pt x="1325" y="285"/>
                    </a:cubicBezTo>
                    <a:cubicBezTo>
                      <a:pt x="1320" y="152"/>
                      <a:pt x="1308" y="0"/>
                      <a:pt x="119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65" name="Google Shape;1165;p22"/>
              <p:cNvSpPr/>
              <p:nvPr/>
            </p:nvSpPr>
            <p:spPr>
              <a:xfrm>
                <a:off x="401937" y="3223261"/>
                <a:ext cx="94466" cy="94795"/>
              </a:xfrm>
              <a:custGeom>
                <a:avLst/>
                <a:gdLst/>
                <a:ahLst/>
                <a:cxnLst/>
                <a:rect l="l" t="t" r="r" b="b"/>
                <a:pathLst>
                  <a:path w="2870" h="2880" extrusionOk="0">
                    <a:moveTo>
                      <a:pt x="1676" y="1"/>
                    </a:moveTo>
                    <a:cubicBezTo>
                      <a:pt x="1636" y="1"/>
                      <a:pt x="1596" y="17"/>
                      <a:pt x="1566" y="51"/>
                    </a:cubicBezTo>
                    <a:lnTo>
                      <a:pt x="1075" y="618"/>
                    </a:lnTo>
                    <a:cubicBezTo>
                      <a:pt x="1046" y="650"/>
                      <a:pt x="1006" y="669"/>
                      <a:pt x="964" y="669"/>
                    </a:cubicBezTo>
                    <a:cubicBezTo>
                      <a:pt x="959" y="669"/>
                      <a:pt x="953" y="668"/>
                      <a:pt x="948" y="668"/>
                    </a:cubicBezTo>
                    <a:lnTo>
                      <a:pt x="201" y="584"/>
                    </a:lnTo>
                    <a:cubicBezTo>
                      <a:pt x="195" y="583"/>
                      <a:pt x="190" y="583"/>
                      <a:pt x="184" y="583"/>
                    </a:cubicBezTo>
                    <a:cubicBezTo>
                      <a:pt x="73" y="583"/>
                      <a:pt x="0" y="706"/>
                      <a:pt x="60" y="804"/>
                    </a:cubicBezTo>
                    <a:lnTo>
                      <a:pt x="448" y="1448"/>
                    </a:lnTo>
                    <a:cubicBezTo>
                      <a:pt x="474" y="1489"/>
                      <a:pt x="476" y="1540"/>
                      <a:pt x="457" y="1584"/>
                    </a:cubicBezTo>
                    <a:lnTo>
                      <a:pt x="146" y="2269"/>
                    </a:lnTo>
                    <a:cubicBezTo>
                      <a:pt x="102" y="2368"/>
                      <a:pt x="176" y="2475"/>
                      <a:pt x="278" y="2475"/>
                    </a:cubicBezTo>
                    <a:cubicBezTo>
                      <a:pt x="290" y="2475"/>
                      <a:pt x="301" y="2474"/>
                      <a:pt x="313" y="2471"/>
                    </a:cubicBezTo>
                    <a:lnTo>
                      <a:pt x="1045" y="2301"/>
                    </a:lnTo>
                    <a:cubicBezTo>
                      <a:pt x="1056" y="2298"/>
                      <a:pt x="1068" y="2297"/>
                      <a:pt x="1079" y="2297"/>
                    </a:cubicBezTo>
                    <a:cubicBezTo>
                      <a:pt x="1114" y="2297"/>
                      <a:pt x="1149" y="2310"/>
                      <a:pt x="1177" y="2335"/>
                    </a:cubicBezTo>
                    <a:lnTo>
                      <a:pt x="1733" y="2841"/>
                    </a:lnTo>
                    <a:cubicBezTo>
                      <a:pt x="1762" y="2868"/>
                      <a:pt x="1796" y="2880"/>
                      <a:pt x="1830" y="2880"/>
                    </a:cubicBezTo>
                    <a:cubicBezTo>
                      <a:pt x="1901" y="2880"/>
                      <a:pt x="1969" y="2828"/>
                      <a:pt x="1976" y="2746"/>
                    </a:cubicBezTo>
                    <a:lnTo>
                      <a:pt x="2040" y="1998"/>
                    </a:lnTo>
                    <a:cubicBezTo>
                      <a:pt x="2044" y="1950"/>
                      <a:pt x="2072" y="1907"/>
                      <a:pt x="2113" y="1883"/>
                    </a:cubicBezTo>
                    <a:lnTo>
                      <a:pt x="2766" y="1510"/>
                    </a:lnTo>
                    <a:cubicBezTo>
                      <a:pt x="2870" y="1453"/>
                      <a:pt x="2861" y="1299"/>
                      <a:pt x="2750" y="1251"/>
                    </a:cubicBezTo>
                    <a:lnTo>
                      <a:pt x="2058" y="958"/>
                    </a:lnTo>
                    <a:cubicBezTo>
                      <a:pt x="2013" y="940"/>
                      <a:pt x="1981" y="900"/>
                      <a:pt x="1971" y="854"/>
                    </a:cubicBezTo>
                    <a:lnTo>
                      <a:pt x="1820" y="117"/>
                    </a:lnTo>
                    <a:cubicBezTo>
                      <a:pt x="1804" y="43"/>
                      <a:pt x="1741" y="1"/>
                      <a:pt x="1676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66" name="Google Shape;1166;p22"/>
              <p:cNvSpPr/>
              <p:nvPr/>
            </p:nvSpPr>
            <p:spPr>
              <a:xfrm>
                <a:off x="217062" y="995211"/>
                <a:ext cx="94466" cy="94795"/>
              </a:xfrm>
              <a:custGeom>
                <a:avLst/>
                <a:gdLst/>
                <a:ahLst/>
                <a:cxnLst/>
                <a:rect l="l" t="t" r="r" b="b"/>
                <a:pathLst>
                  <a:path w="2870" h="2880" extrusionOk="0">
                    <a:moveTo>
                      <a:pt x="1676" y="1"/>
                    </a:moveTo>
                    <a:cubicBezTo>
                      <a:pt x="1636" y="1"/>
                      <a:pt x="1596" y="17"/>
                      <a:pt x="1566" y="51"/>
                    </a:cubicBezTo>
                    <a:lnTo>
                      <a:pt x="1075" y="618"/>
                    </a:lnTo>
                    <a:cubicBezTo>
                      <a:pt x="1046" y="650"/>
                      <a:pt x="1006" y="669"/>
                      <a:pt x="964" y="669"/>
                    </a:cubicBezTo>
                    <a:cubicBezTo>
                      <a:pt x="959" y="669"/>
                      <a:pt x="953" y="668"/>
                      <a:pt x="948" y="668"/>
                    </a:cubicBezTo>
                    <a:lnTo>
                      <a:pt x="201" y="584"/>
                    </a:lnTo>
                    <a:cubicBezTo>
                      <a:pt x="195" y="583"/>
                      <a:pt x="190" y="583"/>
                      <a:pt x="184" y="583"/>
                    </a:cubicBezTo>
                    <a:cubicBezTo>
                      <a:pt x="73" y="583"/>
                      <a:pt x="0" y="706"/>
                      <a:pt x="60" y="804"/>
                    </a:cubicBezTo>
                    <a:lnTo>
                      <a:pt x="448" y="1448"/>
                    </a:lnTo>
                    <a:cubicBezTo>
                      <a:pt x="474" y="1489"/>
                      <a:pt x="476" y="1540"/>
                      <a:pt x="457" y="1584"/>
                    </a:cubicBezTo>
                    <a:lnTo>
                      <a:pt x="146" y="2269"/>
                    </a:lnTo>
                    <a:cubicBezTo>
                      <a:pt x="102" y="2368"/>
                      <a:pt x="176" y="2475"/>
                      <a:pt x="278" y="2475"/>
                    </a:cubicBezTo>
                    <a:cubicBezTo>
                      <a:pt x="290" y="2475"/>
                      <a:pt x="301" y="2474"/>
                      <a:pt x="313" y="2471"/>
                    </a:cubicBezTo>
                    <a:lnTo>
                      <a:pt x="1045" y="2301"/>
                    </a:lnTo>
                    <a:cubicBezTo>
                      <a:pt x="1056" y="2298"/>
                      <a:pt x="1068" y="2297"/>
                      <a:pt x="1079" y="2297"/>
                    </a:cubicBezTo>
                    <a:cubicBezTo>
                      <a:pt x="1114" y="2297"/>
                      <a:pt x="1149" y="2310"/>
                      <a:pt x="1177" y="2335"/>
                    </a:cubicBezTo>
                    <a:lnTo>
                      <a:pt x="1733" y="2841"/>
                    </a:lnTo>
                    <a:cubicBezTo>
                      <a:pt x="1762" y="2868"/>
                      <a:pt x="1796" y="2880"/>
                      <a:pt x="1830" y="2880"/>
                    </a:cubicBezTo>
                    <a:cubicBezTo>
                      <a:pt x="1901" y="2880"/>
                      <a:pt x="1969" y="2828"/>
                      <a:pt x="1976" y="2746"/>
                    </a:cubicBezTo>
                    <a:lnTo>
                      <a:pt x="2040" y="1998"/>
                    </a:lnTo>
                    <a:cubicBezTo>
                      <a:pt x="2044" y="1950"/>
                      <a:pt x="2072" y="1907"/>
                      <a:pt x="2113" y="1883"/>
                    </a:cubicBezTo>
                    <a:lnTo>
                      <a:pt x="2766" y="1510"/>
                    </a:lnTo>
                    <a:cubicBezTo>
                      <a:pt x="2870" y="1453"/>
                      <a:pt x="2861" y="1299"/>
                      <a:pt x="2750" y="1251"/>
                    </a:cubicBezTo>
                    <a:lnTo>
                      <a:pt x="2058" y="958"/>
                    </a:lnTo>
                    <a:cubicBezTo>
                      <a:pt x="2013" y="940"/>
                      <a:pt x="1981" y="900"/>
                      <a:pt x="1971" y="854"/>
                    </a:cubicBezTo>
                    <a:lnTo>
                      <a:pt x="1820" y="117"/>
                    </a:lnTo>
                    <a:cubicBezTo>
                      <a:pt x="1804" y="43"/>
                      <a:pt x="1741" y="1"/>
                      <a:pt x="1676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67" name="Google Shape;1167;p22"/>
              <p:cNvSpPr/>
              <p:nvPr/>
            </p:nvSpPr>
            <p:spPr>
              <a:xfrm>
                <a:off x="205201" y="3139752"/>
                <a:ext cx="60728" cy="83505"/>
              </a:xfrm>
              <a:custGeom>
                <a:avLst/>
                <a:gdLst/>
                <a:ahLst/>
                <a:cxnLst/>
                <a:rect l="l" t="t" r="r" b="b"/>
                <a:pathLst>
                  <a:path w="1845" h="2537" extrusionOk="0">
                    <a:moveTo>
                      <a:pt x="953" y="1"/>
                    </a:moveTo>
                    <a:cubicBezTo>
                      <a:pt x="919" y="1"/>
                      <a:pt x="886" y="19"/>
                      <a:pt x="867" y="53"/>
                    </a:cubicBezTo>
                    <a:cubicBezTo>
                      <a:pt x="784" y="206"/>
                      <a:pt x="630" y="779"/>
                      <a:pt x="179" y="1162"/>
                    </a:cubicBezTo>
                    <a:cubicBezTo>
                      <a:pt x="0" y="1314"/>
                      <a:pt x="210" y="1394"/>
                      <a:pt x="426" y="1648"/>
                    </a:cubicBezTo>
                    <a:cubicBezTo>
                      <a:pt x="793" y="2081"/>
                      <a:pt x="799" y="2331"/>
                      <a:pt x="910" y="2488"/>
                    </a:cubicBezTo>
                    <a:cubicBezTo>
                      <a:pt x="933" y="2521"/>
                      <a:pt x="965" y="2537"/>
                      <a:pt x="997" y="2537"/>
                    </a:cubicBezTo>
                    <a:cubicBezTo>
                      <a:pt x="1032" y="2537"/>
                      <a:pt x="1066" y="2518"/>
                      <a:pt x="1088" y="2480"/>
                    </a:cubicBezTo>
                    <a:cubicBezTo>
                      <a:pt x="1117" y="2428"/>
                      <a:pt x="1140" y="2371"/>
                      <a:pt x="1161" y="2315"/>
                    </a:cubicBezTo>
                    <a:cubicBezTo>
                      <a:pt x="1397" y="1686"/>
                      <a:pt x="1667" y="1496"/>
                      <a:pt x="1799" y="1343"/>
                    </a:cubicBezTo>
                    <a:cubicBezTo>
                      <a:pt x="1844" y="1290"/>
                      <a:pt x="1812" y="1179"/>
                      <a:pt x="1782" y="1149"/>
                    </a:cubicBezTo>
                    <a:cubicBezTo>
                      <a:pt x="1660" y="1032"/>
                      <a:pt x="1357" y="787"/>
                      <a:pt x="1137" y="249"/>
                    </a:cubicBezTo>
                    <a:cubicBezTo>
                      <a:pt x="1107" y="178"/>
                      <a:pt x="1081" y="102"/>
                      <a:pt x="1032" y="41"/>
                    </a:cubicBezTo>
                    <a:cubicBezTo>
                      <a:pt x="1011" y="14"/>
                      <a:pt x="982" y="1"/>
                      <a:pt x="95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168" name="Google Shape;1168;p22"/>
            <p:cNvGrpSpPr/>
            <p:nvPr/>
          </p:nvGrpSpPr>
          <p:grpSpPr>
            <a:xfrm>
              <a:off x="7719587" y="3318052"/>
              <a:ext cx="1238041" cy="1647555"/>
              <a:chOff x="7719587" y="3318052"/>
              <a:chExt cx="1238041" cy="1647555"/>
            </a:xfrm>
          </p:grpSpPr>
          <p:sp>
            <p:nvSpPr>
              <p:cNvPr id="1169" name="Google Shape;1169;p22"/>
              <p:cNvSpPr/>
              <p:nvPr/>
            </p:nvSpPr>
            <p:spPr>
              <a:xfrm>
                <a:off x="7719587" y="4787311"/>
                <a:ext cx="94466" cy="94795"/>
              </a:xfrm>
              <a:custGeom>
                <a:avLst/>
                <a:gdLst/>
                <a:ahLst/>
                <a:cxnLst/>
                <a:rect l="l" t="t" r="r" b="b"/>
                <a:pathLst>
                  <a:path w="2870" h="2880" extrusionOk="0">
                    <a:moveTo>
                      <a:pt x="1676" y="1"/>
                    </a:moveTo>
                    <a:cubicBezTo>
                      <a:pt x="1636" y="1"/>
                      <a:pt x="1596" y="17"/>
                      <a:pt x="1566" y="51"/>
                    </a:cubicBezTo>
                    <a:lnTo>
                      <a:pt x="1075" y="618"/>
                    </a:lnTo>
                    <a:cubicBezTo>
                      <a:pt x="1046" y="650"/>
                      <a:pt x="1006" y="669"/>
                      <a:pt x="964" y="669"/>
                    </a:cubicBezTo>
                    <a:cubicBezTo>
                      <a:pt x="959" y="669"/>
                      <a:pt x="953" y="668"/>
                      <a:pt x="948" y="668"/>
                    </a:cubicBezTo>
                    <a:lnTo>
                      <a:pt x="201" y="584"/>
                    </a:lnTo>
                    <a:cubicBezTo>
                      <a:pt x="195" y="583"/>
                      <a:pt x="190" y="583"/>
                      <a:pt x="184" y="583"/>
                    </a:cubicBezTo>
                    <a:cubicBezTo>
                      <a:pt x="73" y="583"/>
                      <a:pt x="0" y="706"/>
                      <a:pt x="60" y="804"/>
                    </a:cubicBezTo>
                    <a:lnTo>
                      <a:pt x="448" y="1448"/>
                    </a:lnTo>
                    <a:cubicBezTo>
                      <a:pt x="474" y="1489"/>
                      <a:pt x="476" y="1540"/>
                      <a:pt x="457" y="1584"/>
                    </a:cubicBezTo>
                    <a:lnTo>
                      <a:pt x="146" y="2269"/>
                    </a:lnTo>
                    <a:cubicBezTo>
                      <a:pt x="102" y="2368"/>
                      <a:pt x="176" y="2475"/>
                      <a:pt x="278" y="2475"/>
                    </a:cubicBezTo>
                    <a:cubicBezTo>
                      <a:pt x="290" y="2475"/>
                      <a:pt x="301" y="2474"/>
                      <a:pt x="313" y="2471"/>
                    </a:cubicBezTo>
                    <a:lnTo>
                      <a:pt x="1045" y="2301"/>
                    </a:lnTo>
                    <a:cubicBezTo>
                      <a:pt x="1056" y="2298"/>
                      <a:pt x="1068" y="2297"/>
                      <a:pt x="1079" y="2297"/>
                    </a:cubicBezTo>
                    <a:cubicBezTo>
                      <a:pt x="1114" y="2297"/>
                      <a:pt x="1149" y="2310"/>
                      <a:pt x="1177" y="2335"/>
                    </a:cubicBezTo>
                    <a:lnTo>
                      <a:pt x="1733" y="2841"/>
                    </a:lnTo>
                    <a:cubicBezTo>
                      <a:pt x="1762" y="2868"/>
                      <a:pt x="1796" y="2880"/>
                      <a:pt x="1830" y="2880"/>
                    </a:cubicBezTo>
                    <a:cubicBezTo>
                      <a:pt x="1901" y="2880"/>
                      <a:pt x="1969" y="2828"/>
                      <a:pt x="1976" y="2746"/>
                    </a:cubicBezTo>
                    <a:lnTo>
                      <a:pt x="2040" y="1998"/>
                    </a:lnTo>
                    <a:cubicBezTo>
                      <a:pt x="2044" y="1950"/>
                      <a:pt x="2072" y="1907"/>
                      <a:pt x="2113" y="1883"/>
                    </a:cubicBezTo>
                    <a:lnTo>
                      <a:pt x="2766" y="1510"/>
                    </a:lnTo>
                    <a:cubicBezTo>
                      <a:pt x="2870" y="1453"/>
                      <a:pt x="2861" y="1299"/>
                      <a:pt x="2750" y="1251"/>
                    </a:cubicBezTo>
                    <a:lnTo>
                      <a:pt x="2058" y="958"/>
                    </a:lnTo>
                    <a:cubicBezTo>
                      <a:pt x="2013" y="940"/>
                      <a:pt x="1981" y="900"/>
                      <a:pt x="1971" y="854"/>
                    </a:cubicBezTo>
                    <a:lnTo>
                      <a:pt x="1820" y="117"/>
                    </a:lnTo>
                    <a:cubicBezTo>
                      <a:pt x="1804" y="43"/>
                      <a:pt x="1741" y="1"/>
                      <a:pt x="1676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70" name="Google Shape;1170;p22"/>
              <p:cNvSpPr/>
              <p:nvPr/>
            </p:nvSpPr>
            <p:spPr>
              <a:xfrm>
                <a:off x="8696980" y="4189492"/>
                <a:ext cx="99173" cy="140119"/>
              </a:xfrm>
              <a:custGeom>
                <a:avLst/>
                <a:gdLst/>
                <a:ahLst/>
                <a:cxnLst/>
                <a:rect l="l" t="t" r="r" b="b"/>
                <a:pathLst>
                  <a:path w="3013" h="4257" extrusionOk="0">
                    <a:moveTo>
                      <a:pt x="513" y="0"/>
                    </a:moveTo>
                    <a:cubicBezTo>
                      <a:pt x="438" y="0"/>
                      <a:pt x="363" y="3"/>
                      <a:pt x="289" y="5"/>
                    </a:cubicBezTo>
                    <a:cubicBezTo>
                      <a:pt x="215" y="7"/>
                      <a:pt x="146" y="39"/>
                      <a:pt x="84" y="79"/>
                    </a:cubicBezTo>
                    <a:cubicBezTo>
                      <a:pt x="8" y="130"/>
                      <a:pt x="0" y="228"/>
                      <a:pt x="66" y="296"/>
                    </a:cubicBezTo>
                    <a:cubicBezTo>
                      <a:pt x="128" y="360"/>
                      <a:pt x="201" y="390"/>
                      <a:pt x="292" y="391"/>
                    </a:cubicBezTo>
                    <a:cubicBezTo>
                      <a:pt x="439" y="393"/>
                      <a:pt x="587" y="397"/>
                      <a:pt x="731" y="417"/>
                    </a:cubicBezTo>
                    <a:cubicBezTo>
                      <a:pt x="957" y="449"/>
                      <a:pt x="1002" y="517"/>
                      <a:pt x="960" y="736"/>
                    </a:cubicBezTo>
                    <a:cubicBezTo>
                      <a:pt x="926" y="922"/>
                      <a:pt x="863" y="1099"/>
                      <a:pt x="782" y="1273"/>
                    </a:cubicBezTo>
                    <a:cubicBezTo>
                      <a:pt x="664" y="1524"/>
                      <a:pt x="696" y="1765"/>
                      <a:pt x="875" y="1980"/>
                    </a:cubicBezTo>
                    <a:cubicBezTo>
                      <a:pt x="994" y="2121"/>
                      <a:pt x="1156" y="2196"/>
                      <a:pt x="1335" y="2239"/>
                    </a:cubicBezTo>
                    <a:cubicBezTo>
                      <a:pt x="1437" y="2263"/>
                      <a:pt x="1542" y="2278"/>
                      <a:pt x="1643" y="2305"/>
                    </a:cubicBezTo>
                    <a:cubicBezTo>
                      <a:pt x="1852" y="2360"/>
                      <a:pt x="1901" y="2434"/>
                      <a:pt x="1869" y="2646"/>
                    </a:cubicBezTo>
                    <a:cubicBezTo>
                      <a:pt x="1842" y="2823"/>
                      <a:pt x="1778" y="2989"/>
                      <a:pt x="1708" y="3156"/>
                    </a:cubicBezTo>
                    <a:cubicBezTo>
                      <a:pt x="1532" y="3567"/>
                      <a:pt x="1673" y="3981"/>
                      <a:pt x="2063" y="4178"/>
                    </a:cubicBezTo>
                    <a:cubicBezTo>
                      <a:pt x="2172" y="4234"/>
                      <a:pt x="2282" y="4257"/>
                      <a:pt x="2391" y="4257"/>
                    </a:cubicBezTo>
                    <a:cubicBezTo>
                      <a:pt x="2547" y="4257"/>
                      <a:pt x="2702" y="4211"/>
                      <a:pt x="2853" y="4145"/>
                    </a:cubicBezTo>
                    <a:cubicBezTo>
                      <a:pt x="2968" y="4095"/>
                      <a:pt x="3012" y="4004"/>
                      <a:pt x="2974" y="3922"/>
                    </a:cubicBezTo>
                    <a:cubicBezTo>
                      <a:pt x="2950" y="3872"/>
                      <a:pt x="2931" y="3841"/>
                      <a:pt x="2859" y="3841"/>
                    </a:cubicBezTo>
                    <a:cubicBezTo>
                      <a:pt x="2833" y="3841"/>
                      <a:pt x="2801" y="3845"/>
                      <a:pt x="2758" y="3854"/>
                    </a:cubicBezTo>
                    <a:cubicBezTo>
                      <a:pt x="2658" y="3875"/>
                      <a:pt x="2558" y="3895"/>
                      <a:pt x="2455" y="3895"/>
                    </a:cubicBezTo>
                    <a:cubicBezTo>
                      <a:pt x="2432" y="3895"/>
                      <a:pt x="2408" y="3894"/>
                      <a:pt x="2384" y="3891"/>
                    </a:cubicBezTo>
                    <a:cubicBezTo>
                      <a:pt x="2119" y="3865"/>
                      <a:pt x="1973" y="3662"/>
                      <a:pt x="2037" y="3406"/>
                    </a:cubicBezTo>
                    <a:cubicBezTo>
                      <a:pt x="2059" y="3316"/>
                      <a:pt x="2101" y="3228"/>
                      <a:pt x="2135" y="3141"/>
                    </a:cubicBezTo>
                    <a:cubicBezTo>
                      <a:pt x="2214" y="2934"/>
                      <a:pt x="2284" y="2725"/>
                      <a:pt x="2267" y="2497"/>
                    </a:cubicBezTo>
                    <a:cubicBezTo>
                      <a:pt x="2245" y="2214"/>
                      <a:pt x="2098" y="2024"/>
                      <a:pt x="1831" y="1944"/>
                    </a:cubicBezTo>
                    <a:cubicBezTo>
                      <a:pt x="1752" y="1920"/>
                      <a:pt x="1668" y="1906"/>
                      <a:pt x="1550" y="1877"/>
                    </a:cubicBezTo>
                    <a:cubicBezTo>
                      <a:pt x="1533" y="1875"/>
                      <a:pt x="1481" y="1866"/>
                      <a:pt x="1433" y="1855"/>
                    </a:cubicBezTo>
                    <a:cubicBezTo>
                      <a:pt x="1111" y="1778"/>
                      <a:pt x="1048" y="1657"/>
                      <a:pt x="1176" y="1360"/>
                    </a:cubicBezTo>
                    <a:cubicBezTo>
                      <a:pt x="1188" y="1331"/>
                      <a:pt x="1208" y="1305"/>
                      <a:pt x="1219" y="1275"/>
                    </a:cubicBezTo>
                    <a:cubicBezTo>
                      <a:pt x="1287" y="1098"/>
                      <a:pt x="1346" y="919"/>
                      <a:pt x="1370" y="730"/>
                    </a:cubicBezTo>
                    <a:cubicBezTo>
                      <a:pt x="1415" y="377"/>
                      <a:pt x="1261" y="138"/>
                      <a:pt x="916" y="45"/>
                    </a:cubicBezTo>
                    <a:cubicBezTo>
                      <a:pt x="783" y="9"/>
                      <a:pt x="648" y="0"/>
                      <a:pt x="513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71" name="Google Shape;1171;p22"/>
              <p:cNvSpPr/>
              <p:nvPr/>
            </p:nvSpPr>
            <p:spPr>
              <a:xfrm>
                <a:off x="8656698" y="4848573"/>
                <a:ext cx="81267" cy="84493"/>
              </a:xfrm>
              <a:custGeom>
                <a:avLst/>
                <a:gdLst/>
                <a:ahLst/>
                <a:cxnLst/>
                <a:rect l="l" t="t" r="r" b="b"/>
                <a:pathLst>
                  <a:path w="2469" h="2567" extrusionOk="0">
                    <a:moveTo>
                      <a:pt x="1190" y="0"/>
                    </a:moveTo>
                    <a:cubicBezTo>
                      <a:pt x="1183" y="0"/>
                      <a:pt x="1175" y="1"/>
                      <a:pt x="1168" y="2"/>
                    </a:cubicBezTo>
                    <a:cubicBezTo>
                      <a:pt x="977" y="29"/>
                      <a:pt x="1027" y="98"/>
                      <a:pt x="1039" y="890"/>
                    </a:cubicBezTo>
                    <a:cubicBezTo>
                      <a:pt x="1040" y="956"/>
                      <a:pt x="1022" y="982"/>
                      <a:pt x="988" y="982"/>
                    </a:cubicBezTo>
                    <a:cubicBezTo>
                      <a:pt x="927" y="982"/>
                      <a:pt x="816" y="895"/>
                      <a:pt x="681" y="811"/>
                    </a:cubicBezTo>
                    <a:cubicBezTo>
                      <a:pt x="617" y="772"/>
                      <a:pt x="534" y="740"/>
                      <a:pt x="463" y="740"/>
                    </a:cubicBezTo>
                    <a:cubicBezTo>
                      <a:pt x="405" y="740"/>
                      <a:pt x="355" y="762"/>
                      <a:pt x="330" y="819"/>
                    </a:cubicBezTo>
                    <a:cubicBezTo>
                      <a:pt x="287" y="923"/>
                      <a:pt x="380" y="984"/>
                      <a:pt x="474" y="1046"/>
                    </a:cubicBezTo>
                    <a:cubicBezTo>
                      <a:pt x="977" y="1377"/>
                      <a:pt x="983" y="1279"/>
                      <a:pt x="284" y="1496"/>
                    </a:cubicBezTo>
                    <a:cubicBezTo>
                      <a:pt x="155" y="1535"/>
                      <a:pt x="0" y="1596"/>
                      <a:pt x="50" y="1724"/>
                    </a:cubicBezTo>
                    <a:cubicBezTo>
                      <a:pt x="71" y="1779"/>
                      <a:pt x="123" y="1800"/>
                      <a:pt x="193" y="1800"/>
                    </a:cubicBezTo>
                    <a:cubicBezTo>
                      <a:pt x="398" y="1800"/>
                      <a:pt x="754" y="1623"/>
                      <a:pt x="915" y="1623"/>
                    </a:cubicBezTo>
                    <a:cubicBezTo>
                      <a:pt x="922" y="1623"/>
                      <a:pt x="928" y="1624"/>
                      <a:pt x="935" y="1624"/>
                    </a:cubicBezTo>
                    <a:cubicBezTo>
                      <a:pt x="953" y="1734"/>
                      <a:pt x="859" y="1795"/>
                      <a:pt x="823" y="1883"/>
                    </a:cubicBezTo>
                    <a:cubicBezTo>
                      <a:pt x="765" y="2021"/>
                      <a:pt x="653" y="2088"/>
                      <a:pt x="690" y="2245"/>
                    </a:cubicBezTo>
                    <a:cubicBezTo>
                      <a:pt x="703" y="2302"/>
                      <a:pt x="735" y="2325"/>
                      <a:pt x="774" y="2325"/>
                    </a:cubicBezTo>
                    <a:cubicBezTo>
                      <a:pt x="847" y="2325"/>
                      <a:pt x="947" y="2247"/>
                      <a:pt x="1008" y="2156"/>
                    </a:cubicBezTo>
                    <a:cubicBezTo>
                      <a:pt x="1115" y="1999"/>
                      <a:pt x="1160" y="1913"/>
                      <a:pt x="1200" y="1913"/>
                    </a:cubicBezTo>
                    <a:cubicBezTo>
                      <a:pt x="1251" y="1913"/>
                      <a:pt x="1294" y="2055"/>
                      <a:pt x="1455" y="2367"/>
                    </a:cubicBezTo>
                    <a:cubicBezTo>
                      <a:pt x="1502" y="2459"/>
                      <a:pt x="1567" y="2567"/>
                      <a:pt x="1650" y="2567"/>
                    </a:cubicBezTo>
                    <a:cubicBezTo>
                      <a:pt x="1667" y="2567"/>
                      <a:pt x="1684" y="2562"/>
                      <a:pt x="1702" y="2553"/>
                    </a:cubicBezTo>
                    <a:cubicBezTo>
                      <a:pt x="1820" y="2491"/>
                      <a:pt x="1760" y="2352"/>
                      <a:pt x="1702" y="2219"/>
                    </a:cubicBezTo>
                    <a:cubicBezTo>
                      <a:pt x="1559" y="1888"/>
                      <a:pt x="1470" y="1740"/>
                      <a:pt x="1527" y="1740"/>
                    </a:cubicBezTo>
                    <a:cubicBezTo>
                      <a:pt x="1572" y="1740"/>
                      <a:pt x="1709" y="1833"/>
                      <a:pt x="1985" y="2000"/>
                    </a:cubicBezTo>
                    <a:cubicBezTo>
                      <a:pt x="2049" y="2038"/>
                      <a:pt x="2107" y="2055"/>
                      <a:pt x="2155" y="2055"/>
                    </a:cubicBezTo>
                    <a:cubicBezTo>
                      <a:pt x="2312" y="2055"/>
                      <a:pt x="2350" y="1874"/>
                      <a:pt x="2075" y="1702"/>
                    </a:cubicBezTo>
                    <a:cubicBezTo>
                      <a:pt x="1545" y="1370"/>
                      <a:pt x="1584" y="1417"/>
                      <a:pt x="2210" y="1312"/>
                    </a:cubicBezTo>
                    <a:cubicBezTo>
                      <a:pt x="2269" y="1303"/>
                      <a:pt x="2469" y="1300"/>
                      <a:pt x="2428" y="1114"/>
                    </a:cubicBezTo>
                    <a:cubicBezTo>
                      <a:pt x="2415" y="1052"/>
                      <a:pt x="2370" y="1012"/>
                      <a:pt x="2304" y="1012"/>
                    </a:cubicBezTo>
                    <a:cubicBezTo>
                      <a:pt x="2297" y="1012"/>
                      <a:pt x="2289" y="1013"/>
                      <a:pt x="2280" y="1014"/>
                    </a:cubicBezTo>
                    <a:cubicBezTo>
                      <a:pt x="1940" y="1059"/>
                      <a:pt x="1738" y="1105"/>
                      <a:pt x="1649" y="1105"/>
                    </a:cubicBezTo>
                    <a:cubicBezTo>
                      <a:pt x="1575" y="1105"/>
                      <a:pt x="1579" y="1074"/>
                      <a:pt x="1646" y="985"/>
                    </a:cubicBezTo>
                    <a:cubicBezTo>
                      <a:pt x="1646" y="982"/>
                      <a:pt x="1644" y="982"/>
                      <a:pt x="1643" y="981"/>
                    </a:cubicBezTo>
                    <a:cubicBezTo>
                      <a:pt x="1821" y="782"/>
                      <a:pt x="2074" y="537"/>
                      <a:pt x="1912" y="413"/>
                    </a:cubicBezTo>
                    <a:cubicBezTo>
                      <a:pt x="1883" y="390"/>
                      <a:pt x="1856" y="381"/>
                      <a:pt x="1830" y="381"/>
                    </a:cubicBezTo>
                    <a:cubicBezTo>
                      <a:pt x="1755" y="381"/>
                      <a:pt x="1690" y="461"/>
                      <a:pt x="1612" y="550"/>
                    </a:cubicBezTo>
                    <a:cubicBezTo>
                      <a:pt x="1555" y="616"/>
                      <a:pt x="1416" y="816"/>
                      <a:pt x="1371" y="816"/>
                    </a:cubicBezTo>
                    <a:cubicBezTo>
                      <a:pt x="1369" y="816"/>
                      <a:pt x="1368" y="816"/>
                      <a:pt x="1366" y="816"/>
                    </a:cubicBezTo>
                    <a:cubicBezTo>
                      <a:pt x="1312" y="798"/>
                      <a:pt x="1345" y="768"/>
                      <a:pt x="1325" y="285"/>
                    </a:cubicBezTo>
                    <a:cubicBezTo>
                      <a:pt x="1320" y="152"/>
                      <a:pt x="1308" y="0"/>
                      <a:pt x="119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72" name="Google Shape;1172;p22"/>
              <p:cNvSpPr/>
              <p:nvPr/>
            </p:nvSpPr>
            <p:spPr>
              <a:xfrm>
                <a:off x="8869748" y="3660023"/>
                <a:ext cx="81267" cy="84493"/>
              </a:xfrm>
              <a:custGeom>
                <a:avLst/>
                <a:gdLst/>
                <a:ahLst/>
                <a:cxnLst/>
                <a:rect l="l" t="t" r="r" b="b"/>
                <a:pathLst>
                  <a:path w="2469" h="2567" extrusionOk="0">
                    <a:moveTo>
                      <a:pt x="1190" y="0"/>
                    </a:moveTo>
                    <a:cubicBezTo>
                      <a:pt x="1183" y="0"/>
                      <a:pt x="1175" y="1"/>
                      <a:pt x="1168" y="2"/>
                    </a:cubicBezTo>
                    <a:cubicBezTo>
                      <a:pt x="977" y="29"/>
                      <a:pt x="1027" y="98"/>
                      <a:pt x="1039" y="890"/>
                    </a:cubicBezTo>
                    <a:cubicBezTo>
                      <a:pt x="1040" y="956"/>
                      <a:pt x="1022" y="982"/>
                      <a:pt x="988" y="982"/>
                    </a:cubicBezTo>
                    <a:cubicBezTo>
                      <a:pt x="927" y="982"/>
                      <a:pt x="816" y="895"/>
                      <a:pt x="681" y="811"/>
                    </a:cubicBezTo>
                    <a:cubicBezTo>
                      <a:pt x="617" y="772"/>
                      <a:pt x="534" y="740"/>
                      <a:pt x="463" y="740"/>
                    </a:cubicBezTo>
                    <a:cubicBezTo>
                      <a:pt x="405" y="740"/>
                      <a:pt x="355" y="762"/>
                      <a:pt x="330" y="819"/>
                    </a:cubicBezTo>
                    <a:cubicBezTo>
                      <a:pt x="287" y="923"/>
                      <a:pt x="380" y="984"/>
                      <a:pt x="474" y="1046"/>
                    </a:cubicBezTo>
                    <a:cubicBezTo>
                      <a:pt x="977" y="1377"/>
                      <a:pt x="983" y="1279"/>
                      <a:pt x="284" y="1496"/>
                    </a:cubicBezTo>
                    <a:cubicBezTo>
                      <a:pt x="155" y="1535"/>
                      <a:pt x="0" y="1596"/>
                      <a:pt x="50" y="1724"/>
                    </a:cubicBezTo>
                    <a:cubicBezTo>
                      <a:pt x="71" y="1779"/>
                      <a:pt x="123" y="1800"/>
                      <a:pt x="193" y="1800"/>
                    </a:cubicBezTo>
                    <a:cubicBezTo>
                      <a:pt x="398" y="1800"/>
                      <a:pt x="754" y="1623"/>
                      <a:pt x="915" y="1623"/>
                    </a:cubicBezTo>
                    <a:cubicBezTo>
                      <a:pt x="922" y="1623"/>
                      <a:pt x="928" y="1624"/>
                      <a:pt x="935" y="1624"/>
                    </a:cubicBezTo>
                    <a:cubicBezTo>
                      <a:pt x="953" y="1734"/>
                      <a:pt x="859" y="1795"/>
                      <a:pt x="823" y="1883"/>
                    </a:cubicBezTo>
                    <a:cubicBezTo>
                      <a:pt x="765" y="2021"/>
                      <a:pt x="653" y="2088"/>
                      <a:pt x="690" y="2245"/>
                    </a:cubicBezTo>
                    <a:cubicBezTo>
                      <a:pt x="703" y="2302"/>
                      <a:pt x="735" y="2325"/>
                      <a:pt x="774" y="2325"/>
                    </a:cubicBezTo>
                    <a:cubicBezTo>
                      <a:pt x="847" y="2325"/>
                      <a:pt x="947" y="2247"/>
                      <a:pt x="1008" y="2156"/>
                    </a:cubicBezTo>
                    <a:cubicBezTo>
                      <a:pt x="1115" y="1999"/>
                      <a:pt x="1160" y="1913"/>
                      <a:pt x="1200" y="1913"/>
                    </a:cubicBezTo>
                    <a:cubicBezTo>
                      <a:pt x="1251" y="1913"/>
                      <a:pt x="1294" y="2055"/>
                      <a:pt x="1455" y="2367"/>
                    </a:cubicBezTo>
                    <a:cubicBezTo>
                      <a:pt x="1502" y="2459"/>
                      <a:pt x="1567" y="2567"/>
                      <a:pt x="1650" y="2567"/>
                    </a:cubicBezTo>
                    <a:cubicBezTo>
                      <a:pt x="1667" y="2567"/>
                      <a:pt x="1684" y="2562"/>
                      <a:pt x="1702" y="2553"/>
                    </a:cubicBezTo>
                    <a:cubicBezTo>
                      <a:pt x="1820" y="2491"/>
                      <a:pt x="1760" y="2352"/>
                      <a:pt x="1702" y="2219"/>
                    </a:cubicBezTo>
                    <a:cubicBezTo>
                      <a:pt x="1559" y="1888"/>
                      <a:pt x="1470" y="1740"/>
                      <a:pt x="1527" y="1740"/>
                    </a:cubicBezTo>
                    <a:cubicBezTo>
                      <a:pt x="1572" y="1740"/>
                      <a:pt x="1709" y="1833"/>
                      <a:pt x="1985" y="2000"/>
                    </a:cubicBezTo>
                    <a:cubicBezTo>
                      <a:pt x="2049" y="2038"/>
                      <a:pt x="2107" y="2055"/>
                      <a:pt x="2155" y="2055"/>
                    </a:cubicBezTo>
                    <a:cubicBezTo>
                      <a:pt x="2312" y="2055"/>
                      <a:pt x="2350" y="1874"/>
                      <a:pt x="2075" y="1702"/>
                    </a:cubicBezTo>
                    <a:cubicBezTo>
                      <a:pt x="1545" y="1370"/>
                      <a:pt x="1584" y="1417"/>
                      <a:pt x="2210" y="1312"/>
                    </a:cubicBezTo>
                    <a:cubicBezTo>
                      <a:pt x="2269" y="1303"/>
                      <a:pt x="2469" y="1300"/>
                      <a:pt x="2428" y="1114"/>
                    </a:cubicBezTo>
                    <a:cubicBezTo>
                      <a:pt x="2415" y="1052"/>
                      <a:pt x="2370" y="1012"/>
                      <a:pt x="2304" y="1012"/>
                    </a:cubicBezTo>
                    <a:cubicBezTo>
                      <a:pt x="2297" y="1012"/>
                      <a:pt x="2289" y="1013"/>
                      <a:pt x="2280" y="1014"/>
                    </a:cubicBezTo>
                    <a:cubicBezTo>
                      <a:pt x="1940" y="1059"/>
                      <a:pt x="1738" y="1105"/>
                      <a:pt x="1649" y="1105"/>
                    </a:cubicBezTo>
                    <a:cubicBezTo>
                      <a:pt x="1575" y="1105"/>
                      <a:pt x="1579" y="1074"/>
                      <a:pt x="1646" y="985"/>
                    </a:cubicBezTo>
                    <a:cubicBezTo>
                      <a:pt x="1646" y="982"/>
                      <a:pt x="1644" y="982"/>
                      <a:pt x="1643" y="981"/>
                    </a:cubicBezTo>
                    <a:cubicBezTo>
                      <a:pt x="1821" y="782"/>
                      <a:pt x="2074" y="537"/>
                      <a:pt x="1912" y="413"/>
                    </a:cubicBezTo>
                    <a:cubicBezTo>
                      <a:pt x="1883" y="390"/>
                      <a:pt x="1856" y="381"/>
                      <a:pt x="1830" y="381"/>
                    </a:cubicBezTo>
                    <a:cubicBezTo>
                      <a:pt x="1755" y="381"/>
                      <a:pt x="1690" y="461"/>
                      <a:pt x="1612" y="550"/>
                    </a:cubicBezTo>
                    <a:cubicBezTo>
                      <a:pt x="1555" y="616"/>
                      <a:pt x="1416" y="816"/>
                      <a:pt x="1371" y="816"/>
                    </a:cubicBezTo>
                    <a:cubicBezTo>
                      <a:pt x="1369" y="816"/>
                      <a:pt x="1368" y="816"/>
                      <a:pt x="1366" y="816"/>
                    </a:cubicBezTo>
                    <a:cubicBezTo>
                      <a:pt x="1312" y="798"/>
                      <a:pt x="1345" y="768"/>
                      <a:pt x="1325" y="285"/>
                    </a:cubicBezTo>
                    <a:cubicBezTo>
                      <a:pt x="1320" y="152"/>
                      <a:pt x="1308" y="0"/>
                      <a:pt x="119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73" name="Google Shape;1173;p22"/>
              <p:cNvSpPr/>
              <p:nvPr/>
            </p:nvSpPr>
            <p:spPr>
              <a:xfrm>
                <a:off x="7950298" y="4702798"/>
                <a:ext cx="81267" cy="84493"/>
              </a:xfrm>
              <a:custGeom>
                <a:avLst/>
                <a:gdLst/>
                <a:ahLst/>
                <a:cxnLst/>
                <a:rect l="l" t="t" r="r" b="b"/>
                <a:pathLst>
                  <a:path w="2469" h="2567" extrusionOk="0">
                    <a:moveTo>
                      <a:pt x="1190" y="0"/>
                    </a:moveTo>
                    <a:cubicBezTo>
                      <a:pt x="1183" y="0"/>
                      <a:pt x="1175" y="1"/>
                      <a:pt x="1168" y="2"/>
                    </a:cubicBezTo>
                    <a:cubicBezTo>
                      <a:pt x="977" y="29"/>
                      <a:pt x="1027" y="98"/>
                      <a:pt x="1039" y="890"/>
                    </a:cubicBezTo>
                    <a:cubicBezTo>
                      <a:pt x="1040" y="956"/>
                      <a:pt x="1022" y="982"/>
                      <a:pt x="988" y="982"/>
                    </a:cubicBezTo>
                    <a:cubicBezTo>
                      <a:pt x="927" y="982"/>
                      <a:pt x="816" y="895"/>
                      <a:pt x="681" y="811"/>
                    </a:cubicBezTo>
                    <a:cubicBezTo>
                      <a:pt x="617" y="772"/>
                      <a:pt x="534" y="740"/>
                      <a:pt x="463" y="740"/>
                    </a:cubicBezTo>
                    <a:cubicBezTo>
                      <a:pt x="405" y="740"/>
                      <a:pt x="355" y="762"/>
                      <a:pt x="330" y="819"/>
                    </a:cubicBezTo>
                    <a:cubicBezTo>
                      <a:pt x="287" y="923"/>
                      <a:pt x="380" y="984"/>
                      <a:pt x="474" y="1046"/>
                    </a:cubicBezTo>
                    <a:cubicBezTo>
                      <a:pt x="977" y="1377"/>
                      <a:pt x="983" y="1279"/>
                      <a:pt x="284" y="1496"/>
                    </a:cubicBezTo>
                    <a:cubicBezTo>
                      <a:pt x="155" y="1535"/>
                      <a:pt x="0" y="1596"/>
                      <a:pt x="50" y="1724"/>
                    </a:cubicBezTo>
                    <a:cubicBezTo>
                      <a:pt x="71" y="1779"/>
                      <a:pt x="123" y="1800"/>
                      <a:pt x="193" y="1800"/>
                    </a:cubicBezTo>
                    <a:cubicBezTo>
                      <a:pt x="398" y="1800"/>
                      <a:pt x="754" y="1623"/>
                      <a:pt x="915" y="1623"/>
                    </a:cubicBezTo>
                    <a:cubicBezTo>
                      <a:pt x="922" y="1623"/>
                      <a:pt x="928" y="1624"/>
                      <a:pt x="935" y="1624"/>
                    </a:cubicBezTo>
                    <a:cubicBezTo>
                      <a:pt x="953" y="1734"/>
                      <a:pt x="859" y="1795"/>
                      <a:pt x="823" y="1883"/>
                    </a:cubicBezTo>
                    <a:cubicBezTo>
                      <a:pt x="765" y="2021"/>
                      <a:pt x="653" y="2088"/>
                      <a:pt x="690" y="2245"/>
                    </a:cubicBezTo>
                    <a:cubicBezTo>
                      <a:pt x="703" y="2302"/>
                      <a:pt x="735" y="2325"/>
                      <a:pt x="774" y="2325"/>
                    </a:cubicBezTo>
                    <a:cubicBezTo>
                      <a:pt x="847" y="2325"/>
                      <a:pt x="947" y="2247"/>
                      <a:pt x="1008" y="2156"/>
                    </a:cubicBezTo>
                    <a:cubicBezTo>
                      <a:pt x="1115" y="1999"/>
                      <a:pt x="1160" y="1913"/>
                      <a:pt x="1200" y="1913"/>
                    </a:cubicBezTo>
                    <a:cubicBezTo>
                      <a:pt x="1251" y="1913"/>
                      <a:pt x="1294" y="2055"/>
                      <a:pt x="1455" y="2367"/>
                    </a:cubicBezTo>
                    <a:cubicBezTo>
                      <a:pt x="1502" y="2459"/>
                      <a:pt x="1567" y="2567"/>
                      <a:pt x="1650" y="2567"/>
                    </a:cubicBezTo>
                    <a:cubicBezTo>
                      <a:pt x="1667" y="2567"/>
                      <a:pt x="1684" y="2562"/>
                      <a:pt x="1702" y="2553"/>
                    </a:cubicBezTo>
                    <a:cubicBezTo>
                      <a:pt x="1820" y="2491"/>
                      <a:pt x="1760" y="2352"/>
                      <a:pt x="1702" y="2219"/>
                    </a:cubicBezTo>
                    <a:cubicBezTo>
                      <a:pt x="1559" y="1888"/>
                      <a:pt x="1470" y="1740"/>
                      <a:pt x="1527" y="1740"/>
                    </a:cubicBezTo>
                    <a:cubicBezTo>
                      <a:pt x="1572" y="1740"/>
                      <a:pt x="1709" y="1833"/>
                      <a:pt x="1985" y="2000"/>
                    </a:cubicBezTo>
                    <a:cubicBezTo>
                      <a:pt x="2049" y="2038"/>
                      <a:pt x="2107" y="2055"/>
                      <a:pt x="2155" y="2055"/>
                    </a:cubicBezTo>
                    <a:cubicBezTo>
                      <a:pt x="2312" y="2055"/>
                      <a:pt x="2350" y="1874"/>
                      <a:pt x="2075" y="1702"/>
                    </a:cubicBezTo>
                    <a:cubicBezTo>
                      <a:pt x="1545" y="1370"/>
                      <a:pt x="1584" y="1417"/>
                      <a:pt x="2210" y="1312"/>
                    </a:cubicBezTo>
                    <a:cubicBezTo>
                      <a:pt x="2269" y="1303"/>
                      <a:pt x="2469" y="1300"/>
                      <a:pt x="2428" y="1114"/>
                    </a:cubicBezTo>
                    <a:cubicBezTo>
                      <a:pt x="2415" y="1052"/>
                      <a:pt x="2370" y="1012"/>
                      <a:pt x="2304" y="1012"/>
                    </a:cubicBezTo>
                    <a:cubicBezTo>
                      <a:pt x="2297" y="1012"/>
                      <a:pt x="2289" y="1013"/>
                      <a:pt x="2280" y="1014"/>
                    </a:cubicBezTo>
                    <a:cubicBezTo>
                      <a:pt x="1940" y="1059"/>
                      <a:pt x="1738" y="1105"/>
                      <a:pt x="1649" y="1105"/>
                    </a:cubicBezTo>
                    <a:cubicBezTo>
                      <a:pt x="1575" y="1105"/>
                      <a:pt x="1579" y="1074"/>
                      <a:pt x="1646" y="985"/>
                    </a:cubicBezTo>
                    <a:cubicBezTo>
                      <a:pt x="1646" y="982"/>
                      <a:pt x="1644" y="982"/>
                      <a:pt x="1643" y="981"/>
                    </a:cubicBezTo>
                    <a:cubicBezTo>
                      <a:pt x="1821" y="782"/>
                      <a:pt x="2074" y="537"/>
                      <a:pt x="1912" y="413"/>
                    </a:cubicBezTo>
                    <a:cubicBezTo>
                      <a:pt x="1883" y="390"/>
                      <a:pt x="1856" y="381"/>
                      <a:pt x="1830" y="381"/>
                    </a:cubicBezTo>
                    <a:cubicBezTo>
                      <a:pt x="1755" y="381"/>
                      <a:pt x="1690" y="461"/>
                      <a:pt x="1612" y="550"/>
                    </a:cubicBezTo>
                    <a:cubicBezTo>
                      <a:pt x="1555" y="616"/>
                      <a:pt x="1416" y="816"/>
                      <a:pt x="1371" y="816"/>
                    </a:cubicBezTo>
                    <a:cubicBezTo>
                      <a:pt x="1369" y="816"/>
                      <a:pt x="1368" y="816"/>
                      <a:pt x="1366" y="816"/>
                    </a:cubicBezTo>
                    <a:cubicBezTo>
                      <a:pt x="1312" y="798"/>
                      <a:pt x="1345" y="768"/>
                      <a:pt x="1325" y="285"/>
                    </a:cubicBezTo>
                    <a:cubicBezTo>
                      <a:pt x="1320" y="152"/>
                      <a:pt x="1308" y="0"/>
                      <a:pt x="119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74" name="Google Shape;1174;p22"/>
              <p:cNvSpPr/>
              <p:nvPr/>
            </p:nvSpPr>
            <p:spPr>
              <a:xfrm>
                <a:off x="8863162" y="4608011"/>
                <a:ext cx="94466" cy="94795"/>
              </a:xfrm>
              <a:custGeom>
                <a:avLst/>
                <a:gdLst/>
                <a:ahLst/>
                <a:cxnLst/>
                <a:rect l="l" t="t" r="r" b="b"/>
                <a:pathLst>
                  <a:path w="2870" h="2880" extrusionOk="0">
                    <a:moveTo>
                      <a:pt x="1676" y="1"/>
                    </a:moveTo>
                    <a:cubicBezTo>
                      <a:pt x="1636" y="1"/>
                      <a:pt x="1596" y="17"/>
                      <a:pt x="1566" y="51"/>
                    </a:cubicBezTo>
                    <a:lnTo>
                      <a:pt x="1075" y="618"/>
                    </a:lnTo>
                    <a:cubicBezTo>
                      <a:pt x="1046" y="650"/>
                      <a:pt x="1006" y="669"/>
                      <a:pt x="964" y="669"/>
                    </a:cubicBezTo>
                    <a:cubicBezTo>
                      <a:pt x="959" y="669"/>
                      <a:pt x="953" y="668"/>
                      <a:pt x="948" y="668"/>
                    </a:cubicBezTo>
                    <a:lnTo>
                      <a:pt x="201" y="584"/>
                    </a:lnTo>
                    <a:cubicBezTo>
                      <a:pt x="195" y="583"/>
                      <a:pt x="190" y="583"/>
                      <a:pt x="184" y="583"/>
                    </a:cubicBezTo>
                    <a:cubicBezTo>
                      <a:pt x="73" y="583"/>
                      <a:pt x="0" y="706"/>
                      <a:pt x="60" y="804"/>
                    </a:cubicBezTo>
                    <a:lnTo>
                      <a:pt x="448" y="1448"/>
                    </a:lnTo>
                    <a:cubicBezTo>
                      <a:pt x="474" y="1489"/>
                      <a:pt x="476" y="1540"/>
                      <a:pt x="457" y="1584"/>
                    </a:cubicBezTo>
                    <a:lnTo>
                      <a:pt x="146" y="2269"/>
                    </a:lnTo>
                    <a:cubicBezTo>
                      <a:pt x="102" y="2368"/>
                      <a:pt x="176" y="2475"/>
                      <a:pt x="278" y="2475"/>
                    </a:cubicBezTo>
                    <a:cubicBezTo>
                      <a:pt x="290" y="2475"/>
                      <a:pt x="301" y="2474"/>
                      <a:pt x="313" y="2471"/>
                    </a:cubicBezTo>
                    <a:lnTo>
                      <a:pt x="1045" y="2301"/>
                    </a:lnTo>
                    <a:cubicBezTo>
                      <a:pt x="1056" y="2298"/>
                      <a:pt x="1068" y="2297"/>
                      <a:pt x="1079" y="2297"/>
                    </a:cubicBezTo>
                    <a:cubicBezTo>
                      <a:pt x="1114" y="2297"/>
                      <a:pt x="1149" y="2310"/>
                      <a:pt x="1177" y="2335"/>
                    </a:cubicBezTo>
                    <a:lnTo>
                      <a:pt x="1733" y="2841"/>
                    </a:lnTo>
                    <a:cubicBezTo>
                      <a:pt x="1762" y="2868"/>
                      <a:pt x="1796" y="2880"/>
                      <a:pt x="1830" y="2880"/>
                    </a:cubicBezTo>
                    <a:cubicBezTo>
                      <a:pt x="1901" y="2880"/>
                      <a:pt x="1969" y="2828"/>
                      <a:pt x="1976" y="2746"/>
                    </a:cubicBezTo>
                    <a:lnTo>
                      <a:pt x="2040" y="1998"/>
                    </a:lnTo>
                    <a:cubicBezTo>
                      <a:pt x="2044" y="1950"/>
                      <a:pt x="2072" y="1907"/>
                      <a:pt x="2113" y="1883"/>
                    </a:cubicBezTo>
                    <a:lnTo>
                      <a:pt x="2766" y="1510"/>
                    </a:lnTo>
                    <a:cubicBezTo>
                      <a:pt x="2870" y="1453"/>
                      <a:pt x="2861" y="1299"/>
                      <a:pt x="2750" y="1251"/>
                    </a:cubicBezTo>
                    <a:lnTo>
                      <a:pt x="2058" y="958"/>
                    </a:lnTo>
                    <a:cubicBezTo>
                      <a:pt x="2013" y="940"/>
                      <a:pt x="1981" y="900"/>
                      <a:pt x="1971" y="854"/>
                    </a:cubicBezTo>
                    <a:lnTo>
                      <a:pt x="1820" y="117"/>
                    </a:lnTo>
                    <a:cubicBezTo>
                      <a:pt x="1804" y="43"/>
                      <a:pt x="1741" y="1"/>
                      <a:pt x="1676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75" name="Google Shape;1175;p22"/>
              <p:cNvSpPr/>
              <p:nvPr/>
            </p:nvSpPr>
            <p:spPr>
              <a:xfrm>
                <a:off x="8699337" y="3497961"/>
                <a:ext cx="94466" cy="94795"/>
              </a:xfrm>
              <a:custGeom>
                <a:avLst/>
                <a:gdLst/>
                <a:ahLst/>
                <a:cxnLst/>
                <a:rect l="l" t="t" r="r" b="b"/>
                <a:pathLst>
                  <a:path w="2870" h="2880" extrusionOk="0">
                    <a:moveTo>
                      <a:pt x="1676" y="1"/>
                    </a:moveTo>
                    <a:cubicBezTo>
                      <a:pt x="1636" y="1"/>
                      <a:pt x="1596" y="17"/>
                      <a:pt x="1566" y="51"/>
                    </a:cubicBezTo>
                    <a:lnTo>
                      <a:pt x="1075" y="618"/>
                    </a:lnTo>
                    <a:cubicBezTo>
                      <a:pt x="1046" y="650"/>
                      <a:pt x="1006" y="669"/>
                      <a:pt x="964" y="669"/>
                    </a:cubicBezTo>
                    <a:cubicBezTo>
                      <a:pt x="959" y="669"/>
                      <a:pt x="953" y="668"/>
                      <a:pt x="948" y="668"/>
                    </a:cubicBezTo>
                    <a:lnTo>
                      <a:pt x="201" y="584"/>
                    </a:lnTo>
                    <a:cubicBezTo>
                      <a:pt x="195" y="583"/>
                      <a:pt x="190" y="583"/>
                      <a:pt x="184" y="583"/>
                    </a:cubicBezTo>
                    <a:cubicBezTo>
                      <a:pt x="73" y="583"/>
                      <a:pt x="0" y="706"/>
                      <a:pt x="60" y="804"/>
                    </a:cubicBezTo>
                    <a:lnTo>
                      <a:pt x="448" y="1448"/>
                    </a:lnTo>
                    <a:cubicBezTo>
                      <a:pt x="474" y="1489"/>
                      <a:pt x="476" y="1540"/>
                      <a:pt x="457" y="1584"/>
                    </a:cubicBezTo>
                    <a:lnTo>
                      <a:pt x="146" y="2269"/>
                    </a:lnTo>
                    <a:cubicBezTo>
                      <a:pt x="102" y="2368"/>
                      <a:pt x="176" y="2475"/>
                      <a:pt x="278" y="2475"/>
                    </a:cubicBezTo>
                    <a:cubicBezTo>
                      <a:pt x="290" y="2475"/>
                      <a:pt x="301" y="2474"/>
                      <a:pt x="313" y="2471"/>
                    </a:cubicBezTo>
                    <a:lnTo>
                      <a:pt x="1045" y="2301"/>
                    </a:lnTo>
                    <a:cubicBezTo>
                      <a:pt x="1056" y="2298"/>
                      <a:pt x="1068" y="2297"/>
                      <a:pt x="1079" y="2297"/>
                    </a:cubicBezTo>
                    <a:cubicBezTo>
                      <a:pt x="1114" y="2297"/>
                      <a:pt x="1149" y="2310"/>
                      <a:pt x="1177" y="2335"/>
                    </a:cubicBezTo>
                    <a:lnTo>
                      <a:pt x="1733" y="2841"/>
                    </a:lnTo>
                    <a:cubicBezTo>
                      <a:pt x="1762" y="2868"/>
                      <a:pt x="1796" y="2880"/>
                      <a:pt x="1830" y="2880"/>
                    </a:cubicBezTo>
                    <a:cubicBezTo>
                      <a:pt x="1901" y="2880"/>
                      <a:pt x="1969" y="2828"/>
                      <a:pt x="1976" y="2746"/>
                    </a:cubicBezTo>
                    <a:lnTo>
                      <a:pt x="2040" y="1998"/>
                    </a:lnTo>
                    <a:cubicBezTo>
                      <a:pt x="2044" y="1950"/>
                      <a:pt x="2072" y="1907"/>
                      <a:pt x="2113" y="1883"/>
                    </a:cubicBezTo>
                    <a:lnTo>
                      <a:pt x="2766" y="1510"/>
                    </a:lnTo>
                    <a:cubicBezTo>
                      <a:pt x="2870" y="1453"/>
                      <a:pt x="2861" y="1299"/>
                      <a:pt x="2750" y="1251"/>
                    </a:cubicBezTo>
                    <a:lnTo>
                      <a:pt x="2058" y="958"/>
                    </a:lnTo>
                    <a:cubicBezTo>
                      <a:pt x="2013" y="940"/>
                      <a:pt x="1981" y="900"/>
                      <a:pt x="1971" y="854"/>
                    </a:cubicBezTo>
                    <a:lnTo>
                      <a:pt x="1820" y="117"/>
                    </a:lnTo>
                    <a:cubicBezTo>
                      <a:pt x="1804" y="43"/>
                      <a:pt x="1741" y="1"/>
                      <a:pt x="1676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76" name="Google Shape;1176;p22"/>
              <p:cNvSpPr/>
              <p:nvPr/>
            </p:nvSpPr>
            <p:spPr>
              <a:xfrm>
                <a:off x="7889576" y="4882102"/>
                <a:ext cx="60728" cy="83505"/>
              </a:xfrm>
              <a:custGeom>
                <a:avLst/>
                <a:gdLst/>
                <a:ahLst/>
                <a:cxnLst/>
                <a:rect l="l" t="t" r="r" b="b"/>
                <a:pathLst>
                  <a:path w="1845" h="2537" extrusionOk="0">
                    <a:moveTo>
                      <a:pt x="953" y="1"/>
                    </a:moveTo>
                    <a:cubicBezTo>
                      <a:pt x="919" y="1"/>
                      <a:pt x="886" y="19"/>
                      <a:pt x="867" y="53"/>
                    </a:cubicBezTo>
                    <a:cubicBezTo>
                      <a:pt x="784" y="206"/>
                      <a:pt x="630" y="779"/>
                      <a:pt x="179" y="1162"/>
                    </a:cubicBezTo>
                    <a:cubicBezTo>
                      <a:pt x="0" y="1314"/>
                      <a:pt x="210" y="1394"/>
                      <a:pt x="426" y="1648"/>
                    </a:cubicBezTo>
                    <a:cubicBezTo>
                      <a:pt x="793" y="2081"/>
                      <a:pt x="799" y="2331"/>
                      <a:pt x="910" y="2488"/>
                    </a:cubicBezTo>
                    <a:cubicBezTo>
                      <a:pt x="933" y="2521"/>
                      <a:pt x="965" y="2537"/>
                      <a:pt x="997" y="2537"/>
                    </a:cubicBezTo>
                    <a:cubicBezTo>
                      <a:pt x="1032" y="2537"/>
                      <a:pt x="1066" y="2518"/>
                      <a:pt x="1088" y="2480"/>
                    </a:cubicBezTo>
                    <a:cubicBezTo>
                      <a:pt x="1117" y="2428"/>
                      <a:pt x="1140" y="2371"/>
                      <a:pt x="1161" y="2315"/>
                    </a:cubicBezTo>
                    <a:cubicBezTo>
                      <a:pt x="1397" y="1686"/>
                      <a:pt x="1667" y="1496"/>
                      <a:pt x="1799" y="1343"/>
                    </a:cubicBezTo>
                    <a:cubicBezTo>
                      <a:pt x="1844" y="1290"/>
                      <a:pt x="1812" y="1179"/>
                      <a:pt x="1782" y="1149"/>
                    </a:cubicBezTo>
                    <a:cubicBezTo>
                      <a:pt x="1660" y="1032"/>
                      <a:pt x="1357" y="787"/>
                      <a:pt x="1137" y="249"/>
                    </a:cubicBezTo>
                    <a:cubicBezTo>
                      <a:pt x="1107" y="178"/>
                      <a:pt x="1081" y="102"/>
                      <a:pt x="1032" y="41"/>
                    </a:cubicBezTo>
                    <a:cubicBezTo>
                      <a:pt x="1011" y="14"/>
                      <a:pt x="982" y="1"/>
                      <a:pt x="95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77" name="Google Shape;1177;p22"/>
              <p:cNvSpPr/>
              <p:nvPr/>
            </p:nvSpPr>
            <p:spPr>
              <a:xfrm>
                <a:off x="8880026" y="3318052"/>
                <a:ext cx="60728" cy="83505"/>
              </a:xfrm>
              <a:custGeom>
                <a:avLst/>
                <a:gdLst/>
                <a:ahLst/>
                <a:cxnLst/>
                <a:rect l="l" t="t" r="r" b="b"/>
                <a:pathLst>
                  <a:path w="1845" h="2537" extrusionOk="0">
                    <a:moveTo>
                      <a:pt x="953" y="1"/>
                    </a:moveTo>
                    <a:cubicBezTo>
                      <a:pt x="919" y="1"/>
                      <a:pt x="886" y="19"/>
                      <a:pt x="867" y="53"/>
                    </a:cubicBezTo>
                    <a:cubicBezTo>
                      <a:pt x="784" y="206"/>
                      <a:pt x="630" y="779"/>
                      <a:pt x="179" y="1162"/>
                    </a:cubicBezTo>
                    <a:cubicBezTo>
                      <a:pt x="0" y="1314"/>
                      <a:pt x="210" y="1394"/>
                      <a:pt x="426" y="1648"/>
                    </a:cubicBezTo>
                    <a:cubicBezTo>
                      <a:pt x="793" y="2081"/>
                      <a:pt x="799" y="2331"/>
                      <a:pt x="910" y="2488"/>
                    </a:cubicBezTo>
                    <a:cubicBezTo>
                      <a:pt x="933" y="2521"/>
                      <a:pt x="965" y="2537"/>
                      <a:pt x="997" y="2537"/>
                    </a:cubicBezTo>
                    <a:cubicBezTo>
                      <a:pt x="1032" y="2537"/>
                      <a:pt x="1066" y="2518"/>
                      <a:pt x="1088" y="2480"/>
                    </a:cubicBezTo>
                    <a:cubicBezTo>
                      <a:pt x="1117" y="2428"/>
                      <a:pt x="1140" y="2371"/>
                      <a:pt x="1161" y="2315"/>
                    </a:cubicBezTo>
                    <a:cubicBezTo>
                      <a:pt x="1397" y="1686"/>
                      <a:pt x="1667" y="1496"/>
                      <a:pt x="1799" y="1343"/>
                    </a:cubicBezTo>
                    <a:cubicBezTo>
                      <a:pt x="1844" y="1290"/>
                      <a:pt x="1812" y="1179"/>
                      <a:pt x="1782" y="1149"/>
                    </a:cubicBezTo>
                    <a:cubicBezTo>
                      <a:pt x="1660" y="1032"/>
                      <a:pt x="1357" y="787"/>
                      <a:pt x="1137" y="249"/>
                    </a:cubicBezTo>
                    <a:cubicBezTo>
                      <a:pt x="1107" y="178"/>
                      <a:pt x="1081" y="102"/>
                      <a:pt x="1032" y="41"/>
                    </a:cubicBezTo>
                    <a:cubicBezTo>
                      <a:pt x="1011" y="14"/>
                      <a:pt x="982" y="1"/>
                      <a:pt x="95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dk2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7704000" cy="63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000"/>
              <a:buFont typeface="Barriecito"/>
              <a:buNone/>
              <a:defRPr sz="3000" b="1">
                <a:solidFill>
                  <a:schemeClr val="accent4"/>
                </a:solidFill>
                <a:latin typeface="Barriecito"/>
                <a:ea typeface="Barriecito"/>
                <a:cs typeface="Barriecito"/>
                <a:sym typeface="Barriecito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000"/>
              <a:buFont typeface="Barriecito"/>
              <a:buNone/>
              <a:defRPr sz="3000" b="1">
                <a:solidFill>
                  <a:schemeClr val="accent4"/>
                </a:solidFill>
                <a:latin typeface="Barriecito"/>
                <a:ea typeface="Barriecito"/>
                <a:cs typeface="Barriecito"/>
                <a:sym typeface="Barriecit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000"/>
              <a:buFont typeface="Barriecito"/>
              <a:buNone/>
              <a:defRPr sz="3000" b="1">
                <a:solidFill>
                  <a:schemeClr val="accent4"/>
                </a:solidFill>
                <a:latin typeface="Barriecito"/>
                <a:ea typeface="Barriecito"/>
                <a:cs typeface="Barriecito"/>
                <a:sym typeface="Barriecit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000"/>
              <a:buFont typeface="Barriecito"/>
              <a:buNone/>
              <a:defRPr sz="3000" b="1">
                <a:solidFill>
                  <a:schemeClr val="accent4"/>
                </a:solidFill>
                <a:latin typeface="Barriecito"/>
                <a:ea typeface="Barriecito"/>
                <a:cs typeface="Barriecito"/>
                <a:sym typeface="Barriecit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000"/>
              <a:buFont typeface="Barriecito"/>
              <a:buNone/>
              <a:defRPr sz="3000" b="1">
                <a:solidFill>
                  <a:schemeClr val="accent4"/>
                </a:solidFill>
                <a:latin typeface="Barriecito"/>
                <a:ea typeface="Barriecito"/>
                <a:cs typeface="Barriecito"/>
                <a:sym typeface="Barriecit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000"/>
              <a:buFont typeface="Barriecito"/>
              <a:buNone/>
              <a:defRPr sz="3000" b="1">
                <a:solidFill>
                  <a:schemeClr val="accent4"/>
                </a:solidFill>
                <a:latin typeface="Barriecito"/>
                <a:ea typeface="Barriecito"/>
                <a:cs typeface="Barriecito"/>
                <a:sym typeface="Barriecit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000"/>
              <a:buFont typeface="Barriecito"/>
              <a:buNone/>
              <a:defRPr sz="3000" b="1">
                <a:solidFill>
                  <a:schemeClr val="accent4"/>
                </a:solidFill>
                <a:latin typeface="Barriecito"/>
                <a:ea typeface="Barriecito"/>
                <a:cs typeface="Barriecito"/>
                <a:sym typeface="Barriecit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000"/>
              <a:buFont typeface="Barriecito"/>
              <a:buNone/>
              <a:defRPr sz="3000" b="1">
                <a:solidFill>
                  <a:schemeClr val="accent4"/>
                </a:solidFill>
                <a:latin typeface="Barriecito"/>
                <a:ea typeface="Barriecito"/>
                <a:cs typeface="Barriecito"/>
                <a:sym typeface="Barriecit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000"/>
              <a:buFont typeface="Barriecito"/>
              <a:buNone/>
              <a:defRPr sz="3000" b="1">
                <a:solidFill>
                  <a:schemeClr val="accent4"/>
                </a:solidFill>
                <a:latin typeface="Barriecito"/>
                <a:ea typeface="Barriecito"/>
                <a:cs typeface="Barriecito"/>
                <a:sym typeface="Barriecito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20000" y="1140150"/>
            <a:ext cx="7704000" cy="346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400"/>
              <a:buFont typeface="Dosis"/>
              <a:buChar char="●"/>
              <a:defRPr>
                <a:solidFill>
                  <a:schemeClr val="accent4"/>
                </a:solidFill>
                <a:latin typeface="Dosis"/>
                <a:ea typeface="Dosis"/>
                <a:cs typeface="Dosis"/>
                <a:sym typeface="Dosis"/>
              </a:defRPr>
            </a:lvl1pPr>
            <a:lvl2pPr marL="914400" lvl="1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4"/>
              </a:buClr>
              <a:buSzPts val="1400"/>
              <a:buFont typeface="Dosis"/>
              <a:buChar char="○"/>
              <a:defRPr>
                <a:solidFill>
                  <a:schemeClr val="accent4"/>
                </a:solidFill>
                <a:latin typeface="Dosis"/>
                <a:ea typeface="Dosis"/>
                <a:cs typeface="Dosis"/>
                <a:sym typeface="Dosis"/>
              </a:defRPr>
            </a:lvl2pPr>
            <a:lvl3pPr marL="1371600" lvl="2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4"/>
              </a:buClr>
              <a:buSzPts val="1400"/>
              <a:buFont typeface="Dosis"/>
              <a:buChar char="■"/>
              <a:defRPr>
                <a:solidFill>
                  <a:schemeClr val="accent4"/>
                </a:solidFill>
                <a:latin typeface="Dosis"/>
                <a:ea typeface="Dosis"/>
                <a:cs typeface="Dosis"/>
                <a:sym typeface="Dosis"/>
              </a:defRPr>
            </a:lvl3pPr>
            <a:lvl4pPr marL="1828800" lvl="3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4"/>
              </a:buClr>
              <a:buSzPts val="1400"/>
              <a:buFont typeface="Dosis"/>
              <a:buChar char="●"/>
              <a:defRPr>
                <a:solidFill>
                  <a:schemeClr val="accent4"/>
                </a:solidFill>
                <a:latin typeface="Dosis"/>
                <a:ea typeface="Dosis"/>
                <a:cs typeface="Dosis"/>
                <a:sym typeface="Dosis"/>
              </a:defRPr>
            </a:lvl4pPr>
            <a:lvl5pPr marL="2286000" lvl="4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4"/>
              </a:buClr>
              <a:buSzPts val="1400"/>
              <a:buFont typeface="Dosis"/>
              <a:buChar char="○"/>
              <a:defRPr>
                <a:solidFill>
                  <a:schemeClr val="accent4"/>
                </a:solidFill>
                <a:latin typeface="Dosis"/>
                <a:ea typeface="Dosis"/>
                <a:cs typeface="Dosis"/>
                <a:sym typeface="Dosis"/>
              </a:defRPr>
            </a:lvl5pPr>
            <a:lvl6pPr marL="2743200" lvl="5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4"/>
              </a:buClr>
              <a:buSzPts val="1400"/>
              <a:buFont typeface="Dosis"/>
              <a:buChar char="■"/>
              <a:defRPr>
                <a:solidFill>
                  <a:schemeClr val="accent4"/>
                </a:solidFill>
                <a:latin typeface="Dosis"/>
                <a:ea typeface="Dosis"/>
                <a:cs typeface="Dosis"/>
                <a:sym typeface="Dosis"/>
              </a:defRPr>
            </a:lvl6pPr>
            <a:lvl7pPr marL="3200400" lvl="6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4"/>
              </a:buClr>
              <a:buSzPts val="1400"/>
              <a:buFont typeface="Dosis"/>
              <a:buChar char="●"/>
              <a:defRPr>
                <a:solidFill>
                  <a:schemeClr val="accent4"/>
                </a:solidFill>
                <a:latin typeface="Dosis"/>
                <a:ea typeface="Dosis"/>
                <a:cs typeface="Dosis"/>
                <a:sym typeface="Dosis"/>
              </a:defRPr>
            </a:lvl7pPr>
            <a:lvl8pPr marL="3657600" lvl="7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4"/>
              </a:buClr>
              <a:buSzPts val="1400"/>
              <a:buFont typeface="Dosis"/>
              <a:buChar char="○"/>
              <a:defRPr>
                <a:solidFill>
                  <a:schemeClr val="accent4"/>
                </a:solidFill>
                <a:latin typeface="Dosis"/>
                <a:ea typeface="Dosis"/>
                <a:cs typeface="Dosis"/>
                <a:sym typeface="Dosis"/>
              </a:defRPr>
            </a:lvl8pPr>
            <a:lvl9pPr marL="4114800" lvl="8" indent="-31750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accent4"/>
              </a:buClr>
              <a:buSzPts val="1400"/>
              <a:buFont typeface="Dosis"/>
              <a:buChar char="■"/>
              <a:defRPr>
                <a:solidFill>
                  <a:schemeClr val="accent4"/>
                </a:solidFill>
                <a:latin typeface="Dosis"/>
                <a:ea typeface="Dosis"/>
                <a:cs typeface="Dosis"/>
                <a:sym typeface="Dosis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5" r:id="rId2"/>
    <p:sldLayoutId id="2147483657" r:id="rId3"/>
    <p:sldLayoutId id="2147483658" r:id="rId4"/>
    <p:sldLayoutId id="2147483659" r:id="rId5"/>
    <p:sldLayoutId id="2147483662" r:id="rId6"/>
    <p:sldLayoutId id="2147483664" r:id="rId7"/>
    <p:sldLayoutId id="2147483665" r:id="rId8"/>
    <p:sldLayoutId id="2147483668" r:id="rId9"/>
    <p:sldLayoutId id="2147483673" r:id="rId10"/>
    <p:sldLayoutId id="2147483674" r:id="rId11"/>
    <p:sldLayoutId id="2147483675" r:id="rId12"/>
    <p:sldLayoutId id="2147483676" r:id="rId13"/>
    <p:sldLayoutId id="2147483677" r:id="rId14"/>
    <p:sldLayoutId id="2147483681" r:id="rId15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" Target="slide3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hyperlink" Target="http://drive.google.com/file/d/1Nj3gDffpz-xbnaL1eny2n5S19ufwbgx1/view?usp=sharing" TargetMode="External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" Target="slide14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4" Type="http://schemas.openxmlformats.org/officeDocument/2006/relationships/slide" Target="slide1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9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Relationship Id="rId6" Type="http://schemas.openxmlformats.org/officeDocument/2006/relationships/slide" Target="slide16.xml"/><Relationship Id="rId5" Type="http://schemas.openxmlformats.org/officeDocument/2006/relationships/slide" Target="slide13.xml"/><Relationship Id="rId4" Type="http://schemas.openxmlformats.org/officeDocument/2006/relationships/slide" Target="slide1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s://quizizz.com/" TargetMode="Externa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99" name="Google Shape;1499;p35"/>
          <p:cNvGrpSpPr/>
          <p:nvPr/>
        </p:nvGrpSpPr>
        <p:grpSpPr>
          <a:xfrm rot="1675903">
            <a:off x="6995000" y="3396011"/>
            <a:ext cx="1731388" cy="1693123"/>
            <a:chOff x="3516247" y="2841168"/>
            <a:chExt cx="2042858" cy="1997710"/>
          </a:xfrm>
        </p:grpSpPr>
        <p:sp>
          <p:nvSpPr>
            <p:cNvPr id="1500" name="Google Shape;1500;p35"/>
            <p:cNvSpPr/>
            <p:nvPr/>
          </p:nvSpPr>
          <p:spPr>
            <a:xfrm>
              <a:off x="5125425" y="3032897"/>
              <a:ext cx="419205" cy="1340760"/>
            </a:xfrm>
            <a:custGeom>
              <a:avLst/>
              <a:gdLst/>
              <a:ahLst/>
              <a:cxnLst/>
              <a:rect l="l" t="t" r="r" b="b"/>
              <a:pathLst>
                <a:path w="12736" h="40734" extrusionOk="0">
                  <a:moveTo>
                    <a:pt x="1234" y="0"/>
                  </a:moveTo>
                  <a:cubicBezTo>
                    <a:pt x="667" y="0"/>
                    <a:pt x="234" y="86"/>
                    <a:pt x="1" y="145"/>
                  </a:cubicBezTo>
                  <a:cubicBezTo>
                    <a:pt x="1212" y="807"/>
                    <a:pt x="2137" y="1752"/>
                    <a:pt x="2546" y="3114"/>
                  </a:cubicBezTo>
                  <a:cubicBezTo>
                    <a:pt x="2669" y="3528"/>
                    <a:pt x="2847" y="4128"/>
                    <a:pt x="3065" y="5080"/>
                  </a:cubicBezTo>
                  <a:lnTo>
                    <a:pt x="3096" y="5075"/>
                  </a:lnTo>
                  <a:cubicBezTo>
                    <a:pt x="3096" y="5075"/>
                    <a:pt x="3117" y="5070"/>
                    <a:pt x="3157" y="5070"/>
                  </a:cubicBezTo>
                  <a:cubicBezTo>
                    <a:pt x="3572" y="5070"/>
                    <a:pt x="5976" y="5531"/>
                    <a:pt x="7096" y="16009"/>
                  </a:cubicBezTo>
                  <a:cubicBezTo>
                    <a:pt x="8535" y="29462"/>
                    <a:pt x="5948" y="35344"/>
                    <a:pt x="5948" y="35344"/>
                  </a:cubicBezTo>
                  <a:lnTo>
                    <a:pt x="5913" y="35345"/>
                  </a:lnTo>
                  <a:cubicBezTo>
                    <a:pt x="5996" y="37314"/>
                    <a:pt x="6053" y="39117"/>
                    <a:pt x="6090" y="40733"/>
                  </a:cubicBezTo>
                  <a:lnTo>
                    <a:pt x="6145" y="40732"/>
                  </a:lnTo>
                  <a:cubicBezTo>
                    <a:pt x="11832" y="37035"/>
                    <a:pt x="12736" y="22375"/>
                    <a:pt x="10032" y="10303"/>
                  </a:cubicBezTo>
                  <a:lnTo>
                    <a:pt x="10032" y="10303"/>
                  </a:lnTo>
                  <a:lnTo>
                    <a:pt x="10032" y="10304"/>
                  </a:lnTo>
                  <a:lnTo>
                    <a:pt x="10030" y="10304"/>
                  </a:lnTo>
                  <a:cubicBezTo>
                    <a:pt x="7645" y="1282"/>
                    <a:pt x="3433" y="0"/>
                    <a:pt x="123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1" name="Google Shape;1501;p35"/>
            <p:cNvSpPr/>
            <p:nvPr/>
          </p:nvSpPr>
          <p:spPr>
            <a:xfrm>
              <a:off x="4391850" y="2941459"/>
              <a:ext cx="141205" cy="33475"/>
            </a:xfrm>
            <a:custGeom>
              <a:avLst/>
              <a:gdLst/>
              <a:ahLst/>
              <a:cxnLst/>
              <a:rect l="l" t="t" r="r" b="b"/>
              <a:pathLst>
                <a:path w="4290" h="1017" extrusionOk="0">
                  <a:moveTo>
                    <a:pt x="1843" y="1"/>
                  </a:moveTo>
                  <a:cubicBezTo>
                    <a:pt x="1024" y="1"/>
                    <a:pt x="434" y="328"/>
                    <a:pt x="252" y="443"/>
                  </a:cubicBezTo>
                  <a:cubicBezTo>
                    <a:pt x="80" y="742"/>
                    <a:pt x="0" y="956"/>
                    <a:pt x="0" y="956"/>
                  </a:cubicBezTo>
                  <a:lnTo>
                    <a:pt x="0" y="1003"/>
                  </a:lnTo>
                  <a:cubicBezTo>
                    <a:pt x="509" y="999"/>
                    <a:pt x="1018" y="997"/>
                    <a:pt x="1523" y="997"/>
                  </a:cubicBezTo>
                  <a:cubicBezTo>
                    <a:pt x="2461" y="997"/>
                    <a:pt x="3388" y="1004"/>
                    <a:pt x="4289" y="1017"/>
                  </a:cubicBezTo>
                  <a:cubicBezTo>
                    <a:pt x="3382" y="232"/>
                    <a:pt x="2532" y="1"/>
                    <a:pt x="184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2" name="Google Shape;1502;p35"/>
            <p:cNvSpPr/>
            <p:nvPr/>
          </p:nvSpPr>
          <p:spPr>
            <a:xfrm>
              <a:off x="4400144" y="2902159"/>
              <a:ext cx="145879" cy="73005"/>
            </a:xfrm>
            <a:custGeom>
              <a:avLst/>
              <a:gdLst/>
              <a:ahLst/>
              <a:cxnLst/>
              <a:rect l="l" t="t" r="r" b="b"/>
              <a:pathLst>
                <a:path w="4432" h="2218" extrusionOk="0">
                  <a:moveTo>
                    <a:pt x="1727" y="0"/>
                  </a:moveTo>
                  <a:cubicBezTo>
                    <a:pt x="847" y="371"/>
                    <a:pt x="292" y="1128"/>
                    <a:pt x="1" y="1637"/>
                  </a:cubicBezTo>
                  <a:cubicBezTo>
                    <a:pt x="183" y="1522"/>
                    <a:pt x="772" y="1195"/>
                    <a:pt x="1591" y="1195"/>
                  </a:cubicBezTo>
                  <a:cubicBezTo>
                    <a:pt x="2280" y="1195"/>
                    <a:pt x="3130" y="1426"/>
                    <a:pt x="4037" y="2211"/>
                  </a:cubicBezTo>
                  <a:cubicBezTo>
                    <a:pt x="4170" y="2212"/>
                    <a:pt x="4300" y="2213"/>
                    <a:pt x="4432" y="2217"/>
                  </a:cubicBezTo>
                  <a:cubicBezTo>
                    <a:pt x="3674" y="579"/>
                    <a:pt x="1983" y="69"/>
                    <a:pt x="172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3" name="Google Shape;1503;p35"/>
            <p:cNvSpPr/>
            <p:nvPr/>
          </p:nvSpPr>
          <p:spPr>
            <a:xfrm>
              <a:off x="4047132" y="2865656"/>
              <a:ext cx="350281" cy="131528"/>
            </a:xfrm>
            <a:custGeom>
              <a:avLst/>
              <a:gdLst/>
              <a:ahLst/>
              <a:cxnLst/>
              <a:rect l="l" t="t" r="r" b="b"/>
              <a:pathLst>
                <a:path w="10642" h="3996" extrusionOk="0">
                  <a:moveTo>
                    <a:pt x="7936" y="1"/>
                  </a:moveTo>
                  <a:cubicBezTo>
                    <a:pt x="3967" y="1"/>
                    <a:pt x="1305" y="2138"/>
                    <a:pt x="0" y="3974"/>
                  </a:cubicBezTo>
                  <a:lnTo>
                    <a:pt x="2" y="3996"/>
                  </a:lnTo>
                  <a:cubicBezTo>
                    <a:pt x="2213" y="3611"/>
                    <a:pt x="5148" y="3419"/>
                    <a:pt x="8219" y="3342"/>
                  </a:cubicBezTo>
                  <a:lnTo>
                    <a:pt x="8219" y="3336"/>
                  </a:lnTo>
                  <a:cubicBezTo>
                    <a:pt x="8219" y="3336"/>
                    <a:pt x="8928" y="1465"/>
                    <a:pt x="10642" y="313"/>
                  </a:cubicBezTo>
                  <a:cubicBezTo>
                    <a:pt x="9681" y="97"/>
                    <a:pt x="8779" y="1"/>
                    <a:pt x="793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4" name="Google Shape;1504;p35"/>
            <p:cNvSpPr/>
            <p:nvPr/>
          </p:nvSpPr>
          <p:spPr>
            <a:xfrm>
              <a:off x="4728471" y="2893930"/>
              <a:ext cx="727191" cy="478090"/>
            </a:xfrm>
            <a:custGeom>
              <a:avLst/>
              <a:gdLst/>
              <a:ahLst/>
              <a:cxnLst/>
              <a:rect l="l" t="t" r="r" b="b"/>
              <a:pathLst>
                <a:path w="22093" h="14525" extrusionOk="0">
                  <a:moveTo>
                    <a:pt x="8528" y="1"/>
                  </a:moveTo>
                  <a:cubicBezTo>
                    <a:pt x="4342" y="1"/>
                    <a:pt x="678" y="1810"/>
                    <a:pt x="1" y="2615"/>
                  </a:cubicBezTo>
                  <a:cubicBezTo>
                    <a:pt x="1287" y="2662"/>
                    <a:pt x="2326" y="2706"/>
                    <a:pt x="2999" y="2731"/>
                  </a:cubicBezTo>
                  <a:cubicBezTo>
                    <a:pt x="5888" y="2841"/>
                    <a:pt x="9574" y="3008"/>
                    <a:pt x="12060" y="4366"/>
                  </a:cubicBezTo>
                  <a:cubicBezTo>
                    <a:pt x="12293" y="4307"/>
                    <a:pt x="12726" y="4221"/>
                    <a:pt x="13294" y="4221"/>
                  </a:cubicBezTo>
                  <a:cubicBezTo>
                    <a:pt x="15493" y="4221"/>
                    <a:pt x="19705" y="5503"/>
                    <a:pt x="22088" y="14525"/>
                  </a:cubicBezTo>
                  <a:lnTo>
                    <a:pt x="22092" y="14525"/>
                  </a:lnTo>
                  <a:cubicBezTo>
                    <a:pt x="21782" y="13136"/>
                    <a:pt x="21422" y="11783"/>
                    <a:pt x="21018" y="10484"/>
                  </a:cubicBezTo>
                  <a:cubicBezTo>
                    <a:pt x="18446" y="2221"/>
                    <a:pt x="13166" y="1"/>
                    <a:pt x="852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5" name="Google Shape;1505;p35"/>
            <p:cNvSpPr/>
            <p:nvPr/>
          </p:nvSpPr>
          <p:spPr>
            <a:xfrm>
              <a:off x="4948178" y="3092308"/>
              <a:ext cx="234651" cy="136893"/>
            </a:xfrm>
            <a:custGeom>
              <a:avLst/>
              <a:gdLst/>
              <a:ahLst/>
              <a:cxnLst/>
              <a:rect l="l" t="t" r="r" b="b"/>
              <a:pathLst>
                <a:path w="7129" h="4159" extrusionOk="0">
                  <a:moveTo>
                    <a:pt x="4467" y="0"/>
                  </a:moveTo>
                  <a:cubicBezTo>
                    <a:pt x="4171" y="0"/>
                    <a:pt x="3848" y="58"/>
                    <a:pt x="3499" y="194"/>
                  </a:cubicBezTo>
                  <a:cubicBezTo>
                    <a:pt x="2358" y="635"/>
                    <a:pt x="1146" y="1914"/>
                    <a:pt x="0" y="4143"/>
                  </a:cubicBezTo>
                  <a:lnTo>
                    <a:pt x="31" y="4158"/>
                  </a:lnTo>
                  <a:cubicBezTo>
                    <a:pt x="31" y="4158"/>
                    <a:pt x="1300" y="1958"/>
                    <a:pt x="3498" y="1556"/>
                  </a:cubicBezTo>
                  <a:cubicBezTo>
                    <a:pt x="3950" y="1473"/>
                    <a:pt x="4354" y="1439"/>
                    <a:pt x="4713" y="1439"/>
                  </a:cubicBezTo>
                  <a:cubicBezTo>
                    <a:pt x="6445" y="1439"/>
                    <a:pt x="7124" y="2238"/>
                    <a:pt x="7124" y="2238"/>
                  </a:cubicBezTo>
                  <a:lnTo>
                    <a:pt x="7128" y="2237"/>
                  </a:lnTo>
                  <a:cubicBezTo>
                    <a:pt x="7104" y="2169"/>
                    <a:pt x="7082" y="2114"/>
                    <a:pt x="7061" y="2073"/>
                  </a:cubicBezTo>
                  <a:cubicBezTo>
                    <a:pt x="7061" y="2073"/>
                    <a:pt x="6235" y="0"/>
                    <a:pt x="446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6" name="Google Shape;1506;p35"/>
            <p:cNvSpPr/>
            <p:nvPr/>
          </p:nvSpPr>
          <p:spPr>
            <a:xfrm>
              <a:off x="4317693" y="2846829"/>
              <a:ext cx="350249" cy="131232"/>
            </a:xfrm>
            <a:custGeom>
              <a:avLst/>
              <a:gdLst/>
              <a:ahLst/>
              <a:cxnLst/>
              <a:rect l="l" t="t" r="r" b="b"/>
              <a:pathLst>
                <a:path w="10641" h="3987" extrusionOk="0">
                  <a:moveTo>
                    <a:pt x="5342" y="0"/>
                  </a:moveTo>
                  <a:cubicBezTo>
                    <a:pt x="4152" y="0"/>
                    <a:pt x="3188" y="373"/>
                    <a:pt x="2424" y="886"/>
                  </a:cubicBezTo>
                  <a:cubicBezTo>
                    <a:pt x="709" y="2040"/>
                    <a:pt x="0" y="3909"/>
                    <a:pt x="0" y="3909"/>
                  </a:cubicBezTo>
                  <a:lnTo>
                    <a:pt x="0" y="3915"/>
                  </a:lnTo>
                  <a:cubicBezTo>
                    <a:pt x="746" y="3897"/>
                    <a:pt x="1501" y="3886"/>
                    <a:pt x="2254" y="3878"/>
                  </a:cubicBezTo>
                  <a:lnTo>
                    <a:pt x="2254" y="3832"/>
                  </a:lnTo>
                  <a:cubicBezTo>
                    <a:pt x="2254" y="3832"/>
                    <a:pt x="2334" y="3617"/>
                    <a:pt x="2506" y="3318"/>
                  </a:cubicBezTo>
                  <a:cubicBezTo>
                    <a:pt x="2797" y="2809"/>
                    <a:pt x="3352" y="2052"/>
                    <a:pt x="4232" y="1681"/>
                  </a:cubicBezTo>
                  <a:cubicBezTo>
                    <a:pt x="4550" y="1548"/>
                    <a:pt x="4910" y="1464"/>
                    <a:pt x="5316" y="1464"/>
                  </a:cubicBezTo>
                  <a:cubicBezTo>
                    <a:pt x="5347" y="1464"/>
                    <a:pt x="5378" y="1464"/>
                    <a:pt x="5409" y="1465"/>
                  </a:cubicBezTo>
                  <a:cubicBezTo>
                    <a:pt x="7612" y="1520"/>
                    <a:pt x="8259" y="3426"/>
                    <a:pt x="8392" y="3926"/>
                  </a:cubicBezTo>
                  <a:cubicBezTo>
                    <a:pt x="9177" y="3944"/>
                    <a:pt x="9931" y="3963"/>
                    <a:pt x="10639" y="3987"/>
                  </a:cubicBezTo>
                  <a:lnTo>
                    <a:pt x="10640" y="3950"/>
                  </a:lnTo>
                  <a:cubicBezTo>
                    <a:pt x="10640" y="3950"/>
                    <a:pt x="9856" y="258"/>
                    <a:pt x="5691" y="11"/>
                  </a:cubicBezTo>
                  <a:cubicBezTo>
                    <a:pt x="5573" y="4"/>
                    <a:pt x="5456" y="0"/>
                    <a:pt x="534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7" name="Google Shape;1507;p35"/>
            <p:cNvSpPr/>
            <p:nvPr/>
          </p:nvSpPr>
          <p:spPr>
            <a:xfrm>
              <a:off x="4808125" y="3697021"/>
              <a:ext cx="95256" cy="103024"/>
            </a:xfrm>
            <a:custGeom>
              <a:avLst/>
              <a:gdLst/>
              <a:ahLst/>
              <a:cxnLst/>
              <a:rect l="l" t="t" r="r" b="b"/>
              <a:pathLst>
                <a:path w="2894" h="3130" extrusionOk="0">
                  <a:moveTo>
                    <a:pt x="384" y="0"/>
                  </a:moveTo>
                  <a:cubicBezTo>
                    <a:pt x="246" y="967"/>
                    <a:pt x="117" y="1975"/>
                    <a:pt x="0" y="3026"/>
                  </a:cubicBezTo>
                  <a:lnTo>
                    <a:pt x="105" y="3038"/>
                  </a:lnTo>
                  <a:cubicBezTo>
                    <a:pt x="105" y="3038"/>
                    <a:pt x="1365" y="3129"/>
                    <a:pt x="2174" y="3129"/>
                  </a:cubicBezTo>
                  <a:cubicBezTo>
                    <a:pt x="2405" y="3129"/>
                    <a:pt x="2599" y="3122"/>
                    <a:pt x="2717" y="3103"/>
                  </a:cubicBezTo>
                  <a:cubicBezTo>
                    <a:pt x="2777" y="2018"/>
                    <a:pt x="2837" y="979"/>
                    <a:pt x="2893" y="0"/>
                  </a:cubicBezTo>
                  <a:lnTo>
                    <a:pt x="2893" y="0"/>
                  </a:lnTo>
                  <a:cubicBezTo>
                    <a:pt x="2877" y="4"/>
                    <a:pt x="2863" y="8"/>
                    <a:pt x="2851" y="12"/>
                  </a:cubicBezTo>
                  <a:cubicBezTo>
                    <a:pt x="2699" y="55"/>
                    <a:pt x="2383" y="69"/>
                    <a:pt x="2029" y="69"/>
                  </a:cubicBezTo>
                  <a:cubicBezTo>
                    <a:pt x="1319" y="69"/>
                    <a:pt x="456" y="12"/>
                    <a:pt x="456" y="11"/>
                  </a:cubicBezTo>
                  <a:lnTo>
                    <a:pt x="384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8" name="Google Shape;1508;p35"/>
            <p:cNvSpPr/>
            <p:nvPr/>
          </p:nvSpPr>
          <p:spPr>
            <a:xfrm>
              <a:off x="4897489" y="3584320"/>
              <a:ext cx="362295" cy="214836"/>
            </a:xfrm>
            <a:custGeom>
              <a:avLst/>
              <a:gdLst/>
              <a:ahLst/>
              <a:cxnLst/>
              <a:rect l="l" t="t" r="r" b="b"/>
              <a:pathLst>
                <a:path w="11007" h="6527" extrusionOk="0">
                  <a:moveTo>
                    <a:pt x="10671" y="0"/>
                  </a:moveTo>
                  <a:cubicBezTo>
                    <a:pt x="10030" y="213"/>
                    <a:pt x="1328" y="3090"/>
                    <a:pt x="178" y="3424"/>
                  </a:cubicBezTo>
                  <a:cubicBezTo>
                    <a:pt x="122" y="4403"/>
                    <a:pt x="62" y="5441"/>
                    <a:pt x="1" y="6527"/>
                  </a:cubicBezTo>
                  <a:cubicBezTo>
                    <a:pt x="8" y="6525"/>
                    <a:pt x="14" y="6525"/>
                    <a:pt x="21" y="6522"/>
                  </a:cubicBezTo>
                  <a:cubicBezTo>
                    <a:pt x="519" y="6430"/>
                    <a:pt x="5560" y="5472"/>
                    <a:pt x="11007" y="3090"/>
                  </a:cubicBezTo>
                  <a:cubicBezTo>
                    <a:pt x="10898" y="2035"/>
                    <a:pt x="10787" y="1001"/>
                    <a:pt x="1067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9" name="Google Shape;1509;p35"/>
            <p:cNvSpPr/>
            <p:nvPr/>
          </p:nvSpPr>
          <p:spPr>
            <a:xfrm>
              <a:off x="4784624" y="3994472"/>
              <a:ext cx="52072" cy="37556"/>
            </a:xfrm>
            <a:custGeom>
              <a:avLst/>
              <a:gdLst/>
              <a:ahLst/>
              <a:cxnLst/>
              <a:rect l="l" t="t" r="r" b="b"/>
              <a:pathLst>
                <a:path w="1582" h="1141" extrusionOk="0">
                  <a:moveTo>
                    <a:pt x="103" y="0"/>
                  </a:moveTo>
                  <a:cubicBezTo>
                    <a:pt x="66" y="388"/>
                    <a:pt x="35" y="767"/>
                    <a:pt x="0" y="1141"/>
                  </a:cubicBezTo>
                  <a:lnTo>
                    <a:pt x="1581" y="391"/>
                  </a:lnTo>
                  <a:cubicBezTo>
                    <a:pt x="1443" y="232"/>
                    <a:pt x="202" y="17"/>
                    <a:pt x="10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0" name="Google Shape;1510;p35"/>
            <p:cNvSpPr/>
            <p:nvPr/>
          </p:nvSpPr>
          <p:spPr>
            <a:xfrm>
              <a:off x="4752959" y="4007309"/>
              <a:ext cx="95947" cy="688351"/>
            </a:xfrm>
            <a:custGeom>
              <a:avLst/>
              <a:gdLst/>
              <a:ahLst/>
              <a:cxnLst/>
              <a:rect l="l" t="t" r="r" b="b"/>
              <a:pathLst>
                <a:path w="2915" h="20913" extrusionOk="0">
                  <a:moveTo>
                    <a:pt x="2543" y="1"/>
                  </a:moveTo>
                  <a:lnTo>
                    <a:pt x="964" y="751"/>
                  </a:lnTo>
                  <a:cubicBezTo>
                    <a:pt x="1" y="11851"/>
                    <a:pt x="213" y="17700"/>
                    <a:pt x="20" y="20912"/>
                  </a:cubicBezTo>
                  <a:cubicBezTo>
                    <a:pt x="230" y="20866"/>
                    <a:pt x="1383" y="20609"/>
                    <a:pt x="1719" y="20309"/>
                  </a:cubicBezTo>
                  <a:cubicBezTo>
                    <a:pt x="2090" y="19977"/>
                    <a:pt x="2915" y="423"/>
                    <a:pt x="254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1" name="Google Shape;1511;p35"/>
            <p:cNvSpPr/>
            <p:nvPr/>
          </p:nvSpPr>
          <p:spPr>
            <a:xfrm>
              <a:off x="4863652" y="4391294"/>
              <a:ext cx="435433" cy="389450"/>
            </a:xfrm>
            <a:custGeom>
              <a:avLst/>
              <a:gdLst/>
              <a:ahLst/>
              <a:cxnLst/>
              <a:rect l="l" t="t" r="r" b="b"/>
              <a:pathLst>
                <a:path w="13229" h="11832" extrusionOk="0">
                  <a:moveTo>
                    <a:pt x="13162" y="1"/>
                  </a:moveTo>
                  <a:cubicBezTo>
                    <a:pt x="13162" y="1"/>
                    <a:pt x="12108" y="2789"/>
                    <a:pt x="7154" y="4151"/>
                  </a:cubicBezTo>
                  <a:cubicBezTo>
                    <a:pt x="5960" y="4480"/>
                    <a:pt x="4830" y="4593"/>
                    <a:pt x="3837" y="4593"/>
                  </a:cubicBezTo>
                  <a:cubicBezTo>
                    <a:pt x="1620" y="4593"/>
                    <a:pt x="91" y="4028"/>
                    <a:pt x="91" y="4028"/>
                  </a:cubicBezTo>
                  <a:cubicBezTo>
                    <a:pt x="24" y="6985"/>
                    <a:pt x="1" y="9671"/>
                    <a:pt x="49" y="11832"/>
                  </a:cubicBezTo>
                  <a:cubicBezTo>
                    <a:pt x="1015" y="11739"/>
                    <a:pt x="8095" y="10389"/>
                    <a:pt x="11392" y="9219"/>
                  </a:cubicBezTo>
                  <a:cubicBezTo>
                    <a:pt x="12118" y="8962"/>
                    <a:pt x="12660" y="8712"/>
                    <a:pt x="12914" y="8487"/>
                  </a:cubicBezTo>
                  <a:cubicBezTo>
                    <a:pt x="13116" y="8309"/>
                    <a:pt x="13229" y="4750"/>
                    <a:pt x="13187" y="1"/>
                  </a:cubicBezTo>
                  <a:close/>
                </a:path>
              </a:pathLst>
            </a:custGeom>
            <a:solidFill>
              <a:srgbClr val="FF8C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2" name="Google Shape;1512;p35"/>
            <p:cNvSpPr/>
            <p:nvPr/>
          </p:nvSpPr>
          <p:spPr>
            <a:xfrm>
              <a:off x="4877773" y="3139673"/>
              <a:ext cx="339255" cy="277078"/>
            </a:xfrm>
            <a:custGeom>
              <a:avLst/>
              <a:gdLst/>
              <a:ahLst/>
              <a:cxnLst/>
              <a:rect l="l" t="t" r="r" b="b"/>
              <a:pathLst>
                <a:path w="10307" h="8418" extrusionOk="0">
                  <a:moveTo>
                    <a:pt x="6853" y="1"/>
                  </a:moveTo>
                  <a:cubicBezTo>
                    <a:pt x="6495" y="1"/>
                    <a:pt x="6091" y="35"/>
                    <a:pt x="5639" y="118"/>
                  </a:cubicBezTo>
                  <a:cubicBezTo>
                    <a:pt x="3440" y="521"/>
                    <a:pt x="2171" y="2720"/>
                    <a:pt x="2171" y="2720"/>
                  </a:cubicBezTo>
                  <a:lnTo>
                    <a:pt x="2140" y="2705"/>
                  </a:lnTo>
                  <a:cubicBezTo>
                    <a:pt x="1385" y="4179"/>
                    <a:pt x="657" y="6070"/>
                    <a:pt x="1" y="8410"/>
                  </a:cubicBezTo>
                  <a:lnTo>
                    <a:pt x="32" y="8418"/>
                  </a:lnTo>
                  <a:lnTo>
                    <a:pt x="1302" y="8418"/>
                  </a:lnTo>
                  <a:cubicBezTo>
                    <a:pt x="1302" y="8418"/>
                    <a:pt x="2448" y="6747"/>
                    <a:pt x="3099" y="6064"/>
                  </a:cubicBezTo>
                  <a:cubicBezTo>
                    <a:pt x="4248" y="4856"/>
                    <a:pt x="5673" y="4256"/>
                    <a:pt x="6780" y="4256"/>
                  </a:cubicBezTo>
                  <a:cubicBezTo>
                    <a:pt x="6866" y="4256"/>
                    <a:pt x="6949" y="4260"/>
                    <a:pt x="7031" y="4267"/>
                  </a:cubicBezTo>
                  <a:cubicBezTo>
                    <a:pt x="8765" y="4422"/>
                    <a:pt x="9789" y="5600"/>
                    <a:pt x="10284" y="6219"/>
                  </a:cubicBezTo>
                  <a:lnTo>
                    <a:pt x="10307" y="6215"/>
                  </a:lnTo>
                  <a:cubicBezTo>
                    <a:pt x="9884" y="3443"/>
                    <a:pt x="9504" y="1473"/>
                    <a:pt x="9268" y="799"/>
                  </a:cubicBezTo>
                  <a:lnTo>
                    <a:pt x="9264" y="800"/>
                  </a:lnTo>
                  <a:cubicBezTo>
                    <a:pt x="9264" y="800"/>
                    <a:pt x="8585" y="1"/>
                    <a:pt x="6853" y="1"/>
                  </a:cubicBezTo>
                  <a:close/>
                </a:path>
              </a:pathLst>
            </a:custGeom>
            <a:solidFill>
              <a:srgbClr val="FF8C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3" name="Google Shape;1513;p35"/>
            <p:cNvSpPr/>
            <p:nvPr/>
          </p:nvSpPr>
          <p:spPr>
            <a:xfrm>
              <a:off x="4746442" y="3796621"/>
              <a:ext cx="151113" cy="984521"/>
            </a:xfrm>
            <a:custGeom>
              <a:avLst/>
              <a:gdLst/>
              <a:ahLst/>
              <a:cxnLst/>
              <a:rect l="l" t="t" r="r" b="b"/>
              <a:pathLst>
                <a:path w="4591" h="29911" extrusionOk="0">
                  <a:moveTo>
                    <a:pt x="1874" y="0"/>
                  </a:moveTo>
                  <a:cubicBezTo>
                    <a:pt x="1634" y="2151"/>
                    <a:pt x="1433" y="4152"/>
                    <a:pt x="1263" y="6009"/>
                  </a:cubicBezTo>
                  <a:cubicBezTo>
                    <a:pt x="1360" y="6027"/>
                    <a:pt x="2602" y="6242"/>
                    <a:pt x="2741" y="6401"/>
                  </a:cubicBezTo>
                  <a:cubicBezTo>
                    <a:pt x="3113" y="6825"/>
                    <a:pt x="2288" y="26378"/>
                    <a:pt x="1917" y="26708"/>
                  </a:cubicBezTo>
                  <a:cubicBezTo>
                    <a:pt x="1581" y="27009"/>
                    <a:pt x="430" y="27265"/>
                    <a:pt x="217" y="27312"/>
                  </a:cubicBezTo>
                  <a:cubicBezTo>
                    <a:pt x="172" y="28046"/>
                    <a:pt x="105" y="28643"/>
                    <a:pt x="1" y="29133"/>
                  </a:cubicBezTo>
                  <a:lnTo>
                    <a:pt x="99" y="29155"/>
                  </a:lnTo>
                  <a:cubicBezTo>
                    <a:pt x="99" y="29155"/>
                    <a:pt x="2042" y="29911"/>
                    <a:pt x="3342" y="29911"/>
                  </a:cubicBezTo>
                  <a:cubicBezTo>
                    <a:pt x="3434" y="29911"/>
                    <a:pt x="3524" y="29907"/>
                    <a:pt x="3609" y="29899"/>
                  </a:cubicBezTo>
                  <a:cubicBezTo>
                    <a:pt x="3561" y="27738"/>
                    <a:pt x="3583" y="25054"/>
                    <a:pt x="3651" y="22095"/>
                  </a:cubicBezTo>
                  <a:cubicBezTo>
                    <a:pt x="3810" y="15174"/>
                    <a:pt x="4220" y="6759"/>
                    <a:pt x="4591" y="77"/>
                  </a:cubicBezTo>
                  <a:lnTo>
                    <a:pt x="4591" y="77"/>
                  </a:lnTo>
                  <a:cubicBezTo>
                    <a:pt x="4473" y="96"/>
                    <a:pt x="4279" y="103"/>
                    <a:pt x="4048" y="103"/>
                  </a:cubicBezTo>
                  <a:cubicBezTo>
                    <a:pt x="3238" y="103"/>
                    <a:pt x="1978" y="12"/>
                    <a:pt x="1978" y="12"/>
                  </a:cubicBezTo>
                  <a:lnTo>
                    <a:pt x="1874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4" name="Google Shape;1514;p35"/>
            <p:cNvSpPr/>
            <p:nvPr/>
          </p:nvSpPr>
          <p:spPr>
            <a:xfrm>
              <a:off x="4820797" y="3416388"/>
              <a:ext cx="99831" cy="282937"/>
            </a:xfrm>
            <a:custGeom>
              <a:avLst/>
              <a:gdLst/>
              <a:ahLst/>
              <a:cxnLst/>
              <a:rect l="l" t="t" r="r" b="b"/>
              <a:pathLst>
                <a:path w="3033" h="8596" extrusionOk="0">
                  <a:moveTo>
                    <a:pt x="1732" y="1"/>
                  </a:moveTo>
                  <a:cubicBezTo>
                    <a:pt x="1067" y="2372"/>
                    <a:pt x="477" y="5201"/>
                    <a:pt x="1" y="8527"/>
                  </a:cubicBezTo>
                  <a:lnTo>
                    <a:pt x="72" y="8538"/>
                  </a:lnTo>
                  <a:cubicBezTo>
                    <a:pt x="72" y="8538"/>
                    <a:pt x="933" y="8595"/>
                    <a:pt x="1642" y="8595"/>
                  </a:cubicBezTo>
                  <a:cubicBezTo>
                    <a:pt x="1997" y="8595"/>
                    <a:pt x="2313" y="8581"/>
                    <a:pt x="2466" y="8538"/>
                  </a:cubicBezTo>
                  <a:cubicBezTo>
                    <a:pt x="2478" y="8534"/>
                    <a:pt x="2492" y="8530"/>
                    <a:pt x="2508" y="8526"/>
                  </a:cubicBezTo>
                  <a:cubicBezTo>
                    <a:pt x="2802" y="3479"/>
                    <a:pt x="3033" y="11"/>
                    <a:pt x="3033" y="11"/>
                  </a:cubicBezTo>
                  <a:lnTo>
                    <a:pt x="1763" y="11"/>
                  </a:lnTo>
                  <a:lnTo>
                    <a:pt x="1732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5" name="Google Shape;1515;p35"/>
            <p:cNvSpPr/>
            <p:nvPr/>
          </p:nvSpPr>
          <p:spPr>
            <a:xfrm>
              <a:off x="4866648" y="3686027"/>
              <a:ext cx="431088" cy="856481"/>
            </a:xfrm>
            <a:custGeom>
              <a:avLst/>
              <a:gdLst/>
              <a:ahLst/>
              <a:cxnLst/>
              <a:rect l="l" t="t" r="r" b="b"/>
              <a:pathLst>
                <a:path w="13097" h="26021" extrusionOk="0">
                  <a:moveTo>
                    <a:pt x="11946" y="0"/>
                  </a:moveTo>
                  <a:cubicBezTo>
                    <a:pt x="6498" y="2382"/>
                    <a:pt x="1456" y="3340"/>
                    <a:pt x="960" y="3432"/>
                  </a:cubicBezTo>
                  <a:cubicBezTo>
                    <a:pt x="952" y="3436"/>
                    <a:pt x="946" y="3436"/>
                    <a:pt x="940" y="3437"/>
                  </a:cubicBezTo>
                  <a:cubicBezTo>
                    <a:pt x="569" y="10119"/>
                    <a:pt x="159" y="18535"/>
                    <a:pt x="0" y="25455"/>
                  </a:cubicBezTo>
                  <a:cubicBezTo>
                    <a:pt x="0" y="25455"/>
                    <a:pt x="1529" y="26020"/>
                    <a:pt x="3746" y="26020"/>
                  </a:cubicBezTo>
                  <a:cubicBezTo>
                    <a:pt x="4739" y="26020"/>
                    <a:pt x="5869" y="25907"/>
                    <a:pt x="7063" y="25578"/>
                  </a:cubicBezTo>
                  <a:cubicBezTo>
                    <a:pt x="12017" y="24216"/>
                    <a:pt x="13071" y="21428"/>
                    <a:pt x="13071" y="21428"/>
                  </a:cubicBezTo>
                  <a:lnTo>
                    <a:pt x="13096" y="21428"/>
                  </a:lnTo>
                  <a:cubicBezTo>
                    <a:pt x="13063" y="17418"/>
                    <a:pt x="12922" y="12559"/>
                    <a:pt x="12638" y="8172"/>
                  </a:cubicBezTo>
                  <a:cubicBezTo>
                    <a:pt x="12458" y="5409"/>
                    <a:pt x="12216" y="2633"/>
                    <a:pt x="11946" y="0"/>
                  </a:cubicBezTo>
                  <a:close/>
                </a:path>
              </a:pathLst>
            </a:custGeom>
            <a:solidFill>
              <a:srgbClr val="FF8C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6" name="Google Shape;1516;p35"/>
            <p:cNvSpPr/>
            <p:nvPr/>
          </p:nvSpPr>
          <p:spPr>
            <a:xfrm>
              <a:off x="4903348" y="3279758"/>
              <a:ext cx="345377" cy="417296"/>
            </a:xfrm>
            <a:custGeom>
              <a:avLst/>
              <a:gdLst/>
              <a:ahLst/>
              <a:cxnLst/>
              <a:rect l="l" t="t" r="r" b="b"/>
              <a:pathLst>
                <a:path w="10493" h="12678" extrusionOk="0">
                  <a:moveTo>
                    <a:pt x="6002" y="0"/>
                  </a:moveTo>
                  <a:cubicBezTo>
                    <a:pt x="4894" y="0"/>
                    <a:pt x="3470" y="601"/>
                    <a:pt x="2322" y="1808"/>
                  </a:cubicBezTo>
                  <a:cubicBezTo>
                    <a:pt x="1672" y="2491"/>
                    <a:pt x="525" y="4162"/>
                    <a:pt x="525" y="4162"/>
                  </a:cubicBezTo>
                  <a:cubicBezTo>
                    <a:pt x="525" y="4162"/>
                    <a:pt x="294" y="7630"/>
                    <a:pt x="0" y="12677"/>
                  </a:cubicBezTo>
                  <a:cubicBezTo>
                    <a:pt x="1150" y="12343"/>
                    <a:pt x="9852" y="9466"/>
                    <a:pt x="10493" y="9253"/>
                  </a:cubicBezTo>
                  <a:cubicBezTo>
                    <a:pt x="10178" y="6513"/>
                    <a:pt x="9842" y="4016"/>
                    <a:pt x="9530" y="1959"/>
                  </a:cubicBezTo>
                  <a:lnTo>
                    <a:pt x="9507" y="1963"/>
                  </a:lnTo>
                  <a:cubicBezTo>
                    <a:pt x="9012" y="1343"/>
                    <a:pt x="7989" y="165"/>
                    <a:pt x="6255" y="11"/>
                  </a:cubicBezTo>
                  <a:cubicBezTo>
                    <a:pt x="6173" y="4"/>
                    <a:pt x="6088" y="0"/>
                    <a:pt x="6002" y="0"/>
                  </a:cubicBezTo>
                  <a:close/>
                </a:path>
              </a:pathLst>
            </a:custGeom>
            <a:solidFill>
              <a:srgbClr val="FF8C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7" name="Google Shape;1517;p35"/>
            <p:cNvSpPr/>
            <p:nvPr/>
          </p:nvSpPr>
          <p:spPr>
            <a:xfrm>
              <a:off x="3516247" y="2974242"/>
              <a:ext cx="1813090" cy="1857920"/>
            </a:xfrm>
            <a:custGeom>
              <a:avLst/>
              <a:gdLst/>
              <a:ahLst/>
              <a:cxnLst/>
              <a:rect l="l" t="t" r="r" b="b"/>
              <a:pathLst>
                <a:path w="55084" h="56446" extrusionOk="0">
                  <a:moveTo>
                    <a:pt x="28123" y="1"/>
                  </a:moveTo>
                  <a:cubicBezTo>
                    <a:pt x="27618" y="1"/>
                    <a:pt x="27109" y="3"/>
                    <a:pt x="26600" y="7"/>
                  </a:cubicBezTo>
                  <a:cubicBezTo>
                    <a:pt x="25848" y="15"/>
                    <a:pt x="25093" y="26"/>
                    <a:pt x="24347" y="44"/>
                  </a:cubicBezTo>
                  <a:cubicBezTo>
                    <a:pt x="21275" y="122"/>
                    <a:pt x="18341" y="314"/>
                    <a:pt x="16130" y="698"/>
                  </a:cubicBezTo>
                  <a:cubicBezTo>
                    <a:pt x="14630" y="959"/>
                    <a:pt x="13465" y="1313"/>
                    <a:pt x="12817" y="1777"/>
                  </a:cubicBezTo>
                  <a:cubicBezTo>
                    <a:pt x="9267" y="4339"/>
                    <a:pt x="3403" y="10782"/>
                    <a:pt x="1420" y="29529"/>
                  </a:cubicBezTo>
                  <a:cubicBezTo>
                    <a:pt x="1" y="42969"/>
                    <a:pt x="1353" y="51782"/>
                    <a:pt x="2909" y="53069"/>
                  </a:cubicBezTo>
                  <a:cubicBezTo>
                    <a:pt x="4582" y="54455"/>
                    <a:pt x="19740" y="56446"/>
                    <a:pt x="29303" y="56446"/>
                  </a:cubicBezTo>
                  <a:cubicBezTo>
                    <a:pt x="33418" y="56446"/>
                    <a:pt x="36498" y="56077"/>
                    <a:pt x="37019" y="55133"/>
                  </a:cubicBezTo>
                  <a:cubicBezTo>
                    <a:pt x="37173" y="54856"/>
                    <a:pt x="37287" y="54523"/>
                    <a:pt x="37375" y="54119"/>
                  </a:cubicBezTo>
                  <a:cubicBezTo>
                    <a:pt x="37481" y="53629"/>
                    <a:pt x="37547" y="53032"/>
                    <a:pt x="37591" y="52298"/>
                  </a:cubicBezTo>
                  <a:cubicBezTo>
                    <a:pt x="37785" y="49085"/>
                    <a:pt x="37573" y="43235"/>
                    <a:pt x="38535" y="32137"/>
                  </a:cubicBezTo>
                  <a:cubicBezTo>
                    <a:pt x="38570" y="31763"/>
                    <a:pt x="38601" y="31382"/>
                    <a:pt x="38638" y="30994"/>
                  </a:cubicBezTo>
                  <a:cubicBezTo>
                    <a:pt x="38807" y="29137"/>
                    <a:pt x="39008" y="27137"/>
                    <a:pt x="39249" y="24985"/>
                  </a:cubicBezTo>
                  <a:cubicBezTo>
                    <a:pt x="39366" y="23933"/>
                    <a:pt x="39495" y="22924"/>
                    <a:pt x="39633" y="21959"/>
                  </a:cubicBezTo>
                  <a:cubicBezTo>
                    <a:pt x="40110" y="18633"/>
                    <a:pt x="40700" y="15803"/>
                    <a:pt x="41364" y="13433"/>
                  </a:cubicBezTo>
                  <a:cubicBezTo>
                    <a:pt x="42021" y="11093"/>
                    <a:pt x="42749" y="9203"/>
                    <a:pt x="43504" y="7729"/>
                  </a:cubicBezTo>
                  <a:cubicBezTo>
                    <a:pt x="44650" y="5500"/>
                    <a:pt x="45862" y="4220"/>
                    <a:pt x="47003" y="3779"/>
                  </a:cubicBezTo>
                  <a:cubicBezTo>
                    <a:pt x="47352" y="3644"/>
                    <a:pt x="47674" y="3586"/>
                    <a:pt x="47970" y="3586"/>
                  </a:cubicBezTo>
                  <a:cubicBezTo>
                    <a:pt x="49740" y="3586"/>
                    <a:pt x="50565" y="5659"/>
                    <a:pt x="50565" y="5659"/>
                  </a:cubicBezTo>
                  <a:cubicBezTo>
                    <a:pt x="50586" y="5699"/>
                    <a:pt x="50608" y="5754"/>
                    <a:pt x="50632" y="5821"/>
                  </a:cubicBezTo>
                  <a:cubicBezTo>
                    <a:pt x="50867" y="6499"/>
                    <a:pt x="51249" y="8469"/>
                    <a:pt x="51672" y="11241"/>
                  </a:cubicBezTo>
                  <a:cubicBezTo>
                    <a:pt x="51984" y="13298"/>
                    <a:pt x="52320" y="15795"/>
                    <a:pt x="52635" y="18535"/>
                  </a:cubicBezTo>
                  <a:cubicBezTo>
                    <a:pt x="52751" y="19536"/>
                    <a:pt x="52862" y="20570"/>
                    <a:pt x="52972" y="21625"/>
                  </a:cubicBezTo>
                  <a:cubicBezTo>
                    <a:pt x="53241" y="24259"/>
                    <a:pt x="53483" y="27034"/>
                    <a:pt x="53663" y="29797"/>
                  </a:cubicBezTo>
                  <a:cubicBezTo>
                    <a:pt x="53949" y="34184"/>
                    <a:pt x="54090" y="39043"/>
                    <a:pt x="54122" y="43053"/>
                  </a:cubicBezTo>
                  <a:cubicBezTo>
                    <a:pt x="54164" y="47802"/>
                    <a:pt x="54050" y="51361"/>
                    <a:pt x="53848" y="51539"/>
                  </a:cubicBezTo>
                  <a:cubicBezTo>
                    <a:pt x="53595" y="51764"/>
                    <a:pt x="53053" y="52014"/>
                    <a:pt x="52326" y="52271"/>
                  </a:cubicBezTo>
                  <a:lnTo>
                    <a:pt x="52330" y="52282"/>
                  </a:lnTo>
                  <a:cubicBezTo>
                    <a:pt x="52448" y="52292"/>
                    <a:pt x="52678" y="52316"/>
                    <a:pt x="52950" y="52316"/>
                  </a:cubicBezTo>
                  <a:cubicBezTo>
                    <a:pt x="53536" y="52316"/>
                    <a:pt x="54317" y="52205"/>
                    <a:pt x="54591" y="51601"/>
                  </a:cubicBezTo>
                  <a:cubicBezTo>
                    <a:pt x="54954" y="50799"/>
                    <a:pt x="55084" y="47567"/>
                    <a:pt x="54977" y="42515"/>
                  </a:cubicBezTo>
                  <a:cubicBezTo>
                    <a:pt x="54941" y="40899"/>
                    <a:pt x="54884" y="39096"/>
                    <a:pt x="54800" y="37127"/>
                  </a:cubicBezTo>
                  <a:cubicBezTo>
                    <a:pt x="54701" y="34802"/>
                    <a:pt x="54570" y="32244"/>
                    <a:pt x="54405" y="29487"/>
                  </a:cubicBezTo>
                  <a:cubicBezTo>
                    <a:pt x="53581" y="15763"/>
                    <a:pt x="52600" y="9720"/>
                    <a:pt x="51952" y="6861"/>
                  </a:cubicBezTo>
                  <a:cubicBezTo>
                    <a:pt x="51735" y="5909"/>
                    <a:pt x="51555" y="5309"/>
                    <a:pt x="51431" y="4895"/>
                  </a:cubicBezTo>
                  <a:cubicBezTo>
                    <a:pt x="51023" y="3533"/>
                    <a:pt x="50097" y="2587"/>
                    <a:pt x="48888" y="1926"/>
                  </a:cubicBezTo>
                  <a:cubicBezTo>
                    <a:pt x="46402" y="568"/>
                    <a:pt x="42716" y="401"/>
                    <a:pt x="39827" y="291"/>
                  </a:cubicBezTo>
                  <a:cubicBezTo>
                    <a:pt x="39154" y="266"/>
                    <a:pt x="38115" y="222"/>
                    <a:pt x="36829" y="175"/>
                  </a:cubicBezTo>
                  <a:cubicBezTo>
                    <a:pt x="36260" y="155"/>
                    <a:pt x="35643" y="133"/>
                    <a:pt x="34986" y="113"/>
                  </a:cubicBezTo>
                  <a:cubicBezTo>
                    <a:pt x="34277" y="91"/>
                    <a:pt x="33524" y="71"/>
                    <a:pt x="32738" y="54"/>
                  </a:cubicBezTo>
                  <a:cubicBezTo>
                    <a:pt x="32266" y="44"/>
                    <a:pt x="31780" y="34"/>
                    <a:pt x="31285" y="27"/>
                  </a:cubicBezTo>
                  <a:cubicBezTo>
                    <a:pt x="31153" y="25"/>
                    <a:pt x="31023" y="22"/>
                    <a:pt x="30890" y="21"/>
                  </a:cubicBezTo>
                  <a:cubicBezTo>
                    <a:pt x="29988" y="8"/>
                    <a:pt x="29061" y="1"/>
                    <a:pt x="2812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8" name="Google Shape;1518;p35"/>
            <p:cNvSpPr/>
            <p:nvPr/>
          </p:nvSpPr>
          <p:spPr>
            <a:xfrm>
              <a:off x="3622152" y="4167285"/>
              <a:ext cx="269047" cy="209899"/>
            </a:xfrm>
            <a:custGeom>
              <a:avLst/>
              <a:gdLst/>
              <a:ahLst/>
              <a:cxnLst/>
              <a:rect l="l" t="t" r="r" b="b"/>
              <a:pathLst>
                <a:path w="8174" h="6377" extrusionOk="0">
                  <a:moveTo>
                    <a:pt x="1755" y="0"/>
                  </a:moveTo>
                  <a:cubicBezTo>
                    <a:pt x="883" y="0"/>
                    <a:pt x="367" y="738"/>
                    <a:pt x="284" y="1559"/>
                  </a:cubicBezTo>
                  <a:cubicBezTo>
                    <a:pt x="281" y="1587"/>
                    <a:pt x="288" y="1612"/>
                    <a:pt x="301" y="1634"/>
                  </a:cubicBezTo>
                  <a:cubicBezTo>
                    <a:pt x="192" y="1930"/>
                    <a:pt x="115" y="2246"/>
                    <a:pt x="39" y="2555"/>
                  </a:cubicBezTo>
                  <a:cubicBezTo>
                    <a:pt x="5" y="2687"/>
                    <a:pt x="30" y="2798"/>
                    <a:pt x="87" y="2882"/>
                  </a:cubicBezTo>
                  <a:cubicBezTo>
                    <a:pt x="46" y="3267"/>
                    <a:pt x="29" y="3655"/>
                    <a:pt x="21" y="4047"/>
                  </a:cubicBezTo>
                  <a:cubicBezTo>
                    <a:pt x="3" y="4406"/>
                    <a:pt x="0" y="4768"/>
                    <a:pt x="18" y="5132"/>
                  </a:cubicBezTo>
                  <a:cubicBezTo>
                    <a:pt x="32" y="5404"/>
                    <a:pt x="246" y="5539"/>
                    <a:pt x="457" y="5539"/>
                  </a:cubicBezTo>
                  <a:cubicBezTo>
                    <a:pt x="494" y="5539"/>
                    <a:pt x="531" y="5535"/>
                    <a:pt x="567" y="5527"/>
                  </a:cubicBezTo>
                  <a:lnTo>
                    <a:pt x="571" y="5534"/>
                  </a:lnTo>
                  <a:cubicBezTo>
                    <a:pt x="907" y="6139"/>
                    <a:pt x="1358" y="6377"/>
                    <a:pt x="1828" y="6377"/>
                  </a:cubicBezTo>
                  <a:cubicBezTo>
                    <a:pt x="2408" y="6377"/>
                    <a:pt x="3018" y="6016"/>
                    <a:pt x="3478" y="5538"/>
                  </a:cubicBezTo>
                  <a:cubicBezTo>
                    <a:pt x="3762" y="5847"/>
                    <a:pt x="4122" y="6010"/>
                    <a:pt x="4473" y="6010"/>
                  </a:cubicBezTo>
                  <a:cubicBezTo>
                    <a:pt x="4812" y="6010"/>
                    <a:pt x="5143" y="5858"/>
                    <a:pt x="5389" y="5539"/>
                  </a:cubicBezTo>
                  <a:cubicBezTo>
                    <a:pt x="5682" y="5779"/>
                    <a:pt x="5988" y="5887"/>
                    <a:pt x="6285" y="5887"/>
                  </a:cubicBezTo>
                  <a:cubicBezTo>
                    <a:pt x="7058" y="5887"/>
                    <a:pt x="7766" y="5156"/>
                    <a:pt x="8017" y="4133"/>
                  </a:cubicBezTo>
                  <a:cubicBezTo>
                    <a:pt x="8173" y="3494"/>
                    <a:pt x="8127" y="2686"/>
                    <a:pt x="7585" y="2236"/>
                  </a:cubicBezTo>
                  <a:cubicBezTo>
                    <a:pt x="7327" y="2022"/>
                    <a:pt x="7030" y="1939"/>
                    <a:pt x="6719" y="1939"/>
                  </a:cubicBezTo>
                  <a:cubicBezTo>
                    <a:pt x="6233" y="1939"/>
                    <a:pt x="5715" y="2143"/>
                    <a:pt x="5272" y="2369"/>
                  </a:cubicBezTo>
                  <a:cubicBezTo>
                    <a:pt x="4958" y="1538"/>
                    <a:pt x="4258" y="843"/>
                    <a:pt x="3602" y="843"/>
                  </a:cubicBezTo>
                  <a:cubicBezTo>
                    <a:pt x="3408" y="843"/>
                    <a:pt x="3218" y="904"/>
                    <a:pt x="3043" y="1039"/>
                  </a:cubicBezTo>
                  <a:cubicBezTo>
                    <a:pt x="2860" y="501"/>
                    <a:pt x="2488" y="44"/>
                    <a:pt x="1860" y="4"/>
                  </a:cubicBezTo>
                  <a:cubicBezTo>
                    <a:pt x="1824" y="1"/>
                    <a:pt x="1789" y="0"/>
                    <a:pt x="1755" y="0"/>
                  </a:cubicBezTo>
                  <a:close/>
                </a:path>
              </a:pathLst>
            </a:custGeom>
            <a:solidFill>
              <a:srgbClr val="FFFFFF">
                <a:alpha val="26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9" name="Google Shape;1519;p35"/>
            <p:cNvSpPr/>
            <p:nvPr/>
          </p:nvSpPr>
          <p:spPr>
            <a:xfrm>
              <a:off x="4397011" y="3358827"/>
              <a:ext cx="349195" cy="204172"/>
            </a:xfrm>
            <a:custGeom>
              <a:avLst/>
              <a:gdLst/>
              <a:ahLst/>
              <a:cxnLst/>
              <a:rect l="l" t="t" r="r" b="b"/>
              <a:pathLst>
                <a:path w="10609" h="6203" extrusionOk="0">
                  <a:moveTo>
                    <a:pt x="5258" y="0"/>
                  </a:moveTo>
                  <a:cubicBezTo>
                    <a:pt x="4650" y="0"/>
                    <a:pt x="4042" y="302"/>
                    <a:pt x="3714" y="937"/>
                  </a:cubicBezTo>
                  <a:cubicBezTo>
                    <a:pt x="3478" y="873"/>
                    <a:pt x="3245" y="841"/>
                    <a:pt x="3020" y="841"/>
                  </a:cubicBezTo>
                  <a:cubicBezTo>
                    <a:pt x="1983" y="841"/>
                    <a:pt x="1113" y="1509"/>
                    <a:pt x="926" y="2659"/>
                  </a:cubicBezTo>
                  <a:cubicBezTo>
                    <a:pt x="206" y="2961"/>
                    <a:pt x="1" y="3648"/>
                    <a:pt x="561" y="4331"/>
                  </a:cubicBezTo>
                  <a:cubicBezTo>
                    <a:pt x="878" y="4717"/>
                    <a:pt x="1327" y="4893"/>
                    <a:pt x="1781" y="4893"/>
                  </a:cubicBezTo>
                  <a:cubicBezTo>
                    <a:pt x="2029" y="4893"/>
                    <a:pt x="2279" y="4841"/>
                    <a:pt x="2509" y="4741"/>
                  </a:cubicBezTo>
                  <a:cubicBezTo>
                    <a:pt x="2793" y="5308"/>
                    <a:pt x="3381" y="5578"/>
                    <a:pt x="3996" y="5578"/>
                  </a:cubicBezTo>
                  <a:cubicBezTo>
                    <a:pt x="4412" y="5578"/>
                    <a:pt x="4840" y="5454"/>
                    <a:pt x="5196" y="5215"/>
                  </a:cubicBezTo>
                  <a:cubicBezTo>
                    <a:pt x="5504" y="5914"/>
                    <a:pt x="6248" y="6203"/>
                    <a:pt x="7055" y="6203"/>
                  </a:cubicBezTo>
                  <a:cubicBezTo>
                    <a:pt x="7738" y="6203"/>
                    <a:pt x="8467" y="5996"/>
                    <a:pt x="9015" y="5657"/>
                  </a:cubicBezTo>
                  <a:cubicBezTo>
                    <a:pt x="10608" y="4672"/>
                    <a:pt x="10488" y="2222"/>
                    <a:pt x="9171" y="1209"/>
                  </a:cubicBezTo>
                  <a:cubicBezTo>
                    <a:pt x="9026" y="674"/>
                    <a:pt x="8615" y="447"/>
                    <a:pt x="8140" y="447"/>
                  </a:cubicBezTo>
                  <a:cubicBezTo>
                    <a:pt x="7708" y="447"/>
                    <a:pt x="7224" y="635"/>
                    <a:pt x="6839" y="948"/>
                  </a:cubicBezTo>
                  <a:cubicBezTo>
                    <a:pt x="6524" y="328"/>
                    <a:pt x="5891" y="0"/>
                    <a:pt x="5258" y="0"/>
                  </a:cubicBezTo>
                  <a:close/>
                </a:path>
              </a:pathLst>
            </a:custGeom>
            <a:solidFill>
              <a:srgbClr val="FFFFFF">
                <a:alpha val="26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0" name="Google Shape;1520;p35"/>
            <p:cNvSpPr/>
            <p:nvPr/>
          </p:nvSpPr>
          <p:spPr>
            <a:xfrm>
              <a:off x="3733853" y="3264229"/>
              <a:ext cx="467130" cy="270989"/>
            </a:xfrm>
            <a:custGeom>
              <a:avLst/>
              <a:gdLst/>
              <a:ahLst/>
              <a:cxnLst/>
              <a:rect l="l" t="t" r="r" b="b"/>
              <a:pathLst>
                <a:path w="14192" h="8233" extrusionOk="0">
                  <a:moveTo>
                    <a:pt x="5497" y="0"/>
                  </a:moveTo>
                  <a:cubicBezTo>
                    <a:pt x="4854" y="0"/>
                    <a:pt x="4230" y="484"/>
                    <a:pt x="3788" y="885"/>
                  </a:cubicBezTo>
                  <a:cubicBezTo>
                    <a:pt x="3650" y="1009"/>
                    <a:pt x="3517" y="1142"/>
                    <a:pt x="3387" y="1277"/>
                  </a:cubicBezTo>
                  <a:cubicBezTo>
                    <a:pt x="2460" y="1974"/>
                    <a:pt x="1640" y="3089"/>
                    <a:pt x="1205" y="3733"/>
                  </a:cubicBezTo>
                  <a:cubicBezTo>
                    <a:pt x="553" y="4697"/>
                    <a:pt x="0" y="5627"/>
                    <a:pt x="335" y="6812"/>
                  </a:cubicBezTo>
                  <a:cubicBezTo>
                    <a:pt x="535" y="7517"/>
                    <a:pt x="988" y="7823"/>
                    <a:pt x="1485" y="7823"/>
                  </a:cubicBezTo>
                  <a:cubicBezTo>
                    <a:pt x="1717" y="7823"/>
                    <a:pt x="1959" y="7756"/>
                    <a:pt x="2190" y="7632"/>
                  </a:cubicBezTo>
                  <a:cubicBezTo>
                    <a:pt x="2490" y="8066"/>
                    <a:pt x="2997" y="8233"/>
                    <a:pt x="3585" y="8233"/>
                  </a:cubicBezTo>
                  <a:cubicBezTo>
                    <a:pt x="4647" y="8233"/>
                    <a:pt x="5971" y="7687"/>
                    <a:pt x="6809" y="7184"/>
                  </a:cubicBezTo>
                  <a:cubicBezTo>
                    <a:pt x="7208" y="7817"/>
                    <a:pt x="7807" y="8101"/>
                    <a:pt x="8446" y="8101"/>
                  </a:cubicBezTo>
                  <a:cubicBezTo>
                    <a:pt x="9072" y="8101"/>
                    <a:pt x="9736" y="7829"/>
                    <a:pt x="10290" y="7343"/>
                  </a:cubicBezTo>
                  <a:cubicBezTo>
                    <a:pt x="10715" y="7606"/>
                    <a:pt x="11179" y="7734"/>
                    <a:pt x="11633" y="7734"/>
                  </a:cubicBezTo>
                  <a:cubicBezTo>
                    <a:pt x="12569" y="7734"/>
                    <a:pt x="13464" y="7190"/>
                    <a:pt x="13897" y="6169"/>
                  </a:cubicBezTo>
                  <a:cubicBezTo>
                    <a:pt x="14192" y="5474"/>
                    <a:pt x="14145" y="4719"/>
                    <a:pt x="13617" y="4154"/>
                  </a:cubicBezTo>
                  <a:cubicBezTo>
                    <a:pt x="13196" y="3704"/>
                    <a:pt x="12569" y="3570"/>
                    <a:pt x="11937" y="3570"/>
                  </a:cubicBezTo>
                  <a:cubicBezTo>
                    <a:pt x="11701" y="3570"/>
                    <a:pt x="11464" y="3589"/>
                    <a:pt x="11236" y="3616"/>
                  </a:cubicBezTo>
                  <a:cubicBezTo>
                    <a:pt x="11151" y="2183"/>
                    <a:pt x="10037" y="1512"/>
                    <a:pt x="8782" y="1512"/>
                  </a:cubicBezTo>
                  <a:cubicBezTo>
                    <a:pt x="8289" y="1512"/>
                    <a:pt x="7775" y="1615"/>
                    <a:pt x="7293" y="1816"/>
                  </a:cubicBezTo>
                  <a:cubicBezTo>
                    <a:pt x="7047" y="1063"/>
                    <a:pt x="6659" y="316"/>
                    <a:pt x="5871" y="59"/>
                  </a:cubicBezTo>
                  <a:cubicBezTo>
                    <a:pt x="5746" y="18"/>
                    <a:pt x="5621" y="0"/>
                    <a:pt x="5497" y="0"/>
                  </a:cubicBezTo>
                  <a:close/>
                </a:path>
              </a:pathLst>
            </a:custGeom>
            <a:solidFill>
              <a:srgbClr val="FFFFFF">
                <a:alpha val="26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1" name="Google Shape;1521;p35"/>
            <p:cNvSpPr/>
            <p:nvPr/>
          </p:nvSpPr>
          <p:spPr>
            <a:xfrm>
              <a:off x="3954970" y="3920875"/>
              <a:ext cx="491421" cy="273194"/>
            </a:xfrm>
            <a:custGeom>
              <a:avLst/>
              <a:gdLst/>
              <a:ahLst/>
              <a:cxnLst/>
              <a:rect l="l" t="t" r="r" b="b"/>
              <a:pathLst>
                <a:path w="14930" h="8300" extrusionOk="0">
                  <a:moveTo>
                    <a:pt x="7506" y="0"/>
                  </a:moveTo>
                  <a:cubicBezTo>
                    <a:pt x="7372" y="0"/>
                    <a:pt x="7233" y="13"/>
                    <a:pt x="7089" y="39"/>
                  </a:cubicBezTo>
                  <a:cubicBezTo>
                    <a:pt x="6216" y="196"/>
                    <a:pt x="5682" y="1003"/>
                    <a:pt x="5515" y="1834"/>
                  </a:cubicBezTo>
                  <a:cubicBezTo>
                    <a:pt x="5162" y="1700"/>
                    <a:pt x="4786" y="1635"/>
                    <a:pt x="4409" y="1635"/>
                  </a:cubicBezTo>
                  <a:cubicBezTo>
                    <a:pt x="3809" y="1635"/>
                    <a:pt x="3205" y="1800"/>
                    <a:pt x="2680" y="2119"/>
                  </a:cubicBezTo>
                  <a:cubicBezTo>
                    <a:pt x="1823" y="2637"/>
                    <a:pt x="1817" y="3398"/>
                    <a:pt x="2222" y="4041"/>
                  </a:cubicBezTo>
                  <a:cubicBezTo>
                    <a:pt x="1067" y="4442"/>
                    <a:pt x="1" y="5322"/>
                    <a:pt x="965" y="6606"/>
                  </a:cubicBezTo>
                  <a:cubicBezTo>
                    <a:pt x="1514" y="7338"/>
                    <a:pt x="2328" y="7643"/>
                    <a:pt x="3170" y="7643"/>
                  </a:cubicBezTo>
                  <a:cubicBezTo>
                    <a:pt x="3870" y="7643"/>
                    <a:pt x="4589" y="7432"/>
                    <a:pt x="5191" y="7080"/>
                  </a:cubicBezTo>
                  <a:cubicBezTo>
                    <a:pt x="5885" y="7859"/>
                    <a:pt x="6948" y="8299"/>
                    <a:pt x="7962" y="8299"/>
                  </a:cubicBezTo>
                  <a:cubicBezTo>
                    <a:pt x="8873" y="8299"/>
                    <a:pt x="9745" y="7944"/>
                    <a:pt x="10276" y="7160"/>
                  </a:cubicBezTo>
                  <a:cubicBezTo>
                    <a:pt x="10738" y="7527"/>
                    <a:pt x="11241" y="7702"/>
                    <a:pt x="11738" y="7702"/>
                  </a:cubicBezTo>
                  <a:cubicBezTo>
                    <a:pt x="12620" y="7702"/>
                    <a:pt x="13487" y="7154"/>
                    <a:pt x="14089" y="6165"/>
                  </a:cubicBezTo>
                  <a:cubicBezTo>
                    <a:pt x="14930" y="4785"/>
                    <a:pt x="14612" y="3052"/>
                    <a:pt x="13067" y="2844"/>
                  </a:cubicBezTo>
                  <a:cubicBezTo>
                    <a:pt x="13219" y="1382"/>
                    <a:pt x="11687" y="514"/>
                    <a:pt x="10414" y="514"/>
                  </a:cubicBezTo>
                  <a:cubicBezTo>
                    <a:pt x="9888" y="514"/>
                    <a:pt x="9407" y="662"/>
                    <a:pt x="9106" y="978"/>
                  </a:cubicBezTo>
                  <a:cubicBezTo>
                    <a:pt x="8757" y="354"/>
                    <a:pt x="8209" y="0"/>
                    <a:pt x="7506" y="0"/>
                  </a:cubicBezTo>
                  <a:close/>
                </a:path>
              </a:pathLst>
            </a:custGeom>
            <a:solidFill>
              <a:srgbClr val="FFFFFF">
                <a:alpha val="26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2" name="Google Shape;1522;p35"/>
            <p:cNvSpPr/>
            <p:nvPr/>
          </p:nvSpPr>
          <p:spPr>
            <a:xfrm>
              <a:off x="4207263" y="3044384"/>
              <a:ext cx="495634" cy="220794"/>
            </a:xfrm>
            <a:custGeom>
              <a:avLst/>
              <a:gdLst/>
              <a:ahLst/>
              <a:cxnLst/>
              <a:rect l="l" t="t" r="r" b="b"/>
              <a:pathLst>
                <a:path w="15058" h="6708" extrusionOk="0">
                  <a:moveTo>
                    <a:pt x="7953" y="1"/>
                  </a:moveTo>
                  <a:cubicBezTo>
                    <a:pt x="7931" y="1"/>
                    <a:pt x="7910" y="1"/>
                    <a:pt x="7888" y="2"/>
                  </a:cubicBezTo>
                  <a:cubicBezTo>
                    <a:pt x="6705" y="34"/>
                    <a:pt x="5514" y="675"/>
                    <a:pt x="4989" y="1731"/>
                  </a:cubicBezTo>
                  <a:cubicBezTo>
                    <a:pt x="4663" y="1540"/>
                    <a:pt x="4312" y="1452"/>
                    <a:pt x="3968" y="1452"/>
                  </a:cubicBezTo>
                  <a:cubicBezTo>
                    <a:pt x="3066" y="1452"/>
                    <a:pt x="2210" y="2056"/>
                    <a:pt x="1973" y="3014"/>
                  </a:cubicBezTo>
                  <a:cubicBezTo>
                    <a:pt x="1759" y="2950"/>
                    <a:pt x="1531" y="2909"/>
                    <a:pt x="1314" y="2909"/>
                  </a:cubicBezTo>
                  <a:cubicBezTo>
                    <a:pt x="886" y="2909"/>
                    <a:pt x="501" y="3070"/>
                    <a:pt x="348" y="3537"/>
                  </a:cubicBezTo>
                  <a:cubicBezTo>
                    <a:pt x="0" y="4596"/>
                    <a:pt x="818" y="5381"/>
                    <a:pt x="1809" y="5476"/>
                  </a:cubicBezTo>
                  <a:cubicBezTo>
                    <a:pt x="2219" y="5515"/>
                    <a:pt x="2668" y="5583"/>
                    <a:pt x="3092" y="5583"/>
                  </a:cubicBezTo>
                  <a:cubicBezTo>
                    <a:pt x="3196" y="5583"/>
                    <a:pt x="3299" y="5579"/>
                    <a:pt x="3399" y="5569"/>
                  </a:cubicBezTo>
                  <a:cubicBezTo>
                    <a:pt x="3583" y="5552"/>
                    <a:pt x="3741" y="5486"/>
                    <a:pt x="3886" y="5486"/>
                  </a:cubicBezTo>
                  <a:cubicBezTo>
                    <a:pt x="3995" y="5486"/>
                    <a:pt x="4095" y="5524"/>
                    <a:pt x="4192" y="5648"/>
                  </a:cubicBezTo>
                  <a:cubicBezTo>
                    <a:pt x="4341" y="5840"/>
                    <a:pt x="4479" y="6051"/>
                    <a:pt x="4685" y="6186"/>
                  </a:cubicBezTo>
                  <a:cubicBezTo>
                    <a:pt x="5092" y="6455"/>
                    <a:pt x="5565" y="6578"/>
                    <a:pt x="6040" y="6578"/>
                  </a:cubicBezTo>
                  <a:cubicBezTo>
                    <a:pt x="6647" y="6578"/>
                    <a:pt x="7257" y="6378"/>
                    <a:pt x="7739" y="6021"/>
                  </a:cubicBezTo>
                  <a:cubicBezTo>
                    <a:pt x="8219" y="6481"/>
                    <a:pt x="8851" y="6708"/>
                    <a:pt x="9481" y="6708"/>
                  </a:cubicBezTo>
                  <a:cubicBezTo>
                    <a:pt x="10299" y="6708"/>
                    <a:pt x="11113" y="6325"/>
                    <a:pt x="11586" y="5574"/>
                  </a:cubicBezTo>
                  <a:cubicBezTo>
                    <a:pt x="11800" y="5616"/>
                    <a:pt x="12022" y="5638"/>
                    <a:pt x="12245" y="5638"/>
                  </a:cubicBezTo>
                  <a:cubicBezTo>
                    <a:pt x="13228" y="5638"/>
                    <a:pt x="14218" y="5208"/>
                    <a:pt x="14571" y="4213"/>
                  </a:cubicBezTo>
                  <a:cubicBezTo>
                    <a:pt x="15057" y="2847"/>
                    <a:pt x="13790" y="2249"/>
                    <a:pt x="12652" y="2153"/>
                  </a:cubicBezTo>
                  <a:cubicBezTo>
                    <a:pt x="12605" y="1507"/>
                    <a:pt x="12213" y="1020"/>
                    <a:pt x="11506" y="782"/>
                  </a:cubicBezTo>
                  <a:cubicBezTo>
                    <a:pt x="11317" y="718"/>
                    <a:pt x="11085" y="685"/>
                    <a:pt x="10839" y="685"/>
                  </a:cubicBezTo>
                  <a:cubicBezTo>
                    <a:pt x="10433" y="685"/>
                    <a:pt x="9990" y="775"/>
                    <a:pt x="9650" y="967"/>
                  </a:cubicBezTo>
                  <a:cubicBezTo>
                    <a:pt x="9559" y="305"/>
                    <a:pt x="8664" y="1"/>
                    <a:pt x="7953" y="1"/>
                  </a:cubicBezTo>
                  <a:close/>
                </a:path>
              </a:pathLst>
            </a:custGeom>
            <a:solidFill>
              <a:srgbClr val="FFFFFF">
                <a:alpha val="26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3" name="Google Shape;1523;p35"/>
            <p:cNvSpPr/>
            <p:nvPr/>
          </p:nvSpPr>
          <p:spPr>
            <a:xfrm>
              <a:off x="4105985" y="4306499"/>
              <a:ext cx="501592" cy="218918"/>
            </a:xfrm>
            <a:custGeom>
              <a:avLst/>
              <a:gdLst/>
              <a:ahLst/>
              <a:cxnLst/>
              <a:rect l="l" t="t" r="r" b="b"/>
              <a:pathLst>
                <a:path w="15239" h="6651" extrusionOk="0">
                  <a:moveTo>
                    <a:pt x="11100" y="0"/>
                  </a:moveTo>
                  <a:cubicBezTo>
                    <a:pt x="10114" y="0"/>
                    <a:pt x="9213" y="567"/>
                    <a:pt x="8741" y="1436"/>
                  </a:cubicBezTo>
                  <a:cubicBezTo>
                    <a:pt x="8046" y="884"/>
                    <a:pt x="7134" y="594"/>
                    <a:pt x="6265" y="594"/>
                  </a:cubicBezTo>
                  <a:cubicBezTo>
                    <a:pt x="5041" y="594"/>
                    <a:pt x="3903" y="1168"/>
                    <a:pt x="3574" y="2391"/>
                  </a:cubicBezTo>
                  <a:cubicBezTo>
                    <a:pt x="3313" y="2212"/>
                    <a:pt x="3031" y="2132"/>
                    <a:pt x="2749" y="2132"/>
                  </a:cubicBezTo>
                  <a:cubicBezTo>
                    <a:pt x="1384" y="2132"/>
                    <a:pt x="0" y="4009"/>
                    <a:pt x="861" y="5589"/>
                  </a:cubicBezTo>
                  <a:cubicBezTo>
                    <a:pt x="1010" y="5863"/>
                    <a:pt x="1842" y="6222"/>
                    <a:pt x="2323" y="6376"/>
                  </a:cubicBezTo>
                  <a:cubicBezTo>
                    <a:pt x="2714" y="6501"/>
                    <a:pt x="3132" y="6544"/>
                    <a:pt x="3557" y="6544"/>
                  </a:cubicBezTo>
                  <a:cubicBezTo>
                    <a:pt x="4181" y="6544"/>
                    <a:pt x="4819" y="6451"/>
                    <a:pt x="5403" y="6390"/>
                  </a:cubicBezTo>
                  <a:cubicBezTo>
                    <a:pt x="5862" y="6342"/>
                    <a:pt x="6316" y="6321"/>
                    <a:pt x="6769" y="6321"/>
                  </a:cubicBezTo>
                  <a:cubicBezTo>
                    <a:pt x="7496" y="6321"/>
                    <a:pt x="8220" y="6374"/>
                    <a:pt x="8957" y="6449"/>
                  </a:cubicBezTo>
                  <a:cubicBezTo>
                    <a:pt x="10101" y="6565"/>
                    <a:pt x="11237" y="6637"/>
                    <a:pt x="12386" y="6650"/>
                  </a:cubicBezTo>
                  <a:cubicBezTo>
                    <a:pt x="12404" y="6651"/>
                    <a:pt x="12422" y="6651"/>
                    <a:pt x="12440" y="6651"/>
                  </a:cubicBezTo>
                  <a:cubicBezTo>
                    <a:pt x="13229" y="6651"/>
                    <a:pt x="13873" y="6439"/>
                    <a:pt x="14377" y="5809"/>
                  </a:cubicBezTo>
                  <a:cubicBezTo>
                    <a:pt x="15239" y="4734"/>
                    <a:pt x="14556" y="3599"/>
                    <a:pt x="13488" y="3234"/>
                  </a:cubicBezTo>
                  <a:cubicBezTo>
                    <a:pt x="13877" y="1910"/>
                    <a:pt x="13402" y="631"/>
                    <a:pt x="11939" y="139"/>
                  </a:cubicBezTo>
                  <a:cubicBezTo>
                    <a:pt x="11658" y="45"/>
                    <a:pt x="11375" y="0"/>
                    <a:pt x="11100" y="0"/>
                  </a:cubicBezTo>
                  <a:close/>
                </a:path>
              </a:pathLst>
            </a:custGeom>
            <a:solidFill>
              <a:srgbClr val="FFFFFF">
                <a:alpha val="26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4" name="Google Shape;1524;p35"/>
            <p:cNvSpPr/>
            <p:nvPr/>
          </p:nvSpPr>
          <p:spPr>
            <a:xfrm>
              <a:off x="3883084" y="3977027"/>
              <a:ext cx="51874" cy="50097"/>
            </a:xfrm>
            <a:custGeom>
              <a:avLst/>
              <a:gdLst/>
              <a:ahLst/>
              <a:cxnLst/>
              <a:rect l="l" t="t" r="r" b="b"/>
              <a:pathLst>
                <a:path w="1576" h="1522" extrusionOk="0">
                  <a:moveTo>
                    <a:pt x="859" y="0"/>
                  </a:moveTo>
                  <a:cubicBezTo>
                    <a:pt x="711" y="0"/>
                    <a:pt x="526" y="408"/>
                    <a:pt x="526" y="408"/>
                  </a:cubicBezTo>
                  <a:cubicBezTo>
                    <a:pt x="526" y="408"/>
                    <a:pt x="475" y="405"/>
                    <a:pt x="407" y="405"/>
                  </a:cubicBezTo>
                  <a:cubicBezTo>
                    <a:pt x="269" y="405"/>
                    <a:pt x="62" y="416"/>
                    <a:pt x="50" y="485"/>
                  </a:cubicBezTo>
                  <a:cubicBezTo>
                    <a:pt x="33" y="589"/>
                    <a:pt x="234" y="860"/>
                    <a:pt x="234" y="860"/>
                  </a:cubicBezTo>
                  <a:cubicBezTo>
                    <a:pt x="234" y="860"/>
                    <a:pt x="1" y="1268"/>
                    <a:pt x="119" y="1315"/>
                  </a:cubicBezTo>
                  <a:cubicBezTo>
                    <a:pt x="134" y="1322"/>
                    <a:pt x="155" y="1325"/>
                    <a:pt x="180" y="1325"/>
                  </a:cubicBezTo>
                  <a:cubicBezTo>
                    <a:pt x="336" y="1325"/>
                    <a:pt x="637" y="1209"/>
                    <a:pt x="637" y="1209"/>
                  </a:cubicBezTo>
                  <a:cubicBezTo>
                    <a:pt x="637" y="1209"/>
                    <a:pt x="940" y="1521"/>
                    <a:pt x="1097" y="1521"/>
                  </a:cubicBezTo>
                  <a:cubicBezTo>
                    <a:pt x="1112" y="1521"/>
                    <a:pt x="1125" y="1518"/>
                    <a:pt x="1137" y="1512"/>
                  </a:cubicBezTo>
                  <a:cubicBezTo>
                    <a:pt x="1271" y="1442"/>
                    <a:pt x="1195" y="956"/>
                    <a:pt x="1195" y="956"/>
                  </a:cubicBezTo>
                  <a:cubicBezTo>
                    <a:pt x="1195" y="956"/>
                    <a:pt x="1541" y="727"/>
                    <a:pt x="1558" y="623"/>
                  </a:cubicBezTo>
                  <a:cubicBezTo>
                    <a:pt x="1575" y="520"/>
                    <a:pt x="1044" y="426"/>
                    <a:pt x="1044" y="426"/>
                  </a:cubicBezTo>
                  <a:cubicBezTo>
                    <a:pt x="1044" y="426"/>
                    <a:pt x="1039" y="5"/>
                    <a:pt x="861" y="0"/>
                  </a:cubicBezTo>
                  <a:cubicBezTo>
                    <a:pt x="861" y="0"/>
                    <a:pt x="860" y="0"/>
                    <a:pt x="85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5" name="Google Shape;1525;p35"/>
            <p:cNvSpPr/>
            <p:nvPr/>
          </p:nvSpPr>
          <p:spPr>
            <a:xfrm>
              <a:off x="4720736" y="3296117"/>
              <a:ext cx="51874" cy="50162"/>
            </a:xfrm>
            <a:custGeom>
              <a:avLst/>
              <a:gdLst/>
              <a:ahLst/>
              <a:cxnLst/>
              <a:rect l="l" t="t" r="r" b="b"/>
              <a:pathLst>
                <a:path w="1576" h="1524" extrusionOk="0">
                  <a:moveTo>
                    <a:pt x="860" y="0"/>
                  </a:moveTo>
                  <a:cubicBezTo>
                    <a:pt x="711" y="0"/>
                    <a:pt x="526" y="408"/>
                    <a:pt x="526" y="408"/>
                  </a:cubicBezTo>
                  <a:cubicBezTo>
                    <a:pt x="526" y="408"/>
                    <a:pt x="475" y="405"/>
                    <a:pt x="407" y="405"/>
                  </a:cubicBezTo>
                  <a:cubicBezTo>
                    <a:pt x="270" y="405"/>
                    <a:pt x="62" y="416"/>
                    <a:pt x="50" y="484"/>
                  </a:cubicBezTo>
                  <a:cubicBezTo>
                    <a:pt x="33" y="589"/>
                    <a:pt x="234" y="860"/>
                    <a:pt x="234" y="860"/>
                  </a:cubicBezTo>
                  <a:cubicBezTo>
                    <a:pt x="234" y="860"/>
                    <a:pt x="1" y="1269"/>
                    <a:pt x="119" y="1316"/>
                  </a:cubicBezTo>
                  <a:cubicBezTo>
                    <a:pt x="135" y="1323"/>
                    <a:pt x="156" y="1326"/>
                    <a:pt x="180" y="1326"/>
                  </a:cubicBezTo>
                  <a:cubicBezTo>
                    <a:pt x="337" y="1326"/>
                    <a:pt x="636" y="1211"/>
                    <a:pt x="636" y="1211"/>
                  </a:cubicBezTo>
                  <a:cubicBezTo>
                    <a:pt x="636" y="1211"/>
                    <a:pt x="941" y="1523"/>
                    <a:pt x="1097" y="1523"/>
                  </a:cubicBezTo>
                  <a:cubicBezTo>
                    <a:pt x="1111" y="1523"/>
                    <a:pt x="1124" y="1520"/>
                    <a:pt x="1136" y="1514"/>
                  </a:cubicBezTo>
                  <a:cubicBezTo>
                    <a:pt x="1271" y="1444"/>
                    <a:pt x="1195" y="957"/>
                    <a:pt x="1195" y="957"/>
                  </a:cubicBezTo>
                  <a:cubicBezTo>
                    <a:pt x="1195" y="957"/>
                    <a:pt x="1540" y="728"/>
                    <a:pt x="1558" y="625"/>
                  </a:cubicBezTo>
                  <a:cubicBezTo>
                    <a:pt x="1575" y="521"/>
                    <a:pt x="1045" y="428"/>
                    <a:pt x="1045" y="428"/>
                  </a:cubicBezTo>
                  <a:cubicBezTo>
                    <a:pt x="1045" y="428"/>
                    <a:pt x="1038" y="5"/>
                    <a:pt x="862" y="0"/>
                  </a:cubicBezTo>
                  <a:cubicBezTo>
                    <a:pt x="861" y="0"/>
                    <a:pt x="860" y="0"/>
                    <a:pt x="86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6" name="Google Shape;1526;p35"/>
            <p:cNvSpPr/>
            <p:nvPr/>
          </p:nvSpPr>
          <p:spPr>
            <a:xfrm>
              <a:off x="4072904" y="3067326"/>
              <a:ext cx="71755" cy="69418"/>
            </a:xfrm>
            <a:custGeom>
              <a:avLst/>
              <a:gdLst/>
              <a:ahLst/>
              <a:cxnLst/>
              <a:rect l="l" t="t" r="r" b="b"/>
              <a:pathLst>
                <a:path w="2180" h="2109" extrusionOk="0">
                  <a:moveTo>
                    <a:pt x="1188" y="1"/>
                  </a:moveTo>
                  <a:cubicBezTo>
                    <a:pt x="982" y="1"/>
                    <a:pt x="727" y="563"/>
                    <a:pt x="727" y="563"/>
                  </a:cubicBezTo>
                  <a:cubicBezTo>
                    <a:pt x="727" y="563"/>
                    <a:pt x="657" y="560"/>
                    <a:pt x="562" y="560"/>
                  </a:cubicBezTo>
                  <a:cubicBezTo>
                    <a:pt x="372" y="560"/>
                    <a:pt x="83" y="575"/>
                    <a:pt x="67" y="670"/>
                  </a:cubicBezTo>
                  <a:cubicBezTo>
                    <a:pt x="43" y="813"/>
                    <a:pt x="320" y="1190"/>
                    <a:pt x="320" y="1190"/>
                  </a:cubicBezTo>
                  <a:cubicBezTo>
                    <a:pt x="320" y="1190"/>
                    <a:pt x="0" y="1757"/>
                    <a:pt x="161" y="1822"/>
                  </a:cubicBezTo>
                  <a:cubicBezTo>
                    <a:pt x="183" y="1831"/>
                    <a:pt x="211" y="1835"/>
                    <a:pt x="245" y="1835"/>
                  </a:cubicBezTo>
                  <a:cubicBezTo>
                    <a:pt x="462" y="1835"/>
                    <a:pt x="878" y="1676"/>
                    <a:pt x="878" y="1676"/>
                  </a:cubicBezTo>
                  <a:cubicBezTo>
                    <a:pt x="878" y="1676"/>
                    <a:pt x="1299" y="2109"/>
                    <a:pt x="1514" y="2109"/>
                  </a:cubicBezTo>
                  <a:cubicBezTo>
                    <a:pt x="1535" y="2109"/>
                    <a:pt x="1553" y="2105"/>
                    <a:pt x="1569" y="2097"/>
                  </a:cubicBezTo>
                  <a:cubicBezTo>
                    <a:pt x="1756" y="1998"/>
                    <a:pt x="1650" y="1325"/>
                    <a:pt x="1650" y="1325"/>
                  </a:cubicBezTo>
                  <a:cubicBezTo>
                    <a:pt x="1650" y="1325"/>
                    <a:pt x="2129" y="1008"/>
                    <a:pt x="2155" y="865"/>
                  </a:cubicBezTo>
                  <a:cubicBezTo>
                    <a:pt x="2179" y="721"/>
                    <a:pt x="1443" y="590"/>
                    <a:pt x="1443" y="590"/>
                  </a:cubicBezTo>
                  <a:cubicBezTo>
                    <a:pt x="1443" y="590"/>
                    <a:pt x="1436" y="7"/>
                    <a:pt x="1191" y="1"/>
                  </a:cubicBezTo>
                  <a:cubicBezTo>
                    <a:pt x="1190" y="1"/>
                    <a:pt x="1189" y="1"/>
                    <a:pt x="118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7" name="Google Shape;1527;p35"/>
            <p:cNvSpPr/>
            <p:nvPr/>
          </p:nvSpPr>
          <p:spPr>
            <a:xfrm>
              <a:off x="4001676" y="3143326"/>
              <a:ext cx="45324" cy="43909"/>
            </a:xfrm>
            <a:custGeom>
              <a:avLst/>
              <a:gdLst/>
              <a:ahLst/>
              <a:cxnLst/>
              <a:rect l="l" t="t" r="r" b="b"/>
              <a:pathLst>
                <a:path w="1377" h="1334" extrusionOk="0">
                  <a:moveTo>
                    <a:pt x="752" y="0"/>
                  </a:moveTo>
                  <a:cubicBezTo>
                    <a:pt x="621" y="0"/>
                    <a:pt x="460" y="356"/>
                    <a:pt x="460" y="356"/>
                  </a:cubicBezTo>
                  <a:cubicBezTo>
                    <a:pt x="460" y="356"/>
                    <a:pt x="416" y="353"/>
                    <a:pt x="356" y="353"/>
                  </a:cubicBezTo>
                  <a:cubicBezTo>
                    <a:pt x="236" y="353"/>
                    <a:pt x="53" y="363"/>
                    <a:pt x="43" y="424"/>
                  </a:cubicBezTo>
                  <a:cubicBezTo>
                    <a:pt x="29" y="514"/>
                    <a:pt x="204" y="753"/>
                    <a:pt x="204" y="753"/>
                  </a:cubicBezTo>
                  <a:cubicBezTo>
                    <a:pt x="204" y="753"/>
                    <a:pt x="0" y="1110"/>
                    <a:pt x="104" y="1152"/>
                  </a:cubicBezTo>
                  <a:cubicBezTo>
                    <a:pt x="118" y="1157"/>
                    <a:pt x="136" y="1160"/>
                    <a:pt x="158" y="1160"/>
                  </a:cubicBezTo>
                  <a:cubicBezTo>
                    <a:pt x="295" y="1160"/>
                    <a:pt x="557" y="1060"/>
                    <a:pt x="557" y="1060"/>
                  </a:cubicBezTo>
                  <a:cubicBezTo>
                    <a:pt x="557" y="1060"/>
                    <a:pt x="824" y="1334"/>
                    <a:pt x="960" y="1334"/>
                  </a:cubicBezTo>
                  <a:cubicBezTo>
                    <a:pt x="972" y="1334"/>
                    <a:pt x="984" y="1331"/>
                    <a:pt x="994" y="1326"/>
                  </a:cubicBezTo>
                  <a:cubicBezTo>
                    <a:pt x="1112" y="1263"/>
                    <a:pt x="1045" y="838"/>
                    <a:pt x="1045" y="838"/>
                  </a:cubicBezTo>
                  <a:cubicBezTo>
                    <a:pt x="1045" y="838"/>
                    <a:pt x="1348" y="637"/>
                    <a:pt x="1362" y="546"/>
                  </a:cubicBezTo>
                  <a:cubicBezTo>
                    <a:pt x="1377" y="456"/>
                    <a:pt x="913" y="374"/>
                    <a:pt x="913" y="374"/>
                  </a:cubicBezTo>
                  <a:cubicBezTo>
                    <a:pt x="913" y="374"/>
                    <a:pt x="909" y="4"/>
                    <a:pt x="753" y="0"/>
                  </a:cubicBezTo>
                  <a:cubicBezTo>
                    <a:pt x="753" y="0"/>
                    <a:pt x="752" y="0"/>
                    <a:pt x="75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8" name="Google Shape;1528;p35"/>
            <p:cNvSpPr/>
            <p:nvPr/>
          </p:nvSpPr>
          <p:spPr>
            <a:xfrm>
              <a:off x="4083075" y="3207444"/>
              <a:ext cx="44962" cy="43843"/>
            </a:xfrm>
            <a:custGeom>
              <a:avLst/>
              <a:gdLst/>
              <a:ahLst/>
              <a:cxnLst/>
              <a:rect l="l" t="t" r="r" b="b"/>
              <a:pathLst>
                <a:path w="1366" h="1332" extrusionOk="0">
                  <a:moveTo>
                    <a:pt x="502" y="0"/>
                  </a:moveTo>
                  <a:cubicBezTo>
                    <a:pt x="489" y="0"/>
                    <a:pt x="475" y="3"/>
                    <a:pt x="461" y="10"/>
                  </a:cubicBezTo>
                  <a:cubicBezTo>
                    <a:pt x="344" y="69"/>
                    <a:pt x="367" y="462"/>
                    <a:pt x="367" y="462"/>
                  </a:cubicBezTo>
                  <a:cubicBezTo>
                    <a:pt x="367" y="462"/>
                    <a:pt x="1" y="628"/>
                    <a:pt x="29" y="715"/>
                  </a:cubicBezTo>
                  <a:cubicBezTo>
                    <a:pt x="58" y="804"/>
                    <a:pt x="324" y="931"/>
                    <a:pt x="324" y="931"/>
                  </a:cubicBezTo>
                  <a:cubicBezTo>
                    <a:pt x="324" y="931"/>
                    <a:pt x="312" y="1332"/>
                    <a:pt x="417" y="1332"/>
                  </a:cubicBezTo>
                  <a:cubicBezTo>
                    <a:pt x="418" y="1332"/>
                    <a:pt x="420" y="1332"/>
                    <a:pt x="421" y="1331"/>
                  </a:cubicBezTo>
                  <a:cubicBezTo>
                    <a:pt x="532" y="1321"/>
                    <a:pt x="780" y="1039"/>
                    <a:pt x="780" y="1039"/>
                  </a:cubicBezTo>
                  <a:cubicBezTo>
                    <a:pt x="780" y="1039"/>
                    <a:pt x="1005" y="1112"/>
                    <a:pt x="1160" y="1112"/>
                  </a:cubicBezTo>
                  <a:cubicBezTo>
                    <a:pt x="1220" y="1112"/>
                    <a:pt x="1269" y="1101"/>
                    <a:pt x="1290" y="1071"/>
                  </a:cubicBezTo>
                  <a:cubicBezTo>
                    <a:pt x="1366" y="960"/>
                    <a:pt x="1107" y="616"/>
                    <a:pt x="1107" y="616"/>
                  </a:cubicBezTo>
                  <a:cubicBezTo>
                    <a:pt x="1107" y="616"/>
                    <a:pt x="1283" y="298"/>
                    <a:pt x="1254" y="210"/>
                  </a:cubicBezTo>
                  <a:cubicBezTo>
                    <a:pt x="1247" y="190"/>
                    <a:pt x="1217" y="182"/>
                    <a:pt x="1176" y="182"/>
                  </a:cubicBezTo>
                  <a:cubicBezTo>
                    <a:pt x="1039" y="182"/>
                    <a:pt x="775" y="266"/>
                    <a:pt x="775" y="266"/>
                  </a:cubicBezTo>
                  <a:cubicBezTo>
                    <a:pt x="775" y="266"/>
                    <a:pt x="633" y="0"/>
                    <a:pt x="50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9" name="Google Shape;1529;p35"/>
            <p:cNvSpPr/>
            <p:nvPr/>
          </p:nvSpPr>
          <p:spPr>
            <a:xfrm>
              <a:off x="4442539" y="4243869"/>
              <a:ext cx="39597" cy="38247"/>
            </a:xfrm>
            <a:custGeom>
              <a:avLst/>
              <a:gdLst/>
              <a:ahLst/>
              <a:cxnLst/>
              <a:rect l="l" t="t" r="r" b="b"/>
              <a:pathLst>
                <a:path w="1203" h="1162" extrusionOk="0">
                  <a:moveTo>
                    <a:pt x="656" y="1"/>
                  </a:moveTo>
                  <a:cubicBezTo>
                    <a:pt x="543" y="1"/>
                    <a:pt x="402" y="310"/>
                    <a:pt x="402" y="310"/>
                  </a:cubicBezTo>
                  <a:cubicBezTo>
                    <a:pt x="402" y="310"/>
                    <a:pt x="364" y="308"/>
                    <a:pt x="312" y="308"/>
                  </a:cubicBezTo>
                  <a:cubicBezTo>
                    <a:pt x="208" y="308"/>
                    <a:pt x="47" y="317"/>
                    <a:pt x="38" y="369"/>
                  </a:cubicBezTo>
                  <a:cubicBezTo>
                    <a:pt x="25" y="449"/>
                    <a:pt x="179" y="656"/>
                    <a:pt x="179" y="656"/>
                  </a:cubicBezTo>
                  <a:cubicBezTo>
                    <a:pt x="179" y="656"/>
                    <a:pt x="1" y="969"/>
                    <a:pt x="90" y="1005"/>
                  </a:cubicBezTo>
                  <a:cubicBezTo>
                    <a:pt x="102" y="1010"/>
                    <a:pt x="118" y="1012"/>
                    <a:pt x="137" y="1012"/>
                  </a:cubicBezTo>
                  <a:cubicBezTo>
                    <a:pt x="256" y="1012"/>
                    <a:pt x="485" y="924"/>
                    <a:pt x="485" y="924"/>
                  </a:cubicBezTo>
                  <a:cubicBezTo>
                    <a:pt x="485" y="924"/>
                    <a:pt x="717" y="1162"/>
                    <a:pt x="836" y="1162"/>
                  </a:cubicBezTo>
                  <a:cubicBezTo>
                    <a:pt x="848" y="1162"/>
                    <a:pt x="858" y="1160"/>
                    <a:pt x="867" y="1155"/>
                  </a:cubicBezTo>
                  <a:cubicBezTo>
                    <a:pt x="969" y="1101"/>
                    <a:pt x="911" y="729"/>
                    <a:pt x="911" y="729"/>
                  </a:cubicBezTo>
                  <a:cubicBezTo>
                    <a:pt x="911" y="729"/>
                    <a:pt x="1176" y="555"/>
                    <a:pt x="1188" y="475"/>
                  </a:cubicBezTo>
                  <a:cubicBezTo>
                    <a:pt x="1202" y="397"/>
                    <a:pt x="797" y="325"/>
                    <a:pt x="797" y="325"/>
                  </a:cubicBezTo>
                  <a:cubicBezTo>
                    <a:pt x="797" y="325"/>
                    <a:pt x="793" y="5"/>
                    <a:pt x="657" y="1"/>
                  </a:cubicBezTo>
                  <a:cubicBezTo>
                    <a:pt x="657" y="1"/>
                    <a:pt x="657" y="1"/>
                    <a:pt x="65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0" name="Google Shape;1530;p35"/>
            <p:cNvSpPr/>
            <p:nvPr/>
          </p:nvSpPr>
          <p:spPr>
            <a:xfrm>
              <a:off x="4557214" y="4274644"/>
              <a:ext cx="39564" cy="38214"/>
            </a:xfrm>
            <a:custGeom>
              <a:avLst/>
              <a:gdLst/>
              <a:ahLst/>
              <a:cxnLst/>
              <a:rect l="l" t="t" r="r" b="b"/>
              <a:pathLst>
                <a:path w="1202" h="1161" extrusionOk="0">
                  <a:moveTo>
                    <a:pt x="654" y="1"/>
                  </a:moveTo>
                  <a:cubicBezTo>
                    <a:pt x="541" y="1"/>
                    <a:pt x="400" y="310"/>
                    <a:pt x="400" y="310"/>
                  </a:cubicBezTo>
                  <a:cubicBezTo>
                    <a:pt x="400" y="310"/>
                    <a:pt x="360" y="308"/>
                    <a:pt x="307" y="308"/>
                  </a:cubicBezTo>
                  <a:cubicBezTo>
                    <a:pt x="202" y="308"/>
                    <a:pt x="47" y="317"/>
                    <a:pt x="38" y="369"/>
                  </a:cubicBezTo>
                  <a:cubicBezTo>
                    <a:pt x="25" y="449"/>
                    <a:pt x="177" y="655"/>
                    <a:pt x="177" y="655"/>
                  </a:cubicBezTo>
                  <a:cubicBezTo>
                    <a:pt x="177" y="655"/>
                    <a:pt x="0" y="968"/>
                    <a:pt x="90" y="1003"/>
                  </a:cubicBezTo>
                  <a:cubicBezTo>
                    <a:pt x="102" y="1008"/>
                    <a:pt x="118" y="1010"/>
                    <a:pt x="136" y="1010"/>
                  </a:cubicBezTo>
                  <a:cubicBezTo>
                    <a:pt x="256" y="1010"/>
                    <a:pt x="484" y="922"/>
                    <a:pt x="484" y="922"/>
                  </a:cubicBezTo>
                  <a:cubicBezTo>
                    <a:pt x="484" y="922"/>
                    <a:pt x="716" y="1161"/>
                    <a:pt x="836" y="1161"/>
                  </a:cubicBezTo>
                  <a:cubicBezTo>
                    <a:pt x="847" y="1161"/>
                    <a:pt x="857" y="1159"/>
                    <a:pt x="866" y="1154"/>
                  </a:cubicBezTo>
                  <a:cubicBezTo>
                    <a:pt x="968" y="1099"/>
                    <a:pt x="910" y="729"/>
                    <a:pt x="910" y="729"/>
                  </a:cubicBezTo>
                  <a:cubicBezTo>
                    <a:pt x="910" y="729"/>
                    <a:pt x="1175" y="554"/>
                    <a:pt x="1188" y="475"/>
                  </a:cubicBezTo>
                  <a:cubicBezTo>
                    <a:pt x="1201" y="397"/>
                    <a:pt x="795" y="325"/>
                    <a:pt x="795" y="325"/>
                  </a:cubicBezTo>
                  <a:cubicBezTo>
                    <a:pt x="795" y="325"/>
                    <a:pt x="792" y="5"/>
                    <a:pt x="656" y="1"/>
                  </a:cubicBezTo>
                  <a:cubicBezTo>
                    <a:pt x="655" y="1"/>
                    <a:pt x="655" y="1"/>
                    <a:pt x="65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1" name="Google Shape;1531;p35"/>
            <p:cNvSpPr/>
            <p:nvPr/>
          </p:nvSpPr>
          <p:spPr>
            <a:xfrm>
              <a:off x="4478614" y="4147494"/>
              <a:ext cx="61255" cy="59214"/>
            </a:xfrm>
            <a:custGeom>
              <a:avLst/>
              <a:gdLst/>
              <a:ahLst/>
              <a:cxnLst/>
              <a:rect l="l" t="t" r="r" b="b"/>
              <a:pathLst>
                <a:path w="1861" h="1799" extrusionOk="0">
                  <a:moveTo>
                    <a:pt x="1015" y="1"/>
                  </a:moveTo>
                  <a:cubicBezTo>
                    <a:pt x="839" y="1"/>
                    <a:pt x="621" y="480"/>
                    <a:pt x="621" y="480"/>
                  </a:cubicBezTo>
                  <a:cubicBezTo>
                    <a:pt x="621" y="480"/>
                    <a:pt x="560" y="477"/>
                    <a:pt x="478" y="477"/>
                  </a:cubicBezTo>
                  <a:cubicBezTo>
                    <a:pt x="316" y="477"/>
                    <a:pt x="72" y="491"/>
                    <a:pt x="58" y="572"/>
                  </a:cubicBezTo>
                  <a:cubicBezTo>
                    <a:pt x="38" y="694"/>
                    <a:pt x="275" y="1017"/>
                    <a:pt x="275" y="1017"/>
                  </a:cubicBezTo>
                  <a:cubicBezTo>
                    <a:pt x="275" y="1017"/>
                    <a:pt x="1" y="1499"/>
                    <a:pt x="139" y="1555"/>
                  </a:cubicBezTo>
                  <a:cubicBezTo>
                    <a:pt x="158" y="1562"/>
                    <a:pt x="182" y="1566"/>
                    <a:pt x="211" y="1566"/>
                  </a:cubicBezTo>
                  <a:cubicBezTo>
                    <a:pt x="396" y="1566"/>
                    <a:pt x="751" y="1430"/>
                    <a:pt x="751" y="1430"/>
                  </a:cubicBezTo>
                  <a:cubicBezTo>
                    <a:pt x="751" y="1430"/>
                    <a:pt x="1111" y="1798"/>
                    <a:pt x="1295" y="1798"/>
                  </a:cubicBezTo>
                  <a:cubicBezTo>
                    <a:pt x="1312" y="1798"/>
                    <a:pt x="1328" y="1795"/>
                    <a:pt x="1341" y="1788"/>
                  </a:cubicBezTo>
                  <a:cubicBezTo>
                    <a:pt x="1501" y="1704"/>
                    <a:pt x="1411" y="1129"/>
                    <a:pt x="1411" y="1129"/>
                  </a:cubicBezTo>
                  <a:cubicBezTo>
                    <a:pt x="1411" y="1129"/>
                    <a:pt x="1820" y="858"/>
                    <a:pt x="1840" y="737"/>
                  </a:cubicBezTo>
                  <a:cubicBezTo>
                    <a:pt x="1861" y="615"/>
                    <a:pt x="1233" y="504"/>
                    <a:pt x="1233" y="504"/>
                  </a:cubicBezTo>
                  <a:cubicBezTo>
                    <a:pt x="1233" y="504"/>
                    <a:pt x="1228" y="4"/>
                    <a:pt x="1017" y="1"/>
                  </a:cubicBezTo>
                  <a:cubicBezTo>
                    <a:pt x="1016" y="1"/>
                    <a:pt x="1015" y="1"/>
                    <a:pt x="101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2" name="Google Shape;1532;p35"/>
            <p:cNvSpPr/>
            <p:nvPr/>
          </p:nvSpPr>
          <p:spPr>
            <a:xfrm>
              <a:off x="4527920" y="3787668"/>
              <a:ext cx="137256" cy="135281"/>
            </a:xfrm>
            <a:custGeom>
              <a:avLst/>
              <a:gdLst/>
              <a:ahLst/>
              <a:cxnLst/>
              <a:rect l="l" t="t" r="r" b="b"/>
              <a:pathLst>
                <a:path w="4170" h="4110" extrusionOk="0">
                  <a:moveTo>
                    <a:pt x="2059" y="0"/>
                  </a:moveTo>
                  <a:cubicBezTo>
                    <a:pt x="1593" y="0"/>
                    <a:pt x="1445" y="1114"/>
                    <a:pt x="1445" y="1114"/>
                  </a:cubicBezTo>
                  <a:cubicBezTo>
                    <a:pt x="1445" y="1114"/>
                    <a:pt x="1" y="1464"/>
                    <a:pt x="14" y="1753"/>
                  </a:cubicBezTo>
                  <a:cubicBezTo>
                    <a:pt x="27" y="2041"/>
                    <a:pt x="855" y="2518"/>
                    <a:pt x="855" y="2518"/>
                  </a:cubicBezTo>
                  <a:cubicBezTo>
                    <a:pt x="855" y="2518"/>
                    <a:pt x="483" y="3828"/>
                    <a:pt x="831" y="4068"/>
                  </a:cubicBezTo>
                  <a:cubicBezTo>
                    <a:pt x="871" y="4097"/>
                    <a:pt x="923" y="4109"/>
                    <a:pt x="982" y="4109"/>
                  </a:cubicBezTo>
                  <a:cubicBezTo>
                    <a:pt x="1427" y="4109"/>
                    <a:pt x="2304" y="3402"/>
                    <a:pt x="2304" y="3402"/>
                  </a:cubicBezTo>
                  <a:cubicBezTo>
                    <a:pt x="2304" y="3402"/>
                    <a:pt x="3199" y="3875"/>
                    <a:pt x="3602" y="3875"/>
                  </a:cubicBezTo>
                  <a:cubicBezTo>
                    <a:pt x="3636" y="3875"/>
                    <a:pt x="3666" y="3872"/>
                    <a:pt x="3692" y="3865"/>
                  </a:cubicBezTo>
                  <a:cubicBezTo>
                    <a:pt x="4029" y="3773"/>
                    <a:pt x="3528" y="2572"/>
                    <a:pt x="3528" y="2572"/>
                  </a:cubicBezTo>
                  <a:cubicBezTo>
                    <a:pt x="3528" y="2572"/>
                    <a:pt x="4169" y="1892"/>
                    <a:pt x="4158" y="1603"/>
                  </a:cubicBezTo>
                  <a:cubicBezTo>
                    <a:pt x="4145" y="1313"/>
                    <a:pt x="2876" y="1232"/>
                    <a:pt x="2876" y="1232"/>
                  </a:cubicBezTo>
                  <a:cubicBezTo>
                    <a:pt x="2876" y="1232"/>
                    <a:pt x="2500" y="40"/>
                    <a:pt x="2088" y="2"/>
                  </a:cubicBezTo>
                  <a:cubicBezTo>
                    <a:pt x="2078" y="1"/>
                    <a:pt x="2069" y="0"/>
                    <a:pt x="205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3" name="Google Shape;1533;p35"/>
            <p:cNvSpPr/>
            <p:nvPr/>
          </p:nvSpPr>
          <p:spPr>
            <a:xfrm>
              <a:off x="4462650" y="3926635"/>
              <a:ext cx="64744" cy="62703"/>
            </a:xfrm>
            <a:custGeom>
              <a:avLst/>
              <a:gdLst/>
              <a:ahLst/>
              <a:cxnLst/>
              <a:rect l="l" t="t" r="r" b="b"/>
              <a:pathLst>
                <a:path w="1967" h="1905" extrusionOk="0">
                  <a:moveTo>
                    <a:pt x="708" y="1"/>
                  </a:moveTo>
                  <a:cubicBezTo>
                    <a:pt x="702" y="1"/>
                    <a:pt x="696" y="2"/>
                    <a:pt x="690" y="3"/>
                  </a:cubicBezTo>
                  <a:cubicBezTo>
                    <a:pt x="473" y="40"/>
                    <a:pt x="542" y="556"/>
                    <a:pt x="542" y="556"/>
                  </a:cubicBezTo>
                  <a:cubicBezTo>
                    <a:pt x="542" y="556"/>
                    <a:pt x="1" y="851"/>
                    <a:pt x="41" y="974"/>
                  </a:cubicBezTo>
                  <a:cubicBezTo>
                    <a:pt x="80" y="1096"/>
                    <a:pt x="453" y="1229"/>
                    <a:pt x="453" y="1229"/>
                  </a:cubicBezTo>
                  <a:cubicBezTo>
                    <a:pt x="453" y="1229"/>
                    <a:pt x="446" y="1838"/>
                    <a:pt x="623" y="1900"/>
                  </a:cubicBezTo>
                  <a:cubicBezTo>
                    <a:pt x="633" y="1903"/>
                    <a:pt x="644" y="1905"/>
                    <a:pt x="655" y="1905"/>
                  </a:cubicBezTo>
                  <a:cubicBezTo>
                    <a:pt x="844" y="1905"/>
                    <a:pt x="1181" y="1440"/>
                    <a:pt x="1181" y="1440"/>
                  </a:cubicBezTo>
                  <a:cubicBezTo>
                    <a:pt x="1181" y="1440"/>
                    <a:pt x="1468" y="1505"/>
                    <a:pt x="1670" y="1505"/>
                  </a:cubicBezTo>
                  <a:cubicBezTo>
                    <a:pt x="1739" y="1505"/>
                    <a:pt x="1797" y="1497"/>
                    <a:pt x="1832" y="1477"/>
                  </a:cubicBezTo>
                  <a:cubicBezTo>
                    <a:pt x="1967" y="1398"/>
                    <a:pt x="1610" y="940"/>
                    <a:pt x="1610" y="940"/>
                  </a:cubicBezTo>
                  <a:cubicBezTo>
                    <a:pt x="1610" y="940"/>
                    <a:pt x="1807" y="573"/>
                    <a:pt x="1768" y="449"/>
                  </a:cubicBezTo>
                  <a:cubicBezTo>
                    <a:pt x="1754" y="406"/>
                    <a:pt x="1676" y="391"/>
                    <a:pt x="1581" y="391"/>
                  </a:cubicBezTo>
                  <a:cubicBezTo>
                    <a:pt x="1406" y="391"/>
                    <a:pt x="1172" y="440"/>
                    <a:pt x="1172" y="440"/>
                  </a:cubicBezTo>
                  <a:cubicBezTo>
                    <a:pt x="1172" y="440"/>
                    <a:pt x="890" y="1"/>
                    <a:pt x="70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4" name="Google Shape;1534;p35"/>
            <p:cNvSpPr/>
            <p:nvPr/>
          </p:nvSpPr>
          <p:spPr>
            <a:xfrm>
              <a:off x="3778941" y="4024227"/>
              <a:ext cx="93808" cy="94696"/>
            </a:xfrm>
            <a:custGeom>
              <a:avLst/>
              <a:gdLst/>
              <a:ahLst/>
              <a:cxnLst/>
              <a:rect l="l" t="t" r="r" b="b"/>
              <a:pathLst>
                <a:path w="2850" h="2877" extrusionOk="0">
                  <a:moveTo>
                    <a:pt x="1237" y="1"/>
                  </a:moveTo>
                  <a:cubicBezTo>
                    <a:pt x="1235" y="1"/>
                    <a:pt x="1234" y="1"/>
                    <a:pt x="1233" y="1"/>
                  </a:cubicBezTo>
                  <a:cubicBezTo>
                    <a:pt x="897" y="7"/>
                    <a:pt x="886" y="806"/>
                    <a:pt x="886" y="806"/>
                  </a:cubicBezTo>
                  <a:cubicBezTo>
                    <a:pt x="886" y="806"/>
                    <a:pt x="1" y="1130"/>
                    <a:pt x="32" y="1326"/>
                  </a:cubicBezTo>
                  <a:cubicBezTo>
                    <a:pt x="64" y="1522"/>
                    <a:pt x="598" y="1806"/>
                    <a:pt x="598" y="1806"/>
                  </a:cubicBezTo>
                  <a:cubicBezTo>
                    <a:pt x="598" y="1806"/>
                    <a:pt x="451" y="2724"/>
                    <a:pt x="705" y="2859"/>
                  </a:cubicBezTo>
                  <a:cubicBezTo>
                    <a:pt x="727" y="2871"/>
                    <a:pt x="752" y="2876"/>
                    <a:pt x="780" y="2876"/>
                  </a:cubicBezTo>
                  <a:cubicBezTo>
                    <a:pt x="1073" y="2876"/>
                    <a:pt x="1650" y="2289"/>
                    <a:pt x="1650" y="2289"/>
                  </a:cubicBezTo>
                  <a:cubicBezTo>
                    <a:pt x="1650" y="2289"/>
                    <a:pt x="2218" y="2508"/>
                    <a:pt x="2513" y="2508"/>
                  </a:cubicBezTo>
                  <a:cubicBezTo>
                    <a:pt x="2559" y="2508"/>
                    <a:pt x="2598" y="2503"/>
                    <a:pt x="2627" y="2491"/>
                  </a:cubicBezTo>
                  <a:cubicBezTo>
                    <a:pt x="2850" y="2402"/>
                    <a:pt x="2414" y="1628"/>
                    <a:pt x="2414" y="1628"/>
                  </a:cubicBezTo>
                  <a:cubicBezTo>
                    <a:pt x="2414" y="1628"/>
                    <a:pt x="2795" y="1116"/>
                    <a:pt x="2764" y="921"/>
                  </a:cubicBezTo>
                  <a:cubicBezTo>
                    <a:pt x="2742" y="788"/>
                    <a:pt x="2338" y="767"/>
                    <a:pt x="2079" y="767"/>
                  </a:cubicBezTo>
                  <a:cubicBezTo>
                    <a:pt x="1955" y="767"/>
                    <a:pt x="1865" y="772"/>
                    <a:pt x="1865" y="772"/>
                  </a:cubicBezTo>
                  <a:cubicBezTo>
                    <a:pt x="1865" y="772"/>
                    <a:pt x="1517" y="1"/>
                    <a:pt x="123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5" name="Google Shape;1535;p35"/>
            <p:cNvSpPr/>
            <p:nvPr/>
          </p:nvSpPr>
          <p:spPr>
            <a:xfrm>
              <a:off x="3888844" y="4377964"/>
              <a:ext cx="46081" cy="46509"/>
            </a:xfrm>
            <a:custGeom>
              <a:avLst/>
              <a:gdLst/>
              <a:ahLst/>
              <a:cxnLst/>
              <a:rect l="l" t="t" r="r" b="b"/>
              <a:pathLst>
                <a:path w="1400" h="1413" extrusionOk="0">
                  <a:moveTo>
                    <a:pt x="607" y="0"/>
                  </a:moveTo>
                  <a:cubicBezTo>
                    <a:pt x="607" y="0"/>
                    <a:pt x="606" y="0"/>
                    <a:pt x="606" y="0"/>
                  </a:cubicBezTo>
                  <a:cubicBezTo>
                    <a:pt x="441" y="5"/>
                    <a:pt x="435" y="396"/>
                    <a:pt x="435" y="396"/>
                  </a:cubicBezTo>
                  <a:cubicBezTo>
                    <a:pt x="435" y="396"/>
                    <a:pt x="0" y="556"/>
                    <a:pt x="16" y="652"/>
                  </a:cubicBezTo>
                  <a:cubicBezTo>
                    <a:pt x="32" y="747"/>
                    <a:pt x="294" y="888"/>
                    <a:pt x="294" y="888"/>
                  </a:cubicBezTo>
                  <a:cubicBezTo>
                    <a:pt x="294" y="888"/>
                    <a:pt x="220" y="1338"/>
                    <a:pt x="346" y="1405"/>
                  </a:cubicBezTo>
                  <a:cubicBezTo>
                    <a:pt x="357" y="1410"/>
                    <a:pt x="369" y="1413"/>
                    <a:pt x="382" y="1413"/>
                  </a:cubicBezTo>
                  <a:cubicBezTo>
                    <a:pt x="526" y="1413"/>
                    <a:pt x="810" y="1124"/>
                    <a:pt x="810" y="1124"/>
                  </a:cubicBezTo>
                  <a:cubicBezTo>
                    <a:pt x="810" y="1124"/>
                    <a:pt x="1090" y="1232"/>
                    <a:pt x="1234" y="1232"/>
                  </a:cubicBezTo>
                  <a:cubicBezTo>
                    <a:pt x="1256" y="1232"/>
                    <a:pt x="1275" y="1230"/>
                    <a:pt x="1290" y="1224"/>
                  </a:cubicBezTo>
                  <a:cubicBezTo>
                    <a:pt x="1399" y="1180"/>
                    <a:pt x="1185" y="799"/>
                    <a:pt x="1185" y="799"/>
                  </a:cubicBezTo>
                  <a:cubicBezTo>
                    <a:pt x="1185" y="799"/>
                    <a:pt x="1373" y="548"/>
                    <a:pt x="1357" y="453"/>
                  </a:cubicBezTo>
                  <a:cubicBezTo>
                    <a:pt x="1346" y="387"/>
                    <a:pt x="1144" y="377"/>
                    <a:pt x="1017" y="377"/>
                  </a:cubicBezTo>
                  <a:cubicBezTo>
                    <a:pt x="958" y="377"/>
                    <a:pt x="915" y="379"/>
                    <a:pt x="915" y="379"/>
                  </a:cubicBezTo>
                  <a:cubicBezTo>
                    <a:pt x="915" y="379"/>
                    <a:pt x="745" y="0"/>
                    <a:pt x="60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6" name="Google Shape;1536;p35"/>
            <p:cNvSpPr/>
            <p:nvPr/>
          </p:nvSpPr>
          <p:spPr>
            <a:xfrm>
              <a:off x="3800518" y="3808079"/>
              <a:ext cx="46114" cy="46509"/>
            </a:xfrm>
            <a:custGeom>
              <a:avLst/>
              <a:gdLst/>
              <a:ahLst/>
              <a:cxnLst/>
              <a:rect l="l" t="t" r="r" b="b"/>
              <a:pathLst>
                <a:path w="1401" h="1413" extrusionOk="0">
                  <a:moveTo>
                    <a:pt x="608" y="1"/>
                  </a:moveTo>
                  <a:cubicBezTo>
                    <a:pt x="608" y="1"/>
                    <a:pt x="607" y="1"/>
                    <a:pt x="606" y="1"/>
                  </a:cubicBezTo>
                  <a:cubicBezTo>
                    <a:pt x="441" y="3"/>
                    <a:pt x="436" y="395"/>
                    <a:pt x="436" y="395"/>
                  </a:cubicBezTo>
                  <a:cubicBezTo>
                    <a:pt x="436" y="395"/>
                    <a:pt x="1" y="555"/>
                    <a:pt x="17" y="651"/>
                  </a:cubicBezTo>
                  <a:cubicBezTo>
                    <a:pt x="33" y="747"/>
                    <a:pt x="295" y="886"/>
                    <a:pt x="295" y="886"/>
                  </a:cubicBezTo>
                  <a:cubicBezTo>
                    <a:pt x="295" y="886"/>
                    <a:pt x="221" y="1337"/>
                    <a:pt x="347" y="1404"/>
                  </a:cubicBezTo>
                  <a:cubicBezTo>
                    <a:pt x="358" y="1410"/>
                    <a:pt x="370" y="1412"/>
                    <a:pt x="384" y="1412"/>
                  </a:cubicBezTo>
                  <a:cubicBezTo>
                    <a:pt x="528" y="1412"/>
                    <a:pt x="811" y="1124"/>
                    <a:pt x="811" y="1124"/>
                  </a:cubicBezTo>
                  <a:cubicBezTo>
                    <a:pt x="811" y="1124"/>
                    <a:pt x="1091" y="1233"/>
                    <a:pt x="1235" y="1233"/>
                  </a:cubicBezTo>
                  <a:cubicBezTo>
                    <a:pt x="1257" y="1233"/>
                    <a:pt x="1276" y="1230"/>
                    <a:pt x="1290" y="1224"/>
                  </a:cubicBezTo>
                  <a:cubicBezTo>
                    <a:pt x="1400" y="1181"/>
                    <a:pt x="1186" y="800"/>
                    <a:pt x="1186" y="800"/>
                  </a:cubicBezTo>
                  <a:cubicBezTo>
                    <a:pt x="1186" y="800"/>
                    <a:pt x="1373" y="549"/>
                    <a:pt x="1358" y="453"/>
                  </a:cubicBezTo>
                  <a:cubicBezTo>
                    <a:pt x="1347" y="388"/>
                    <a:pt x="1145" y="377"/>
                    <a:pt x="1018" y="377"/>
                  </a:cubicBezTo>
                  <a:cubicBezTo>
                    <a:pt x="959" y="377"/>
                    <a:pt x="916" y="380"/>
                    <a:pt x="916" y="380"/>
                  </a:cubicBezTo>
                  <a:cubicBezTo>
                    <a:pt x="916" y="380"/>
                    <a:pt x="746" y="1"/>
                    <a:pt x="60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7" name="Google Shape;1537;p35"/>
            <p:cNvSpPr/>
            <p:nvPr/>
          </p:nvSpPr>
          <p:spPr>
            <a:xfrm>
              <a:off x="4813029" y="3225778"/>
              <a:ext cx="46081" cy="46542"/>
            </a:xfrm>
            <a:custGeom>
              <a:avLst/>
              <a:gdLst/>
              <a:ahLst/>
              <a:cxnLst/>
              <a:rect l="l" t="t" r="r" b="b"/>
              <a:pathLst>
                <a:path w="1400" h="1414" extrusionOk="0">
                  <a:moveTo>
                    <a:pt x="607" y="1"/>
                  </a:moveTo>
                  <a:cubicBezTo>
                    <a:pt x="607" y="1"/>
                    <a:pt x="606" y="1"/>
                    <a:pt x="606" y="1"/>
                  </a:cubicBezTo>
                  <a:cubicBezTo>
                    <a:pt x="441" y="4"/>
                    <a:pt x="435" y="397"/>
                    <a:pt x="435" y="397"/>
                  </a:cubicBezTo>
                  <a:cubicBezTo>
                    <a:pt x="435" y="397"/>
                    <a:pt x="0" y="556"/>
                    <a:pt x="16" y="652"/>
                  </a:cubicBezTo>
                  <a:cubicBezTo>
                    <a:pt x="32" y="748"/>
                    <a:pt x="294" y="887"/>
                    <a:pt x="294" y="887"/>
                  </a:cubicBezTo>
                  <a:cubicBezTo>
                    <a:pt x="294" y="887"/>
                    <a:pt x="222" y="1338"/>
                    <a:pt x="346" y="1405"/>
                  </a:cubicBezTo>
                  <a:cubicBezTo>
                    <a:pt x="357" y="1411"/>
                    <a:pt x="369" y="1413"/>
                    <a:pt x="383" y="1413"/>
                  </a:cubicBezTo>
                  <a:cubicBezTo>
                    <a:pt x="527" y="1413"/>
                    <a:pt x="810" y="1124"/>
                    <a:pt x="810" y="1124"/>
                  </a:cubicBezTo>
                  <a:cubicBezTo>
                    <a:pt x="810" y="1124"/>
                    <a:pt x="1090" y="1233"/>
                    <a:pt x="1235" y="1233"/>
                  </a:cubicBezTo>
                  <a:cubicBezTo>
                    <a:pt x="1257" y="1233"/>
                    <a:pt x="1276" y="1230"/>
                    <a:pt x="1291" y="1224"/>
                  </a:cubicBezTo>
                  <a:cubicBezTo>
                    <a:pt x="1399" y="1180"/>
                    <a:pt x="1186" y="800"/>
                    <a:pt x="1186" y="800"/>
                  </a:cubicBezTo>
                  <a:cubicBezTo>
                    <a:pt x="1186" y="800"/>
                    <a:pt x="1373" y="549"/>
                    <a:pt x="1357" y="453"/>
                  </a:cubicBezTo>
                  <a:cubicBezTo>
                    <a:pt x="1346" y="388"/>
                    <a:pt x="1149" y="377"/>
                    <a:pt x="1022" y="377"/>
                  </a:cubicBezTo>
                  <a:cubicBezTo>
                    <a:pt x="961" y="377"/>
                    <a:pt x="915" y="380"/>
                    <a:pt x="915" y="380"/>
                  </a:cubicBezTo>
                  <a:cubicBezTo>
                    <a:pt x="915" y="380"/>
                    <a:pt x="745" y="1"/>
                    <a:pt x="60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8" name="Google Shape;1538;p35"/>
            <p:cNvSpPr/>
            <p:nvPr/>
          </p:nvSpPr>
          <p:spPr>
            <a:xfrm>
              <a:off x="4605171" y="4170304"/>
              <a:ext cx="46147" cy="46509"/>
            </a:xfrm>
            <a:custGeom>
              <a:avLst/>
              <a:gdLst/>
              <a:ahLst/>
              <a:cxnLst/>
              <a:rect l="l" t="t" r="r" b="b"/>
              <a:pathLst>
                <a:path w="1402" h="1413" extrusionOk="0">
                  <a:moveTo>
                    <a:pt x="609" y="0"/>
                  </a:moveTo>
                  <a:cubicBezTo>
                    <a:pt x="608" y="0"/>
                    <a:pt x="608" y="0"/>
                    <a:pt x="607" y="0"/>
                  </a:cubicBezTo>
                  <a:cubicBezTo>
                    <a:pt x="442" y="2"/>
                    <a:pt x="436" y="396"/>
                    <a:pt x="436" y="396"/>
                  </a:cubicBezTo>
                  <a:cubicBezTo>
                    <a:pt x="436" y="396"/>
                    <a:pt x="1" y="556"/>
                    <a:pt x="17" y="651"/>
                  </a:cubicBezTo>
                  <a:cubicBezTo>
                    <a:pt x="33" y="747"/>
                    <a:pt x="295" y="888"/>
                    <a:pt x="295" y="888"/>
                  </a:cubicBezTo>
                  <a:cubicBezTo>
                    <a:pt x="295" y="888"/>
                    <a:pt x="222" y="1338"/>
                    <a:pt x="347" y="1405"/>
                  </a:cubicBezTo>
                  <a:cubicBezTo>
                    <a:pt x="358" y="1410"/>
                    <a:pt x="370" y="1413"/>
                    <a:pt x="384" y="1413"/>
                  </a:cubicBezTo>
                  <a:cubicBezTo>
                    <a:pt x="529" y="1413"/>
                    <a:pt x="813" y="1124"/>
                    <a:pt x="813" y="1124"/>
                  </a:cubicBezTo>
                  <a:cubicBezTo>
                    <a:pt x="813" y="1124"/>
                    <a:pt x="1092" y="1232"/>
                    <a:pt x="1237" y="1232"/>
                  </a:cubicBezTo>
                  <a:cubicBezTo>
                    <a:pt x="1259" y="1232"/>
                    <a:pt x="1278" y="1230"/>
                    <a:pt x="1293" y="1224"/>
                  </a:cubicBezTo>
                  <a:cubicBezTo>
                    <a:pt x="1401" y="1180"/>
                    <a:pt x="1187" y="799"/>
                    <a:pt x="1187" y="799"/>
                  </a:cubicBezTo>
                  <a:cubicBezTo>
                    <a:pt x="1187" y="799"/>
                    <a:pt x="1374" y="548"/>
                    <a:pt x="1358" y="452"/>
                  </a:cubicBezTo>
                  <a:cubicBezTo>
                    <a:pt x="1348" y="387"/>
                    <a:pt x="1146" y="377"/>
                    <a:pt x="1019" y="377"/>
                  </a:cubicBezTo>
                  <a:cubicBezTo>
                    <a:pt x="960" y="377"/>
                    <a:pt x="917" y="379"/>
                    <a:pt x="917" y="379"/>
                  </a:cubicBezTo>
                  <a:cubicBezTo>
                    <a:pt x="917" y="379"/>
                    <a:pt x="747" y="0"/>
                    <a:pt x="60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9" name="Google Shape;1539;p35"/>
            <p:cNvSpPr/>
            <p:nvPr/>
          </p:nvSpPr>
          <p:spPr>
            <a:xfrm>
              <a:off x="4686142" y="3045701"/>
              <a:ext cx="73203" cy="73335"/>
            </a:xfrm>
            <a:custGeom>
              <a:avLst/>
              <a:gdLst/>
              <a:ahLst/>
              <a:cxnLst/>
              <a:rect l="l" t="t" r="r" b="b"/>
              <a:pathLst>
                <a:path w="2224" h="2228" extrusionOk="0">
                  <a:moveTo>
                    <a:pt x="1193" y="1"/>
                  </a:moveTo>
                  <a:cubicBezTo>
                    <a:pt x="957" y="1"/>
                    <a:pt x="790" y="548"/>
                    <a:pt x="790" y="548"/>
                  </a:cubicBezTo>
                  <a:cubicBezTo>
                    <a:pt x="790" y="548"/>
                    <a:pt x="38" y="600"/>
                    <a:pt x="20" y="757"/>
                  </a:cubicBezTo>
                  <a:cubicBezTo>
                    <a:pt x="1" y="914"/>
                    <a:pt x="346" y="1250"/>
                    <a:pt x="346" y="1250"/>
                  </a:cubicBezTo>
                  <a:cubicBezTo>
                    <a:pt x="346" y="1250"/>
                    <a:pt x="29" y="1921"/>
                    <a:pt x="194" y="2081"/>
                  </a:cubicBezTo>
                  <a:cubicBezTo>
                    <a:pt x="223" y="2109"/>
                    <a:pt x="266" y="2120"/>
                    <a:pt x="319" y="2120"/>
                  </a:cubicBezTo>
                  <a:cubicBezTo>
                    <a:pt x="575" y="2120"/>
                    <a:pt x="1047" y="1855"/>
                    <a:pt x="1047" y="1855"/>
                  </a:cubicBezTo>
                  <a:cubicBezTo>
                    <a:pt x="1047" y="1855"/>
                    <a:pt x="1538" y="2228"/>
                    <a:pt x="1738" y="2228"/>
                  </a:cubicBezTo>
                  <a:cubicBezTo>
                    <a:pt x="1742" y="2228"/>
                    <a:pt x="1747" y="2227"/>
                    <a:pt x="1751" y="2227"/>
                  </a:cubicBezTo>
                  <a:cubicBezTo>
                    <a:pt x="1941" y="2208"/>
                    <a:pt x="1780" y="1517"/>
                    <a:pt x="1780" y="1517"/>
                  </a:cubicBezTo>
                  <a:cubicBezTo>
                    <a:pt x="1780" y="1517"/>
                    <a:pt x="2185" y="1209"/>
                    <a:pt x="2205" y="1052"/>
                  </a:cubicBezTo>
                  <a:cubicBezTo>
                    <a:pt x="2223" y="895"/>
                    <a:pt x="1548" y="739"/>
                    <a:pt x="1548" y="739"/>
                  </a:cubicBezTo>
                  <a:cubicBezTo>
                    <a:pt x="1548" y="739"/>
                    <a:pt x="1451" y="64"/>
                    <a:pt x="1234" y="7"/>
                  </a:cubicBezTo>
                  <a:cubicBezTo>
                    <a:pt x="1220" y="3"/>
                    <a:pt x="1206" y="1"/>
                    <a:pt x="119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0" name="Google Shape;1540;p35"/>
            <p:cNvSpPr/>
            <p:nvPr/>
          </p:nvSpPr>
          <p:spPr>
            <a:xfrm>
              <a:off x="4306034" y="3381999"/>
              <a:ext cx="53849" cy="86929"/>
            </a:xfrm>
            <a:custGeom>
              <a:avLst/>
              <a:gdLst/>
              <a:ahLst/>
              <a:cxnLst/>
              <a:rect l="l" t="t" r="r" b="b"/>
              <a:pathLst>
                <a:path w="1636" h="2641" extrusionOk="0">
                  <a:moveTo>
                    <a:pt x="857" y="0"/>
                  </a:moveTo>
                  <a:cubicBezTo>
                    <a:pt x="832" y="0"/>
                    <a:pt x="808" y="13"/>
                    <a:pt x="801" y="44"/>
                  </a:cubicBezTo>
                  <a:cubicBezTo>
                    <a:pt x="796" y="60"/>
                    <a:pt x="793" y="75"/>
                    <a:pt x="789" y="91"/>
                  </a:cubicBezTo>
                  <a:cubicBezTo>
                    <a:pt x="759" y="111"/>
                    <a:pt x="737" y="144"/>
                    <a:pt x="733" y="189"/>
                  </a:cubicBezTo>
                  <a:cubicBezTo>
                    <a:pt x="729" y="242"/>
                    <a:pt x="726" y="293"/>
                    <a:pt x="725" y="342"/>
                  </a:cubicBezTo>
                  <a:cubicBezTo>
                    <a:pt x="620" y="745"/>
                    <a:pt x="497" y="1072"/>
                    <a:pt x="94" y="1341"/>
                  </a:cubicBezTo>
                  <a:cubicBezTo>
                    <a:pt x="1" y="1405"/>
                    <a:pt x="46" y="1554"/>
                    <a:pt x="141" y="1587"/>
                  </a:cubicBezTo>
                  <a:cubicBezTo>
                    <a:pt x="545" y="1729"/>
                    <a:pt x="810" y="2062"/>
                    <a:pt x="788" y="2502"/>
                  </a:cubicBezTo>
                  <a:cubicBezTo>
                    <a:pt x="786" y="2592"/>
                    <a:pt x="858" y="2640"/>
                    <a:pt x="928" y="2640"/>
                  </a:cubicBezTo>
                  <a:cubicBezTo>
                    <a:pt x="990" y="2640"/>
                    <a:pt x="1050" y="2602"/>
                    <a:pt x="1055" y="2522"/>
                  </a:cubicBezTo>
                  <a:cubicBezTo>
                    <a:pt x="1083" y="2119"/>
                    <a:pt x="1145" y="1747"/>
                    <a:pt x="1524" y="1532"/>
                  </a:cubicBezTo>
                  <a:cubicBezTo>
                    <a:pt x="1616" y="1479"/>
                    <a:pt x="1636" y="1352"/>
                    <a:pt x="1541" y="1287"/>
                  </a:cubicBezTo>
                  <a:cubicBezTo>
                    <a:pt x="1148" y="1011"/>
                    <a:pt x="965" y="696"/>
                    <a:pt x="1017" y="210"/>
                  </a:cubicBezTo>
                  <a:cubicBezTo>
                    <a:pt x="1023" y="141"/>
                    <a:pt x="986" y="96"/>
                    <a:pt x="935" y="76"/>
                  </a:cubicBezTo>
                  <a:cubicBezTo>
                    <a:pt x="934" y="68"/>
                    <a:pt x="933" y="60"/>
                    <a:pt x="929" y="54"/>
                  </a:cubicBezTo>
                  <a:cubicBezTo>
                    <a:pt x="922" y="21"/>
                    <a:pt x="888" y="0"/>
                    <a:pt x="8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1" name="Google Shape;1541;p35"/>
            <p:cNvSpPr/>
            <p:nvPr/>
          </p:nvSpPr>
          <p:spPr>
            <a:xfrm>
              <a:off x="4360607" y="3322456"/>
              <a:ext cx="39959" cy="74552"/>
            </a:xfrm>
            <a:custGeom>
              <a:avLst/>
              <a:gdLst/>
              <a:ahLst/>
              <a:cxnLst/>
              <a:rect l="l" t="t" r="r" b="b"/>
              <a:pathLst>
                <a:path w="1214" h="2265" extrusionOk="0">
                  <a:moveTo>
                    <a:pt x="630" y="1"/>
                  </a:moveTo>
                  <a:cubicBezTo>
                    <a:pt x="576" y="1"/>
                    <a:pt x="528" y="33"/>
                    <a:pt x="531" y="102"/>
                  </a:cubicBezTo>
                  <a:cubicBezTo>
                    <a:pt x="534" y="149"/>
                    <a:pt x="536" y="196"/>
                    <a:pt x="541" y="242"/>
                  </a:cubicBezTo>
                  <a:cubicBezTo>
                    <a:pt x="519" y="385"/>
                    <a:pt x="503" y="527"/>
                    <a:pt x="460" y="668"/>
                  </a:cubicBezTo>
                  <a:cubicBezTo>
                    <a:pt x="385" y="909"/>
                    <a:pt x="213" y="1106"/>
                    <a:pt x="56" y="1296"/>
                  </a:cubicBezTo>
                  <a:cubicBezTo>
                    <a:pt x="0" y="1361"/>
                    <a:pt x="63" y="1443"/>
                    <a:pt x="132" y="1454"/>
                  </a:cubicBezTo>
                  <a:cubicBezTo>
                    <a:pt x="505" y="1514"/>
                    <a:pt x="619" y="1843"/>
                    <a:pt x="627" y="2172"/>
                  </a:cubicBezTo>
                  <a:cubicBezTo>
                    <a:pt x="629" y="2226"/>
                    <a:pt x="681" y="2264"/>
                    <a:pt x="727" y="2264"/>
                  </a:cubicBezTo>
                  <a:cubicBezTo>
                    <a:pt x="757" y="2264"/>
                    <a:pt x="784" y="2248"/>
                    <a:pt x="793" y="2208"/>
                  </a:cubicBezTo>
                  <a:cubicBezTo>
                    <a:pt x="872" y="1847"/>
                    <a:pt x="928" y="1527"/>
                    <a:pt x="1180" y="1241"/>
                  </a:cubicBezTo>
                  <a:cubicBezTo>
                    <a:pt x="1213" y="1205"/>
                    <a:pt x="1191" y="1150"/>
                    <a:pt x="1158" y="1122"/>
                  </a:cubicBezTo>
                  <a:cubicBezTo>
                    <a:pt x="850" y="872"/>
                    <a:pt x="779" y="495"/>
                    <a:pt x="760" y="119"/>
                  </a:cubicBezTo>
                  <a:cubicBezTo>
                    <a:pt x="756" y="42"/>
                    <a:pt x="690" y="1"/>
                    <a:pt x="63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2" name="Google Shape;1542;p35"/>
            <p:cNvSpPr/>
            <p:nvPr/>
          </p:nvSpPr>
          <p:spPr>
            <a:xfrm>
              <a:off x="3997167" y="4293076"/>
              <a:ext cx="62209" cy="107007"/>
            </a:xfrm>
            <a:custGeom>
              <a:avLst/>
              <a:gdLst/>
              <a:ahLst/>
              <a:cxnLst/>
              <a:rect l="l" t="t" r="r" b="b"/>
              <a:pathLst>
                <a:path w="1890" h="3251" extrusionOk="0">
                  <a:moveTo>
                    <a:pt x="1108" y="0"/>
                  </a:moveTo>
                  <a:cubicBezTo>
                    <a:pt x="1048" y="0"/>
                    <a:pt x="988" y="34"/>
                    <a:pt x="967" y="104"/>
                  </a:cubicBezTo>
                  <a:cubicBezTo>
                    <a:pt x="901" y="340"/>
                    <a:pt x="825" y="564"/>
                    <a:pt x="741" y="789"/>
                  </a:cubicBezTo>
                  <a:cubicBezTo>
                    <a:pt x="606" y="1106"/>
                    <a:pt x="439" y="1391"/>
                    <a:pt x="114" y="1624"/>
                  </a:cubicBezTo>
                  <a:cubicBezTo>
                    <a:pt x="1" y="1705"/>
                    <a:pt x="51" y="1857"/>
                    <a:pt x="184" y="1870"/>
                  </a:cubicBezTo>
                  <a:cubicBezTo>
                    <a:pt x="720" y="1926"/>
                    <a:pt x="823" y="2691"/>
                    <a:pt x="823" y="3111"/>
                  </a:cubicBezTo>
                  <a:cubicBezTo>
                    <a:pt x="823" y="3204"/>
                    <a:pt x="896" y="3250"/>
                    <a:pt x="969" y="3250"/>
                  </a:cubicBezTo>
                  <a:cubicBezTo>
                    <a:pt x="1043" y="3250"/>
                    <a:pt x="1118" y="3203"/>
                    <a:pt x="1118" y="3108"/>
                  </a:cubicBezTo>
                  <a:cubicBezTo>
                    <a:pt x="1118" y="2583"/>
                    <a:pt x="1472" y="2146"/>
                    <a:pt x="1823" y="1800"/>
                  </a:cubicBezTo>
                  <a:cubicBezTo>
                    <a:pt x="1889" y="1735"/>
                    <a:pt x="1876" y="1613"/>
                    <a:pt x="1792" y="1573"/>
                  </a:cubicBezTo>
                  <a:cubicBezTo>
                    <a:pt x="1289" y="1321"/>
                    <a:pt x="1260" y="631"/>
                    <a:pt x="1254" y="140"/>
                  </a:cubicBezTo>
                  <a:cubicBezTo>
                    <a:pt x="1254" y="49"/>
                    <a:pt x="1181" y="0"/>
                    <a:pt x="110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3" name="Google Shape;1543;p35"/>
            <p:cNvSpPr/>
            <p:nvPr/>
          </p:nvSpPr>
          <p:spPr>
            <a:xfrm>
              <a:off x="3943121" y="4272504"/>
              <a:ext cx="48945" cy="73400"/>
            </a:xfrm>
            <a:custGeom>
              <a:avLst/>
              <a:gdLst/>
              <a:ahLst/>
              <a:cxnLst/>
              <a:rect l="l" t="t" r="r" b="b"/>
              <a:pathLst>
                <a:path w="1487" h="2230" extrusionOk="0">
                  <a:moveTo>
                    <a:pt x="741" y="1"/>
                  </a:moveTo>
                  <a:cubicBezTo>
                    <a:pt x="725" y="1"/>
                    <a:pt x="710" y="10"/>
                    <a:pt x="703" y="31"/>
                  </a:cubicBezTo>
                  <a:cubicBezTo>
                    <a:pt x="577" y="482"/>
                    <a:pt x="452" y="826"/>
                    <a:pt x="39" y="1097"/>
                  </a:cubicBezTo>
                  <a:cubicBezTo>
                    <a:pt x="0" y="1121"/>
                    <a:pt x="7" y="1171"/>
                    <a:pt x="49" y="1188"/>
                  </a:cubicBezTo>
                  <a:cubicBezTo>
                    <a:pt x="483" y="1360"/>
                    <a:pt x="576" y="1705"/>
                    <a:pt x="655" y="2103"/>
                  </a:cubicBezTo>
                  <a:cubicBezTo>
                    <a:pt x="655" y="2114"/>
                    <a:pt x="651" y="2124"/>
                    <a:pt x="653" y="2135"/>
                  </a:cubicBezTo>
                  <a:cubicBezTo>
                    <a:pt x="653" y="2163"/>
                    <a:pt x="664" y="2185"/>
                    <a:pt x="680" y="2201"/>
                  </a:cubicBezTo>
                  <a:cubicBezTo>
                    <a:pt x="691" y="2217"/>
                    <a:pt x="708" y="2226"/>
                    <a:pt x="726" y="2227"/>
                  </a:cubicBezTo>
                  <a:cubicBezTo>
                    <a:pt x="734" y="2229"/>
                    <a:pt x="743" y="2230"/>
                    <a:pt x="752" y="2230"/>
                  </a:cubicBezTo>
                  <a:cubicBezTo>
                    <a:pt x="790" y="2230"/>
                    <a:pt x="829" y="2210"/>
                    <a:pt x="845" y="2164"/>
                  </a:cubicBezTo>
                  <a:cubicBezTo>
                    <a:pt x="1000" y="1706"/>
                    <a:pt x="1104" y="1336"/>
                    <a:pt x="1452" y="974"/>
                  </a:cubicBezTo>
                  <a:cubicBezTo>
                    <a:pt x="1484" y="939"/>
                    <a:pt x="1487" y="869"/>
                    <a:pt x="1438" y="847"/>
                  </a:cubicBezTo>
                  <a:cubicBezTo>
                    <a:pt x="1071" y="676"/>
                    <a:pt x="959" y="422"/>
                    <a:pt x="790" y="83"/>
                  </a:cubicBezTo>
                  <a:cubicBezTo>
                    <a:pt x="790" y="70"/>
                    <a:pt x="790" y="56"/>
                    <a:pt x="789" y="45"/>
                  </a:cubicBezTo>
                  <a:cubicBezTo>
                    <a:pt x="786" y="18"/>
                    <a:pt x="763" y="1"/>
                    <a:pt x="74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4" name="Google Shape;1544;p35"/>
            <p:cNvSpPr/>
            <p:nvPr/>
          </p:nvSpPr>
          <p:spPr>
            <a:xfrm>
              <a:off x="3747738" y="3601074"/>
              <a:ext cx="38774" cy="58128"/>
            </a:xfrm>
            <a:custGeom>
              <a:avLst/>
              <a:gdLst/>
              <a:ahLst/>
              <a:cxnLst/>
              <a:rect l="l" t="t" r="r" b="b"/>
              <a:pathLst>
                <a:path w="1178" h="1766" extrusionOk="0">
                  <a:moveTo>
                    <a:pt x="587" y="0"/>
                  </a:moveTo>
                  <a:cubicBezTo>
                    <a:pt x="574" y="0"/>
                    <a:pt x="563" y="7"/>
                    <a:pt x="558" y="23"/>
                  </a:cubicBezTo>
                  <a:cubicBezTo>
                    <a:pt x="458" y="382"/>
                    <a:pt x="360" y="654"/>
                    <a:pt x="31" y="867"/>
                  </a:cubicBezTo>
                  <a:cubicBezTo>
                    <a:pt x="1" y="887"/>
                    <a:pt x="6" y="927"/>
                    <a:pt x="39" y="941"/>
                  </a:cubicBezTo>
                  <a:cubicBezTo>
                    <a:pt x="383" y="1076"/>
                    <a:pt x="456" y="1350"/>
                    <a:pt x="518" y="1665"/>
                  </a:cubicBezTo>
                  <a:cubicBezTo>
                    <a:pt x="518" y="1673"/>
                    <a:pt x="517" y="1682"/>
                    <a:pt x="517" y="1691"/>
                  </a:cubicBezTo>
                  <a:cubicBezTo>
                    <a:pt x="517" y="1713"/>
                    <a:pt x="526" y="1730"/>
                    <a:pt x="538" y="1744"/>
                  </a:cubicBezTo>
                  <a:cubicBezTo>
                    <a:pt x="547" y="1757"/>
                    <a:pt x="560" y="1762"/>
                    <a:pt x="575" y="1763"/>
                  </a:cubicBezTo>
                  <a:cubicBezTo>
                    <a:pt x="582" y="1765"/>
                    <a:pt x="589" y="1766"/>
                    <a:pt x="596" y="1766"/>
                  </a:cubicBezTo>
                  <a:cubicBezTo>
                    <a:pt x="627" y="1766"/>
                    <a:pt x="657" y="1749"/>
                    <a:pt x="669" y="1714"/>
                  </a:cubicBezTo>
                  <a:cubicBezTo>
                    <a:pt x="792" y="1352"/>
                    <a:pt x="874" y="1059"/>
                    <a:pt x="1150" y="771"/>
                  </a:cubicBezTo>
                  <a:cubicBezTo>
                    <a:pt x="1175" y="744"/>
                    <a:pt x="1177" y="687"/>
                    <a:pt x="1138" y="670"/>
                  </a:cubicBezTo>
                  <a:cubicBezTo>
                    <a:pt x="846" y="534"/>
                    <a:pt x="759" y="334"/>
                    <a:pt x="626" y="65"/>
                  </a:cubicBezTo>
                  <a:cubicBezTo>
                    <a:pt x="626" y="54"/>
                    <a:pt x="626" y="45"/>
                    <a:pt x="624" y="34"/>
                  </a:cubicBezTo>
                  <a:cubicBezTo>
                    <a:pt x="623" y="14"/>
                    <a:pt x="604" y="0"/>
                    <a:pt x="587" y="0"/>
                  </a:cubicBezTo>
                  <a:close/>
                </a:path>
              </a:pathLst>
            </a:custGeom>
            <a:solidFill>
              <a:srgbClr val="FF8C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5" name="Google Shape;1545;p35"/>
            <p:cNvSpPr/>
            <p:nvPr/>
          </p:nvSpPr>
          <p:spPr>
            <a:xfrm>
              <a:off x="3696555" y="3730067"/>
              <a:ext cx="54705" cy="82090"/>
            </a:xfrm>
            <a:custGeom>
              <a:avLst/>
              <a:gdLst/>
              <a:ahLst/>
              <a:cxnLst/>
              <a:rect l="l" t="t" r="r" b="b"/>
              <a:pathLst>
                <a:path w="1662" h="2494" extrusionOk="0">
                  <a:moveTo>
                    <a:pt x="827" y="1"/>
                  </a:moveTo>
                  <a:cubicBezTo>
                    <a:pt x="809" y="1"/>
                    <a:pt x="792" y="11"/>
                    <a:pt x="785" y="35"/>
                  </a:cubicBezTo>
                  <a:cubicBezTo>
                    <a:pt x="645" y="540"/>
                    <a:pt x="504" y="924"/>
                    <a:pt x="43" y="1226"/>
                  </a:cubicBezTo>
                  <a:cubicBezTo>
                    <a:pt x="0" y="1254"/>
                    <a:pt x="8" y="1310"/>
                    <a:pt x="54" y="1328"/>
                  </a:cubicBezTo>
                  <a:cubicBezTo>
                    <a:pt x="540" y="1520"/>
                    <a:pt x="643" y="1907"/>
                    <a:pt x="730" y="2353"/>
                  </a:cubicBezTo>
                  <a:cubicBezTo>
                    <a:pt x="730" y="2365"/>
                    <a:pt x="727" y="2376"/>
                    <a:pt x="727" y="2387"/>
                  </a:cubicBezTo>
                  <a:cubicBezTo>
                    <a:pt x="727" y="2419"/>
                    <a:pt x="738" y="2444"/>
                    <a:pt x="758" y="2461"/>
                  </a:cubicBezTo>
                  <a:cubicBezTo>
                    <a:pt x="769" y="2481"/>
                    <a:pt x="790" y="2488"/>
                    <a:pt x="811" y="2490"/>
                  </a:cubicBezTo>
                  <a:cubicBezTo>
                    <a:pt x="820" y="2493"/>
                    <a:pt x="830" y="2494"/>
                    <a:pt x="840" y="2494"/>
                  </a:cubicBezTo>
                  <a:cubicBezTo>
                    <a:pt x="882" y="2494"/>
                    <a:pt x="925" y="2470"/>
                    <a:pt x="943" y="2419"/>
                  </a:cubicBezTo>
                  <a:cubicBezTo>
                    <a:pt x="1117" y="1908"/>
                    <a:pt x="1233" y="1492"/>
                    <a:pt x="1623" y="1088"/>
                  </a:cubicBezTo>
                  <a:cubicBezTo>
                    <a:pt x="1658" y="1052"/>
                    <a:pt x="1662" y="974"/>
                    <a:pt x="1607" y="949"/>
                  </a:cubicBezTo>
                  <a:cubicBezTo>
                    <a:pt x="1195" y="758"/>
                    <a:pt x="1070" y="474"/>
                    <a:pt x="881" y="93"/>
                  </a:cubicBezTo>
                  <a:cubicBezTo>
                    <a:pt x="881" y="78"/>
                    <a:pt x="881" y="64"/>
                    <a:pt x="880" y="50"/>
                  </a:cubicBezTo>
                  <a:cubicBezTo>
                    <a:pt x="878" y="20"/>
                    <a:pt x="852" y="1"/>
                    <a:pt x="82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6" name="Google Shape;1546;p35"/>
            <p:cNvSpPr/>
            <p:nvPr/>
          </p:nvSpPr>
          <p:spPr>
            <a:xfrm>
              <a:off x="3924063" y="3164951"/>
              <a:ext cx="38313" cy="57437"/>
            </a:xfrm>
            <a:custGeom>
              <a:avLst/>
              <a:gdLst/>
              <a:ahLst/>
              <a:cxnLst/>
              <a:rect l="l" t="t" r="r" b="b"/>
              <a:pathLst>
                <a:path w="1164" h="1745" extrusionOk="0">
                  <a:moveTo>
                    <a:pt x="579" y="1"/>
                  </a:moveTo>
                  <a:cubicBezTo>
                    <a:pt x="566" y="1"/>
                    <a:pt x="554" y="8"/>
                    <a:pt x="549" y="24"/>
                  </a:cubicBezTo>
                  <a:cubicBezTo>
                    <a:pt x="449" y="378"/>
                    <a:pt x="353" y="647"/>
                    <a:pt x="29" y="857"/>
                  </a:cubicBezTo>
                  <a:cubicBezTo>
                    <a:pt x="0" y="877"/>
                    <a:pt x="6" y="916"/>
                    <a:pt x="38" y="930"/>
                  </a:cubicBezTo>
                  <a:cubicBezTo>
                    <a:pt x="378" y="1064"/>
                    <a:pt x="449" y="1334"/>
                    <a:pt x="511" y="1647"/>
                  </a:cubicBezTo>
                  <a:cubicBezTo>
                    <a:pt x="511" y="1654"/>
                    <a:pt x="510" y="1663"/>
                    <a:pt x="510" y="1670"/>
                  </a:cubicBezTo>
                  <a:cubicBezTo>
                    <a:pt x="510" y="1693"/>
                    <a:pt x="519" y="1711"/>
                    <a:pt x="531" y="1722"/>
                  </a:cubicBezTo>
                  <a:cubicBezTo>
                    <a:pt x="540" y="1735"/>
                    <a:pt x="554" y="1740"/>
                    <a:pt x="569" y="1743"/>
                  </a:cubicBezTo>
                  <a:cubicBezTo>
                    <a:pt x="575" y="1744"/>
                    <a:pt x="582" y="1745"/>
                    <a:pt x="589" y="1745"/>
                  </a:cubicBezTo>
                  <a:cubicBezTo>
                    <a:pt x="619" y="1745"/>
                    <a:pt x="648" y="1729"/>
                    <a:pt x="661" y="1693"/>
                  </a:cubicBezTo>
                  <a:cubicBezTo>
                    <a:pt x="784" y="1335"/>
                    <a:pt x="865" y="1044"/>
                    <a:pt x="1138" y="761"/>
                  </a:cubicBezTo>
                  <a:cubicBezTo>
                    <a:pt x="1160" y="736"/>
                    <a:pt x="1163" y="682"/>
                    <a:pt x="1124" y="664"/>
                  </a:cubicBezTo>
                  <a:cubicBezTo>
                    <a:pt x="837" y="531"/>
                    <a:pt x="749" y="331"/>
                    <a:pt x="618" y="65"/>
                  </a:cubicBezTo>
                  <a:cubicBezTo>
                    <a:pt x="618" y="54"/>
                    <a:pt x="618" y="45"/>
                    <a:pt x="616" y="35"/>
                  </a:cubicBezTo>
                  <a:cubicBezTo>
                    <a:pt x="615" y="14"/>
                    <a:pt x="596" y="1"/>
                    <a:pt x="57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7" name="Google Shape;1547;p35"/>
            <p:cNvSpPr/>
            <p:nvPr/>
          </p:nvSpPr>
          <p:spPr>
            <a:xfrm>
              <a:off x="3774168" y="3685467"/>
              <a:ext cx="44567" cy="66850"/>
            </a:xfrm>
            <a:custGeom>
              <a:avLst/>
              <a:gdLst/>
              <a:ahLst/>
              <a:cxnLst/>
              <a:rect l="l" t="t" r="r" b="b"/>
              <a:pathLst>
                <a:path w="1354" h="2031" extrusionOk="0">
                  <a:moveTo>
                    <a:pt x="675" y="1"/>
                  </a:moveTo>
                  <a:cubicBezTo>
                    <a:pt x="660" y="1"/>
                    <a:pt x="646" y="9"/>
                    <a:pt x="640" y="28"/>
                  </a:cubicBezTo>
                  <a:cubicBezTo>
                    <a:pt x="525" y="438"/>
                    <a:pt x="411" y="752"/>
                    <a:pt x="36" y="997"/>
                  </a:cubicBezTo>
                  <a:cubicBezTo>
                    <a:pt x="1" y="1020"/>
                    <a:pt x="7" y="1065"/>
                    <a:pt x="44" y="1081"/>
                  </a:cubicBezTo>
                  <a:cubicBezTo>
                    <a:pt x="439" y="1236"/>
                    <a:pt x="523" y="1552"/>
                    <a:pt x="596" y="1915"/>
                  </a:cubicBezTo>
                  <a:cubicBezTo>
                    <a:pt x="596" y="1925"/>
                    <a:pt x="593" y="1933"/>
                    <a:pt x="593" y="1943"/>
                  </a:cubicBezTo>
                  <a:cubicBezTo>
                    <a:pt x="593" y="1968"/>
                    <a:pt x="604" y="1990"/>
                    <a:pt x="618" y="2005"/>
                  </a:cubicBezTo>
                  <a:cubicBezTo>
                    <a:pt x="629" y="2018"/>
                    <a:pt x="645" y="2027"/>
                    <a:pt x="660" y="2027"/>
                  </a:cubicBezTo>
                  <a:cubicBezTo>
                    <a:pt x="668" y="2029"/>
                    <a:pt x="677" y="2030"/>
                    <a:pt x="685" y="2030"/>
                  </a:cubicBezTo>
                  <a:cubicBezTo>
                    <a:pt x="720" y="2030"/>
                    <a:pt x="754" y="2012"/>
                    <a:pt x="768" y="1969"/>
                  </a:cubicBezTo>
                  <a:cubicBezTo>
                    <a:pt x="910" y="1553"/>
                    <a:pt x="1005" y="1215"/>
                    <a:pt x="1321" y="885"/>
                  </a:cubicBezTo>
                  <a:cubicBezTo>
                    <a:pt x="1351" y="857"/>
                    <a:pt x="1353" y="793"/>
                    <a:pt x="1308" y="771"/>
                  </a:cubicBezTo>
                  <a:cubicBezTo>
                    <a:pt x="974" y="616"/>
                    <a:pt x="872" y="384"/>
                    <a:pt x="719" y="76"/>
                  </a:cubicBezTo>
                  <a:cubicBezTo>
                    <a:pt x="719" y="64"/>
                    <a:pt x="719" y="52"/>
                    <a:pt x="718" y="39"/>
                  </a:cubicBezTo>
                  <a:cubicBezTo>
                    <a:pt x="716" y="16"/>
                    <a:pt x="695" y="1"/>
                    <a:pt x="67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8" name="Google Shape;1548;p35"/>
            <p:cNvSpPr/>
            <p:nvPr/>
          </p:nvSpPr>
          <p:spPr>
            <a:xfrm>
              <a:off x="4920398" y="3367279"/>
              <a:ext cx="9743" cy="11059"/>
            </a:xfrm>
            <a:custGeom>
              <a:avLst/>
              <a:gdLst/>
              <a:ahLst/>
              <a:cxnLst/>
              <a:rect l="l" t="t" r="r" b="b"/>
              <a:pathLst>
                <a:path w="296" h="336" extrusionOk="0">
                  <a:moveTo>
                    <a:pt x="184" y="0"/>
                  </a:moveTo>
                  <a:cubicBezTo>
                    <a:pt x="149" y="0"/>
                    <a:pt x="116" y="20"/>
                    <a:pt x="99" y="53"/>
                  </a:cubicBezTo>
                  <a:lnTo>
                    <a:pt x="99" y="54"/>
                  </a:lnTo>
                  <a:lnTo>
                    <a:pt x="22" y="206"/>
                  </a:lnTo>
                  <a:cubicBezTo>
                    <a:pt x="0" y="247"/>
                    <a:pt x="15" y="298"/>
                    <a:pt x="56" y="323"/>
                  </a:cubicBezTo>
                  <a:cubicBezTo>
                    <a:pt x="70" y="331"/>
                    <a:pt x="87" y="336"/>
                    <a:pt x="103" y="336"/>
                  </a:cubicBezTo>
                  <a:cubicBezTo>
                    <a:pt x="133" y="336"/>
                    <a:pt x="162" y="321"/>
                    <a:pt x="179" y="293"/>
                  </a:cubicBezTo>
                  <a:lnTo>
                    <a:pt x="179" y="291"/>
                  </a:lnTo>
                  <a:lnTo>
                    <a:pt x="266" y="146"/>
                  </a:lnTo>
                  <a:cubicBezTo>
                    <a:pt x="268" y="144"/>
                    <a:pt x="269" y="142"/>
                    <a:pt x="271" y="140"/>
                  </a:cubicBezTo>
                  <a:cubicBezTo>
                    <a:pt x="295" y="92"/>
                    <a:pt x="276" y="34"/>
                    <a:pt x="228" y="11"/>
                  </a:cubicBezTo>
                  <a:cubicBezTo>
                    <a:pt x="214" y="4"/>
                    <a:pt x="199" y="0"/>
                    <a:pt x="18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9" name="Google Shape;1549;p35"/>
            <p:cNvSpPr/>
            <p:nvPr/>
          </p:nvSpPr>
          <p:spPr>
            <a:xfrm>
              <a:off x="4939455" y="3329888"/>
              <a:ext cx="16063" cy="17313"/>
            </a:xfrm>
            <a:custGeom>
              <a:avLst/>
              <a:gdLst/>
              <a:ahLst/>
              <a:cxnLst/>
              <a:rect l="l" t="t" r="r" b="b"/>
              <a:pathLst>
                <a:path w="488" h="526" extrusionOk="0">
                  <a:moveTo>
                    <a:pt x="337" y="1"/>
                  </a:moveTo>
                  <a:cubicBezTo>
                    <a:pt x="295" y="1"/>
                    <a:pt x="254" y="21"/>
                    <a:pt x="228" y="57"/>
                  </a:cubicBezTo>
                  <a:lnTo>
                    <a:pt x="38" y="329"/>
                  </a:lnTo>
                  <a:cubicBezTo>
                    <a:pt x="0" y="383"/>
                    <a:pt x="11" y="459"/>
                    <a:pt x="65" y="499"/>
                  </a:cubicBezTo>
                  <a:cubicBezTo>
                    <a:pt x="88" y="517"/>
                    <a:pt x="115" y="525"/>
                    <a:pt x="141" y="525"/>
                  </a:cubicBezTo>
                  <a:cubicBezTo>
                    <a:pt x="179" y="525"/>
                    <a:pt x="216" y="508"/>
                    <a:pt x="241" y="477"/>
                  </a:cubicBezTo>
                  <a:lnTo>
                    <a:pt x="442" y="214"/>
                  </a:lnTo>
                  <a:cubicBezTo>
                    <a:pt x="443" y="213"/>
                    <a:pt x="445" y="211"/>
                    <a:pt x="446" y="208"/>
                  </a:cubicBezTo>
                  <a:cubicBezTo>
                    <a:pt x="487" y="149"/>
                    <a:pt x="472" y="67"/>
                    <a:pt x="413" y="24"/>
                  </a:cubicBezTo>
                  <a:cubicBezTo>
                    <a:pt x="390" y="9"/>
                    <a:pt x="363" y="1"/>
                    <a:pt x="33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0" name="Google Shape;1550;p35"/>
            <p:cNvSpPr/>
            <p:nvPr/>
          </p:nvSpPr>
          <p:spPr>
            <a:xfrm>
              <a:off x="4966051" y="3296380"/>
              <a:ext cx="18630" cy="17873"/>
            </a:xfrm>
            <a:custGeom>
              <a:avLst/>
              <a:gdLst/>
              <a:ahLst/>
              <a:cxnLst/>
              <a:rect l="l" t="t" r="r" b="b"/>
              <a:pathLst>
                <a:path w="566" h="543" extrusionOk="0">
                  <a:moveTo>
                    <a:pt x="394" y="0"/>
                  </a:moveTo>
                  <a:cubicBezTo>
                    <a:pt x="353" y="0"/>
                    <a:pt x="311" y="17"/>
                    <a:pt x="281" y="50"/>
                  </a:cubicBezTo>
                  <a:lnTo>
                    <a:pt x="55" y="290"/>
                  </a:lnTo>
                  <a:cubicBezTo>
                    <a:pt x="1" y="349"/>
                    <a:pt x="2" y="440"/>
                    <a:pt x="59" y="499"/>
                  </a:cubicBezTo>
                  <a:cubicBezTo>
                    <a:pt x="88" y="528"/>
                    <a:pt x="127" y="543"/>
                    <a:pt x="165" y="543"/>
                  </a:cubicBezTo>
                  <a:cubicBezTo>
                    <a:pt x="203" y="543"/>
                    <a:pt x="242" y="528"/>
                    <a:pt x="271" y="499"/>
                  </a:cubicBezTo>
                  <a:lnTo>
                    <a:pt x="504" y="265"/>
                  </a:lnTo>
                  <a:lnTo>
                    <a:pt x="507" y="261"/>
                  </a:lnTo>
                  <a:cubicBezTo>
                    <a:pt x="566" y="199"/>
                    <a:pt x="562" y="100"/>
                    <a:pt x="500" y="41"/>
                  </a:cubicBezTo>
                  <a:cubicBezTo>
                    <a:pt x="470" y="14"/>
                    <a:pt x="432" y="0"/>
                    <a:pt x="39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1" name="Google Shape;1551;p35"/>
            <p:cNvSpPr/>
            <p:nvPr/>
          </p:nvSpPr>
          <p:spPr>
            <a:xfrm>
              <a:off x="4997517" y="3268436"/>
              <a:ext cx="21099" cy="17083"/>
            </a:xfrm>
            <a:custGeom>
              <a:avLst/>
              <a:gdLst/>
              <a:ahLst/>
              <a:cxnLst/>
              <a:rect l="l" t="t" r="r" b="b"/>
              <a:pathLst>
                <a:path w="641" h="519" extrusionOk="0">
                  <a:moveTo>
                    <a:pt x="454" y="1"/>
                  </a:moveTo>
                  <a:cubicBezTo>
                    <a:pt x="421" y="1"/>
                    <a:pt x="387" y="11"/>
                    <a:pt x="359" y="32"/>
                  </a:cubicBezTo>
                  <a:lnTo>
                    <a:pt x="91" y="223"/>
                  </a:lnTo>
                  <a:cubicBezTo>
                    <a:pt x="17" y="275"/>
                    <a:pt x="0" y="375"/>
                    <a:pt x="50" y="450"/>
                  </a:cubicBezTo>
                  <a:cubicBezTo>
                    <a:pt x="82" y="494"/>
                    <a:pt x="132" y="519"/>
                    <a:pt x="184" y="519"/>
                  </a:cubicBezTo>
                  <a:cubicBezTo>
                    <a:pt x="216" y="519"/>
                    <a:pt x="248" y="509"/>
                    <a:pt x="277" y="489"/>
                  </a:cubicBezTo>
                  <a:lnTo>
                    <a:pt x="548" y="301"/>
                  </a:lnTo>
                  <a:lnTo>
                    <a:pt x="549" y="299"/>
                  </a:lnTo>
                  <a:cubicBezTo>
                    <a:pt x="624" y="248"/>
                    <a:pt x="641" y="144"/>
                    <a:pt x="587" y="70"/>
                  </a:cubicBezTo>
                  <a:cubicBezTo>
                    <a:pt x="556" y="25"/>
                    <a:pt x="505" y="1"/>
                    <a:pt x="45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2" name="Google Shape;1552;p35"/>
            <p:cNvSpPr/>
            <p:nvPr/>
          </p:nvSpPr>
          <p:spPr>
            <a:xfrm>
              <a:off x="5034876" y="3249576"/>
              <a:ext cx="22810" cy="14713"/>
            </a:xfrm>
            <a:custGeom>
              <a:avLst/>
              <a:gdLst/>
              <a:ahLst/>
              <a:cxnLst/>
              <a:rect l="l" t="t" r="r" b="b"/>
              <a:pathLst>
                <a:path w="693" h="447" extrusionOk="0">
                  <a:moveTo>
                    <a:pt x="505" y="1"/>
                  </a:moveTo>
                  <a:cubicBezTo>
                    <a:pt x="487" y="1"/>
                    <a:pt x="469" y="4"/>
                    <a:pt x="451" y="10"/>
                  </a:cubicBezTo>
                  <a:lnTo>
                    <a:pt x="139" y="116"/>
                  </a:lnTo>
                  <a:lnTo>
                    <a:pt x="134" y="115"/>
                  </a:lnTo>
                  <a:cubicBezTo>
                    <a:pt x="47" y="147"/>
                    <a:pt x="0" y="243"/>
                    <a:pt x="31" y="332"/>
                  </a:cubicBezTo>
                  <a:cubicBezTo>
                    <a:pt x="57" y="403"/>
                    <a:pt x="122" y="447"/>
                    <a:pt x="193" y="447"/>
                  </a:cubicBezTo>
                  <a:cubicBezTo>
                    <a:pt x="211" y="447"/>
                    <a:pt x="230" y="444"/>
                    <a:pt x="248" y="438"/>
                  </a:cubicBezTo>
                  <a:lnTo>
                    <a:pt x="560" y="328"/>
                  </a:lnTo>
                  <a:cubicBezTo>
                    <a:pt x="647" y="297"/>
                    <a:pt x="693" y="204"/>
                    <a:pt x="664" y="115"/>
                  </a:cubicBezTo>
                  <a:cubicBezTo>
                    <a:pt x="640" y="45"/>
                    <a:pt x="575" y="1"/>
                    <a:pt x="50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3" name="Google Shape;1553;p35"/>
            <p:cNvSpPr/>
            <p:nvPr/>
          </p:nvSpPr>
          <p:spPr>
            <a:xfrm>
              <a:off x="5078027" y="3243355"/>
              <a:ext cx="21921" cy="11454"/>
            </a:xfrm>
            <a:custGeom>
              <a:avLst/>
              <a:gdLst/>
              <a:ahLst/>
              <a:cxnLst/>
              <a:rect l="l" t="t" r="r" b="b"/>
              <a:pathLst>
                <a:path w="666" h="348" extrusionOk="0">
                  <a:moveTo>
                    <a:pt x="498" y="1"/>
                  </a:moveTo>
                  <a:cubicBezTo>
                    <a:pt x="495" y="1"/>
                    <a:pt x="492" y="1"/>
                    <a:pt x="488" y="1"/>
                  </a:cubicBezTo>
                  <a:lnTo>
                    <a:pt x="159" y="22"/>
                  </a:lnTo>
                  <a:lnTo>
                    <a:pt x="158" y="22"/>
                  </a:lnTo>
                  <a:cubicBezTo>
                    <a:pt x="68" y="29"/>
                    <a:pt x="0" y="106"/>
                    <a:pt x="8" y="197"/>
                  </a:cubicBezTo>
                  <a:cubicBezTo>
                    <a:pt x="14" y="281"/>
                    <a:pt x="86" y="347"/>
                    <a:pt x="169" y="347"/>
                  </a:cubicBezTo>
                  <a:cubicBezTo>
                    <a:pt x="173" y="347"/>
                    <a:pt x="177" y="347"/>
                    <a:pt x="181" y="347"/>
                  </a:cubicBezTo>
                  <a:lnTo>
                    <a:pt x="511" y="322"/>
                  </a:lnTo>
                  <a:cubicBezTo>
                    <a:pt x="599" y="316"/>
                    <a:pt x="665" y="239"/>
                    <a:pt x="660" y="151"/>
                  </a:cubicBezTo>
                  <a:cubicBezTo>
                    <a:pt x="655" y="67"/>
                    <a:pt x="583" y="1"/>
                    <a:pt x="49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4" name="Google Shape;1554;p35"/>
            <p:cNvSpPr/>
            <p:nvPr/>
          </p:nvSpPr>
          <p:spPr>
            <a:xfrm>
              <a:off x="5121508" y="3245329"/>
              <a:ext cx="21461" cy="12014"/>
            </a:xfrm>
            <a:custGeom>
              <a:avLst/>
              <a:gdLst/>
              <a:ahLst/>
              <a:cxnLst/>
              <a:rect l="l" t="t" r="r" b="b"/>
              <a:pathLst>
                <a:path w="652" h="365" extrusionOk="0">
                  <a:moveTo>
                    <a:pt x="166" y="0"/>
                  </a:moveTo>
                  <a:cubicBezTo>
                    <a:pt x="92" y="0"/>
                    <a:pt x="28" y="52"/>
                    <a:pt x="15" y="126"/>
                  </a:cubicBezTo>
                  <a:cubicBezTo>
                    <a:pt x="0" y="210"/>
                    <a:pt x="56" y="290"/>
                    <a:pt x="139" y="304"/>
                  </a:cubicBezTo>
                  <a:lnTo>
                    <a:pt x="464" y="362"/>
                  </a:lnTo>
                  <a:cubicBezTo>
                    <a:pt x="473" y="364"/>
                    <a:pt x="482" y="365"/>
                    <a:pt x="491" y="365"/>
                  </a:cubicBezTo>
                  <a:cubicBezTo>
                    <a:pt x="558" y="365"/>
                    <a:pt x="619" y="318"/>
                    <a:pt x="635" y="249"/>
                  </a:cubicBezTo>
                  <a:cubicBezTo>
                    <a:pt x="652" y="169"/>
                    <a:pt x="602" y="90"/>
                    <a:pt x="522" y="73"/>
                  </a:cubicBezTo>
                  <a:lnTo>
                    <a:pt x="198" y="4"/>
                  </a:lnTo>
                  <a:cubicBezTo>
                    <a:pt x="197" y="4"/>
                    <a:pt x="194" y="4"/>
                    <a:pt x="193" y="3"/>
                  </a:cubicBezTo>
                  <a:cubicBezTo>
                    <a:pt x="184" y="1"/>
                    <a:pt x="175" y="0"/>
                    <a:pt x="16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5" name="Google Shape;1555;p35"/>
            <p:cNvSpPr/>
            <p:nvPr/>
          </p:nvSpPr>
          <p:spPr>
            <a:xfrm>
              <a:off x="5162948" y="3260010"/>
              <a:ext cx="18729" cy="14384"/>
            </a:xfrm>
            <a:custGeom>
              <a:avLst/>
              <a:gdLst/>
              <a:ahLst/>
              <a:cxnLst/>
              <a:rect l="l" t="t" r="r" b="b"/>
              <a:pathLst>
                <a:path w="569" h="437" extrusionOk="0">
                  <a:moveTo>
                    <a:pt x="151" y="0"/>
                  </a:moveTo>
                  <a:cubicBezTo>
                    <a:pt x="107" y="0"/>
                    <a:pt x="64" y="23"/>
                    <a:pt x="39" y="63"/>
                  </a:cubicBezTo>
                  <a:cubicBezTo>
                    <a:pt x="0" y="124"/>
                    <a:pt x="20" y="206"/>
                    <a:pt x="82" y="244"/>
                  </a:cubicBezTo>
                  <a:lnTo>
                    <a:pt x="362" y="419"/>
                  </a:lnTo>
                  <a:cubicBezTo>
                    <a:pt x="382" y="431"/>
                    <a:pt x="405" y="437"/>
                    <a:pt x="427" y="437"/>
                  </a:cubicBezTo>
                  <a:cubicBezTo>
                    <a:pt x="467" y="437"/>
                    <a:pt x="506" y="418"/>
                    <a:pt x="530" y="383"/>
                  </a:cubicBezTo>
                  <a:cubicBezTo>
                    <a:pt x="568" y="328"/>
                    <a:pt x="554" y="250"/>
                    <a:pt x="498" y="212"/>
                  </a:cubicBezTo>
                  <a:lnTo>
                    <a:pt x="226" y="25"/>
                  </a:lnTo>
                  <a:cubicBezTo>
                    <a:pt x="225" y="25"/>
                    <a:pt x="222" y="22"/>
                    <a:pt x="220" y="21"/>
                  </a:cubicBezTo>
                  <a:cubicBezTo>
                    <a:pt x="199" y="7"/>
                    <a:pt x="175" y="0"/>
                    <a:pt x="15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6" name="Google Shape;1556;p35"/>
            <p:cNvSpPr/>
            <p:nvPr/>
          </p:nvSpPr>
          <p:spPr>
            <a:xfrm>
              <a:off x="5195632" y="3290752"/>
              <a:ext cx="9743" cy="11125"/>
            </a:xfrm>
            <a:custGeom>
              <a:avLst/>
              <a:gdLst/>
              <a:ahLst/>
              <a:cxnLst/>
              <a:rect l="l" t="t" r="r" b="b"/>
              <a:pathLst>
                <a:path w="296" h="338" extrusionOk="0">
                  <a:moveTo>
                    <a:pt x="110" y="0"/>
                  </a:moveTo>
                  <a:cubicBezTo>
                    <a:pt x="93" y="0"/>
                    <a:pt x="76" y="4"/>
                    <a:pt x="61" y="13"/>
                  </a:cubicBezTo>
                  <a:cubicBezTo>
                    <a:pt x="16" y="41"/>
                    <a:pt x="1" y="99"/>
                    <a:pt x="27" y="145"/>
                  </a:cubicBezTo>
                  <a:lnTo>
                    <a:pt x="115" y="291"/>
                  </a:lnTo>
                  <a:lnTo>
                    <a:pt x="117" y="294"/>
                  </a:lnTo>
                  <a:cubicBezTo>
                    <a:pt x="134" y="322"/>
                    <a:pt x="163" y="338"/>
                    <a:pt x="194" y="338"/>
                  </a:cubicBezTo>
                  <a:cubicBezTo>
                    <a:pt x="207" y="338"/>
                    <a:pt x="221" y="335"/>
                    <a:pt x="234" y="328"/>
                  </a:cubicBezTo>
                  <a:cubicBezTo>
                    <a:pt x="277" y="307"/>
                    <a:pt x="296" y="253"/>
                    <a:pt x="274" y="209"/>
                  </a:cubicBezTo>
                  <a:lnTo>
                    <a:pt x="198" y="57"/>
                  </a:lnTo>
                  <a:lnTo>
                    <a:pt x="196" y="52"/>
                  </a:lnTo>
                  <a:cubicBezTo>
                    <a:pt x="196" y="51"/>
                    <a:pt x="194" y="48"/>
                    <a:pt x="192" y="46"/>
                  </a:cubicBezTo>
                  <a:cubicBezTo>
                    <a:pt x="174" y="17"/>
                    <a:pt x="142" y="0"/>
                    <a:pt x="11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7" name="Google Shape;1557;p35"/>
            <p:cNvSpPr/>
            <p:nvPr/>
          </p:nvSpPr>
          <p:spPr>
            <a:xfrm>
              <a:off x="5148522" y="3640999"/>
              <a:ext cx="47332" cy="47266"/>
            </a:xfrm>
            <a:custGeom>
              <a:avLst/>
              <a:gdLst/>
              <a:ahLst/>
              <a:cxnLst/>
              <a:rect l="l" t="t" r="r" b="b"/>
              <a:pathLst>
                <a:path w="1438" h="1436" extrusionOk="0">
                  <a:moveTo>
                    <a:pt x="781" y="0"/>
                  </a:moveTo>
                  <a:cubicBezTo>
                    <a:pt x="772" y="0"/>
                    <a:pt x="764" y="0"/>
                    <a:pt x="755" y="1"/>
                  </a:cubicBezTo>
                  <a:cubicBezTo>
                    <a:pt x="714" y="4"/>
                    <a:pt x="670" y="10"/>
                    <a:pt x="628" y="20"/>
                  </a:cubicBezTo>
                  <a:lnTo>
                    <a:pt x="592" y="16"/>
                  </a:lnTo>
                  <a:cubicBezTo>
                    <a:pt x="583" y="15"/>
                    <a:pt x="573" y="15"/>
                    <a:pt x="564" y="15"/>
                  </a:cubicBezTo>
                  <a:cubicBezTo>
                    <a:pt x="522" y="15"/>
                    <a:pt x="478" y="21"/>
                    <a:pt x="442" y="34"/>
                  </a:cubicBezTo>
                  <a:cubicBezTo>
                    <a:pt x="233" y="108"/>
                    <a:pt x="84" y="286"/>
                    <a:pt x="42" y="504"/>
                  </a:cubicBezTo>
                  <a:cubicBezTo>
                    <a:pt x="0" y="712"/>
                    <a:pt x="16" y="943"/>
                    <a:pt x="125" y="1129"/>
                  </a:cubicBezTo>
                  <a:cubicBezTo>
                    <a:pt x="178" y="1218"/>
                    <a:pt x="256" y="1299"/>
                    <a:pt x="347" y="1350"/>
                  </a:cubicBezTo>
                  <a:cubicBezTo>
                    <a:pt x="444" y="1404"/>
                    <a:pt x="539" y="1426"/>
                    <a:pt x="650" y="1435"/>
                  </a:cubicBezTo>
                  <a:cubicBezTo>
                    <a:pt x="659" y="1436"/>
                    <a:pt x="668" y="1436"/>
                    <a:pt x="677" y="1436"/>
                  </a:cubicBezTo>
                  <a:cubicBezTo>
                    <a:pt x="692" y="1436"/>
                    <a:pt x="707" y="1435"/>
                    <a:pt x="722" y="1433"/>
                  </a:cubicBezTo>
                  <a:cubicBezTo>
                    <a:pt x="778" y="1428"/>
                    <a:pt x="835" y="1421"/>
                    <a:pt x="888" y="1406"/>
                  </a:cubicBezTo>
                  <a:cubicBezTo>
                    <a:pt x="938" y="1392"/>
                    <a:pt x="988" y="1369"/>
                    <a:pt x="1037" y="1347"/>
                  </a:cubicBezTo>
                  <a:cubicBezTo>
                    <a:pt x="1063" y="1335"/>
                    <a:pt x="1085" y="1321"/>
                    <a:pt x="1108" y="1305"/>
                  </a:cubicBezTo>
                  <a:cubicBezTo>
                    <a:pt x="1198" y="1239"/>
                    <a:pt x="1274" y="1169"/>
                    <a:pt x="1331" y="1070"/>
                  </a:cubicBezTo>
                  <a:cubicBezTo>
                    <a:pt x="1394" y="961"/>
                    <a:pt x="1419" y="853"/>
                    <a:pt x="1433" y="731"/>
                  </a:cubicBezTo>
                  <a:cubicBezTo>
                    <a:pt x="1437" y="700"/>
                    <a:pt x="1437" y="670"/>
                    <a:pt x="1435" y="639"/>
                  </a:cubicBezTo>
                  <a:cubicBezTo>
                    <a:pt x="1428" y="582"/>
                    <a:pt x="1421" y="520"/>
                    <a:pt x="1403" y="463"/>
                  </a:cubicBezTo>
                  <a:cubicBezTo>
                    <a:pt x="1364" y="353"/>
                    <a:pt x="1309" y="246"/>
                    <a:pt x="1218" y="170"/>
                  </a:cubicBezTo>
                  <a:cubicBezTo>
                    <a:pt x="1132" y="97"/>
                    <a:pt x="1032" y="37"/>
                    <a:pt x="919" y="17"/>
                  </a:cubicBezTo>
                  <a:cubicBezTo>
                    <a:pt x="875" y="9"/>
                    <a:pt x="827" y="0"/>
                    <a:pt x="78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8" name="Google Shape;1558;p35"/>
            <p:cNvSpPr/>
            <p:nvPr/>
          </p:nvSpPr>
          <p:spPr>
            <a:xfrm>
              <a:off x="4840570" y="3731482"/>
              <a:ext cx="41802" cy="40749"/>
            </a:xfrm>
            <a:custGeom>
              <a:avLst/>
              <a:gdLst/>
              <a:ahLst/>
              <a:cxnLst/>
              <a:rect l="l" t="t" r="r" b="b"/>
              <a:pathLst>
                <a:path w="1270" h="1238" extrusionOk="0">
                  <a:moveTo>
                    <a:pt x="617" y="0"/>
                  </a:moveTo>
                  <a:cubicBezTo>
                    <a:pt x="603" y="0"/>
                    <a:pt x="589" y="1"/>
                    <a:pt x="575" y="2"/>
                  </a:cubicBezTo>
                  <a:cubicBezTo>
                    <a:pt x="473" y="13"/>
                    <a:pt x="384" y="30"/>
                    <a:pt x="296" y="85"/>
                  </a:cubicBezTo>
                  <a:cubicBezTo>
                    <a:pt x="210" y="136"/>
                    <a:pt x="142" y="204"/>
                    <a:pt x="90" y="290"/>
                  </a:cubicBezTo>
                  <a:cubicBezTo>
                    <a:pt x="84" y="300"/>
                    <a:pt x="79" y="311"/>
                    <a:pt x="74" y="321"/>
                  </a:cubicBezTo>
                  <a:cubicBezTo>
                    <a:pt x="58" y="359"/>
                    <a:pt x="39" y="395"/>
                    <a:pt x="27" y="433"/>
                  </a:cubicBezTo>
                  <a:cubicBezTo>
                    <a:pt x="13" y="482"/>
                    <a:pt x="7" y="537"/>
                    <a:pt x="4" y="587"/>
                  </a:cubicBezTo>
                  <a:cubicBezTo>
                    <a:pt x="1" y="610"/>
                    <a:pt x="3" y="633"/>
                    <a:pt x="5" y="656"/>
                  </a:cubicBezTo>
                  <a:cubicBezTo>
                    <a:pt x="10" y="704"/>
                    <a:pt x="16" y="762"/>
                    <a:pt x="31" y="812"/>
                  </a:cubicBezTo>
                  <a:cubicBezTo>
                    <a:pt x="63" y="917"/>
                    <a:pt x="113" y="1006"/>
                    <a:pt x="190" y="1083"/>
                  </a:cubicBezTo>
                  <a:cubicBezTo>
                    <a:pt x="198" y="1092"/>
                    <a:pt x="206" y="1099"/>
                    <a:pt x="216" y="1107"/>
                  </a:cubicBezTo>
                  <a:cubicBezTo>
                    <a:pt x="246" y="1131"/>
                    <a:pt x="278" y="1158"/>
                    <a:pt x="313" y="1179"/>
                  </a:cubicBezTo>
                  <a:cubicBezTo>
                    <a:pt x="373" y="1219"/>
                    <a:pt x="447" y="1235"/>
                    <a:pt x="518" y="1237"/>
                  </a:cubicBezTo>
                  <a:cubicBezTo>
                    <a:pt x="523" y="1238"/>
                    <a:pt x="527" y="1238"/>
                    <a:pt x="532" y="1238"/>
                  </a:cubicBezTo>
                  <a:cubicBezTo>
                    <a:pt x="559" y="1238"/>
                    <a:pt x="584" y="1233"/>
                    <a:pt x="608" y="1226"/>
                  </a:cubicBezTo>
                  <a:cubicBezTo>
                    <a:pt x="620" y="1226"/>
                    <a:pt x="631" y="1227"/>
                    <a:pt x="643" y="1227"/>
                  </a:cubicBezTo>
                  <a:cubicBezTo>
                    <a:pt x="693" y="1227"/>
                    <a:pt x="744" y="1221"/>
                    <a:pt x="791" y="1209"/>
                  </a:cubicBezTo>
                  <a:cubicBezTo>
                    <a:pt x="892" y="1183"/>
                    <a:pt x="974" y="1130"/>
                    <a:pt x="1053" y="1064"/>
                  </a:cubicBezTo>
                  <a:cubicBezTo>
                    <a:pt x="1071" y="1049"/>
                    <a:pt x="1088" y="1032"/>
                    <a:pt x="1102" y="1013"/>
                  </a:cubicBezTo>
                  <a:cubicBezTo>
                    <a:pt x="1136" y="971"/>
                    <a:pt x="1169" y="932"/>
                    <a:pt x="1191" y="884"/>
                  </a:cubicBezTo>
                  <a:cubicBezTo>
                    <a:pt x="1234" y="793"/>
                    <a:pt x="1269" y="693"/>
                    <a:pt x="1257" y="587"/>
                  </a:cubicBezTo>
                  <a:cubicBezTo>
                    <a:pt x="1254" y="544"/>
                    <a:pt x="1250" y="490"/>
                    <a:pt x="1233" y="444"/>
                  </a:cubicBezTo>
                  <a:cubicBezTo>
                    <a:pt x="1217" y="400"/>
                    <a:pt x="1200" y="352"/>
                    <a:pt x="1173" y="312"/>
                  </a:cubicBezTo>
                  <a:cubicBezTo>
                    <a:pt x="1116" y="225"/>
                    <a:pt x="1057" y="170"/>
                    <a:pt x="972" y="110"/>
                  </a:cubicBezTo>
                  <a:cubicBezTo>
                    <a:pt x="916" y="71"/>
                    <a:pt x="850" y="45"/>
                    <a:pt x="786" y="27"/>
                  </a:cubicBezTo>
                  <a:cubicBezTo>
                    <a:pt x="732" y="10"/>
                    <a:pt x="673" y="0"/>
                    <a:pt x="61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9" name="Google Shape;1559;p35"/>
            <p:cNvSpPr/>
            <p:nvPr/>
          </p:nvSpPr>
          <p:spPr>
            <a:xfrm>
              <a:off x="3670322" y="4522987"/>
              <a:ext cx="119613" cy="119613"/>
            </a:xfrm>
            <a:custGeom>
              <a:avLst/>
              <a:gdLst/>
              <a:ahLst/>
              <a:cxnLst/>
              <a:rect l="l" t="t" r="r" b="b"/>
              <a:pathLst>
                <a:path w="3634" h="3634" extrusionOk="0">
                  <a:moveTo>
                    <a:pt x="1816" y="0"/>
                  </a:moveTo>
                  <a:cubicBezTo>
                    <a:pt x="813" y="0"/>
                    <a:pt x="0" y="814"/>
                    <a:pt x="0" y="1817"/>
                  </a:cubicBezTo>
                  <a:cubicBezTo>
                    <a:pt x="0" y="2821"/>
                    <a:pt x="814" y="3633"/>
                    <a:pt x="1816" y="3633"/>
                  </a:cubicBezTo>
                  <a:cubicBezTo>
                    <a:pt x="1817" y="3633"/>
                    <a:pt x="1818" y="3633"/>
                    <a:pt x="1818" y="3633"/>
                  </a:cubicBezTo>
                  <a:cubicBezTo>
                    <a:pt x="2821" y="3633"/>
                    <a:pt x="3634" y="2820"/>
                    <a:pt x="3634" y="1817"/>
                  </a:cubicBezTo>
                  <a:cubicBezTo>
                    <a:pt x="3634" y="813"/>
                    <a:pt x="2820" y="0"/>
                    <a:pt x="181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0" name="Google Shape;1560;p35"/>
            <p:cNvSpPr/>
            <p:nvPr/>
          </p:nvSpPr>
          <p:spPr>
            <a:xfrm>
              <a:off x="3664660" y="4517358"/>
              <a:ext cx="130870" cy="130837"/>
            </a:xfrm>
            <a:custGeom>
              <a:avLst/>
              <a:gdLst/>
              <a:ahLst/>
              <a:cxnLst/>
              <a:rect l="l" t="t" r="r" b="b"/>
              <a:pathLst>
                <a:path w="3976" h="3975" extrusionOk="0">
                  <a:moveTo>
                    <a:pt x="1987" y="341"/>
                  </a:moveTo>
                  <a:cubicBezTo>
                    <a:pt x="2896" y="341"/>
                    <a:pt x="3635" y="1080"/>
                    <a:pt x="3634" y="1988"/>
                  </a:cubicBezTo>
                  <a:cubicBezTo>
                    <a:pt x="3634" y="2896"/>
                    <a:pt x="2896" y="3634"/>
                    <a:pt x="1987" y="3634"/>
                  </a:cubicBezTo>
                  <a:cubicBezTo>
                    <a:pt x="1081" y="3634"/>
                    <a:pt x="341" y="2896"/>
                    <a:pt x="341" y="1988"/>
                  </a:cubicBezTo>
                  <a:cubicBezTo>
                    <a:pt x="341" y="1080"/>
                    <a:pt x="1079" y="341"/>
                    <a:pt x="1987" y="341"/>
                  </a:cubicBezTo>
                  <a:close/>
                  <a:moveTo>
                    <a:pt x="1987" y="1"/>
                  </a:moveTo>
                  <a:cubicBezTo>
                    <a:pt x="891" y="1"/>
                    <a:pt x="1" y="892"/>
                    <a:pt x="1" y="1988"/>
                  </a:cubicBezTo>
                  <a:cubicBezTo>
                    <a:pt x="1" y="3084"/>
                    <a:pt x="891" y="3975"/>
                    <a:pt x="1987" y="3975"/>
                  </a:cubicBezTo>
                  <a:cubicBezTo>
                    <a:pt x="3083" y="3975"/>
                    <a:pt x="3976" y="3084"/>
                    <a:pt x="3975" y="1988"/>
                  </a:cubicBezTo>
                  <a:cubicBezTo>
                    <a:pt x="3975" y="892"/>
                    <a:pt x="3083" y="1"/>
                    <a:pt x="198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1" name="Google Shape;1561;p35"/>
            <p:cNvSpPr/>
            <p:nvPr/>
          </p:nvSpPr>
          <p:spPr>
            <a:xfrm>
              <a:off x="4435561" y="4588422"/>
              <a:ext cx="119613" cy="119613"/>
            </a:xfrm>
            <a:custGeom>
              <a:avLst/>
              <a:gdLst/>
              <a:ahLst/>
              <a:cxnLst/>
              <a:rect l="l" t="t" r="r" b="b"/>
              <a:pathLst>
                <a:path w="3634" h="3634" extrusionOk="0">
                  <a:moveTo>
                    <a:pt x="1817" y="1"/>
                  </a:moveTo>
                  <a:cubicBezTo>
                    <a:pt x="813" y="1"/>
                    <a:pt x="0" y="815"/>
                    <a:pt x="0" y="1817"/>
                  </a:cubicBezTo>
                  <a:cubicBezTo>
                    <a:pt x="0" y="2821"/>
                    <a:pt x="814" y="3634"/>
                    <a:pt x="1817" y="3634"/>
                  </a:cubicBezTo>
                  <a:cubicBezTo>
                    <a:pt x="2822" y="3634"/>
                    <a:pt x="3634" y="2821"/>
                    <a:pt x="3634" y="1817"/>
                  </a:cubicBezTo>
                  <a:cubicBezTo>
                    <a:pt x="3634" y="813"/>
                    <a:pt x="2820" y="1"/>
                    <a:pt x="181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2" name="Google Shape;1562;p35"/>
            <p:cNvSpPr/>
            <p:nvPr/>
          </p:nvSpPr>
          <p:spPr>
            <a:xfrm>
              <a:off x="4429932" y="4582826"/>
              <a:ext cx="130837" cy="130837"/>
            </a:xfrm>
            <a:custGeom>
              <a:avLst/>
              <a:gdLst/>
              <a:ahLst/>
              <a:cxnLst/>
              <a:rect l="l" t="t" r="r" b="b"/>
              <a:pathLst>
                <a:path w="3975" h="3975" extrusionOk="0">
                  <a:moveTo>
                    <a:pt x="1988" y="341"/>
                  </a:moveTo>
                  <a:cubicBezTo>
                    <a:pt x="2897" y="341"/>
                    <a:pt x="3636" y="1079"/>
                    <a:pt x="3636" y="1987"/>
                  </a:cubicBezTo>
                  <a:cubicBezTo>
                    <a:pt x="3636" y="2895"/>
                    <a:pt x="2897" y="3634"/>
                    <a:pt x="1988" y="3634"/>
                  </a:cubicBezTo>
                  <a:cubicBezTo>
                    <a:pt x="1081" y="3634"/>
                    <a:pt x="341" y="2895"/>
                    <a:pt x="341" y="1987"/>
                  </a:cubicBezTo>
                  <a:cubicBezTo>
                    <a:pt x="341" y="1080"/>
                    <a:pt x="1080" y="341"/>
                    <a:pt x="1988" y="341"/>
                  </a:cubicBezTo>
                  <a:close/>
                  <a:moveTo>
                    <a:pt x="1988" y="0"/>
                  </a:moveTo>
                  <a:cubicBezTo>
                    <a:pt x="893" y="0"/>
                    <a:pt x="1" y="891"/>
                    <a:pt x="1" y="1987"/>
                  </a:cubicBezTo>
                  <a:cubicBezTo>
                    <a:pt x="1" y="3083"/>
                    <a:pt x="893" y="3974"/>
                    <a:pt x="1988" y="3974"/>
                  </a:cubicBezTo>
                  <a:cubicBezTo>
                    <a:pt x="3084" y="3974"/>
                    <a:pt x="3975" y="3083"/>
                    <a:pt x="3975" y="1987"/>
                  </a:cubicBezTo>
                  <a:cubicBezTo>
                    <a:pt x="3975" y="891"/>
                    <a:pt x="3084" y="0"/>
                    <a:pt x="198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3" name="Google Shape;1563;p35"/>
            <p:cNvSpPr/>
            <p:nvPr/>
          </p:nvSpPr>
          <p:spPr>
            <a:xfrm>
              <a:off x="3619394" y="2991194"/>
              <a:ext cx="1485388" cy="1563528"/>
            </a:xfrm>
            <a:custGeom>
              <a:avLst/>
              <a:gdLst/>
              <a:ahLst/>
              <a:cxnLst/>
              <a:rect l="l" t="t" r="r" b="b"/>
              <a:pathLst>
                <a:path w="45128" h="47502" extrusionOk="0">
                  <a:moveTo>
                    <a:pt x="13790" y="0"/>
                  </a:moveTo>
                  <a:cubicBezTo>
                    <a:pt x="13782" y="0"/>
                    <a:pt x="13774" y="1"/>
                    <a:pt x="13766" y="3"/>
                  </a:cubicBezTo>
                  <a:lnTo>
                    <a:pt x="13758" y="4"/>
                  </a:lnTo>
                  <a:cubicBezTo>
                    <a:pt x="13758" y="4"/>
                    <a:pt x="13728" y="11"/>
                    <a:pt x="13665" y="33"/>
                  </a:cubicBezTo>
                  <a:cubicBezTo>
                    <a:pt x="13600" y="51"/>
                    <a:pt x="13512" y="87"/>
                    <a:pt x="13395" y="132"/>
                  </a:cubicBezTo>
                  <a:cubicBezTo>
                    <a:pt x="13167" y="230"/>
                    <a:pt x="12834" y="390"/>
                    <a:pt x="12427" y="642"/>
                  </a:cubicBezTo>
                  <a:cubicBezTo>
                    <a:pt x="11620" y="1151"/>
                    <a:pt x="10510" y="2027"/>
                    <a:pt x="9354" y="3371"/>
                  </a:cubicBezTo>
                  <a:cubicBezTo>
                    <a:pt x="8760" y="4031"/>
                    <a:pt x="8179" y="4822"/>
                    <a:pt x="7565" y="5695"/>
                  </a:cubicBezTo>
                  <a:cubicBezTo>
                    <a:pt x="7419" y="5918"/>
                    <a:pt x="7270" y="6147"/>
                    <a:pt x="7120" y="6380"/>
                  </a:cubicBezTo>
                  <a:cubicBezTo>
                    <a:pt x="6970" y="6614"/>
                    <a:pt x="6811" y="6847"/>
                    <a:pt x="6669" y="7098"/>
                  </a:cubicBezTo>
                  <a:cubicBezTo>
                    <a:pt x="6381" y="7594"/>
                    <a:pt x="6065" y="8106"/>
                    <a:pt x="5780" y="8647"/>
                  </a:cubicBezTo>
                  <a:cubicBezTo>
                    <a:pt x="4619" y="10829"/>
                    <a:pt x="3625" y="13438"/>
                    <a:pt x="2802" y="16353"/>
                  </a:cubicBezTo>
                  <a:cubicBezTo>
                    <a:pt x="1979" y="19268"/>
                    <a:pt x="1320" y="22488"/>
                    <a:pt x="834" y="25920"/>
                  </a:cubicBezTo>
                  <a:cubicBezTo>
                    <a:pt x="355" y="29352"/>
                    <a:pt x="35" y="33002"/>
                    <a:pt x="4" y="36788"/>
                  </a:cubicBezTo>
                  <a:cubicBezTo>
                    <a:pt x="1" y="37735"/>
                    <a:pt x="13" y="38691"/>
                    <a:pt x="61" y="39651"/>
                  </a:cubicBezTo>
                  <a:cubicBezTo>
                    <a:pt x="108" y="40613"/>
                    <a:pt x="187" y="41582"/>
                    <a:pt x="339" y="42554"/>
                  </a:cubicBezTo>
                  <a:cubicBezTo>
                    <a:pt x="418" y="43039"/>
                    <a:pt x="517" y="43524"/>
                    <a:pt x="671" y="44007"/>
                  </a:cubicBezTo>
                  <a:cubicBezTo>
                    <a:pt x="754" y="44246"/>
                    <a:pt x="846" y="44489"/>
                    <a:pt x="998" y="44720"/>
                  </a:cubicBezTo>
                  <a:lnTo>
                    <a:pt x="1059" y="44806"/>
                  </a:lnTo>
                  <a:lnTo>
                    <a:pt x="1134" y="44889"/>
                  </a:lnTo>
                  <a:lnTo>
                    <a:pt x="1172" y="44931"/>
                  </a:lnTo>
                  <a:cubicBezTo>
                    <a:pt x="1210" y="44968"/>
                    <a:pt x="1204" y="44957"/>
                    <a:pt x="1221" y="44973"/>
                  </a:cubicBezTo>
                  <a:lnTo>
                    <a:pt x="1294" y="45028"/>
                  </a:lnTo>
                  <a:cubicBezTo>
                    <a:pt x="1357" y="45066"/>
                    <a:pt x="1427" y="45109"/>
                    <a:pt x="1488" y="45139"/>
                  </a:cubicBezTo>
                  <a:cubicBezTo>
                    <a:pt x="1549" y="45166"/>
                    <a:pt x="1608" y="45197"/>
                    <a:pt x="1668" y="45220"/>
                  </a:cubicBezTo>
                  <a:cubicBezTo>
                    <a:pt x="2146" y="45410"/>
                    <a:pt x="2629" y="45530"/>
                    <a:pt x="3115" y="45643"/>
                  </a:cubicBezTo>
                  <a:cubicBezTo>
                    <a:pt x="3602" y="45753"/>
                    <a:pt x="4089" y="45849"/>
                    <a:pt x="4579" y="45937"/>
                  </a:cubicBezTo>
                  <a:cubicBezTo>
                    <a:pt x="6539" y="46282"/>
                    <a:pt x="8525" y="46524"/>
                    <a:pt x="10523" y="46739"/>
                  </a:cubicBezTo>
                  <a:cubicBezTo>
                    <a:pt x="12520" y="46948"/>
                    <a:pt x="14528" y="47122"/>
                    <a:pt x="16540" y="47246"/>
                  </a:cubicBezTo>
                  <a:cubicBezTo>
                    <a:pt x="18552" y="47370"/>
                    <a:pt x="20567" y="47461"/>
                    <a:pt x="22577" y="47491"/>
                  </a:cubicBezTo>
                  <a:cubicBezTo>
                    <a:pt x="22995" y="47498"/>
                    <a:pt x="23413" y="47502"/>
                    <a:pt x="23830" y="47502"/>
                  </a:cubicBezTo>
                  <a:cubicBezTo>
                    <a:pt x="24416" y="47502"/>
                    <a:pt x="25001" y="47495"/>
                    <a:pt x="25586" y="47480"/>
                  </a:cubicBezTo>
                  <a:cubicBezTo>
                    <a:pt x="26588" y="47450"/>
                    <a:pt x="27586" y="47402"/>
                    <a:pt x="28581" y="47280"/>
                  </a:cubicBezTo>
                  <a:cubicBezTo>
                    <a:pt x="29079" y="47216"/>
                    <a:pt x="29575" y="47141"/>
                    <a:pt x="30068" y="46997"/>
                  </a:cubicBezTo>
                  <a:cubicBezTo>
                    <a:pt x="30315" y="46922"/>
                    <a:pt x="30563" y="46836"/>
                    <a:pt x="30802" y="46666"/>
                  </a:cubicBezTo>
                  <a:cubicBezTo>
                    <a:pt x="30862" y="46627"/>
                    <a:pt x="30918" y="46562"/>
                    <a:pt x="30973" y="46506"/>
                  </a:cubicBezTo>
                  <a:cubicBezTo>
                    <a:pt x="30998" y="46470"/>
                    <a:pt x="31020" y="46432"/>
                    <a:pt x="31043" y="46393"/>
                  </a:cubicBezTo>
                  <a:cubicBezTo>
                    <a:pt x="31051" y="46385"/>
                    <a:pt x="31073" y="46336"/>
                    <a:pt x="31074" y="46326"/>
                  </a:cubicBezTo>
                  <a:lnTo>
                    <a:pt x="31086" y="46283"/>
                  </a:lnTo>
                  <a:cubicBezTo>
                    <a:pt x="31127" y="46170"/>
                    <a:pt x="31155" y="46038"/>
                    <a:pt x="31181" y="45906"/>
                  </a:cubicBezTo>
                  <a:cubicBezTo>
                    <a:pt x="31277" y="45403"/>
                    <a:pt x="31334" y="44922"/>
                    <a:pt x="31393" y="44433"/>
                  </a:cubicBezTo>
                  <a:cubicBezTo>
                    <a:pt x="31448" y="43946"/>
                    <a:pt x="31499" y="43461"/>
                    <a:pt x="31548" y="42977"/>
                  </a:cubicBezTo>
                  <a:cubicBezTo>
                    <a:pt x="31740" y="41042"/>
                    <a:pt x="31908" y="39131"/>
                    <a:pt x="32083" y="37251"/>
                  </a:cubicBezTo>
                  <a:cubicBezTo>
                    <a:pt x="32429" y="33493"/>
                    <a:pt x="32794" y="29864"/>
                    <a:pt x="33224" y="26434"/>
                  </a:cubicBezTo>
                  <a:cubicBezTo>
                    <a:pt x="33655" y="23004"/>
                    <a:pt x="34142" y="19770"/>
                    <a:pt x="34767" y="16822"/>
                  </a:cubicBezTo>
                  <a:cubicBezTo>
                    <a:pt x="34846" y="16454"/>
                    <a:pt x="34922" y="16089"/>
                    <a:pt x="35010" y="15732"/>
                  </a:cubicBezTo>
                  <a:cubicBezTo>
                    <a:pt x="35094" y="15373"/>
                    <a:pt x="35177" y="15018"/>
                    <a:pt x="35271" y="14671"/>
                  </a:cubicBezTo>
                  <a:cubicBezTo>
                    <a:pt x="35316" y="14497"/>
                    <a:pt x="35360" y="14323"/>
                    <a:pt x="35405" y="14151"/>
                  </a:cubicBezTo>
                  <a:cubicBezTo>
                    <a:pt x="35454" y="13981"/>
                    <a:pt x="35504" y="13812"/>
                    <a:pt x="35553" y="13642"/>
                  </a:cubicBezTo>
                  <a:cubicBezTo>
                    <a:pt x="35651" y="13304"/>
                    <a:pt x="35750" y="12968"/>
                    <a:pt x="35845" y="12639"/>
                  </a:cubicBezTo>
                  <a:cubicBezTo>
                    <a:pt x="35894" y="12474"/>
                    <a:pt x="35938" y="12309"/>
                    <a:pt x="35991" y="12148"/>
                  </a:cubicBezTo>
                  <a:cubicBezTo>
                    <a:pt x="36046" y="11987"/>
                    <a:pt x="36100" y="11828"/>
                    <a:pt x="36153" y="11671"/>
                  </a:cubicBezTo>
                  <a:cubicBezTo>
                    <a:pt x="36259" y="11354"/>
                    <a:pt x="36364" y="11043"/>
                    <a:pt x="36468" y="10736"/>
                  </a:cubicBezTo>
                  <a:lnTo>
                    <a:pt x="36544" y="10506"/>
                  </a:lnTo>
                  <a:lnTo>
                    <a:pt x="36633" y="10280"/>
                  </a:lnTo>
                  <a:cubicBezTo>
                    <a:pt x="36691" y="10131"/>
                    <a:pt x="36749" y="9982"/>
                    <a:pt x="36805" y="9837"/>
                  </a:cubicBezTo>
                  <a:cubicBezTo>
                    <a:pt x="36920" y="9543"/>
                    <a:pt x="37033" y="9254"/>
                    <a:pt x="37143" y="8970"/>
                  </a:cubicBezTo>
                  <a:cubicBezTo>
                    <a:pt x="38092" y="6722"/>
                    <a:pt x="39193" y="4873"/>
                    <a:pt x="40355" y="3572"/>
                  </a:cubicBezTo>
                  <a:cubicBezTo>
                    <a:pt x="40660" y="3262"/>
                    <a:pt x="40932" y="2952"/>
                    <a:pt x="41235" y="2709"/>
                  </a:cubicBezTo>
                  <a:cubicBezTo>
                    <a:pt x="41309" y="2646"/>
                    <a:pt x="41380" y="2583"/>
                    <a:pt x="41451" y="2522"/>
                  </a:cubicBezTo>
                  <a:cubicBezTo>
                    <a:pt x="41520" y="2459"/>
                    <a:pt x="41591" y="2400"/>
                    <a:pt x="41666" y="2351"/>
                  </a:cubicBezTo>
                  <a:cubicBezTo>
                    <a:pt x="41814" y="2246"/>
                    <a:pt x="41957" y="2143"/>
                    <a:pt x="42093" y="2046"/>
                  </a:cubicBezTo>
                  <a:cubicBezTo>
                    <a:pt x="42160" y="1994"/>
                    <a:pt x="42230" y="1952"/>
                    <a:pt x="42302" y="1913"/>
                  </a:cubicBezTo>
                  <a:cubicBezTo>
                    <a:pt x="42372" y="1873"/>
                    <a:pt x="42441" y="1835"/>
                    <a:pt x="42508" y="1796"/>
                  </a:cubicBezTo>
                  <a:cubicBezTo>
                    <a:pt x="42645" y="1723"/>
                    <a:pt x="42769" y="1636"/>
                    <a:pt x="42902" y="1586"/>
                  </a:cubicBezTo>
                  <a:cubicBezTo>
                    <a:pt x="43163" y="1474"/>
                    <a:pt x="43395" y="1358"/>
                    <a:pt x="43621" y="1301"/>
                  </a:cubicBezTo>
                  <a:cubicBezTo>
                    <a:pt x="43730" y="1267"/>
                    <a:pt x="43834" y="1235"/>
                    <a:pt x="43931" y="1204"/>
                  </a:cubicBezTo>
                  <a:cubicBezTo>
                    <a:pt x="44031" y="1181"/>
                    <a:pt x="44124" y="1165"/>
                    <a:pt x="44210" y="1147"/>
                  </a:cubicBezTo>
                  <a:cubicBezTo>
                    <a:pt x="44383" y="1111"/>
                    <a:pt x="44528" y="1082"/>
                    <a:pt x="44648" y="1077"/>
                  </a:cubicBezTo>
                  <a:cubicBezTo>
                    <a:pt x="44886" y="1056"/>
                    <a:pt x="45008" y="1045"/>
                    <a:pt x="45008" y="1045"/>
                  </a:cubicBezTo>
                  <a:lnTo>
                    <a:pt x="45021" y="1044"/>
                  </a:lnTo>
                  <a:cubicBezTo>
                    <a:pt x="45081" y="1039"/>
                    <a:pt x="45127" y="985"/>
                    <a:pt x="45122" y="923"/>
                  </a:cubicBezTo>
                  <a:cubicBezTo>
                    <a:pt x="45117" y="866"/>
                    <a:pt x="45067" y="821"/>
                    <a:pt x="45010" y="821"/>
                  </a:cubicBezTo>
                  <a:cubicBezTo>
                    <a:pt x="45007" y="821"/>
                    <a:pt x="45004" y="821"/>
                    <a:pt x="45001" y="821"/>
                  </a:cubicBezTo>
                  <a:cubicBezTo>
                    <a:pt x="45001" y="821"/>
                    <a:pt x="44873" y="832"/>
                    <a:pt x="44624" y="852"/>
                  </a:cubicBezTo>
                  <a:cubicBezTo>
                    <a:pt x="44499" y="856"/>
                    <a:pt x="44347" y="885"/>
                    <a:pt x="44166" y="921"/>
                  </a:cubicBezTo>
                  <a:cubicBezTo>
                    <a:pt x="44078" y="939"/>
                    <a:pt x="43979" y="955"/>
                    <a:pt x="43876" y="979"/>
                  </a:cubicBezTo>
                  <a:cubicBezTo>
                    <a:pt x="43775" y="1011"/>
                    <a:pt x="43665" y="1044"/>
                    <a:pt x="43551" y="1079"/>
                  </a:cubicBezTo>
                  <a:cubicBezTo>
                    <a:pt x="43317" y="1138"/>
                    <a:pt x="43075" y="1255"/>
                    <a:pt x="42802" y="1370"/>
                  </a:cubicBezTo>
                  <a:cubicBezTo>
                    <a:pt x="42663" y="1422"/>
                    <a:pt x="42535" y="1511"/>
                    <a:pt x="42393" y="1586"/>
                  </a:cubicBezTo>
                  <a:cubicBezTo>
                    <a:pt x="42324" y="1625"/>
                    <a:pt x="42251" y="1666"/>
                    <a:pt x="42179" y="1707"/>
                  </a:cubicBezTo>
                  <a:cubicBezTo>
                    <a:pt x="42104" y="1747"/>
                    <a:pt x="42031" y="1790"/>
                    <a:pt x="41962" y="1842"/>
                  </a:cubicBezTo>
                  <a:cubicBezTo>
                    <a:pt x="41820" y="1942"/>
                    <a:pt x="41674" y="2046"/>
                    <a:pt x="41520" y="2154"/>
                  </a:cubicBezTo>
                  <a:cubicBezTo>
                    <a:pt x="41442" y="2204"/>
                    <a:pt x="41368" y="2266"/>
                    <a:pt x="41297" y="2330"/>
                  </a:cubicBezTo>
                  <a:cubicBezTo>
                    <a:pt x="41224" y="2391"/>
                    <a:pt x="41150" y="2455"/>
                    <a:pt x="41075" y="2521"/>
                  </a:cubicBezTo>
                  <a:cubicBezTo>
                    <a:pt x="40762" y="2768"/>
                    <a:pt x="40482" y="3083"/>
                    <a:pt x="40168" y="3400"/>
                  </a:cubicBezTo>
                  <a:cubicBezTo>
                    <a:pt x="38972" y="4721"/>
                    <a:pt x="37847" y="6591"/>
                    <a:pt x="36875" y="8854"/>
                  </a:cubicBezTo>
                  <a:cubicBezTo>
                    <a:pt x="36761" y="9140"/>
                    <a:pt x="36647" y="9431"/>
                    <a:pt x="36529" y="9726"/>
                  </a:cubicBezTo>
                  <a:cubicBezTo>
                    <a:pt x="36471" y="9874"/>
                    <a:pt x="36412" y="10023"/>
                    <a:pt x="36352" y="10173"/>
                  </a:cubicBezTo>
                  <a:lnTo>
                    <a:pt x="36264" y="10400"/>
                  </a:lnTo>
                  <a:lnTo>
                    <a:pt x="36184" y="10630"/>
                  </a:lnTo>
                  <a:cubicBezTo>
                    <a:pt x="36077" y="10940"/>
                    <a:pt x="35969" y="11254"/>
                    <a:pt x="35859" y="11573"/>
                  </a:cubicBezTo>
                  <a:cubicBezTo>
                    <a:pt x="35804" y="11733"/>
                    <a:pt x="35750" y="11894"/>
                    <a:pt x="35694" y="12055"/>
                  </a:cubicBezTo>
                  <a:cubicBezTo>
                    <a:pt x="35639" y="12216"/>
                    <a:pt x="35595" y="12381"/>
                    <a:pt x="35545" y="12545"/>
                  </a:cubicBezTo>
                  <a:cubicBezTo>
                    <a:pt x="35446" y="12875"/>
                    <a:pt x="35346" y="13209"/>
                    <a:pt x="35245" y="13547"/>
                  </a:cubicBezTo>
                  <a:cubicBezTo>
                    <a:pt x="35195" y="13717"/>
                    <a:pt x="35144" y="13887"/>
                    <a:pt x="35094" y="14061"/>
                  </a:cubicBezTo>
                  <a:cubicBezTo>
                    <a:pt x="35049" y="14233"/>
                    <a:pt x="35004" y="14407"/>
                    <a:pt x="34957" y="14583"/>
                  </a:cubicBezTo>
                  <a:cubicBezTo>
                    <a:pt x="34861" y="14933"/>
                    <a:pt x="34777" y="15290"/>
                    <a:pt x="34692" y="15651"/>
                  </a:cubicBezTo>
                  <a:cubicBezTo>
                    <a:pt x="34604" y="16010"/>
                    <a:pt x="34525" y="16377"/>
                    <a:pt x="34445" y="16747"/>
                  </a:cubicBezTo>
                  <a:cubicBezTo>
                    <a:pt x="33811" y="19709"/>
                    <a:pt x="33316" y="22949"/>
                    <a:pt x="32877" y="26383"/>
                  </a:cubicBezTo>
                  <a:cubicBezTo>
                    <a:pt x="32440" y="29818"/>
                    <a:pt x="32067" y="33452"/>
                    <a:pt x="31712" y="37211"/>
                  </a:cubicBezTo>
                  <a:cubicBezTo>
                    <a:pt x="31532" y="39090"/>
                    <a:pt x="31361" y="41000"/>
                    <a:pt x="31165" y="42931"/>
                  </a:cubicBezTo>
                  <a:cubicBezTo>
                    <a:pt x="31116" y="43414"/>
                    <a:pt x="31064" y="43899"/>
                    <a:pt x="31008" y="44382"/>
                  </a:cubicBezTo>
                  <a:cubicBezTo>
                    <a:pt x="30950" y="44861"/>
                    <a:pt x="30887" y="45355"/>
                    <a:pt x="30800" y="45815"/>
                  </a:cubicBezTo>
                  <a:cubicBezTo>
                    <a:pt x="30779" y="45924"/>
                    <a:pt x="30759" y="46032"/>
                    <a:pt x="30716" y="46153"/>
                  </a:cubicBezTo>
                  <a:lnTo>
                    <a:pt x="30702" y="46197"/>
                  </a:lnTo>
                  <a:cubicBezTo>
                    <a:pt x="30700" y="46204"/>
                    <a:pt x="30700" y="46205"/>
                    <a:pt x="30700" y="46205"/>
                  </a:cubicBezTo>
                  <a:cubicBezTo>
                    <a:pt x="30699" y="46205"/>
                    <a:pt x="30699" y="46204"/>
                    <a:pt x="30699" y="46204"/>
                  </a:cubicBezTo>
                  <a:cubicBezTo>
                    <a:pt x="30698" y="46204"/>
                    <a:pt x="30697" y="46206"/>
                    <a:pt x="30694" y="46213"/>
                  </a:cubicBezTo>
                  <a:cubicBezTo>
                    <a:pt x="30683" y="46227"/>
                    <a:pt x="30674" y="46240"/>
                    <a:pt x="30667" y="46256"/>
                  </a:cubicBezTo>
                  <a:cubicBezTo>
                    <a:pt x="30632" y="46284"/>
                    <a:pt x="30611" y="46318"/>
                    <a:pt x="30567" y="46346"/>
                  </a:cubicBezTo>
                  <a:cubicBezTo>
                    <a:pt x="30403" y="46462"/>
                    <a:pt x="30183" y="46548"/>
                    <a:pt x="29957" y="46613"/>
                  </a:cubicBezTo>
                  <a:cubicBezTo>
                    <a:pt x="29502" y="46746"/>
                    <a:pt x="29016" y="46819"/>
                    <a:pt x="28532" y="46880"/>
                  </a:cubicBezTo>
                  <a:cubicBezTo>
                    <a:pt x="27561" y="46997"/>
                    <a:pt x="26569" y="47043"/>
                    <a:pt x="25576" y="47070"/>
                  </a:cubicBezTo>
                  <a:cubicBezTo>
                    <a:pt x="25046" y="47082"/>
                    <a:pt x="24514" y="47088"/>
                    <a:pt x="23981" y="47088"/>
                  </a:cubicBezTo>
                  <a:cubicBezTo>
                    <a:pt x="23515" y="47088"/>
                    <a:pt x="23050" y="47083"/>
                    <a:pt x="22584" y="47075"/>
                  </a:cubicBezTo>
                  <a:cubicBezTo>
                    <a:pt x="20583" y="47042"/>
                    <a:pt x="18576" y="46948"/>
                    <a:pt x="16568" y="46819"/>
                  </a:cubicBezTo>
                  <a:cubicBezTo>
                    <a:pt x="14563" y="46687"/>
                    <a:pt x="12559" y="46525"/>
                    <a:pt x="10566" y="46320"/>
                  </a:cubicBezTo>
                  <a:cubicBezTo>
                    <a:pt x="8576" y="46113"/>
                    <a:pt x="6594" y="45873"/>
                    <a:pt x="4650" y="45536"/>
                  </a:cubicBezTo>
                  <a:cubicBezTo>
                    <a:pt x="4165" y="45449"/>
                    <a:pt x="3681" y="45356"/>
                    <a:pt x="3204" y="45249"/>
                  </a:cubicBezTo>
                  <a:cubicBezTo>
                    <a:pt x="2729" y="45139"/>
                    <a:pt x="2253" y="45020"/>
                    <a:pt x="1819" y="44848"/>
                  </a:cubicBezTo>
                  <a:cubicBezTo>
                    <a:pt x="1766" y="44826"/>
                    <a:pt x="1715" y="44802"/>
                    <a:pt x="1662" y="44778"/>
                  </a:cubicBezTo>
                  <a:cubicBezTo>
                    <a:pt x="1612" y="44755"/>
                    <a:pt x="1579" y="44733"/>
                    <a:pt x="1535" y="44711"/>
                  </a:cubicBezTo>
                  <a:lnTo>
                    <a:pt x="1462" y="44655"/>
                  </a:lnTo>
                  <a:cubicBezTo>
                    <a:pt x="1458" y="44651"/>
                    <a:pt x="1435" y="44634"/>
                    <a:pt x="1435" y="44634"/>
                  </a:cubicBezTo>
                  <a:lnTo>
                    <a:pt x="1435" y="44634"/>
                  </a:lnTo>
                  <a:cubicBezTo>
                    <a:pt x="1435" y="44634"/>
                    <a:pt x="1437" y="44635"/>
                    <a:pt x="1441" y="44638"/>
                  </a:cubicBezTo>
                  <a:lnTo>
                    <a:pt x="1417" y="44611"/>
                  </a:lnTo>
                  <a:lnTo>
                    <a:pt x="1368" y="44558"/>
                  </a:lnTo>
                  <a:lnTo>
                    <a:pt x="1324" y="44493"/>
                  </a:lnTo>
                  <a:cubicBezTo>
                    <a:pt x="1205" y="44316"/>
                    <a:pt x="1118" y="44096"/>
                    <a:pt x="1042" y="43877"/>
                  </a:cubicBezTo>
                  <a:cubicBezTo>
                    <a:pt x="896" y="43429"/>
                    <a:pt x="800" y="42957"/>
                    <a:pt x="723" y="42485"/>
                  </a:cubicBezTo>
                  <a:cubicBezTo>
                    <a:pt x="571" y="41538"/>
                    <a:pt x="491" y="40579"/>
                    <a:pt x="442" y="39627"/>
                  </a:cubicBezTo>
                  <a:cubicBezTo>
                    <a:pt x="391" y="38675"/>
                    <a:pt x="377" y="37725"/>
                    <a:pt x="379" y="36785"/>
                  </a:cubicBezTo>
                  <a:cubicBezTo>
                    <a:pt x="401" y="33021"/>
                    <a:pt x="713" y="29382"/>
                    <a:pt x="1183" y="25963"/>
                  </a:cubicBezTo>
                  <a:cubicBezTo>
                    <a:pt x="1657" y="22542"/>
                    <a:pt x="2309" y="19337"/>
                    <a:pt x="3120" y="16437"/>
                  </a:cubicBezTo>
                  <a:cubicBezTo>
                    <a:pt x="3934" y="13540"/>
                    <a:pt x="4911" y="10944"/>
                    <a:pt x="6039" y="8783"/>
                  </a:cubicBezTo>
                  <a:cubicBezTo>
                    <a:pt x="6321" y="8237"/>
                    <a:pt x="6628" y="7737"/>
                    <a:pt x="6912" y="7240"/>
                  </a:cubicBezTo>
                  <a:cubicBezTo>
                    <a:pt x="7050" y="6990"/>
                    <a:pt x="7208" y="6758"/>
                    <a:pt x="7353" y="6525"/>
                  </a:cubicBezTo>
                  <a:cubicBezTo>
                    <a:pt x="7502" y="6294"/>
                    <a:pt x="7647" y="6066"/>
                    <a:pt x="7790" y="5844"/>
                  </a:cubicBezTo>
                  <a:cubicBezTo>
                    <a:pt x="8392" y="4977"/>
                    <a:pt x="8963" y="4189"/>
                    <a:pt x="9544" y="3535"/>
                  </a:cubicBezTo>
                  <a:cubicBezTo>
                    <a:pt x="10678" y="2200"/>
                    <a:pt x="11762" y="1335"/>
                    <a:pt x="12545" y="835"/>
                  </a:cubicBezTo>
                  <a:cubicBezTo>
                    <a:pt x="12939" y="587"/>
                    <a:pt x="13259" y="432"/>
                    <a:pt x="13477" y="336"/>
                  </a:cubicBezTo>
                  <a:cubicBezTo>
                    <a:pt x="13587" y="292"/>
                    <a:pt x="13672" y="257"/>
                    <a:pt x="13725" y="241"/>
                  </a:cubicBezTo>
                  <a:cubicBezTo>
                    <a:pt x="13778" y="223"/>
                    <a:pt x="13810" y="215"/>
                    <a:pt x="13810" y="215"/>
                  </a:cubicBezTo>
                  <a:cubicBezTo>
                    <a:pt x="13869" y="200"/>
                    <a:pt x="13906" y="140"/>
                    <a:pt x="13901" y="87"/>
                  </a:cubicBezTo>
                  <a:cubicBezTo>
                    <a:pt x="13888" y="35"/>
                    <a:pt x="13841" y="0"/>
                    <a:pt x="1379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4" name="Google Shape;1564;p35"/>
            <p:cNvSpPr/>
            <p:nvPr/>
          </p:nvSpPr>
          <p:spPr>
            <a:xfrm>
              <a:off x="4743217" y="3161429"/>
              <a:ext cx="559456" cy="1625211"/>
            </a:xfrm>
            <a:custGeom>
              <a:avLst/>
              <a:gdLst/>
              <a:ahLst/>
              <a:cxnLst/>
              <a:rect l="l" t="t" r="r" b="b"/>
              <a:pathLst>
                <a:path w="16997" h="49376" extrusionOk="0">
                  <a:moveTo>
                    <a:pt x="13301" y="1"/>
                  </a:moveTo>
                  <a:cubicBezTo>
                    <a:pt x="13294" y="1"/>
                    <a:pt x="13286" y="2"/>
                    <a:pt x="13279" y="4"/>
                  </a:cubicBezTo>
                  <a:cubicBezTo>
                    <a:pt x="13234" y="16"/>
                    <a:pt x="13207" y="63"/>
                    <a:pt x="13219" y="108"/>
                  </a:cubicBezTo>
                  <a:cubicBezTo>
                    <a:pt x="13219" y="108"/>
                    <a:pt x="13235" y="166"/>
                    <a:pt x="13266" y="282"/>
                  </a:cubicBezTo>
                  <a:cubicBezTo>
                    <a:pt x="13292" y="395"/>
                    <a:pt x="13330" y="563"/>
                    <a:pt x="13379" y="781"/>
                  </a:cubicBezTo>
                  <a:cubicBezTo>
                    <a:pt x="13486" y="1224"/>
                    <a:pt x="13629" y="1884"/>
                    <a:pt x="13783" y="2729"/>
                  </a:cubicBezTo>
                  <a:cubicBezTo>
                    <a:pt x="14092" y="4421"/>
                    <a:pt x="14468" y="6851"/>
                    <a:pt x="14848" y="9778"/>
                  </a:cubicBezTo>
                  <a:cubicBezTo>
                    <a:pt x="15228" y="12705"/>
                    <a:pt x="15614" y="16128"/>
                    <a:pt x="15935" y="19803"/>
                  </a:cubicBezTo>
                  <a:cubicBezTo>
                    <a:pt x="16092" y="21641"/>
                    <a:pt x="16242" y="23541"/>
                    <a:pt x="16348" y="25475"/>
                  </a:cubicBezTo>
                  <a:cubicBezTo>
                    <a:pt x="16457" y="27407"/>
                    <a:pt x="16538" y="29375"/>
                    <a:pt x="16597" y="31342"/>
                  </a:cubicBezTo>
                  <a:cubicBezTo>
                    <a:pt x="16656" y="33308"/>
                    <a:pt x="16693" y="35276"/>
                    <a:pt x="16708" y="37213"/>
                  </a:cubicBezTo>
                  <a:cubicBezTo>
                    <a:pt x="16721" y="39149"/>
                    <a:pt x="16716" y="41057"/>
                    <a:pt x="16666" y="42898"/>
                  </a:cubicBezTo>
                  <a:cubicBezTo>
                    <a:pt x="16654" y="43359"/>
                    <a:pt x="16638" y="43814"/>
                    <a:pt x="16614" y="44265"/>
                  </a:cubicBezTo>
                  <a:cubicBezTo>
                    <a:pt x="16590" y="44713"/>
                    <a:pt x="16566" y="45168"/>
                    <a:pt x="16500" y="45589"/>
                  </a:cubicBezTo>
                  <a:cubicBezTo>
                    <a:pt x="16491" y="45639"/>
                    <a:pt x="16480" y="45692"/>
                    <a:pt x="16468" y="45733"/>
                  </a:cubicBezTo>
                  <a:cubicBezTo>
                    <a:pt x="16467" y="45739"/>
                    <a:pt x="16464" y="45747"/>
                    <a:pt x="16461" y="45753"/>
                  </a:cubicBezTo>
                  <a:lnTo>
                    <a:pt x="16461" y="45753"/>
                  </a:lnTo>
                  <a:lnTo>
                    <a:pt x="16448" y="45763"/>
                  </a:lnTo>
                  <a:lnTo>
                    <a:pt x="16416" y="45790"/>
                  </a:lnTo>
                  <a:cubicBezTo>
                    <a:pt x="16341" y="45846"/>
                    <a:pt x="16255" y="45903"/>
                    <a:pt x="16161" y="45953"/>
                  </a:cubicBezTo>
                  <a:cubicBezTo>
                    <a:pt x="15978" y="46054"/>
                    <a:pt x="15781" y="46142"/>
                    <a:pt x="15584" y="46223"/>
                  </a:cubicBezTo>
                  <a:cubicBezTo>
                    <a:pt x="15189" y="46386"/>
                    <a:pt x="14784" y="46522"/>
                    <a:pt x="14384" y="46650"/>
                  </a:cubicBezTo>
                  <a:cubicBezTo>
                    <a:pt x="12779" y="47154"/>
                    <a:pt x="11222" y="47522"/>
                    <a:pt x="9786" y="47852"/>
                  </a:cubicBezTo>
                  <a:cubicBezTo>
                    <a:pt x="8347" y="48176"/>
                    <a:pt x="7023" y="48448"/>
                    <a:pt x="5846" y="48671"/>
                  </a:cubicBezTo>
                  <a:cubicBezTo>
                    <a:pt x="5259" y="48783"/>
                    <a:pt x="4707" y="48884"/>
                    <a:pt x="4197" y="48966"/>
                  </a:cubicBezTo>
                  <a:cubicBezTo>
                    <a:pt x="4070" y="48984"/>
                    <a:pt x="3946" y="49003"/>
                    <a:pt x="3825" y="49020"/>
                  </a:cubicBezTo>
                  <a:cubicBezTo>
                    <a:pt x="3765" y="49028"/>
                    <a:pt x="3706" y="49036"/>
                    <a:pt x="3650" y="49038"/>
                  </a:cubicBezTo>
                  <a:cubicBezTo>
                    <a:pt x="3588" y="49043"/>
                    <a:pt x="3532" y="49046"/>
                    <a:pt x="3479" y="49046"/>
                  </a:cubicBezTo>
                  <a:cubicBezTo>
                    <a:pt x="3469" y="49046"/>
                    <a:pt x="3458" y="49046"/>
                    <a:pt x="3448" y="49046"/>
                  </a:cubicBezTo>
                  <a:cubicBezTo>
                    <a:pt x="3234" y="49046"/>
                    <a:pt x="3024" y="49025"/>
                    <a:pt x="2826" y="48999"/>
                  </a:cubicBezTo>
                  <a:cubicBezTo>
                    <a:pt x="1994" y="48875"/>
                    <a:pt x="1350" y="48666"/>
                    <a:pt x="916" y="48530"/>
                  </a:cubicBezTo>
                  <a:cubicBezTo>
                    <a:pt x="700" y="48457"/>
                    <a:pt x="535" y="48399"/>
                    <a:pt x="424" y="48359"/>
                  </a:cubicBezTo>
                  <a:cubicBezTo>
                    <a:pt x="314" y="48319"/>
                    <a:pt x="258" y="48298"/>
                    <a:pt x="258" y="48298"/>
                  </a:cubicBezTo>
                  <a:lnTo>
                    <a:pt x="253" y="48297"/>
                  </a:lnTo>
                  <a:cubicBezTo>
                    <a:pt x="233" y="48289"/>
                    <a:pt x="213" y="48286"/>
                    <a:pt x="193" y="48286"/>
                  </a:cubicBezTo>
                  <a:cubicBezTo>
                    <a:pt x="124" y="48286"/>
                    <a:pt x="60" y="48328"/>
                    <a:pt x="35" y="48397"/>
                  </a:cubicBezTo>
                  <a:cubicBezTo>
                    <a:pt x="1" y="48484"/>
                    <a:pt x="47" y="48583"/>
                    <a:pt x="134" y="48615"/>
                  </a:cubicBezTo>
                  <a:cubicBezTo>
                    <a:pt x="134" y="48615"/>
                    <a:pt x="192" y="48636"/>
                    <a:pt x="307" y="48679"/>
                  </a:cubicBezTo>
                  <a:cubicBezTo>
                    <a:pt x="421" y="48718"/>
                    <a:pt x="589" y="48777"/>
                    <a:pt x="812" y="48850"/>
                  </a:cubicBezTo>
                  <a:cubicBezTo>
                    <a:pt x="1255" y="48988"/>
                    <a:pt x="1907" y="49200"/>
                    <a:pt x="2781" y="49328"/>
                  </a:cubicBezTo>
                  <a:cubicBezTo>
                    <a:pt x="2987" y="49353"/>
                    <a:pt x="3204" y="49376"/>
                    <a:pt x="3438" y="49376"/>
                  </a:cubicBezTo>
                  <a:cubicBezTo>
                    <a:pt x="3453" y="49376"/>
                    <a:pt x="3469" y="49376"/>
                    <a:pt x="3484" y="49375"/>
                  </a:cubicBezTo>
                  <a:cubicBezTo>
                    <a:pt x="3549" y="49373"/>
                    <a:pt x="3615" y="49371"/>
                    <a:pt x="3674" y="49366"/>
                  </a:cubicBezTo>
                  <a:cubicBezTo>
                    <a:pt x="3740" y="49362"/>
                    <a:pt x="3802" y="49352"/>
                    <a:pt x="3866" y="49345"/>
                  </a:cubicBezTo>
                  <a:cubicBezTo>
                    <a:pt x="3993" y="49328"/>
                    <a:pt x="4118" y="49308"/>
                    <a:pt x="4248" y="49287"/>
                  </a:cubicBezTo>
                  <a:cubicBezTo>
                    <a:pt x="4762" y="49203"/>
                    <a:pt x="5315" y="49101"/>
                    <a:pt x="5906" y="48988"/>
                  </a:cubicBezTo>
                  <a:cubicBezTo>
                    <a:pt x="7086" y="48760"/>
                    <a:pt x="8413" y="48485"/>
                    <a:pt x="9855" y="48155"/>
                  </a:cubicBezTo>
                  <a:cubicBezTo>
                    <a:pt x="11297" y="47822"/>
                    <a:pt x="12853" y="47448"/>
                    <a:pt x="14476" y="46935"/>
                  </a:cubicBezTo>
                  <a:cubicBezTo>
                    <a:pt x="14880" y="46804"/>
                    <a:pt x="15290" y="46663"/>
                    <a:pt x="15697" y="46495"/>
                  </a:cubicBezTo>
                  <a:cubicBezTo>
                    <a:pt x="15900" y="46409"/>
                    <a:pt x="16106" y="46320"/>
                    <a:pt x="16305" y="46208"/>
                  </a:cubicBezTo>
                  <a:cubicBezTo>
                    <a:pt x="16405" y="46153"/>
                    <a:pt x="16505" y="46090"/>
                    <a:pt x="16604" y="46014"/>
                  </a:cubicBezTo>
                  <a:lnTo>
                    <a:pt x="16635" y="45988"/>
                  </a:lnTo>
                  <a:lnTo>
                    <a:pt x="16651" y="45974"/>
                  </a:lnTo>
                  <a:cubicBezTo>
                    <a:pt x="16656" y="45971"/>
                    <a:pt x="16660" y="45971"/>
                    <a:pt x="16681" y="45947"/>
                  </a:cubicBezTo>
                  <a:cubicBezTo>
                    <a:pt x="16738" y="45877"/>
                    <a:pt x="16734" y="45852"/>
                    <a:pt x="16749" y="45817"/>
                  </a:cubicBezTo>
                  <a:cubicBezTo>
                    <a:pt x="16770" y="45751"/>
                    <a:pt x="16778" y="45694"/>
                    <a:pt x="16789" y="45636"/>
                  </a:cubicBezTo>
                  <a:cubicBezTo>
                    <a:pt x="16858" y="45179"/>
                    <a:pt x="16878" y="44733"/>
                    <a:pt x="16904" y="44277"/>
                  </a:cubicBezTo>
                  <a:cubicBezTo>
                    <a:pt x="16926" y="43823"/>
                    <a:pt x="16941" y="43364"/>
                    <a:pt x="16953" y="42902"/>
                  </a:cubicBezTo>
                  <a:cubicBezTo>
                    <a:pt x="16996" y="41055"/>
                    <a:pt x="16996" y="39147"/>
                    <a:pt x="16978" y="37207"/>
                  </a:cubicBezTo>
                  <a:cubicBezTo>
                    <a:pt x="16957" y="35269"/>
                    <a:pt x="16914" y="33299"/>
                    <a:pt x="16850" y="31331"/>
                  </a:cubicBezTo>
                  <a:cubicBezTo>
                    <a:pt x="16785" y="29363"/>
                    <a:pt x="16698" y="27396"/>
                    <a:pt x="16585" y="25459"/>
                  </a:cubicBezTo>
                  <a:cubicBezTo>
                    <a:pt x="16469" y="23523"/>
                    <a:pt x="16334" y="21620"/>
                    <a:pt x="16177" y="19779"/>
                  </a:cubicBezTo>
                  <a:cubicBezTo>
                    <a:pt x="15865" y="16099"/>
                    <a:pt x="15487" y="12673"/>
                    <a:pt x="15110" y="9742"/>
                  </a:cubicBezTo>
                  <a:cubicBezTo>
                    <a:pt x="14733" y="6812"/>
                    <a:pt x="14360" y="4377"/>
                    <a:pt x="14051" y="2678"/>
                  </a:cubicBezTo>
                  <a:cubicBezTo>
                    <a:pt x="13895" y="1830"/>
                    <a:pt x="13760" y="1165"/>
                    <a:pt x="13642" y="713"/>
                  </a:cubicBezTo>
                  <a:cubicBezTo>
                    <a:pt x="13581" y="489"/>
                    <a:pt x="13515" y="319"/>
                    <a:pt x="13463" y="200"/>
                  </a:cubicBezTo>
                  <a:cubicBezTo>
                    <a:pt x="13410" y="90"/>
                    <a:pt x="13376" y="39"/>
                    <a:pt x="13376" y="39"/>
                  </a:cubicBezTo>
                  <a:lnTo>
                    <a:pt x="13372" y="38"/>
                  </a:lnTo>
                  <a:cubicBezTo>
                    <a:pt x="13355" y="15"/>
                    <a:pt x="13329" y="1"/>
                    <a:pt x="1330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5" name="Google Shape;1565;p35"/>
            <p:cNvSpPr/>
            <p:nvPr/>
          </p:nvSpPr>
          <p:spPr>
            <a:xfrm>
              <a:off x="3539970" y="2967330"/>
              <a:ext cx="1798212" cy="1871547"/>
            </a:xfrm>
            <a:custGeom>
              <a:avLst/>
              <a:gdLst/>
              <a:ahLst/>
              <a:cxnLst/>
              <a:rect l="l" t="t" r="r" b="b"/>
              <a:pathLst>
                <a:path w="54632" h="56860" extrusionOk="0">
                  <a:moveTo>
                    <a:pt x="27484" y="1"/>
                  </a:moveTo>
                  <a:cubicBezTo>
                    <a:pt x="27229" y="1"/>
                    <a:pt x="26974" y="1"/>
                    <a:pt x="26719" y="2"/>
                  </a:cubicBezTo>
                  <a:cubicBezTo>
                    <a:pt x="24973" y="10"/>
                    <a:pt x="23213" y="44"/>
                    <a:pt x="21441" y="127"/>
                  </a:cubicBezTo>
                  <a:cubicBezTo>
                    <a:pt x="19669" y="212"/>
                    <a:pt x="17883" y="339"/>
                    <a:pt x="16096" y="604"/>
                  </a:cubicBezTo>
                  <a:cubicBezTo>
                    <a:pt x="15203" y="743"/>
                    <a:pt x="14308" y="909"/>
                    <a:pt x="13429" y="1194"/>
                  </a:cubicBezTo>
                  <a:cubicBezTo>
                    <a:pt x="13209" y="1264"/>
                    <a:pt x="12993" y="1348"/>
                    <a:pt x="12777" y="1441"/>
                  </a:cubicBezTo>
                  <a:cubicBezTo>
                    <a:pt x="12670" y="1491"/>
                    <a:pt x="12564" y="1540"/>
                    <a:pt x="12457" y="1598"/>
                  </a:cubicBezTo>
                  <a:lnTo>
                    <a:pt x="12296" y="1690"/>
                  </a:lnTo>
                  <a:lnTo>
                    <a:pt x="12154" y="1783"/>
                  </a:lnTo>
                  <a:cubicBezTo>
                    <a:pt x="11768" y="2056"/>
                    <a:pt x="11416" y="2334"/>
                    <a:pt x="11063" y="2632"/>
                  </a:cubicBezTo>
                  <a:cubicBezTo>
                    <a:pt x="9666" y="3828"/>
                    <a:pt x="8462" y="5244"/>
                    <a:pt x="7442" y="6782"/>
                  </a:cubicBezTo>
                  <a:cubicBezTo>
                    <a:pt x="6421" y="8321"/>
                    <a:pt x="5563" y="9967"/>
                    <a:pt x="4836" y="11672"/>
                  </a:cubicBezTo>
                  <a:cubicBezTo>
                    <a:pt x="4109" y="13377"/>
                    <a:pt x="3499" y="15136"/>
                    <a:pt x="2989" y="16923"/>
                  </a:cubicBezTo>
                  <a:cubicBezTo>
                    <a:pt x="1967" y="20499"/>
                    <a:pt x="1297" y="24176"/>
                    <a:pt x="833" y="27876"/>
                  </a:cubicBezTo>
                  <a:cubicBezTo>
                    <a:pt x="380" y="31571"/>
                    <a:pt x="95" y="35293"/>
                    <a:pt x="31" y="39005"/>
                  </a:cubicBezTo>
                  <a:cubicBezTo>
                    <a:pt x="1" y="40859"/>
                    <a:pt x="27" y="42715"/>
                    <a:pt x="137" y="44561"/>
                  </a:cubicBezTo>
                  <a:cubicBezTo>
                    <a:pt x="251" y="46407"/>
                    <a:pt x="431" y="48247"/>
                    <a:pt x="804" y="50057"/>
                  </a:cubicBezTo>
                  <a:cubicBezTo>
                    <a:pt x="900" y="50509"/>
                    <a:pt x="1008" y="50959"/>
                    <a:pt x="1141" y="51405"/>
                  </a:cubicBezTo>
                  <a:cubicBezTo>
                    <a:pt x="1276" y="51849"/>
                    <a:pt x="1428" y="52290"/>
                    <a:pt x="1649" y="52716"/>
                  </a:cubicBezTo>
                  <a:cubicBezTo>
                    <a:pt x="1765" y="52929"/>
                    <a:pt x="1882" y="53134"/>
                    <a:pt x="2072" y="53331"/>
                  </a:cubicBezTo>
                  <a:cubicBezTo>
                    <a:pt x="2154" y="53417"/>
                    <a:pt x="2274" y="53509"/>
                    <a:pt x="2381" y="53570"/>
                  </a:cubicBezTo>
                  <a:cubicBezTo>
                    <a:pt x="2489" y="53634"/>
                    <a:pt x="2599" y="53687"/>
                    <a:pt x="2707" y="53735"/>
                  </a:cubicBezTo>
                  <a:cubicBezTo>
                    <a:pt x="3143" y="53923"/>
                    <a:pt x="3585" y="54054"/>
                    <a:pt x="4026" y="54178"/>
                  </a:cubicBezTo>
                  <a:cubicBezTo>
                    <a:pt x="5797" y="54651"/>
                    <a:pt x="7580" y="54954"/>
                    <a:pt x="9356" y="55238"/>
                  </a:cubicBezTo>
                  <a:cubicBezTo>
                    <a:pt x="12908" y="55789"/>
                    <a:pt x="16437" y="56178"/>
                    <a:pt x="19916" y="56461"/>
                  </a:cubicBezTo>
                  <a:cubicBezTo>
                    <a:pt x="22874" y="56694"/>
                    <a:pt x="25797" y="56860"/>
                    <a:pt x="28677" y="56860"/>
                  </a:cubicBezTo>
                  <a:cubicBezTo>
                    <a:pt x="29185" y="56860"/>
                    <a:pt x="29692" y="56855"/>
                    <a:pt x="30197" y="56844"/>
                  </a:cubicBezTo>
                  <a:cubicBezTo>
                    <a:pt x="31039" y="56823"/>
                    <a:pt x="31876" y="56784"/>
                    <a:pt x="32709" y="56707"/>
                  </a:cubicBezTo>
                  <a:cubicBezTo>
                    <a:pt x="33541" y="56629"/>
                    <a:pt x="34371" y="56524"/>
                    <a:pt x="35185" y="56296"/>
                  </a:cubicBezTo>
                  <a:cubicBezTo>
                    <a:pt x="35389" y="56237"/>
                    <a:pt x="35591" y="56169"/>
                    <a:pt x="35790" y="56083"/>
                  </a:cubicBezTo>
                  <a:cubicBezTo>
                    <a:pt x="35988" y="55994"/>
                    <a:pt x="36188" y="55893"/>
                    <a:pt x="36368" y="55735"/>
                  </a:cubicBezTo>
                  <a:cubicBezTo>
                    <a:pt x="36414" y="55696"/>
                    <a:pt x="36454" y="55652"/>
                    <a:pt x="36498" y="55603"/>
                  </a:cubicBezTo>
                  <a:cubicBezTo>
                    <a:pt x="36519" y="55577"/>
                    <a:pt x="36543" y="55547"/>
                    <a:pt x="36561" y="55520"/>
                  </a:cubicBezTo>
                  <a:lnTo>
                    <a:pt x="36603" y="55456"/>
                  </a:lnTo>
                  <a:cubicBezTo>
                    <a:pt x="36628" y="55413"/>
                    <a:pt x="36631" y="55402"/>
                    <a:pt x="36647" y="55375"/>
                  </a:cubicBezTo>
                  <a:cubicBezTo>
                    <a:pt x="36658" y="55350"/>
                    <a:pt x="36673" y="55327"/>
                    <a:pt x="36684" y="55301"/>
                  </a:cubicBezTo>
                  <a:cubicBezTo>
                    <a:pt x="36706" y="55252"/>
                    <a:pt x="36732" y="55203"/>
                    <a:pt x="36751" y="55152"/>
                  </a:cubicBezTo>
                  <a:cubicBezTo>
                    <a:pt x="36834" y="54953"/>
                    <a:pt x="36897" y="54748"/>
                    <a:pt x="36948" y="54545"/>
                  </a:cubicBezTo>
                  <a:cubicBezTo>
                    <a:pt x="37142" y="53725"/>
                    <a:pt x="37185" y="52913"/>
                    <a:pt x="37230" y="52110"/>
                  </a:cubicBezTo>
                  <a:cubicBezTo>
                    <a:pt x="37299" y="50507"/>
                    <a:pt x="37307" y="48932"/>
                    <a:pt x="37343" y="47380"/>
                  </a:cubicBezTo>
                  <a:cubicBezTo>
                    <a:pt x="37375" y="45828"/>
                    <a:pt x="37419" y="44303"/>
                    <a:pt x="37481" y="42801"/>
                  </a:cubicBezTo>
                  <a:cubicBezTo>
                    <a:pt x="37600" y="39800"/>
                    <a:pt x="37785" y="36904"/>
                    <a:pt x="38006" y="34125"/>
                  </a:cubicBezTo>
                  <a:cubicBezTo>
                    <a:pt x="38228" y="31348"/>
                    <a:pt x="38486" y="28688"/>
                    <a:pt x="38762" y="26164"/>
                  </a:cubicBezTo>
                  <a:cubicBezTo>
                    <a:pt x="39029" y="23639"/>
                    <a:pt x="39354" y="21254"/>
                    <a:pt x="39759" y="19031"/>
                  </a:cubicBezTo>
                  <a:cubicBezTo>
                    <a:pt x="40162" y="16807"/>
                    <a:pt x="40637" y="14744"/>
                    <a:pt x="41193" y="12873"/>
                  </a:cubicBezTo>
                  <a:cubicBezTo>
                    <a:pt x="41748" y="11003"/>
                    <a:pt x="42382" y="9321"/>
                    <a:pt x="43121" y="7891"/>
                  </a:cubicBezTo>
                  <a:cubicBezTo>
                    <a:pt x="43489" y="7177"/>
                    <a:pt x="43890" y="6529"/>
                    <a:pt x="44313" y="5961"/>
                  </a:cubicBezTo>
                  <a:cubicBezTo>
                    <a:pt x="44739" y="5395"/>
                    <a:pt x="45202" y="4913"/>
                    <a:pt x="45698" y="4571"/>
                  </a:cubicBezTo>
                  <a:cubicBezTo>
                    <a:pt x="46191" y="4222"/>
                    <a:pt x="46733" y="4055"/>
                    <a:pt x="47231" y="4007"/>
                  </a:cubicBezTo>
                  <a:cubicBezTo>
                    <a:pt x="47301" y="4000"/>
                    <a:pt x="47370" y="3997"/>
                    <a:pt x="47437" y="3997"/>
                  </a:cubicBezTo>
                  <a:cubicBezTo>
                    <a:pt x="47854" y="3997"/>
                    <a:pt x="48228" y="4118"/>
                    <a:pt x="48525" y="4300"/>
                  </a:cubicBezTo>
                  <a:cubicBezTo>
                    <a:pt x="48874" y="4512"/>
                    <a:pt x="49130" y="4786"/>
                    <a:pt x="49321" y="5041"/>
                  </a:cubicBezTo>
                  <a:cubicBezTo>
                    <a:pt x="49511" y="5297"/>
                    <a:pt x="49641" y="5539"/>
                    <a:pt x="49737" y="5737"/>
                  </a:cubicBezTo>
                  <a:cubicBezTo>
                    <a:pt x="49833" y="5935"/>
                    <a:pt x="49894" y="6090"/>
                    <a:pt x="49931" y="6195"/>
                  </a:cubicBezTo>
                  <a:cubicBezTo>
                    <a:pt x="49970" y="6302"/>
                    <a:pt x="49984" y="6354"/>
                    <a:pt x="49984" y="6354"/>
                  </a:cubicBezTo>
                  <a:cubicBezTo>
                    <a:pt x="49996" y="6393"/>
                    <a:pt x="50030" y="6421"/>
                    <a:pt x="50068" y="6421"/>
                  </a:cubicBezTo>
                  <a:cubicBezTo>
                    <a:pt x="50078" y="6421"/>
                    <a:pt x="50089" y="6419"/>
                    <a:pt x="50099" y="6415"/>
                  </a:cubicBezTo>
                  <a:cubicBezTo>
                    <a:pt x="50152" y="6404"/>
                    <a:pt x="50186" y="6351"/>
                    <a:pt x="50174" y="6297"/>
                  </a:cubicBezTo>
                  <a:lnTo>
                    <a:pt x="50174" y="6296"/>
                  </a:lnTo>
                  <a:cubicBezTo>
                    <a:pt x="50174" y="6296"/>
                    <a:pt x="50162" y="6236"/>
                    <a:pt x="50130" y="6124"/>
                  </a:cubicBezTo>
                  <a:cubicBezTo>
                    <a:pt x="50095" y="6012"/>
                    <a:pt x="50045" y="5844"/>
                    <a:pt x="49954" y="5631"/>
                  </a:cubicBezTo>
                  <a:cubicBezTo>
                    <a:pt x="49864" y="5419"/>
                    <a:pt x="49738" y="5159"/>
                    <a:pt x="49546" y="4874"/>
                  </a:cubicBezTo>
                  <a:cubicBezTo>
                    <a:pt x="49353" y="4592"/>
                    <a:pt x="49089" y="4273"/>
                    <a:pt x="48696" y="4021"/>
                  </a:cubicBezTo>
                  <a:cubicBezTo>
                    <a:pt x="48346" y="3792"/>
                    <a:pt x="47881" y="3632"/>
                    <a:pt x="47372" y="3632"/>
                  </a:cubicBezTo>
                  <a:cubicBezTo>
                    <a:pt x="47317" y="3632"/>
                    <a:pt x="47262" y="3634"/>
                    <a:pt x="47206" y="3638"/>
                  </a:cubicBezTo>
                  <a:cubicBezTo>
                    <a:pt x="46919" y="3656"/>
                    <a:pt x="46633" y="3711"/>
                    <a:pt x="46333" y="3807"/>
                  </a:cubicBezTo>
                  <a:cubicBezTo>
                    <a:pt x="46200" y="3849"/>
                    <a:pt x="46037" y="3919"/>
                    <a:pt x="45897" y="3989"/>
                  </a:cubicBezTo>
                  <a:cubicBezTo>
                    <a:pt x="45754" y="4062"/>
                    <a:pt x="45614" y="4146"/>
                    <a:pt x="45476" y="4238"/>
                  </a:cubicBezTo>
                  <a:cubicBezTo>
                    <a:pt x="44928" y="4610"/>
                    <a:pt x="44435" y="5119"/>
                    <a:pt x="43983" y="5704"/>
                  </a:cubicBezTo>
                  <a:cubicBezTo>
                    <a:pt x="43531" y="6290"/>
                    <a:pt x="43126" y="6961"/>
                    <a:pt x="42747" y="7691"/>
                  </a:cubicBezTo>
                  <a:cubicBezTo>
                    <a:pt x="41992" y="9154"/>
                    <a:pt x="41351" y="10859"/>
                    <a:pt x="40789" y="12747"/>
                  </a:cubicBezTo>
                  <a:cubicBezTo>
                    <a:pt x="40228" y="14636"/>
                    <a:pt x="39749" y="16712"/>
                    <a:pt x="39345" y="18948"/>
                  </a:cubicBezTo>
                  <a:cubicBezTo>
                    <a:pt x="38939" y="21184"/>
                    <a:pt x="38611" y="23581"/>
                    <a:pt x="38344" y="26111"/>
                  </a:cubicBezTo>
                  <a:cubicBezTo>
                    <a:pt x="38067" y="28640"/>
                    <a:pt x="37809" y="31303"/>
                    <a:pt x="37587" y="34085"/>
                  </a:cubicBezTo>
                  <a:cubicBezTo>
                    <a:pt x="37365" y="36867"/>
                    <a:pt x="37180" y="39769"/>
                    <a:pt x="37060" y="42778"/>
                  </a:cubicBezTo>
                  <a:cubicBezTo>
                    <a:pt x="36999" y="44282"/>
                    <a:pt x="36955" y="45811"/>
                    <a:pt x="36923" y="47364"/>
                  </a:cubicBezTo>
                  <a:cubicBezTo>
                    <a:pt x="36887" y="48916"/>
                    <a:pt x="36878" y="50493"/>
                    <a:pt x="36808" y="52083"/>
                  </a:cubicBezTo>
                  <a:cubicBezTo>
                    <a:pt x="36766" y="52873"/>
                    <a:pt x="36721" y="53678"/>
                    <a:pt x="36539" y="54435"/>
                  </a:cubicBezTo>
                  <a:cubicBezTo>
                    <a:pt x="36492" y="54624"/>
                    <a:pt x="36435" y="54810"/>
                    <a:pt x="36361" y="54983"/>
                  </a:cubicBezTo>
                  <a:cubicBezTo>
                    <a:pt x="36345" y="55028"/>
                    <a:pt x="36323" y="55070"/>
                    <a:pt x="36305" y="55113"/>
                  </a:cubicBezTo>
                  <a:lnTo>
                    <a:pt x="36246" y="55227"/>
                  </a:lnTo>
                  <a:lnTo>
                    <a:pt x="36205" y="55290"/>
                  </a:lnTo>
                  <a:lnTo>
                    <a:pt x="36173" y="55329"/>
                  </a:lnTo>
                  <a:cubicBezTo>
                    <a:pt x="36150" y="55355"/>
                    <a:pt x="36121" y="55387"/>
                    <a:pt x="36088" y="55414"/>
                  </a:cubicBezTo>
                  <a:cubicBezTo>
                    <a:pt x="35826" y="55637"/>
                    <a:pt x="35443" y="55778"/>
                    <a:pt x="35067" y="55887"/>
                  </a:cubicBezTo>
                  <a:cubicBezTo>
                    <a:pt x="34301" y="56103"/>
                    <a:pt x="33486" y="56207"/>
                    <a:pt x="32667" y="56285"/>
                  </a:cubicBezTo>
                  <a:cubicBezTo>
                    <a:pt x="31848" y="56361"/>
                    <a:pt x="31018" y="56400"/>
                    <a:pt x="30183" y="56421"/>
                  </a:cubicBezTo>
                  <a:cubicBezTo>
                    <a:pt x="29687" y="56432"/>
                    <a:pt x="29190" y="56437"/>
                    <a:pt x="28690" y="56437"/>
                  </a:cubicBezTo>
                  <a:cubicBezTo>
                    <a:pt x="25824" y="56437"/>
                    <a:pt x="22902" y="56271"/>
                    <a:pt x="19947" y="56040"/>
                  </a:cubicBezTo>
                  <a:cubicBezTo>
                    <a:pt x="16477" y="55756"/>
                    <a:pt x="12956" y="55369"/>
                    <a:pt x="9416" y="54821"/>
                  </a:cubicBezTo>
                  <a:cubicBezTo>
                    <a:pt x="7650" y="54539"/>
                    <a:pt x="5870" y="54235"/>
                    <a:pt x="4133" y="53770"/>
                  </a:cubicBezTo>
                  <a:cubicBezTo>
                    <a:pt x="3702" y="53650"/>
                    <a:pt x="3270" y="53520"/>
                    <a:pt x="2871" y="53348"/>
                  </a:cubicBezTo>
                  <a:cubicBezTo>
                    <a:pt x="2772" y="53304"/>
                    <a:pt x="2676" y="53257"/>
                    <a:pt x="2589" y="53205"/>
                  </a:cubicBezTo>
                  <a:cubicBezTo>
                    <a:pt x="2498" y="53151"/>
                    <a:pt x="2436" y="53105"/>
                    <a:pt x="2360" y="53028"/>
                  </a:cubicBezTo>
                  <a:cubicBezTo>
                    <a:pt x="2234" y="52896"/>
                    <a:pt x="2115" y="52704"/>
                    <a:pt x="2016" y="52517"/>
                  </a:cubicBezTo>
                  <a:cubicBezTo>
                    <a:pt x="1817" y="52131"/>
                    <a:pt x="1669" y="51706"/>
                    <a:pt x="1538" y="51278"/>
                  </a:cubicBezTo>
                  <a:cubicBezTo>
                    <a:pt x="1410" y="50849"/>
                    <a:pt x="1304" y="50408"/>
                    <a:pt x="1211" y="49966"/>
                  </a:cubicBezTo>
                  <a:cubicBezTo>
                    <a:pt x="845" y="48189"/>
                    <a:pt x="664" y="46362"/>
                    <a:pt x="552" y="44530"/>
                  </a:cubicBezTo>
                  <a:cubicBezTo>
                    <a:pt x="444" y="42697"/>
                    <a:pt x="418" y="40852"/>
                    <a:pt x="447" y="39005"/>
                  </a:cubicBezTo>
                  <a:cubicBezTo>
                    <a:pt x="511" y="35310"/>
                    <a:pt x="795" y="31605"/>
                    <a:pt x="1245" y="27919"/>
                  </a:cubicBezTo>
                  <a:cubicBezTo>
                    <a:pt x="1708" y="24243"/>
                    <a:pt x="2375" y="20580"/>
                    <a:pt x="3389" y="17031"/>
                  </a:cubicBezTo>
                  <a:cubicBezTo>
                    <a:pt x="3895" y="15258"/>
                    <a:pt x="4499" y="13516"/>
                    <a:pt x="5218" y="11830"/>
                  </a:cubicBezTo>
                  <a:cubicBezTo>
                    <a:pt x="5936" y="10144"/>
                    <a:pt x="6785" y="8520"/>
                    <a:pt x="7787" y="7007"/>
                  </a:cubicBezTo>
                  <a:cubicBezTo>
                    <a:pt x="8792" y="5496"/>
                    <a:pt x="9972" y="4109"/>
                    <a:pt x="11334" y="2944"/>
                  </a:cubicBezTo>
                  <a:cubicBezTo>
                    <a:pt x="11672" y="2657"/>
                    <a:pt x="12031" y="2374"/>
                    <a:pt x="12384" y="2124"/>
                  </a:cubicBezTo>
                  <a:cubicBezTo>
                    <a:pt x="12739" y="1880"/>
                    <a:pt x="13140" y="1723"/>
                    <a:pt x="13560" y="1582"/>
                  </a:cubicBezTo>
                  <a:cubicBezTo>
                    <a:pt x="14400" y="1310"/>
                    <a:pt x="15280" y="1145"/>
                    <a:pt x="16159" y="1009"/>
                  </a:cubicBezTo>
                  <a:cubicBezTo>
                    <a:pt x="17921" y="747"/>
                    <a:pt x="19698" y="620"/>
                    <a:pt x="21461" y="535"/>
                  </a:cubicBezTo>
                  <a:cubicBezTo>
                    <a:pt x="23225" y="451"/>
                    <a:pt x="24981" y="418"/>
                    <a:pt x="26721" y="411"/>
                  </a:cubicBezTo>
                  <a:cubicBezTo>
                    <a:pt x="26962" y="410"/>
                    <a:pt x="27203" y="409"/>
                    <a:pt x="27444" y="409"/>
                  </a:cubicBezTo>
                  <a:cubicBezTo>
                    <a:pt x="30678" y="409"/>
                    <a:pt x="33861" y="494"/>
                    <a:pt x="36981" y="611"/>
                  </a:cubicBezTo>
                  <a:cubicBezTo>
                    <a:pt x="37818" y="645"/>
                    <a:pt x="38652" y="677"/>
                    <a:pt x="39481" y="710"/>
                  </a:cubicBezTo>
                  <a:cubicBezTo>
                    <a:pt x="40310" y="743"/>
                    <a:pt x="41131" y="780"/>
                    <a:pt x="41944" y="843"/>
                  </a:cubicBezTo>
                  <a:cubicBezTo>
                    <a:pt x="43567" y="970"/>
                    <a:pt x="45173" y="1179"/>
                    <a:pt x="46669" y="1664"/>
                  </a:cubicBezTo>
                  <a:cubicBezTo>
                    <a:pt x="47414" y="1909"/>
                    <a:pt x="48130" y="2227"/>
                    <a:pt x="48758" y="2658"/>
                  </a:cubicBezTo>
                  <a:cubicBezTo>
                    <a:pt x="49387" y="3087"/>
                    <a:pt x="49920" y="3638"/>
                    <a:pt x="50277" y="4290"/>
                  </a:cubicBezTo>
                  <a:cubicBezTo>
                    <a:pt x="50365" y="4454"/>
                    <a:pt x="50444" y="4621"/>
                    <a:pt x="50513" y="4792"/>
                  </a:cubicBezTo>
                  <a:cubicBezTo>
                    <a:pt x="50579" y="4966"/>
                    <a:pt x="50633" y="5136"/>
                    <a:pt x="50688" y="5324"/>
                  </a:cubicBezTo>
                  <a:cubicBezTo>
                    <a:pt x="50798" y="5693"/>
                    <a:pt x="50896" y="6057"/>
                    <a:pt x="50989" y="6425"/>
                  </a:cubicBezTo>
                  <a:cubicBezTo>
                    <a:pt x="51172" y="7161"/>
                    <a:pt x="51328" y="7901"/>
                    <a:pt x="51466" y="8636"/>
                  </a:cubicBezTo>
                  <a:cubicBezTo>
                    <a:pt x="52010" y="11583"/>
                    <a:pt x="52343" y="14468"/>
                    <a:pt x="52630" y="17239"/>
                  </a:cubicBezTo>
                  <a:cubicBezTo>
                    <a:pt x="52909" y="20012"/>
                    <a:pt x="53131" y="22674"/>
                    <a:pt x="53307" y="25208"/>
                  </a:cubicBezTo>
                  <a:cubicBezTo>
                    <a:pt x="53486" y="27741"/>
                    <a:pt x="53635" y="30148"/>
                    <a:pt x="53759" y="32410"/>
                  </a:cubicBezTo>
                  <a:cubicBezTo>
                    <a:pt x="54005" y="36932"/>
                    <a:pt x="54155" y="40878"/>
                    <a:pt x="54199" y="44129"/>
                  </a:cubicBezTo>
                  <a:cubicBezTo>
                    <a:pt x="54221" y="45752"/>
                    <a:pt x="54216" y="47204"/>
                    <a:pt x="54174" y="48461"/>
                  </a:cubicBezTo>
                  <a:cubicBezTo>
                    <a:pt x="54152" y="49091"/>
                    <a:pt x="54122" y="49672"/>
                    <a:pt x="54075" y="50200"/>
                  </a:cubicBezTo>
                  <a:cubicBezTo>
                    <a:pt x="54027" y="50724"/>
                    <a:pt x="53972" y="51210"/>
                    <a:pt x="53856" y="51592"/>
                  </a:cubicBezTo>
                  <a:cubicBezTo>
                    <a:pt x="53843" y="51635"/>
                    <a:pt x="53822" y="51689"/>
                    <a:pt x="53812" y="51711"/>
                  </a:cubicBezTo>
                  <a:lnTo>
                    <a:pt x="53776" y="51783"/>
                  </a:lnTo>
                  <a:cubicBezTo>
                    <a:pt x="53765" y="51802"/>
                    <a:pt x="53756" y="51813"/>
                    <a:pt x="53747" y="51828"/>
                  </a:cubicBezTo>
                  <a:cubicBezTo>
                    <a:pt x="53705" y="51891"/>
                    <a:pt x="53648" y="51951"/>
                    <a:pt x="53589" y="52001"/>
                  </a:cubicBezTo>
                  <a:cubicBezTo>
                    <a:pt x="53467" y="52099"/>
                    <a:pt x="53324" y="52164"/>
                    <a:pt x="53183" y="52210"/>
                  </a:cubicBezTo>
                  <a:cubicBezTo>
                    <a:pt x="52898" y="52301"/>
                    <a:pt x="52630" y="52332"/>
                    <a:pt x="52414" y="52352"/>
                  </a:cubicBezTo>
                  <a:cubicBezTo>
                    <a:pt x="52199" y="52373"/>
                    <a:pt x="52030" y="52376"/>
                    <a:pt x="51917" y="52384"/>
                  </a:cubicBezTo>
                  <a:cubicBezTo>
                    <a:pt x="51801" y="52389"/>
                    <a:pt x="51743" y="52392"/>
                    <a:pt x="51743" y="52392"/>
                  </a:cubicBezTo>
                  <a:cubicBezTo>
                    <a:pt x="51704" y="52396"/>
                    <a:pt x="51668" y="52422"/>
                    <a:pt x="51658" y="52462"/>
                  </a:cubicBezTo>
                  <a:cubicBezTo>
                    <a:pt x="51643" y="52513"/>
                    <a:pt x="51672" y="52563"/>
                    <a:pt x="51722" y="52577"/>
                  </a:cubicBezTo>
                  <a:lnTo>
                    <a:pt x="51727" y="52579"/>
                  </a:lnTo>
                  <a:cubicBezTo>
                    <a:pt x="51727" y="52579"/>
                    <a:pt x="51782" y="52593"/>
                    <a:pt x="51897" y="52618"/>
                  </a:cubicBezTo>
                  <a:cubicBezTo>
                    <a:pt x="52011" y="52641"/>
                    <a:pt x="52184" y="52672"/>
                    <a:pt x="52418" y="52687"/>
                  </a:cubicBezTo>
                  <a:cubicBezTo>
                    <a:pt x="52478" y="52690"/>
                    <a:pt x="52542" y="52692"/>
                    <a:pt x="52610" y="52692"/>
                  </a:cubicBezTo>
                  <a:cubicBezTo>
                    <a:pt x="52807" y="52692"/>
                    <a:pt x="53039" y="52674"/>
                    <a:pt x="53301" y="52598"/>
                  </a:cubicBezTo>
                  <a:cubicBezTo>
                    <a:pt x="53477" y="52546"/>
                    <a:pt x="53668" y="52466"/>
                    <a:pt x="53846" y="52321"/>
                  </a:cubicBezTo>
                  <a:cubicBezTo>
                    <a:pt x="53935" y="52248"/>
                    <a:pt x="54018" y="52161"/>
                    <a:pt x="54090" y="52055"/>
                  </a:cubicBezTo>
                  <a:cubicBezTo>
                    <a:pt x="54107" y="52027"/>
                    <a:pt x="54128" y="51995"/>
                    <a:pt x="54142" y="51970"/>
                  </a:cubicBezTo>
                  <a:lnTo>
                    <a:pt x="54178" y="51900"/>
                  </a:lnTo>
                  <a:cubicBezTo>
                    <a:pt x="54211" y="51825"/>
                    <a:pt x="54226" y="51780"/>
                    <a:pt x="54247" y="51719"/>
                  </a:cubicBezTo>
                  <a:cubicBezTo>
                    <a:pt x="54382" y="51265"/>
                    <a:pt x="54433" y="50778"/>
                    <a:pt x="54484" y="50237"/>
                  </a:cubicBezTo>
                  <a:cubicBezTo>
                    <a:pt x="54532" y="49698"/>
                    <a:pt x="54563" y="49112"/>
                    <a:pt x="54584" y="48477"/>
                  </a:cubicBezTo>
                  <a:cubicBezTo>
                    <a:pt x="54627" y="47209"/>
                    <a:pt x="54631" y="45753"/>
                    <a:pt x="54610" y="44125"/>
                  </a:cubicBezTo>
                  <a:cubicBezTo>
                    <a:pt x="54566" y="40867"/>
                    <a:pt x="54415" y="36915"/>
                    <a:pt x="54169" y="32388"/>
                  </a:cubicBezTo>
                  <a:cubicBezTo>
                    <a:pt x="54045" y="30124"/>
                    <a:pt x="53898" y="27718"/>
                    <a:pt x="53717" y="25180"/>
                  </a:cubicBezTo>
                  <a:cubicBezTo>
                    <a:pt x="53541" y="22643"/>
                    <a:pt x="53318" y="19978"/>
                    <a:pt x="53040" y="17200"/>
                  </a:cubicBezTo>
                  <a:cubicBezTo>
                    <a:pt x="52752" y="14423"/>
                    <a:pt x="52419" y="11530"/>
                    <a:pt x="51871" y="8562"/>
                  </a:cubicBezTo>
                  <a:cubicBezTo>
                    <a:pt x="51732" y="7821"/>
                    <a:pt x="51575" y="7074"/>
                    <a:pt x="51390" y="6327"/>
                  </a:cubicBezTo>
                  <a:cubicBezTo>
                    <a:pt x="51295" y="5956"/>
                    <a:pt x="51194" y="5579"/>
                    <a:pt x="51083" y="5210"/>
                  </a:cubicBezTo>
                  <a:cubicBezTo>
                    <a:pt x="51031" y="5029"/>
                    <a:pt x="50967" y="4829"/>
                    <a:pt x="50896" y="4643"/>
                  </a:cubicBezTo>
                  <a:cubicBezTo>
                    <a:pt x="50819" y="4456"/>
                    <a:pt x="50734" y="4273"/>
                    <a:pt x="50637" y="4094"/>
                  </a:cubicBezTo>
                  <a:cubicBezTo>
                    <a:pt x="50248" y="3380"/>
                    <a:pt x="49663" y="2779"/>
                    <a:pt x="48991" y="2322"/>
                  </a:cubicBezTo>
                  <a:cubicBezTo>
                    <a:pt x="48319" y="1861"/>
                    <a:pt x="47568" y="1529"/>
                    <a:pt x="46796" y="1276"/>
                  </a:cubicBezTo>
                  <a:cubicBezTo>
                    <a:pt x="45247" y="774"/>
                    <a:pt x="43614" y="563"/>
                    <a:pt x="41975" y="434"/>
                  </a:cubicBezTo>
                  <a:cubicBezTo>
                    <a:pt x="41153" y="371"/>
                    <a:pt x="40327" y="334"/>
                    <a:pt x="39497" y="301"/>
                  </a:cubicBezTo>
                  <a:cubicBezTo>
                    <a:pt x="38667" y="268"/>
                    <a:pt x="37833" y="236"/>
                    <a:pt x="36996" y="203"/>
                  </a:cubicBezTo>
                  <a:cubicBezTo>
                    <a:pt x="33885" y="86"/>
                    <a:pt x="30711" y="1"/>
                    <a:pt x="2748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6" name="Google Shape;1566;p35"/>
            <p:cNvSpPr/>
            <p:nvPr/>
          </p:nvSpPr>
          <p:spPr>
            <a:xfrm>
              <a:off x="4855481" y="3411122"/>
              <a:ext cx="75145" cy="1375255"/>
            </a:xfrm>
            <a:custGeom>
              <a:avLst/>
              <a:gdLst/>
              <a:ahLst/>
              <a:cxnLst/>
              <a:rect l="l" t="t" r="r" b="b"/>
              <a:pathLst>
                <a:path w="2283" h="41782" extrusionOk="0">
                  <a:moveTo>
                    <a:pt x="840" y="0"/>
                  </a:moveTo>
                  <a:cubicBezTo>
                    <a:pt x="745" y="0"/>
                    <a:pt x="669" y="76"/>
                    <a:pt x="669" y="171"/>
                  </a:cubicBezTo>
                  <a:cubicBezTo>
                    <a:pt x="669" y="265"/>
                    <a:pt x="745" y="341"/>
                    <a:pt x="840" y="341"/>
                  </a:cubicBezTo>
                  <a:lnTo>
                    <a:pt x="1928" y="341"/>
                  </a:lnTo>
                  <a:cubicBezTo>
                    <a:pt x="1762" y="2834"/>
                    <a:pt x="0" y="29987"/>
                    <a:pt x="255" y="41616"/>
                  </a:cubicBezTo>
                  <a:cubicBezTo>
                    <a:pt x="259" y="41707"/>
                    <a:pt x="334" y="41782"/>
                    <a:pt x="426" y="41782"/>
                  </a:cubicBezTo>
                  <a:lnTo>
                    <a:pt x="430" y="41782"/>
                  </a:lnTo>
                  <a:cubicBezTo>
                    <a:pt x="525" y="41780"/>
                    <a:pt x="599" y="41702"/>
                    <a:pt x="596" y="41609"/>
                  </a:cubicBezTo>
                  <a:cubicBezTo>
                    <a:pt x="330" y="29491"/>
                    <a:pt x="2259" y="474"/>
                    <a:pt x="2279" y="182"/>
                  </a:cubicBezTo>
                  <a:cubicBezTo>
                    <a:pt x="2282" y="136"/>
                    <a:pt x="2265" y="90"/>
                    <a:pt x="2233" y="55"/>
                  </a:cubicBezTo>
                  <a:cubicBezTo>
                    <a:pt x="2201" y="20"/>
                    <a:pt x="2157" y="0"/>
                    <a:pt x="211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7" name="Google Shape;1567;p35"/>
            <p:cNvSpPr/>
            <p:nvPr/>
          </p:nvSpPr>
          <p:spPr>
            <a:xfrm>
              <a:off x="4948861" y="3135032"/>
              <a:ext cx="244229" cy="96606"/>
            </a:xfrm>
            <a:custGeom>
              <a:avLst/>
              <a:gdLst/>
              <a:ahLst/>
              <a:cxnLst/>
              <a:rect l="l" t="t" r="r" b="b"/>
              <a:pathLst>
                <a:path w="7420" h="2935" extrusionOk="0">
                  <a:moveTo>
                    <a:pt x="4495" y="0"/>
                  </a:moveTo>
                  <a:cubicBezTo>
                    <a:pt x="4362" y="9"/>
                    <a:pt x="4229" y="17"/>
                    <a:pt x="4095" y="26"/>
                  </a:cubicBezTo>
                  <a:cubicBezTo>
                    <a:pt x="3963" y="37"/>
                    <a:pt x="3837" y="59"/>
                    <a:pt x="3706" y="76"/>
                  </a:cubicBezTo>
                  <a:lnTo>
                    <a:pt x="3609" y="90"/>
                  </a:lnTo>
                  <a:lnTo>
                    <a:pt x="3585" y="92"/>
                  </a:lnTo>
                  <a:cubicBezTo>
                    <a:pt x="3566" y="96"/>
                    <a:pt x="3566" y="96"/>
                    <a:pt x="3555" y="99"/>
                  </a:cubicBezTo>
                  <a:lnTo>
                    <a:pt x="3505" y="110"/>
                  </a:lnTo>
                  <a:lnTo>
                    <a:pt x="3305" y="155"/>
                  </a:lnTo>
                  <a:cubicBezTo>
                    <a:pt x="3169" y="181"/>
                    <a:pt x="3042" y="233"/>
                    <a:pt x="2915" y="280"/>
                  </a:cubicBezTo>
                  <a:cubicBezTo>
                    <a:pt x="2786" y="323"/>
                    <a:pt x="2665" y="381"/>
                    <a:pt x="2544" y="440"/>
                  </a:cubicBezTo>
                  <a:cubicBezTo>
                    <a:pt x="2422" y="494"/>
                    <a:pt x="2307" y="560"/>
                    <a:pt x="2194" y="627"/>
                  </a:cubicBezTo>
                  <a:cubicBezTo>
                    <a:pt x="2079" y="690"/>
                    <a:pt x="1973" y="762"/>
                    <a:pt x="1870" y="834"/>
                  </a:cubicBezTo>
                  <a:cubicBezTo>
                    <a:pt x="1765" y="902"/>
                    <a:pt x="1667" y="979"/>
                    <a:pt x="1572" y="1055"/>
                  </a:cubicBezTo>
                  <a:cubicBezTo>
                    <a:pt x="1475" y="1128"/>
                    <a:pt x="1386" y="1207"/>
                    <a:pt x="1301" y="1283"/>
                  </a:cubicBezTo>
                  <a:cubicBezTo>
                    <a:pt x="1212" y="1358"/>
                    <a:pt x="1133" y="1435"/>
                    <a:pt x="1056" y="1512"/>
                  </a:cubicBezTo>
                  <a:cubicBezTo>
                    <a:pt x="979" y="1588"/>
                    <a:pt x="907" y="1663"/>
                    <a:pt x="839" y="1738"/>
                  </a:cubicBezTo>
                  <a:cubicBezTo>
                    <a:pt x="703" y="1883"/>
                    <a:pt x="586" y="2025"/>
                    <a:pt x="485" y="2153"/>
                  </a:cubicBezTo>
                  <a:cubicBezTo>
                    <a:pt x="384" y="2280"/>
                    <a:pt x="301" y="2394"/>
                    <a:pt x="233" y="2490"/>
                  </a:cubicBezTo>
                  <a:cubicBezTo>
                    <a:pt x="100" y="2680"/>
                    <a:pt x="32" y="2798"/>
                    <a:pt x="32" y="2798"/>
                  </a:cubicBezTo>
                  <a:lnTo>
                    <a:pt x="24" y="2799"/>
                  </a:lnTo>
                  <a:cubicBezTo>
                    <a:pt x="1" y="2842"/>
                    <a:pt x="13" y="2895"/>
                    <a:pt x="55" y="2921"/>
                  </a:cubicBezTo>
                  <a:cubicBezTo>
                    <a:pt x="70" y="2930"/>
                    <a:pt x="86" y="2934"/>
                    <a:pt x="103" y="2934"/>
                  </a:cubicBezTo>
                  <a:cubicBezTo>
                    <a:pt x="132" y="2934"/>
                    <a:pt x="161" y="2920"/>
                    <a:pt x="178" y="2892"/>
                  </a:cubicBezTo>
                  <a:cubicBezTo>
                    <a:pt x="178" y="2892"/>
                    <a:pt x="246" y="2783"/>
                    <a:pt x="384" y="2603"/>
                  </a:cubicBezTo>
                  <a:cubicBezTo>
                    <a:pt x="453" y="2512"/>
                    <a:pt x="536" y="2404"/>
                    <a:pt x="640" y="2286"/>
                  </a:cubicBezTo>
                  <a:cubicBezTo>
                    <a:pt x="742" y="2165"/>
                    <a:pt x="862" y="2032"/>
                    <a:pt x="1001" y="1897"/>
                  </a:cubicBezTo>
                  <a:cubicBezTo>
                    <a:pt x="1068" y="1828"/>
                    <a:pt x="1140" y="1757"/>
                    <a:pt x="1219" y="1688"/>
                  </a:cubicBezTo>
                  <a:cubicBezTo>
                    <a:pt x="1294" y="1616"/>
                    <a:pt x="1375" y="1544"/>
                    <a:pt x="1461" y="1477"/>
                  </a:cubicBezTo>
                  <a:cubicBezTo>
                    <a:pt x="1546" y="1405"/>
                    <a:pt x="1635" y="1333"/>
                    <a:pt x="1731" y="1267"/>
                  </a:cubicBezTo>
                  <a:cubicBezTo>
                    <a:pt x="1825" y="1198"/>
                    <a:pt x="1921" y="1129"/>
                    <a:pt x="2023" y="1068"/>
                  </a:cubicBezTo>
                  <a:cubicBezTo>
                    <a:pt x="2125" y="1005"/>
                    <a:pt x="2227" y="940"/>
                    <a:pt x="2338" y="884"/>
                  </a:cubicBezTo>
                  <a:cubicBezTo>
                    <a:pt x="2445" y="826"/>
                    <a:pt x="2555" y="767"/>
                    <a:pt x="2672" y="723"/>
                  </a:cubicBezTo>
                  <a:cubicBezTo>
                    <a:pt x="2786" y="674"/>
                    <a:pt x="2902" y="623"/>
                    <a:pt x="3023" y="589"/>
                  </a:cubicBezTo>
                  <a:cubicBezTo>
                    <a:pt x="3142" y="549"/>
                    <a:pt x="3263" y="510"/>
                    <a:pt x="3386" y="484"/>
                  </a:cubicBezTo>
                  <a:lnTo>
                    <a:pt x="3570" y="440"/>
                  </a:lnTo>
                  <a:lnTo>
                    <a:pt x="3615" y="427"/>
                  </a:lnTo>
                  <a:cubicBezTo>
                    <a:pt x="3619" y="426"/>
                    <a:pt x="3630" y="423"/>
                    <a:pt x="3632" y="423"/>
                  </a:cubicBezTo>
                  <a:cubicBezTo>
                    <a:pt x="3633" y="423"/>
                    <a:pt x="3633" y="423"/>
                    <a:pt x="3632" y="424"/>
                  </a:cubicBezTo>
                  <a:lnTo>
                    <a:pt x="3656" y="419"/>
                  </a:lnTo>
                  <a:lnTo>
                    <a:pt x="3753" y="405"/>
                  </a:lnTo>
                  <a:cubicBezTo>
                    <a:pt x="3882" y="386"/>
                    <a:pt x="4013" y="361"/>
                    <a:pt x="4137" y="347"/>
                  </a:cubicBezTo>
                  <a:cubicBezTo>
                    <a:pt x="4261" y="339"/>
                    <a:pt x="4383" y="328"/>
                    <a:pt x="4504" y="318"/>
                  </a:cubicBezTo>
                  <a:cubicBezTo>
                    <a:pt x="4627" y="318"/>
                    <a:pt x="4748" y="317"/>
                    <a:pt x="4867" y="317"/>
                  </a:cubicBezTo>
                  <a:cubicBezTo>
                    <a:pt x="4987" y="319"/>
                    <a:pt x="5103" y="334"/>
                    <a:pt x="5217" y="341"/>
                  </a:cubicBezTo>
                  <a:cubicBezTo>
                    <a:pt x="5332" y="351"/>
                    <a:pt x="5440" y="376"/>
                    <a:pt x="5548" y="390"/>
                  </a:cubicBezTo>
                  <a:cubicBezTo>
                    <a:pt x="5656" y="409"/>
                    <a:pt x="5757" y="440"/>
                    <a:pt x="5856" y="462"/>
                  </a:cubicBezTo>
                  <a:cubicBezTo>
                    <a:pt x="5955" y="491"/>
                    <a:pt x="6047" y="525"/>
                    <a:pt x="6137" y="553"/>
                  </a:cubicBezTo>
                  <a:cubicBezTo>
                    <a:pt x="6223" y="591"/>
                    <a:pt x="6309" y="623"/>
                    <a:pt x="6386" y="660"/>
                  </a:cubicBezTo>
                  <a:cubicBezTo>
                    <a:pt x="6462" y="701"/>
                    <a:pt x="6537" y="733"/>
                    <a:pt x="6601" y="775"/>
                  </a:cubicBezTo>
                  <a:cubicBezTo>
                    <a:pt x="6733" y="851"/>
                    <a:pt x="6843" y="927"/>
                    <a:pt x="6926" y="996"/>
                  </a:cubicBezTo>
                  <a:cubicBezTo>
                    <a:pt x="7011" y="1064"/>
                    <a:pt x="7071" y="1124"/>
                    <a:pt x="7111" y="1164"/>
                  </a:cubicBezTo>
                  <a:cubicBezTo>
                    <a:pt x="7132" y="1184"/>
                    <a:pt x="7144" y="1200"/>
                    <a:pt x="7153" y="1211"/>
                  </a:cubicBezTo>
                  <a:cubicBezTo>
                    <a:pt x="7162" y="1219"/>
                    <a:pt x="7165" y="1224"/>
                    <a:pt x="7165" y="1224"/>
                  </a:cubicBezTo>
                  <a:lnTo>
                    <a:pt x="7173" y="1232"/>
                  </a:lnTo>
                  <a:cubicBezTo>
                    <a:pt x="7198" y="1262"/>
                    <a:pt x="7234" y="1278"/>
                    <a:pt x="7271" y="1278"/>
                  </a:cubicBezTo>
                  <a:cubicBezTo>
                    <a:pt x="7300" y="1278"/>
                    <a:pt x="7329" y="1268"/>
                    <a:pt x="7353" y="1249"/>
                  </a:cubicBezTo>
                  <a:cubicBezTo>
                    <a:pt x="7410" y="1204"/>
                    <a:pt x="7419" y="1122"/>
                    <a:pt x="7375" y="1065"/>
                  </a:cubicBezTo>
                  <a:cubicBezTo>
                    <a:pt x="7375" y="1065"/>
                    <a:pt x="7369" y="1058"/>
                    <a:pt x="7356" y="1042"/>
                  </a:cubicBezTo>
                  <a:cubicBezTo>
                    <a:pt x="7345" y="1028"/>
                    <a:pt x="7328" y="1007"/>
                    <a:pt x="7306" y="983"/>
                  </a:cubicBezTo>
                  <a:cubicBezTo>
                    <a:pt x="7260" y="935"/>
                    <a:pt x="7193" y="866"/>
                    <a:pt x="7099" y="789"/>
                  </a:cubicBezTo>
                  <a:cubicBezTo>
                    <a:pt x="7008" y="709"/>
                    <a:pt x="6887" y="624"/>
                    <a:pt x="6745" y="536"/>
                  </a:cubicBezTo>
                  <a:cubicBezTo>
                    <a:pt x="6675" y="491"/>
                    <a:pt x="6595" y="452"/>
                    <a:pt x="6513" y="408"/>
                  </a:cubicBezTo>
                  <a:cubicBezTo>
                    <a:pt x="6429" y="366"/>
                    <a:pt x="6337" y="329"/>
                    <a:pt x="6244" y="286"/>
                  </a:cubicBezTo>
                  <a:cubicBezTo>
                    <a:pt x="6148" y="251"/>
                    <a:pt x="6047" y="214"/>
                    <a:pt x="5942" y="181"/>
                  </a:cubicBezTo>
                  <a:cubicBezTo>
                    <a:pt x="5835" y="155"/>
                    <a:pt x="5726" y="120"/>
                    <a:pt x="5611" y="97"/>
                  </a:cubicBezTo>
                  <a:cubicBezTo>
                    <a:pt x="5495" y="78"/>
                    <a:pt x="5377" y="51"/>
                    <a:pt x="5255" y="37"/>
                  </a:cubicBezTo>
                  <a:cubicBezTo>
                    <a:pt x="5133" y="28"/>
                    <a:pt x="5010" y="11"/>
                    <a:pt x="4882" y="6"/>
                  </a:cubicBezTo>
                  <a:cubicBezTo>
                    <a:pt x="4754" y="4"/>
                    <a:pt x="4625" y="1"/>
                    <a:pt x="449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8" name="Google Shape;1568;p35"/>
            <p:cNvSpPr/>
            <p:nvPr/>
          </p:nvSpPr>
          <p:spPr>
            <a:xfrm>
              <a:off x="4918513" y="3274130"/>
              <a:ext cx="308381" cy="148216"/>
            </a:xfrm>
            <a:custGeom>
              <a:avLst/>
              <a:gdLst/>
              <a:ahLst/>
              <a:cxnLst/>
              <a:rect l="l" t="t" r="r" b="b"/>
              <a:pathLst>
                <a:path w="9369" h="4503" extrusionOk="0">
                  <a:moveTo>
                    <a:pt x="5664" y="1"/>
                  </a:moveTo>
                  <a:cubicBezTo>
                    <a:pt x="4422" y="1"/>
                    <a:pt x="2965" y="710"/>
                    <a:pt x="1867" y="1861"/>
                  </a:cubicBezTo>
                  <a:cubicBezTo>
                    <a:pt x="1214" y="2548"/>
                    <a:pt x="101" y="4168"/>
                    <a:pt x="53" y="4237"/>
                  </a:cubicBezTo>
                  <a:cubicBezTo>
                    <a:pt x="0" y="4315"/>
                    <a:pt x="20" y="4421"/>
                    <a:pt x="97" y="4474"/>
                  </a:cubicBezTo>
                  <a:cubicBezTo>
                    <a:pt x="127" y="4493"/>
                    <a:pt x="160" y="4503"/>
                    <a:pt x="193" y="4503"/>
                  </a:cubicBezTo>
                  <a:cubicBezTo>
                    <a:pt x="248" y="4503"/>
                    <a:pt x="301" y="4476"/>
                    <a:pt x="334" y="4429"/>
                  </a:cubicBezTo>
                  <a:cubicBezTo>
                    <a:pt x="346" y="4413"/>
                    <a:pt x="1479" y="2763"/>
                    <a:pt x="2113" y="2097"/>
                  </a:cubicBezTo>
                  <a:cubicBezTo>
                    <a:pt x="3148" y="1010"/>
                    <a:pt x="4515" y="341"/>
                    <a:pt x="5661" y="341"/>
                  </a:cubicBezTo>
                  <a:cubicBezTo>
                    <a:pt x="5745" y="341"/>
                    <a:pt x="5828" y="345"/>
                    <a:pt x="5909" y="352"/>
                  </a:cubicBezTo>
                  <a:cubicBezTo>
                    <a:pt x="7477" y="492"/>
                    <a:pt x="8449" y="1497"/>
                    <a:pt x="9044" y="2241"/>
                  </a:cubicBezTo>
                  <a:cubicBezTo>
                    <a:pt x="9077" y="2282"/>
                    <a:pt x="9127" y="2304"/>
                    <a:pt x="9177" y="2304"/>
                  </a:cubicBezTo>
                  <a:cubicBezTo>
                    <a:pt x="9214" y="2304"/>
                    <a:pt x="9252" y="2292"/>
                    <a:pt x="9283" y="2267"/>
                  </a:cubicBezTo>
                  <a:cubicBezTo>
                    <a:pt x="9356" y="2209"/>
                    <a:pt x="9368" y="2100"/>
                    <a:pt x="9310" y="2028"/>
                  </a:cubicBezTo>
                  <a:cubicBezTo>
                    <a:pt x="8675" y="1235"/>
                    <a:pt x="7637" y="164"/>
                    <a:pt x="5940" y="13"/>
                  </a:cubicBezTo>
                  <a:cubicBezTo>
                    <a:pt x="5850" y="5"/>
                    <a:pt x="5758" y="1"/>
                    <a:pt x="566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9" name="Google Shape;1569;p35"/>
            <p:cNvSpPr/>
            <p:nvPr/>
          </p:nvSpPr>
          <p:spPr>
            <a:xfrm>
              <a:off x="4821546" y="3580963"/>
              <a:ext cx="435136" cy="123958"/>
            </a:xfrm>
            <a:custGeom>
              <a:avLst/>
              <a:gdLst/>
              <a:ahLst/>
              <a:cxnLst/>
              <a:rect l="l" t="t" r="r" b="b"/>
              <a:pathLst>
                <a:path w="13220" h="3766" extrusionOk="0">
                  <a:moveTo>
                    <a:pt x="13031" y="0"/>
                  </a:moveTo>
                  <a:cubicBezTo>
                    <a:pt x="13013" y="0"/>
                    <a:pt x="12995" y="3"/>
                    <a:pt x="12977" y="9"/>
                  </a:cubicBezTo>
                  <a:cubicBezTo>
                    <a:pt x="12881" y="39"/>
                    <a:pt x="3503" y="3102"/>
                    <a:pt x="2526" y="3376"/>
                  </a:cubicBezTo>
                  <a:cubicBezTo>
                    <a:pt x="2393" y="3413"/>
                    <a:pt x="2101" y="3426"/>
                    <a:pt x="1762" y="3426"/>
                  </a:cubicBezTo>
                  <a:cubicBezTo>
                    <a:pt x="1205" y="3426"/>
                    <a:pt x="519" y="3391"/>
                    <a:pt x="188" y="3369"/>
                  </a:cubicBezTo>
                  <a:cubicBezTo>
                    <a:pt x="184" y="3368"/>
                    <a:pt x="181" y="3368"/>
                    <a:pt x="177" y="3368"/>
                  </a:cubicBezTo>
                  <a:cubicBezTo>
                    <a:pt x="88" y="3368"/>
                    <a:pt x="14" y="3437"/>
                    <a:pt x="8" y="3527"/>
                  </a:cubicBezTo>
                  <a:cubicBezTo>
                    <a:pt x="0" y="3621"/>
                    <a:pt x="71" y="3702"/>
                    <a:pt x="165" y="3708"/>
                  </a:cubicBezTo>
                  <a:cubicBezTo>
                    <a:pt x="295" y="3717"/>
                    <a:pt x="1067" y="3766"/>
                    <a:pt x="1731" y="3766"/>
                  </a:cubicBezTo>
                  <a:cubicBezTo>
                    <a:pt x="2106" y="3766"/>
                    <a:pt x="2447" y="3750"/>
                    <a:pt x="2617" y="3703"/>
                  </a:cubicBezTo>
                  <a:cubicBezTo>
                    <a:pt x="3602" y="3426"/>
                    <a:pt x="12695" y="458"/>
                    <a:pt x="13081" y="331"/>
                  </a:cubicBezTo>
                  <a:cubicBezTo>
                    <a:pt x="13171" y="303"/>
                    <a:pt x="13219" y="207"/>
                    <a:pt x="13191" y="117"/>
                  </a:cubicBezTo>
                  <a:cubicBezTo>
                    <a:pt x="13167" y="46"/>
                    <a:pt x="13102" y="0"/>
                    <a:pt x="1303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0" name="Google Shape;1570;p35"/>
            <p:cNvSpPr/>
            <p:nvPr/>
          </p:nvSpPr>
          <p:spPr>
            <a:xfrm>
              <a:off x="4810025" y="3682340"/>
              <a:ext cx="457946" cy="123267"/>
            </a:xfrm>
            <a:custGeom>
              <a:avLst/>
              <a:gdLst/>
              <a:ahLst/>
              <a:cxnLst/>
              <a:rect l="l" t="t" r="r" b="b"/>
              <a:pathLst>
                <a:path w="13913" h="3745" extrusionOk="0">
                  <a:moveTo>
                    <a:pt x="13720" y="0"/>
                  </a:moveTo>
                  <a:cubicBezTo>
                    <a:pt x="13697" y="0"/>
                    <a:pt x="13674" y="5"/>
                    <a:pt x="13651" y="14"/>
                  </a:cubicBezTo>
                  <a:cubicBezTo>
                    <a:pt x="8712" y="2175"/>
                    <a:pt x="4108" y="3129"/>
                    <a:pt x="2814" y="3371"/>
                  </a:cubicBezTo>
                  <a:lnTo>
                    <a:pt x="2778" y="3377"/>
                  </a:lnTo>
                  <a:cubicBezTo>
                    <a:pt x="2675" y="3397"/>
                    <a:pt x="2488" y="3404"/>
                    <a:pt x="2256" y="3404"/>
                  </a:cubicBezTo>
                  <a:cubicBezTo>
                    <a:pt x="1610" y="3404"/>
                    <a:pt x="622" y="3345"/>
                    <a:pt x="188" y="3314"/>
                  </a:cubicBezTo>
                  <a:cubicBezTo>
                    <a:pt x="185" y="3313"/>
                    <a:pt x="182" y="3313"/>
                    <a:pt x="178" y="3313"/>
                  </a:cubicBezTo>
                  <a:cubicBezTo>
                    <a:pt x="90" y="3313"/>
                    <a:pt x="13" y="3380"/>
                    <a:pt x="6" y="3470"/>
                  </a:cubicBezTo>
                  <a:cubicBezTo>
                    <a:pt x="0" y="3565"/>
                    <a:pt x="69" y="3645"/>
                    <a:pt x="163" y="3653"/>
                  </a:cubicBezTo>
                  <a:cubicBezTo>
                    <a:pt x="230" y="3658"/>
                    <a:pt x="1439" y="3744"/>
                    <a:pt x="2243" y="3744"/>
                  </a:cubicBezTo>
                  <a:cubicBezTo>
                    <a:pt x="2500" y="3744"/>
                    <a:pt x="2716" y="3735"/>
                    <a:pt x="2839" y="3711"/>
                  </a:cubicBezTo>
                  <a:lnTo>
                    <a:pt x="2875" y="3704"/>
                  </a:lnTo>
                  <a:cubicBezTo>
                    <a:pt x="4178" y="3460"/>
                    <a:pt x="8815" y="2501"/>
                    <a:pt x="13786" y="325"/>
                  </a:cubicBezTo>
                  <a:cubicBezTo>
                    <a:pt x="13874" y="288"/>
                    <a:pt x="13912" y="188"/>
                    <a:pt x="13875" y="102"/>
                  </a:cubicBezTo>
                  <a:cubicBezTo>
                    <a:pt x="13847" y="38"/>
                    <a:pt x="13785" y="0"/>
                    <a:pt x="1372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1" name="Google Shape;1571;p35"/>
            <p:cNvSpPr/>
            <p:nvPr/>
          </p:nvSpPr>
          <p:spPr>
            <a:xfrm>
              <a:off x="4860295" y="4385699"/>
              <a:ext cx="442904" cy="162271"/>
            </a:xfrm>
            <a:custGeom>
              <a:avLst/>
              <a:gdLst/>
              <a:ahLst/>
              <a:cxnLst/>
              <a:rect l="l" t="t" r="r" b="b"/>
              <a:pathLst>
                <a:path w="13456" h="4930" extrusionOk="0">
                  <a:moveTo>
                    <a:pt x="13265" y="1"/>
                  </a:moveTo>
                  <a:cubicBezTo>
                    <a:pt x="13196" y="1"/>
                    <a:pt x="13130" y="42"/>
                    <a:pt x="13104" y="111"/>
                  </a:cubicBezTo>
                  <a:cubicBezTo>
                    <a:pt x="13095" y="139"/>
                    <a:pt x="12027" y="2834"/>
                    <a:pt x="7210" y="4158"/>
                  </a:cubicBezTo>
                  <a:cubicBezTo>
                    <a:pt x="6042" y="4479"/>
                    <a:pt x="4930" y="4590"/>
                    <a:pt x="3952" y="4590"/>
                  </a:cubicBezTo>
                  <a:cubicBezTo>
                    <a:pt x="1786" y="4590"/>
                    <a:pt x="274" y="4046"/>
                    <a:pt x="252" y="4038"/>
                  </a:cubicBezTo>
                  <a:cubicBezTo>
                    <a:pt x="233" y="4031"/>
                    <a:pt x="214" y="4028"/>
                    <a:pt x="195" y="4028"/>
                  </a:cubicBezTo>
                  <a:cubicBezTo>
                    <a:pt x="125" y="4028"/>
                    <a:pt x="59" y="4071"/>
                    <a:pt x="34" y="4139"/>
                  </a:cubicBezTo>
                  <a:cubicBezTo>
                    <a:pt x="1" y="4228"/>
                    <a:pt x="46" y="4325"/>
                    <a:pt x="134" y="4357"/>
                  </a:cubicBezTo>
                  <a:cubicBezTo>
                    <a:pt x="156" y="4366"/>
                    <a:pt x="1719" y="4930"/>
                    <a:pt x="3954" y="4930"/>
                  </a:cubicBezTo>
                  <a:cubicBezTo>
                    <a:pt x="4960" y="4930"/>
                    <a:pt x="6101" y="4815"/>
                    <a:pt x="7300" y="4485"/>
                  </a:cubicBezTo>
                  <a:cubicBezTo>
                    <a:pt x="12283" y="3116"/>
                    <a:pt x="13380" y="347"/>
                    <a:pt x="13423" y="230"/>
                  </a:cubicBezTo>
                  <a:cubicBezTo>
                    <a:pt x="13455" y="143"/>
                    <a:pt x="13411" y="44"/>
                    <a:pt x="13324" y="11"/>
                  </a:cubicBezTo>
                  <a:cubicBezTo>
                    <a:pt x="13305" y="4"/>
                    <a:pt x="13285" y="1"/>
                    <a:pt x="1326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2" name="Google Shape;1572;p35"/>
            <p:cNvSpPr/>
            <p:nvPr/>
          </p:nvSpPr>
          <p:spPr>
            <a:xfrm>
              <a:off x="4746344" y="3988844"/>
              <a:ext cx="103748" cy="712577"/>
            </a:xfrm>
            <a:custGeom>
              <a:avLst/>
              <a:gdLst/>
              <a:ahLst/>
              <a:cxnLst/>
              <a:rect l="l" t="t" r="r" b="b"/>
              <a:pathLst>
                <a:path w="3152" h="21649" extrusionOk="0">
                  <a:moveTo>
                    <a:pt x="1261" y="1"/>
                  </a:moveTo>
                  <a:cubicBezTo>
                    <a:pt x="1180" y="1"/>
                    <a:pt x="1108" y="59"/>
                    <a:pt x="1093" y="143"/>
                  </a:cubicBezTo>
                  <a:cubicBezTo>
                    <a:pt x="1078" y="235"/>
                    <a:pt x="1141" y="322"/>
                    <a:pt x="1233" y="338"/>
                  </a:cubicBezTo>
                  <a:cubicBezTo>
                    <a:pt x="1801" y="434"/>
                    <a:pt x="2473" y="587"/>
                    <a:pt x="2607" y="667"/>
                  </a:cubicBezTo>
                  <a:cubicBezTo>
                    <a:pt x="2877" y="1654"/>
                    <a:pt x="2138" y="19792"/>
                    <a:pt x="1788" y="20759"/>
                  </a:cubicBezTo>
                  <a:cubicBezTo>
                    <a:pt x="1487" y="21000"/>
                    <a:pt x="510" y="21239"/>
                    <a:pt x="153" y="21313"/>
                  </a:cubicBezTo>
                  <a:cubicBezTo>
                    <a:pt x="59" y="21331"/>
                    <a:pt x="1" y="21421"/>
                    <a:pt x="20" y="21514"/>
                  </a:cubicBezTo>
                  <a:cubicBezTo>
                    <a:pt x="36" y="21594"/>
                    <a:pt x="107" y="21649"/>
                    <a:pt x="186" y="21649"/>
                  </a:cubicBezTo>
                  <a:cubicBezTo>
                    <a:pt x="196" y="21649"/>
                    <a:pt x="208" y="21648"/>
                    <a:pt x="221" y="21646"/>
                  </a:cubicBezTo>
                  <a:cubicBezTo>
                    <a:pt x="364" y="21617"/>
                    <a:pt x="1638" y="21348"/>
                    <a:pt x="2033" y="20997"/>
                  </a:cubicBezTo>
                  <a:cubicBezTo>
                    <a:pt x="2116" y="20924"/>
                    <a:pt x="2218" y="20834"/>
                    <a:pt x="2428" y="17628"/>
                  </a:cubicBezTo>
                  <a:cubicBezTo>
                    <a:pt x="2549" y="15791"/>
                    <a:pt x="2675" y="13350"/>
                    <a:pt x="2782" y="10758"/>
                  </a:cubicBezTo>
                  <a:cubicBezTo>
                    <a:pt x="2936" y="7045"/>
                    <a:pt x="3152" y="768"/>
                    <a:pt x="2875" y="451"/>
                  </a:cubicBezTo>
                  <a:cubicBezTo>
                    <a:pt x="2722" y="277"/>
                    <a:pt x="1928" y="111"/>
                    <a:pt x="1288" y="3"/>
                  </a:cubicBezTo>
                  <a:cubicBezTo>
                    <a:pt x="1279" y="2"/>
                    <a:pt x="1270" y="1"/>
                    <a:pt x="12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3" name="Google Shape;1573;p35"/>
            <p:cNvSpPr/>
            <p:nvPr/>
          </p:nvSpPr>
          <p:spPr>
            <a:xfrm>
              <a:off x="4775934" y="4001747"/>
              <a:ext cx="67180" cy="37062"/>
            </a:xfrm>
            <a:custGeom>
              <a:avLst/>
              <a:gdLst/>
              <a:ahLst/>
              <a:cxnLst/>
              <a:rect l="l" t="t" r="r" b="b"/>
              <a:pathLst>
                <a:path w="2041" h="1126" extrusionOk="0">
                  <a:moveTo>
                    <a:pt x="1846" y="1"/>
                  </a:moveTo>
                  <a:cubicBezTo>
                    <a:pt x="1822" y="1"/>
                    <a:pt x="1797" y="6"/>
                    <a:pt x="1774" y="17"/>
                  </a:cubicBezTo>
                  <a:lnTo>
                    <a:pt x="122" y="802"/>
                  </a:lnTo>
                  <a:cubicBezTo>
                    <a:pt x="37" y="841"/>
                    <a:pt x="1" y="942"/>
                    <a:pt x="41" y="1027"/>
                  </a:cubicBezTo>
                  <a:cubicBezTo>
                    <a:pt x="70" y="1089"/>
                    <a:pt x="131" y="1125"/>
                    <a:pt x="195" y="1125"/>
                  </a:cubicBezTo>
                  <a:cubicBezTo>
                    <a:pt x="219" y="1125"/>
                    <a:pt x="244" y="1120"/>
                    <a:pt x="267" y="1110"/>
                  </a:cubicBezTo>
                  <a:lnTo>
                    <a:pt x="1919" y="325"/>
                  </a:lnTo>
                  <a:cubicBezTo>
                    <a:pt x="2004" y="285"/>
                    <a:pt x="2040" y="184"/>
                    <a:pt x="2000" y="98"/>
                  </a:cubicBezTo>
                  <a:cubicBezTo>
                    <a:pt x="1971" y="37"/>
                    <a:pt x="1910" y="1"/>
                    <a:pt x="184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4" name="Google Shape;1574;p35"/>
            <p:cNvSpPr/>
            <p:nvPr/>
          </p:nvSpPr>
          <p:spPr>
            <a:xfrm>
              <a:off x="4311340" y="2841168"/>
              <a:ext cx="362657" cy="141271"/>
            </a:xfrm>
            <a:custGeom>
              <a:avLst/>
              <a:gdLst/>
              <a:ahLst/>
              <a:cxnLst/>
              <a:rect l="l" t="t" r="r" b="b"/>
              <a:pathLst>
                <a:path w="11018" h="4292" extrusionOk="0">
                  <a:moveTo>
                    <a:pt x="5537" y="1"/>
                  </a:moveTo>
                  <a:cubicBezTo>
                    <a:pt x="1599" y="1"/>
                    <a:pt x="49" y="3978"/>
                    <a:pt x="33" y="4019"/>
                  </a:cubicBezTo>
                  <a:cubicBezTo>
                    <a:pt x="0" y="4108"/>
                    <a:pt x="44" y="4205"/>
                    <a:pt x="132" y="4239"/>
                  </a:cubicBezTo>
                  <a:cubicBezTo>
                    <a:pt x="152" y="4247"/>
                    <a:pt x="172" y="4250"/>
                    <a:pt x="192" y="4250"/>
                  </a:cubicBezTo>
                  <a:cubicBezTo>
                    <a:pt x="261" y="4250"/>
                    <a:pt x="326" y="4209"/>
                    <a:pt x="352" y="4141"/>
                  </a:cubicBezTo>
                  <a:cubicBezTo>
                    <a:pt x="366" y="4100"/>
                    <a:pt x="1843" y="341"/>
                    <a:pt x="5546" y="341"/>
                  </a:cubicBezTo>
                  <a:cubicBezTo>
                    <a:pt x="5653" y="341"/>
                    <a:pt x="5762" y="344"/>
                    <a:pt x="5873" y="351"/>
                  </a:cubicBezTo>
                  <a:cubicBezTo>
                    <a:pt x="7544" y="450"/>
                    <a:pt x="8856" y="1117"/>
                    <a:pt x="9775" y="2335"/>
                  </a:cubicBezTo>
                  <a:cubicBezTo>
                    <a:pt x="10465" y="3249"/>
                    <a:pt x="10664" y="4147"/>
                    <a:pt x="10666" y="4156"/>
                  </a:cubicBezTo>
                  <a:cubicBezTo>
                    <a:pt x="10683" y="4236"/>
                    <a:pt x="10754" y="4292"/>
                    <a:pt x="10832" y="4292"/>
                  </a:cubicBezTo>
                  <a:cubicBezTo>
                    <a:pt x="10844" y="4292"/>
                    <a:pt x="10857" y="4292"/>
                    <a:pt x="10867" y="4287"/>
                  </a:cubicBezTo>
                  <a:cubicBezTo>
                    <a:pt x="10960" y="4268"/>
                    <a:pt x="11017" y="4178"/>
                    <a:pt x="10998" y="4086"/>
                  </a:cubicBezTo>
                  <a:cubicBezTo>
                    <a:pt x="10991" y="4048"/>
                    <a:pt x="10139" y="263"/>
                    <a:pt x="5894" y="11"/>
                  </a:cubicBezTo>
                  <a:cubicBezTo>
                    <a:pt x="5773" y="4"/>
                    <a:pt x="5654" y="1"/>
                    <a:pt x="553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5" name="Google Shape;1575;p35"/>
            <p:cNvSpPr/>
            <p:nvPr/>
          </p:nvSpPr>
          <p:spPr>
            <a:xfrm>
              <a:off x="4385464" y="2889355"/>
              <a:ext cx="215692" cy="91372"/>
            </a:xfrm>
            <a:custGeom>
              <a:avLst/>
              <a:gdLst/>
              <a:ahLst/>
              <a:cxnLst/>
              <a:rect l="l" t="t" r="r" b="b"/>
              <a:pathLst>
                <a:path w="6553" h="2776" extrusionOk="0">
                  <a:moveTo>
                    <a:pt x="3270" y="1"/>
                  </a:moveTo>
                  <a:cubicBezTo>
                    <a:pt x="985" y="1"/>
                    <a:pt x="43" y="2456"/>
                    <a:pt x="35" y="2481"/>
                  </a:cubicBezTo>
                  <a:cubicBezTo>
                    <a:pt x="1" y="2570"/>
                    <a:pt x="47" y="2667"/>
                    <a:pt x="134" y="2701"/>
                  </a:cubicBezTo>
                  <a:cubicBezTo>
                    <a:pt x="154" y="2708"/>
                    <a:pt x="174" y="2712"/>
                    <a:pt x="193" y="2712"/>
                  </a:cubicBezTo>
                  <a:cubicBezTo>
                    <a:pt x="263" y="2712"/>
                    <a:pt x="327" y="2669"/>
                    <a:pt x="354" y="2601"/>
                  </a:cubicBezTo>
                  <a:cubicBezTo>
                    <a:pt x="361" y="2577"/>
                    <a:pt x="1227" y="342"/>
                    <a:pt x="3279" y="342"/>
                  </a:cubicBezTo>
                  <a:cubicBezTo>
                    <a:pt x="3300" y="342"/>
                    <a:pt x="3322" y="342"/>
                    <a:pt x="3344" y="342"/>
                  </a:cubicBezTo>
                  <a:cubicBezTo>
                    <a:pt x="5712" y="403"/>
                    <a:pt x="6182" y="2548"/>
                    <a:pt x="6201" y="2639"/>
                  </a:cubicBezTo>
                  <a:cubicBezTo>
                    <a:pt x="6218" y="2719"/>
                    <a:pt x="6289" y="2775"/>
                    <a:pt x="6367" y="2775"/>
                  </a:cubicBezTo>
                  <a:cubicBezTo>
                    <a:pt x="6379" y="2775"/>
                    <a:pt x="6392" y="2774"/>
                    <a:pt x="6402" y="2771"/>
                  </a:cubicBezTo>
                  <a:cubicBezTo>
                    <a:pt x="6494" y="2751"/>
                    <a:pt x="6552" y="2662"/>
                    <a:pt x="6533" y="2570"/>
                  </a:cubicBezTo>
                  <a:cubicBezTo>
                    <a:pt x="6528" y="2547"/>
                    <a:pt x="5994" y="69"/>
                    <a:pt x="3351" y="2"/>
                  </a:cubicBezTo>
                  <a:cubicBezTo>
                    <a:pt x="3325" y="1"/>
                    <a:pt x="3297" y="1"/>
                    <a:pt x="327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6" name="Google Shape;1576;p35"/>
            <p:cNvSpPr/>
            <p:nvPr/>
          </p:nvSpPr>
          <p:spPr>
            <a:xfrm>
              <a:off x="4725730" y="2888302"/>
              <a:ext cx="833375" cy="1490885"/>
            </a:xfrm>
            <a:custGeom>
              <a:avLst/>
              <a:gdLst/>
              <a:ahLst/>
              <a:cxnLst/>
              <a:rect l="l" t="t" r="r" b="b"/>
              <a:pathLst>
                <a:path w="25319" h="45295" extrusionOk="0">
                  <a:moveTo>
                    <a:pt x="8731" y="0"/>
                  </a:moveTo>
                  <a:cubicBezTo>
                    <a:pt x="6857" y="0"/>
                    <a:pt x="5188" y="361"/>
                    <a:pt x="3977" y="726"/>
                  </a:cubicBezTo>
                  <a:cubicBezTo>
                    <a:pt x="1965" y="1334"/>
                    <a:pt x="457" y="2200"/>
                    <a:pt x="59" y="2705"/>
                  </a:cubicBezTo>
                  <a:cubicBezTo>
                    <a:pt x="0" y="2778"/>
                    <a:pt x="14" y="2884"/>
                    <a:pt x="87" y="2943"/>
                  </a:cubicBezTo>
                  <a:cubicBezTo>
                    <a:pt x="119" y="2967"/>
                    <a:pt x="157" y="2979"/>
                    <a:pt x="194" y="2979"/>
                  </a:cubicBezTo>
                  <a:cubicBezTo>
                    <a:pt x="244" y="2979"/>
                    <a:pt x="294" y="2957"/>
                    <a:pt x="327" y="2915"/>
                  </a:cubicBezTo>
                  <a:cubicBezTo>
                    <a:pt x="950" y="2120"/>
                    <a:pt x="4590" y="340"/>
                    <a:pt x="8732" y="340"/>
                  </a:cubicBezTo>
                  <a:cubicBezTo>
                    <a:pt x="9523" y="340"/>
                    <a:pt x="10332" y="405"/>
                    <a:pt x="11142" y="554"/>
                  </a:cubicBezTo>
                  <a:cubicBezTo>
                    <a:pt x="15904" y="1432"/>
                    <a:pt x="19245" y="4847"/>
                    <a:pt x="21068" y="10706"/>
                  </a:cubicBezTo>
                  <a:cubicBezTo>
                    <a:pt x="22995" y="16895"/>
                    <a:pt x="23905" y="24503"/>
                    <a:pt x="23501" y="31059"/>
                  </a:cubicBezTo>
                  <a:cubicBezTo>
                    <a:pt x="23065" y="38150"/>
                    <a:pt x="21228" y="43094"/>
                    <a:pt x="18324" y="44982"/>
                  </a:cubicBezTo>
                  <a:cubicBezTo>
                    <a:pt x="18246" y="45034"/>
                    <a:pt x="18223" y="45138"/>
                    <a:pt x="18275" y="45217"/>
                  </a:cubicBezTo>
                  <a:cubicBezTo>
                    <a:pt x="18307" y="45268"/>
                    <a:pt x="18362" y="45295"/>
                    <a:pt x="18417" y="45295"/>
                  </a:cubicBezTo>
                  <a:cubicBezTo>
                    <a:pt x="18449" y="45295"/>
                    <a:pt x="18481" y="45285"/>
                    <a:pt x="18510" y="45266"/>
                  </a:cubicBezTo>
                  <a:cubicBezTo>
                    <a:pt x="24913" y="41104"/>
                    <a:pt x="25319" y="23215"/>
                    <a:pt x="21393" y="10605"/>
                  </a:cubicBezTo>
                  <a:cubicBezTo>
                    <a:pt x="20110" y="6488"/>
                    <a:pt x="17301" y="1344"/>
                    <a:pt x="11202" y="221"/>
                  </a:cubicBezTo>
                  <a:cubicBezTo>
                    <a:pt x="10355" y="65"/>
                    <a:pt x="9525" y="0"/>
                    <a:pt x="873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7" name="Google Shape;1577;p35"/>
            <p:cNvSpPr/>
            <p:nvPr/>
          </p:nvSpPr>
          <p:spPr>
            <a:xfrm>
              <a:off x="5123343" y="3025721"/>
              <a:ext cx="342645" cy="351960"/>
            </a:xfrm>
            <a:custGeom>
              <a:avLst/>
              <a:gdLst/>
              <a:ahLst/>
              <a:cxnLst/>
              <a:rect l="l" t="t" r="r" b="b"/>
              <a:pathLst>
                <a:path w="10410" h="10693" extrusionOk="0">
                  <a:moveTo>
                    <a:pt x="1541" y="1"/>
                  </a:moveTo>
                  <a:cubicBezTo>
                    <a:pt x="711" y="1"/>
                    <a:pt x="175" y="189"/>
                    <a:pt x="134" y="204"/>
                  </a:cubicBezTo>
                  <a:cubicBezTo>
                    <a:pt x="46" y="236"/>
                    <a:pt x="0" y="335"/>
                    <a:pt x="32" y="422"/>
                  </a:cubicBezTo>
                  <a:cubicBezTo>
                    <a:pt x="57" y="491"/>
                    <a:pt x="123" y="533"/>
                    <a:pt x="192" y="533"/>
                  </a:cubicBezTo>
                  <a:cubicBezTo>
                    <a:pt x="211" y="533"/>
                    <a:pt x="231" y="530"/>
                    <a:pt x="250" y="523"/>
                  </a:cubicBezTo>
                  <a:cubicBezTo>
                    <a:pt x="259" y="520"/>
                    <a:pt x="757" y="344"/>
                    <a:pt x="1539" y="344"/>
                  </a:cubicBezTo>
                  <a:cubicBezTo>
                    <a:pt x="2237" y="344"/>
                    <a:pt x="3160" y="484"/>
                    <a:pt x="4164" y="1008"/>
                  </a:cubicBezTo>
                  <a:cubicBezTo>
                    <a:pt x="6756" y="2364"/>
                    <a:pt x="8739" y="5580"/>
                    <a:pt x="10055" y="10566"/>
                  </a:cubicBezTo>
                  <a:cubicBezTo>
                    <a:pt x="10075" y="10641"/>
                    <a:pt x="10145" y="10692"/>
                    <a:pt x="10220" y="10692"/>
                  </a:cubicBezTo>
                  <a:cubicBezTo>
                    <a:pt x="10234" y="10692"/>
                    <a:pt x="10248" y="10689"/>
                    <a:pt x="10265" y="10687"/>
                  </a:cubicBezTo>
                  <a:cubicBezTo>
                    <a:pt x="10355" y="10662"/>
                    <a:pt x="10410" y="10570"/>
                    <a:pt x="10385" y="10479"/>
                  </a:cubicBezTo>
                  <a:cubicBezTo>
                    <a:pt x="9042" y="5396"/>
                    <a:pt x="7002" y="2108"/>
                    <a:pt x="4323" y="708"/>
                  </a:cubicBezTo>
                  <a:cubicBezTo>
                    <a:pt x="3256" y="151"/>
                    <a:pt x="2281" y="1"/>
                    <a:pt x="154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8" name="Google Shape;1578;p35"/>
            <p:cNvSpPr/>
            <p:nvPr/>
          </p:nvSpPr>
          <p:spPr>
            <a:xfrm>
              <a:off x="5225478" y="3194147"/>
              <a:ext cx="190249" cy="1007660"/>
            </a:xfrm>
            <a:custGeom>
              <a:avLst/>
              <a:gdLst/>
              <a:ahLst/>
              <a:cxnLst/>
              <a:rect l="l" t="t" r="r" b="b"/>
              <a:pathLst>
                <a:path w="5780" h="30614" extrusionOk="0">
                  <a:moveTo>
                    <a:pt x="244" y="0"/>
                  </a:moveTo>
                  <a:cubicBezTo>
                    <a:pt x="192" y="0"/>
                    <a:pt x="159" y="6"/>
                    <a:pt x="148" y="8"/>
                  </a:cubicBezTo>
                  <a:cubicBezTo>
                    <a:pt x="58" y="26"/>
                    <a:pt x="1" y="113"/>
                    <a:pt x="17" y="203"/>
                  </a:cubicBezTo>
                  <a:cubicBezTo>
                    <a:pt x="33" y="286"/>
                    <a:pt x="105" y="344"/>
                    <a:pt x="185" y="344"/>
                  </a:cubicBezTo>
                  <a:cubicBezTo>
                    <a:pt x="194" y="344"/>
                    <a:pt x="203" y="343"/>
                    <a:pt x="212" y="342"/>
                  </a:cubicBezTo>
                  <a:cubicBezTo>
                    <a:pt x="213" y="342"/>
                    <a:pt x="223" y="340"/>
                    <a:pt x="242" y="340"/>
                  </a:cubicBezTo>
                  <a:cubicBezTo>
                    <a:pt x="321" y="340"/>
                    <a:pt x="549" y="364"/>
                    <a:pt x="862" y="606"/>
                  </a:cubicBezTo>
                  <a:cubicBezTo>
                    <a:pt x="1689" y="1241"/>
                    <a:pt x="3196" y="3454"/>
                    <a:pt x="4016" y="11128"/>
                  </a:cubicBezTo>
                  <a:cubicBezTo>
                    <a:pt x="5431" y="24368"/>
                    <a:pt x="2905" y="30317"/>
                    <a:pt x="2881" y="30375"/>
                  </a:cubicBezTo>
                  <a:cubicBezTo>
                    <a:pt x="2843" y="30461"/>
                    <a:pt x="2883" y="30562"/>
                    <a:pt x="2968" y="30599"/>
                  </a:cubicBezTo>
                  <a:cubicBezTo>
                    <a:pt x="2989" y="30609"/>
                    <a:pt x="3014" y="30614"/>
                    <a:pt x="3036" y="30614"/>
                  </a:cubicBezTo>
                  <a:cubicBezTo>
                    <a:pt x="3101" y="30614"/>
                    <a:pt x="3164" y="30577"/>
                    <a:pt x="3190" y="30513"/>
                  </a:cubicBezTo>
                  <a:cubicBezTo>
                    <a:pt x="3217" y="30454"/>
                    <a:pt x="5780" y="24435"/>
                    <a:pt x="4352" y="11092"/>
                  </a:cubicBezTo>
                  <a:cubicBezTo>
                    <a:pt x="3552" y="3607"/>
                    <a:pt x="2102" y="1095"/>
                    <a:pt x="1027" y="304"/>
                  </a:cubicBezTo>
                  <a:cubicBezTo>
                    <a:pt x="668" y="41"/>
                    <a:pt x="385" y="0"/>
                    <a:pt x="24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9" name="Google Shape;1579;p35"/>
            <p:cNvSpPr/>
            <p:nvPr/>
          </p:nvSpPr>
          <p:spPr>
            <a:xfrm>
              <a:off x="4040713" y="2859863"/>
              <a:ext cx="363678" cy="142226"/>
            </a:xfrm>
            <a:custGeom>
              <a:avLst/>
              <a:gdLst/>
              <a:ahLst/>
              <a:cxnLst/>
              <a:rect l="l" t="t" r="r" b="b"/>
              <a:pathLst>
                <a:path w="11049" h="4321" extrusionOk="0">
                  <a:moveTo>
                    <a:pt x="8089" y="0"/>
                  </a:moveTo>
                  <a:cubicBezTo>
                    <a:pt x="3358" y="0"/>
                    <a:pt x="807" y="2996"/>
                    <a:pt x="56" y="4051"/>
                  </a:cubicBezTo>
                  <a:cubicBezTo>
                    <a:pt x="0" y="4127"/>
                    <a:pt x="18" y="4233"/>
                    <a:pt x="95" y="4289"/>
                  </a:cubicBezTo>
                  <a:cubicBezTo>
                    <a:pt x="126" y="4310"/>
                    <a:pt x="159" y="4320"/>
                    <a:pt x="194" y="4320"/>
                  </a:cubicBezTo>
                  <a:cubicBezTo>
                    <a:pt x="247" y="4320"/>
                    <a:pt x="300" y="4295"/>
                    <a:pt x="332" y="4248"/>
                  </a:cubicBezTo>
                  <a:cubicBezTo>
                    <a:pt x="1057" y="3229"/>
                    <a:pt x="3519" y="341"/>
                    <a:pt x="8095" y="341"/>
                  </a:cubicBezTo>
                  <a:cubicBezTo>
                    <a:pt x="8933" y="341"/>
                    <a:pt x="9842" y="438"/>
                    <a:pt x="10824" y="661"/>
                  </a:cubicBezTo>
                  <a:cubicBezTo>
                    <a:pt x="10837" y="664"/>
                    <a:pt x="10849" y="665"/>
                    <a:pt x="10862" y="665"/>
                  </a:cubicBezTo>
                  <a:cubicBezTo>
                    <a:pt x="10939" y="665"/>
                    <a:pt x="11009" y="611"/>
                    <a:pt x="11027" y="533"/>
                  </a:cubicBezTo>
                  <a:cubicBezTo>
                    <a:pt x="11048" y="441"/>
                    <a:pt x="10991" y="351"/>
                    <a:pt x="10899" y="330"/>
                  </a:cubicBezTo>
                  <a:cubicBezTo>
                    <a:pt x="9888" y="100"/>
                    <a:pt x="8953" y="0"/>
                    <a:pt x="808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0" name="Google Shape;1580;p35"/>
            <p:cNvSpPr/>
            <p:nvPr/>
          </p:nvSpPr>
          <p:spPr>
            <a:xfrm>
              <a:off x="4449813" y="2896300"/>
              <a:ext cx="101279" cy="83012"/>
            </a:xfrm>
            <a:custGeom>
              <a:avLst/>
              <a:gdLst/>
              <a:ahLst/>
              <a:cxnLst/>
              <a:rect l="l" t="t" r="r" b="b"/>
              <a:pathLst>
                <a:path w="3077" h="2522" extrusionOk="0">
                  <a:moveTo>
                    <a:pt x="185" y="0"/>
                  </a:moveTo>
                  <a:cubicBezTo>
                    <a:pt x="105" y="0"/>
                    <a:pt x="35" y="56"/>
                    <a:pt x="18" y="137"/>
                  </a:cubicBezTo>
                  <a:cubicBezTo>
                    <a:pt x="0" y="230"/>
                    <a:pt x="60" y="320"/>
                    <a:pt x="151" y="338"/>
                  </a:cubicBezTo>
                  <a:cubicBezTo>
                    <a:pt x="170" y="342"/>
                    <a:pt x="1963" y="724"/>
                    <a:pt x="2727" y="2422"/>
                  </a:cubicBezTo>
                  <a:cubicBezTo>
                    <a:pt x="2757" y="2485"/>
                    <a:pt x="2818" y="2522"/>
                    <a:pt x="2883" y="2522"/>
                  </a:cubicBezTo>
                  <a:cubicBezTo>
                    <a:pt x="2907" y="2522"/>
                    <a:pt x="2929" y="2517"/>
                    <a:pt x="2953" y="2507"/>
                  </a:cubicBezTo>
                  <a:cubicBezTo>
                    <a:pt x="3038" y="2469"/>
                    <a:pt x="3076" y="2368"/>
                    <a:pt x="3038" y="2283"/>
                  </a:cubicBezTo>
                  <a:cubicBezTo>
                    <a:pt x="2198" y="421"/>
                    <a:pt x="298" y="20"/>
                    <a:pt x="218" y="4"/>
                  </a:cubicBezTo>
                  <a:cubicBezTo>
                    <a:pt x="207" y="1"/>
                    <a:pt x="196" y="0"/>
                    <a:pt x="18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1" name="Google Shape;1581;p35"/>
            <p:cNvSpPr/>
            <p:nvPr/>
          </p:nvSpPr>
          <p:spPr>
            <a:xfrm>
              <a:off x="4396186" y="2935535"/>
              <a:ext cx="146011" cy="45192"/>
            </a:xfrm>
            <a:custGeom>
              <a:avLst/>
              <a:gdLst/>
              <a:ahLst/>
              <a:cxnLst/>
              <a:rect l="l" t="t" r="r" b="b"/>
              <a:pathLst>
                <a:path w="4436" h="1373" extrusionOk="0">
                  <a:moveTo>
                    <a:pt x="1823" y="0"/>
                  </a:moveTo>
                  <a:cubicBezTo>
                    <a:pt x="786" y="0"/>
                    <a:pt x="99" y="520"/>
                    <a:pt x="88" y="529"/>
                  </a:cubicBezTo>
                  <a:cubicBezTo>
                    <a:pt x="14" y="586"/>
                    <a:pt x="1" y="693"/>
                    <a:pt x="58" y="767"/>
                  </a:cubicBezTo>
                  <a:cubicBezTo>
                    <a:pt x="91" y="810"/>
                    <a:pt x="141" y="832"/>
                    <a:pt x="191" y="832"/>
                  </a:cubicBezTo>
                  <a:cubicBezTo>
                    <a:pt x="228" y="832"/>
                    <a:pt x="265" y="820"/>
                    <a:pt x="296" y="796"/>
                  </a:cubicBezTo>
                  <a:cubicBezTo>
                    <a:pt x="306" y="788"/>
                    <a:pt x="901" y="340"/>
                    <a:pt x="1813" y="340"/>
                  </a:cubicBezTo>
                  <a:cubicBezTo>
                    <a:pt x="2458" y="340"/>
                    <a:pt x="3263" y="564"/>
                    <a:pt x="4133" y="1330"/>
                  </a:cubicBezTo>
                  <a:cubicBezTo>
                    <a:pt x="4165" y="1359"/>
                    <a:pt x="4205" y="1372"/>
                    <a:pt x="4245" y="1372"/>
                  </a:cubicBezTo>
                  <a:cubicBezTo>
                    <a:pt x="4291" y="1372"/>
                    <a:pt x="4338" y="1352"/>
                    <a:pt x="4373" y="1314"/>
                  </a:cubicBezTo>
                  <a:cubicBezTo>
                    <a:pt x="4435" y="1243"/>
                    <a:pt x="4429" y="1136"/>
                    <a:pt x="4357" y="1075"/>
                  </a:cubicBezTo>
                  <a:cubicBezTo>
                    <a:pt x="3417" y="247"/>
                    <a:pt x="2537" y="0"/>
                    <a:pt x="182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2" name="Google Shape;1582;p35"/>
            <p:cNvSpPr/>
            <p:nvPr/>
          </p:nvSpPr>
          <p:spPr>
            <a:xfrm>
              <a:off x="4975201" y="3788491"/>
              <a:ext cx="132022" cy="158552"/>
            </a:xfrm>
            <a:custGeom>
              <a:avLst/>
              <a:gdLst/>
              <a:ahLst/>
              <a:cxnLst/>
              <a:rect l="l" t="t" r="r" b="b"/>
              <a:pathLst>
                <a:path w="4011" h="4817" extrusionOk="0">
                  <a:moveTo>
                    <a:pt x="2194" y="1297"/>
                  </a:moveTo>
                  <a:cubicBezTo>
                    <a:pt x="2290" y="1681"/>
                    <a:pt x="2890" y="2936"/>
                    <a:pt x="2601" y="3451"/>
                  </a:cubicBezTo>
                  <a:cubicBezTo>
                    <a:pt x="2478" y="3667"/>
                    <a:pt x="2305" y="3766"/>
                    <a:pt x="2131" y="3766"/>
                  </a:cubicBezTo>
                  <a:cubicBezTo>
                    <a:pt x="1845" y="3766"/>
                    <a:pt x="1559" y="3497"/>
                    <a:pt x="1504" y="3041"/>
                  </a:cubicBezTo>
                  <a:cubicBezTo>
                    <a:pt x="1381" y="2020"/>
                    <a:pt x="2163" y="1306"/>
                    <a:pt x="2163" y="1306"/>
                  </a:cubicBezTo>
                  <a:lnTo>
                    <a:pt x="2194" y="1297"/>
                  </a:lnTo>
                  <a:close/>
                  <a:moveTo>
                    <a:pt x="2840" y="0"/>
                  </a:moveTo>
                  <a:cubicBezTo>
                    <a:pt x="2504" y="115"/>
                    <a:pt x="1659" y="386"/>
                    <a:pt x="1224" y="386"/>
                  </a:cubicBezTo>
                  <a:cubicBezTo>
                    <a:pt x="1138" y="386"/>
                    <a:pt x="1067" y="375"/>
                    <a:pt x="1021" y="350"/>
                  </a:cubicBezTo>
                  <a:cubicBezTo>
                    <a:pt x="1021" y="350"/>
                    <a:pt x="1005" y="1201"/>
                    <a:pt x="705" y="1963"/>
                  </a:cubicBezTo>
                  <a:cubicBezTo>
                    <a:pt x="404" y="2724"/>
                    <a:pt x="0" y="4616"/>
                    <a:pt x="2084" y="4807"/>
                  </a:cubicBezTo>
                  <a:cubicBezTo>
                    <a:pt x="2151" y="4813"/>
                    <a:pt x="2217" y="4816"/>
                    <a:pt x="2280" y="4816"/>
                  </a:cubicBezTo>
                  <a:cubicBezTo>
                    <a:pt x="3913" y="4816"/>
                    <a:pt x="4011" y="2812"/>
                    <a:pt x="3612" y="2091"/>
                  </a:cubicBezTo>
                  <a:cubicBezTo>
                    <a:pt x="3267" y="1461"/>
                    <a:pt x="3182" y="845"/>
                    <a:pt x="3003" y="753"/>
                  </a:cubicBezTo>
                  <a:cubicBezTo>
                    <a:pt x="2921" y="561"/>
                    <a:pt x="2846" y="24"/>
                    <a:pt x="2846" y="24"/>
                  </a:cubicBezTo>
                  <a:lnTo>
                    <a:pt x="284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3" name="Google Shape;1583;p35"/>
            <p:cNvSpPr/>
            <p:nvPr/>
          </p:nvSpPr>
          <p:spPr>
            <a:xfrm>
              <a:off x="5006141" y="3757485"/>
              <a:ext cx="67311" cy="43711"/>
            </a:xfrm>
            <a:custGeom>
              <a:avLst/>
              <a:gdLst/>
              <a:ahLst/>
              <a:cxnLst/>
              <a:rect l="l" t="t" r="r" b="b"/>
              <a:pathLst>
                <a:path w="2045" h="1328" extrusionOk="0">
                  <a:moveTo>
                    <a:pt x="1965" y="1"/>
                  </a:moveTo>
                  <a:cubicBezTo>
                    <a:pt x="1364" y="302"/>
                    <a:pt x="74" y="393"/>
                    <a:pt x="74" y="393"/>
                  </a:cubicBezTo>
                  <a:lnTo>
                    <a:pt x="55" y="400"/>
                  </a:lnTo>
                  <a:cubicBezTo>
                    <a:pt x="193" y="787"/>
                    <a:pt x="1" y="1250"/>
                    <a:pt x="81" y="1292"/>
                  </a:cubicBezTo>
                  <a:cubicBezTo>
                    <a:pt x="127" y="1317"/>
                    <a:pt x="198" y="1328"/>
                    <a:pt x="285" y="1328"/>
                  </a:cubicBezTo>
                  <a:cubicBezTo>
                    <a:pt x="719" y="1328"/>
                    <a:pt x="1564" y="1057"/>
                    <a:pt x="1900" y="942"/>
                  </a:cubicBezTo>
                  <a:cubicBezTo>
                    <a:pt x="1990" y="912"/>
                    <a:pt x="2045" y="893"/>
                    <a:pt x="2045" y="893"/>
                  </a:cubicBezTo>
                  <a:cubicBezTo>
                    <a:pt x="2045" y="893"/>
                    <a:pt x="1882" y="410"/>
                    <a:pt x="196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4" name="Google Shape;1584;p35"/>
            <p:cNvSpPr/>
            <p:nvPr/>
          </p:nvSpPr>
          <p:spPr>
            <a:xfrm>
              <a:off x="4972140" y="3628097"/>
              <a:ext cx="120238" cy="142555"/>
            </a:xfrm>
            <a:custGeom>
              <a:avLst/>
              <a:gdLst/>
              <a:ahLst/>
              <a:cxnLst/>
              <a:rect l="l" t="t" r="r" b="b"/>
              <a:pathLst>
                <a:path w="3653" h="4331" extrusionOk="0">
                  <a:moveTo>
                    <a:pt x="1831" y="1"/>
                  </a:moveTo>
                  <a:cubicBezTo>
                    <a:pt x="1796" y="1"/>
                    <a:pt x="1760" y="2"/>
                    <a:pt x="1724" y="4"/>
                  </a:cubicBezTo>
                  <a:cubicBezTo>
                    <a:pt x="549" y="68"/>
                    <a:pt x="1" y="973"/>
                    <a:pt x="60" y="2279"/>
                  </a:cubicBezTo>
                  <a:cubicBezTo>
                    <a:pt x="121" y="3584"/>
                    <a:pt x="710" y="3756"/>
                    <a:pt x="1002" y="4165"/>
                  </a:cubicBezTo>
                  <a:cubicBezTo>
                    <a:pt x="1039" y="4217"/>
                    <a:pt x="1068" y="4274"/>
                    <a:pt x="1088" y="4331"/>
                  </a:cubicBezTo>
                  <a:lnTo>
                    <a:pt x="1107" y="4324"/>
                  </a:lnTo>
                  <a:cubicBezTo>
                    <a:pt x="1107" y="4324"/>
                    <a:pt x="2398" y="4233"/>
                    <a:pt x="2998" y="3932"/>
                  </a:cubicBezTo>
                  <a:cubicBezTo>
                    <a:pt x="3080" y="3522"/>
                    <a:pt x="3652" y="2439"/>
                    <a:pt x="3433" y="1478"/>
                  </a:cubicBezTo>
                  <a:cubicBezTo>
                    <a:pt x="3238" y="618"/>
                    <a:pt x="2700" y="1"/>
                    <a:pt x="183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5" name="Google Shape;1585;p35"/>
            <p:cNvSpPr/>
            <p:nvPr/>
          </p:nvSpPr>
          <p:spPr>
            <a:xfrm>
              <a:off x="4970519" y="3622435"/>
              <a:ext cx="130113" cy="184390"/>
            </a:xfrm>
            <a:custGeom>
              <a:avLst/>
              <a:gdLst/>
              <a:ahLst/>
              <a:cxnLst/>
              <a:rect l="l" t="t" r="r" b="b"/>
              <a:pathLst>
                <a:path w="3953" h="5602" extrusionOk="0">
                  <a:moveTo>
                    <a:pt x="2005" y="340"/>
                  </a:moveTo>
                  <a:cubicBezTo>
                    <a:pt x="2734" y="340"/>
                    <a:pt x="3252" y="829"/>
                    <a:pt x="3447" y="1686"/>
                  </a:cubicBezTo>
                  <a:cubicBezTo>
                    <a:pt x="3600" y="2357"/>
                    <a:pt x="3330" y="3117"/>
                    <a:pt x="3151" y="3622"/>
                  </a:cubicBezTo>
                  <a:cubicBezTo>
                    <a:pt x="3085" y="3808"/>
                    <a:pt x="3032" y="3955"/>
                    <a:pt x="3010" y="4070"/>
                  </a:cubicBezTo>
                  <a:cubicBezTo>
                    <a:pt x="2948" y="4370"/>
                    <a:pt x="3005" y="4697"/>
                    <a:pt x="3050" y="4888"/>
                  </a:cubicBezTo>
                  <a:cubicBezTo>
                    <a:pt x="2715" y="5001"/>
                    <a:pt x="1899" y="5261"/>
                    <a:pt x="1495" y="5261"/>
                  </a:cubicBezTo>
                  <a:cubicBezTo>
                    <a:pt x="1477" y="5261"/>
                    <a:pt x="1462" y="5261"/>
                    <a:pt x="1449" y="5260"/>
                  </a:cubicBezTo>
                  <a:cubicBezTo>
                    <a:pt x="1451" y="5240"/>
                    <a:pt x="1454" y="5218"/>
                    <a:pt x="1461" y="5194"/>
                  </a:cubicBezTo>
                  <a:cubicBezTo>
                    <a:pt x="1494" y="4957"/>
                    <a:pt x="1548" y="4556"/>
                    <a:pt x="1321" y="4236"/>
                  </a:cubicBezTo>
                  <a:cubicBezTo>
                    <a:pt x="1242" y="4125"/>
                    <a:pt x="1148" y="4034"/>
                    <a:pt x="1050" y="3939"/>
                  </a:cubicBezTo>
                  <a:cubicBezTo>
                    <a:pt x="770" y="3670"/>
                    <a:pt x="454" y="3363"/>
                    <a:pt x="412" y="2441"/>
                  </a:cubicBezTo>
                  <a:cubicBezTo>
                    <a:pt x="330" y="693"/>
                    <a:pt x="1317" y="377"/>
                    <a:pt x="1913" y="343"/>
                  </a:cubicBezTo>
                  <a:cubicBezTo>
                    <a:pt x="1944" y="341"/>
                    <a:pt x="1975" y="340"/>
                    <a:pt x="2005" y="340"/>
                  </a:cubicBezTo>
                  <a:close/>
                  <a:moveTo>
                    <a:pt x="2009" y="1"/>
                  </a:moveTo>
                  <a:cubicBezTo>
                    <a:pt x="1971" y="1"/>
                    <a:pt x="1931" y="2"/>
                    <a:pt x="1892" y="4"/>
                  </a:cubicBezTo>
                  <a:cubicBezTo>
                    <a:pt x="683" y="71"/>
                    <a:pt x="0" y="988"/>
                    <a:pt x="68" y="2457"/>
                  </a:cubicBezTo>
                  <a:cubicBezTo>
                    <a:pt x="117" y="3513"/>
                    <a:pt x="501" y="3886"/>
                    <a:pt x="811" y="4183"/>
                  </a:cubicBezTo>
                  <a:cubicBezTo>
                    <a:pt x="900" y="4272"/>
                    <a:pt x="979" y="4348"/>
                    <a:pt x="1041" y="4433"/>
                  </a:cubicBezTo>
                  <a:cubicBezTo>
                    <a:pt x="1191" y="4644"/>
                    <a:pt x="1148" y="4948"/>
                    <a:pt x="1120" y="5149"/>
                  </a:cubicBezTo>
                  <a:cubicBezTo>
                    <a:pt x="1095" y="5324"/>
                    <a:pt x="1075" y="5473"/>
                    <a:pt x="1212" y="5545"/>
                  </a:cubicBezTo>
                  <a:cubicBezTo>
                    <a:pt x="1281" y="5582"/>
                    <a:pt x="1375" y="5602"/>
                    <a:pt x="1494" y="5602"/>
                  </a:cubicBezTo>
                  <a:cubicBezTo>
                    <a:pt x="2067" y="5602"/>
                    <a:pt x="3263" y="5175"/>
                    <a:pt x="3313" y="5156"/>
                  </a:cubicBezTo>
                  <a:cubicBezTo>
                    <a:pt x="3399" y="5125"/>
                    <a:pt x="3446" y="5029"/>
                    <a:pt x="3417" y="4942"/>
                  </a:cubicBezTo>
                  <a:cubicBezTo>
                    <a:pt x="3415" y="4937"/>
                    <a:pt x="3271" y="4496"/>
                    <a:pt x="3343" y="4136"/>
                  </a:cubicBezTo>
                  <a:cubicBezTo>
                    <a:pt x="3360" y="4045"/>
                    <a:pt x="3412" y="3901"/>
                    <a:pt x="3471" y="3736"/>
                  </a:cubicBezTo>
                  <a:cubicBezTo>
                    <a:pt x="3663" y="3194"/>
                    <a:pt x="3953" y="2378"/>
                    <a:pt x="3777" y="1611"/>
                  </a:cubicBezTo>
                  <a:cubicBezTo>
                    <a:pt x="3544" y="588"/>
                    <a:pt x="2906" y="1"/>
                    <a:pt x="200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6" name="Google Shape;1586;p35"/>
            <p:cNvSpPr/>
            <p:nvPr/>
          </p:nvSpPr>
          <p:spPr>
            <a:xfrm>
              <a:off x="5007021" y="3751857"/>
              <a:ext cx="74454" cy="24193"/>
            </a:xfrm>
            <a:custGeom>
              <a:avLst/>
              <a:gdLst/>
              <a:ahLst/>
              <a:cxnLst/>
              <a:rect l="l" t="t" r="r" b="b"/>
              <a:pathLst>
                <a:path w="2262" h="735" extrusionOk="0">
                  <a:moveTo>
                    <a:pt x="2066" y="0"/>
                  </a:moveTo>
                  <a:cubicBezTo>
                    <a:pt x="2040" y="0"/>
                    <a:pt x="2015" y="6"/>
                    <a:pt x="1990" y="18"/>
                  </a:cubicBezTo>
                  <a:cubicBezTo>
                    <a:pt x="1429" y="301"/>
                    <a:pt x="176" y="393"/>
                    <a:pt x="164" y="394"/>
                  </a:cubicBezTo>
                  <a:cubicBezTo>
                    <a:pt x="71" y="400"/>
                    <a:pt x="1" y="483"/>
                    <a:pt x="7" y="576"/>
                  </a:cubicBezTo>
                  <a:cubicBezTo>
                    <a:pt x="12" y="666"/>
                    <a:pt x="87" y="734"/>
                    <a:pt x="176" y="734"/>
                  </a:cubicBezTo>
                  <a:lnTo>
                    <a:pt x="188" y="734"/>
                  </a:lnTo>
                  <a:cubicBezTo>
                    <a:pt x="242" y="730"/>
                    <a:pt x="1520" y="637"/>
                    <a:pt x="2142" y="324"/>
                  </a:cubicBezTo>
                  <a:cubicBezTo>
                    <a:pt x="2226" y="281"/>
                    <a:pt x="2262" y="178"/>
                    <a:pt x="2219" y="95"/>
                  </a:cubicBezTo>
                  <a:cubicBezTo>
                    <a:pt x="2189" y="35"/>
                    <a:pt x="2128" y="0"/>
                    <a:pt x="206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7" name="Google Shape;1587;p35"/>
            <p:cNvSpPr/>
            <p:nvPr/>
          </p:nvSpPr>
          <p:spPr>
            <a:xfrm>
              <a:off x="4976419" y="3794416"/>
              <a:ext cx="133207" cy="158222"/>
            </a:xfrm>
            <a:custGeom>
              <a:avLst/>
              <a:gdLst/>
              <a:ahLst/>
              <a:cxnLst/>
              <a:rect l="l" t="t" r="r" b="b"/>
              <a:pathLst>
                <a:path w="4047" h="4807" extrusionOk="0">
                  <a:moveTo>
                    <a:pt x="2081" y="1431"/>
                  </a:moveTo>
                  <a:cubicBezTo>
                    <a:pt x="2095" y="1474"/>
                    <a:pt x="2113" y="1520"/>
                    <a:pt x="2132" y="1569"/>
                  </a:cubicBezTo>
                  <a:cubicBezTo>
                    <a:pt x="2293" y="2020"/>
                    <a:pt x="2600" y="2861"/>
                    <a:pt x="2415" y="3188"/>
                  </a:cubicBezTo>
                  <a:cubicBezTo>
                    <a:pt x="2331" y="3336"/>
                    <a:pt x="2216" y="3417"/>
                    <a:pt x="2094" y="3417"/>
                  </a:cubicBezTo>
                  <a:cubicBezTo>
                    <a:pt x="2075" y="3417"/>
                    <a:pt x="2055" y="3415"/>
                    <a:pt x="2036" y="3411"/>
                  </a:cubicBezTo>
                  <a:cubicBezTo>
                    <a:pt x="1867" y="3377"/>
                    <a:pt x="1676" y="3188"/>
                    <a:pt x="1636" y="2841"/>
                  </a:cubicBezTo>
                  <a:cubicBezTo>
                    <a:pt x="1559" y="2203"/>
                    <a:pt x="1877" y="1690"/>
                    <a:pt x="2081" y="1431"/>
                  </a:cubicBezTo>
                  <a:close/>
                  <a:moveTo>
                    <a:pt x="979" y="1"/>
                  </a:moveTo>
                  <a:cubicBezTo>
                    <a:pt x="887" y="1"/>
                    <a:pt x="816" y="77"/>
                    <a:pt x="815" y="168"/>
                  </a:cubicBezTo>
                  <a:cubicBezTo>
                    <a:pt x="815" y="176"/>
                    <a:pt x="796" y="998"/>
                    <a:pt x="510" y="1721"/>
                  </a:cubicBezTo>
                  <a:cubicBezTo>
                    <a:pt x="381" y="2046"/>
                    <a:pt x="1" y="3169"/>
                    <a:pt x="506" y="3993"/>
                  </a:cubicBezTo>
                  <a:cubicBezTo>
                    <a:pt x="793" y="4459"/>
                    <a:pt x="1307" y="4729"/>
                    <a:pt x="2032" y="4796"/>
                  </a:cubicBezTo>
                  <a:cubicBezTo>
                    <a:pt x="2106" y="4804"/>
                    <a:pt x="2178" y="4807"/>
                    <a:pt x="2246" y="4807"/>
                  </a:cubicBezTo>
                  <a:cubicBezTo>
                    <a:pt x="2979" y="4807"/>
                    <a:pt x="3384" y="4436"/>
                    <a:pt x="3598" y="4105"/>
                  </a:cubicBezTo>
                  <a:cubicBezTo>
                    <a:pt x="4047" y="3418"/>
                    <a:pt x="4027" y="2373"/>
                    <a:pt x="3724" y="1826"/>
                  </a:cubicBezTo>
                  <a:cubicBezTo>
                    <a:pt x="3565" y="1537"/>
                    <a:pt x="3462" y="1248"/>
                    <a:pt x="3379" y="1014"/>
                  </a:cubicBezTo>
                  <a:cubicBezTo>
                    <a:pt x="3251" y="655"/>
                    <a:pt x="3156" y="388"/>
                    <a:pt x="2923" y="388"/>
                  </a:cubicBezTo>
                  <a:cubicBezTo>
                    <a:pt x="2919" y="388"/>
                    <a:pt x="2914" y="388"/>
                    <a:pt x="2909" y="388"/>
                  </a:cubicBezTo>
                  <a:cubicBezTo>
                    <a:pt x="2649" y="394"/>
                    <a:pt x="1994" y="654"/>
                    <a:pt x="1975" y="1025"/>
                  </a:cubicBezTo>
                  <a:lnTo>
                    <a:pt x="1975" y="1033"/>
                  </a:lnTo>
                  <a:cubicBezTo>
                    <a:pt x="1815" y="1196"/>
                    <a:pt x="1181" y="1903"/>
                    <a:pt x="1298" y="2881"/>
                  </a:cubicBezTo>
                  <a:cubicBezTo>
                    <a:pt x="1352" y="3334"/>
                    <a:pt x="1616" y="3674"/>
                    <a:pt x="1969" y="3744"/>
                  </a:cubicBezTo>
                  <a:cubicBezTo>
                    <a:pt x="2012" y="3752"/>
                    <a:pt x="2054" y="3757"/>
                    <a:pt x="2096" y="3757"/>
                  </a:cubicBezTo>
                  <a:cubicBezTo>
                    <a:pt x="2343" y="3757"/>
                    <a:pt x="2566" y="3612"/>
                    <a:pt x="2712" y="3355"/>
                  </a:cubicBezTo>
                  <a:cubicBezTo>
                    <a:pt x="2972" y="2890"/>
                    <a:pt x="2670" y="2059"/>
                    <a:pt x="2451" y="1452"/>
                  </a:cubicBezTo>
                  <a:cubicBezTo>
                    <a:pt x="2392" y="1292"/>
                    <a:pt x="2319" y="1089"/>
                    <a:pt x="2316" y="1043"/>
                  </a:cubicBezTo>
                  <a:cubicBezTo>
                    <a:pt x="2334" y="947"/>
                    <a:pt x="2701" y="751"/>
                    <a:pt x="2892" y="732"/>
                  </a:cubicBezTo>
                  <a:cubicBezTo>
                    <a:pt x="2937" y="788"/>
                    <a:pt x="3004" y="977"/>
                    <a:pt x="3058" y="1129"/>
                  </a:cubicBezTo>
                  <a:cubicBezTo>
                    <a:pt x="3146" y="1374"/>
                    <a:pt x="3254" y="1679"/>
                    <a:pt x="3426" y="1993"/>
                  </a:cubicBezTo>
                  <a:cubicBezTo>
                    <a:pt x="3646" y="2390"/>
                    <a:pt x="3708" y="3315"/>
                    <a:pt x="3314" y="3920"/>
                  </a:cubicBezTo>
                  <a:cubicBezTo>
                    <a:pt x="3078" y="4282"/>
                    <a:pt x="2717" y="4466"/>
                    <a:pt x="2246" y="4466"/>
                  </a:cubicBezTo>
                  <a:cubicBezTo>
                    <a:pt x="2187" y="4466"/>
                    <a:pt x="2125" y="4463"/>
                    <a:pt x="2063" y="4457"/>
                  </a:cubicBezTo>
                  <a:cubicBezTo>
                    <a:pt x="1449" y="4400"/>
                    <a:pt x="1022" y="4186"/>
                    <a:pt x="794" y="3814"/>
                  </a:cubicBezTo>
                  <a:cubicBezTo>
                    <a:pt x="361" y="3108"/>
                    <a:pt x="744" y="2051"/>
                    <a:pt x="825" y="1846"/>
                  </a:cubicBezTo>
                  <a:cubicBezTo>
                    <a:pt x="1134" y="1065"/>
                    <a:pt x="1154" y="211"/>
                    <a:pt x="1154" y="174"/>
                  </a:cubicBezTo>
                  <a:cubicBezTo>
                    <a:pt x="1156" y="81"/>
                    <a:pt x="1082" y="3"/>
                    <a:pt x="988" y="1"/>
                  </a:cubicBezTo>
                  <a:cubicBezTo>
                    <a:pt x="985" y="1"/>
                    <a:pt x="982" y="1"/>
                    <a:pt x="97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8" name="Google Shape;1588;p35"/>
            <p:cNvSpPr/>
            <p:nvPr/>
          </p:nvSpPr>
          <p:spPr>
            <a:xfrm>
              <a:off x="5062886" y="3783620"/>
              <a:ext cx="17807" cy="35976"/>
            </a:xfrm>
            <a:custGeom>
              <a:avLst/>
              <a:gdLst/>
              <a:ahLst/>
              <a:cxnLst/>
              <a:rect l="l" t="t" r="r" b="b"/>
              <a:pathLst>
                <a:path w="541" h="1093" extrusionOk="0">
                  <a:moveTo>
                    <a:pt x="185" y="0"/>
                  </a:moveTo>
                  <a:cubicBezTo>
                    <a:pt x="176" y="0"/>
                    <a:pt x="168" y="1"/>
                    <a:pt x="159" y="2"/>
                  </a:cubicBezTo>
                  <a:cubicBezTo>
                    <a:pt x="65" y="14"/>
                    <a:pt x="0" y="100"/>
                    <a:pt x="13" y="194"/>
                  </a:cubicBezTo>
                  <a:cubicBezTo>
                    <a:pt x="27" y="295"/>
                    <a:pt x="102" y="808"/>
                    <a:pt x="193" y="997"/>
                  </a:cubicBezTo>
                  <a:cubicBezTo>
                    <a:pt x="223" y="1057"/>
                    <a:pt x="282" y="1093"/>
                    <a:pt x="346" y="1093"/>
                  </a:cubicBezTo>
                  <a:cubicBezTo>
                    <a:pt x="372" y="1093"/>
                    <a:pt x="397" y="1088"/>
                    <a:pt x="421" y="1077"/>
                  </a:cubicBezTo>
                  <a:cubicBezTo>
                    <a:pt x="505" y="1036"/>
                    <a:pt x="541" y="934"/>
                    <a:pt x="499" y="849"/>
                  </a:cubicBezTo>
                  <a:cubicBezTo>
                    <a:pt x="449" y="746"/>
                    <a:pt x="382" y="376"/>
                    <a:pt x="350" y="147"/>
                  </a:cubicBezTo>
                  <a:cubicBezTo>
                    <a:pt x="339" y="63"/>
                    <a:pt x="267" y="0"/>
                    <a:pt x="18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9" name="Google Shape;1589;p35"/>
            <p:cNvSpPr/>
            <p:nvPr/>
          </p:nvSpPr>
          <p:spPr>
            <a:xfrm>
              <a:off x="4995180" y="3655910"/>
              <a:ext cx="72841" cy="100358"/>
            </a:xfrm>
            <a:custGeom>
              <a:avLst/>
              <a:gdLst/>
              <a:ahLst/>
              <a:cxnLst/>
              <a:rect l="l" t="t" r="r" b="b"/>
              <a:pathLst>
                <a:path w="2213" h="3049" extrusionOk="0">
                  <a:moveTo>
                    <a:pt x="1116" y="1"/>
                  </a:moveTo>
                  <a:cubicBezTo>
                    <a:pt x="1087" y="1"/>
                    <a:pt x="1058" y="2"/>
                    <a:pt x="1029" y="5"/>
                  </a:cubicBezTo>
                  <a:cubicBezTo>
                    <a:pt x="346" y="83"/>
                    <a:pt x="1" y="714"/>
                    <a:pt x="63" y="1664"/>
                  </a:cubicBezTo>
                  <a:cubicBezTo>
                    <a:pt x="119" y="2526"/>
                    <a:pt x="823" y="3048"/>
                    <a:pt x="1277" y="3048"/>
                  </a:cubicBezTo>
                  <a:cubicBezTo>
                    <a:pt x="1323" y="3048"/>
                    <a:pt x="1366" y="3043"/>
                    <a:pt x="1405" y="3032"/>
                  </a:cubicBezTo>
                  <a:cubicBezTo>
                    <a:pt x="1940" y="2889"/>
                    <a:pt x="2213" y="2064"/>
                    <a:pt x="2170" y="1349"/>
                  </a:cubicBezTo>
                  <a:cubicBezTo>
                    <a:pt x="2125" y="568"/>
                    <a:pt x="1656" y="1"/>
                    <a:pt x="111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0" name="Google Shape;1590;p35"/>
            <p:cNvSpPr/>
            <p:nvPr/>
          </p:nvSpPr>
          <p:spPr>
            <a:xfrm>
              <a:off x="5017060" y="3683887"/>
              <a:ext cx="37490" cy="49076"/>
            </a:xfrm>
            <a:custGeom>
              <a:avLst/>
              <a:gdLst/>
              <a:ahLst/>
              <a:cxnLst/>
              <a:rect l="l" t="t" r="r" b="b"/>
              <a:pathLst>
                <a:path w="1139" h="1491" extrusionOk="0">
                  <a:moveTo>
                    <a:pt x="580" y="341"/>
                  </a:moveTo>
                  <a:cubicBezTo>
                    <a:pt x="680" y="341"/>
                    <a:pt x="769" y="523"/>
                    <a:pt x="780" y="750"/>
                  </a:cubicBezTo>
                  <a:cubicBezTo>
                    <a:pt x="788" y="973"/>
                    <a:pt x="718" y="1145"/>
                    <a:pt x="648" y="1151"/>
                  </a:cubicBezTo>
                  <a:lnTo>
                    <a:pt x="639" y="1151"/>
                  </a:lnTo>
                  <a:cubicBezTo>
                    <a:pt x="544" y="1151"/>
                    <a:pt x="415" y="975"/>
                    <a:pt x="386" y="739"/>
                  </a:cubicBezTo>
                  <a:cubicBezTo>
                    <a:pt x="379" y="681"/>
                    <a:pt x="354" y="394"/>
                    <a:pt x="544" y="346"/>
                  </a:cubicBezTo>
                  <a:cubicBezTo>
                    <a:pt x="558" y="342"/>
                    <a:pt x="569" y="341"/>
                    <a:pt x="580" y="341"/>
                  </a:cubicBezTo>
                  <a:close/>
                  <a:moveTo>
                    <a:pt x="580" y="0"/>
                  </a:moveTo>
                  <a:cubicBezTo>
                    <a:pt x="542" y="0"/>
                    <a:pt x="501" y="6"/>
                    <a:pt x="462" y="15"/>
                  </a:cubicBezTo>
                  <a:cubicBezTo>
                    <a:pt x="163" y="90"/>
                    <a:pt x="0" y="390"/>
                    <a:pt x="48" y="778"/>
                  </a:cubicBezTo>
                  <a:cubicBezTo>
                    <a:pt x="92" y="1132"/>
                    <a:pt x="309" y="1491"/>
                    <a:pt x="639" y="1491"/>
                  </a:cubicBezTo>
                  <a:cubicBezTo>
                    <a:pt x="653" y="1491"/>
                    <a:pt x="666" y="1491"/>
                    <a:pt x="680" y="1490"/>
                  </a:cubicBezTo>
                  <a:cubicBezTo>
                    <a:pt x="962" y="1463"/>
                    <a:pt x="1138" y="1160"/>
                    <a:pt x="1118" y="733"/>
                  </a:cubicBezTo>
                  <a:cubicBezTo>
                    <a:pt x="1099" y="294"/>
                    <a:pt x="882" y="0"/>
                    <a:pt x="58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1" name="Google Shape;1591;p35"/>
            <p:cNvSpPr/>
            <p:nvPr/>
          </p:nvSpPr>
          <p:spPr>
            <a:xfrm>
              <a:off x="3860603" y="3701958"/>
              <a:ext cx="217042" cy="116387"/>
            </a:xfrm>
            <a:custGeom>
              <a:avLst/>
              <a:gdLst/>
              <a:ahLst/>
              <a:cxnLst/>
              <a:rect l="l" t="t" r="r" b="b"/>
              <a:pathLst>
                <a:path w="6594" h="3536" extrusionOk="0">
                  <a:moveTo>
                    <a:pt x="3375" y="1"/>
                  </a:moveTo>
                  <a:cubicBezTo>
                    <a:pt x="2622" y="1"/>
                    <a:pt x="1915" y="236"/>
                    <a:pt x="1423" y="638"/>
                  </a:cubicBezTo>
                  <a:cubicBezTo>
                    <a:pt x="1" y="1799"/>
                    <a:pt x="1567" y="3535"/>
                    <a:pt x="3593" y="3535"/>
                  </a:cubicBezTo>
                  <a:cubicBezTo>
                    <a:pt x="3895" y="3535"/>
                    <a:pt x="4208" y="3497"/>
                    <a:pt x="4523" y="3411"/>
                  </a:cubicBezTo>
                  <a:cubicBezTo>
                    <a:pt x="6594" y="2851"/>
                    <a:pt x="6465" y="1352"/>
                    <a:pt x="5380" y="613"/>
                  </a:cubicBezTo>
                  <a:cubicBezTo>
                    <a:pt x="4757" y="189"/>
                    <a:pt x="4048" y="1"/>
                    <a:pt x="337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2" name="Google Shape;1592;p35"/>
            <p:cNvSpPr/>
            <p:nvPr/>
          </p:nvSpPr>
          <p:spPr>
            <a:xfrm>
              <a:off x="4228493" y="3734280"/>
              <a:ext cx="217042" cy="116387"/>
            </a:xfrm>
            <a:custGeom>
              <a:avLst/>
              <a:gdLst/>
              <a:ahLst/>
              <a:cxnLst/>
              <a:rect l="l" t="t" r="r" b="b"/>
              <a:pathLst>
                <a:path w="6594" h="3536" extrusionOk="0">
                  <a:moveTo>
                    <a:pt x="3374" y="0"/>
                  </a:moveTo>
                  <a:cubicBezTo>
                    <a:pt x="2621" y="0"/>
                    <a:pt x="1914" y="235"/>
                    <a:pt x="1423" y="636"/>
                  </a:cubicBezTo>
                  <a:cubicBezTo>
                    <a:pt x="1" y="1798"/>
                    <a:pt x="1568" y="3535"/>
                    <a:pt x="3593" y="3535"/>
                  </a:cubicBezTo>
                  <a:cubicBezTo>
                    <a:pt x="3896" y="3535"/>
                    <a:pt x="4208" y="3496"/>
                    <a:pt x="4523" y="3411"/>
                  </a:cubicBezTo>
                  <a:cubicBezTo>
                    <a:pt x="6593" y="2849"/>
                    <a:pt x="6465" y="1352"/>
                    <a:pt x="5379" y="613"/>
                  </a:cubicBezTo>
                  <a:cubicBezTo>
                    <a:pt x="4756" y="188"/>
                    <a:pt x="4047" y="0"/>
                    <a:pt x="337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3" name="Google Shape;1593;p35"/>
            <p:cNvSpPr/>
            <p:nvPr/>
          </p:nvSpPr>
          <p:spPr>
            <a:xfrm>
              <a:off x="4086399" y="3699818"/>
              <a:ext cx="155523" cy="95783"/>
            </a:xfrm>
            <a:custGeom>
              <a:avLst/>
              <a:gdLst/>
              <a:ahLst/>
              <a:cxnLst/>
              <a:rect l="l" t="t" r="r" b="b"/>
              <a:pathLst>
                <a:path w="4725" h="2910" extrusionOk="0">
                  <a:moveTo>
                    <a:pt x="356" y="1"/>
                  </a:moveTo>
                  <a:cubicBezTo>
                    <a:pt x="227" y="1"/>
                    <a:pt x="114" y="96"/>
                    <a:pt x="94" y="229"/>
                  </a:cubicBezTo>
                  <a:cubicBezTo>
                    <a:pt x="1" y="865"/>
                    <a:pt x="181" y="1523"/>
                    <a:pt x="586" y="2030"/>
                  </a:cubicBezTo>
                  <a:cubicBezTo>
                    <a:pt x="855" y="2368"/>
                    <a:pt x="1207" y="2620"/>
                    <a:pt x="1599" y="2767"/>
                  </a:cubicBezTo>
                  <a:cubicBezTo>
                    <a:pt x="1796" y="2840"/>
                    <a:pt x="1999" y="2885"/>
                    <a:pt x="2207" y="2902"/>
                  </a:cubicBezTo>
                  <a:cubicBezTo>
                    <a:pt x="2268" y="2907"/>
                    <a:pt x="2328" y="2909"/>
                    <a:pt x="2388" y="2909"/>
                  </a:cubicBezTo>
                  <a:cubicBezTo>
                    <a:pt x="2950" y="2909"/>
                    <a:pt x="3505" y="2696"/>
                    <a:pt x="3934" y="2311"/>
                  </a:cubicBezTo>
                  <a:cubicBezTo>
                    <a:pt x="4420" y="1877"/>
                    <a:pt x="4698" y="1281"/>
                    <a:pt x="4719" y="634"/>
                  </a:cubicBezTo>
                  <a:cubicBezTo>
                    <a:pt x="4725" y="489"/>
                    <a:pt x="4608" y="366"/>
                    <a:pt x="4463" y="362"/>
                  </a:cubicBezTo>
                  <a:cubicBezTo>
                    <a:pt x="4460" y="362"/>
                    <a:pt x="4458" y="362"/>
                    <a:pt x="4455" y="362"/>
                  </a:cubicBezTo>
                  <a:cubicBezTo>
                    <a:pt x="4313" y="362"/>
                    <a:pt x="4195" y="475"/>
                    <a:pt x="4191" y="618"/>
                  </a:cubicBezTo>
                  <a:cubicBezTo>
                    <a:pt x="4175" y="1119"/>
                    <a:pt x="3959" y="1579"/>
                    <a:pt x="3581" y="1916"/>
                  </a:cubicBezTo>
                  <a:cubicBezTo>
                    <a:pt x="3248" y="2215"/>
                    <a:pt x="2817" y="2379"/>
                    <a:pt x="2384" y="2379"/>
                  </a:cubicBezTo>
                  <a:cubicBezTo>
                    <a:pt x="2339" y="2379"/>
                    <a:pt x="2295" y="2377"/>
                    <a:pt x="2251" y="2374"/>
                  </a:cubicBezTo>
                  <a:cubicBezTo>
                    <a:pt x="1769" y="2336"/>
                    <a:pt x="1314" y="2090"/>
                    <a:pt x="1003" y="1699"/>
                  </a:cubicBezTo>
                  <a:cubicBezTo>
                    <a:pt x="684" y="1299"/>
                    <a:pt x="548" y="805"/>
                    <a:pt x="620" y="305"/>
                  </a:cubicBezTo>
                  <a:cubicBezTo>
                    <a:pt x="641" y="160"/>
                    <a:pt x="540" y="26"/>
                    <a:pt x="394" y="4"/>
                  </a:cubicBezTo>
                  <a:cubicBezTo>
                    <a:pt x="382" y="2"/>
                    <a:pt x="369" y="1"/>
                    <a:pt x="35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4" name="Google Shape;1594;p35"/>
            <p:cNvSpPr/>
            <p:nvPr/>
          </p:nvSpPr>
          <p:spPr>
            <a:xfrm>
              <a:off x="3893880" y="3577046"/>
              <a:ext cx="171718" cy="98515"/>
            </a:xfrm>
            <a:custGeom>
              <a:avLst/>
              <a:gdLst/>
              <a:ahLst/>
              <a:cxnLst/>
              <a:rect l="l" t="t" r="r" b="b"/>
              <a:pathLst>
                <a:path w="5217" h="2993" extrusionOk="0">
                  <a:moveTo>
                    <a:pt x="1058" y="0"/>
                  </a:moveTo>
                  <a:cubicBezTo>
                    <a:pt x="991" y="0"/>
                    <a:pt x="924" y="25"/>
                    <a:pt x="873" y="76"/>
                  </a:cubicBezTo>
                  <a:cubicBezTo>
                    <a:pt x="767" y="178"/>
                    <a:pt x="766" y="346"/>
                    <a:pt x="867" y="450"/>
                  </a:cubicBezTo>
                  <a:lnTo>
                    <a:pt x="1701" y="1306"/>
                  </a:lnTo>
                  <a:cubicBezTo>
                    <a:pt x="1636" y="1371"/>
                    <a:pt x="1573" y="1442"/>
                    <a:pt x="1514" y="1516"/>
                  </a:cubicBezTo>
                  <a:lnTo>
                    <a:pt x="411" y="1016"/>
                  </a:lnTo>
                  <a:cubicBezTo>
                    <a:pt x="375" y="999"/>
                    <a:pt x="338" y="991"/>
                    <a:pt x="301" y="991"/>
                  </a:cubicBezTo>
                  <a:cubicBezTo>
                    <a:pt x="201" y="991"/>
                    <a:pt x="104" y="1050"/>
                    <a:pt x="60" y="1147"/>
                  </a:cubicBezTo>
                  <a:cubicBezTo>
                    <a:pt x="0" y="1280"/>
                    <a:pt x="59" y="1439"/>
                    <a:pt x="192" y="1498"/>
                  </a:cubicBezTo>
                  <a:lnTo>
                    <a:pt x="1230" y="1970"/>
                  </a:lnTo>
                  <a:cubicBezTo>
                    <a:pt x="1173" y="2084"/>
                    <a:pt x="1124" y="2206"/>
                    <a:pt x="1083" y="2332"/>
                  </a:cubicBezTo>
                  <a:cubicBezTo>
                    <a:pt x="1041" y="2467"/>
                    <a:pt x="1113" y="2611"/>
                    <a:pt x="1243" y="2661"/>
                  </a:cubicBezTo>
                  <a:cubicBezTo>
                    <a:pt x="1247" y="2662"/>
                    <a:pt x="1253" y="2663"/>
                    <a:pt x="1257" y="2664"/>
                  </a:cubicBezTo>
                  <a:cubicBezTo>
                    <a:pt x="1283" y="2673"/>
                    <a:pt x="1310" y="2677"/>
                    <a:pt x="1337" y="2677"/>
                  </a:cubicBezTo>
                  <a:cubicBezTo>
                    <a:pt x="1449" y="2677"/>
                    <a:pt x="1553" y="2604"/>
                    <a:pt x="1589" y="2491"/>
                  </a:cubicBezTo>
                  <a:cubicBezTo>
                    <a:pt x="1833" y="1712"/>
                    <a:pt x="2494" y="1186"/>
                    <a:pt x="3172" y="1186"/>
                  </a:cubicBezTo>
                  <a:cubicBezTo>
                    <a:pt x="3266" y="1186"/>
                    <a:pt x="3361" y="1196"/>
                    <a:pt x="3455" y="1217"/>
                  </a:cubicBezTo>
                  <a:cubicBezTo>
                    <a:pt x="4094" y="1364"/>
                    <a:pt x="4586" y="1982"/>
                    <a:pt x="4673" y="2757"/>
                  </a:cubicBezTo>
                  <a:cubicBezTo>
                    <a:pt x="4688" y="2893"/>
                    <a:pt x="4804" y="2993"/>
                    <a:pt x="4937" y="2993"/>
                  </a:cubicBezTo>
                  <a:cubicBezTo>
                    <a:pt x="4947" y="2993"/>
                    <a:pt x="4957" y="2992"/>
                    <a:pt x="4967" y="2991"/>
                  </a:cubicBezTo>
                  <a:cubicBezTo>
                    <a:pt x="5113" y="2973"/>
                    <a:pt x="5217" y="2843"/>
                    <a:pt x="5201" y="2696"/>
                  </a:cubicBezTo>
                  <a:cubicBezTo>
                    <a:pt x="5088" y="1698"/>
                    <a:pt x="4435" y="894"/>
                    <a:pt x="3573" y="700"/>
                  </a:cubicBezTo>
                  <a:cubicBezTo>
                    <a:pt x="3442" y="671"/>
                    <a:pt x="3310" y="657"/>
                    <a:pt x="3178" y="657"/>
                  </a:cubicBezTo>
                  <a:cubicBezTo>
                    <a:pt x="2808" y="657"/>
                    <a:pt x="2442" y="770"/>
                    <a:pt x="2119" y="972"/>
                  </a:cubicBezTo>
                  <a:lnTo>
                    <a:pt x="1247" y="80"/>
                  </a:lnTo>
                  <a:cubicBezTo>
                    <a:pt x="1195" y="27"/>
                    <a:pt x="1127" y="0"/>
                    <a:pt x="105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5" name="Google Shape;1595;p35"/>
            <p:cNvSpPr/>
            <p:nvPr/>
          </p:nvSpPr>
          <p:spPr>
            <a:xfrm>
              <a:off x="4271743" y="3620263"/>
              <a:ext cx="177938" cy="85414"/>
            </a:xfrm>
            <a:custGeom>
              <a:avLst/>
              <a:gdLst/>
              <a:ahLst/>
              <a:cxnLst/>
              <a:rect l="l" t="t" r="r" b="b"/>
              <a:pathLst>
                <a:path w="5406" h="2595" extrusionOk="0">
                  <a:moveTo>
                    <a:pt x="4541" y="0"/>
                  </a:moveTo>
                  <a:cubicBezTo>
                    <a:pt x="4487" y="0"/>
                    <a:pt x="4433" y="17"/>
                    <a:pt x="4387" y="50"/>
                  </a:cubicBezTo>
                  <a:lnTo>
                    <a:pt x="3374" y="778"/>
                  </a:lnTo>
                  <a:cubicBezTo>
                    <a:pt x="3011" y="452"/>
                    <a:pt x="2557" y="255"/>
                    <a:pt x="2075" y="255"/>
                  </a:cubicBezTo>
                  <a:cubicBezTo>
                    <a:pt x="2046" y="255"/>
                    <a:pt x="2017" y="256"/>
                    <a:pt x="1988" y="258"/>
                  </a:cubicBezTo>
                  <a:cubicBezTo>
                    <a:pt x="1106" y="299"/>
                    <a:pt x="321" y="976"/>
                    <a:pt x="36" y="1940"/>
                  </a:cubicBezTo>
                  <a:cubicBezTo>
                    <a:pt x="0" y="2074"/>
                    <a:pt x="71" y="2215"/>
                    <a:pt x="200" y="2263"/>
                  </a:cubicBezTo>
                  <a:cubicBezTo>
                    <a:pt x="205" y="2265"/>
                    <a:pt x="213" y="2267"/>
                    <a:pt x="218" y="2268"/>
                  </a:cubicBezTo>
                  <a:cubicBezTo>
                    <a:pt x="243" y="2276"/>
                    <a:pt x="269" y="2279"/>
                    <a:pt x="294" y="2279"/>
                  </a:cubicBezTo>
                  <a:cubicBezTo>
                    <a:pt x="408" y="2279"/>
                    <a:pt x="514" y="2205"/>
                    <a:pt x="548" y="2089"/>
                  </a:cubicBezTo>
                  <a:cubicBezTo>
                    <a:pt x="769" y="1340"/>
                    <a:pt x="1359" y="817"/>
                    <a:pt x="2016" y="785"/>
                  </a:cubicBezTo>
                  <a:cubicBezTo>
                    <a:pt x="2036" y="784"/>
                    <a:pt x="2056" y="784"/>
                    <a:pt x="2075" y="784"/>
                  </a:cubicBezTo>
                  <a:cubicBezTo>
                    <a:pt x="2837" y="784"/>
                    <a:pt x="3515" y="1464"/>
                    <a:pt x="3630" y="2364"/>
                  </a:cubicBezTo>
                  <a:cubicBezTo>
                    <a:pt x="3647" y="2498"/>
                    <a:pt x="3762" y="2595"/>
                    <a:pt x="3894" y="2595"/>
                  </a:cubicBezTo>
                  <a:cubicBezTo>
                    <a:pt x="3905" y="2595"/>
                    <a:pt x="3916" y="2594"/>
                    <a:pt x="3927" y="2593"/>
                  </a:cubicBezTo>
                  <a:cubicBezTo>
                    <a:pt x="4072" y="2574"/>
                    <a:pt x="4174" y="2441"/>
                    <a:pt x="4156" y="2296"/>
                  </a:cubicBezTo>
                  <a:cubicBezTo>
                    <a:pt x="4139" y="2164"/>
                    <a:pt x="4110" y="2036"/>
                    <a:pt x="4074" y="1913"/>
                  </a:cubicBezTo>
                  <a:lnTo>
                    <a:pt x="5178" y="1631"/>
                  </a:lnTo>
                  <a:cubicBezTo>
                    <a:pt x="5321" y="1595"/>
                    <a:pt x="5406" y="1450"/>
                    <a:pt x="5370" y="1308"/>
                  </a:cubicBezTo>
                  <a:cubicBezTo>
                    <a:pt x="5339" y="1188"/>
                    <a:pt x="5230" y="1108"/>
                    <a:pt x="5111" y="1108"/>
                  </a:cubicBezTo>
                  <a:cubicBezTo>
                    <a:pt x="5090" y="1108"/>
                    <a:pt x="5068" y="1111"/>
                    <a:pt x="5046" y="1116"/>
                  </a:cubicBezTo>
                  <a:lnTo>
                    <a:pt x="3872" y="1417"/>
                  </a:lnTo>
                  <a:cubicBezTo>
                    <a:pt x="3827" y="1333"/>
                    <a:pt x="3778" y="1253"/>
                    <a:pt x="3725" y="1178"/>
                  </a:cubicBezTo>
                  <a:lnTo>
                    <a:pt x="4695" y="481"/>
                  </a:lnTo>
                  <a:cubicBezTo>
                    <a:pt x="4815" y="396"/>
                    <a:pt x="4842" y="230"/>
                    <a:pt x="4757" y="111"/>
                  </a:cubicBezTo>
                  <a:cubicBezTo>
                    <a:pt x="4705" y="39"/>
                    <a:pt x="4624" y="0"/>
                    <a:pt x="454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96" name="Google Shape;1596;p35"/>
          <p:cNvGrpSpPr/>
          <p:nvPr/>
        </p:nvGrpSpPr>
        <p:grpSpPr>
          <a:xfrm>
            <a:off x="7575170" y="792454"/>
            <a:ext cx="990988" cy="1116074"/>
            <a:chOff x="1498727" y="197147"/>
            <a:chExt cx="769520" cy="866652"/>
          </a:xfrm>
        </p:grpSpPr>
        <p:sp>
          <p:nvSpPr>
            <p:cNvPr id="1597" name="Google Shape;1597;p35"/>
            <p:cNvSpPr/>
            <p:nvPr/>
          </p:nvSpPr>
          <p:spPr>
            <a:xfrm>
              <a:off x="1503499" y="201459"/>
              <a:ext cx="760337" cy="858094"/>
            </a:xfrm>
            <a:custGeom>
              <a:avLst/>
              <a:gdLst/>
              <a:ahLst/>
              <a:cxnLst/>
              <a:rect l="l" t="t" r="r" b="b"/>
              <a:pathLst>
                <a:path w="23100" h="26070" extrusionOk="0">
                  <a:moveTo>
                    <a:pt x="14151" y="1"/>
                  </a:moveTo>
                  <a:cubicBezTo>
                    <a:pt x="14058" y="1"/>
                    <a:pt x="13964" y="20"/>
                    <a:pt x="13873" y="59"/>
                  </a:cubicBezTo>
                  <a:lnTo>
                    <a:pt x="497" y="5905"/>
                  </a:lnTo>
                  <a:cubicBezTo>
                    <a:pt x="480" y="5914"/>
                    <a:pt x="463" y="5920"/>
                    <a:pt x="447" y="5931"/>
                  </a:cubicBezTo>
                  <a:cubicBezTo>
                    <a:pt x="430" y="5941"/>
                    <a:pt x="414" y="5950"/>
                    <a:pt x="400" y="5961"/>
                  </a:cubicBezTo>
                  <a:cubicBezTo>
                    <a:pt x="116" y="6142"/>
                    <a:pt x="1" y="6507"/>
                    <a:pt x="139" y="6825"/>
                  </a:cubicBezTo>
                  <a:lnTo>
                    <a:pt x="8369" y="25651"/>
                  </a:lnTo>
                  <a:cubicBezTo>
                    <a:pt x="8483" y="25913"/>
                    <a:pt x="8739" y="26069"/>
                    <a:pt x="9008" y="26069"/>
                  </a:cubicBezTo>
                  <a:cubicBezTo>
                    <a:pt x="9101" y="26069"/>
                    <a:pt x="9196" y="26050"/>
                    <a:pt x="9287" y="26011"/>
                  </a:cubicBezTo>
                  <a:lnTo>
                    <a:pt x="22678" y="20156"/>
                  </a:lnTo>
                  <a:cubicBezTo>
                    <a:pt x="22694" y="20149"/>
                    <a:pt x="22710" y="20141"/>
                    <a:pt x="22724" y="20132"/>
                  </a:cubicBezTo>
                  <a:cubicBezTo>
                    <a:pt x="22845" y="20064"/>
                    <a:pt x="22941" y="19964"/>
                    <a:pt x="23002" y="19847"/>
                  </a:cubicBezTo>
                  <a:cubicBezTo>
                    <a:pt x="23010" y="19829"/>
                    <a:pt x="23020" y="19809"/>
                    <a:pt x="23028" y="19788"/>
                  </a:cubicBezTo>
                  <a:cubicBezTo>
                    <a:pt x="23096" y="19620"/>
                    <a:pt x="23100" y="19426"/>
                    <a:pt x="23021" y="19246"/>
                  </a:cubicBezTo>
                  <a:lnTo>
                    <a:pt x="14791" y="420"/>
                  </a:lnTo>
                  <a:cubicBezTo>
                    <a:pt x="14677" y="158"/>
                    <a:pt x="14420" y="1"/>
                    <a:pt x="1415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8" name="Google Shape;1598;p35"/>
            <p:cNvSpPr/>
            <p:nvPr/>
          </p:nvSpPr>
          <p:spPr>
            <a:xfrm>
              <a:off x="2136091" y="624416"/>
              <a:ext cx="43843" cy="44962"/>
            </a:xfrm>
            <a:custGeom>
              <a:avLst/>
              <a:gdLst/>
              <a:ahLst/>
              <a:cxnLst/>
              <a:rect l="l" t="t" r="r" b="b"/>
              <a:pathLst>
                <a:path w="1332" h="1366" extrusionOk="0">
                  <a:moveTo>
                    <a:pt x="773" y="0"/>
                  </a:moveTo>
                  <a:cubicBezTo>
                    <a:pt x="558" y="0"/>
                    <a:pt x="347" y="101"/>
                    <a:pt x="215" y="290"/>
                  </a:cubicBezTo>
                  <a:cubicBezTo>
                    <a:pt x="0" y="601"/>
                    <a:pt x="76" y="1027"/>
                    <a:pt x="386" y="1242"/>
                  </a:cubicBezTo>
                  <a:cubicBezTo>
                    <a:pt x="505" y="1326"/>
                    <a:pt x="641" y="1365"/>
                    <a:pt x="775" y="1365"/>
                  </a:cubicBezTo>
                  <a:cubicBezTo>
                    <a:pt x="988" y="1365"/>
                    <a:pt x="1198" y="1265"/>
                    <a:pt x="1331" y="1080"/>
                  </a:cubicBezTo>
                  <a:lnTo>
                    <a:pt x="862" y="6"/>
                  </a:lnTo>
                  <a:cubicBezTo>
                    <a:pt x="832" y="2"/>
                    <a:pt x="803" y="0"/>
                    <a:pt x="77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9" name="Google Shape;1599;p35"/>
            <p:cNvSpPr/>
            <p:nvPr/>
          </p:nvSpPr>
          <p:spPr>
            <a:xfrm>
              <a:off x="2201987" y="789220"/>
              <a:ext cx="47068" cy="44995"/>
            </a:xfrm>
            <a:custGeom>
              <a:avLst/>
              <a:gdLst/>
              <a:ahLst/>
              <a:cxnLst/>
              <a:rect l="l" t="t" r="r" b="b"/>
              <a:pathLst>
                <a:path w="1430" h="1367" extrusionOk="0">
                  <a:moveTo>
                    <a:pt x="775" y="1"/>
                  </a:moveTo>
                  <a:cubicBezTo>
                    <a:pt x="560" y="1"/>
                    <a:pt x="349" y="102"/>
                    <a:pt x="217" y="292"/>
                  </a:cubicBezTo>
                  <a:cubicBezTo>
                    <a:pt x="1" y="602"/>
                    <a:pt x="76" y="1028"/>
                    <a:pt x="387" y="1244"/>
                  </a:cubicBezTo>
                  <a:cubicBezTo>
                    <a:pt x="506" y="1327"/>
                    <a:pt x="642" y="1367"/>
                    <a:pt x="777" y="1367"/>
                  </a:cubicBezTo>
                  <a:cubicBezTo>
                    <a:pt x="993" y="1367"/>
                    <a:pt x="1206" y="1265"/>
                    <a:pt x="1339" y="1074"/>
                  </a:cubicBezTo>
                  <a:cubicBezTo>
                    <a:pt x="1382" y="1012"/>
                    <a:pt x="1409" y="946"/>
                    <a:pt x="1430" y="878"/>
                  </a:cubicBezTo>
                  <a:lnTo>
                    <a:pt x="1076" y="71"/>
                  </a:lnTo>
                  <a:cubicBezTo>
                    <a:pt x="980" y="24"/>
                    <a:pt x="877" y="1"/>
                    <a:pt x="77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0" name="Google Shape;1600;p35"/>
            <p:cNvSpPr/>
            <p:nvPr/>
          </p:nvSpPr>
          <p:spPr>
            <a:xfrm>
              <a:off x="2136091" y="756174"/>
              <a:ext cx="51117" cy="45061"/>
            </a:xfrm>
            <a:custGeom>
              <a:avLst/>
              <a:gdLst/>
              <a:ahLst/>
              <a:cxnLst/>
              <a:rect l="l" t="t" r="r" b="b"/>
              <a:pathLst>
                <a:path w="1553" h="1369" extrusionOk="0">
                  <a:moveTo>
                    <a:pt x="777" y="0"/>
                  </a:moveTo>
                  <a:cubicBezTo>
                    <a:pt x="561" y="0"/>
                    <a:pt x="348" y="102"/>
                    <a:pt x="215" y="293"/>
                  </a:cubicBezTo>
                  <a:cubicBezTo>
                    <a:pt x="0" y="604"/>
                    <a:pt x="76" y="1030"/>
                    <a:pt x="386" y="1245"/>
                  </a:cubicBezTo>
                  <a:cubicBezTo>
                    <a:pt x="505" y="1329"/>
                    <a:pt x="641" y="1369"/>
                    <a:pt x="776" y="1369"/>
                  </a:cubicBezTo>
                  <a:cubicBezTo>
                    <a:pt x="993" y="1369"/>
                    <a:pt x="1205" y="1266"/>
                    <a:pt x="1338" y="1075"/>
                  </a:cubicBezTo>
                  <a:cubicBezTo>
                    <a:pt x="1553" y="765"/>
                    <a:pt x="1477" y="339"/>
                    <a:pt x="1167" y="123"/>
                  </a:cubicBezTo>
                  <a:cubicBezTo>
                    <a:pt x="1049" y="40"/>
                    <a:pt x="912" y="0"/>
                    <a:pt x="77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1" name="Google Shape;1601;p35"/>
            <p:cNvSpPr/>
            <p:nvPr/>
          </p:nvSpPr>
          <p:spPr>
            <a:xfrm>
              <a:off x="2201987" y="730731"/>
              <a:ext cx="25279" cy="37523"/>
            </a:xfrm>
            <a:custGeom>
              <a:avLst/>
              <a:gdLst/>
              <a:ahLst/>
              <a:cxnLst/>
              <a:rect l="l" t="t" r="r" b="b"/>
              <a:pathLst>
                <a:path w="768" h="1140" extrusionOk="0">
                  <a:moveTo>
                    <a:pt x="271" y="1"/>
                  </a:moveTo>
                  <a:cubicBezTo>
                    <a:pt x="252" y="22"/>
                    <a:pt x="233" y="40"/>
                    <a:pt x="217" y="65"/>
                  </a:cubicBezTo>
                  <a:cubicBezTo>
                    <a:pt x="1" y="376"/>
                    <a:pt x="76" y="802"/>
                    <a:pt x="388" y="1017"/>
                  </a:cubicBezTo>
                  <a:cubicBezTo>
                    <a:pt x="504" y="1098"/>
                    <a:pt x="637" y="1138"/>
                    <a:pt x="768" y="1139"/>
                  </a:cubicBezTo>
                  <a:lnTo>
                    <a:pt x="271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2" name="Google Shape;1602;p35"/>
            <p:cNvSpPr/>
            <p:nvPr/>
          </p:nvSpPr>
          <p:spPr>
            <a:xfrm>
              <a:off x="2136026" y="690245"/>
              <a:ext cx="51216" cy="45061"/>
            </a:xfrm>
            <a:custGeom>
              <a:avLst/>
              <a:gdLst/>
              <a:ahLst/>
              <a:cxnLst/>
              <a:rect l="l" t="t" r="r" b="b"/>
              <a:pathLst>
                <a:path w="1556" h="1369" extrusionOk="0">
                  <a:moveTo>
                    <a:pt x="778" y="1"/>
                  </a:moveTo>
                  <a:cubicBezTo>
                    <a:pt x="562" y="1"/>
                    <a:pt x="349" y="103"/>
                    <a:pt x="216" y="294"/>
                  </a:cubicBezTo>
                  <a:cubicBezTo>
                    <a:pt x="0" y="603"/>
                    <a:pt x="77" y="1030"/>
                    <a:pt x="386" y="1246"/>
                  </a:cubicBezTo>
                  <a:cubicBezTo>
                    <a:pt x="505" y="1328"/>
                    <a:pt x="642" y="1368"/>
                    <a:pt x="777" y="1368"/>
                  </a:cubicBezTo>
                  <a:cubicBezTo>
                    <a:pt x="993" y="1368"/>
                    <a:pt x="1206" y="1266"/>
                    <a:pt x="1339" y="1076"/>
                  </a:cubicBezTo>
                  <a:cubicBezTo>
                    <a:pt x="1556" y="766"/>
                    <a:pt x="1479" y="338"/>
                    <a:pt x="1168" y="123"/>
                  </a:cubicBezTo>
                  <a:cubicBezTo>
                    <a:pt x="1050" y="40"/>
                    <a:pt x="913" y="1"/>
                    <a:pt x="77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3" name="Google Shape;1603;p35"/>
            <p:cNvSpPr/>
            <p:nvPr/>
          </p:nvSpPr>
          <p:spPr>
            <a:xfrm>
              <a:off x="2139350" y="888097"/>
              <a:ext cx="35877" cy="20341"/>
            </a:xfrm>
            <a:custGeom>
              <a:avLst/>
              <a:gdLst/>
              <a:ahLst/>
              <a:cxnLst/>
              <a:rect l="l" t="t" r="r" b="b"/>
              <a:pathLst>
                <a:path w="1090" h="618" extrusionOk="0">
                  <a:moveTo>
                    <a:pt x="679" y="0"/>
                  </a:moveTo>
                  <a:cubicBezTo>
                    <a:pt x="462" y="0"/>
                    <a:pt x="249" y="103"/>
                    <a:pt x="116" y="294"/>
                  </a:cubicBezTo>
                  <a:cubicBezTo>
                    <a:pt x="47" y="394"/>
                    <a:pt x="11" y="505"/>
                    <a:pt x="0" y="617"/>
                  </a:cubicBezTo>
                  <a:lnTo>
                    <a:pt x="1090" y="141"/>
                  </a:lnTo>
                  <a:cubicBezTo>
                    <a:pt x="1082" y="135"/>
                    <a:pt x="1077" y="129"/>
                    <a:pt x="1068" y="122"/>
                  </a:cubicBezTo>
                  <a:cubicBezTo>
                    <a:pt x="949" y="40"/>
                    <a:pt x="814" y="0"/>
                    <a:pt x="67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4" name="Google Shape;1604;p35"/>
            <p:cNvSpPr/>
            <p:nvPr/>
          </p:nvSpPr>
          <p:spPr>
            <a:xfrm>
              <a:off x="2204785" y="855083"/>
              <a:ext cx="39432" cy="24489"/>
            </a:xfrm>
            <a:custGeom>
              <a:avLst/>
              <a:gdLst/>
              <a:ahLst/>
              <a:cxnLst/>
              <a:rect l="l" t="t" r="r" b="b"/>
              <a:pathLst>
                <a:path w="1198" h="744" extrusionOk="0">
                  <a:moveTo>
                    <a:pt x="693" y="1"/>
                  </a:moveTo>
                  <a:cubicBezTo>
                    <a:pt x="477" y="1"/>
                    <a:pt x="264" y="103"/>
                    <a:pt x="132" y="293"/>
                  </a:cubicBezTo>
                  <a:cubicBezTo>
                    <a:pt x="36" y="431"/>
                    <a:pt x="1" y="589"/>
                    <a:pt x="15" y="744"/>
                  </a:cubicBezTo>
                  <a:lnTo>
                    <a:pt x="1198" y="226"/>
                  </a:lnTo>
                  <a:cubicBezTo>
                    <a:pt x="1165" y="189"/>
                    <a:pt x="1127" y="154"/>
                    <a:pt x="1084" y="123"/>
                  </a:cubicBezTo>
                  <a:cubicBezTo>
                    <a:pt x="964" y="41"/>
                    <a:pt x="828" y="1"/>
                    <a:pt x="69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5" name="Google Shape;1605;p35"/>
            <p:cNvSpPr/>
            <p:nvPr/>
          </p:nvSpPr>
          <p:spPr>
            <a:xfrm>
              <a:off x="2136026" y="822135"/>
              <a:ext cx="51216" cy="45061"/>
            </a:xfrm>
            <a:custGeom>
              <a:avLst/>
              <a:gdLst/>
              <a:ahLst/>
              <a:cxnLst/>
              <a:rect l="l" t="t" r="r" b="b"/>
              <a:pathLst>
                <a:path w="1556" h="1369" extrusionOk="0">
                  <a:moveTo>
                    <a:pt x="778" y="1"/>
                  </a:moveTo>
                  <a:cubicBezTo>
                    <a:pt x="562" y="1"/>
                    <a:pt x="349" y="103"/>
                    <a:pt x="216" y="293"/>
                  </a:cubicBezTo>
                  <a:cubicBezTo>
                    <a:pt x="0" y="603"/>
                    <a:pt x="77" y="1031"/>
                    <a:pt x="386" y="1246"/>
                  </a:cubicBezTo>
                  <a:cubicBezTo>
                    <a:pt x="505" y="1329"/>
                    <a:pt x="642" y="1368"/>
                    <a:pt x="776" y="1368"/>
                  </a:cubicBezTo>
                  <a:cubicBezTo>
                    <a:pt x="993" y="1368"/>
                    <a:pt x="1206" y="1266"/>
                    <a:pt x="1339" y="1075"/>
                  </a:cubicBezTo>
                  <a:cubicBezTo>
                    <a:pt x="1556" y="766"/>
                    <a:pt x="1479" y="339"/>
                    <a:pt x="1168" y="123"/>
                  </a:cubicBezTo>
                  <a:cubicBezTo>
                    <a:pt x="1049" y="41"/>
                    <a:pt x="913" y="1"/>
                    <a:pt x="77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6" name="Google Shape;1606;p35"/>
            <p:cNvSpPr/>
            <p:nvPr/>
          </p:nvSpPr>
          <p:spPr>
            <a:xfrm>
              <a:off x="2070097" y="525408"/>
              <a:ext cx="51183" cy="45028"/>
            </a:xfrm>
            <a:custGeom>
              <a:avLst/>
              <a:gdLst/>
              <a:ahLst/>
              <a:cxnLst/>
              <a:rect l="l" t="t" r="r" b="b"/>
              <a:pathLst>
                <a:path w="1555" h="1368" extrusionOk="0">
                  <a:moveTo>
                    <a:pt x="778" y="0"/>
                  </a:moveTo>
                  <a:cubicBezTo>
                    <a:pt x="562" y="0"/>
                    <a:pt x="349" y="102"/>
                    <a:pt x="216" y="293"/>
                  </a:cubicBezTo>
                  <a:cubicBezTo>
                    <a:pt x="1" y="603"/>
                    <a:pt x="76" y="1030"/>
                    <a:pt x="386" y="1245"/>
                  </a:cubicBezTo>
                  <a:cubicBezTo>
                    <a:pt x="506" y="1328"/>
                    <a:pt x="642" y="1368"/>
                    <a:pt x="777" y="1368"/>
                  </a:cubicBezTo>
                  <a:cubicBezTo>
                    <a:pt x="994" y="1368"/>
                    <a:pt x="1206" y="1266"/>
                    <a:pt x="1338" y="1075"/>
                  </a:cubicBezTo>
                  <a:cubicBezTo>
                    <a:pt x="1554" y="765"/>
                    <a:pt x="1479" y="338"/>
                    <a:pt x="1168" y="122"/>
                  </a:cubicBezTo>
                  <a:cubicBezTo>
                    <a:pt x="1049" y="40"/>
                    <a:pt x="913" y="0"/>
                    <a:pt x="77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7" name="Google Shape;1607;p35"/>
            <p:cNvSpPr/>
            <p:nvPr/>
          </p:nvSpPr>
          <p:spPr>
            <a:xfrm>
              <a:off x="2070097" y="459742"/>
              <a:ext cx="39663" cy="44699"/>
            </a:xfrm>
            <a:custGeom>
              <a:avLst/>
              <a:gdLst/>
              <a:ahLst/>
              <a:cxnLst/>
              <a:rect l="l" t="t" r="r" b="b"/>
              <a:pathLst>
                <a:path w="1205" h="1358" extrusionOk="0">
                  <a:moveTo>
                    <a:pt x="678" y="0"/>
                  </a:moveTo>
                  <a:cubicBezTo>
                    <a:pt x="498" y="27"/>
                    <a:pt x="328" y="122"/>
                    <a:pt x="216" y="284"/>
                  </a:cubicBezTo>
                  <a:cubicBezTo>
                    <a:pt x="1" y="594"/>
                    <a:pt x="76" y="1020"/>
                    <a:pt x="386" y="1236"/>
                  </a:cubicBezTo>
                  <a:cubicBezTo>
                    <a:pt x="504" y="1318"/>
                    <a:pt x="639" y="1357"/>
                    <a:pt x="773" y="1357"/>
                  </a:cubicBezTo>
                  <a:cubicBezTo>
                    <a:pt x="928" y="1357"/>
                    <a:pt x="1081" y="1305"/>
                    <a:pt x="1204" y="1206"/>
                  </a:cubicBezTo>
                  <a:lnTo>
                    <a:pt x="678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8" name="Google Shape;1608;p35"/>
            <p:cNvSpPr/>
            <p:nvPr/>
          </p:nvSpPr>
          <p:spPr>
            <a:xfrm>
              <a:off x="2004135" y="426465"/>
              <a:ext cx="51183" cy="45061"/>
            </a:xfrm>
            <a:custGeom>
              <a:avLst/>
              <a:gdLst/>
              <a:ahLst/>
              <a:cxnLst/>
              <a:rect l="l" t="t" r="r" b="b"/>
              <a:pathLst>
                <a:path w="1555" h="1369" extrusionOk="0">
                  <a:moveTo>
                    <a:pt x="778" y="0"/>
                  </a:moveTo>
                  <a:cubicBezTo>
                    <a:pt x="561" y="0"/>
                    <a:pt x="349" y="102"/>
                    <a:pt x="216" y="293"/>
                  </a:cubicBezTo>
                  <a:cubicBezTo>
                    <a:pt x="0" y="604"/>
                    <a:pt x="76" y="1030"/>
                    <a:pt x="387" y="1245"/>
                  </a:cubicBezTo>
                  <a:cubicBezTo>
                    <a:pt x="506" y="1328"/>
                    <a:pt x="642" y="1368"/>
                    <a:pt x="777" y="1368"/>
                  </a:cubicBezTo>
                  <a:cubicBezTo>
                    <a:pt x="993" y="1368"/>
                    <a:pt x="1206" y="1266"/>
                    <a:pt x="1339" y="1075"/>
                  </a:cubicBezTo>
                  <a:cubicBezTo>
                    <a:pt x="1555" y="764"/>
                    <a:pt x="1478" y="339"/>
                    <a:pt x="1169" y="123"/>
                  </a:cubicBezTo>
                  <a:cubicBezTo>
                    <a:pt x="1049" y="40"/>
                    <a:pt x="913" y="0"/>
                    <a:pt x="77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9" name="Google Shape;1609;p35"/>
            <p:cNvSpPr/>
            <p:nvPr/>
          </p:nvSpPr>
          <p:spPr>
            <a:xfrm>
              <a:off x="2073125" y="415735"/>
              <a:ext cx="7373" cy="16787"/>
            </a:xfrm>
            <a:custGeom>
              <a:avLst/>
              <a:gdLst/>
              <a:ahLst/>
              <a:cxnLst/>
              <a:rect l="l" t="t" r="r" b="b"/>
              <a:pathLst>
                <a:path w="224" h="510" extrusionOk="0">
                  <a:moveTo>
                    <a:pt x="1" y="1"/>
                  </a:moveTo>
                  <a:lnTo>
                    <a:pt x="1" y="1"/>
                  </a:lnTo>
                  <a:cubicBezTo>
                    <a:pt x="0" y="190"/>
                    <a:pt x="79" y="374"/>
                    <a:pt x="224" y="509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0" name="Google Shape;1610;p35"/>
            <p:cNvSpPr/>
            <p:nvPr/>
          </p:nvSpPr>
          <p:spPr>
            <a:xfrm>
              <a:off x="2070097" y="657297"/>
              <a:ext cx="51216" cy="45028"/>
            </a:xfrm>
            <a:custGeom>
              <a:avLst/>
              <a:gdLst/>
              <a:ahLst/>
              <a:cxnLst/>
              <a:rect l="l" t="t" r="r" b="b"/>
              <a:pathLst>
                <a:path w="1556" h="1368" extrusionOk="0">
                  <a:moveTo>
                    <a:pt x="777" y="0"/>
                  </a:moveTo>
                  <a:cubicBezTo>
                    <a:pt x="561" y="0"/>
                    <a:pt x="349" y="102"/>
                    <a:pt x="216" y="293"/>
                  </a:cubicBezTo>
                  <a:cubicBezTo>
                    <a:pt x="1" y="603"/>
                    <a:pt x="76" y="1030"/>
                    <a:pt x="386" y="1246"/>
                  </a:cubicBezTo>
                  <a:cubicBezTo>
                    <a:pt x="505" y="1328"/>
                    <a:pt x="642" y="1368"/>
                    <a:pt x="777" y="1368"/>
                  </a:cubicBezTo>
                  <a:cubicBezTo>
                    <a:pt x="993" y="1368"/>
                    <a:pt x="1206" y="1266"/>
                    <a:pt x="1338" y="1075"/>
                  </a:cubicBezTo>
                  <a:cubicBezTo>
                    <a:pt x="1555" y="764"/>
                    <a:pt x="1479" y="338"/>
                    <a:pt x="1168" y="123"/>
                  </a:cubicBezTo>
                  <a:cubicBezTo>
                    <a:pt x="1049" y="40"/>
                    <a:pt x="912" y="0"/>
                    <a:pt x="77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1" name="Google Shape;1611;p35"/>
            <p:cNvSpPr/>
            <p:nvPr/>
          </p:nvSpPr>
          <p:spPr>
            <a:xfrm>
              <a:off x="2004168" y="624284"/>
              <a:ext cx="51150" cy="45061"/>
            </a:xfrm>
            <a:custGeom>
              <a:avLst/>
              <a:gdLst/>
              <a:ahLst/>
              <a:cxnLst/>
              <a:rect l="l" t="t" r="r" b="b"/>
              <a:pathLst>
                <a:path w="1554" h="1369" extrusionOk="0">
                  <a:moveTo>
                    <a:pt x="778" y="0"/>
                  </a:moveTo>
                  <a:cubicBezTo>
                    <a:pt x="562" y="0"/>
                    <a:pt x="349" y="102"/>
                    <a:pt x="217" y="293"/>
                  </a:cubicBezTo>
                  <a:cubicBezTo>
                    <a:pt x="1" y="603"/>
                    <a:pt x="77" y="1029"/>
                    <a:pt x="387" y="1245"/>
                  </a:cubicBezTo>
                  <a:cubicBezTo>
                    <a:pt x="506" y="1329"/>
                    <a:pt x="642" y="1369"/>
                    <a:pt x="777" y="1369"/>
                  </a:cubicBezTo>
                  <a:cubicBezTo>
                    <a:pt x="993" y="1369"/>
                    <a:pt x="1206" y="1266"/>
                    <a:pt x="1339" y="1075"/>
                  </a:cubicBezTo>
                  <a:cubicBezTo>
                    <a:pt x="1554" y="765"/>
                    <a:pt x="1478" y="339"/>
                    <a:pt x="1169" y="123"/>
                  </a:cubicBezTo>
                  <a:cubicBezTo>
                    <a:pt x="1050" y="40"/>
                    <a:pt x="913" y="0"/>
                    <a:pt x="77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2" name="Google Shape;1612;p35"/>
            <p:cNvSpPr/>
            <p:nvPr/>
          </p:nvSpPr>
          <p:spPr>
            <a:xfrm>
              <a:off x="2136717" y="571390"/>
              <a:ext cx="17972" cy="30776"/>
            </a:xfrm>
            <a:custGeom>
              <a:avLst/>
              <a:gdLst/>
              <a:ahLst/>
              <a:cxnLst/>
              <a:rect l="l" t="t" r="r" b="b"/>
              <a:pathLst>
                <a:path w="546" h="935" extrusionOk="0">
                  <a:moveTo>
                    <a:pt x="137" y="1"/>
                  </a:moveTo>
                  <a:lnTo>
                    <a:pt x="137" y="1"/>
                  </a:lnTo>
                  <a:cubicBezTo>
                    <a:pt x="1" y="298"/>
                    <a:pt x="90" y="656"/>
                    <a:pt x="367" y="849"/>
                  </a:cubicBezTo>
                  <a:cubicBezTo>
                    <a:pt x="422" y="888"/>
                    <a:pt x="484" y="915"/>
                    <a:pt x="545" y="934"/>
                  </a:cubicBezTo>
                  <a:lnTo>
                    <a:pt x="137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3" name="Google Shape;1613;p35"/>
            <p:cNvSpPr/>
            <p:nvPr/>
          </p:nvSpPr>
          <p:spPr>
            <a:xfrm>
              <a:off x="2070097" y="591303"/>
              <a:ext cx="51216" cy="45061"/>
            </a:xfrm>
            <a:custGeom>
              <a:avLst/>
              <a:gdLst/>
              <a:ahLst/>
              <a:cxnLst/>
              <a:rect l="l" t="t" r="r" b="b"/>
              <a:pathLst>
                <a:path w="1556" h="1369" extrusionOk="0">
                  <a:moveTo>
                    <a:pt x="778" y="1"/>
                  </a:moveTo>
                  <a:cubicBezTo>
                    <a:pt x="562" y="1"/>
                    <a:pt x="349" y="103"/>
                    <a:pt x="216" y="294"/>
                  </a:cubicBezTo>
                  <a:cubicBezTo>
                    <a:pt x="1" y="604"/>
                    <a:pt x="76" y="1030"/>
                    <a:pt x="386" y="1246"/>
                  </a:cubicBezTo>
                  <a:cubicBezTo>
                    <a:pt x="505" y="1329"/>
                    <a:pt x="642" y="1368"/>
                    <a:pt x="777" y="1368"/>
                  </a:cubicBezTo>
                  <a:cubicBezTo>
                    <a:pt x="993" y="1368"/>
                    <a:pt x="1206" y="1267"/>
                    <a:pt x="1338" y="1076"/>
                  </a:cubicBezTo>
                  <a:cubicBezTo>
                    <a:pt x="1555" y="766"/>
                    <a:pt x="1479" y="339"/>
                    <a:pt x="1168" y="124"/>
                  </a:cubicBezTo>
                  <a:cubicBezTo>
                    <a:pt x="1049" y="41"/>
                    <a:pt x="913" y="1"/>
                    <a:pt x="77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4" name="Google Shape;1614;p35"/>
            <p:cNvSpPr/>
            <p:nvPr/>
          </p:nvSpPr>
          <p:spPr>
            <a:xfrm>
              <a:off x="2004135" y="558355"/>
              <a:ext cx="51183" cy="45061"/>
            </a:xfrm>
            <a:custGeom>
              <a:avLst/>
              <a:gdLst/>
              <a:ahLst/>
              <a:cxnLst/>
              <a:rect l="l" t="t" r="r" b="b"/>
              <a:pathLst>
                <a:path w="1555" h="1369" extrusionOk="0">
                  <a:moveTo>
                    <a:pt x="777" y="1"/>
                  </a:moveTo>
                  <a:cubicBezTo>
                    <a:pt x="561" y="1"/>
                    <a:pt x="349" y="103"/>
                    <a:pt x="216" y="294"/>
                  </a:cubicBezTo>
                  <a:cubicBezTo>
                    <a:pt x="0" y="603"/>
                    <a:pt x="76" y="1030"/>
                    <a:pt x="387" y="1246"/>
                  </a:cubicBezTo>
                  <a:cubicBezTo>
                    <a:pt x="506" y="1329"/>
                    <a:pt x="642" y="1368"/>
                    <a:pt x="777" y="1368"/>
                  </a:cubicBezTo>
                  <a:cubicBezTo>
                    <a:pt x="993" y="1368"/>
                    <a:pt x="1206" y="1266"/>
                    <a:pt x="1339" y="1076"/>
                  </a:cubicBezTo>
                  <a:cubicBezTo>
                    <a:pt x="1555" y="764"/>
                    <a:pt x="1478" y="338"/>
                    <a:pt x="1169" y="124"/>
                  </a:cubicBezTo>
                  <a:cubicBezTo>
                    <a:pt x="1049" y="40"/>
                    <a:pt x="912" y="1"/>
                    <a:pt x="77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5" name="Google Shape;1615;p35"/>
            <p:cNvSpPr/>
            <p:nvPr/>
          </p:nvSpPr>
          <p:spPr>
            <a:xfrm>
              <a:off x="2070097" y="789187"/>
              <a:ext cx="51216" cy="45028"/>
            </a:xfrm>
            <a:custGeom>
              <a:avLst/>
              <a:gdLst/>
              <a:ahLst/>
              <a:cxnLst/>
              <a:rect l="l" t="t" r="r" b="b"/>
              <a:pathLst>
                <a:path w="1556" h="1368" extrusionOk="0">
                  <a:moveTo>
                    <a:pt x="778" y="0"/>
                  </a:moveTo>
                  <a:cubicBezTo>
                    <a:pt x="562" y="0"/>
                    <a:pt x="349" y="102"/>
                    <a:pt x="216" y="293"/>
                  </a:cubicBezTo>
                  <a:cubicBezTo>
                    <a:pt x="1" y="603"/>
                    <a:pt x="76" y="1029"/>
                    <a:pt x="386" y="1245"/>
                  </a:cubicBezTo>
                  <a:cubicBezTo>
                    <a:pt x="505" y="1328"/>
                    <a:pt x="642" y="1368"/>
                    <a:pt x="777" y="1368"/>
                  </a:cubicBezTo>
                  <a:cubicBezTo>
                    <a:pt x="993" y="1368"/>
                    <a:pt x="1206" y="1266"/>
                    <a:pt x="1338" y="1075"/>
                  </a:cubicBezTo>
                  <a:cubicBezTo>
                    <a:pt x="1555" y="763"/>
                    <a:pt x="1479" y="338"/>
                    <a:pt x="1168" y="123"/>
                  </a:cubicBezTo>
                  <a:cubicBezTo>
                    <a:pt x="1049" y="40"/>
                    <a:pt x="913" y="0"/>
                    <a:pt x="77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6" name="Google Shape;1616;p35"/>
            <p:cNvSpPr/>
            <p:nvPr/>
          </p:nvSpPr>
          <p:spPr>
            <a:xfrm>
              <a:off x="2070097" y="723226"/>
              <a:ext cx="51216" cy="45028"/>
            </a:xfrm>
            <a:custGeom>
              <a:avLst/>
              <a:gdLst/>
              <a:ahLst/>
              <a:cxnLst/>
              <a:rect l="l" t="t" r="r" b="b"/>
              <a:pathLst>
                <a:path w="1556" h="1368" extrusionOk="0">
                  <a:moveTo>
                    <a:pt x="778" y="0"/>
                  </a:moveTo>
                  <a:cubicBezTo>
                    <a:pt x="562" y="0"/>
                    <a:pt x="349" y="102"/>
                    <a:pt x="216" y="293"/>
                  </a:cubicBezTo>
                  <a:cubicBezTo>
                    <a:pt x="1" y="602"/>
                    <a:pt x="76" y="1030"/>
                    <a:pt x="386" y="1245"/>
                  </a:cubicBezTo>
                  <a:cubicBezTo>
                    <a:pt x="505" y="1328"/>
                    <a:pt x="642" y="1368"/>
                    <a:pt x="777" y="1368"/>
                  </a:cubicBezTo>
                  <a:cubicBezTo>
                    <a:pt x="993" y="1368"/>
                    <a:pt x="1206" y="1265"/>
                    <a:pt x="1338" y="1075"/>
                  </a:cubicBezTo>
                  <a:cubicBezTo>
                    <a:pt x="1555" y="765"/>
                    <a:pt x="1479" y="338"/>
                    <a:pt x="1168" y="122"/>
                  </a:cubicBezTo>
                  <a:cubicBezTo>
                    <a:pt x="1049" y="40"/>
                    <a:pt x="913" y="0"/>
                    <a:pt x="77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7" name="Google Shape;1617;p35"/>
            <p:cNvSpPr/>
            <p:nvPr/>
          </p:nvSpPr>
          <p:spPr>
            <a:xfrm>
              <a:off x="2004135" y="690245"/>
              <a:ext cx="51183" cy="45061"/>
            </a:xfrm>
            <a:custGeom>
              <a:avLst/>
              <a:gdLst/>
              <a:ahLst/>
              <a:cxnLst/>
              <a:rect l="l" t="t" r="r" b="b"/>
              <a:pathLst>
                <a:path w="1555" h="1369" extrusionOk="0">
                  <a:moveTo>
                    <a:pt x="778" y="1"/>
                  </a:moveTo>
                  <a:cubicBezTo>
                    <a:pt x="561" y="1"/>
                    <a:pt x="349" y="103"/>
                    <a:pt x="216" y="294"/>
                  </a:cubicBezTo>
                  <a:cubicBezTo>
                    <a:pt x="0" y="603"/>
                    <a:pt x="76" y="1030"/>
                    <a:pt x="387" y="1246"/>
                  </a:cubicBezTo>
                  <a:cubicBezTo>
                    <a:pt x="506" y="1328"/>
                    <a:pt x="642" y="1368"/>
                    <a:pt x="777" y="1368"/>
                  </a:cubicBezTo>
                  <a:cubicBezTo>
                    <a:pt x="993" y="1368"/>
                    <a:pt x="1206" y="1266"/>
                    <a:pt x="1339" y="1076"/>
                  </a:cubicBezTo>
                  <a:cubicBezTo>
                    <a:pt x="1555" y="766"/>
                    <a:pt x="1478" y="338"/>
                    <a:pt x="1169" y="123"/>
                  </a:cubicBezTo>
                  <a:cubicBezTo>
                    <a:pt x="1049" y="40"/>
                    <a:pt x="913" y="1"/>
                    <a:pt x="77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8" name="Google Shape;1618;p35"/>
            <p:cNvSpPr/>
            <p:nvPr/>
          </p:nvSpPr>
          <p:spPr>
            <a:xfrm>
              <a:off x="2074310" y="921110"/>
              <a:ext cx="30973" cy="15733"/>
            </a:xfrm>
            <a:custGeom>
              <a:avLst/>
              <a:gdLst/>
              <a:ahLst/>
              <a:cxnLst/>
              <a:rect l="l" t="t" r="r" b="b"/>
              <a:pathLst>
                <a:path w="941" h="478" extrusionOk="0">
                  <a:moveTo>
                    <a:pt x="649" y="0"/>
                  </a:moveTo>
                  <a:cubicBezTo>
                    <a:pt x="433" y="0"/>
                    <a:pt x="221" y="102"/>
                    <a:pt x="88" y="292"/>
                  </a:cubicBezTo>
                  <a:cubicBezTo>
                    <a:pt x="48" y="350"/>
                    <a:pt x="21" y="413"/>
                    <a:pt x="1" y="477"/>
                  </a:cubicBezTo>
                  <a:lnTo>
                    <a:pt x="940" y="65"/>
                  </a:lnTo>
                  <a:cubicBezTo>
                    <a:pt x="847" y="22"/>
                    <a:pt x="748" y="0"/>
                    <a:pt x="64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9" name="Google Shape;1619;p35"/>
            <p:cNvSpPr/>
            <p:nvPr/>
          </p:nvSpPr>
          <p:spPr>
            <a:xfrm>
              <a:off x="2004135" y="888064"/>
              <a:ext cx="51183" cy="45061"/>
            </a:xfrm>
            <a:custGeom>
              <a:avLst/>
              <a:gdLst/>
              <a:ahLst/>
              <a:cxnLst/>
              <a:rect l="l" t="t" r="r" b="b"/>
              <a:pathLst>
                <a:path w="1555" h="1369" extrusionOk="0">
                  <a:moveTo>
                    <a:pt x="777" y="0"/>
                  </a:moveTo>
                  <a:cubicBezTo>
                    <a:pt x="561" y="0"/>
                    <a:pt x="349" y="103"/>
                    <a:pt x="216" y="294"/>
                  </a:cubicBezTo>
                  <a:cubicBezTo>
                    <a:pt x="0" y="603"/>
                    <a:pt x="76" y="1030"/>
                    <a:pt x="387" y="1246"/>
                  </a:cubicBezTo>
                  <a:cubicBezTo>
                    <a:pt x="506" y="1329"/>
                    <a:pt x="642" y="1368"/>
                    <a:pt x="777" y="1368"/>
                  </a:cubicBezTo>
                  <a:cubicBezTo>
                    <a:pt x="993" y="1368"/>
                    <a:pt x="1206" y="1266"/>
                    <a:pt x="1339" y="1076"/>
                  </a:cubicBezTo>
                  <a:cubicBezTo>
                    <a:pt x="1555" y="765"/>
                    <a:pt x="1478" y="339"/>
                    <a:pt x="1169" y="123"/>
                  </a:cubicBezTo>
                  <a:cubicBezTo>
                    <a:pt x="1049" y="40"/>
                    <a:pt x="912" y="0"/>
                    <a:pt x="77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0" name="Google Shape;1620;p35"/>
            <p:cNvSpPr/>
            <p:nvPr/>
          </p:nvSpPr>
          <p:spPr>
            <a:xfrm>
              <a:off x="2070097" y="855083"/>
              <a:ext cx="51216" cy="45061"/>
            </a:xfrm>
            <a:custGeom>
              <a:avLst/>
              <a:gdLst/>
              <a:ahLst/>
              <a:cxnLst/>
              <a:rect l="l" t="t" r="r" b="b"/>
              <a:pathLst>
                <a:path w="1556" h="1369" extrusionOk="0">
                  <a:moveTo>
                    <a:pt x="778" y="1"/>
                  </a:moveTo>
                  <a:cubicBezTo>
                    <a:pt x="562" y="1"/>
                    <a:pt x="349" y="103"/>
                    <a:pt x="216" y="293"/>
                  </a:cubicBezTo>
                  <a:cubicBezTo>
                    <a:pt x="1" y="604"/>
                    <a:pt x="76" y="1031"/>
                    <a:pt x="386" y="1246"/>
                  </a:cubicBezTo>
                  <a:cubicBezTo>
                    <a:pt x="506" y="1329"/>
                    <a:pt x="642" y="1369"/>
                    <a:pt x="777" y="1369"/>
                  </a:cubicBezTo>
                  <a:cubicBezTo>
                    <a:pt x="994" y="1369"/>
                    <a:pt x="1206" y="1267"/>
                    <a:pt x="1338" y="1075"/>
                  </a:cubicBezTo>
                  <a:cubicBezTo>
                    <a:pt x="1555" y="766"/>
                    <a:pt x="1479" y="339"/>
                    <a:pt x="1168" y="123"/>
                  </a:cubicBezTo>
                  <a:cubicBezTo>
                    <a:pt x="1049" y="41"/>
                    <a:pt x="913" y="1"/>
                    <a:pt x="77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1" name="Google Shape;1621;p35"/>
            <p:cNvSpPr/>
            <p:nvPr/>
          </p:nvSpPr>
          <p:spPr>
            <a:xfrm>
              <a:off x="2004135" y="822135"/>
              <a:ext cx="51183" cy="45061"/>
            </a:xfrm>
            <a:custGeom>
              <a:avLst/>
              <a:gdLst/>
              <a:ahLst/>
              <a:cxnLst/>
              <a:rect l="l" t="t" r="r" b="b"/>
              <a:pathLst>
                <a:path w="1555" h="1369" extrusionOk="0">
                  <a:moveTo>
                    <a:pt x="778" y="1"/>
                  </a:moveTo>
                  <a:cubicBezTo>
                    <a:pt x="561" y="1"/>
                    <a:pt x="349" y="103"/>
                    <a:pt x="216" y="293"/>
                  </a:cubicBezTo>
                  <a:cubicBezTo>
                    <a:pt x="0" y="603"/>
                    <a:pt x="76" y="1031"/>
                    <a:pt x="387" y="1246"/>
                  </a:cubicBezTo>
                  <a:cubicBezTo>
                    <a:pt x="506" y="1329"/>
                    <a:pt x="642" y="1368"/>
                    <a:pt x="777" y="1368"/>
                  </a:cubicBezTo>
                  <a:cubicBezTo>
                    <a:pt x="993" y="1368"/>
                    <a:pt x="1206" y="1266"/>
                    <a:pt x="1339" y="1075"/>
                  </a:cubicBezTo>
                  <a:cubicBezTo>
                    <a:pt x="1555" y="766"/>
                    <a:pt x="1478" y="339"/>
                    <a:pt x="1169" y="123"/>
                  </a:cubicBezTo>
                  <a:cubicBezTo>
                    <a:pt x="1049" y="41"/>
                    <a:pt x="913" y="1"/>
                    <a:pt x="77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2" name="Google Shape;1622;p35"/>
            <p:cNvSpPr/>
            <p:nvPr/>
          </p:nvSpPr>
          <p:spPr>
            <a:xfrm>
              <a:off x="2010751" y="954091"/>
              <a:ext cx="23172" cy="10533"/>
            </a:xfrm>
            <a:custGeom>
              <a:avLst/>
              <a:gdLst/>
              <a:ahLst/>
              <a:cxnLst/>
              <a:rect l="l" t="t" r="r" b="b"/>
              <a:pathLst>
                <a:path w="704" h="320" extrusionOk="0">
                  <a:moveTo>
                    <a:pt x="576" y="0"/>
                  </a:moveTo>
                  <a:cubicBezTo>
                    <a:pt x="360" y="0"/>
                    <a:pt x="149" y="102"/>
                    <a:pt x="15" y="291"/>
                  </a:cubicBezTo>
                  <a:cubicBezTo>
                    <a:pt x="8" y="301"/>
                    <a:pt x="6" y="310"/>
                    <a:pt x="1" y="320"/>
                  </a:cubicBezTo>
                  <a:lnTo>
                    <a:pt x="704" y="12"/>
                  </a:lnTo>
                  <a:cubicBezTo>
                    <a:pt x="661" y="4"/>
                    <a:pt x="619" y="0"/>
                    <a:pt x="57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3" name="Google Shape;1623;p35"/>
            <p:cNvSpPr/>
            <p:nvPr/>
          </p:nvSpPr>
          <p:spPr>
            <a:xfrm>
              <a:off x="1940840" y="205903"/>
              <a:ext cx="45653" cy="34791"/>
            </a:xfrm>
            <a:custGeom>
              <a:avLst/>
              <a:gdLst/>
              <a:ahLst/>
              <a:cxnLst/>
              <a:rect l="l" t="t" r="r" b="b"/>
              <a:pathLst>
                <a:path w="1387" h="1057" extrusionOk="0">
                  <a:moveTo>
                    <a:pt x="864" y="1"/>
                  </a:moveTo>
                  <a:cubicBezTo>
                    <a:pt x="789" y="1"/>
                    <a:pt x="712" y="15"/>
                    <a:pt x="640" y="46"/>
                  </a:cubicBezTo>
                  <a:lnTo>
                    <a:pt x="18" y="318"/>
                  </a:lnTo>
                  <a:cubicBezTo>
                    <a:pt x="1" y="552"/>
                    <a:pt x="100" y="790"/>
                    <a:pt x="306" y="934"/>
                  </a:cubicBezTo>
                  <a:cubicBezTo>
                    <a:pt x="425" y="1017"/>
                    <a:pt x="562" y="1057"/>
                    <a:pt x="697" y="1057"/>
                  </a:cubicBezTo>
                  <a:cubicBezTo>
                    <a:pt x="913" y="1057"/>
                    <a:pt x="1126" y="954"/>
                    <a:pt x="1259" y="764"/>
                  </a:cubicBezTo>
                  <a:cubicBezTo>
                    <a:pt x="1350" y="632"/>
                    <a:pt x="1386" y="479"/>
                    <a:pt x="1377" y="331"/>
                  </a:cubicBezTo>
                  <a:cubicBezTo>
                    <a:pt x="1283" y="124"/>
                    <a:pt x="1078" y="1"/>
                    <a:pt x="864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4" name="Google Shape;1624;p35"/>
            <p:cNvSpPr/>
            <p:nvPr/>
          </p:nvSpPr>
          <p:spPr>
            <a:xfrm>
              <a:off x="2004135" y="360504"/>
              <a:ext cx="51183" cy="45061"/>
            </a:xfrm>
            <a:custGeom>
              <a:avLst/>
              <a:gdLst/>
              <a:ahLst/>
              <a:cxnLst/>
              <a:rect l="l" t="t" r="r" b="b"/>
              <a:pathLst>
                <a:path w="1555" h="1369" extrusionOk="0">
                  <a:moveTo>
                    <a:pt x="779" y="0"/>
                  </a:moveTo>
                  <a:cubicBezTo>
                    <a:pt x="563" y="0"/>
                    <a:pt x="350" y="102"/>
                    <a:pt x="218" y="294"/>
                  </a:cubicBezTo>
                  <a:cubicBezTo>
                    <a:pt x="0" y="604"/>
                    <a:pt x="78" y="1030"/>
                    <a:pt x="388" y="1246"/>
                  </a:cubicBezTo>
                  <a:cubicBezTo>
                    <a:pt x="507" y="1328"/>
                    <a:pt x="643" y="1368"/>
                    <a:pt x="778" y="1368"/>
                  </a:cubicBezTo>
                  <a:cubicBezTo>
                    <a:pt x="994" y="1368"/>
                    <a:pt x="1207" y="1266"/>
                    <a:pt x="1340" y="1076"/>
                  </a:cubicBezTo>
                  <a:cubicBezTo>
                    <a:pt x="1555" y="765"/>
                    <a:pt x="1479" y="338"/>
                    <a:pt x="1170" y="123"/>
                  </a:cubicBezTo>
                  <a:cubicBezTo>
                    <a:pt x="1051" y="40"/>
                    <a:pt x="914" y="0"/>
                    <a:pt x="77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5" name="Google Shape;1625;p35"/>
            <p:cNvSpPr/>
            <p:nvPr/>
          </p:nvSpPr>
          <p:spPr>
            <a:xfrm>
              <a:off x="1938240" y="393452"/>
              <a:ext cx="51150" cy="45061"/>
            </a:xfrm>
            <a:custGeom>
              <a:avLst/>
              <a:gdLst/>
              <a:ahLst/>
              <a:cxnLst/>
              <a:rect l="l" t="t" r="r" b="b"/>
              <a:pathLst>
                <a:path w="1554" h="1369" extrusionOk="0">
                  <a:moveTo>
                    <a:pt x="777" y="1"/>
                  </a:moveTo>
                  <a:cubicBezTo>
                    <a:pt x="561" y="1"/>
                    <a:pt x="348" y="103"/>
                    <a:pt x="215" y="294"/>
                  </a:cubicBezTo>
                  <a:cubicBezTo>
                    <a:pt x="0" y="603"/>
                    <a:pt x="76" y="1030"/>
                    <a:pt x="385" y="1246"/>
                  </a:cubicBezTo>
                  <a:cubicBezTo>
                    <a:pt x="504" y="1329"/>
                    <a:pt x="641" y="1368"/>
                    <a:pt x="776" y="1368"/>
                  </a:cubicBezTo>
                  <a:cubicBezTo>
                    <a:pt x="992" y="1368"/>
                    <a:pt x="1205" y="1266"/>
                    <a:pt x="1338" y="1076"/>
                  </a:cubicBezTo>
                  <a:cubicBezTo>
                    <a:pt x="1553" y="766"/>
                    <a:pt x="1477" y="341"/>
                    <a:pt x="1167" y="123"/>
                  </a:cubicBezTo>
                  <a:cubicBezTo>
                    <a:pt x="1048" y="41"/>
                    <a:pt x="912" y="1"/>
                    <a:pt x="77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6" name="Google Shape;1626;p35"/>
            <p:cNvSpPr/>
            <p:nvPr/>
          </p:nvSpPr>
          <p:spPr>
            <a:xfrm>
              <a:off x="2004135" y="296353"/>
              <a:ext cx="34857" cy="43217"/>
            </a:xfrm>
            <a:custGeom>
              <a:avLst/>
              <a:gdLst/>
              <a:ahLst/>
              <a:cxnLst/>
              <a:rect l="l" t="t" r="r" b="b"/>
              <a:pathLst>
                <a:path w="1059" h="1313" extrusionOk="0">
                  <a:moveTo>
                    <a:pt x="511" y="1"/>
                  </a:moveTo>
                  <a:cubicBezTo>
                    <a:pt x="397" y="51"/>
                    <a:pt x="293" y="129"/>
                    <a:pt x="216" y="239"/>
                  </a:cubicBezTo>
                  <a:cubicBezTo>
                    <a:pt x="0" y="549"/>
                    <a:pt x="76" y="976"/>
                    <a:pt x="387" y="1191"/>
                  </a:cubicBezTo>
                  <a:cubicBezTo>
                    <a:pt x="504" y="1274"/>
                    <a:pt x="639" y="1313"/>
                    <a:pt x="772" y="1313"/>
                  </a:cubicBezTo>
                  <a:cubicBezTo>
                    <a:pt x="870" y="1313"/>
                    <a:pt x="968" y="1292"/>
                    <a:pt x="1058" y="1251"/>
                  </a:cubicBezTo>
                  <a:lnTo>
                    <a:pt x="511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7" name="Google Shape;1627;p35"/>
            <p:cNvSpPr/>
            <p:nvPr/>
          </p:nvSpPr>
          <p:spPr>
            <a:xfrm>
              <a:off x="1938240" y="327523"/>
              <a:ext cx="51150" cy="45061"/>
            </a:xfrm>
            <a:custGeom>
              <a:avLst/>
              <a:gdLst/>
              <a:ahLst/>
              <a:cxnLst/>
              <a:rect l="l" t="t" r="r" b="b"/>
              <a:pathLst>
                <a:path w="1554" h="1369" extrusionOk="0">
                  <a:moveTo>
                    <a:pt x="777" y="1"/>
                  </a:moveTo>
                  <a:cubicBezTo>
                    <a:pt x="561" y="1"/>
                    <a:pt x="348" y="103"/>
                    <a:pt x="215" y="293"/>
                  </a:cubicBezTo>
                  <a:cubicBezTo>
                    <a:pt x="0" y="604"/>
                    <a:pt x="76" y="1031"/>
                    <a:pt x="385" y="1246"/>
                  </a:cubicBezTo>
                  <a:cubicBezTo>
                    <a:pt x="504" y="1329"/>
                    <a:pt x="641" y="1369"/>
                    <a:pt x="776" y="1369"/>
                  </a:cubicBezTo>
                  <a:cubicBezTo>
                    <a:pt x="993" y="1369"/>
                    <a:pt x="1205" y="1266"/>
                    <a:pt x="1338" y="1075"/>
                  </a:cubicBezTo>
                  <a:cubicBezTo>
                    <a:pt x="1553" y="765"/>
                    <a:pt x="1477" y="339"/>
                    <a:pt x="1167" y="123"/>
                  </a:cubicBezTo>
                  <a:cubicBezTo>
                    <a:pt x="1048" y="41"/>
                    <a:pt x="912" y="1"/>
                    <a:pt x="77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8" name="Google Shape;1628;p35"/>
            <p:cNvSpPr/>
            <p:nvPr/>
          </p:nvSpPr>
          <p:spPr>
            <a:xfrm>
              <a:off x="1938240" y="261628"/>
              <a:ext cx="51150" cy="45028"/>
            </a:xfrm>
            <a:custGeom>
              <a:avLst/>
              <a:gdLst/>
              <a:ahLst/>
              <a:cxnLst/>
              <a:rect l="l" t="t" r="r" b="b"/>
              <a:pathLst>
                <a:path w="1554" h="1368" extrusionOk="0">
                  <a:moveTo>
                    <a:pt x="777" y="0"/>
                  </a:moveTo>
                  <a:cubicBezTo>
                    <a:pt x="561" y="0"/>
                    <a:pt x="347" y="102"/>
                    <a:pt x="215" y="293"/>
                  </a:cubicBezTo>
                  <a:cubicBezTo>
                    <a:pt x="0" y="603"/>
                    <a:pt x="76" y="1028"/>
                    <a:pt x="385" y="1245"/>
                  </a:cubicBezTo>
                  <a:cubicBezTo>
                    <a:pt x="504" y="1328"/>
                    <a:pt x="641" y="1368"/>
                    <a:pt x="776" y="1368"/>
                  </a:cubicBezTo>
                  <a:cubicBezTo>
                    <a:pt x="992" y="1368"/>
                    <a:pt x="1205" y="1266"/>
                    <a:pt x="1338" y="1075"/>
                  </a:cubicBezTo>
                  <a:cubicBezTo>
                    <a:pt x="1553" y="764"/>
                    <a:pt x="1477" y="338"/>
                    <a:pt x="1167" y="123"/>
                  </a:cubicBezTo>
                  <a:cubicBezTo>
                    <a:pt x="1048" y="40"/>
                    <a:pt x="912" y="0"/>
                    <a:pt x="77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9" name="Google Shape;1629;p35"/>
            <p:cNvSpPr/>
            <p:nvPr/>
          </p:nvSpPr>
          <p:spPr>
            <a:xfrm>
              <a:off x="2004168" y="492394"/>
              <a:ext cx="51150" cy="45061"/>
            </a:xfrm>
            <a:custGeom>
              <a:avLst/>
              <a:gdLst/>
              <a:ahLst/>
              <a:cxnLst/>
              <a:rect l="l" t="t" r="r" b="b"/>
              <a:pathLst>
                <a:path w="1554" h="1369" extrusionOk="0">
                  <a:moveTo>
                    <a:pt x="778" y="0"/>
                  </a:moveTo>
                  <a:cubicBezTo>
                    <a:pt x="562" y="0"/>
                    <a:pt x="349" y="103"/>
                    <a:pt x="217" y="293"/>
                  </a:cubicBezTo>
                  <a:cubicBezTo>
                    <a:pt x="1" y="603"/>
                    <a:pt x="77" y="1030"/>
                    <a:pt x="387" y="1246"/>
                  </a:cubicBezTo>
                  <a:cubicBezTo>
                    <a:pt x="506" y="1329"/>
                    <a:pt x="642" y="1369"/>
                    <a:pt x="777" y="1369"/>
                  </a:cubicBezTo>
                  <a:cubicBezTo>
                    <a:pt x="993" y="1369"/>
                    <a:pt x="1206" y="1266"/>
                    <a:pt x="1339" y="1075"/>
                  </a:cubicBezTo>
                  <a:cubicBezTo>
                    <a:pt x="1554" y="766"/>
                    <a:pt x="1478" y="338"/>
                    <a:pt x="1169" y="123"/>
                  </a:cubicBezTo>
                  <a:cubicBezTo>
                    <a:pt x="1050" y="40"/>
                    <a:pt x="913" y="0"/>
                    <a:pt x="77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0" name="Google Shape;1630;p35"/>
            <p:cNvSpPr/>
            <p:nvPr/>
          </p:nvSpPr>
          <p:spPr>
            <a:xfrm>
              <a:off x="1938240" y="525342"/>
              <a:ext cx="51150" cy="45061"/>
            </a:xfrm>
            <a:custGeom>
              <a:avLst/>
              <a:gdLst/>
              <a:ahLst/>
              <a:cxnLst/>
              <a:rect l="l" t="t" r="r" b="b"/>
              <a:pathLst>
                <a:path w="1554" h="1369" extrusionOk="0">
                  <a:moveTo>
                    <a:pt x="777" y="1"/>
                  </a:moveTo>
                  <a:cubicBezTo>
                    <a:pt x="561" y="1"/>
                    <a:pt x="348" y="103"/>
                    <a:pt x="215" y="293"/>
                  </a:cubicBezTo>
                  <a:cubicBezTo>
                    <a:pt x="0" y="603"/>
                    <a:pt x="76" y="1031"/>
                    <a:pt x="385" y="1246"/>
                  </a:cubicBezTo>
                  <a:cubicBezTo>
                    <a:pt x="504" y="1329"/>
                    <a:pt x="641" y="1368"/>
                    <a:pt x="776" y="1368"/>
                  </a:cubicBezTo>
                  <a:cubicBezTo>
                    <a:pt x="992" y="1368"/>
                    <a:pt x="1205" y="1266"/>
                    <a:pt x="1338" y="1075"/>
                  </a:cubicBezTo>
                  <a:cubicBezTo>
                    <a:pt x="1553" y="766"/>
                    <a:pt x="1477" y="340"/>
                    <a:pt x="1167" y="123"/>
                  </a:cubicBezTo>
                  <a:cubicBezTo>
                    <a:pt x="1048" y="41"/>
                    <a:pt x="912" y="1"/>
                    <a:pt x="77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1" name="Google Shape;1631;p35"/>
            <p:cNvSpPr/>
            <p:nvPr/>
          </p:nvSpPr>
          <p:spPr>
            <a:xfrm>
              <a:off x="1938240" y="459413"/>
              <a:ext cx="51150" cy="45061"/>
            </a:xfrm>
            <a:custGeom>
              <a:avLst/>
              <a:gdLst/>
              <a:ahLst/>
              <a:cxnLst/>
              <a:rect l="l" t="t" r="r" b="b"/>
              <a:pathLst>
                <a:path w="1554" h="1369" extrusionOk="0">
                  <a:moveTo>
                    <a:pt x="777" y="1"/>
                  </a:moveTo>
                  <a:cubicBezTo>
                    <a:pt x="561" y="1"/>
                    <a:pt x="348" y="103"/>
                    <a:pt x="215" y="294"/>
                  </a:cubicBezTo>
                  <a:cubicBezTo>
                    <a:pt x="0" y="604"/>
                    <a:pt x="76" y="1030"/>
                    <a:pt x="385" y="1246"/>
                  </a:cubicBezTo>
                  <a:cubicBezTo>
                    <a:pt x="504" y="1329"/>
                    <a:pt x="641" y="1369"/>
                    <a:pt x="776" y="1369"/>
                  </a:cubicBezTo>
                  <a:cubicBezTo>
                    <a:pt x="992" y="1369"/>
                    <a:pt x="1205" y="1267"/>
                    <a:pt x="1338" y="1076"/>
                  </a:cubicBezTo>
                  <a:cubicBezTo>
                    <a:pt x="1553" y="765"/>
                    <a:pt x="1477" y="339"/>
                    <a:pt x="1167" y="124"/>
                  </a:cubicBezTo>
                  <a:cubicBezTo>
                    <a:pt x="1048" y="41"/>
                    <a:pt x="912" y="1"/>
                    <a:pt x="77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2" name="Google Shape;1632;p35"/>
            <p:cNvSpPr/>
            <p:nvPr/>
          </p:nvSpPr>
          <p:spPr>
            <a:xfrm>
              <a:off x="1872278" y="624284"/>
              <a:ext cx="51183" cy="45061"/>
            </a:xfrm>
            <a:custGeom>
              <a:avLst/>
              <a:gdLst/>
              <a:ahLst/>
              <a:cxnLst/>
              <a:rect l="l" t="t" r="r" b="b"/>
              <a:pathLst>
                <a:path w="1555" h="1369" extrusionOk="0">
                  <a:moveTo>
                    <a:pt x="778" y="0"/>
                  </a:moveTo>
                  <a:cubicBezTo>
                    <a:pt x="562" y="0"/>
                    <a:pt x="349" y="102"/>
                    <a:pt x="217" y="293"/>
                  </a:cubicBezTo>
                  <a:cubicBezTo>
                    <a:pt x="1" y="603"/>
                    <a:pt x="76" y="1029"/>
                    <a:pt x="387" y="1245"/>
                  </a:cubicBezTo>
                  <a:cubicBezTo>
                    <a:pt x="506" y="1329"/>
                    <a:pt x="642" y="1369"/>
                    <a:pt x="776" y="1369"/>
                  </a:cubicBezTo>
                  <a:cubicBezTo>
                    <a:pt x="993" y="1369"/>
                    <a:pt x="1205" y="1266"/>
                    <a:pt x="1339" y="1075"/>
                  </a:cubicBezTo>
                  <a:cubicBezTo>
                    <a:pt x="1554" y="765"/>
                    <a:pt x="1479" y="339"/>
                    <a:pt x="1169" y="123"/>
                  </a:cubicBezTo>
                  <a:cubicBezTo>
                    <a:pt x="1050" y="40"/>
                    <a:pt x="913" y="0"/>
                    <a:pt x="77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3" name="Google Shape;1633;p35"/>
            <p:cNvSpPr/>
            <p:nvPr/>
          </p:nvSpPr>
          <p:spPr>
            <a:xfrm>
              <a:off x="1938240" y="591303"/>
              <a:ext cx="51150" cy="45061"/>
            </a:xfrm>
            <a:custGeom>
              <a:avLst/>
              <a:gdLst/>
              <a:ahLst/>
              <a:cxnLst/>
              <a:rect l="l" t="t" r="r" b="b"/>
              <a:pathLst>
                <a:path w="1554" h="1369" extrusionOk="0">
                  <a:moveTo>
                    <a:pt x="777" y="1"/>
                  </a:moveTo>
                  <a:cubicBezTo>
                    <a:pt x="561" y="1"/>
                    <a:pt x="348" y="103"/>
                    <a:pt x="215" y="294"/>
                  </a:cubicBezTo>
                  <a:cubicBezTo>
                    <a:pt x="0" y="604"/>
                    <a:pt x="76" y="1030"/>
                    <a:pt x="385" y="1246"/>
                  </a:cubicBezTo>
                  <a:cubicBezTo>
                    <a:pt x="504" y="1329"/>
                    <a:pt x="641" y="1368"/>
                    <a:pt x="776" y="1368"/>
                  </a:cubicBezTo>
                  <a:cubicBezTo>
                    <a:pt x="992" y="1368"/>
                    <a:pt x="1205" y="1267"/>
                    <a:pt x="1338" y="1076"/>
                  </a:cubicBezTo>
                  <a:cubicBezTo>
                    <a:pt x="1553" y="766"/>
                    <a:pt x="1477" y="339"/>
                    <a:pt x="1167" y="124"/>
                  </a:cubicBezTo>
                  <a:cubicBezTo>
                    <a:pt x="1048" y="41"/>
                    <a:pt x="912" y="1"/>
                    <a:pt x="77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4" name="Google Shape;1634;p35"/>
            <p:cNvSpPr/>
            <p:nvPr/>
          </p:nvSpPr>
          <p:spPr>
            <a:xfrm>
              <a:off x="1872245" y="558355"/>
              <a:ext cx="51216" cy="45061"/>
            </a:xfrm>
            <a:custGeom>
              <a:avLst/>
              <a:gdLst/>
              <a:ahLst/>
              <a:cxnLst/>
              <a:rect l="l" t="t" r="r" b="b"/>
              <a:pathLst>
                <a:path w="1556" h="1369" extrusionOk="0">
                  <a:moveTo>
                    <a:pt x="777" y="1"/>
                  </a:moveTo>
                  <a:cubicBezTo>
                    <a:pt x="561" y="1"/>
                    <a:pt x="349" y="103"/>
                    <a:pt x="216" y="294"/>
                  </a:cubicBezTo>
                  <a:cubicBezTo>
                    <a:pt x="1" y="603"/>
                    <a:pt x="76" y="1030"/>
                    <a:pt x="386" y="1246"/>
                  </a:cubicBezTo>
                  <a:cubicBezTo>
                    <a:pt x="505" y="1329"/>
                    <a:pt x="642" y="1368"/>
                    <a:pt x="777" y="1368"/>
                  </a:cubicBezTo>
                  <a:cubicBezTo>
                    <a:pt x="993" y="1368"/>
                    <a:pt x="1206" y="1266"/>
                    <a:pt x="1338" y="1076"/>
                  </a:cubicBezTo>
                  <a:cubicBezTo>
                    <a:pt x="1555" y="764"/>
                    <a:pt x="1479" y="338"/>
                    <a:pt x="1168" y="124"/>
                  </a:cubicBezTo>
                  <a:cubicBezTo>
                    <a:pt x="1049" y="40"/>
                    <a:pt x="912" y="1"/>
                    <a:pt x="77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5" name="Google Shape;1635;p35"/>
            <p:cNvSpPr/>
            <p:nvPr/>
          </p:nvSpPr>
          <p:spPr>
            <a:xfrm>
              <a:off x="2004168" y="756174"/>
              <a:ext cx="51150" cy="45061"/>
            </a:xfrm>
            <a:custGeom>
              <a:avLst/>
              <a:gdLst/>
              <a:ahLst/>
              <a:cxnLst/>
              <a:rect l="l" t="t" r="r" b="b"/>
              <a:pathLst>
                <a:path w="1554" h="1369" extrusionOk="0">
                  <a:moveTo>
                    <a:pt x="778" y="0"/>
                  </a:moveTo>
                  <a:cubicBezTo>
                    <a:pt x="562" y="0"/>
                    <a:pt x="349" y="102"/>
                    <a:pt x="217" y="293"/>
                  </a:cubicBezTo>
                  <a:cubicBezTo>
                    <a:pt x="1" y="604"/>
                    <a:pt x="77" y="1030"/>
                    <a:pt x="387" y="1245"/>
                  </a:cubicBezTo>
                  <a:cubicBezTo>
                    <a:pt x="506" y="1329"/>
                    <a:pt x="642" y="1369"/>
                    <a:pt x="777" y="1369"/>
                  </a:cubicBezTo>
                  <a:cubicBezTo>
                    <a:pt x="993" y="1369"/>
                    <a:pt x="1206" y="1266"/>
                    <a:pt x="1339" y="1075"/>
                  </a:cubicBezTo>
                  <a:cubicBezTo>
                    <a:pt x="1554" y="765"/>
                    <a:pt x="1478" y="339"/>
                    <a:pt x="1169" y="123"/>
                  </a:cubicBezTo>
                  <a:cubicBezTo>
                    <a:pt x="1050" y="40"/>
                    <a:pt x="913" y="0"/>
                    <a:pt x="77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6" name="Google Shape;1636;p35"/>
            <p:cNvSpPr/>
            <p:nvPr/>
          </p:nvSpPr>
          <p:spPr>
            <a:xfrm>
              <a:off x="1872278" y="756174"/>
              <a:ext cx="51183" cy="45061"/>
            </a:xfrm>
            <a:custGeom>
              <a:avLst/>
              <a:gdLst/>
              <a:ahLst/>
              <a:cxnLst/>
              <a:rect l="l" t="t" r="r" b="b"/>
              <a:pathLst>
                <a:path w="1555" h="1369" extrusionOk="0">
                  <a:moveTo>
                    <a:pt x="778" y="0"/>
                  </a:moveTo>
                  <a:cubicBezTo>
                    <a:pt x="562" y="0"/>
                    <a:pt x="349" y="102"/>
                    <a:pt x="217" y="293"/>
                  </a:cubicBezTo>
                  <a:cubicBezTo>
                    <a:pt x="1" y="604"/>
                    <a:pt x="76" y="1030"/>
                    <a:pt x="387" y="1245"/>
                  </a:cubicBezTo>
                  <a:cubicBezTo>
                    <a:pt x="506" y="1329"/>
                    <a:pt x="642" y="1369"/>
                    <a:pt x="777" y="1369"/>
                  </a:cubicBezTo>
                  <a:cubicBezTo>
                    <a:pt x="993" y="1369"/>
                    <a:pt x="1206" y="1266"/>
                    <a:pt x="1339" y="1075"/>
                  </a:cubicBezTo>
                  <a:cubicBezTo>
                    <a:pt x="1554" y="765"/>
                    <a:pt x="1479" y="339"/>
                    <a:pt x="1169" y="123"/>
                  </a:cubicBezTo>
                  <a:cubicBezTo>
                    <a:pt x="1050" y="40"/>
                    <a:pt x="913" y="0"/>
                    <a:pt x="77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7" name="Google Shape;1637;p35"/>
            <p:cNvSpPr/>
            <p:nvPr/>
          </p:nvSpPr>
          <p:spPr>
            <a:xfrm>
              <a:off x="1938240" y="723193"/>
              <a:ext cx="51150" cy="45061"/>
            </a:xfrm>
            <a:custGeom>
              <a:avLst/>
              <a:gdLst/>
              <a:ahLst/>
              <a:cxnLst/>
              <a:rect l="l" t="t" r="r" b="b"/>
              <a:pathLst>
                <a:path w="1554" h="1369" extrusionOk="0">
                  <a:moveTo>
                    <a:pt x="777" y="1"/>
                  </a:moveTo>
                  <a:cubicBezTo>
                    <a:pt x="561" y="1"/>
                    <a:pt x="347" y="103"/>
                    <a:pt x="215" y="294"/>
                  </a:cubicBezTo>
                  <a:cubicBezTo>
                    <a:pt x="0" y="605"/>
                    <a:pt x="76" y="1031"/>
                    <a:pt x="385" y="1246"/>
                  </a:cubicBezTo>
                  <a:cubicBezTo>
                    <a:pt x="504" y="1329"/>
                    <a:pt x="641" y="1369"/>
                    <a:pt x="776" y="1369"/>
                  </a:cubicBezTo>
                  <a:cubicBezTo>
                    <a:pt x="992" y="1369"/>
                    <a:pt x="1205" y="1266"/>
                    <a:pt x="1338" y="1076"/>
                  </a:cubicBezTo>
                  <a:cubicBezTo>
                    <a:pt x="1553" y="766"/>
                    <a:pt x="1477" y="339"/>
                    <a:pt x="1167" y="123"/>
                  </a:cubicBezTo>
                  <a:cubicBezTo>
                    <a:pt x="1048" y="41"/>
                    <a:pt x="912" y="1"/>
                    <a:pt x="77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8" name="Google Shape;1638;p35"/>
            <p:cNvSpPr/>
            <p:nvPr/>
          </p:nvSpPr>
          <p:spPr>
            <a:xfrm>
              <a:off x="1872245" y="690245"/>
              <a:ext cx="51216" cy="45061"/>
            </a:xfrm>
            <a:custGeom>
              <a:avLst/>
              <a:gdLst/>
              <a:ahLst/>
              <a:cxnLst/>
              <a:rect l="l" t="t" r="r" b="b"/>
              <a:pathLst>
                <a:path w="1556" h="1369" extrusionOk="0">
                  <a:moveTo>
                    <a:pt x="778" y="1"/>
                  </a:moveTo>
                  <a:cubicBezTo>
                    <a:pt x="562" y="1"/>
                    <a:pt x="349" y="103"/>
                    <a:pt x="216" y="294"/>
                  </a:cubicBezTo>
                  <a:cubicBezTo>
                    <a:pt x="1" y="603"/>
                    <a:pt x="76" y="1030"/>
                    <a:pt x="386" y="1246"/>
                  </a:cubicBezTo>
                  <a:cubicBezTo>
                    <a:pt x="505" y="1328"/>
                    <a:pt x="642" y="1368"/>
                    <a:pt x="777" y="1368"/>
                  </a:cubicBezTo>
                  <a:cubicBezTo>
                    <a:pt x="993" y="1368"/>
                    <a:pt x="1206" y="1266"/>
                    <a:pt x="1338" y="1076"/>
                  </a:cubicBezTo>
                  <a:cubicBezTo>
                    <a:pt x="1555" y="766"/>
                    <a:pt x="1479" y="338"/>
                    <a:pt x="1168" y="123"/>
                  </a:cubicBezTo>
                  <a:cubicBezTo>
                    <a:pt x="1049" y="40"/>
                    <a:pt x="913" y="1"/>
                    <a:pt x="77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9" name="Google Shape;1639;p35"/>
            <p:cNvSpPr/>
            <p:nvPr/>
          </p:nvSpPr>
          <p:spPr>
            <a:xfrm>
              <a:off x="1938240" y="657265"/>
              <a:ext cx="51150" cy="45061"/>
            </a:xfrm>
            <a:custGeom>
              <a:avLst/>
              <a:gdLst/>
              <a:ahLst/>
              <a:cxnLst/>
              <a:rect l="l" t="t" r="r" b="b"/>
              <a:pathLst>
                <a:path w="1554" h="1369" extrusionOk="0">
                  <a:moveTo>
                    <a:pt x="777" y="1"/>
                  </a:moveTo>
                  <a:cubicBezTo>
                    <a:pt x="560" y="1"/>
                    <a:pt x="347" y="103"/>
                    <a:pt x="215" y="293"/>
                  </a:cubicBezTo>
                  <a:cubicBezTo>
                    <a:pt x="0" y="604"/>
                    <a:pt x="76" y="1031"/>
                    <a:pt x="385" y="1246"/>
                  </a:cubicBezTo>
                  <a:cubicBezTo>
                    <a:pt x="504" y="1329"/>
                    <a:pt x="641" y="1369"/>
                    <a:pt x="776" y="1369"/>
                  </a:cubicBezTo>
                  <a:cubicBezTo>
                    <a:pt x="993" y="1369"/>
                    <a:pt x="1205" y="1266"/>
                    <a:pt x="1338" y="1075"/>
                  </a:cubicBezTo>
                  <a:cubicBezTo>
                    <a:pt x="1553" y="766"/>
                    <a:pt x="1477" y="339"/>
                    <a:pt x="1167" y="123"/>
                  </a:cubicBezTo>
                  <a:cubicBezTo>
                    <a:pt x="1048" y="41"/>
                    <a:pt x="912" y="1"/>
                    <a:pt x="77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0" name="Google Shape;1640;p35"/>
            <p:cNvSpPr/>
            <p:nvPr/>
          </p:nvSpPr>
          <p:spPr>
            <a:xfrm>
              <a:off x="1938240" y="855149"/>
              <a:ext cx="51150" cy="45028"/>
            </a:xfrm>
            <a:custGeom>
              <a:avLst/>
              <a:gdLst/>
              <a:ahLst/>
              <a:cxnLst/>
              <a:rect l="l" t="t" r="r" b="b"/>
              <a:pathLst>
                <a:path w="1554" h="1368" extrusionOk="0">
                  <a:moveTo>
                    <a:pt x="777" y="0"/>
                  </a:moveTo>
                  <a:cubicBezTo>
                    <a:pt x="560" y="0"/>
                    <a:pt x="347" y="102"/>
                    <a:pt x="215" y="293"/>
                  </a:cubicBezTo>
                  <a:cubicBezTo>
                    <a:pt x="0" y="603"/>
                    <a:pt x="76" y="1029"/>
                    <a:pt x="385" y="1245"/>
                  </a:cubicBezTo>
                  <a:cubicBezTo>
                    <a:pt x="504" y="1328"/>
                    <a:pt x="641" y="1368"/>
                    <a:pt x="776" y="1368"/>
                  </a:cubicBezTo>
                  <a:cubicBezTo>
                    <a:pt x="993" y="1368"/>
                    <a:pt x="1205" y="1266"/>
                    <a:pt x="1338" y="1075"/>
                  </a:cubicBezTo>
                  <a:cubicBezTo>
                    <a:pt x="1553" y="765"/>
                    <a:pt x="1477" y="338"/>
                    <a:pt x="1167" y="122"/>
                  </a:cubicBezTo>
                  <a:cubicBezTo>
                    <a:pt x="1048" y="40"/>
                    <a:pt x="912" y="0"/>
                    <a:pt x="77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1" name="Google Shape;1641;p35"/>
            <p:cNvSpPr/>
            <p:nvPr/>
          </p:nvSpPr>
          <p:spPr>
            <a:xfrm>
              <a:off x="1872245" y="822135"/>
              <a:ext cx="51216" cy="45061"/>
            </a:xfrm>
            <a:custGeom>
              <a:avLst/>
              <a:gdLst/>
              <a:ahLst/>
              <a:cxnLst/>
              <a:rect l="l" t="t" r="r" b="b"/>
              <a:pathLst>
                <a:path w="1556" h="1369" extrusionOk="0">
                  <a:moveTo>
                    <a:pt x="778" y="1"/>
                  </a:moveTo>
                  <a:cubicBezTo>
                    <a:pt x="561" y="1"/>
                    <a:pt x="349" y="103"/>
                    <a:pt x="216" y="293"/>
                  </a:cubicBezTo>
                  <a:cubicBezTo>
                    <a:pt x="1" y="603"/>
                    <a:pt x="76" y="1031"/>
                    <a:pt x="386" y="1246"/>
                  </a:cubicBezTo>
                  <a:cubicBezTo>
                    <a:pt x="505" y="1329"/>
                    <a:pt x="642" y="1368"/>
                    <a:pt x="777" y="1368"/>
                  </a:cubicBezTo>
                  <a:cubicBezTo>
                    <a:pt x="993" y="1368"/>
                    <a:pt x="1206" y="1266"/>
                    <a:pt x="1338" y="1075"/>
                  </a:cubicBezTo>
                  <a:cubicBezTo>
                    <a:pt x="1555" y="766"/>
                    <a:pt x="1479" y="339"/>
                    <a:pt x="1168" y="123"/>
                  </a:cubicBezTo>
                  <a:cubicBezTo>
                    <a:pt x="1049" y="41"/>
                    <a:pt x="913" y="1"/>
                    <a:pt x="77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2" name="Google Shape;1642;p35"/>
            <p:cNvSpPr/>
            <p:nvPr/>
          </p:nvSpPr>
          <p:spPr>
            <a:xfrm>
              <a:off x="1938240" y="789155"/>
              <a:ext cx="51150" cy="45061"/>
            </a:xfrm>
            <a:custGeom>
              <a:avLst/>
              <a:gdLst/>
              <a:ahLst/>
              <a:cxnLst/>
              <a:rect l="l" t="t" r="r" b="b"/>
              <a:pathLst>
                <a:path w="1554" h="1369" extrusionOk="0">
                  <a:moveTo>
                    <a:pt x="776" y="1"/>
                  </a:moveTo>
                  <a:cubicBezTo>
                    <a:pt x="560" y="1"/>
                    <a:pt x="347" y="103"/>
                    <a:pt x="215" y="294"/>
                  </a:cubicBezTo>
                  <a:cubicBezTo>
                    <a:pt x="0" y="604"/>
                    <a:pt x="76" y="1030"/>
                    <a:pt x="385" y="1246"/>
                  </a:cubicBezTo>
                  <a:cubicBezTo>
                    <a:pt x="504" y="1329"/>
                    <a:pt x="641" y="1369"/>
                    <a:pt x="776" y="1369"/>
                  </a:cubicBezTo>
                  <a:cubicBezTo>
                    <a:pt x="992" y="1369"/>
                    <a:pt x="1205" y="1267"/>
                    <a:pt x="1338" y="1076"/>
                  </a:cubicBezTo>
                  <a:cubicBezTo>
                    <a:pt x="1553" y="765"/>
                    <a:pt x="1477" y="339"/>
                    <a:pt x="1167" y="124"/>
                  </a:cubicBezTo>
                  <a:cubicBezTo>
                    <a:pt x="1048" y="41"/>
                    <a:pt x="912" y="1"/>
                    <a:pt x="77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3" name="Google Shape;1643;p35"/>
            <p:cNvSpPr/>
            <p:nvPr/>
          </p:nvSpPr>
          <p:spPr>
            <a:xfrm>
              <a:off x="1953381" y="988290"/>
              <a:ext cx="3259" cy="1415"/>
            </a:xfrm>
            <a:custGeom>
              <a:avLst/>
              <a:gdLst/>
              <a:ahLst/>
              <a:cxnLst/>
              <a:rect l="l" t="t" r="r" b="b"/>
              <a:pathLst>
                <a:path w="99" h="43" extrusionOk="0">
                  <a:moveTo>
                    <a:pt x="99" y="0"/>
                  </a:moveTo>
                  <a:lnTo>
                    <a:pt x="99" y="0"/>
                  </a:lnTo>
                  <a:cubicBezTo>
                    <a:pt x="65" y="11"/>
                    <a:pt x="33" y="27"/>
                    <a:pt x="1" y="43"/>
                  </a:cubicBezTo>
                  <a:lnTo>
                    <a:pt x="9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4" name="Google Shape;1644;p35"/>
            <p:cNvSpPr/>
            <p:nvPr/>
          </p:nvSpPr>
          <p:spPr>
            <a:xfrm>
              <a:off x="1872245" y="954025"/>
              <a:ext cx="51216" cy="45061"/>
            </a:xfrm>
            <a:custGeom>
              <a:avLst/>
              <a:gdLst/>
              <a:ahLst/>
              <a:cxnLst/>
              <a:rect l="l" t="t" r="r" b="b"/>
              <a:pathLst>
                <a:path w="1556" h="1369" extrusionOk="0">
                  <a:moveTo>
                    <a:pt x="778" y="1"/>
                  </a:moveTo>
                  <a:cubicBezTo>
                    <a:pt x="561" y="1"/>
                    <a:pt x="349" y="102"/>
                    <a:pt x="216" y="293"/>
                  </a:cubicBezTo>
                  <a:cubicBezTo>
                    <a:pt x="1" y="604"/>
                    <a:pt x="76" y="1030"/>
                    <a:pt x="386" y="1245"/>
                  </a:cubicBezTo>
                  <a:cubicBezTo>
                    <a:pt x="505" y="1328"/>
                    <a:pt x="642" y="1368"/>
                    <a:pt x="777" y="1368"/>
                  </a:cubicBezTo>
                  <a:cubicBezTo>
                    <a:pt x="993" y="1368"/>
                    <a:pt x="1206" y="1266"/>
                    <a:pt x="1338" y="1075"/>
                  </a:cubicBezTo>
                  <a:cubicBezTo>
                    <a:pt x="1555" y="765"/>
                    <a:pt x="1479" y="339"/>
                    <a:pt x="1168" y="123"/>
                  </a:cubicBezTo>
                  <a:cubicBezTo>
                    <a:pt x="1049" y="40"/>
                    <a:pt x="913" y="1"/>
                    <a:pt x="77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5" name="Google Shape;1645;p35"/>
            <p:cNvSpPr/>
            <p:nvPr/>
          </p:nvSpPr>
          <p:spPr>
            <a:xfrm>
              <a:off x="1938240" y="921077"/>
              <a:ext cx="51150" cy="45028"/>
            </a:xfrm>
            <a:custGeom>
              <a:avLst/>
              <a:gdLst/>
              <a:ahLst/>
              <a:cxnLst/>
              <a:rect l="l" t="t" r="r" b="b"/>
              <a:pathLst>
                <a:path w="1554" h="1368" extrusionOk="0">
                  <a:moveTo>
                    <a:pt x="777" y="0"/>
                  </a:moveTo>
                  <a:cubicBezTo>
                    <a:pt x="561" y="0"/>
                    <a:pt x="348" y="102"/>
                    <a:pt x="215" y="293"/>
                  </a:cubicBezTo>
                  <a:cubicBezTo>
                    <a:pt x="0" y="603"/>
                    <a:pt x="76" y="1030"/>
                    <a:pt x="385" y="1245"/>
                  </a:cubicBezTo>
                  <a:cubicBezTo>
                    <a:pt x="504" y="1328"/>
                    <a:pt x="641" y="1368"/>
                    <a:pt x="776" y="1368"/>
                  </a:cubicBezTo>
                  <a:cubicBezTo>
                    <a:pt x="992" y="1368"/>
                    <a:pt x="1205" y="1266"/>
                    <a:pt x="1338" y="1075"/>
                  </a:cubicBezTo>
                  <a:cubicBezTo>
                    <a:pt x="1553" y="764"/>
                    <a:pt x="1477" y="339"/>
                    <a:pt x="1167" y="123"/>
                  </a:cubicBezTo>
                  <a:cubicBezTo>
                    <a:pt x="1048" y="40"/>
                    <a:pt x="912" y="0"/>
                    <a:pt x="77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6" name="Google Shape;1646;p35"/>
            <p:cNvSpPr/>
            <p:nvPr/>
          </p:nvSpPr>
          <p:spPr>
            <a:xfrm>
              <a:off x="1873694" y="231050"/>
              <a:ext cx="49767" cy="42592"/>
            </a:xfrm>
            <a:custGeom>
              <a:avLst/>
              <a:gdLst/>
              <a:ahLst/>
              <a:cxnLst/>
              <a:rect l="l" t="t" r="r" b="b"/>
              <a:pathLst>
                <a:path w="1512" h="1294" extrusionOk="0">
                  <a:moveTo>
                    <a:pt x="1039" y="1"/>
                  </a:moveTo>
                  <a:lnTo>
                    <a:pt x="81" y="420"/>
                  </a:lnTo>
                  <a:cubicBezTo>
                    <a:pt x="0" y="694"/>
                    <a:pt x="96" y="1000"/>
                    <a:pt x="344" y="1171"/>
                  </a:cubicBezTo>
                  <a:cubicBezTo>
                    <a:pt x="463" y="1254"/>
                    <a:pt x="600" y="1294"/>
                    <a:pt x="735" y="1294"/>
                  </a:cubicBezTo>
                  <a:cubicBezTo>
                    <a:pt x="951" y="1294"/>
                    <a:pt x="1163" y="1192"/>
                    <a:pt x="1296" y="1001"/>
                  </a:cubicBezTo>
                  <a:cubicBezTo>
                    <a:pt x="1511" y="691"/>
                    <a:pt x="1436" y="264"/>
                    <a:pt x="1126" y="49"/>
                  </a:cubicBezTo>
                  <a:cubicBezTo>
                    <a:pt x="1097" y="30"/>
                    <a:pt x="1069" y="16"/>
                    <a:pt x="103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7" name="Google Shape;1647;p35"/>
            <p:cNvSpPr/>
            <p:nvPr/>
          </p:nvSpPr>
          <p:spPr>
            <a:xfrm>
              <a:off x="1806646" y="262154"/>
              <a:ext cx="50821" cy="44501"/>
            </a:xfrm>
            <a:custGeom>
              <a:avLst/>
              <a:gdLst/>
              <a:ahLst/>
              <a:cxnLst/>
              <a:rect l="l" t="t" r="r" b="b"/>
              <a:pathLst>
                <a:path w="1544" h="1352" extrusionOk="0">
                  <a:moveTo>
                    <a:pt x="916" y="0"/>
                  </a:moveTo>
                  <a:lnTo>
                    <a:pt x="182" y="321"/>
                  </a:lnTo>
                  <a:cubicBezTo>
                    <a:pt x="1" y="627"/>
                    <a:pt x="81" y="1023"/>
                    <a:pt x="377" y="1229"/>
                  </a:cubicBezTo>
                  <a:cubicBezTo>
                    <a:pt x="496" y="1312"/>
                    <a:pt x="632" y="1352"/>
                    <a:pt x="767" y="1352"/>
                  </a:cubicBezTo>
                  <a:cubicBezTo>
                    <a:pt x="983" y="1352"/>
                    <a:pt x="1196" y="1250"/>
                    <a:pt x="1329" y="1059"/>
                  </a:cubicBezTo>
                  <a:cubicBezTo>
                    <a:pt x="1544" y="748"/>
                    <a:pt x="1468" y="322"/>
                    <a:pt x="1159" y="107"/>
                  </a:cubicBezTo>
                  <a:cubicBezTo>
                    <a:pt x="1083" y="54"/>
                    <a:pt x="1000" y="18"/>
                    <a:pt x="91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8" name="Google Shape;1648;p35"/>
            <p:cNvSpPr/>
            <p:nvPr/>
          </p:nvSpPr>
          <p:spPr>
            <a:xfrm>
              <a:off x="1872245" y="360504"/>
              <a:ext cx="51216" cy="45061"/>
            </a:xfrm>
            <a:custGeom>
              <a:avLst/>
              <a:gdLst/>
              <a:ahLst/>
              <a:cxnLst/>
              <a:rect l="l" t="t" r="r" b="b"/>
              <a:pathLst>
                <a:path w="1556" h="1369" extrusionOk="0">
                  <a:moveTo>
                    <a:pt x="779" y="0"/>
                  </a:moveTo>
                  <a:cubicBezTo>
                    <a:pt x="562" y="0"/>
                    <a:pt x="350" y="102"/>
                    <a:pt x="218" y="294"/>
                  </a:cubicBezTo>
                  <a:cubicBezTo>
                    <a:pt x="1" y="604"/>
                    <a:pt x="77" y="1030"/>
                    <a:pt x="388" y="1246"/>
                  </a:cubicBezTo>
                  <a:cubicBezTo>
                    <a:pt x="507" y="1328"/>
                    <a:pt x="643" y="1368"/>
                    <a:pt x="778" y="1368"/>
                  </a:cubicBezTo>
                  <a:cubicBezTo>
                    <a:pt x="994" y="1368"/>
                    <a:pt x="1207" y="1266"/>
                    <a:pt x="1340" y="1076"/>
                  </a:cubicBezTo>
                  <a:cubicBezTo>
                    <a:pt x="1555" y="765"/>
                    <a:pt x="1480" y="338"/>
                    <a:pt x="1170" y="123"/>
                  </a:cubicBezTo>
                  <a:cubicBezTo>
                    <a:pt x="1050" y="40"/>
                    <a:pt x="914" y="0"/>
                    <a:pt x="77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9" name="Google Shape;1649;p35"/>
            <p:cNvSpPr/>
            <p:nvPr/>
          </p:nvSpPr>
          <p:spPr>
            <a:xfrm>
              <a:off x="1872245" y="294542"/>
              <a:ext cx="51183" cy="45061"/>
            </a:xfrm>
            <a:custGeom>
              <a:avLst/>
              <a:gdLst/>
              <a:ahLst/>
              <a:cxnLst/>
              <a:rect l="l" t="t" r="r" b="b"/>
              <a:pathLst>
                <a:path w="1555" h="1369" extrusionOk="0">
                  <a:moveTo>
                    <a:pt x="778" y="1"/>
                  </a:moveTo>
                  <a:cubicBezTo>
                    <a:pt x="562" y="1"/>
                    <a:pt x="349" y="103"/>
                    <a:pt x="216" y="294"/>
                  </a:cubicBezTo>
                  <a:cubicBezTo>
                    <a:pt x="1" y="604"/>
                    <a:pt x="76" y="1031"/>
                    <a:pt x="386" y="1246"/>
                  </a:cubicBezTo>
                  <a:cubicBezTo>
                    <a:pt x="505" y="1329"/>
                    <a:pt x="641" y="1369"/>
                    <a:pt x="776" y="1369"/>
                  </a:cubicBezTo>
                  <a:cubicBezTo>
                    <a:pt x="993" y="1369"/>
                    <a:pt x="1206" y="1267"/>
                    <a:pt x="1338" y="1076"/>
                  </a:cubicBezTo>
                  <a:cubicBezTo>
                    <a:pt x="1554" y="767"/>
                    <a:pt x="1477" y="339"/>
                    <a:pt x="1168" y="124"/>
                  </a:cubicBezTo>
                  <a:cubicBezTo>
                    <a:pt x="1049" y="41"/>
                    <a:pt x="913" y="1"/>
                    <a:pt x="77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0" name="Google Shape;1650;p35"/>
            <p:cNvSpPr/>
            <p:nvPr/>
          </p:nvSpPr>
          <p:spPr>
            <a:xfrm>
              <a:off x="1806317" y="327523"/>
              <a:ext cx="51150" cy="45061"/>
            </a:xfrm>
            <a:custGeom>
              <a:avLst/>
              <a:gdLst/>
              <a:ahLst/>
              <a:cxnLst/>
              <a:rect l="l" t="t" r="r" b="b"/>
              <a:pathLst>
                <a:path w="1554" h="1369" extrusionOk="0">
                  <a:moveTo>
                    <a:pt x="778" y="1"/>
                  </a:moveTo>
                  <a:cubicBezTo>
                    <a:pt x="562" y="1"/>
                    <a:pt x="349" y="103"/>
                    <a:pt x="216" y="293"/>
                  </a:cubicBezTo>
                  <a:cubicBezTo>
                    <a:pt x="0" y="604"/>
                    <a:pt x="77" y="1031"/>
                    <a:pt x="387" y="1246"/>
                  </a:cubicBezTo>
                  <a:cubicBezTo>
                    <a:pt x="506" y="1329"/>
                    <a:pt x="642" y="1369"/>
                    <a:pt x="777" y="1369"/>
                  </a:cubicBezTo>
                  <a:cubicBezTo>
                    <a:pt x="993" y="1369"/>
                    <a:pt x="1206" y="1266"/>
                    <a:pt x="1339" y="1075"/>
                  </a:cubicBezTo>
                  <a:cubicBezTo>
                    <a:pt x="1554" y="766"/>
                    <a:pt x="1478" y="339"/>
                    <a:pt x="1169" y="123"/>
                  </a:cubicBezTo>
                  <a:cubicBezTo>
                    <a:pt x="1050" y="41"/>
                    <a:pt x="913" y="1"/>
                    <a:pt x="77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1" name="Google Shape;1651;p35"/>
            <p:cNvSpPr/>
            <p:nvPr/>
          </p:nvSpPr>
          <p:spPr>
            <a:xfrm>
              <a:off x="1872245" y="492427"/>
              <a:ext cx="51216" cy="45061"/>
            </a:xfrm>
            <a:custGeom>
              <a:avLst/>
              <a:gdLst/>
              <a:ahLst/>
              <a:cxnLst/>
              <a:rect l="l" t="t" r="r" b="b"/>
              <a:pathLst>
                <a:path w="1556" h="1369" extrusionOk="0">
                  <a:moveTo>
                    <a:pt x="779" y="1"/>
                  </a:moveTo>
                  <a:cubicBezTo>
                    <a:pt x="563" y="1"/>
                    <a:pt x="350" y="103"/>
                    <a:pt x="218" y="293"/>
                  </a:cubicBezTo>
                  <a:cubicBezTo>
                    <a:pt x="1" y="603"/>
                    <a:pt x="77" y="1029"/>
                    <a:pt x="388" y="1246"/>
                  </a:cubicBezTo>
                  <a:cubicBezTo>
                    <a:pt x="507" y="1329"/>
                    <a:pt x="643" y="1368"/>
                    <a:pt x="778" y="1368"/>
                  </a:cubicBezTo>
                  <a:cubicBezTo>
                    <a:pt x="994" y="1368"/>
                    <a:pt x="1207" y="1266"/>
                    <a:pt x="1340" y="1075"/>
                  </a:cubicBezTo>
                  <a:cubicBezTo>
                    <a:pt x="1555" y="766"/>
                    <a:pt x="1480" y="339"/>
                    <a:pt x="1170" y="123"/>
                  </a:cubicBezTo>
                  <a:cubicBezTo>
                    <a:pt x="1051" y="41"/>
                    <a:pt x="914" y="1"/>
                    <a:pt x="77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2" name="Google Shape;1652;p35"/>
            <p:cNvSpPr/>
            <p:nvPr/>
          </p:nvSpPr>
          <p:spPr>
            <a:xfrm>
              <a:off x="1872245" y="426465"/>
              <a:ext cx="51183" cy="45061"/>
            </a:xfrm>
            <a:custGeom>
              <a:avLst/>
              <a:gdLst/>
              <a:ahLst/>
              <a:cxnLst/>
              <a:rect l="l" t="t" r="r" b="b"/>
              <a:pathLst>
                <a:path w="1555" h="1369" extrusionOk="0">
                  <a:moveTo>
                    <a:pt x="778" y="0"/>
                  </a:moveTo>
                  <a:cubicBezTo>
                    <a:pt x="562" y="0"/>
                    <a:pt x="349" y="102"/>
                    <a:pt x="216" y="293"/>
                  </a:cubicBezTo>
                  <a:cubicBezTo>
                    <a:pt x="1" y="604"/>
                    <a:pt x="76" y="1030"/>
                    <a:pt x="386" y="1245"/>
                  </a:cubicBezTo>
                  <a:cubicBezTo>
                    <a:pt x="505" y="1328"/>
                    <a:pt x="642" y="1368"/>
                    <a:pt x="777" y="1368"/>
                  </a:cubicBezTo>
                  <a:cubicBezTo>
                    <a:pt x="993" y="1368"/>
                    <a:pt x="1206" y="1266"/>
                    <a:pt x="1338" y="1075"/>
                  </a:cubicBezTo>
                  <a:cubicBezTo>
                    <a:pt x="1554" y="765"/>
                    <a:pt x="1477" y="339"/>
                    <a:pt x="1168" y="123"/>
                  </a:cubicBezTo>
                  <a:cubicBezTo>
                    <a:pt x="1049" y="40"/>
                    <a:pt x="913" y="0"/>
                    <a:pt x="77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3" name="Google Shape;1653;p35"/>
            <p:cNvSpPr/>
            <p:nvPr/>
          </p:nvSpPr>
          <p:spPr>
            <a:xfrm>
              <a:off x="1806317" y="459413"/>
              <a:ext cx="51150" cy="45061"/>
            </a:xfrm>
            <a:custGeom>
              <a:avLst/>
              <a:gdLst/>
              <a:ahLst/>
              <a:cxnLst/>
              <a:rect l="l" t="t" r="r" b="b"/>
              <a:pathLst>
                <a:path w="1554" h="1369" extrusionOk="0">
                  <a:moveTo>
                    <a:pt x="778" y="1"/>
                  </a:moveTo>
                  <a:cubicBezTo>
                    <a:pt x="561" y="1"/>
                    <a:pt x="349" y="103"/>
                    <a:pt x="216" y="294"/>
                  </a:cubicBezTo>
                  <a:cubicBezTo>
                    <a:pt x="0" y="604"/>
                    <a:pt x="77" y="1030"/>
                    <a:pt x="387" y="1246"/>
                  </a:cubicBezTo>
                  <a:cubicBezTo>
                    <a:pt x="506" y="1329"/>
                    <a:pt x="642" y="1369"/>
                    <a:pt x="777" y="1369"/>
                  </a:cubicBezTo>
                  <a:cubicBezTo>
                    <a:pt x="993" y="1369"/>
                    <a:pt x="1206" y="1267"/>
                    <a:pt x="1339" y="1076"/>
                  </a:cubicBezTo>
                  <a:cubicBezTo>
                    <a:pt x="1554" y="765"/>
                    <a:pt x="1478" y="339"/>
                    <a:pt x="1169" y="124"/>
                  </a:cubicBezTo>
                  <a:cubicBezTo>
                    <a:pt x="1049" y="41"/>
                    <a:pt x="913" y="1"/>
                    <a:pt x="77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4" name="Google Shape;1654;p35"/>
            <p:cNvSpPr/>
            <p:nvPr/>
          </p:nvSpPr>
          <p:spPr>
            <a:xfrm>
              <a:off x="1740355" y="426432"/>
              <a:ext cx="51183" cy="45094"/>
            </a:xfrm>
            <a:custGeom>
              <a:avLst/>
              <a:gdLst/>
              <a:ahLst/>
              <a:cxnLst/>
              <a:rect l="l" t="t" r="r" b="b"/>
              <a:pathLst>
                <a:path w="1555" h="1370" extrusionOk="0">
                  <a:moveTo>
                    <a:pt x="778" y="1"/>
                  </a:moveTo>
                  <a:cubicBezTo>
                    <a:pt x="562" y="1"/>
                    <a:pt x="349" y="103"/>
                    <a:pt x="216" y="294"/>
                  </a:cubicBezTo>
                  <a:cubicBezTo>
                    <a:pt x="1" y="605"/>
                    <a:pt x="76" y="1031"/>
                    <a:pt x="386" y="1246"/>
                  </a:cubicBezTo>
                  <a:cubicBezTo>
                    <a:pt x="505" y="1329"/>
                    <a:pt x="642" y="1369"/>
                    <a:pt x="777" y="1369"/>
                  </a:cubicBezTo>
                  <a:cubicBezTo>
                    <a:pt x="993" y="1369"/>
                    <a:pt x="1206" y="1267"/>
                    <a:pt x="1338" y="1076"/>
                  </a:cubicBezTo>
                  <a:cubicBezTo>
                    <a:pt x="1554" y="766"/>
                    <a:pt x="1478" y="340"/>
                    <a:pt x="1168" y="124"/>
                  </a:cubicBezTo>
                  <a:cubicBezTo>
                    <a:pt x="1049" y="41"/>
                    <a:pt x="913" y="1"/>
                    <a:pt x="77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5" name="Google Shape;1655;p35"/>
            <p:cNvSpPr/>
            <p:nvPr/>
          </p:nvSpPr>
          <p:spPr>
            <a:xfrm>
              <a:off x="1806317" y="393518"/>
              <a:ext cx="51150" cy="45028"/>
            </a:xfrm>
            <a:custGeom>
              <a:avLst/>
              <a:gdLst/>
              <a:ahLst/>
              <a:cxnLst/>
              <a:rect l="l" t="t" r="r" b="b"/>
              <a:pathLst>
                <a:path w="1554" h="1368" extrusionOk="0">
                  <a:moveTo>
                    <a:pt x="778" y="0"/>
                  </a:moveTo>
                  <a:cubicBezTo>
                    <a:pt x="562" y="0"/>
                    <a:pt x="349" y="102"/>
                    <a:pt x="216" y="293"/>
                  </a:cubicBezTo>
                  <a:cubicBezTo>
                    <a:pt x="0" y="602"/>
                    <a:pt x="77" y="1028"/>
                    <a:pt x="387" y="1245"/>
                  </a:cubicBezTo>
                  <a:cubicBezTo>
                    <a:pt x="505" y="1328"/>
                    <a:pt x="642" y="1368"/>
                    <a:pt x="777" y="1368"/>
                  </a:cubicBezTo>
                  <a:cubicBezTo>
                    <a:pt x="993" y="1368"/>
                    <a:pt x="1206" y="1265"/>
                    <a:pt x="1339" y="1075"/>
                  </a:cubicBezTo>
                  <a:cubicBezTo>
                    <a:pt x="1554" y="765"/>
                    <a:pt x="1478" y="339"/>
                    <a:pt x="1169" y="123"/>
                  </a:cubicBezTo>
                  <a:cubicBezTo>
                    <a:pt x="1050" y="40"/>
                    <a:pt x="913" y="0"/>
                    <a:pt x="77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6" name="Google Shape;1656;p35"/>
            <p:cNvSpPr/>
            <p:nvPr/>
          </p:nvSpPr>
          <p:spPr>
            <a:xfrm>
              <a:off x="1806317" y="591303"/>
              <a:ext cx="51150" cy="45061"/>
            </a:xfrm>
            <a:custGeom>
              <a:avLst/>
              <a:gdLst/>
              <a:ahLst/>
              <a:cxnLst/>
              <a:rect l="l" t="t" r="r" b="b"/>
              <a:pathLst>
                <a:path w="1554" h="1369" extrusionOk="0">
                  <a:moveTo>
                    <a:pt x="778" y="1"/>
                  </a:moveTo>
                  <a:cubicBezTo>
                    <a:pt x="562" y="1"/>
                    <a:pt x="349" y="103"/>
                    <a:pt x="216" y="294"/>
                  </a:cubicBezTo>
                  <a:cubicBezTo>
                    <a:pt x="0" y="604"/>
                    <a:pt x="77" y="1030"/>
                    <a:pt x="387" y="1246"/>
                  </a:cubicBezTo>
                  <a:cubicBezTo>
                    <a:pt x="506" y="1329"/>
                    <a:pt x="642" y="1368"/>
                    <a:pt x="777" y="1368"/>
                  </a:cubicBezTo>
                  <a:cubicBezTo>
                    <a:pt x="993" y="1368"/>
                    <a:pt x="1206" y="1267"/>
                    <a:pt x="1339" y="1076"/>
                  </a:cubicBezTo>
                  <a:cubicBezTo>
                    <a:pt x="1554" y="766"/>
                    <a:pt x="1478" y="339"/>
                    <a:pt x="1169" y="124"/>
                  </a:cubicBezTo>
                  <a:cubicBezTo>
                    <a:pt x="1050" y="41"/>
                    <a:pt x="913" y="1"/>
                    <a:pt x="77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7" name="Google Shape;1657;p35"/>
            <p:cNvSpPr/>
            <p:nvPr/>
          </p:nvSpPr>
          <p:spPr>
            <a:xfrm>
              <a:off x="1806317" y="525408"/>
              <a:ext cx="51150" cy="45028"/>
            </a:xfrm>
            <a:custGeom>
              <a:avLst/>
              <a:gdLst/>
              <a:ahLst/>
              <a:cxnLst/>
              <a:rect l="l" t="t" r="r" b="b"/>
              <a:pathLst>
                <a:path w="1554" h="1368" extrusionOk="0">
                  <a:moveTo>
                    <a:pt x="778" y="0"/>
                  </a:moveTo>
                  <a:cubicBezTo>
                    <a:pt x="562" y="0"/>
                    <a:pt x="349" y="102"/>
                    <a:pt x="216" y="293"/>
                  </a:cubicBezTo>
                  <a:cubicBezTo>
                    <a:pt x="0" y="603"/>
                    <a:pt x="77" y="1030"/>
                    <a:pt x="387" y="1245"/>
                  </a:cubicBezTo>
                  <a:cubicBezTo>
                    <a:pt x="506" y="1328"/>
                    <a:pt x="642" y="1368"/>
                    <a:pt x="777" y="1368"/>
                  </a:cubicBezTo>
                  <a:cubicBezTo>
                    <a:pt x="993" y="1368"/>
                    <a:pt x="1206" y="1266"/>
                    <a:pt x="1339" y="1075"/>
                  </a:cubicBezTo>
                  <a:cubicBezTo>
                    <a:pt x="1554" y="765"/>
                    <a:pt x="1478" y="338"/>
                    <a:pt x="1169" y="122"/>
                  </a:cubicBezTo>
                  <a:cubicBezTo>
                    <a:pt x="1050" y="40"/>
                    <a:pt x="913" y="0"/>
                    <a:pt x="77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8" name="Google Shape;1658;p35"/>
            <p:cNvSpPr/>
            <p:nvPr/>
          </p:nvSpPr>
          <p:spPr>
            <a:xfrm>
              <a:off x="1806317" y="723193"/>
              <a:ext cx="51150" cy="45061"/>
            </a:xfrm>
            <a:custGeom>
              <a:avLst/>
              <a:gdLst/>
              <a:ahLst/>
              <a:cxnLst/>
              <a:rect l="l" t="t" r="r" b="b"/>
              <a:pathLst>
                <a:path w="1554" h="1369" extrusionOk="0">
                  <a:moveTo>
                    <a:pt x="778" y="1"/>
                  </a:moveTo>
                  <a:cubicBezTo>
                    <a:pt x="562" y="1"/>
                    <a:pt x="349" y="103"/>
                    <a:pt x="216" y="294"/>
                  </a:cubicBezTo>
                  <a:cubicBezTo>
                    <a:pt x="0" y="605"/>
                    <a:pt x="77" y="1031"/>
                    <a:pt x="387" y="1246"/>
                  </a:cubicBezTo>
                  <a:cubicBezTo>
                    <a:pt x="505" y="1329"/>
                    <a:pt x="642" y="1369"/>
                    <a:pt x="777" y="1369"/>
                  </a:cubicBezTo>
                  <a:cubicBezTo>
                    <a:pt x="993" y="1369"/>
                    <a:pt x="1206" y="1266"/>
                    <a:pt x="1339" y="1076"/>
                  </a:cubicBezTo>
                  <a:cubicBezTo>
                    <a:pt x="1554" y="766"/>
                    <a:pt x="1478" y="339"/>
                    <a:pt x="1169" y="123"/>
                  </a:cubicBezTo>
                  <a:cubicBezTo>
                    <a:pt x="1050" y="41"/>
                    <a:pt x="913" y="1"/>
                    <a:pt x="77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9" name="Google Shape;1659;p35"/>
            <p:cNvSpPr/>
            <p:nvPr/>
          </p:nvSpPr>
          <p:spPr>
            <a:xfrm>
              <a:off x="1740355" y="690245"/>
              <a:ext cx="51183" cy="45061"/>
            </a:xfrm>
            <a:custGeom>
              <a:avLst/>
              <a:gdLst/>
              <a:ahLst/>
              <a:cxnLst/>
              <a:rect l="l" t="t" r="r" b="b"/>
              <a:pathLst>
                <a:path w="1555" h="1369" extrusionOk="0">
                  <a:moveTo>
                    <a:pt x="778" y="1"/>
                  </a:moveTo>
                  <a:cubicBezTo>
                    <a:pt x="562" y="1"/>
                    <a:pt x="349" y="103"/>
                    <a:pt x="216" y="294"/>
                  </a:cubicBezTo>
                  <a:cubicBezTo>
                    <a:pt x="1" y="603"/>
                    <a:pt x="76" y="1030"/>
                    <a:pt x="386" y="1246"/>
                  </a:cubicBezTo>
                  <a:cubicBezTo>
                    <a:pt x="505" y="1328"/>
                    <a:pt x="641" y="1368"/>
                    <a:pt x="777" y="1368"/>
                  </a:cubicBezTo>
                  <a:cubicBezTo>
                    <a:pt x="993" y="1368"/>
                    <a:pt x="1206" y="1266"/>
                    <a:pt x="1338" y="1076"/>
                  </a:cubicBezTo>
                  <a:cubicBezTo>
                    <a:pt x="1554" y="766"/>
                    <a:pt x="1478" y="338"/>
                    <a:pt x="1168" y="123"/>
                  </a:cubicBezTo>
                  <a:cubicBezTo>
                    <a:pt x="1049" y="40"/>
                    <a:pt x="913" y="1"/>
                    <a:pt x="77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0" name="Google Shape;1660;p35"/>
            <p:cNvSpPr/>
            <p:nvPr/>
          </p:nvSpPr>
          <p:spPr>
            <a:xfrm>
              <a:off x="1806317" y="657265"/>
              <a:ext cx="51150" cy="45061"/>
            </a:xfrm>
            <a:custGeom>
              <a:avLst/>
              <a:gdLst/>
              <a:ahLst/>
              <a:cxnLst/>
              <a:rect l="l" t="t" r="r" b="b"/>
              <a:pathLst>
                <a:path w="1554" h="1369" extrusionOk="0">
                  <a:moveTo>
                    <a:pt x="778" y="1"/>
                  </a:moveTo>
                  <a:cubicBezTo>
                    <a:pt x="562" y="1"/>
                    <a:pt x="349" y="103"/>
                    <a:pt x="216" y="293"/>
                  </a:cubicBezTo>
                  <a:cubicBezTo>
                    <a:pt x="0" y="604"/>
                    <a:pt x="77" y="1031"/>
                    <a:pt x="387" y="1246"/>
                  </a:cubicBezTo>
                  <a:cubicBezTo>
                    <a:pt x="506" y="1329"/>
                    <a:pt x="642" y="1369"/>
                    <a:pt x="777" y="1369"/>
                  </a:cubicBezTo>
                  <a:cubicBezTo>
                    <a:pt x="993" y="1369"/>
                    <a:pt x="1206" y="1266"/>
                    <a:pt x="1339" y="1075"/>
                  </a:cubicBezTo>
                  <a:cubicBezTo>
                    <a:pt x="1554" y="766"/>
                    <a:pt x="1478" y="339"/>
                    <a:pt x="1169" y="123"/>
                  </a:cubicBezTo>
                  <a:cubicBezTo>
                    <a:pt x="1050" y="41"/>
                    <a:pt x="913" y="1"/>
                    <a:pt x="77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1" name="Google Shape;1661;p35"/>
            <p:cNvSpPr/>
            <p:nvPr/>
          </p:nvSpPr>
          <p:spPr>
            <a:xfrm>
              <a:off x="1872278" y="888064"/>
              <a:ext cx="51183" cy="45061"/>
            </a:xfrm>
            <a:custGeom>
              <a:avLst/>
              <a:gdLst/>
              <a:ahLst/>
              <a:cxnLst/>
              <a:rect l="l" t="t" r="r" b="b"/>
              <a:pathLst>
                <a:path w="1555" h="1369" extrusionOk="0">
                  <a:moveTo>
                    <a:pt x="778" y="0"/>
                  </a:moveTo>
                  <a:cubicBezTo>
                    <a:pt x="561" y="0"/>
                    <a:pt x="349" y="103"/>
                    <a:pt x="217" y="294"/>
                  </a:cubicBezTo>
                  <a:cubicBezTo>
                    <a:pt x="1" y="603"/>
                    <a:pt x="76" y="1030"/>
                    <a:pt x="387" y="1246"/>
                  </a:cubicBezTo>
                  <a:cubicBezTo>
                    <a:pt x="506" y="1329"/>
                    <a:pt x="642" y="1369"/>
                    <a:pt x="777" y="1369"/>
                  </a:cubicBezTo>
                  <a:cubicBezTo>
                    <a:pt x="993" y="1369"/>
                    <a:pt x="1206" y="1267"/>
                    <a:pt x="1339" y="1076"/>
                  </a:cubicBezTo>
                  <a:cubicBezTo>
                    <a:pt x="1554" y="765"/>
                    <a:pt x="1479" y="338"/>
                    <a:pt x="1169" y="123"/>
                  </a:cubicBezTo>
                  <a:cubicBezTo>
                    <a:pt x="1049" y="40"/>
                    <a:pt x="913" y="0"/>
                    <a:pt x="77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2" name="Google Shape;1662;p35"/>
            <p:cNvSpPr/>
            <p:nvPr/>
          </p:nvSpPr>
          <p:spPr>
            <a:xfrm>
              <a:off x="1806317" y="921077"/>
              <a:ext cx="51150" cy="45028"/>
            </a:xfrm>
            <a:custGeom>
              <a:avLst/>
              <a:gdLst/>
              <a:ahLst/>
              <a:cxnLst/>
              <a:rect l="l" t="t" r="r" b="b"/>
              <a:pathLst>
                <a:path w="1554" h="1368" extrusionOk="0">
                  <a:moveTo>
                    <a:pt x="778" y="0"/>
                  </a:moveTo>
                  <a:cubicBezTo>
                    <a:pt x="562" y="0"/>
                    <a:pt x="349" y="102"/>
                    <a:pt x="216" y="293"/>
                  </a:cubicBezTo>
                  <a:cubicBezTo>
                    <a:pt x="0" y="603"/>
                    <a:pt x="77" y="1030"/>
                    <a:pt x="387" y="1245"/>
                  </a:cubicBezTo>
                  <a:cubicBezTo>
                    <a:pt x="505" y="1328"/>
                    <a:pt x="642" y="1368"/>
                    <a:pt x="777" y="1368"/>
                  </a:cubicBezTo>
                  <a:cubicBezTo>
                    <a:pt x="993" y="1368"/>
                    <a:pt x="1206" y="1266"/>
                    <a:pt x="1339" y="1075"/>
                  </a:cubicBezTo>
                  <a:cubicBezTo>
                    <a:pt x="1554" y="764"/>
                    <a:pt x="1478" y="339"/>
                    <a:pt x="1169" y="123"/>
                  </a:cubicBezTo>
                  <a:cubicBezTo>
                    <a:pt x="1050" y="40"/>
                    <a:pt x="913" y="0"/>
                    <a:pt x="77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3" name="Google Shape;1663;p35"/>
            <p:cNvSpPr/>
            <p:nvPr/>
          </p:nvSpPr>
          <p:spPr>
            <a:xfrm>
              <a:off x="1740355" y="888064"/>
              <a:ext cx="51216" cy="45061"/>
            </a:xfrm>
            <a:custGeom>
              <a:avLst/>
              <a:gdLst/>
              <a:ahLst/>
              <a:cxnLst/>
              <a:rect l="l" t="t" r="r" b="b"/>
              <a:pathLst>
                <a:path w="1556" h="1369" extrusionOk="0">
                  <a:moveTo>
                    <a:pt x="777" y="0"/>
                  </a:moveTo>
                  <a:cubicBezTo>
                    <a:pt x="561" y="0"/>
                    <a:pt x="349" y="103"/>
                    <a:pt x="216" y="294"/>
                  </a:cubicBezTo>
                  <a:cubicBezTo>
                    <a:pt x="1" y="603"/>
                    <a:pt x="76" y="1030"/>
                    <a:pt x="386" y="1246"/>
                  </a:cubicBezTo>
                  <a:cubicBezTo>
                    <a:pt x="505" y="1329"/>
                    <a:pt x="641" y="1368"/>
                    <a:pt x="777" y="1368"/>
                  </a:cubicBezTo>
                  <a:cubicBezTo>
                    <a:pt x="993" y="1368"/>
                    <a:pt x="1206" y="1266"/>
                    <a:pt x="1338" y="1076"/>
                  </a:cubicBezTo>
                  <a:cubicBezTo>
                    <a:pt x="1555" y="765"/>
                    <a:pt x="1478" y="339"/>
                    <a:pt x="1168" y="123"/>
                  </a:cubicBezTo>
                  <a:cubicBezTo>
                    <a:pt x="1049" y="40"/>
                    <a:pt x="913" y="0"/>
                    <a:pt x="77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4" name="Google Shape;1664;p35"/>
            <p:cNvSpPr/>
            <p:nvPr/>
          </p:nvSpPr>
          <p:spPr>
            <a:xfrm>
              <a:off x="1806317" y="855149"/>
              <a:ext cx="51150" cy="45028"/>
            </a:xfrm>
            <a:custGeom>
              <a:avLst/>
              <a:gdLst/>
              <a:ahLst/>
              <a:cxnLst/>
              <a:rect l="l" t="t" r="r" b="b"/>
              <a:pathLst>
                <a:path w="1554" h="1368" extrusionOk="0">
                  <a:moveTo>
                    <a:pt x="778" y="0"/>
                  </a:moveTo>
                  <a:cubicBezTo>
                    <a:pt x="562" y="0"/>
                    <a:pt x="349" y="102"/>
                    <a:pt x="216" y="293"/>
                  </a:cubicBezTo>
                  <a:cubicBezTo>
                    <a:pt x="0" y="603"/>
                    <a:pt x="77" y="1029"/>
                    <a:pt x="387" y="1245"/>
                  </a:cubicBezTo>
                  <a:cubicBezTo>
                    <a:pt x="506" y="1328"/>
                    <a:pt x="642" y="1368"/>
                    <a:pt x="777" y="1368"/>
                  </a:cubicBezTo>
                  <a:cubicBezTo>
                    <a:pt x="993" y="1368"/>
                    <a:pt x="1206" y="1266"/>
                    <a:pt x="1339" y="1075"/>
                  </a:cubicBezTo>
                  <a:cubicBezTo>
                    <a:pt x="1554" y="765"/>
                    <a:pt x="1478" y="338"/>
                    <a:pt x="1169" y="122"/>
                  </a:cubicBezTo>
                  <a:cubicBezTo>
                    <a:pt x="1050" y="40"/>
                    <a:pt x="913" y="0"/>
                    <a:pt x="77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5" name="Google Shape;1665;p35"/>
            <p:cNvSpPr/>
            <p:nvPr/>
          </p:nvSpPr>
          <p:spPr>
            <a:xfrm>
              <a:off x="1740355" y="822135"/>
              <a:ext cx="51216" cy="45061"/>
            </a:xfrm>
            <a:custGeom>
              <a:avLst/>
              <a:gdLst/>
              <a:ahLst/>
              <a:cxnLst/>
              <a:rect l="l" t="t" r="r" b="b"/>
              <a:pathLst>
                <a:path w="1556" h="1369" extrusionOk="0">
                  <a:moveTo>
                    <a:pt x="778" y="1"/>
                  </a:moveTo>
                  <a:cubicBezTo>
                    <a:pt x="562" y="1"/>
                    <a:pt x="349" y="103"/>
                    <a:pt x="216" y="293"/>
                  </a:cubicBezTo>
                  <a:cubicBezTo>
                    <a:pt x="1" y="603"/>
                    <a:pt x="76" y="1031"/>
                    <a:pt x="386" y="1246"/>
                  </a:cubicBezTo>
                  <a:cubicBezTo>
                    <a:pt x="505" y="1329"/>
                    <a:pt x="641" y="1368"/>
                    <a:pt x="776" y="1368"/>
                  </a:cubicBezTo>
                  <a:cubicBezTo>
                    <a:pt x="993" y="1368"/>
                    <a:pt x="1206" y="1266"/>
                    <a:pt x="1338" y="1075"/>
                  </a:cubicBezTo>
                  <a:cubicBezTo>
                    <a:pt x="1555" y="766"/>
                    <a:pt x="1478" y="339"/>
                    <a:pt x="1168" y="123"/>
                  </a:cubicBezTo>
                  <a:cubicBezTo>
                    <a:pt x="1049" y="41"/>
                    <a:pt x="913" y="1"/>
                    <a:pt x="77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6" name="Google Shape;1666;p35"/>
            <p:cNvSpPr/>
            <p:nvPr/>
          </p:nvSpPr>
          <p:spPr>
            <a:xfrm>
              <a:off x="1806317" y="789155"/>
              <a:ext cx="51150" cy="45061"/>
            </a:xfrm>
            <a:custGeom>
              <a:avLst/>
              <a:gdLst/>
              <a:ahLst/>
              <a:cxnLst/>
              <a:rect l="l" t="t" r="r" b="b"/>
              <a:pathLst>
                <a:path w="1554" h="1369" extrusionOk="0">
                  <a:moveTo>
                    <a:pt x="778" y="1"/>
                  </a:moveTo>
                  <a:cubicBezTo>
                    <a:pt x="561" y="1"/>
                    <a:pt x="349" y="103"/>
                    <a:pt x="216" y="294"/>
                  </a:cubicBezTo>
                  <a:cubicBezTo>
                    <a:pt x="0" y="604"/>
                    <a:pt x="77" y="1030"/>
                    <a:pt x="387" y="1246"/>
                  </a:cubicBezTo>
                  <a:cubicBezTo>
                    <a:pt x="506" y="1329"/>
                    <a:pt x="642" y="1369"/>
                    <a:pt x="777" y="1369"/>
                  </a:cubicBezTo>
                  <a:cubicBezTo>
                    <a:pt x="993" y="1369"/>
                    <a:pt x="1206" y="1267"/>
                    <a:pt x="1339" y="1076"/>
                  </a:cubicBezTo>
                  <a:cubicBezTo>
                    <a:pt x="1554" y="765"/>
                    <a:pt x="1478" y="339"/>
                    <a:pt x="1169" y="124"/>
                  </a:cubicBezTo>
                  <a:cubicBezTo>
                    <a:pt x="1049" y="41"/>
                    <a:pt x="913" y="1"/>
                    <a:pt x="77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7" name="Google Shape;1667;p35"/>
            <p:cNvSpPr/>
            <p:nvPr/>
          </p:nvSpPr>
          <p:spPr>
            <a:xfrm>
              <a:off x="1773007" y="1021237"/>
              <a:ext cx="17379" cy="28669"/>
            </a:xfrm>
            <a:custGeom>
              <a:avLst/>
              <a:gdLst/>
              <a:ahLst/>
              <a:cxnLst/>
              <a:rect l="l" t="t" r="r" b="b"/>
              <a:pathLst>
                <a:path w="528" h="871" extrusionOk="0">
                  <a:moveTo>
                    <a:pt x="1" y="0"/>
                  </a:moveTo>
                  <a:lnTo>
                    <a:pt x="303" y="691"/>
                  </a:lnTo>
                  <a:cubicBezTo>
                    <a:pt x="334" y="761"/>
                    <a:pt x="377" y="820"/>
                    <a:pt x="429" y="870"/>
                  </a:cubicBezTo>
                  <a:cubicBezTo>
                    <a:pt x="527" y="587"/>
                    <a:pt x="435" y="264"/>
                    <a:pt x="176" y="85"/>
                  </a:cubicBezTo>
                  <a:cubicBezTo>
                    <a:pt x="121" y="47"/>
                    <a:pt x="62" y="21"/>
                    <a:pt x="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8" name="Google Shape;1668;p35"/>
            <p:cNvSpPr/>
            <p:nvPr/>
          </p:nvSpPr>
          <p:spPr>
            <a:xfrm>
              <a:off x="1806317" y="987006"/>
              <a:ext cx="51150" cy="45028"/>
            </a:xfrm>
            <a:custGeom>
              <a:avLst/>
              <a:gdLst/>
              <a:ahLst/>
              <a:cxnLst/>
              <a:rect l="l" t="t" r="r" b="b"/>
              <a:pathLst>
                <a:path w="1554" h="1368" extrusionOk="0">
                  <a:moveTo>
                    <a:pt x="778" y="0"/>
                  </a:moveTo>
                  <a:cubicBezTo>
                    <a:pt x="561" y="0"/>
                    <a:pt x="349" y="102"/>
                    <a:pt x="216" y="293"/>
                  </a:cubicBezTo>
                  <a:cubicBezTo>
                    <a:pt x="0" y="603"/>
                    <a:pt x="77" y="1030"/>
                    <a:pt x="387" y="1246"/>
                  </a:cubicBezTo>
                  <a:cubicBezTo>
                    <a:pt x="506" y="1328"/>
                    <a:pt x="642" y="1368"/>
                    <a:pt x="777" y="1368"/>
                  </a:cubicBezTo>
                  <a:cubicBezTo>
                    <a:pt x="993" y="1368"/>
                    <a:pt x="1206" y="1266"/>
                    <a:pt x="1339" y="1075"/>
                  </a:cubicBezTo>
                  <a:cubicBezTo>
                    <a:pt x="1554" y="765"/>
                    <a:pt x="1478" y="339"/>
                    <a:pt x="1169" y="123"/>
                  </a:cubicBezTo>
                  <a:cubicBezTo>
                    <a:pt x="1049" y="40"/>
                    <a:pt x="913" y="0"/>
                    <a:pt x="77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9" name="Google Shape;1669;p35"/>
            <p:cNvSpPr/>
            <p:nvPr/>
          </p:nvSpPr>
          <p:spPr>
            <a:xfrm>
              <a:off x="1740355" y="360504"/>
              <a:ext cx="51216" cy="45061"/>
            </a:xfrm>
            <a:custGeom>
              <a:avLst/>
              <a:gdLst/>
              <a:ahLst/>
              <a:cxnLst/>
              <a:rect l="l" t="t" r="r" b="b"/>
              <a:pathLst>
                <a:path w="1556" h="1369" extrusionOk="0">
                  <a:moveTo>
                    <a:pt x="778" y="0"/>
                  </a:moveTo>
                  <a:cubicBezTo>
                    <a:pt x="562" y="0"/>
                    <a:pt x="350" y="102"/>
                    <a:pt x="217" y="294"/>
                  </a:cubicBezTo>
                  <a:cubicBezTo>
                    <a:pt x="1" y="604"/>
                    <a:pt x="76" y="1030"/>
                    <a:pt x="387" y="1246"/>
                  </a:cubicBezTo>
                  <a:cubicBezTo>
                    <a:pt x="507" y="1328"/>
                    <a:pt x="643" y="1368"/>
                    <a:pt x="778" y="1368"/>
                  </a:cubicBezTo>
                  <a:cubicBezTo>
                    <a:pt x="994" y="1368"/>
                    <a:pt x="1207" y="1266"/>
                    <a:pt x="1339" y="1076"/>
                  </a:cubicBezTo>
                  <a:cubicBezTo>
                    <a:pt x="1555" y="765"/>
                    <a:pt x="1480" y="338"/>
                    <a:pt x="1169" y="123"/>
                  </a:cubicBezTo>
                  <a:cubicBezTo>
                    <a:pt x="1050" y="40"/>
                    <a:pt x="914" y="0"/>
                    <a:pt x="77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0" name="Google Shape;1670;p35"/>
            <p:cNvSpPr/>
            <p:nvPr/>
          </p:nvSpPr>
          <p:spPr>
            <a:xfrm>
              <a:off x="1740355" y="294608"/>
              <a:ext cx="51150" cy="44995"/>
            </a:xfrm>
            <a:custGeom>
              <a:avLst/>
              <a:gdLst/>
              <a:ahLst/>
              <a:cxnLst/>
              <a:rect l="l" t="t" r="r" b="b"/>
              <a:pathLst>
                <a:path w="1554" h="1367" extrusionOk="0">
                  <a:moveTo>
                    <a:pt x="780" y="0"/>
                  </a:moveTo>
                  <a:cubicBezTo>
                    <a:pt x="733" y="0"/>
                    <a:pt x="686" y="5"/>
                    <a:pt x="640" y="14"/>
                  </a:cubicBezTo>
                  <a:lnTo>
                    <a:pt x="384" y="126"/>
                  </a:lnTo>
                  <a:cubicBezTo>
                    <a:pt x="321" y="171"/>
                    <a:pt x="263" y="224"/>
                    <a:pt x="216" y="292"/>
                  </a:cubicBezTo>
                  <a:cubicBezTo>
                    <a:pt x="1" y="602"/>
                    <a:pt x="76" y="1029"/>
                    <a:pt x="386" y="1244"/>
                  </a:cubicBezTo>
                  <a:cubicBezTo>
                    <a:pt x="505" y="1327"/>
                    <a:pt x="641" y="1367"/>
                    <a:pt x="777" y="1367"/>
                  </a:cubicBezTo>
                  <a:cubicBezTo>
                    <a:pt x="993" y="1367"/>
                    <a:pt x="1206" y="1265"/>
                    <a:pt x="1338" y="1074"/>
                  </a:cubicBezTo>
                  <a:cubicBezTo>
                    <a:pt x="1553" y="765"/>
                    <a:pt x="1478" y="337"/>
                    <a:pt x="1168" y="122"/>
                  </a:cubicBezTo>
                  <a:cubicBezTo>
                    <a:pt x="1050" y="39"/>
                    <a:pt x="914" y="0"/>
                    <a:pt x="78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1" name="Google Shape;1671;p35"/>
            <p:cNvSpPr/>
            <p:nvPr/>
          </p:nvSpPr>
          <p:spPr>
            <a:xfrm>
              <a:off x="1674394" y="327523"/>
              <a:ext cx="51183" cy="45061"/>
            </a:xfrm>
            <a:custGeom>
              <a:avLst/>
              <a:gdLst/>
              <a:ahLst/>
              <a:cxnLst/>
              <a:rect l="l" t="t" r="r" b="b"/>
              <a:pathLst>
                <a:path w="1555" h="1369" extrusionOk="0">
                  <a:moveTo>
                    <a:pt x="779" y="1"/>
                  </a:moveTo>
                  <a:cubicBezTo>
                    <a:pt x="562" y="1"/>
                    <a:pt x="350" y="103"/>
                    <a:pt x="218" y="293"/>
                  </a:cubicBezTo>
                  <a:cubicBezTo>
                    <a:pt x="1" y="604"/>
                    <a:pt x="77" y="1031"/>
                    <a:pt x="388" y="1246"/>
                  </a:cubicBezTo>
                  <a:cubicBezTo>
                    <a:pt x="507" y="1329"/>
                    <a:pt x="643" y="1369"/>
                    <a:pt x="778" y="1369"/>
                  </a:cubicBezTo>
                  <a:cubicBezTo>
                    <a:pt x="994" y="1369"/>
                    <a:pt x="1207" y="1266"/>
                    <a:pt x="1339" y="1075"/>
                  </a:cubicBezTo>
                  <a:cubicBezTo>
                    <a:pt x="1555" y="766"/>
                    <a:pt x="1479" y="339"/>
                    <a:pt x="1170" y="123"/>
                  </a:cubicBezTo>
                  <a:cubicBezTo>
                    <a:pt x="1050" y="41"/>
                    <a:pt x="914" y="1"/>
                    <a:pt x="77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2" name="Google Shape;1672;p35"/>
            <p:cNvSpPr/>
            <p:nvPr/>
          </p:nvSpPr>
          <p:spPr>
            <a:xfrm>
              <a:off x="1740355" y="492427"/>
              <a:ext cx="51216" cy="45061"/>
            </a:xfrm>
            <a:custGeom>
              <a:avLst/>
              <a:gdLst/>
              <a:ahLst/>
              <a:cxnLst/>
              <a:rect l="l" t="t" r="r" b="b"/>
              <a:pathLst>
                <a:path w="1556" h="1369" extrusionOk="0">
                  <a:moveTo>
                    <a:pt x="779" y="1"/>
                  </a:moveTo>
                  <a:cubicBezTo>
                    <a:pt x="563" y="1"/>
                    <a:pt x="350" y="103"/>
                    <a:pt x="217" y="293"/>
                  </a:cubicBezTo>
                  <a:cubicBezTo>
                    <a:pt x="1" y="603"/>
                    <a:pt x="76" y="1029"/>
                    <a:pt x="387" y="1246"/>
                  </a:cubicBezTo>
                  <a:cubicBezTo>
                    <a:pt x="506" y="1329"/>
                    <a:pt x="643" y="1368"/>
                    <a:pt x="778" y="1368"/>
                  </a:cubicBezTo>
                  <a:cubicBezTo>
                    <a:pt x="994" y="1368"/>
                    <a:pt x="1207" y="1266"/>
                    <a:pt x="1339" y="1075"/>
                  </a:cubicBezTo>
                  <a:cubicBezTo>
                    <a:pt x="1555" y="766"/>
                    <a:pt x="1480" y="339"/>
                    <a:pt x="1169" y="123"/>
                  </a:cubicBezTo>
                  <a:cubicBezTo>
                    <a:pt x="1050" y="41"/>
                    <a:pt x="914" y="1"/>
                    <a:pt x="77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3" name="Google Shape;1673;p35"/>
            <p:cNvSpPr/>
            <p:nvPr/>
          </p:nvSpPr>
          <p:spPr>
            <a:xfrm>
              <a:off x="1674394" y="459413"/>
              <a:ext cx="51183" cy="45061"/>
            </a:xfrm>
            <a:custGeom>
              <a:avLst/>
              <a:gdLst/>
              <a:ahLst/>
              <a:cxnLst/>
              <a:rect l="l" t="t" r="r" b="b"/>
              <a:pathLst>
                <a:path w="1555" h="1369" extrusionOk="0">
                  <a:moveTo>
                    <a:pt x="778" y="1"/>
                  </a:moveTo>
                  <a:cubicBezTo>
                    <a:pt x="562" y="1"/>
                    <a:pt x="350" y="103"/>
                    <a:pt x="218" y="294"/>
                  </a:cubicBezTo>
                  <a:cubicBezTo>
                    <a:pt x="1" y="604"/>
                    <a:pt x="77" y="1030"/>
                    <a:pt x="388" y="1246"/>
                  </a:cubicBezTo>
                  <a:cubicBezTo>
                    <a:pt x="507" y="1329"/>
                    <a:pt x="643" y="1369"/>
                    <a:pt x="778" y="1369"/>
                  </a:cubicBezTo>
                  <a:cubicBezTo>
                    <a:pt x="994" y="1369"/>
                    <a:pt x="1207" y="1267"/>
                    <a:pt x="1339" y="1076"/>
                  </a:cubicBezTo>
                  <a:cubicBezTo>
                    <a:pt x="1555" y="765"/>
                    <a:pt x="1479" y="339"/>
                    <a:pt x="1170" y="124"/>
                  </a:cubicBezTo>
                  <a:cubicBezTo>
                    <a:pt x="1050" y="41"/>
                    <a:pt x="914" y="1"/>
                    <a:pt x="77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4" name="Google Shape;1674;p35"/>
            <p:cNvSpPr/>
            <p:nvPr/>
          </p:nvSpPr>
          <p:spPr>
            <a:xfrm>
              <a:off x="1608465" y="426432"/>
              <a:ext cx="51150" cy="45094"/>
            </a:xfrm>
            <a:custGeom>
              <a:avLst/>
              <a:gdLst/>
              <a:ahLst/>
              <a:cxnLst/>
              <a:rect l="l" t="t" r="r" b="b"/>
              <a:pathLst>
                <a:path w="1554" h="1370" extrusionOk="0">
                  <a:moveTo>
                    <a:pt x="778" y="1"/>
                  </a:moveTo>
                  <a:cubicBezTo>
                    <a:pt x="562" y="1"/>
                    <a:pt x="348" y="103"/>
                    <a:pt x="216" y="294"/>
                  </a:cubicBezTo>
                  <a:cubicBezTo>
                    <a:pt x="0" y="605"/>
                    <a:pt x="77" y="1031"/>
                    <a:pt x="386" y="1246"/>
                  </a:cubicBezTo>
                  <a:cubicBezTo>
                    <a:pt x="505" y="1329"/>
                    <a:pt x="642" y="1369"/>
                    <a:pt x="777" y="1369"/>
                  </a:cubicBezTo>
                  <a:cubicBezTo>
                    <a:pt x="993" y="1369"/>
                    <a:pt x="1206" y="1267"/>
                    <a:pt x="1339" y="1076"/>
                  </a:cubicBezTo>
                  <a:cubicBezTo>
                    <a:pt x="1553" y="766"/>
                    <a:pt x="1478" y="340"/>
                    <a:pt x="1168" y="124"/>
                  </a:cubicBezTo>
                  <a:cubicBezTo>
                    <a:pt x="1049" y="41"/>
                    <a:pt x="913" y="1"/>
                    <a:pt x="77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5" name="Google Shape;1675;p35"/>
            <p:cNvSpPr/>
            <p:nvPr/>
          </p:nvSpPr>
          <p:spPr>
            <a:xfrm>
              <a:off x="1674394" y="393518"/>
              <a:ext cx="51183" cy="45028"/>
            </a:xfrm>
            <a:custGeom>
              <a:avLst/>
              <a:gdLst/>
              <a:ahLst/>
              <a:cxnLst/>
              <a:rect l="l" t="t" r="r" b="b"/>
              <a:pathLst>
                <a:path w="1555" h="1368" extrusionOk="0">
                  <a:moveTo>
                    <a:pt x="779" y="0"/>
                  </a:moveTo>
                  <a:cubicBezTo>
                    <a:pt x="562" y="0"/>
                    <a:pt x="350" y="102"/>
                    <a:pt x="218" y="293"/>
                  </a:cubicBezTo>
                  <a:cubicBezTo>
                    <a:pt x="1" y="602"/>
                    <a:pt x="77" y="1028"/>
                    <a:pt x="388" y="1245"/>
                  </a:cubicBezTo>
                  <a:cubicBezTo>
                    <a:pt x="507" y="1328"/>
                    <a:pt x="643" y="1368"/>
                    <a:pt x="778" y="1368"/>
                  </a:cubicBezTo>
                  <a:cubicBezTo>
                    <a:pt x="994" y="1368"/>
                    <a:pt x="1207" y="1265"/>
                    <a:pt x="1339" y="1075"/>
                  </a:cubicBezTo>
                  <a:cubicBezTo>
                    <a:pt x="1555" y="765"/>
                    <a:pt x="1479" y="339"/>
                    <a:pt x="1170" y="123"/>
                  </a:cubicBezTo>
                  <a:cubicBezTo>
                    <a:pt x="1050" y="40"/>
                    <a:pt x="914" y="0"/>
                    <a:pt x="77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6" name="Google Shape;1676;p35"/>
            <p:cNvSpPr/>
            <p:nvPr/>
          </p:nvSpPr>
          <p:spPr>
            <a:xfrm>
              <a:off x="1740421" y="624317"/>
              <a:ext cx="51150" cy="45061"/>
            </a:xfrm>
            <a:custGeom>
              <a:avLst/>
              <a:gdLst/>
              <a:ahLst/>
              <a:cxnLst/>
              <a:rect l="l" t="t" r="r" b="b"/>
              <a:pathLst>
                <a:path w="1554" h="1369" extrusionOk="0">
                  <a:moveTo>
                    <a:pt x="777" y="1"/>
                  </a:moveTo>
                  <a:cubicBezTo>
                    <a:pt x="561" y="1"/>
                    <a:pt x="348" y="103"/>
                    <a:pt x="215" y="293"/>
                  </a:cubicBezTo>
                  <a:cubicBezTo>
                    <a:pt x="0" y="604"/>
                    <a:pt x="74" y="1029"/>
                    <a:pt x="385" y="1245"/>
                  </a:cubicBezTo>
                  <a:cubicBezTo>
                    <a:pt x="505" y="1328"/>
                    <a:pt x="641" y="1368"/>
                    <a:pt x="777" y="1368"/>
                  </a:cubicBezTo>
                  <a:cubicBezTo>
                    <a:pt x="993" y="1368"/>
                    <a:pt x="1205" y="1266"/>
                    <a:pt x="1337" y="1075"/>
                  </a:cubicBezTo>
                  <a:cubicBezTo>
                    <a:pt x="1553" y="766"/>
                    <a:pt x="1478" y="339"/>
                    <a:pt x="1167" y="123"/>
                  </a:cubicBezTo>
                  <a:cubicBezTo>
                    <a:pt x="1048" y="40"/>
                    <a:pt x="912" y="1"/>
                    <a:pt x="77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7" name="Google Shape;1677;p35"/>
            <p:cNvSpPr/>
            <p:nvPr/>
          </p:nvSpPr>
          <p:spPr>
            <a:xfrm>
              <a:off x="1674427" y="657297"/>
              <a:ext cx="51150" cy="45028"/>
            </a:xfrm>
            <a:custGeom>
              <a:avLst/>
              <a:gdLst/>
              <a:ahLst/>
              <a:cxnLst/>
              <a:rect l="l" t="t" r="r" b="b"/>
              <a:pathLst>
                <a:path w="1554" h="1368" extrusionOk="0">
                  <a:moveTo>
                    <a:pt x="777" y="0"/>
                  </a:moveTo>
                  <a:cubicBezTo>
                    <a:pt x="561" y="0"/>
                    <a:pt x="349" y="102"/>
                    <a:pt x="217" y="293"/>
                  </a:cubicBezTo>
                  <a:cubicBezTo>
                    <a:pt x="1" y="603"/>
                    <a:pt x="76" y="1030"/>
                    <a:pt x="387" y="1246"/>
                  </a:cubicBezTo>
                  <a:cubicBezTo>
                    <a:pt x="506" y="1328"/>
                    <a:pt x="642" y="1368"/>
                    <a:pt x="777" y="1368"/>
                  </a:cubicBezTo>
                  <a:cubicBezTo>
                    <a:pt x="993" y="1368"/>
                    <a:pt x="1206" y="1266"/>
                    <a:pt x="1338" y="1075"/>
                  </a:cubicBezTo>
                  <a:cubicBezTo>
                    <a:pt x="1554" y="764"/>
                    <a:pt x="1478" y="338"/>
                    <a:pt x="1169" y="123"/>
                  </a:cubicBezTo>
                  <a:cubicBezTo>
                    <a:pt x="1049" y="40"/>
                    <a:pt x="913" y="0"/>
                    <a:pt x="77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8" name="Google Shape;1678;p35"/>
            <p:cNvSpPr/>
            <p:nvPr/>
          </p:nvSpPr>
          <p:spPr>
            <a:xfrm>
              <a:off x="1740355" y="558355"/>
              <a:ext cx="51183" cy="45061"/>
            </a:xfrm>
            <a:custGeom>
              <a:avLst/>
              <a:gdLst/>
              <a:ahLst/>
              <a:cxnLst/>
              <a:rect l="l" t="t" r="r" b="b"/>
              <a:pathLst>
                <a:path w="1555" h="1369" extrusionOk="0">
                  <a:moveTo>
                    <a:pt x="778" y="0"/>
                  </a:moveTo>
                  <a:cubicBezTo>
                    <a:pt x="561" y="0"/>
                    <a:pt x="349" y="103"/>
                    <a:pt x="216" y="294"/>
                  </a:cubicBezTo>
                  <a:cubicBezTo>
                    <a:pt x="1" y="603"/>
                    <a:pt x="76" y="1030"/>
                    <a:pt x="386" y="1246"/>
                  </a:cubicBezTo>
                  <a:cubicBezTo>
                    <a:pt x="505" y="1329"/>
                    <a:pt x="641" y="1368"/>
                    <a:pt x="777" y="1368"/>
                  </a:cubicBezTo>
                  <a:cubicBezTo>
                    <a:pt x="993" y="1368"/>
                    <a:pt x="1206" y="1266"/>
                    <a:pt x="1338" y="1076"/>
                  </a:cubicBezTo>
                  <a:cubicBezTo>
                    <a:pt x="1554" y="765"/>
                    <a:pt x="1478" y="338"/>
                    <a:pt x="1168" y="124"/>
                  </a:cubicBezTo>
                  <a:cubicBezTo>
                    <a:pt x="1049" y="40"/>
                    <a:pt x="913" y="0"/>
                    <a:pt x="77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9" name="Google Shape;1679;p35"/>
            <p:cNvSpPr/>
            <p:nvPr/>
          </p:nvSpPr>
          <p:spPr>
            <a:xfrm>
              <a:off x="1674427" y="591303"/>
              <a:ext cx="51150" cy="45061"/>
            </a:xfrm>
            <a:custGeom>
              <a:avLst/>
              <a:gdLst/>
              <a:ahLst/>
              <a:cxnLst/>
              <a:rect l="l" t="t" r="r" b="b"/>
              <a:pathLst>
                <a:path w="1554" h="1369" extrusionOk="0">
                  <a:moveTo>
                    <a:pt x="778" y="1"/>
                  </a:moveTo>
                  <a:cubicBezTo>
                    <a:pt x="562" y="1"/>
                    <a:pt x="349" y="103"/>
                    <a:pt x="217" y="294"/>
                  </a:cubicBezTo>
                  <a:cubicBezTo>
                    <a:pt x="1" y="604"/>
                    <a:pt x="76" y="1030"/>
                    <a:pt x="387" y="1246"/>
                  </a:cubicBezTo>
                  <a:cubicBezTo>
                    <a:pt x="506" y="1329"/>
                    <a:pt x="642" y="1368"/>
                    <a:pt x="777" y="1368"/>
                  </a:cubicBezTo>
                  <a:cubicBezTo>
                    <a:pt x="993" y="1368"/>
                    <a:pt x="1206" y="1267"/>
                    <a:pt x="1338" y="1076"/>
                  </a:cubicBezTo>
                  <a:cubicBezTo>
                    <a:pt x="1554" y="766"/>
                    <a:pt x="1478" y="339"/>
                    <a:pt x="1169" y="124"/>
                  </a:cubicBezTo>
                  <a:cubicBezTo>
                    <a:pt x="1049" y="41"/>
                    <a:pt x="913" y="1"/>
                    <a:pt x="77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0" name="Google Shape;1680;p35"/>
            <p:cNvSpPr/>
            <p:nvPr/>
          </p:nvSpPr>
          <p:spPr>
            <a:xfrm>
              <a:off x="1674394" y="525408"/>
              <a:ext cx="51183" cy="45028"/>
            </a:xfrm>
            <a:custGeom>
              <a:avLst/>
              <a:gdLst/>
              <a:ahLst/>
              <a:cxnLst/>
              <a:rect l="l" t="t" r="r" b="b"/>
              <a:pathLst>
                <a:path w="1555" h="1368" extrusionOk="0">
                  <a:moveTo>
                    <a:pt x="779" y="0"/>
                  </a:moveTo>
                  <a:cubicBezTo>
                    <a:pt x="562" y="0"/>
                    <a:pt x="350" y="102"/>
                    <a:pt x="218" y="293"/>
                  </a:cubicBezTo>
                  <a:cubicBezTo>
                    <a:pt x="1" y="603"/>
                    <a:pt x="77" y="1030"/>
                    <a:pt x="388" y="1245"/>
                  </a:cubicBezTo>
                  <a:cubicBezTo>
                    <a:pt x="507" y="1328"/>
                    <a:pt x="643" y="1368"/>
                    <a:pt x="778" y="1368"/>
                  </a:cubicBezTo>
                  <a:cubicBezTo>
                    <a:pt x="994" y="1368"/>
                    <a:pt x="1207" y="1266"/>
                    <a:pt x="1339" y="1075"/>
                  </a:cubicBezTo>
                  <a:cubicBezTo>
                    <a:pt x="1555" y="765"/>
                    <a:pt x="1479" y="338"/>
                    <a:pt x="1170" y="122"/>
                  </a:cubicBezTo>
                  <a:cubicBezTo>
                    <a:pt x="1050" y="40"/>
                    <a:pt x="914" y="0"/>
                    <a:pt x="77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1" name="Google Shape;1681;p35"/>
            <p:cNvSpPr/>
            <p:nvPr/>
          </p:nvSpPr>
          <p:spPr>
            <a:xfrm>
              <a:off x="1740355" y="756207"/>
              <a:ext cx="51216" cy="45061"/>
            </a:xfrm>
            <a:custGeom>
              <a:avLst/>
              <a:gdLst/>
              <a:ahLst/>
              <a:cxnLst/>
              <a:rect l="l" t="t" r="r" b="b"/>
              <a:pathLst>
                <a:path w="1556" h="1369" extrusionOk="0">
                  <a:moveTo>
                    <a:pt x="779" y="0"/>
                  </a:moveTo>
                  <a:cubicBezTo>
                    <a:pt x="563" y="0"/>
                    <a:pt x="350" y="102"/>
                    <a:pt x="217" y="293"/>
                  </a:cubicBezTo>
                  <a:cubicBezTo>
                    <a:pt x="1" y="604"/>
                    <a:pt x="76" y="1029"/>
                    <a:pt x="387" y="1245"/>
                  </a:cubicBezTo>
                  <a:cubicBezTo>
                    <a:pt x="507" y="1328"/>
                    <a:pt x="643" y="1368"/>
                    <a:pt x="779" y="1368"/>
                  </a:cubicBezTo>
                  <a:cubicBezTo>
                    <a:pt x="995" y="1368"/>
                    <a:pt x="1207" y="1266"/>
                    <a:pt x="1339" y="1075"/>
                  </a:cubicBezTo>
                  <a:cubicBezTo>
                    <a:pt x="1555" y="765"/>
                    <a:pt x="1480" y="339"/>
                    <a:pt x="1169" y="123"/>
                  </a:cubicBezTo>
                  <a:cubicBezTo>
                    <a:pt x="1050" y="40"/>
                    <a:pt x="914" y="0"/>
                    <a:pt x="77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2" name="Google Shape;1682;p35"/>
            <p:cNvSpPr/>
            <p:nvPr/>
          </p:nvSpPr>
          <p:spPr>
            <a:xfrm>
              <a:off x="1674427" y="723226"/>
              <a:ext cx="51150" cy="45028"/>
            </a:xfrm>
            <a:custGeom>
              <a:avLst/>
              <a:gdLst/>
              <a:ahLst/>
              <a:cxnLst/>
              <a:rect l="l" t="t" r="r" b="b"/>
              <a:pathLst>
                <a:path w="1554" h="1368" extrusionOk="0">
                  <a:moveTo>
                    <a:pt x="778" y="0"/>
                  </a:moveTo>
                  <a:cubicBezTo>
                    <a:pt x="561" y="0"/>
                    <a:pt x="349" y="102"/>
                    <a:pt x="217" y="293"/>
                  </a:cubicBezTo>
                  <a:cubicBezTo>
                    <a:pt x="1" y="602"/>
                    <a:pt x="76" y="1030"/>
                    <a:pt x="387" y="1245"/>
                  </a:cubicBezTo>
                  <a:cubicBezTo>
                    <a:pt x="506" y="1328"/>
                    <a:pt x="642" y="1368"/>
                    <a:pt x="777" y="1368"/>
                  </a:cubicBezTo>
                  <a:cubicBezTo>
                    <a:pt x="993" y="1368"/>
                    <a:pt x="1206" y="1265"/>
                    <a:pt x="1338" y="1075"/>
                  </a:cubicBezTo>
                  <a:cubicBezTo>
                    <a:pt x="1554" y="765"/>
                    <a:pt x="1478" y="338"/>
                    <a:pt x="1169" y="122"/>
                  </a:cubicBezTo>
                  <a:cubicBezTo>
                    <a:pt x="1049" y="40"/>
                    <a:pt x="913" y="0"/>
                    <a:pt x="77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3" name="Google Shape;1683;p35"/>
            <p:cNvSpPr/>
            <p:nvPr/>
          </p:nvSpPr>
          <p:spPr>
            <a:xfrm>
              <a:off x="1628675" y="690311"/>
              <a:ext cx="30940" cy="41242"/>
            </a:xfrm>
            <a:custGeom>
              <a:avLst/>
              <a:gdLst/>
              <a:ahLst/>
              <a:cxnLst/>
              <a:rect l="l" t="t" r="r" b="b"/>
              <a:pathLst>
                <a:path w="940" h="1253" extrusionOk="0">
                  <a:moveTo>
                    <a:pt x="168" y="1"/>
                  </a:moveTo>
                  <a:cubicBezTo>
                    <a:pt x="112" y="1"/>
                    <a:pt x="55" y="8"/>
                    <a:pt x="0" y="21"/>
                  </a:cubicBezTo>
                  <a:lnTo>
                    <a:pt x="538" y="1252"/>
                  </a:lnTo>
                  <a:cubicBezTo>
                    <a:pt x="610" y="1207"/>
                    <a:pt x="673" y="1146"/>
                    <a:pt x="725" y="1074"/>
                  </a:cubicBezTo>
                  <a:cubicBezTo>
                    <a:pt x="939" y="763"/>
                    <a:pt x="864" y="336"/>
                    <a:pt x="554" y="121"/>
                  </a:cubicBezTo>
                  <a:cubicBezTo>
                    <a:pt x="436" y="39"/>
                    <a:pt x="302" y="1"/>
                    <a:pt x="16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4" name="Google Shape;1684;p35"/>
            <p:cNvSpPr/>
            <p:nvPr/>
          </p:nvSpPr>
          <p:spPr>
            <a:xfrm>
              <a:off x="1700429" y="855083"/>
              <a:ext cx="25147" cy="37457"/>
            </a:xfrm>
            <a:custGeom>
              <a:avLst/>
              <a:gdLst/>
              <a:ahLst/>
              <a:cxnLst/>
              <a:rect l="l" t="t" r="r" b="b"/>
              <a:pathLst>
                <a:path w="764" h="1138" extrusionOk="0">
                  <a:moveTo>
                    <a:pt x="0" y="1"/>
                  </a:moveTo>
                  <a:lnTo>
                    <a:pt x="497" y="1137"/>
                  </a:lnTo>
                  <a:cubicBezTo>
                    <a:pt x="514" y="1117"/>
                    <a:pt x="534" y="1099"/>
                    <a:pt x="548" y="1075"/>
                  </a:cubicBezTo>
                  <a:cubicBezTo>
                    <a:pt x="764" y="766"/>
                    <a:pt x="688" y="339"/>
                    <a:pt x="379" y="123"/>
                  </a:cubicBezTo>
                  <a:cubicBezTo>
                    <a:pt x="263" y="43"/>
                    <a:pt x="131" y="4"/>
                    <a:pt x="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5" name="Google Shape;1685;p35"/>
            <p:cNvSpPr/>
            <p:nvPr/>
          </p:nvSpPr>
          <p:spPr>
            <a:xfrm>
              <a:off x="1678607" y="789155"/>
              <a:ext cx="46970" cy="44995"/>
            </a:xfrm>
            <a:custGeom>
              <a:avLst/>
              <a:gdLst/>
              <a:ahLst/>
              <a:cxnLst/>
              <a:rect l="l" t="t" r="r" b="b"/>
              <a:pathLst>
                <a:path w="1427" h="1367" extrusionOk="0">
                  <a:moveTo>
                    <a:pt x="650" y="1"/>
                  </a:moveTo>
                  <a:cubicBezTo>
                    <a:pt x="434" y="1"/>
                    <a:pt x="222" y="103"/>
                    <a:pt x="90" y="294"/>
                  </a:cubicBezTo>
                  <a:cubicBezTo>
                    <a:pt x="48" y="354"/>
                    <a:pt x="20" y="419"/>
                    <a:pt x="0" y="486"/>
                  </a:cubicBezTo>
                  <a:lnTo>
                    <a:pt x="356" y="1297"/>
                  </a:lnTo>
                  <a:cubicBezTo>
                    <a:pt x="450" y="1344"/>
                    <a:pt x="553" y="1367"/>
                    <a:pt x="654" y="1367"/>
                  </a:cubicBezTo>
                  <a:cubicBezTo>
                    <a:pt x="868" y="1367"/>
                    <a:pt x="1079" y="1265"/>
                    <a:pt x="1211" y="1076"/>
                  </a:cubicBezTo>
                  <a:cubicBezTo>
                    <a:pt x="1427" y="765"/>
                    <a:pt x="1351" y="339"/>
                    <a:pt x="1042" y="124"/>
                  </a:cubicBezTo>
                  <a:cubicBezTo>
                    <a:pt x="922" y="41"/>
                    <a:pt x="786" y="1"/>
                    <a:pt x="65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6" name="Google Shape;1686;p35"/>
            <p:cNvSpPr/>
            <p:nvPr/>
          </p:nvSpPr>
          <p:spPr>
            <a:xfrm>
              <a:off x="1747761" y="954058"/>
              <a:ext cx="43810" cy="44929"/>
            </a:xfrm>
            <a:custGeom>
              <a:avLst/>
              <a:gdLst/>
              <a:ahLst/>
              <a:cxnLst/>
              <a:rect l="l" t="t" r="r" b="b"/>
              <a:pathLst>
                <a:path w="1331" h="1365" extrusionOk="0">
                  <a:moveTo>
                    <a:pt x="556" y="0"/>
                  </a:moveTo>
                  <a:cubicBezTo>
                    <a:pt x="344" y="0"/>
                    <a:pt x="134" y="99"/>
                    <a:pt x="0" y="284"/>
                  </a:cubicBezTo>
                  <a:lnTo>
                    <a:pt x="471" y="1359"/>
                  </a:lnTo>
                  <a:cubicBezTo>
                    <a:pt x="499" y="1363"/>
                    <a:pt x="528" y="1365"/>
                    <a:pt x="557" y="1365"/>
                  </a:cubicBezTo>
                  <a:cubicBezTo>
                    <a:pt x="771" y="1365"/>
                    <a:pt x="982" y="1264"/>
                    <a:pt x="1114" y="1074"/>
                  </a:cubicBezTo>
                  <a:cubicBezTo>
                    <a:pt x="1330" y="764"/>
                    <a:pt x="1255" y="338"/>
                    <a:pt x="944" y="122"/>
                  </a:cubicBezTo>
                  <a:cubicBezTo>
                    <a:pt x="826" y="40"/>
                    <a:pt x="691" y="0"/>
                    <a:pt x="55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7" name="Google Shape;1687;p35"/>
            <p:cNvSpPr/>
            <p:nvPr/>
          </p:nvSpPr>
          <p:spPr>
            <a:xfrm>
              <a:off x="1608465" y="360504"/>
              <a:ext cx="51216" cy="45061"/>
            </a:xfrm>
            <a:custGeom>
              <a:avLst/>
              <a:gdLst/>
              <a:ahLst/>
              <a:cxnLst/>
              <a:rect l="l" t="t" r="r" b="b"/>
              <a:pathLst>
                <a:path w="1556" h="1369" extrusionOk="0">
                  <a:moveTo>
                    <a:pt x="779" y="0"/>
                  </a:moveTo>
                  <a:cubicBezTo>
                    <a:pt x="563" y="0"/>
                    <a:pt x="350" y="102"/>
                    <a:pt x="217" y="294"/>
                  </a:cubicBezTo>
                  <a:cubicBezTo>
                    <a:pt x="0" y="604"/>
                    <a:pt x="77" y="1030"/>
                    <a:pt x="387" y="1246"/>
                  </a:cubicBezTo>
                  <a:cubicBezTo>
                    <a:pt x="506" y="1328"/>
                    <a:pt x="643" y="1368"/>
                    <a:pt x="778" y="1368"/>
                  </a:cubicBezTo>
                  <a:cubicBezTo>
                    <a:pt x="994" y="1368"/>
                    <a:pt x="1207" y="1266"/>
                    <a:pt x="1340" y="1076"/>
                  </a:cubicBezTo>
                  <a:cubicBezTo>
                    <a:pt x="1556" y="765"/>
                    <a:pt x="1479" y="338"/>
                    <a:pt x="1169" y="123"/>
                  </a:cubicBezTo>
                  <a:cubicBezTo>
                    <a:pt x="1050" y="40"/>
                    <a:pt x="914" y="0"/>
                    <a:pt x="77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8" name="Google Shape;1688;p35"/>
            <p:cNvSpPr/>
            <p:nvPr/>
          </p:nvSpPr>
          <p:spPr>
            <a:xfrm>
              <a:off x="1608465" y="492427"/>
              <a:ext cx="51216" cy="45061"/>
            </a:xfrm>
            <a:custGeom>
              <a:avLst/>
              <a:gdLst/>
              <a:ahLst/>
              <a:cxnLst/>
              <a:rect l="l" t="t" r="r" b="b"/>
              <a:pathLst>
                <a:path w="1556" h="1369" extrusionOk="0">
                  <a:moveTo>
                    <a:pt x="779" y="1"/>
                  </a:moveTo>
                  <a:cubicBezTo>
                    <a:pt x="563" y="1"/>
                    <a:pt x="350" y="103"/>
                    <a:pt x="217" y="293"/>
                  </a:cubicBezTo>
                  <a:cubicBezTo>
                    <a:pt x="0" y="603"/>
                    <a:pt x="77" y="1029"/>
                    <a:pt x="387" y="1246"/>
                  </a:cubicBezTo>
                  <a:cubicBezTo>
                    <a:pt x="506" y="1329"/>
                    <a:pt x="643" y="1368"/>
                    <a:pt x="778" y="1368"/>
                  </a:cubicBezTo>
                  <a:cubicBezTo>
                    <a:pt x="994" y="1368"/>
                    <a:pt x="1207" y="1266"/>
                    <a:pt x="1340" y="1075"/>
                  </a:cubicBezTo>
                  <a:cubicBezTo>
                    <a:pt x="1556" y="766"/>
                    <a:pt x="1479" y="339"/>
                    <a:pt x="1169" y="123"/>
                  </a:cubicBezTo>
                  <a:cubicBezTo>
                    <a:pt x="1050" y="41"/>
                    <a:pt x="914" y="1"/>
                    <a:pt x="77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9" name="Google Shape;1689;p35"/>
            <p:cNvSpPr/>
            <p:nvPr/>
          </p:nvSpPr>
          <p:spPr>
            <a:xfrm>
              <a:off x="1542471" y="459413"/>
              <a:ext cx="51249" cy="45061"/>
            </a:xfrm>
            <a:custGeom>
              <a:avLst/>
              <a:gdLst/>
              <a:ahLst/>
              <a:cxnLst/>
              <a:rect l="l" t="t" r="r" b="b"/>
              <a:pathLst>
                <a:path w="1557" h="1369" extrusionOk="0">
                  <a:moveTo>
                    <a:pt x="778" y="1"/>
                  </a:moveTo>
                  <a:cubicBezTo>
                    <a:pt x="562" y="1"/>
                    <a:pt x="350" y="103"/>
                    <a:pt x="217" y="294"/>
                  </a:cubicBezTo>
                  <a:cubicBezTo>
                    <a:pt x="1" y="604"/>
                    <a:pt x="77" y="1030"/>
                    <a:pt x="387" y="1246"/>
                  </a:cubicBezTo>
                  <a:cubicBezTo>
                    <a:pt x="506" y="1329"/>
                    <a:pt x="642" y="1369"/>
                    <a:pt x="777" y="1369"/>
                  </a:cubicBezTo>
                  <a:cubicBezTo>
                    <a:pt x="993" y="1369"/>
                    <a:pt x="1206" y="1267"/>
                    <a:pt x="1339" y="1076"/>
                  </a:cubicBezTo>
                  <a:cubicBezTo>
                    <a:pt x="1556" y="765"/>
                    <a:pt x="1481" y="339"/>
                    <a:pt x="1169" y="124"/>
                  </a:cubicBezTo>
                  <a:cubicBezTo>
                    <a:pt x="1050" y="41"/>
                    <a:pt x="913" y="1"/>
                    <a:pt x="77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0" name="Google Shape;1690;p35"/>
            <p:cNvSpPr/>
            <p:nvPr/>
          </p:nvSpPr>
          <p:spPr>
            <a:xfrm>
              <a:off x="1514691" y="430316"/>
              <a:ext cx="10895" cy="22020"/>
            </a:xfrm>
            <a:custGeom>
              <a:avLst/>
              <a:gdLst/>
              <a:ahLst/>
              <a:cxnLst/>
              <a:rect l="l" t="t" r="r" b="b"/>
              <a:pathLst>
                <a:path w="331" h="669" extrusionOk="0">
                  <a:moveTo>
                    <a:pt x="1" y="0"/>
                  </a:moveTo>
                  <a:lnTo>
                    <a:pt x="294" y="669"/>
                  </a:lnTo>
                  <a:cubicBezTo>
                    <a:pt x="331" y="420"/>
                    <a:pt x="231" y="159"/>
                    <a:pt x="11" y="6"/>
                  </a:cubicBezTo>
                  <a:cubicBezTo>
                    <a:pt x="7" y="5"/>
                    <a:pt x="5" y="4"/>
                    <a:pt x="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1" name="Google Shape;1691;p35"/>
            <p:cNvSpPr/>
            <p:nvPr/>
          </p:nvSpPr>
          <p:spPr>
            <a:xfrm>
              <a:off x="1542504" y="393518"/>
              <a:ext cx="51216" cy="45028"/>
            </a:xfrm>
            <a:custGeom>
              <a:avLst/>
              <a:gdLst/>
              <a:ahLst/>
              <a:cxnLst/>
              <a:rect l="l" t="t" r="r" b="b"/>
              <a:pathLst>
                <a:path w="1556" h="1368" extrusionOk="0">
                  <a:moveTo>
                    <a:pt x="779" y="0"/>
                  </a:moveTo>
                  <a:cubicBezTo>
                    <a:pt x="563" y="0"/>
                    <a:pt x="350" y="102"/>
                    <a:pt x="217" y="293"/>
                  </a:cubicBezTo>
                  <a:cubicBezTo>
                    <a:pt x="1" y="602"/>
                    <a:pt x="77" y="1028"/>
                    <a:pt x="387" y="1245"/>
                  </a:cubicBezTo>
                  <a:cubicBezTo>
                    <a:pt x="506" y="1328"/>
                    <a:pt x="643" y="1368"/>
                    <a:pt x="778" y="1368"/>
                  </a:cubicBezTo>
                  <a:cubicBezTo>
                    <a:pt x="994" y="1368"/>
                    <a:pt x="1207" y="1265"/>
                    <a:pt x="1339" y="1075"/>
                  </a:cubicBezTo>
                  <a:cubicBezTo>
                    <a:pt x="1555" y="765"/>
                    <a:pt x="1480" y="339"/>
                    <a:pt x="1169" y="123"/>
                  </a:cubicBezTo>
                  <a:cubicBezTo>
                    <a:pt x="1050" y="40"/>
                    <a:pt x="914" y="0"/>
                    <a:pt x="77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2" name="Google Shape;1692;p35"/>
            <p:cNvSpPr/>
            <p:nvPr/>
          </p:nvSpPr>
          <p:spPr>
            <a:xfrm>
              <a:off x="1608465" y="624284"/>
              <a:ext cx="51150" cy="45061"/>
            </a:xfrm>
            <a:custGeom>
              <a:avLst/>
              <a:gdLst/>
              <a:ahLst/>
              <a:cxnLst/>
              <a:rect l="l" t="t" r="r" b="b"/>
              <a:pathLst>
                <a:path w="1554" h="1369" extrusionOk="0">
                  <a:moveTo>
                    <a:pt x="778" y="0"/>
                  </a:moveTo>
                  <a:cubicBezTo>
                    <a:pt x="562" y="0"/>
                    <a:pt x="348" y="102"/>
                    <a:pt x="216" y="293"/>
                  </a:cubicBezTo>
                  <a:cubicBezTo>
                    <a:pt x="0" y="603"/>
                    <a:pt x="77" y="1029"/>
                    <a:pt x="386" y="1245"/>
                  </a:cubicBezTo>
                  <a:cubicBezTo>
                    <a:pt x="506" y="1329"/>
                    <a:pt x="642" y="1369"/>
                    <a:pt x="777" y="1369"/>
                  </a:cubicBezTo>
                  <a:cubicBezTo>
                    <a:pt x="993" y="1369"/>
                    <a:pt x="1205" y="1266"/>
                    <a:pt x="1339" y="1075"/>
                  </a:cubicBezTo>
                  <a:cubicBezTo>
                    <a:pt x="1553" y="765"/>
                    <a:pt x="1478" y="339"/>
                    <a:pt x="1168" y="123"/>
                  </a:cubicBezTo>
                  <a:cubicBezTo>
                    <a:pt x="1049" y="40"/>
                    <a:pt x="913" y="0"/>
                    <a:pt x="77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3" name="Google Shape;1693;p35"/>
            <p:cNvSpPr/>
            <p:nvPr/>
          </p:nvSpPr>
          <p:spPr>
            <a:xfrm>
              <a:off x="1608465" y="558355"/>
              <a:ext cx="51150" cy="45061"/>
            </a:xfrm>
            <a:custGeom>
              <a:avLst/>
              <a:gdLst/>
              <a:ahLst/>
              <a:cxnLst/>
              <a:rect l="l" t="t" r="r" b="b"/>
              <a:pathLst>
                <a:path w="1554" h="1369" extrusionOk="0">
                  <a:moveTo>
                    <a:pt x="778" y="0"/>
                  </a:moveTo>
                  <a:cubicBezTo>
                    <a:pt x="561" y="0"/>
                    <a:pt x="348" y="103"/>
                    <a:pt x="216" y="294"/>
                  </a:cubicBezTo>
                  <a:cubicBezTo>
                    <a:pt x="0" y="603"/>
                    <a:pt x="77" y="1030"/>
                    <a:pt x="386" y="1246"/>
                  </a:cubicBezTo>
                  <a:cubicBezTo>
                    <a:pt x="505" y="1329"/>
                    <a:pt x="642" y="1368"/>
                    <a:pt x="777" y="1368"/>
                  </a:cubicBezTo>
                  <a:cubicBezTo>
                    <a:pt x="993" y="1368"/>
                    <a:pt x="1206" y="1266"/>
                    <a:pt x="1339" y="1076"/>
                  </a:cubicBezTo>
                  <a:cubicBezTo>
                    <a:pt x="1553" y="765"/>
                    <a:pt x="1478" y="338"/>
                    <a:pt x="1168" y="124"/>
                  </a:cubicBezTo>
                  <a:cubicBezTo>
                    <a:pt x="1049" y="40"/>
                    <a:pt x="913" y="0"/>
                    <a:pt x="77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4" name="Google Shape;1694;p35"/>
            <p:cNvSpPr/>
            <p:nvPr/>
          </p:nvSpPr>
          <p:spPr>
            <a:xfrm>
              <a:off x="1557513" y="525408"/>
              <a:ext cx="36207" cy="43711"/>
            </a:xfrm>
            <a:custGeom>
              <a:avLst/>
              <a:gdLst/>
              <a:ahLst/>
              <a:cxnLst/>
              <a:rect l="l" t="t" r="r" b="b"/>
              <a:pathLst>
                <a:path w="1100" h="1328" extrusionOk="0">
                  <a:moveTo>
                    <a:pt x="328" y="1"/>
                  </a:moveTo>
                  <a:cubicBezTo>
                    <a:pt x="214" y="1"/>
                    <a:pt x="101" y="29"/>
                    <a:pt x="0" y="83"/>
                  </a:cubicBezTo>
                  <a:lnTo>
                    <a:pt x="545" y="1328"/>
                  </a:lnTo>
                  <a:cubicBezTo>
                    <a:pt x="676" y="1282"/>
                    <a:pt x="797" y="1199"/>
                    <a:pt x="883" y="1073"/>
                  </a:cubicBezTo>
                  <a:cubicBezTo>
                    <a:pt x="1099" y="764"/>
                    <a:pt x="1024" y="337"/>
                    <a:pt x="713" y="121"/>
                  </a:cubicBezTo>
                  <a:cubicBezTo>
                    <a:pt x="595" y="40"/>
                    <a:pt x="461" y="1"/>
                    <a:pt x="32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5" name="Google Shape;1695;p35"/>
            <p:cNvSpPr/>
            <p:nvPr/>
          </p:nvSpPr>
          <p:spPr>
            <a:xfrm>
              <a:off x="1503499" y="378245"/>
              <a:ext cx="346365" cy="681242"/>
            </a:xfrm>
            <a:custGeom>
              <a:avLst/>
              <a:gdLst/>
              <a:ahLst/>
              <a:cxnLst/>
              <a:rect l="l" t="t" r="r" b="b"/>
              <a:pathLst>
                <a:path w="10523" h="20697" extrusionOk="0">
                  <a:moveTo>
                    <a:pt x="1739" y="0"/>
                  </a:moveTo>
                  <a:cubicBezTo>
                    <a:pt x="1728" y="1"/>
                    <a:pt x="1718" y="5"/>
                    <a:pt x="1709" y="6"/>
                  </a:cubicBezTo>
                  <a:lnTo>
                    <a:pt x="500" y="534"/>
                  </a:lnTo>
                  <a:cubicBezTo>
                    <a:pt x="463" y="549"/>
                    <a:pt x="430" y="568"/>
                    <a:pt x="400" y="590"/>
                  </a:cubicBezTo>
                  <a:cubicBezTo>
                    <a:pt x="116" y="771"/>
                    <a:pt x="1" y="1136"/>
                    <a:pt x="139" y="1454"/>
                  </a:cubicBezTo>
                  <a:lnTo>
                    <a:pt x="8368" y="20279"/>
                  </a:lnTo>
                  <a:cubicBezTo>
                    <a:pt x="8482" y="20540"/>
                    <a:pt x="8737" y="20696"/>
                    <a:pt x="9006" y="20696"/>
                  </a:cubicBezTo>
                  <a:cubicBezTo>
                    <a:pt x="9099" y="20696"/>
                    <a:pt x="9194" y="20677"/>
                    <a:pt x="9285" y="20637"/>
                  </a:cubicBezTo>
                  <a:lnTo>
                    <a:pt x="10523" y="20096"/>
                  </a:lnTo>
                  <a:lnTo>
                    <a:pt x="1739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6" name="Google Shape;1696;p35"/>
            <p:cNvSpPr/>
            <p:nvPr/>
          </p:nvSpPr>
          <p:spPr>
            <a:xfrm>
              <a:off x="2000976" y="234242"/>
              <a:ext cx="97066" cy="139198"/>
            </a:xfrm>
            <a:custGeom>
              <a:avLst/>
              <a:gdLst/>
              <a:ahLst/>
              <a:cxnLst/>
              <a:rect l="l" t="t" r="r" b="b"/>
              <a:pathLst>
                <a:path w="2949" h="4229" extrusionOk="0">
                  <a:moveTo>
                    <a:pt x="1287" y="1"/>
                  </a:moveTo>
                  <a:cubicBezTo>
                    <a:pt x="1260" y="1"/>
                    <a:pt x="1234" y="3"/>
                    <a:pt x="1207" y="8"/>
                  </a:cubicBezTo>
                  <a:lnTo>
                    <a:pt x="1" y="227"/>
                  </a:lnTo>
                  <a:lnTo>
                    <a:pt x="1748" y="4229"/>
                  </a:lnTo>
                  <a:lnTo>
                    <a:pt x="2730" y="3494"/>
                  </a:lnTo>
                  <a:cubicBezTo>
                    <a:pt x="2892" y="3372"/>
                    <a:pt x="2949" y="3156"/>
                    <a:pt x="2868" y="2970"/>
                  </a:cubicBezTo>
                  <a:lnTo>
                    <a:pt x="1686" y="263"/>
                  </a:lnTo>
                  <a:cubicBezTo>
                    <a:pt x="1616" y="102"/>
                    <a:pt x="1457" y="1"/>
                    <a:pt x="128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7" name="Google Shape;1697;p35"/>
            <p:cNvSpPr/>
            <p:nvPr/>
          </p:nvSpPr>
          <p:spPr>
            <a:xfrm>
              <a:off x="2144583" y="562898"/>
              <a:ext cx="97165" cy="139198"/>
            </a:xfrm>
            <a:custGeom>
              <a:avLst/>
              <a:gdLst/>
              <a:ahLst/>
              <a:cxnLst/>
              <a:rect l="l" t="t" r="r" b="b"/>
              <a:pathLst>
                <a:path w="2952" h="4229" extrusionOk="0">
                  <a:moveTo>
                    <a:pt x="1288" y="1"/>
                  </a:moveTo>
                  <a:cubicBezTo>
                    <a:pt x="1261" y="1"/>
                    <a:pt x="1234" y="3"/>
                    <a:pt x="1207" y="8"/>
                  </a:cubicBezTo>
                  <a:lnTo>
                    <a:pt x="1" y="227"/>
                  </a:lnTo>
                  <a:lnTo>
                    <a:pt x="1750" y="4229"/>
                  </a:lnTo>
                  <a:lnTo>
                    <a:pt x="2732" y="3494"/>
                  </a:lnTo>
                  <a:cubicBezTo>
                    <a:pt x="2894" y="3372"/>
                    <a:pt x="2951" y="3155"/>
                    <a:pt x="2870" y="2969"/>
                  </a:cubicBezTo>
                  <a:lnTo>
                    <a:pt x="1687" y="263"/>
                  </a:lnTo>
                  <a:cubicBezTo>
                    <a:pt x="1617" y="102"/>
                    <a:pt x="1459" y="1"/>
                    <a:pt x="128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8" name="Google Shape;1698;p35"/>
            <p:cNvSpPr/>
            <p:nvPr/>
          </p:nvSpPr>
          <p:spPr>
            <a:xfrm>
              <a:off x="1732949" y="458952"/>
              <a:ext cx="332442" cy="253281"/>
            </a:xfrm>
            <a:custGeom>
              <a:avLst/>
              <a:gdLst/>
              <a:ahLst/>
              <a:cxnLst/>
              <a:rect l="l" t="t" r="r" b="b"/>
              <a:pathLst>
                <a:path w="10100" h="7695" extrusionOk="0">
                  <a:moveTo>
                    <a:pt x="8024" y="0"/>
                  </a:moveTo>
                  <a:cubicBezTo>
                    <a:pt x="7956" y="0"/>
                    <a:pt x="7886" y="14"/>
                    <a:pt x="7819" y="43"/>
                  </a:cubicBezTo>
                  <a:lnTo>
                    <a:pt x="376" y="3298"/>
                  </a:lnTo>
                  <a:cubicBezTo>
                    <a:pt x="117" y="3411"/>
                    <a:pt x="0" y="3710"/>
                    <a:pt x="113" y="3968"/>
                  </a:cubicBezTo>
                  <a:lnTo>
                    <a:pt x="1610" y="7391"/>
                  </a:lnTo>
                  <a:cubicBezTo>
                    <a:pt x="1694" y="7581"/>
                    <a:pt x="1880" y="7695"/>
                    <a:pt x="2077" y="7695"/>
                  </a:cubicBezTo>
                  <a:cubicBezTo>
                    <a:pt x="2145" y="7695"/>
                    <a:pt x="2214" y="7681"/>
                    <a:pt x="2280" y="7653"/>
                  </a:cubicBezTo>
                  <a:lnTo>
                    <a:pt x="9724" y="4399"/>
                  </a:lnTo>
                  <a:cubicBezTo>
                    <a:pt x="9981" y="4285"/>
                    <a:pt x="10099" y="3986"/>
                    <a:pt x="9985" y="3729"/>
                  </a:cubicBezTo>
                  <a:lnTo>
                    <a:pt x="8489" y="305"/>
                  </a:lnTo>
                  <a:cubicBezTo>
                    <a:pt x="8406" y="114"/>
                    <a:pt x="8220" y="0"/>
                    <a:pt x="802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9" name="Google Shape;1699;p35"/>
            <p:cNvSpPr/>
            <p:nvPr/>
          </p:nvSpPr>
          <p:spPr>
            <a:xfrm>
              <a:off x="1723437" y="450724"/>
              <a:ext cx="68858" cy="49669"/>
            </a:xfrm>
            <a:custGeom>
              <a:avLst/>
              <a:gdLst/>
              <a:ahLst/>
              <a:cxnLst/>
              <a:rect l="l" t="t" r="r" b="b"/>
              <a:pathLst>
                <a:path w="2092" h="1509" extrusionOk="0">
                  <a:moveTo>
                    <a:pt x="1449" y="0"/>
                  </a:moveTo>
                  <a:cubicBezTo>
                    <a:pt x="913" y="0"/>
                    <a:pt x="207" y="364"/>
                    <a:pt x="73" y="915"/>
                  </a:cubicBezTo>
                  <a:cubicBezTo>
                    <a:pt x="0" y="1219"/>
                    <a:pt x="222" y="1505"/>
                    <a:pt x="685" y="1508"/>
                  </a:cubicBezTo>
                  <a:cubicBezTo>
                    <a:pt x="688" y="1508"/>
                    <a:pt x="692" y="1508"/>
                    <a:pt x="695" y="1508"/>
                  </a:cubicBezTo>
                  <a:cubicBezTo>
                    <a:pt x="1428" y="1508"/>
                    <a:pt x="2092" y="904"/>
                    <a:pt x="2074" y="484"/>
                  </a:cubicBezTo>
                  <a:cubicBezTo>
                    <a:pt x="2060" y="146"/>
                    <a:pt x="1788" y="0"/>
                    <a:pt x="144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0" name="Google Shape;1700;p35"/>
            <p:cNvSpPr/>
            <p:nvPr/>
          </p:nvSpPr>
          <p:spPr>
            <a:xfrm>
              <a:off x="1868131" y="383511"/>
              <a:ext cx="82847" cy="48155"/>
            </a:xfrm>
            <a:custGeom>
              <a:avLst/>
              <a:gdLst/>
              <a:ahLst/>
              <a:cxnLst/>
              <a:rect l="l" t="t" r="r" b="b"/>
              <a:pathLst>
                <a:path w="2517" h="1463" extrusionOk="0">
                  <a:moveTo>
                    <a:pt x="1718" y="1"/>
                  </a:moveTo>
                  <a:cubicBezTo>
                    <a:pt x="925" y="1"/>
                    <a:pt x="0" y="778"/>
                    <a:pt x="508" y="1288"/>
                  </a:cubicBezTo>
                  <a:cubicBezTo>
                    <a:pt x="621" y="1403"/>
                    <a:pt x="821" y="1463"/>
                    <a:pt x="1053" y="1463"/>
                  </a:cubicBezTo>
                  <a:cubicBezTo>
                    <a:pt x="1432" y="1463"/>
                    <a:pt x="1895" y="1304"/>
                    <a:pt x="2205" y="965"/>
                  </a:cubicBezTo>
                  <a:cubicBezTo>
                    <a:pt x="2516" y="623"/>
                    <a:pt x="2457" y="266"/>
                    <a:pt x="2183" y="113"/>
                  </a:cubicBezTo>
                  <a:cubicBezTo>
                    <a:pt x="2044" y="35"/>
                    <a:pt x="1884" y="1"/>
                    <a:pt x="171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1" name="Google Shape;1701;p35"/>
            <p:cNvSpPr/>
            <p:nvPr/>
          </p:nvSpPr>
          <p:spPr>
            <a:xfrm>
              <a:off x="2072763" y="398554"/>
              <a:ext cx="97165" cy="139230"/>
            </a:xfrm>
            <a:custGeom>
              <a:avLst/>
              <a:gdLst/>
              <a:ahLst/>
              <a:cxnLst/>
              <a:rect l="l" t="t" r="r" b="b"/>
              <a:pathLst>
                <a:path w="2952" h="4230" extrusionOk="0">
                  <a:moveTo>
                    <a:pt x="1287" y="0"/>
                  </a:moveTo>
                  <a:cubicBezTo>
                    <a:pt x="1261" y="0"/>
                    <a:pt x="1234" y="3"/>
                    <a:pt x="1207" y="8"/>
                  </a:cubicBezTo>
                  <a:lnTo>
                    <a:pt x="1" y="228"/>
                  </a:lnTo>
                  <a:lnTo>
                    <a:pt x="1750" y="4230"/>
                  </a:lnTo>
                  <a:lnTo>
                    <a:pt x="2731" y="3495"/>
                  </a:lnTo>
                  <a:cubicBezTo>
                    <a:pt x="2894" y="3373"/>
                    <a:pt x="2951" y="3156"/>
                    <a:pt x="2869" y="2970"/>
                  </a:cubicBezTo>
                  <a:lnTo>
                    <a:pt x="1687" y="263"/>
                  </a:lnTo>
                  <a:cubicBezTo>
                    <a:pt x="1617" y="102"/>
                    <a:pt x="1459" y="0"/>
                    <a:pt x="12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2" name="Google Shape;1702;p35"/>
            <p:cNvSpPr/>
            <p:nvPr/>
          </p:nvSpPr>
          <p:spPr>
            <a:xfrm>
              <a:off x="2075363" y="411785"/>
              <a:ext cx="94598" cy="125933"/>
            </a:xfrm>
            <a:custGeom>
              <a:avLst/>
              <a:gdLst/>
              <a:ahLst/>
              <a:cxnLst/>
              <a:rect l="l" t="t" r="r" b="b"/>
              <a:pathLst>
                <a:path w="2874" h="3826" extrusionOk="0">
                  <a:moveTo>
                    <a:pt x="1" y="1"/>
                  </a:moveTo>
                  <a:lnTo>
                    <a:pt x="1672" y="3825"/>
                  </a:lnTo>
                  <a:lnTo>
                    <a:pt x="2654" y="3091"/>
                  </a:lnTo>
                  <a:cubicBezTo>
                    <a:pt x="2816" y="2970"/>
                    <a:pt x="2873" y="2753"/>
                    <a:pt x="2792" y="2567"/>
                  </a:cubicBezTo>
                  <a:lnTo>
                    <a:pt x="2468" y="1826"/>
                  </a:lnTo>
                  <a:cubicBezTo>
                    <a:pt x="2383" y="1822"/>
                    <a:pt x="2298" y="1823"/>
                    <a:pt x="2215" y="1817"/>
                  </a:cubicBezTo>
                  <a:cubicBezTo>
                    <a:pt x="1510" y="1760"/>
                    <a:pt x="640" y="1026"/>
                    <a:pt x="1" y="1"/>
                  </a:cubicBezTo>
                  <a:close/>
                </a:path>
              </a:pathLst>
            </a:custGeom>
            <a:solidFill>
              <a:srgbClr val="000000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3" name="Google Shape;1703;p35"/>
            <p:cNvSpPr/>
            <p:nvPr/>
          </p:nvSpPr>
          <p:spPr>
            <a:xfrm>
              <a:off x="2147184" y="576162"/>
              <a:ext cx="94598" cy="125900"/>
            </a:xfrm>
            <a:custGeom>
              <a:avLst/>
              <a:gdLst/>
              <a:ahLst/>
              <a:cxnLst/>
              <a:rect l="l" t="t" r="r" b="b"/>
              <a:pathLst>
                <a:path w="2874" h="3825" extrusionOk="0">
                  <a:moveTo>
                    <a:pt x="1" y="1"/>
                  </a:moveTo>
                  <a:lnTo>
                    <a:pt x="1672" y="3824"/>
                  </a:lnTo>
                  <a:lnTo>
                    <a:pt x="2654" y="3090"/>
                  </a:lnTo>
                  <a:cubicBezTo>
                    <a:pt x="2816" y="2968"/>
                    <a:pt x="2873" y="2751"/>
                    <a:pt x="2792" y="2565"/>
                  </a:cubicBezTo>
                  <a:lnTo>
                    <a:pt x="2468" y="1824"/>
                  </a:lnTo>
                  <a:cubicBezTo>
                    <a:pt x="2383" y="1820"/>
                    <a:pt x="2298" y="1821"/>
                    <a:pt x="2215" y="1817"/>
                  </a:cubicBezTo>
                  <a:cubicBezTo>
                    <a:pt x="1510" y="1760"/>
                    <a:pt x="640" y="1026"/>
                    <a:pt x="1" y="1"/>
                  </a:cubicBezTo>
                  <a:close/>
                </a:path>
              </a:pathLst>
            </a:custGeom>
            <a:solidFill>
              <a:srgbClr val="000000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4" name="Google Shape;1704;p35"/>
            <p:cNvSpPr/>
            <p:nvPr/>
          </p:nvSpPr>
          <p:spPr>
            <a:xfrm>
              <a:off x="2003543" y="247474"/>
              <a:ext cx="94565" cy="125933"/>
            </a:xfrm>
            <a:custGeom>
              <a:avLst/>
              <a:gdLst/>
              <a:ahLst/>
              <a:cxnLst/>
              <a:rect l="l" t="t" r="r" b="b"/>
              <a:pathLst>
                <a:path w="2873" h="3826" extrusionOk="0">
                  <a:moveTo>
                    <a:pt x="0" y="1"/>
                  </a:moveTo>
                  <a:lnTo>
                    <a:pt x="1672" y="3825"/>
                  </a:lnTo>
                  <a:lnTo>
                    <a:pt x="2653" y="3091"/>
                  </a:lnTo>
                  <a:cubicBezTo>
                    <a:pt x="2816" y="2969"/>
                    <a:pt x="2873" y="2752"/>
                    <a:pt x="2791" y="2566"/>
                  </a:cubicBezTo>
                  <a:lnTo>
                    <a:pt x="2467" y="1825"/>
                  </a:lnTo>
                  <a:cubicBezTo>
                    <a:pt x="2381" y="1821"/>
                    <a:pt x="2298" y="1823"/>
                    <a:pt x="2214" y="1816"/>
                  </a:cubicBezTo>
                  <a:cubicBezTo>
                    <a:pt x="1509" y="1760"/>
                    <a:pt x="640" y="1026"/>
                    <a:pt x="0" y="1"/>
                  </a:cubicBezTo>
                  <a:close/>
                </a:path>
              </a:pathLst>
            </a:custGeom>
            <a:solidFill>
              <a:srgbClr val="000000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5" name="Google Shape;1705;p35"/>
            <p:cNvSpPr/>
            <p:nvPr/>
          </p:nvSpPr>
          <p:spPr>
            <a:xfrm>
              <a:off x="1560706" y="378015"/>
              <a:ext cx="700793" cy="661723"/>
            </a:xfrm>
            <a:custGeom>
              <a:avLst/>
              <a:gdLst/>
              <a:ahLst/>
              <a:cxnLst/>
              <a:rect l="l" t="t" r="r" b="b"/>
              <a:pathLst>
                <a:path w="21291" h="20104" extrusionOk="0">
                  <a:moveTo>
                    <a:pt x="88" y="1"/>
                  </a:moveTo>
                  <a:cubicBezTo>
                    <a:pt x="56" y="1"/>
                    <a:pt x="27" y="3"/>
                    <a:pt x="1" y="7"/>
                  </a:cubicBezTo>
                  <a:lnTo>
                    <a:pt x="8785" y="20104"/>
                  </a:lnTo>
                  <a:lnTo>
                    <a:pt x="20925" y="14797"/>
                  </a:lnTo>
                  <a:cubicBezTo>
                    <a:pt x="20942" y="14791"/>
                    <a:pt x="20958" y="14782"/>
                    <a:pt x="20974" y="14774"/>
                  </a:cubicBezTo>
                  <a:cubicBezTo>
                    <a:pt x="21102" y="14707"/>
                    <a:pt x="21201" y="14604"/>
                    <a:pt x="21262" y="14483"/>
                  </a:cubicBezTo>
                  <a:cubicBezTo>
                    <a:pt x="21271" y="14465"/>
                    <a:pt x="21281" y="14445"/>
                    <a:pt x="21290" y="14424"/>
                  </a:cubicBezTo>
                  <a:cubicBezTo>
                    <a:pt x="20882" y="13972"/>
                    <a:pt x="20315" y="13792"/>
                    <a:pt x="19654" y="13792"/>
                  </a:cubicBezTo>
                  <a:cubicBezTo>
                    <a:pt x="17228" y="13792"/>
                    <a:pt x="13531" y="16215"/>
                    <a:pt x="11705" y="16507"/>
                  </a:cubicBezTo>
                  <a:cubicBezTo>
                    <a:pt x="11484" y="16543"/>
                    <a:pt x="11255" y="16562"/>
                    <a:pt x="11027" y="16562"/>
                  </a:cubicBezTo>
                  <a:cubicBezTo>
                    <a:pt x="10331" y="16562"/>
                    <a:pt x="9626" y="16385"/>
                    <a:pt x="9062" y="15973"/>
                  </a:cubicBezTo>
                  <a:cubicBezTo>
                    <a:pt x="8296" y="15411"/>
                    <a:pt x="7929" y="14514"/>
                    <a:pt x="7556" y="13676"/>
                  </a:cubicBezTo>
                  <a:cubicBezTo>
                    <a:pt x="7335" y="13182"/>
                    <a:pt x="7121" y="12687"/>
                    <a:pt x="6909" y="12189"/>
                  </a:cubicBezTo>
                  <a:cubicBezTo>
                    <a:pt x="6007" y="10072"/>
                    <a:pt x="5183" y="7919"/>
                    <a:pt x="4281" y="5800"/>
                  </a:cubicBezTo>
                  <a:cubicBezTo>
                    <a:pt x="3862" y="4817"/>
                    <a:pt x="3435" y="3840"/>
                    <a:pt x="2950" y="2887"/>
                  </a:cubicBezTo>
                  <a:cubicBezTo>
                    <a:pt x="2413" y="1833"/>
                    <a:pt x="1847" y="932"/>
                    <a:pt x="827" y="274"/>
                  </a:cubicBezTo>
                  <a:cubicBezTo>
                    <a:pt x="506" y="69"/>
                    <a:pt x="257" y="1"/>
                    <a:pt x="88" y="1"/>
                  </a:cubicBezTo>
                  <a:close/>
                </a:path>
              </a:pathLst>
            </a:custGeom>
            <a:solidFill>
              <a:srgbClr val="000000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6" name="Google Shape;1706;p35"/>
            <p:cNvSpPr/>
            <p:nvPr/>
          </p:nvSpPr>
          <p:spPr>
            <a:xfrm>
              <a:off x="1954533" y="239443"/>
              <a:ext cx="121094" cy="260522"/>
            </a:xfrm>
            <a:custGeom>
              <a:avLst/>
              <a:gdLst/>
              <a:ahLst/>
              <a:cxnLst/>
              <a:rect l="l" t="t" r="r" b="b"/>
              <a:pathLst>
                <a:path w="3679" h="7915" extrusionOk="0">
                  <a:moveTo>
                    <a:pt x="171" y="1"/>
                  </a:moveTo>
                  <a:cubicBezTo>
                    <a:pt x="86" y="1"/>
                    <a:pt x="0" y="79"/>
                    <a:pt x="35" y="184"/>
                  </a:cubicBezTo>
                  <a:cubicBezTo>
                    <a:pt x="735" y="2278"/>
                    <a:pt x="2289" y="5860"/>
                    <a:pt x="3373" y="7837"/>
                  </a:cubicBezTo>
                  <a:cubicBezTo>
                    <a:pt x="3402" y="7891"/>
                    <a:pt x="3449" y="7914"/>
                    <a:pt x="3497" y="7914"/>
                  </a:cubicBezTo>
                  <a:cubicBezTo>
                    <a:pt x="3588" y="7914"/>
                    <a:pt x="3678" y="7831"/>
                    <a:pt x="3641" y="7720"/>
                  </a:cubicBezTo>
                  <a:cubicBezTo>
                    <a:pt x="2924" y="5584"/>
                    <a:pt x="1352" y="2011"/>
                    <a:pt x="288" y="73"/>
                  </a:cubicBezTo>
                  <a:cubicBezTo>
                    <a:pt x="261" y="22"/>
                    <a:pt x="216" y="1"/>
                    <a:pt x="171" y="1"/>
                  </a:cubicBezTo>
                  <a:close/>
                </a:path>
              </a:pathLst>
            </a:custGeom>
            <a:solidFill>
              <a:srgbClr val="FFFFFF">
                <a:alpha val="26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7" name="Google Shape;1707;p35"/>
            <p:cNvSpPr/>
            <p:nvPr/>
          </p:nvSpPr>
          <p:spPr>
            <a:xfrm>
              <a:off x="1498727" y="197147"/>
              <a:ext cx="769520" cy="866652"/>
            </a:xfrm>
            <a:custGeom>
              <a:avLst/>
              <a:gdLst/>
              <a:ahLst/>
              <a:cxnLst/>
              <a:rect l="l" t="t" r="r" b="b"/>
              <a:pathLst>
                <a:path w="23379" h="26330" extrusionOk="0">
                  <a:moveTo>
                    <a:pt x="16546" y="1258"/>
                  </a:moveTo>
                  <a:cubicBezTo>
                    <a:pt x="16666" y="1258"/>
                    <a:pt x="16776" y="1328"/>
                    <a:pt x="16827" y="1442"/>
                  </a:cubicBezTo>
                  <a:lnTo>
                    <a:pt x="18009" y="4148"/>
                  </a:lnTo>
                  <a:cubicBezTo>
                    <a:pt x="18066" y="4279"/>
                    <a:pt x="18026" y="4430"/>
                    <a:pt x="17911" y="4517"/>
                  </a:cubicBezTo>
                  <a:lnTo>
                    <a:pt x="17083" y="5136"/>
                  </a:lnTo>
                  <a:lnTo>
                    <a:pt x="15471" y="1449"/>
                  </a:lnTo>
                  <a:lnTo>
                    <a:pt x="16490" y="1263"/>
                  </a:lnTo>
                  <a:cubicBezTo>
                    <a:pt x="16508" y="1259"/>
                    <a:pt x="16527" y="1258"/>
                    <a:pt x="16546" y="1258"/>
                  </a:cubicBezTo>
                  <a:close/>
                  <a:moveTo>
                    <a:pt x="18727" y="6250"/>
                  </a:moveTo>
                  <a:cubicBezTo>
                    <a:pt x="18847" y="6250"/>
                    <a:pt x="18958" y="6320"/>
                    <a:pt x="19009" y="6434"/>
                  </a:cubicBezTo>
                  <a:lnTo>
                    <a:pt x="20191" y="9141"/>
                  </a:lnTo>
                  <a:cubicBezTo>
                    <a:pt x="20248" y="9271"/>
                    <a:pt x="20208" y="9423"/>
                    <a:pt x="20094" y="9509"/>
                  </a:cubicBezTo>
                  <a:lnTo>
                    <a:pt x="19265" y="10129"/>
                  </a:lnTo>
                  <a:lnTo>
                    <a:pt x="17654" y="6441"/>
                  </a:lnTo>
                  <a:lnTo>
                    <a:pt x="18673" y="6255"/>
                  </a:lnTo>
                  <a:cubicBezTo>
                    <a:pt x="18691" y="6251"/>
                    <a:pt x="18709" y="6250"/>
                    <a:pt x="18727" y="6250"/>
                  </a:cubicBezTo>
                  <a:close/>
                  <a:moveTo>
                    <a:pt x="20909" y="11243"/>
                  </a:moveTo>
                  <a:cubicBezTo>
                    <a:pt x="21029" y="11243"/>
                    <a:pt x="21139" y="11313"/>
                    <a:pt x="21190" y="11427"/>
                  </a:cubicBezTo>
                  <a:lnTo>
                    <a:pt x="22372" y="14133"/>
                  </a:lnTo>
                  <a:cubicBezTo>
                    <a:pt x="22430" y="14264"/>
                    <a:pt x="22389" y="14417"/>
                    <a:pt x="22275" y="14502"/>
                  </a:cubicBezTo>
                  <a:lnTo>
                    <a:pt x="21446" y="15121"/>
                  </a:lnTo>
                  <a:lnTo>
                    <a:pt x="19835" y="11434"/>
                  </a:lnTo>
                  <a:lnTo>
                    <a:pt x="20854" y="11248"/>
                  </a:lnTo>
                  <a:cubicBezTo>
                    <a:pt x="20872" y="11244"/>
                    <a:pt x="20891" y="11243"/>
                    <a:pt x="20909" y="11243"/>
                  </a:cubicBezTo>
                  <a:close/>
                  <a:moveTo>
                    <a:pt x="14297" y="262"/>
                  </a:moveTo>
                  <a:cubicBezTo>
                    <a:pt x="14367" y="262"/>
                    <a:pt x="14436" y="275"/>
                    <a:pt x="14504" y="302"/>
                  </a:cubicBezTo>
                  <a:cubicBezTo>
                    <a:pt x="14645" y="358"/>
                    <a:pt x="14755" y="465"/>
                    <a:pt x="14817" y="603"/>
                  </a:cubicBezTo>
                  <a:lnTo>
                    <a:pt x="15135" y="1331"/>
                  </a:lnTo>
                  <a:cubicBezTo>
                    <a:pt x="15129" y="1355"/>
                    <a:pt x="15129" y="1382"/>
                    <a:pt x="15141" y="1407"/>
                  </a:cubicBezTo>
                  <a:lnTo>
                    <a:pt x="16889" y="5409"/>
                  </a:lnTo>
                  <a:cubicBezTo>
                    <a:pt x="16899" y="5433"/>
                    <a:pt x="16919" y="5451"/>
                    <a:pt x="16942" y="5465"/>
                  </a:cubicBezTo>
                  <a:lnTo>
                    <a:pt x="17317" y="6323"/>
                  </a:lnTo>
                  <a:cubicBezTo>
                    <a:pt x="17312" y="6348"/>
                    <a:pt x="17312" y="6375"/>
                    <a:pt x="17323" y="6400"/>
                  </a:cubicBezTo>
                  <a:lnTo>
                    <a:pt x="19072" y="10402"/>
                  </a:lnTo>
                  <a:cubicBezTo>
                    <a:pt x="19082" y="10427"/>
                    <a:pt x="19102" y="10444"/>
                    <a:pt x="19125" y="10457"/>
                  </a:cubicBezTo>
                  <a:lnTo>
                    <a:pt x="19499" y="11315"/>
                  </a:lnTo>
                  <a:cubicBezTo>
                    <a:pt x="19494" y="11340"/>
                    <a:pt x="19494" y="11367"/>
                    <a:pt x="19505" y="11392"/>
                  </a:cubicBezTo>
                  <a:lnTo>
                    <a:pt x="21254" y="15394"/>
                  </a:lnTo>
                  <a:cubicBezTo>
                    <a:pt x="21265" y="15418"/>
                    <a:pt x="21285" y="15436"/>
                    <a:pt x="21306" y="15450"/>
                  </a:cubicBezTo>
                  <a:lnTo>
                    <a:pt x="23046" y="19429"/>
                  </a:lnTo>
                  <a:cubicBezTo>
                    <a:pt x="23107" y="19570"/>
                    <a:pt x="23110" y="19727"/>
                    <a:pt x="23051" y="19871"/>
                  </a:cubicBezTo>
                  <a:cubicBezTo>
                    <a:pt x="23043" y="19888"/>
                    <a:pt x="23037" y="19904"/>
                    <a:pt x="23030" y="19919"/>
                  </a:cubicBezTo>
                  <a:cubicBezTo>
                    <a:pt x="22980" y="20014"/>
                    <a:pt x="22903" y="20094"/>
                    <a:pt x="22798" y="20154"/>
                  </a:cubicBezTo>
                  <a:cubicBezTo>
                    <a:pt x="22790" y="20159"/>
                    <a:pt x="22781" y="20163"/>
                    <a:pt x="22770" y="20168"/>
                  </a:cubicBezTo>
                  <a:lnTo>
                    <a:pt x="9379" y="26021"/>
                  </a:lnTo>
                  <a:cubicBezTo>
                    <a:pt x="9306" y="26054"/>
                    <a:pt x="9228" y="26070"/>
                    <a:pt x="9151" y="26070"/>
                  </a:cubicBezTo>
                  <a:cubicBezTo>
                    <a:pt x="9081" y="26070"/>
                    <a:pt x="9011" y="26057"/>
                    <a:pt x="8945" y="26031"/>
                  </a:cubicBezTo>
                  <a:cubicBezTo>
                    <a:pt x="8805" y="25976"/>
                    <a:pt x="8694" y="25869"/>
                    <a:pt x="8632" y="25730"/>
                  </a:cubicBezTo>
                  <a:lnTo>
                    <a:pt x="403" y="6904"/>
                  </a:lnTo>
                  <a:cubicBezTo>
                    <a:pt x="291" y="6647"/>
                    <a:pt x="380" y="6352"/>
                    <a:pt x="624" y="6195"/>
                  </a:cubicBezTo>
                  <a:cubicBezTo>
                    <a:pt x="632" y="6189"/>
                    <a:pt x="642" y="6183"/>
                    <a:pt x="663" y="6173"/>
                  </a:cubicBezTo>
                  <a:cubicBezTo>
                    <a:pt x="673" y="6166"/>
                    <a:pt x="685" y="6162"/>
                    <a:pt x="696" y="6157"/>
                  </a:cubicBezTo>
                  <a:lnTo>
                    <a:pt x="14071" y="310"/>
                  </a:lnTo>
                  <a:cubicBezTo>
                    <a:pt x="14143" y="278"/>
                    <a:pt x="14220" y="262"/>
                    <a:pt x="14297" y="262"/>
                  </a:cubicBezTo>
                  <a:close/>
                  <a:moveTo>
                    <a:pt x="14296" y="1"/>
                  </a:moveTo>
                  <a:cubicBezTo>
                    <a:pt x="14184" y="1"/>
                    <a:pt x="14072" y="24"/>
                    <a:pt x="13966" y="71"/>
                  </a:cubicBezTo>
                  <a:lnTo>
                    <a:pt x="591" y="5917"/>
                  </a:lnTo>
                  <a:cubicBezTo>
                    <a:pt x="567" y="5928"/>
                    <a:pt x="545" y="5939"/>
                    <a:pt x="531" y="5946"/>
                  </a:cubicBezTo>
                  <a:cubicBezTo>
                    <a:pt x="507" y="5959"/>
                    <a:pt x="485" y="5972"/>
                    <a:pt x="474" y="5981"/>
                  </a:cubicBezTo>
                  <a:cubicBezTo>
                    <a:pt x="131" y="6200"/>
                    <a:pt x="1" y="6632"/>
                    <a:pt x="164" y="7008"/>
                  </a:cubicBezTo>
                  <a:lnTo>
                    <a:pt x="8393" y="25834"/>
                  </a:lnTo>
                  <a:cubicBezTo>
                    <a:pt x="8482" y="26036"/>
                    <a:pt x="8643" y="26192"/>
                    <a:pt x="8850" y="26272"/>
                  </a:cubicBezTo>
                  <a:cubicBezTo>
                    <a:pt x="8946" y="26311"/>
                    <a:pt x="9050" y="26330"/>
                    <a:pt x="9151" y="26330"/>
                  </a:cubicBezTo>
                  <a:cubicBezTo>
                    <a:pt x="9263" y="26330"/>
                    <a:pt x="9376" y="26306"/>
                    <a:pt x="9483" y="26260"/>
                  </a:cubicBezTo>
                  <a:lnTo>
                    <a:pt x="22876" y="20405"/>
                  </a:lnTo>
                  <a:cubicBezTo>
                    <a:pt x="22899" y="20396"/>
                    <a:pt x="22920" y="20385"/>
                    <a:pt x="22934" y="20376"/>
                  </a:cubicBezTo>
                  <a:cubicBezTo>
                    <a:pt x="23075" y="20294"/>
                    <a:pt x="23188" y="20178"/>
                    <a:pt x="23260" y="20037"/>
                  </a:cubicBezTo>
                  <a:cubicBezTo>
                    <a:pt x="23272" y="20014"/>
                    <a:pt x="23283" y="19990"/>
                    <a:pt x="23291" y="19968"/>
                  </a:cubicBezTo>
                  <a:cubicBezTo>
                    <a:pt x="23379" y="19760"/>
                    <a:pt x="23376" y="19531"/>
                    <a:pt x="23285" y="19324"/>
                  </a:cubicBezTo>
                  <a:lnTo>
                    <a:pt x="21554" y="15367"/>
                  </a:lnTo>
                  <a:lnTo>
                    <a:pt x="22432" y="14711"/>
                  </a:lnTo>
                  <a:cubicBezTo>
                    <a:pt x="22643" y="14551"/>
                    <a:pt x="22717" y="14270"/>
                    <a:pt x="22611" y="14029"/>
                  </a:cubicBezTo>
                  <a:lnTo>
                    <a:pt x="21429" y="11322"/>
                  </a:lnTo>
                  <a:cubicBezTo>
                    <a:pt x="21337" y="11111"/>
                    <a:pt x="21133" y="10982"/>
                    <a:pt x="20911" y="10982"/>
                  </a:cubicBezTo>
                  <a:cubicBezTo>
                    <a:pt x="20877" y="10982"/>
                    <a:pt x="20842" y="10985"/>
                    <a:pt x="20807" y="10991"/>
                  </a:cubicBezTo>
                  <a:lnTo>
                    <a:pt x="19728" y="11188"/>
                  </a:lnTo>
                  <a:lnTo>
                    <a:pt x="19373" y="10375"/>
                  </a:lnTo>
                  <a:lnTo>
                    <a:pt x="20251" y="9718"/>
                  </a:lnTo>
                  <a:cubicBezTo>
                    <a:pt x="20462" y="9558"/>
                    <a:pt x="20536" y="9278"/>
                    <a:pt x="20429" y="9036"/>
                  </a:cubicBezTo>
                  <a:lnTo>
                    <a:pt x="19247" y="6329"/>
                  </a:lnTo>
                  <a:cubicBezTo>
                    <a:pt x="19155" y="6119"/>
                    <a:pt x="18950" y="5989"/>
                    <a:pt x="18728" y="5989"/>
                  </a:cubicBezTo>
                  <a:cubicBezTo>
                    <a:pt x="18694" y="5989"/>
                    <a:pt x="18660" y="5992"/>
                    <a:pt x="18625" y="5998"/>
                  </a:cubicBezTo>
                  <a:lnTo>
                    <a:pt x="17546" y="6195"/>
                  </a:lnTo>
                  <a:lnTo>
                    <a:pt x="17191" y="5382"/>
                  </a:lnTo>
                  <a:lnTo>
                    <a:pt x="18068" y="4726"/>
                  </a:lnTo>
                  <a:cubicBezTo>
                    <a:pt x="18280" y="4566"/>
                    <a:pt x="18354" y="4285"/>
                    <a:pt x="18247" y="4044"/>
                  </a:cubicBezTo>
                  <a:lnTo>
                    <a:pt x="17064" y="1337"/>
                  </a:lnTo>
                  <a:cubicBezTo>
                    <a:pt x="16972" y="1126"/>
                    <a:pt x="16768" y="997"/>
                    <a:pt x="16546" y="997"/>
                  </a:cubicBezTo>
                  <a:cubicBezTo>
                    <a:pt x="16512" y="997"/>
                    <a:pt x="16477" y="1000"/>
                    <a:pt x="16442" y="1006"/>
                  </a:cubicBezTo>
                  <a:lnTo>
                    <a:pt x="15364" y="1203"/>
                  </a:lnTo>
                  <a:lnTo>
                    <a:pt x="15055" y="498"/>
                  </a:lnTo>
                  <a:cubicBezTo>
                    <a:pt x="14966" y="295"/>
                    <a:pt x="14805" y="139"/>
                    <a:pt x="14599" y="59"/>
                  </a:cubicBezTo>
                  <a:cubicBezTo>
                    <a:pt x="14501" y="20"/>
                    <a:pt x="14398" y="1"/>
                    <a:pt x="1429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8" name="Google Shape;1708;p35"/>
            <p:cNvSpPr/>
            <p:nvPr/>
          </p:nvSpPr>
          <p:spPr>
            <a:xfrm>
              <a:off x="1728078" y="454641"/>
              <a:ext cx="339847" cy="261905"/>
            </a:xfrm>
            <a:custGeom>
              <a:avLst/>
              <a:gdLst/>
              <a:ahLst/>
              <a:cxnLst/>
              <a:rect l="l" t="t" r="r" b="b"/>
              <a:pathLst>
                <a:path w="10325" h="7957" extrusionOk="0">
                  <a:moveTo>
                    <a:pt x="8173" y="260"/>
                  </a:moveTo>
                  <a:cubicBezTo>
                    <a:pt x="8218" y="260"/>
                    <a:pt x="8265" y="269"/>
                    <a:pt x="8311" y="287"/>
                  </a:cubicBezTo>
                  <a:cubicBezTo>
                    <a:pt x="8404" y="324"/>
                    <a:pt x="8479" y="394"/>
                    <a:pt x="8519" y="488"/>
                  </a:cubicBezTo>
                  <a:lnTo>
                    <a:pt x="10015" y="3911"/>
                  </a:lnTo>
                  <a:cubicBezTo>
                    <a:pt x="10056" y="4004"/>
                    <a:pt x="10057" y="4107"/>
                    <a:pt x="10021" y="4201"/>
                  </a:cubicBezTo>
                  <a:cubicBezTo>
                    <a:pt x="9983" y="4296"/>
                    <a:pt x="9913" y="4369"/>
                    <a:pt x="9820" y="4410"/>
                  </a:cubicBezTo>
                  <a:lnTo>
                    <a:pt x="2376" y="7664"/>
                  </a:lnTo>
                  <a:cubicBezTo>
                    <a:pt x="2328" y="7686"/>
                    <a:pt x="2277" y="7697"/>
                    <a:pt x="2226" y="7697"/>
                  </a:cubicBezTo>
                  <a:cubicBezTo>
                    <a:pt x="2179" y="7697"/>
                    <a:pt x="2132" y="7688"/>
                    <a:pt x="2087" y="7670"/>
                  </a:cubicBezTo>
                  <a:cubicBezTo>
                    <a:pt x="1992" y="7632"/>
                    <a:pt x="1918" y="7561"/>
                    <a:pt x="1877" y="7469"/>
                  </a:cubicBezTo>
                  <a:lnTo>
                    <a:pt x="381" y="4046"/>
                  </a:lnTo>
                  <a:cubicBezTo>
                    <a:pt x="297" y="3854"/>
                    <a:pt x="386" y="3631"/>
                    <a:pt x="577" y="3547"/>
                  </a:cubicBezTo>
                  <a:lnTo>
                    <a:pt x="8020" y="292"/>
                  </a:lnTo>
                  <a:cubicBezTo>
                    <a:pt x="8069" y="271"/>
                    <a:pt x="8120" y="260"/>
                    <a:pt x="8173" y="260"/>
                  </a:cubicBezTo>
                  <a:close/>
                  <a:moveTo>
                    <a:pt x="8172" y="1"/>
                  </a:moveTo>
                  <a:cubicBezTo>
                    <a:pt x="8085" y="1"/>
                    <a:pt x="7998" y="19"/>
                    <a:pt x="7915" y="54"/>
                  </a:cubicBezTo>
                  <a:lnTo>
                    <a:pt x="472" y="3309"/>
                  </a:lnTo>
                  <a:cubicBezTo>
                    <a:pt x="148" y="3450"/>
                    <a:pt x="1" y="3828"/>
                    <a:pt x="142" y="4150"/>
                  </a:cubicBezTo>
                  <a:lnTo>
                    <a:pt x="1638" y="7574"/>
                  </a:lnTo>
                  <a:cubicBezTo>
                    <a:pt x="1706" y="7730"/>
                    <a:pt x="1833" y="7851"/>
                    <a:pt x="1991" y="7913"/>
                  </a:cubicBezTo>
                  <a:cubicBezTo>
                    <a:pt x="2067" y="7942"/>
                    <a:pt x="2145" y="7957"/>
                    <a:pt x="2225" y="7957"/>
                  </a:cubicBezTo>
                  <a:cubicBezTo>
                    <a:pt x="2311" y="7957"/>
                    <a:pt x="2399" y="7938"/>
                    <a:pt x="2481" y="7903"/>
                  </a:cubicBezTo>
                  <a:lnTo>
                    <a:pt x="9924" y="4649"/>
                  </a:lnTo>
                  <a:cubicBezTo>
                    <a:pt x="10080" y="4580"/>
                    <a:pt x="10200" y="4454"/>
                    <a:pt x="10262" y="4297"/>
                  </a:cubicBezTo>
                  <a:cubicBezTo>
                    <a:pt x="10325" y="4137"/>
                    <a:pt x="10322" y="3964"/>
                    <a:pt x="10254" y="3808"/>
                  </a:cubicBezTo>
                  <a:lnTo>
                    <a:pt x="8758" y="384"/>
                  </a:lnTo>
                  <a:cubicBezTo>
                    <a:pt x="8690" y="227"/>
                    <a:pt x="8563" y="107"/>
                    <a:pt x="8404" y="46"/>
                  </a:cubicBezTo>
                  <a:cubicBezTo>
                    <a:pt x="8330" y="16"/>
                    <a:pt x="8251" y="1"/>
                    <a:pt x="817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9" name="Google Shape;1709;p35"/>
            <p:cNvSpPr/>
            <p:nvPr/>
          </p:nvSpPr>
          <p:spPr>
            <a:xfrm>
              <a:off x="1782256" y="381174"/>
              <a:ext cx="77548" cy="61024"/>
            </a:xfrm>
            <a:custGeom>
              <a:avLst/>
              <a:gdLst/>
              <a:ahLst/>
              <a:cxnLst/>
              <a:rect l="l" t="t" r="r" b="b"/>
              <a:pathLst>
                <a:path w="2356" h="1854" extrusionOk="0">
                  <a:moveTo>
                    <a:pt x="1992" y="1"/>
                  </a:moveTo>
                  <a:cubicBezTo>
                    <a:pt x="1974" y="1"/>
                    <a:pt x="1956" y="5"/>
                    <a:pt x="1938" y="12"/>
                  </a:cubicBezTo>
                  <a:cubicBezTo>
                    <a:pt x="1873" y="41"/>
                    <a:pt x="1842" y="119"/>
                    <a:pt x="1872" y="185"/>
                  </a:cubicBezTo>
                  <a:cubicBezTo>
                    <a:pt x="2069" y="625"/>
                    <a:pt x="2024" y="1233"/>
                    <a:pt x="1558" y="1496"/>
                  </a:cubicBezTo>
                  <a:cubicBezTo>
                    <a:pt x="1431" y="1566"/>
                    <a:pt x="1308" y="1591"/>
                    <a:pt x="1198" y="1591"/>
                  </a:cubicBezTo>
                  <a:cubicBezTo>
                    <a:pt x="1097" y="1591"/>
                    <a:pt x="1007" y="1570"/>
                    <a:pt x="936" y="1544"/>
                  </a:cubicBezTo>
                  <a:cubicBezTo>
                    <a:pt x="652" y="1444"/>
                    <a:pt x="390" y="1188"/>
                    <a:pt x="271" y="889"/>
                  </a:cubicBezTo>
                  <a:cubicBezTo>
                    <a:pt x="250" y="838"/>
                    <a:pt x="201" y="807"/>
                    <a:pt x="149" y="807"/>
                  </a:cubicBezTo>
                  <a:cubicBezTo>
                    <a:pt x="133" y="807"/>
                    <a:pt x="116" y="810"/>
                    <a:pt x="100" y="817"/>
                  </a:cubicBezTo>
                  <a:cubicBezTo>
                    <a:pt x="33" y="843"/>
                    <a:pt x="0" y="921"/>
                    <a:pt x="28" y="987"/>
                  </a:cubicBezTo>
                  <a:cubicBezTo>
                    <a:pt x="178" y="1357"/>
                    <a:pt x="494" y="1664"/>
                    <a:pt x="850" y="1790"/>
                  </a:cubicBezTo>
                  <a:cubicBezTo>
                    <a:pt x="968" y="1832"/>
                    <a:pt x="1086" y="1853"/>
                    <a:pt x="1202" y="1853"/>
                  </a:cubicBezTo>
                  <a:cubicBezTo>
                    <a:pt x="1369" y="1853"/>
                    <a:pt x="1534" y="1808"/>
                    <a:pt x="1687" y="1724"/>
                  </a:cubicBezTo>
                  <a:cubicBezTo>
                    <a:pt x="2289" y="1386"/>
                    <a:pt x="2356" y="624"/>
                    <a:pt x="2111" y="78"/>
                  </a:cubicBezTo>
                  <a:cubicBezTo>
                    <a:pt x="2089" y="30"/>
                    <a:pt x="2042" y="1"/>
                    <a:pt x="199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0" name="Google Shape;1710;p35"/>
            <p:cNvSpPr/>
            <p:nvPr/>
          </p:nvSpPr>
          <p:spPr>
            <a:xfrm>
              <a:off x="1850785" y="327062"/>
              <a:ext cx="57437" cy="48023"/>
            </a:xfrm>
            <a:custGeom>
              <a:avLst/>
              <a:gdLst/>
              <a:ahLst/>
              <a:cxnLst/>
              <a:rect l="l" t="t" r="r" b="b"/>
              <a:pathLst>
                <a:path w="1745" h="1459" extrusionOk="0">
                  <a:moveTo>
                    <a:pt x="1429" y="0"/>
                  </a:moveTo>
                  <a:cubicBezTo>
                    <a:pt x="1412" y="0"/>
                    <a:pt x="1393" y="4"/>
                    <a:pt x="1376" y="12"/>
                  </a:cubicBezTo>
                  <a:cubicBezTo>
                    <a:pt x="1309" y="40"/>
                    <a:pt x="1280" y="118"/>
                    <a:pt x="1309" y="184"/>
                  </a:cubicBezTo>
                  <a:cubicBezTo>
                    <a:pt x="1458" y="518"/>
                    <a:pt x="1453" y="967"/>
                    <a:pt x="1150" y="1141"/>
                  </a:cubicBezTo>
                  <a:cubicBezTo>
                    <a:pt x="1086" y="1179"/>
                    <a:pt x="1018" y="1198"/>
                    <a:pt x="946" y="1198"/>
                  </a:cubicBezTo>
                  <a:cubicBezTo>
                    <a:pt x="895" y="1198"/>
                    <a:pt x="842" y="1188"/>
                    <a:pt x="788" y="1169"/>
                  </a:cubicBezTo>
                  <a:cubicBezTo>
                    <a:pt x="574" y="1097"/>
                    <a:pt x="372" y="889"/>
                    <a:pt x="270" y="640"/>
                  </a:cubicBezTo>
                  <a:cubicBezTo>
                    <a:pt x="250" y="589"/>
                    <a:pt x="200" y="558"/>
                    <a:pt x="148" y="558"/>
                  </a:cubicBezTo>
                  <a:cubicBezTo>
                    <a:pt x="132" y="558"/>
                    <a:pt x="115" y="561"/>
                    <a:pt x="99" y="568"/>
                  </a:cubicBezTo>
                  <a:cubicBezTo>
                    <a:pt x="32" y="595"/>
                    <a:pt x="1" y="672"/>
                    <a:pt x="27" y="738"/>
                  </a:cubicBezTo>
                  <a:cubicBezTo>
                    <a:pt x="158" y="1054"/>
                    <a:pt x="424" y="1320"/>
                    <a:pt x="705" y="1417"/>
                  </a:cubicBezTo>
                  <a:cubicBezTo>
                    <a:pt x="786" y="1445"/>
                    <a:pt x="867" y="1459"/>
                    <a:pt x="946" y="1459"/>
                  </a:cubicBezTo>
                  <a:cubicBezTo>
                    <a:pt x="1063" y="1459"/>
                    <a:pt x="1176" y="1428"/>
                    <a:pt x="1281" y="1368"/>
                  </a:cubicBezTo>
                  <a:cubicBezTo>
                    <a:pt x="1718" y="1116"/>
                    <a:pt x="1744" y="515"/>
                    <a:pt x="1549" y="78"/>
                  </a:cubicBezTo>
                  <a:cubicBezTo>
                    <a:pt x="1527" y="29"/>
                    <a:pt x="1479" y="0"/>
                    <a:pt x="142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1" name="Google Shape;1711;p35"/>
            <p:cNvSpPr/>
            <p:nvPr/>
          </p:nvSpPr>
          <p:spPr>
            <a:xfrm>
              <a:off x="1708527" y="389272"/>
              <a:ext cx="57437" cy="48023"/>
            </a:xfrm>
            <a:custGeom>
              <a:avLst/>
              <a:gdLst/>
              <a:ahLst/>
              <a:cxnLst/>
              <a:rect l="l" t="t" r="r" b="b"/>
              <a:pathLst>
                <a:path w="1745" h="1459" extrusionOk="0">
                  <a:moveTo>
                    <a:pt x="1428" y="1"/>
                  </a:moveTo>
                  <a:cubicBezTo>
                    <a:pt x="1411" y="1"/>
                    <a:pt x="1393" y="4"/>
                    <a:pt x="1375" y="11"/>
                  </a:cubicBezTo>
                  <a:cubicBezTo>
                    <a:pt x="1309" y="40"/>
                    <a:pt x="1280" y="118"/>
                    <a:pt x="1309" y="183"/>
                  </a:cubicBezTo>
                  <a:cubicBezTo>
                    <a:pt x="1458" y="518"/>
                    <a:pt x="1453" y="968"/>
                    <a:pt x="1150" y="1141"/>
                  </a:cubicBezTo>
                  <a:cubicBezTo>
                    <a:pt x="1085" y="1178"/>
                    <a:pt x="1017" y="1197"/>
                    <a:pt x="945" y="1197"/>
                  </a:cubicBezTo>
                  <a:cubicBezTo>
                    <a:pt x="894" y="1197"/>
                    <a:pt x="842" y="1188"/>
                    <a:pt x="788" y="1169"/>
                  </a:cubicBezTo>
                  <a:cubicBezTo>
                    <a:pt x="574" y="1096"/>
                    <a:pt x="372" y="889"/>
                    <a:pt x="269" y="640"/>
                  </a:cubicBezTo>
                  <a:cubicBezTo>
                    <a:pt x="249" y="589"/>
                    <a:pt x="200" y="558"/>
                    <a:pt x="148" y="558"/>
                  </a:cubicBezTo>
                  <a:cubicBezTo>
                    <a:pt x="132" y="558"/>
                    <a:pt x="115" y="561"/>
                    <a:pt x="99" y="568"/>
                  </a:cubicBezTo>
                  <a:cubicBezTo>
                    <a:pt x="33" y="594"/>
                    <a:pt x="1" y="672"/>
                    <a:pt x="27" y="738"/>
                  </a:cubicBezTo>
                  <a:cubicBezTo>
                    <a:pt x="156" y="1054"/>
                    <a:pt x="421" y="1320"/>
                    <a:pt x="703" y="1417"/>
                  </a:cubicBezTo>
                  <a:cubicBezTo>
                    <a:pt x="787" y="1443"/>
                    <a:pt x="868" y="1458"/>
                    <a:pt x="947" y="1458"/>
                  </a:cubicBezTo>
                  <a:cubicBezTo>
                    <a:pt x="1064" y="1458"/>
                    <a:pt x="1176" y="1427"/>
                    <a:pt x="1282" y="1368"/>
                  </a:cubicBezTo>
                  <a:cubicBezTo>
                    <a:pt x="1718" y="1115"/>
                    <a:pt x="1745" y="515"/>
                    <a:pt x="1549" y="77"/>
                  </a:cubicBezTo>
                  <a:cubicBezTo>
                    <a:pt x="1527" y="29"/>
                    <a:pt x="1479" y="1"/>
                    <a:pt x="142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712" name="Google Shape;1712;p35"/>
          <p:cNvGrpSpPr/>
          <p:nvPr/>
        </p:nvGrpSpPr>
        <p:grpSpPr>
          <a:xfrm rot="-395583">
            <a:off x="250719" y="645472"/>
            <a:ext cx="608463" cy="655643"/>
            <a:chOff x="2904293" y="162850"/>
            <a:chExt cx="514066" cy="553927"/>
          </a:xfrm>
        </p:grpSpPr>
        <p:sp>
          <p:nvSpPr>
            <p:cNvPr id="1713" name="Google Shape;1713;p35"/>
            <p:cNvSpPr/>
            <p:nvPr/>
          </p:nvSpPr>
          <p:spPr>
            <a:xfrm>
              <a:off x="3155862" y="189182"/>
              <a:ext cx="192915" cy="159144"/>
            </a:xfrm>
            <a:custGeom>
              <a:avLst/>
              <a:gdLst/>
              <a:ahLst/>
              <a:cxnLst/>
              <a:rect l="l" t="t" r="r" b="b"/>
              <a:pathLst>
                <a:path w="5861" h="4835" extrusionOk="0">
                  <a:moveTo>
                    <a:pt x="4342" y="0"/>
                  </a:moveTo>
                  <a:cubicBezTo>
                    <a:pt x="4151" y="0"/>
                    <a:pt x="3970" y="81"/>
                    <a:pt x="3841" y="221"/>
                  </a:cubicBezTo>
                  <a:lnTo>
                    <a:pt x="83" y="4324"/>
                  </a:lnTo>
                  <a:cubicBezTo>
                    <a:pt x="29" y="4384"/>
                    <a:pt x="0" y="4462"/>
                    <a:pt x="3" y="4543"/>
                  </a:cubicBezTo>
                  <a:cubicBezTo>
                    <a:pt x="6" y="4624"/>
                    <a:pt x="42" y="4701"/>
                    <a:pt x="102" y="4755"/>
                  </a:cubicBezTo>
                  <a:cubicBezTo>
                    <a:pt x="157" y="4807"/>
                    <a:pt x="231" y="4835"/>
                    <a:pt x="307" y="4835"/>
                  </a:cubicBezTo>
                  <a:cubicBezTo>
                    <a:pt x="395" y="4835"/>
                    <a:pt x="477" y="4799"/>
                    <a:pt x="533" y="4736"/>
                  </a:cubicBezTo>
                  <a:lnTo>
                    <a:pt x="4290" y="634"/>
                  </a:lnTo>
                  <a:cubicBezTo>
                    <a:pt x="4307" y="615"/>
                    <a:pt x="4328" y="612"/>
                    <a:pt x="4340" y="612"/>
                  </a:cubicBezTo>
                  <a:cubicBezTo>
                    <a:pt x="4353" y="612"/>
                    <a:pt x="4371" y="616"/>
                    <a:pt x="4387" y="631"/>
                  </a:cubicBezTo>
                  <a:lnTo>
                    <a:pt x="5313" y="1479"/>
                  </a:lnTo>
                  <a:cubicBezTo>
                    <a:pt x="5370" y="1530"/>
                    <a:pt x="5443" y="1559"/>
                    <a:pt x="5520" y="1559"/>
                  </a:cubicBezTo>
                  <a:cubicBezTo>
                    <a:pt x="5606" y="1559"/>
                    <a:pt x="5689" y="1522"/>
                    <a:pt x="5746" y="1459"/>
                  </a:cubicBezTo>
                  <a:cubicBezTo>
                    <a:pt x="5860" y="1334"/>
                    <a:pt x="5853" y="1142"/>
                    <a:pt x="5727" y="1027"/>
                  </a:cubicBezTo>
                  <a:lnTo>
                    <a:pt x="4800" y="179"/>
                  </a:lnTo>
                  <a:cubicBezTo>
                    <a:pt x="4676" y="64"/>
                    <a:pt x="4512" y="0"/>
                    <a:pt x="434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4" name="Google Shape;1714;p35"/>
            <p:cNvSpPr/>
            <p:nvPr/>
          </p:nvSpPr>
          <p:spPr>
            <a:xfrm>
              <a:off x="3350224" y="167162"/>
              <a:ext cx="63296" cy="62341"/>
            </a:xfrm>
            <a:custGeom>
              <a:avLst/>
              <a:gdLst/>
              <a:ahLst/>
              <a:cxnLst/>
              <a:rect l="l" t="t" r="r" b="b"/>
              <a:pathLst>
                <a:path w="1923" h="1894" extrusionOk="0">
                  <a:moveTo>
                    <a:pt x="1383" y="1"/>
                  </a:moveTo>
                  <a:cubicBezTo>
                    <a:pt x="1251" y="1"/>
                    <a:pt x="1120" y="54"/>
                    <a:pt x="1023" y="158"/>
                  </a:cubicBezTo>
                  <a:lnTo>
                    <a:pt x="182" y="1078"/>
                  </a:lnTo>
                  <a:cubicBezTo>
                    <a:pt x="1" y="1276"/>
                    <a:pt x="14" y="1583"/>
                    <a:pt x="213" y="1765"/>
                  </a:cubicBezTo>
                  <a:cubicBezTo>
                    <a:pt x="306" y="1851"/>
                    <a:pt x="424" y="1893"/>
                    <a:pt x="541" y="1893"/>
                  </a:cubicBezTo>
                  <a:cubicBezTo>
                    <a:pt x="673" y="1893"/>
                    <a:pt x="804" y="1840"/>
                    <a:pt x="900" y="1734"/>
                  </a:cubicBezTo>
                  <a:lnTo>
                    <a:pt x="1741" y="816"/>
                  </a:lnTo>
                  <a:cubicBezTo>
                    <a:pt x="1922" y="617"/>
                    <a:pt x="1909" y="311"/>
                    <a:pt x="1711" y="128"/>
                  </a:cubicBezTo>
                  <a:cubicBezTo>
                    <a:pt x="1618" y="43"/>
                    <a:pt x="1500" y="1"/>
                    <a:pt x="138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5" name="Google Shape;1715;p35"/>
            <p:cNvSpPr/>
            <p:nvPr/>
          </p:nvSpPr>
          <p:spPr>
            <a:xfrm>
              <a:off x="2961005" y="190466"/>
              <a:ext cx="432997" cy="462061"/>
            </a:xfrm>
            <a:custGeom>
              <a:avLst/>
              <a:gdLst/>
              <a:ahLst/>
              <a:cxnLst/>
              <a:rect l="l" t="t" r="r" b="b"/>
              <a:pathLst>
                <a:path w="13155" h="14038" extrusionOk="0">
                  <a:moveTo>
                    <a:pt x="11959" y="0"/>
                  </a:moveTo>
                  <a:cubicBezTo>
                    <a:pt x="11825" y="0"/>
                    <a:pt x="11691" y="54"/>
                    <a:pt x="11593" y="161"/>
                  </a:cubicBezTo>
                  <a:lnTo>
                    <a:pt x="185" y="12616"/>
                  </a:lnTo>
                  <a:cubicBezTo>
                    <a:pt x="0" y="12818"/>
                    <a:pt x="13" y="13132"/>
                    <a:pt x="215" y="13315"/>
                  </a:cubicBezTo>
                  <a:lnTo>
                    <a:pt x="862" y="13907"/>
                  </a:lnTo>
                  <a:cubicBezTo>
                    <a:pt x="957" y="13994"/>
                    <a:pt x="1078" y="14037"/>
                    <a:pt x="1197" y="14037"/>
                  </a:cubicBezTo>
                  <a:cubicBezTo>
                    <a:pt x="1331" y="14037"/>
                    <a:pt x="1464" y="13983"/>
                    <a:pt x="1561" y="13876"/>
                  </a:cubicBezTo>
                  <a:lnTo>
                    <a:pt x="12970" y="1422"/>
                  </a:lnTo>
                  <a:cubicBezTo>
                    <a:pt x="13155" y="1220"/>
                    <a:pt x="13141" y="905"/>
                    <a:pt x="12939" y="722"/>
                  </a:cubicBezTo>
                  <a:lnTo>
                    <a:pt x="12293" y="130"/>
                  </a:lnTo>
                  <a:cubicBezTo>
                    <a:pt x="12198" y="43"/>
                    <a:pt x="12078" y="0"/>
                    <a:pt x="1195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6" name="Google Shape;1716;p35"/>
            <p:cNvSpPr/>
            <p:nvPr/>
          </p:nvSpPr>
          <p:spPr>
            <a:xfrm>
              <a:off x="2909033" y="600783"/>
              <a:ext cx="110660" cy="111746"/>
            </a:xfrm>
            <a:custGeom>
              <a:avLst/>
              <a:gdLst/>
              <a:ahLst/>
              <a:cxnLst/>
              <a:rect l="l" t="t" r="r" b="b"/>
              <a:pathLst>
                <a:path w="3362" h="3395" extrusionOk="0">
                  <a:moveTo>
                    <a:pt x="2284" y="1"/>
                  </a:moveTo>
                  <a:cubicBezTo>
                    <a:pt x="2065" y="1"/>
                    <a:pt x="1795" y="173"/>
                    <a:pt x="1626" y="443"/>
                  </a:cubicBezTo>
                  <a:lnTo>
                    <a:pt x="430" y="2359"/>
                  </a:lnTo>
                  <a:lnTo>
                    <a:pt x="84" y="2915"/>
                  </a:lnTo>
                  <a:cubicBezTo>
                    <a:pt x="0" y="3049"/>
                    <a:pt x="21" y="3218"/>
                    <a:pt x="128" y="3317"/>
                  </a:cubicBezTo>
                  <a:cubicBezTo>
                    <a:pt x="184" y="3368"/>
                    <a:pt x="257" y="3394"/>
                    <a:pt x="331" y="3394"/>
                  </a:cubicBezTo>
                  <a:cubicBezTo>
                    <a:pt x="401" y="3394"/>
                    <a:pt x="472" y="3372"/>
                    <a:pt x="532" y="3326"/>
                  </a:cubicBezTo>
                  <a:lnTo>
                    <a:pt x="1055" y="2933"/>
                  </a:lnTo>
                  <a:lnTo>
                    <a:pt x="2860" y="1574"/>
                  </a:lnTo>
                  <a:cubicBezTo>
                    <a:pt x="3211" y="1308"/>
                    <a:pt x="3361" y="867"/>
                    <a:pt x="3142" y="666"/>
                  </a:cubicBezTo>
                  <a:lnTo>
                    <a:pt x="2505" y="81"/>
                  </a:lnTo>
                  <a:cubicBezTo>
                    <a:pt x="2444" y="26"/>
                    <a:pt x="2368" y="1"/>
                    <a:pt x="228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7" name="Google Shape;1717;p35"/>
            <p:cNvSpPr/>
            <p:nvPr/>
          </p:nvSpPr>
          <p:spPr>
            <a:xfrm>
              <a:off x="2961005" y="280060"/>
              <a:ext cx="349590" cy="372433"/>
            </a:xfrm>
            <a:custGeom>
              <a:avLst/>
              <a:gdLst/>
              <a:ahLst/>
              <a:cxnLst/>
              <a:rect l="l" t="t" r="r" b="b"/>
              <a:pathLst>
                <a:path w="10621" h="11315" extrusionOk="0">
                  <a:moveTo>
                    <a:pt x="9246" y="0"/>
                  </a:moveTo>
                  <a:lnTo>
                    <a:pt x="677" y="9353"/>
                  </a:lnTo>
                  <a:lnTo>
                    <a:pt x="184" y="9890"/>
                  </a:lnTo>
                  <a:cubicBezTo>
                    <a:pt x="0" y="10095"/>
                    <a:pt x="13" y="10406"/>
                    <a:pt x="215" y="10592"/>
                  </a:cubicBezTo>
                  <a:lnTo>
                    <a:pt x="862" y="11183"/>
                  </a:lnTo>
                  <a:cubicBezTo>
                    <a:pt x="958" y="11271"/>
                    <a:pt x="1078" y="11314"/>
                    <a:pt x="1198" y="11314"/>
                  </a:cubicBezTo>
                  <a:cubicBezTo>
                    <a:pt x="1332" y="11314"/>
                    <a:pt x="1465" y="11260"/>
                    <a:pt x="1562" y="11154"/>
                  </a:cubicBezTo>
                  <a:lnTo>
                    <a:pt x="10620" y="1264"/>
                  </a:lnTo>
                  <a:lnTo>
                    <a:pt x="10014" y="705"/>
                  </a:lnTo>
                  <a:lnTo>
                    <a:pt x="924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8" name="Google Shape;1718;p35"/>
            <p:cNvSpPr/>
            <p:nvPr/>
          </p:nvSpPr>
          <p:spPr>
            <a:xfrm>
              <a:off x="3290615" y="242241"/>
              <a:ext cx="92656" cy="79457"/>
            </a:xfrm>
            <a:custGeom>
              <a:avLst/>
              <a:gdLst/>
              <a:ahLst/>
              <a:cxnLst/>
              <a:rect l="l" t="t" r="r" b="b"/>
              <a:pathLst>
                <a:path w="2815" h="2414" extrusionOk="0">
                  <a:moveTo>
                    <a:pt x="2795" y="1"/>
                  </a:moveTo>
                  <a:cubicBezTo>
                    <a:pt x="2299" y="1"/>
                    <a:pt x="1788" y="206"/>
                    <a:pt x="1450" y="496"/>
                  </a:cubicBezTo>
                  <a:cubicBezTo>
                    <a:pt x="978" y="897"/>
                    <a:pt x="494" y="1357"/>
                    <a:pt x="0" y="1857"/>
                  </a:cubicBezTo>
                  <a:lnTo>
                    <a:pt x="606" y="2413"/>
                  </a:lnTo>
                  <a:lnTo>
                    <a:pt x="2814" y="1"/>
                  </a:lnTo>
                  <a:cubicBezTo>
                    <a:pt x="2808" y="1"/>
                    <a:pt x="2801" y="1"/>
                    <a:pt x="2795" y="1"/>
                  </a:cubicBezTo>
                  <a:close/>
                </a:path>
              </a:pathLst>
            </a:custGeom>
            <a:solidFill>
              <a:srgbClr val="000000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9" name="Google Shape;1719;p35"/>
            <p:cNvSpPr/>
            <p:nvPr/>
          </p:nvSpPr>
          <p:spPr>
            <a:xfrm>
              <a:off x="3086543" y="327326"/>
              <a:ext cx="164575" cy="177906"/>
            </a:xfrm>
            <a:custGeom>
              <a:avLst/>
              <a:gdLst/>
              <a:ahLst/>
              <a:cxnLst/>
              <a:rect l="l" t="t" r="r" b="b"/>
              <a:pathLst>
                <a:path w="5000" h="5405" extrusionOk="0">
                  <a:moveTo>
                    <a:pt x="4892" y="1"/>
                  </a:moveTo>
                  <a:cubicBezTo>
                    <a:pt x="4868" y="1"/>
                    <a:pt x="4845" y="9"/>
                    <a:pt x="4826" y="27"/>
                  </a:cubicBezTo>
                  <a:cubicBezTo>
                    <a:pt x="3966" y="840"/>
                    <a:pt x="3154" y="1695"/>
                    <a:pt x="2352" y="2560"/>
                  </a:cubicBezTo>
                  <a:cubicBezTo>
                    <a:pt x="1555" y="3430"/>
                    <a:pt x="771" y="4312"/>
                    <a:pt x="32" y="5236"/>
                  </a:cubicBezTo>
                  <a:cubicBezTo>
                    <a:pt x="0" y="5276"/>
                    <a:pt x="2" y="5334"/>
                    <a:pt x="38" y="5372"/>
                  </a:cubicBezTo>
                  <a:cubicBezTo>
                    <a:pt x="58" y="5394"/>
                    <a:pt x="85" y="5405"/>
                    <a:pt x="113" y="5405"/>
                  </a:cubicBezTo>
                  <a:cubicBezTo>
                    <a:pt x="138" y="5405"/>
                    <a:pt x="164" y="5395"/>
                    <a:pt x="183" y="5376"/>
                  </a:cubicBezTo>
                  <a:cubicBezTo>
                    <a:pt x="1043" y="4564"/>
                    <a:pt x="1855" y="3706"/>
                    <a:pt x="2655" y="2839"/>
                  </a:cubicBezTo>
                  <a:cubicBezTo>
                    <a:pt x="3450" y="1968"/>
                    <a:pt x="4234" y="1085"/>
                    <a:pt x="4970" y="159"/>
                  </a:cubicBezTo>
                  <a:cubicBezTo>
                    <a:pt x="5000" y="122"/>
                    <a:pt x="4998" y="67"/>
                    <a:pt x="4965" y="31"/>
                  </a:cubicBezTo>
                  <a:cubicBezTo>
                    <a:pt x="4945" y="11"/>
                    <a:pt x="4919" y="1"/>
                    <a:pt x="4892" y="1"/>
                  </a:cubicBezTo>
                  <a:close/>
                </a:path>
              </a:pathLst>
            </a:custGeom>
            <a:solidFill>
              <a:srgbClr val="FFFFFF">
                <a:alpha val="26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0" name="Google Shape;1720;p35"/>
            <p:cNvSpPr/>
            <p:nvPr/>
          </p:nvSpPr>
          <p:spPr>
            <a:xfrm>
              <a:off x="2961005" y="303265"/>
              <a:ext cx="349590" cy="349228"/>
            </a:xfrm>
            <a:custGeom>
              <a:avLst/>
              <a:gdLst/>
              <a:ahLst/>
              <a:cxnLst/>
              <a:rect l="l" t="t" r="r" b="b"/>
              <a:pathLst>
                <a:path w="10621" h="10610" extrusionOk="0">
                  <a:moveTo>
                    <a:pt x="10014" y="0"/>
                  </a:moveTo>
                  <a:cubicBezTo>
                    <a:pt x="6967" y="3088"/>
                    <a:pt x="3641" y="7653"/>
                    <a:pt x="1575" y="8494"/>
                  </a:cubicBezTo>
                  <a:cubicBezTo>
                    <a:pt x="1291" y="8610"/>
                    <a:pt x="1000" y="8648"/>
                    <a:pt x="702" y="8648"/>
                  </a:cubicBezTo>
                  <a:cubicBezTo>
                    <a:pt x="693" y="8648"/>
                    <a:pt x="685" y="8648"/>
                    <a:pt x="677" y="8648"/>
                  </a:cubicBezTo>
                  <a:lnTo>
                    <a:pt x="184" y="9185"/>
                  </a:lnTo>
                  <a:cubicBezTo>
                    <a:pt x="0" y="9390"/>
                    <a:pt x="13" y="9701"/>
                    <a:pt x="215" y="9887"/>
                  </a:cubicBezTo>
                  <a:lnTo>
                    <a:pt x="862" y="10478"/>
                  </a:lnTo>
                  <a:cubicBezTo>
                    <a:pt x="958" y="10566"/>
                    <a:pt x="1078" y="10609"/>
                    <a:pt x="1198" y="10609"/>
                  </a:cubicBezTo>
                  <a:cubicBezTo>
                    <a:pt x="1332" y="10609"/>
                    <a:pt x="1465" y="10555"/>
                    <a:pt x="1562" y="10449"/>
                  </a:cubicBezTo>
                  <a:lnTo>
                    <a:pt x="10620" y="559"/>
                  </a:lnTo>
                  <a:lnTo>
                    <a:pt x="10014" y="0"/>
                  </a:lnTo>
                  <a:close/>
                </a:path>
              </a:pathLst>
            </a:custGeom>
            <a:solidFill>
              <a:srgbClr val="000000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1" name="Google Shape;1721;p35"/>
            <p:cNvSpPr/>
            <p:nvPr/>
          </p:nvSpPr>
          <p:spPr>
            <a:xfrm>
              <a:off x="2904293" y="162850"/>
              <a:ext cx="514066" cy="553927"/>
            </a:xfrm>
            <a:custGeom>
              <a:avLst/>
              <a:gdLst/>
              <a:ahLst/>
              <a:cxnLst/>
              <a:rect l="l" t="t" r="r" b="b"/>
              <a:pathLst>
                <a:path w="15618" h="16829" extrusionOk="0">
                  <a:moveTo>
                    <a:pt x="14935" y="260"/>
                  </a:moveTo>
                  <a:cubicBezTo>
                    <a:pt x="15023" y="260"/>
                    <a:pt x="15106" y="294"/>
                    <a:pt x="15171" y="353"/>
                  </a:cubicBezTo>
                  <a:cubicBezTo>
                    <a:pt x="15317" y="487"/>
                    <a:pt x="15327" y="715"/>
                    <a:pt x="15195" y="859"/>
                  </a:cubicBezTo>
                  <a:lnTo>
                    <a:pt x="14692" y="1408"/>
                  </a:lnTo>
                  <a:lnTo>
                    <a:pt x="14165" y="927"/>
                  </a:lnTo>
                  <a:lnTo>
                    <a:pt x="14668" y="376"/>
                  </a:lnTo>
                  <a:cubicBezTo>
                    <a:pt x="14732" y="305"/>
                    <a:pt x="14820" y="266"/>
                    <a:pt x="14916" y="261"/>
                  </a:cubicBezTo>
                  <a:cubicBezTo>
                    <a:pt x="14922" y="260"/>
                    <a:pt x="14929" y="260"/>
                    <a:pt x="14935" y="260"/>
                  </a:cubicBezTo>
                  <a:close/>
                  <a:moveTo>
                    <a:pt x="13682" y="968"/>
                  </a:moveTo>
                  <a:cubicBezTo>
                    <a:pt x="13710" y="968"/>
                    <a:pt x="13737" y="970"/>
                    <a:pt x="13764" y="977"/>
                  </a:cubicBezTo>
                  <a:cubicBezTo>
                    <a:pt x="13826" y="992"/>
                    <a:pt x="13881" y="1021"/>
                    <a:pt x="13928" y="1065"/>
                  </a:cubicBezTo>
                  <a:lnTo>
                    <a:pt x="13989" y="1120"/>
                  </a:lnTo>
                  <a:lnTo>
                    <a:pt x="14516" y="1602"/>
                  </a:lnTo>
                  <a:lnTo>
                    <a:pt x="14575" y="1657"/>
                  </a:lnTo>
                  <a:cubicBezTo>
                    <a:pt x="14622" y="1700"/>
                    <a:pt x="14656" y="1756"/>
                    <a:pt x="14676" y="1814"/>
                  </a:cubicBezTo>
                  <a:cubicBezTo>
                    <a:pt x="14684" y="1844"/>
                    <a:pt x="14692" y="1878"/>
                    <a:pt x="14693" y="1910"/>
                  </a:cubicBezTo>
                  <a:cubicBezTo>
                    <a:pt x="14698" y="2008"/>
                    <a:pt x="14663" y="2099"/>
                    <a:pt x="14598" y="2173"/>
                  </a:cubicBezTo>
                  <a:lnTo>
                    <a:pt x="12336" y="4641"/>
                  </a:lnTo>
                  <a:lnTo>
                    <a:pt x="11151" y="3556"/>
                  </a:lnTo>
                  <a:lnTo>
                    <a:pt x="12522" y="2057"/>
                  </a:lnTo>
                  <a:lnTo>
                    <a:pt x="12699" y="1864"/>
                  </a:lnTo>
                  <a:lnTo>
                    <a:pt x="12936" y="1607"/>
                  </a:lnTo>
                  <a:lnTo>
                    <a:pt x="13111" y="1415"/>
                  </a:lnTo>
                  <a:lnTo>
                    <a:pt x="13412" y="1086"/>
                  </a:lnTo>
                  <a:cubicBezTo>
                    <a:pt x="13477" y="1014"/>
                    <a:pt x="13567" y="974"/>
                    <a:pt x="13665" y="969"/>
                  </a:cubicBezTo>
                  <a:cubicBezTo>
                    <a:pt x="13671" y="968"/>
                    <a:pt x="13675" y="968"/>
                    <a:pt x="13682" y="968"/>
                  </a:cubicBezTo>
                  <a:close/>
                  <a:moveTo>
                    <a:pt x="11984" y="929"/>
                  </a:moveTo>
                  <a:cubicBezTo>
                    <a:pt x="12118" y="929"/>
                    <a:pt x="12250" y="977"/>
                    <a:pt x="12356" y="1075"/>
                  </a:cubicBezTo>
                  <a:lnTo>
                    <a:pt x="12742" y="1429"/>
                  </a:lnTo>
                  <a:lnTo>
                    <a:pt x="12506" y="1687"/>
                  </a:lnTo>
                  <a:lnTo>
                    <a:pt x="12119" y="1333"/>
                  </a:lnTo>
                  <a:cubicBezTo>
                    <a:pt x="12081" y="1298"/>
                    <a:pt x="12032" y="1280"/>
                    <a:pt x="11984" y="1280"/>
                  </a:cubicBezTo>
                  <a:cubicBezTo>
                    <a:pt x="11931" y="1280"/>
                    <a:pt x="11875" y="1301"/>
                    <a:pt x="11837" y="1346"/>
                  </a:cubicBezTo>
                  <a:lnTo>
                    <a:pt x="8080" y="5447"/>
                  </a:lnTo>
                  <a:cubicBezTo>
                    <a:pt x="8045" y="5485"/>
                    <a:pt x="7999" y="5503"/>
                    <a:pt x="7952" y="5503"/>
                  </a:cubicBezTo>
                  <a:cubicBezTo>
                    <a:pt x="7909" y="5503"/>
                    <a:pt x="7867" y="5488"/>
                    <a:pt x="7832" y="5458"/>
                  </a:cubicBezTo>
                  <a:cubicBezTo>
                    <a:pt x="7761" y="5392"/>
                    <a:pt x="7757" y="5280"/>
                    <a:pt x="7822" y="5210"/>
                  </a:cubicBezTo>
                  <a:lnTo>
                    <a:pt x="11580" y="1109"/>
                  </a:lnTo>
                  <a:cubicBezTo>
                    <a:pt x="11687" y="991"/>
                    <a:pt x="11836" y="929"/>
                    <a:pt x="11984" y="929"/>
                  </a:cubicBezTo>
                  <a:close/>
                  <a:moveTo>
                    <a:pt x="10974" y="3748"/>
                  </a:moveTo>
                  <a:lnTo>
                    <a:pt x="12159" y="4834"/>
                  </a:lnTo>
                  <a:lnTo>
                    <a:pt x="3517" y="14268"/>
                  </a:lnTo>
                  <a:lnTo>
                    <a:pt x="3188" y="14627"/>
                  </a:lnTo>
                  <a:cubicBezTo>
                    <a:pt x="3127" y="14694"/>
                    <a:pt x="3045" y="14733"/>
                    <a:pt x="2962" y="14743"/>
                  </a:cubicBezTo>
                  <a:cubicBezTo>
                    <a:pt x="2947" y="14745"/>
                    <a:pt x="2933" y="14745"/>
                    <a:pt x="2919" y="14745"/>
                  </a:cubicBezTo>
                  <a:cubicBezTo>
                    <a:pt x="2830" y="14745"/>
                    <a:pt x="2742" y="14714"/>
                    <a:pt x="2672" y="14650"/>
                  </a:cubicBezTo>
                  <a:lnTo>
                    <a:pt x="2025" y="14058"/>
                  </a:lnTo>
                  <a:cubicBezTo>
                    <a:pt x="1942" y="13983"/>
                    <a:pt x="1904" y="13877"/>
                    <a:pt x="1909" y="13774"/>
                  </a:cubicBezTo>
                  <a:cubicBezTo>
                    <a:pt x="1911" y="13691"/>
                    <a:pt x="1942" y="13608"/>
                    <a:pt x="2002" y="13542"/>
                  </a:cubicBezTo>
                  <a:lnTo>
                    <a:pt x="2331" y="13184"/>
                  </a:lnTo>
                  <a:lnTo>
                    <a:pt x="10974" y="3748"/>
                  </a:lnTo>
                  <a:close/>
                  <a:moveTo>
                    <a:pt x="1718" y="14075"/>
                  </a:moveTo>
                  <a:cubicBezTo>
                    <a:pt x="1751" y="14139"/>
                    <a:pt x="1794" y="14197"/>
                    <a:pt x="1849" y="14249"/>
                  </a:cubicBezTo>
                  <a:lnTo>
                    <a:pt x="2496" y="14842"/>
                  </a:lnTo>
                  <a:cubicBezTo>
                    <a:pt x="2551" y="14893"/>
                    <a:pt x="2614" y="14932"/>
                    <a:pt x="2681" y="14957"/>
                  </a:cubicBezTo>
                  <a:lnTo>
                    <a:pt x="1102" y="16147"/>
                  </a:lnTo>
                  <a:lnTo>
                    <a:pt x="672" y="15754"/>
                  </a:lnTo>
                  <a:lnTo>
                    <a:pt x="1718" y="14075"/>
                  </a:lnTo>
                  <a:close/>
                  <a:moveTo>
                    <a:pt x="14930" y="1"/>
                  </a:moveTo>
                  <a:cubicBezTo>
                    <a:pt x="14921" y="1"/>
                    <a:pt x="14913" y="1"/>
                    <a:pt x="14904" y="1"/>
                  </a:cubicBezTo>
                  <a:cubicBezTo>
                    <a:pt x="14739" y="8"/>
                    <a:pt x="14587" y="80"/>
                    <a:pt x="14476" y="200"/>
                  </a:cubicBezTo>
                  <a:lnTo>
                    <a:pt x="13954" y="769"/>
                  </a:lnTo>
                  <a:cubicBezTo>
                    <a:pt x="13872" y="728"/>
                    <a:pt x="13781" y="707"/>
                    <a:pt x="13686" y="707"/>
                  </a:cubicBezTo>
                  <a:cubicBezTo>
                    <a:pt x="13676" y="707"/>
                    <a:pt x="13665" y="707"/>
                    <a:pt x="13654" y="708"/>
                  </a:cubicBezTo>
                  <a:cubicBezTo>
                    <a:pt x="13487" y="715"/>
                    <a:pt x="13333" y="787"/>
                    <a:pt x="13219" y="910"/>
                  </a:cubicBezTo>
                  <a:lnTo>
                    <a:pt x="12918" y="1236"/>
                  </a:lnTo>
                  <a:lnTo>
                    <a:pt x="12531" y="881"/>
                  </a:lnTo>
                  <a:cubicBezTo>
                    <a:pt x="12382" y="745"/>
                    <a:pt x="12187" y="670"/>
                    <a:pt x="11983" y="670"/>
                  </a:cubicBezTo>
                  <a:cubicBezTo>
                    <a:pt x="11757" y="670"/>
                    <a:pt x="11538" y="764"/>
                    <a:pt x="11386" y="932"/>
                  </a:cubicBezTo>
                  <a:lnTo>
                    <a:pt x="7630" y="5034"/>
                  </a:lnTo>
                  <a:cubicBezTo>
                    <a:pt x="7467" y="5210"/>
                    <a:pt x="7479" y="5488"/>
                    <a:pt x="7657" y="5650"/>
                  </a:cubicBezTo>
                  <a:cubicBezTo>
                    <a:pt x="7739" y="5724"/>
                    <a:pt x="7842" y="5764"/>
                    <a:pt x="7952" y="5764"/>
                  </a:cubicBezTo>
                  <a:cubicBezTo>
                    <a:pt x="8074" y="5764"/>
                    <a:pt x="8191" y="5713"/>
                    <a:pt x="8273" y="5624"/>
                  </a:cubicBezTo>
                  <a:lnTo>
                    <a:pt x="11989" y="1567"/>
                  </a:lnTo>
                  <a:lnTo>
                    <a:pt x="12331" y="1881"/>
                  </a:lnTo>
                  <a:lnTo>
                    <a:pt x="10872" y="3476"/>
                  </a:lnTo>
                  <a:lnTo>
                    <a:pt x="1811" y="13365"/>
                  </a:lnTo>
                  <a:cubicBezTo>
                    <a:pt x="1726" y="13456"/>
                    <a:pt x="1676" y="13565"/>
                    <a:pt x="1658" y="13678"/>
                  </a:cubicBezTo>
                  <a:cubicBezTo>
                    <a:pt x="1656" y="13679"/>
                    <a:pt x="1656" y="13679"/>
                    <a:pt x="1656" y="13680"/>
                  </a:cubicBezTo>
                  <a:lnTo>
                    <a:pt x="118" y="16148"/>
                  </a:lnTo>
                  <a:cubicBezTo>
                    <a:pt x="1" y="16338"/>
                    <a:pt x="28" y="16576"/>
                    <a:pt x="184" y="16717"/>
                  </a:cubicBezTo>
                  <a:cubicBezTo>
                    <a:pt x="266" y="16791"/>
                    <a:pt x="368" y="16828"/>
                    <a:pt x="475" y="16828"/>
                  </a:cubicBezTo>
                  <a:cubicBezTo>
                    <a:pt x="573" y="16828"/>
                    <a:pt x="671" y="16797"/>
                    <a:pt x="756" y="16734"/>
                  </a:cubicBezTo>
                  <a:lnTo>
                    <a:pt x="3080" y="14982"/>
                  </a:lnTo>
                  <a:cubicBezTo>
                    <a:pt x="3081" y="14982"/>
                    <a:pt x="3081" y="14982"/>
                    <a:pt x="3082" y="14981"/>
                  </a:cubicBezTo>
                  <a:cubicBezTo>
                    <a:pt x="3193" y="14953"/>
                    <a:pt x="3299" y="14892"/>
                    <a:pt x="3381" y="14802"/>
                  </a:cubicBezTo>
                  <a:lnTo>
                    <a:pt x="12439" y="4912"/>
                  </a:lnTo>
                  <a:cubicBezTo>
                    <a:pt x="12441" y="4911"/>
                    <a:pt x="12442" y="4909"/>
                    <a:pt x="12442" y="4907"/>
                  </a:cubicBezTo>
                  <a:lnTo>
                    <a:pt x="14788" y="2347"/>
                  </a:lnTo>
                  <a:cubicBezTo>
                    <a:pt x="14901" y="2225"/>
                    <a:pt x="14960" y="2063"/>
                    <a:pt x="14953" y="1897"/>
                  </a:cubicBezTo>
                  <a:cubicBezTo>
                    <a:pt x="14948" y="1791"/>
                    <a:pt x="14917" y="1690"/>
                    <a:pt x="14865" y="1602"/>
                  </a:cubicBezTo>
                  <a:lnTo>
                    <a:pt x="15385" y="1034"/>
                  </a:lnTo>
                  <a:cubicBezTo>
                    <a:pt x="15617" y="784"/>
                    <a:pt x="15599" y="392"/>
                    <a:pt x="15349" y="162"/>
                  </a:cubicBezTo>
                  <a:cubicBezTo>
                    <a:pt x="15233" y="57"/>
                    <a:pt x="15087" y="1"/>
                    <a:pt x="1493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795" name="Google Shape;1795;p35"/>
          <p:cNvGrpSpPr/>
          <p:nvPr/>
        </p:nvGrpSpPr>
        <p:grpSpPr>
          <a:xfrm rot="1018291">
            <a:off x="510947" y="2810603"/>
            <a:ext cx="1185823" cy="1454483"/>
            <a:chOff x="2621290" y="1216686"/>
            <a:chExt cx="247784" cy="327537"/>
          </a:xfrm>
        </p:grpSpPr>
        <p:sp>
          <p:nvSpPr>
            <p:cNvPr id="1796" name="Google Shape;1796;p35"/>
            <p:cNvSpPr/>
            <p:nvPr/>
          </p:nvSpPr>
          <p:spPr>
            <a:xfrm>
              <a:off x="2625997" y="1221130"/>
              <a:ext cx="211676" cy="233795"/>
            </a:xfrm>
            <a:custGeom>
              <a:avLst/>
              <a:gdLst/>
              <a:ahLst/>
              <a:cxnLst/>
              <a:rect l="l" t="t" r="r" b="b"/>
              <a:pathLst>
                <a:path w="6431" h="7103" extrusionOk="0">
                  <a:moveTo>
                    <a:pt x="3373" y="0"/>
                  </a:moveTo>
                  <a:cubicBezTo>
                    <a:pt x="3310" y="0"/>
                    <a:pt x="3244" y="2"/>
                    <a:pt x="3179" y="7"/>
                  </a:cubicBezTo>
                  <a:cubicBezTo>
                    <a:pt x="3116" y="11"/>
                    <a:pt x="3054" y="16"/>
                    <a:pt x="2993" y="24"/>
                  </a:cubicBezTo>
                  <a:cubicBezTo>
                    <a:pt x="1961" y="154"/>
                    <a:pt x="1031" y="759"/>
                    <a:pt x="568" y="1602"/>
                  </a:cubicBezTo>
                  <a:cubicBezTo>
                    <a:pt x="252" y="2179"/>
                    <a:pt x="1" y="3136"/>
                    <a:pt x="608" y="4421"/>
                  </a:cubicBezTo>
                  <a:cubicBezTo>
                    <a:pt x="614" y="4434"/>
                    <a:pt x="1209" y="5768"/>
                    <a:pt x="2930" y="6209"/>
                  </a:cubicBezTo>
                  <a:cubicBezTo>
                    <a:pt x="3147" y="6265"/>
                    <a:pt x="3297" y="6343"/>
                    <a:pt x="3390" y="6448"/>
                  </a:cubicBezTo>
                  <a:cubicBezTo>
                    <a:pt x="3464" y="6529"/>
                    <a:pt x="3536" y="6674"/>
                    <a:pt x="3464" y="6887"/>
                  </a:cubicBezTo>
                  <a:cubicBezTo>
                    <a:pt x="3439" y="6955"/>
                    <a:pt x="3439" y="7006"/>
                    <a:pt x="3465" y="7036"/>
                  </a:cubicBezTo>
                  <a:cubicBezTo>
                    <a:pt x="3499" y="7078"/>
                    <a:pt x="3593" y="7103"/>
                    <a:pt x="3721" y="7103"/>
                  </a:cubicBezTo>
                  <a:cubicBezTo>
                    <a:pt x="3778" y="7103"/>
                    <a:pt x="3842" y="7099"/>
                    <a:pt x="3912" y="7091"/>
                  </a:cubicBezTo>
                  <a:cubicBezTo>
                    <a:pt x="3955" y="7084"/>
                    <a:pt x="3995" y="7077"/>
                    <a:pt x="4029" y="7072"/>
                  </a:cubicBezTo>
                  <a:cubicBezTo>
                    <a:pt x="4616" y="6970"/>
                    <a:pt x="5186" y="6726"/>
                    <a:pt x="5676" y="6369"/>
                  </a:cubicBezTo>
                  <a:cubicBezTo>
                    <a:pt x="6177" y="6002"/>
                    <a:pt x="6213" y="5832"/>
                    <a:pt x="6206" y="5775"/>
                  </a:cubicBezTo>
                  <a:cubicBezTo>
                    <a:pt x="6205" y="5759"/>
                    <a:pt x="6198" y="5715"/>
                    <a:pt x="6090" y="5672"/>
                  </a:cubicBezTo>
                  <a:cubicBezTo>
                    <a:pt x="5959" y="5621"/>
                    <a:pt x="5870" y="5539"/>
                    <a:pt x="5827" y="5428"/>
                  </a:cubicBezTo>
                  <a:cubicBezTo>
                    <a:pt x="5766" y="5275"/>
                    <a:pt x="5796" y="5077"/>
                    <a:pt x="5918" y="4826"/>
                  </a:cubicBezTo>
                  <a:cubicBezTo>
                    <a:pt x="6377" y="3879"/>
                    <a:pt x="6430" y="2853"/>
                    <a:pt x="6068" y="1933"/>
                  </a:cubicBezTo>
                  <a:cubicBezTo>
                    <a:pt x="5746" y="1115"/>
                    <a:pt x="5120" y="476"/>
                    <a:pt x="4353" y="181"/>
                  </a:cubicBezTo>
                  <a:cubicBezTo>
                    <a:pt x="4039" y="61"/>
                    <a:pt x="3710" y="0"/>
                    <a:pt x="337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7" name="Google Shape;1797;p35"/>
            <p:cNvSpPr/>
            <p:nvPr/>
          </p:nvSpPr>
          <p:spPr>
            <a:xfrm>
              <a:off x="2734386" y="1224520"/>
              <a:ext cx="121061" cy="233203"/>
            </a:xfrm>
            <a:custGeom>
              <a:avLst/>
              <a:gdLst/>
              <a:ahLst/>
              <a:cxnLst/>
              <a:rect l="l" t="t" r="r" b="b"/>
              <a:pathLst>
                <a:path w="3678" h="7085" extrusionOk="0">
                  <a:moveTo>
                    <a:pt x="1088" y="0"/>
                  </a:moveTo>
                  <a:cubicBezTo>
                    <a:pt x="1704" y="1023"/>
                    <a:pt x="2201" y="2270"/>
                    <a:pt x="1934" y="3432"/>
                  </a:cubicBezTo>
                  <a:cubicBezTo>
                    <a:pt x="1837" y="3851"/>
                    <a:pt x="1645" y="4249"/>
                    <a:pt x="1381" y="4589"/>
                  </a:cubicBezTo>
                  <a:cubicBezTo>
                    <a:pt x="1115" y="4930"/>
                    <a:pt x="742" y="5097"/>
                    <a:pt x="471" y="5419"/>
                  </a:cubicBezTo>
                  <a:cubicBezTo>
                    <a:pt x="231" y="5703"/>
                    <a:pt x="86" y="6045"/>
                    <a:pt x="35" y="6400"/>
                  </a:cubicBezTo>
                  <a:cubicBezTo>
                    <a:pt x="126" y="6502"/>
                    <a:pt x="139" y="6623"/>
                    <a:pt x="92" y="6757"/>
                  </a:cubicBezTo>
                  <a:cubicBezTo>
                    <a:pt x="0" y="7022"/>
                    <a:pt x="209" y="7084"/>
                    <a:pt x="428" y="7084"/>
                  </a:cubicBezTo>
                  <a:cubicBezTo>
                    <a:pt x="547" y="7084"/>
                    <a:pt x="669" y="7066"/>
                    <a:pt x="749" y="7052"/>
                  </a:cubicBezTo>
                  <a:cubicBezTo>
                    <a:pt x="1358" y="6944"/>
                    <a:pt x="1934" y="6696"/>
                    <a:pt x="2432" y="6332"/>
                  </a:cubicBezTo>
                  <a:cubicBezTo>
                    <a:pt x="2613" y="6199"/>
                    <a:pt x="3313" y="5681"/>
                    <a:pt x="2825" y="5490"/>
                  </a:cubicBezTo>
                  <a:cubicBezTo>
                    <a:pt x="2582" y="5396"/>
                    <a:pt x="2496" y="5175"/>
                    <a:pt x="2698" y="4757"/>
                  </a:cubicBezTo>
                  <a:cubicBezTo>
                    <a:pt x="3678" y="2740"/>
                    <a:pt x="2722" y="628"/>
                    <a:pt x="1088" y="0"/>
                  </a:cubicBezTo>
                  <a:close/>
                </a:path>
              </a:pathLst>
            </a:custGeom>
            <a:solidFill>
              <a:srgbClr val="000000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8" name="Google Shape;1798;p35"/>
            <p:cNvSpPr/>
            <p:nvPr/>
          </p:nvSpPr>
          <p:spPr>
            <a:xfrm>
              <a:off x="2637583" y="1247132"/>
              <a:ext cx="73038" cy="88048"/>
            </a:xfrm>
            <a:custGeom>
              <a:avLst/>
              <a:gdLst/>
              <a:ahLst/>
              <a:cxnLst/>
              <a:rect l="l" t="t" r="r" b="b"/>
              <a:pathLst>
                <a:path w="2219" h="2675" extrusionOk="0">
                  <a:moveTo>
                    <a:pt x="2103" y="1"/>
                  </a:moveTo>
                  <a:cubicBezTo>
                    <a:pt x="2096" y="1"/>
                    <a:pt x="2089" y="1"/>
                    <a:pt x="2082" y="3"/>
                  </a:cubicBezTo>
                  <a:cubicBezTo>
                    <a:pt x="832" y="249"/>
                    <a:pt x="1" y="1426"/>
                    <a:pt x="461" y="2620"/>
                  </a:cubicBezTo>
                  <a:cubicBezTo>
                    <a:pt x="476" y="2657"/>
                    <a:pt x="509" y="2674"/>
                    <a:pt x="544" y="2674"/>
                  </a:cubicBezTo>
                  <a:cubicBezTo>
                    <a:pt x="594" y="2674"/>
                    <a:pt x="645" y="2638"/>
                    <a:pt x="640" y="2579"/>
                  </a:cubicBezTo>
                  <a:lnTo>
                    <a:pt x="640" y="2577"/>
                  </a:lnTo>
                  <a:cubicBezTo>
                    <a:pt x="559" y="1526"/>
                    <a:pt x="906" y="754"/>
                    <a:pt x="2129" y="157"/>
                  </a:cubicBezTo>
                  <a:lnTo>
                    <a:pt x="2135" y="154"/>
                  </a:lnTo>
                  <a:cubicBezTo>
                    <a:pt x="2218" y="113"/>
                    <a:pt x="2187" y="1"/>
                    <a:pt x="2103" y="1"/>
                  </a:cubicBezTo>
                  <a:close/>
                </a:path>
              </a:pathLst>
            </a:custGeom>
            <a:solidFill>
              <a:srgbClr val="FFFFFF">
                <a:alpha val="26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9" name="Google Shape;1799;p35"/>
            <p:cNvSpPr/>
            <p:nvPr/>
          </p:nvSpPr>
          <p:spPr>
            <a:xfrm>
              <a:off x="2729185" y="1399067"/>
              <a:ext cx="134984" cy="140712"/>
            </a:xfrm>
            <a:custGeom>
              <a:avLst/>
              <a:gdLst/>
              <a:ahLst/>
              <a:cxnLst/>
              <a:rect l="l" t="t" r="r" b="b"/>
              <a:pathLst>
                <a:path w="4101" h="4275" extrusionOk="0">
                  <a:moveTo>
                    <a:pt x="2998" y="0"/>
                  </a:moveTo>
                  <a:cubicBezTo>
                    <a:pt x="2985" y="0"/>
                    <a:pt x="2972" y="1"/>
                    <a:pt x="2959" y="2"/>
                  </a:cubicBezTo>
                  <a:cubicBezTo>
                    <a:pt x="2925" y="6"/>
                    <a:pt x="2890" y="17"/>
                    <a:pt x="2858" y="32"/>
                  </a:cubicBezTo>
                  <a:lnTo>
                    <a:pt x="215" y="1255"/>
                  </a:lnTo>
                  <a:cubicBezTo>
                    <a:pt x="128" y="1295"/>
                    <a:pt x="64" y="1369"/>
                    <a:pt x="33" y="1463"/>
                  </a:cubicBezTo>
                  <a:cubicBezTo>
                    <a:pt x="0" y="1568"/>
                    <a:pt x="13" y="1686"/>
                    <a:pt x="70" y="1790"/>
                  </a:cubicBezTo>
                  <a:lnTo>
                    <a:pt x="1004" y="3465"/>
                  </a:lnTo>
                  <a:cubicBezTo>
                    <a:pt x="1071" y="3585"/>
                    <a:pt x="1200" y="3660"/>
                    <a:pt x="1336" y="3660"/>
                  </a:cubicBezTo>
                  <a:cubicBezTo>
                    <a:pt x="1351" y="3660"/>
                    <a:pt x="1367" y="3659"/>
                    <a:pt x="1382" y="3657"/>
                  </a:cubicBezTo>
                  <a:cubicBezTo>
                    <a:pt x="1417" y="3654"/>
                    <a:pt x="1453" y="3643"/>
                    <a:pt x="1486" y="3627"/>
                  </a:cubicBezTo>
                  <a:lnTo>
                    <a:pt x="1616" y="3566"/>
                  </a:lnTo>
                  <a:lnTo>
                    <a:pt x="2080" y="4165"/>
                  </a:lnTo>
                  <a:lnTo>
                    <a:pt x="2080" y="4166"/>
                  </a:lnTo>
                  <a:cubicBezTo>
                    <a:pt x="2135" y="4236"/>
                    <a:pt x="2219" y="4275"/>
                    <a:pt x="2305" y="4275"/>
                  </a:cubicBezTo>
                  <a:cubicBezTo>
                    <a:pt x="2344" y="4275"/>
                    <a:pt x="2384" y="4266"/>
                    <a:pt x="2422" y="4249"/>
                  </a:cubicBezTo>
                  <a:lnTo>
                    <a:pt x="3713" y="3650"/>
                  </a:lnTo>
                  <a:cubicBezTo>
                    <a:pt x="3832" y="3595"/>
                    <a:pt x="3898" y="3464"/>
                    <a:pt x="3872" y="3335"/>
                  </a:cubicBezTo>
                  <a:lnTo>
                    <a:pt x="3714" y="2595"/>
                  </a:lnTo>
                  <a:lnTo>
                    <a:pt x="3843" y="2534"/>
                  </a:lnTo>
                  <a:cubicBezTo>
                    <a:pt x="4016" y="2458"/>
                    <a:pt x="4100" y="2245"/>
                    <a:pt x="4032" y="2064"/>
                  </a:cubicBezTo>
                  <a:lnTo>
                    <a:pt x="3358" y="267"/>
                  </a:lnTo>
                  <a:cubicBezTo>
                    <a:pt x="3308" y="133"/>
                    <a:pt x="3201" y="36"/>
                    <a:pt x="3072" y="7"/>
                  </a:cubicBezTo>
                  <a:cubicBezTo>
                    <a:pt x="3047" y="3"/>
                    <a:pt x="3022" y="0"/>
                    <a:pt x="299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0" name="Google Shape;1800;p35"/>
            <p:cNvSpPr/>
            <p:nvPr/>
          </p:nvSpPr>
          <p:spPr>
            <a:xfrm>
              <a:off x="2746038" y="1413451"/>
              <a:ext cx="85118" cy="52269"/>
            </a:xfrm>
            <a:custGeom>
              <a:avLst/>
              <a:gdLst/>
              <a:ahLst/>
              <a:cxnLst/>
              <a:rect l="l" t="t" r="r" b="b"/>
              <a:pathLst>
                <a:path w="2586" h="1588" extrusionOk="0">
                  <a:moveTo>
                    <a:pt x="2515" y="1"/>
                  </a:moveTo>
                  <a:cubicBezTo>
                    <a:pt x="2500" y="1"/>
                    <a:pt x="2485" y="6"/>
                    <a:pt x="2472" y="16"/>
                  </a:cubicBezTo>
                  <a:lnTo>
                    <a:pt x="2469" y="19"/>
                  </a:lnTo>
                  <a:cubicBezTo>
                    <a:pt x="1472" y="862"/>
                    <a:pt x="815" y="1140"/>
                    <a:pt x="54" y="1453"/>
                  </a:cubicBezTo>
                  <a:cubicBezTo>
                    <a:pt x="55" y="1452"/>
                    <a:pt x="55" y="1452"/>
                    <a:pt x="54" y="1452"/>
                  </a:cubicBezTo>
                  <a:cubicBezTo>
                    <a:pt x="49" y="1452"/>
                    <a:pt x="1" y="1477"/>
                    <a:pt x="8" y="1528"/>
                  </a:cubicBezTo>
                  <a:cubicBezTo>
                    <a:pt x="14" y="1562"/>
                    <a:pt x="43" y="1587"/>
                    <a:pt x="78" y="1587"/>
                  </a:cubicBezTo>
                  <a:cubicBezTo>
                    <a:pt x="81" y="1587"/>
                    <a:pt x="85" y="1587"/>
                    <a:pt x="88" y="1587"/>
                  </a:cubicBezTo>
                  <a:cubicBezTo>
                    <a:pt x="1144" y="1431"/>
                    <a:pt x="2102" y="754"/>
                    <a:pt x="2568" y="105"/>
                  </a:cubicBezTo>
                  <a:cubicBezTo>
                    <a:pt x="2585" y="80"/>
                    <a:pt x="2585" y="47"/>
                    <a:pt x="2565" y="25"/>
                  </a:cubicBezTo>
                  <a:cubicBezTo>
                    <a:pt x="2552" y="9"/>
                    <a:pt x="2533" y="1"/>
                    <a:pt x="2515" y="1"/>
                  </a:cubicBezTo>
                  <a:close/>
                </a:path>
              </a:pathLst>
            </a:custGeom>
            <a:solidFill>
              <a:srgbClr val="000000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1" name="Google Shape;1801;p35"/>
            <p:cNvSpPr/>
            <p:nvPr/>
          </p:nvSpPr>
          <p:spPr>
            <a:xfrm>
              <a:off x="2754727" y="1432147"/>
              <a:ext cx="85118" cy="52269"/>
            </a:xfrm>
            <a:custGeom>
              <a:avLst/>
              <a:gdLst/>
              <a:ahLst/>
              <a:cxnLst/>
              <a:rect l="l" t="t" r="r" b="b"/>
              <a:pathLst>
                <a:path w="2586" h="1588" extrusionOk="0">
                  <a:moveTo>
                    <a:pt x="2514" y="0"/>
                  </a:moveTo>
                  <a:cubicBezTo>
                    <a:pt x="2499" y="0"/>
                    <a:pt x="2484" y="5"/>
                    <a:pt x="2471" y="16"/>
                  </a:cubicBezTo>
                  <a:lnTo>
                    <a:pt x="2469" y="18"/>
                  </a:lnTo>
                  <a:cubicBezTo>
                    <a:pt x="1517" y="824"/>
                    <a:pt x="888" y="1109"/>
                    <a:pt x="54" y="1453"/>
                  </a:cubicBezTo>
                  <a:cubicBezTo>
                    <a:pt x="54" y="1452"/>
                    <a:pt x="54" y="1452"/>
                    <a:pt x="54" y="1452"/>
                  </a:cubicBezTo>
                  <a:cubicBezTo>
                    <a:pt x="49" y="1452"/>
                    <a:pt x="0" y="1476"/>
                    <a:pt x="7" y="1528"/>
                  </a:cubicBezTo>
                  <a:cubicBezTo>
                    <a:pt x="13" y="1562"/>
                    <a:pt x="43" y="1587"/>
                    <a:pt x="77" y="1587"/>
                  </a:cubicBezTo>
                  <a:cubicBezTo>
                    <a:pt x="80" y="1587"/>
                    <a:pt x="84" y="1587"/>
                    <a:pt x="87" y="1587"/>
                  </a:cubicBezTo>
                  <a:cubicBezTo>
                    <a:pt x="1130" y="1432"/>
                    <a:pt x="2092" y="766"/>
                    <a:pt x="2567" y="104"/>
                  </a:cubicBezTo>
                  <a:cubicBezTo>
                    <a:pt x="2585" y="80"/>
                    <a:pt x="2583" y="47"/>
                    <a:pt x="2565" y="24"/>
                  </a:cubicBezTo>
                  <a:cubicBezTo>
                    <a:pt x="2551" y="8"/>
                    <a:pt x="2533" y="0"/>
                    <a:pt x="2514" y="0"/>
                  </a:cubicBezTo>
                  <a:close/>
                </a:path>
              </a:pathLst>
            </a:custGeom>
            <a:solidFill>
              <a:srgbClr val="000000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2" name="Google Shape;1802;p35"/>
            <p:cNvSpPr/>
            <p:nvPr/>
          </p:nvSpPr>
          <p:spPr>
            <a:xfrm>
              <a:off x="2763384" y="1450744"/>
              <a:ext cx="85085" cy="52335"/>
            </a:xfrm>
            <a:custGeom>
              <a:avLst/>
              <a:gdLst/>
              <a:ahLst/>
              <a:cxnLst/>
              <a:rect l="l" t="t" r="r" b="b"/>
              <a:pathLst>
                <a:path w="2585" h="1590" extrusionOk="0">
                  <a:moveTo>
                    <a:pt x="2523" y="0"/>
                  </a:moveTo>
                  <a:cubicBezTo>
                    <a:pt x="2464" y="0"/>
                    <a:pt x="2360" y="132"/>
                    <a:pt x="1911" y="457"/>
                  </a:cubicBezTo>
                  <a:cubicBezTo>
                    <a:pt x="1153" y="1006"/>
                    <a:pt x="669" y="1202"/>
                    <a:pt x="54" y="1454"/>
                  </a:cubicBezTo>
                  <a:cubicBezTo>
                    <a:pt x="54" y="1453"/>
                    <a:pt x="54" y="1453"/>
                    <a:pt x="54" y="1453"/>
                  </a:cubicBezTo>
                  <a:cubicBezTo>
                    <a:pt x="49" y="1453"/>
                    <a:pt x="0" y="1478"/>
                    <a:pt x="8" y="1530"/>
                  </a:cubicBezTo>
                  <a:cubicBezTo>
                    <a:pt x="14" y="1564"/>
                    <a:pt x="43" y="1589"/>
                    <a:pt x="78" y="1589"/>
                  </a:cubicBezTo>
                  <a:cubicBezTo>
                    <a:pt x="81" y="1589"/>
                    <a:pt x="84" y="1589"/>
                    <a:pt x="88" y="1589"/>
                  </a:cubicBezTo>
                  <a:cubicBezTo>
                    <a:pt x="1117" y="1437"/>
                    <a:pt x="2085" y="780"/>
                    <a:pt x="2568" y="106"/>
                  </a:cubicBezTo>
                  <a:cubicBezTo>
                    <a:pt x="2585" y="83"/>
                    <a:pt x="2584" y="48"/>
                    <a:pt x="2564" y="26"/>
                  </a:cubicBezTo>
                  <a:cubicBezTo>
                    <a:pt x="2550" y="9"/>
                    <a:pt x="2538" y="0"/>
                    <a:pt x="2523" y="0"/>
                  </a:cubicBezTo>
                  <a:close/>
                </a:path>
              </a:pathLst>
            </a:custGeom>
            <a:solidFill>
              <a:srgbClr val="000000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3" name="Google Shape;1803;p35"/>
            <p:cNvSpPr/>
            <p:nvPr/>
          </p:nvSpPr>
          <p:spPr>
            <a:xfrm>
              <a:off x="2806799" y="1506535"/>
              <a:ext cx="40090" cy="30381"/>
            </a:xfrm>
            <a:custGeom>
              <a:avLst/>
              <a:gdLst/>
              <a:ahLst/>
              <a:cxnLst/>
              <a:rect l="l" t="t" r="r" b="b"/>
              <a:pathLst>
                <a:path w="1218" h="923" extrusionOk="0">
                  <a:moveTo>
                    <a:pt x="852" y="1"/>
                  </a:moveTo>
                  <a:cubicBezTo>
                    <a:pt x="818" y="1"/>
                    <a:pt x="783" y="8"/>
                    <a:pt x="750" y="24"/>
                  </a:cubicBezTo>
                  <a:lnTo>
                    <a:pt x="180" y="289"/>
                  </a:lnTo>
                  <a:cubicBezTo>
                    <a:pt x="54" y="346"/>
                    <a:pt x="1" y="493"/>
                    <a:pt x="58" y="617"/>
                  </a:cubicBezTo>
                  <a:lnTo>
                    <a:pt x="200" y="923"/>
                  </a:lnTo>
                  <a:lnTo>
                    <a:pt x="1218" y="450"/>
                  </a:lnTo>
                  <a:lnTo>
                    <a:pt x="1078" y="145"/>
                  </a:lnTo>
                  <a:cubicBezTo>
                    <a:pt x="1036" y="55"/>
                    <a:pt x="945" y="1"/>
                    <a:pt x="852" y="1"/>
                  </a:cubicBezTo>
                  <a:close/>
                </a:path>
              </a:pathLst>
            </a:custGeom>
            <a:solidFill>
              <a:srgbClr val="000000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4" name="Google Shape;1804;p35"/>
            <p:cNvSpPr/>
            <p:nvPr/>
          </p:nvSpPr>
          <p:spPr>
            <a:xfrm>
              <a:off x="2797648" y="1482902"/>
              <a:ext cx="59872" cy="56976"/>
            </a:xfrm>
            <a:custGeom>
              <a:avLst/>
              <a:gdLst/>
              <a:ahLst/>
              <a:cxnLst/>
              <a:rect l="l" t="t" r="r" b="b"/>
              <a:pathLst>
                <a:path w="1819" h="1731" extrusionOk="0">
                  <a:moveTo>
                    <a:pt x="1623" y="0"/>
                  </a:moveTo>
                  <a:lnTo>
                    <a:pt x="1086" y="248"/>
                  </a:lnTo>
                  <a:cubicBezTo>
                    <a:pt x="1129" y="359"/>
                    <a:pt x="1153" y="476"/>
                    <a:pt x="1155" y="594"/>
                  </a:cubicBezTo>
                  <a:cubicBezTo>
                    <a:pt x="1161" y="888"/>
                    <a:pt x="900" y="1096"/>
                    <a:pt x="660" y="1214"/>
                  </a:cubicBezTo>
                  <a:cubicBezTo>
                    <a:pt x="448" y="1319"/>
                    <a:pt x="220" y="1395"/>
                    <a:pt x="53" y="1566"/>
                  </a:cubicBezTo>
                  <a:cubicBezTo>
                    <a:pt x="37" y="1583"/>
                    <a:pt x="20" y="1602"/>
                    <a:pt x="0" y="1623"/>
                  </a:cubicBezTo>
                  <a:cubicBezTo>
                    <a:pt x="55" y="1692"/>
                    <a:pt x="138" y="1730"/>
                    <a:pt x="223" y="1730"/>
                  </a:cubicBezTo>
                  <a:cubicBezTo>
                    <a:pt x="263" y="1730"/>
                    <a:pt x="304" y="1722"/>
                    <a:pt x="342" y="1704"/>
                  </a:cubicBezTo>
                  <a:lnTo>
                    <a:pt x="1633" y="1107"/>
                  </a:lnTo>
                  <a:cubicBezTo>
                    <a:pt x="1754" y="1050"/>
                    <a:pt x="1818" y="920"/>
                    <a:pt x="1792" y="791"/>
                  </a:cubicBezTo>
                  <a:lnTo>
                    <a:pt x="1623" y="0"/>
                  </a:lnTo>
                  <a:close/>
                </a:path>
              </a:pathLst>
            </a:custGeom>
            <a:solidFill>
              <a:srgbClr val="000000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5" name="Google Shape;1805;p35"/>
            <p:cNvSpPr/>
            <p:nvPr/>
          </p:nvSpPr>
          <p:spPr>
            <a:xfrm>
              <a:off x="2762759" y="1400977"/>
              <a:ext cx="99667" cy="117046"/>
            </a:xfrm>
            <a:custGeom>
              <a:avLst/>
              <a:gdLst/>
              <a:ahLst/>
              <a:cxnLst/>
              <a:rect l="l" t="t" r="r" b="b"/>
              <a:pathLst>
                <a:path w="3028" h="3556" extrusionOk="0">
                  <a:moveTo>
                    <a:pt x="2040" y="0"/>
                  </a:moveTo>
                  <a:cubicBezTo>
                    <a:pt x="1982" y="53"/>
                    <a:pt x="1931" y="111"/>
                    <a:pt x="1885" y="173"/>
                  </a:cubicBezTo>
                  <a:cubicBezTo>
                    <a:pt x="1687" y="441"/>
                    <a:pt x="1605" y="790"/>
                    <a:pt x="1662" y="1118"/>
                  </a:cubicBezTo>
                  <a:cubicBezTo>
                    <a:pt x="1703" y="1343"/>
                    <a:pt x="1805" y="1577"/>
                    <a:pt x="1724" y="1792"/>
                  </a:cubicBezTo>
                  <a:cubicBezTo>
                    <a:pt x="1625" y="2044"/>
                    <a:pt x="1326" y="2139"/>
                    <a:pt x="1075" y="2242"/>
                  </a:cubicBezTo>
                  <a:cubicBezTo>
                    <a:pt x="802" y="2355"/>
                    <a:pt x="549" y="2517"/>
                    <a:pt x="330" y="2714"/>
                  </a:cubicBezTo>
                  <a:cubicBezTo>
                    <a:pt x="173" y="2854"/>
                    <a:pt x="27" y="3028"/>
                    <a:pt x="4" y="3238"/>
                  </a:cubicBezTo>
                  <a:cubicBezTo>
                    <a:pt x="0" y="3274"/>
                    <a:pt x="0" y="3313"/>
                    <a:pt x="4" y="3349"/>
                  </a:cubicBezTo>
                  <a:lnTo>
                    <a:pt x="25" y="3386"/>
                  </a:lnTo>
                  <a:cubicBezTo>
                    <a:pt x="85" y="3493"/>
                    <a:pt x="200" y="3556"/>
                    <a:pt x="316" y="3556"/>
                  </a:cubicBezTo>
                  <a:cubicBezTo>
                    <a:pt x="360" y="3556"/>
                    <a:pt x="404" y="3546"/>
                    <a:pt x="445" y="3527"/>
                  </a:cubicBezTo>
                  <a:lnTo>
                    <a:pt x="2146" y="2739"/>
                  </a:lnTo>
                  <a:lnTo>
                    <a:pt x="2683" y="2490"/>
                  </a:lnTo>
                  <a:lnTo>
                    <a:pt x="2802" y="2434"/>
                  </a:lnTo>
                  <a:cubicBezTo>
                    <a:pt x="2953" y="2365"/>
                    <a:pt x="3027" y="2182"/>
                    <a:pt x="2966" y="2026"/>
                  </a:cubicBezTo>
                  <a:lnTo>
                    <a:pt x="2291" y="229"/>
                  </a:lnTo>
                  <a:cubicBezTo>
                    <a:pt x="2245" y="107"/>
                    <a:pt x="2147" y="24"/>
                    <a:pt x="2040" y="0"/>
                  </a:cubicBezTo>
                  <a:close/>
                </a:path>
              </a:pathLst>
            </a:custGeom>
            <a:solidFill>
              <a:srgbClr val="000000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6" name="Google Shape;1806;p35"/>
            <p:cNvSpPr/>
            <p:nvPr/>
          </p:nvSpPr>
          <p:spPr>
            <a:xfrm>
              <a:off x="2621290" y="1216686"/>
              <a:ext cx="247784" cy="327537"/>
            </a:xfrm>
            <a:custGeom>
              <a:avLst/>
              <a:gdLst/>
              <a:ahLst/>
              <a:cxnLst/>
              <a:rect l="l" t="t" r="r" b="b"/>
              <a:pathLst>
                <a:path w="7528" h="9951" extrusionOk="0">
                  <a:moveTo>
                    <a:pt x="3926" y="2617"/>
                  </a:moveTo>
                  <a:lnTo>
                    <a:pt x="3926" y="2617"/>
                  </a:lnTo>
                  <a:cubicBezTo>
                    <a:pt x="4331" y="2755"/>
                    <a:pt x="4541" y="3052"/>
                    <a:pt x="4565" y="3285"/>
                  </a:cubicBezTo>
                  <a:cubicBezTo>
                    <a:pt x="4573" y="3360"/>
                    <a:pt x="4565" y="3497"/>
                    <a:pt x="4434" y="3564"/>
                  </a:cubicBezTo>
                  <a:cubicBezTo>
                    <a:pt x="4392" y="3585"/>
                    <a:pt x="4350" y="3594"/>
                    <a:pt x="4307" y="3594"/>
                  </a:cubicBezTo>
                  <a:cubicBezTo>
                    <a:pt x="4162" y="3594"/>
                    <a:pt x="4018" y="3488"/>
                    <a:pt x="3928" y="3365"/>
                  </a:cubicBezTo>
                  <a:cubicBezTo>
                    <a:pt x="3794" y="3179"/>
                    <a:pt x="3719" y="2878"/>
                    <a:pt x="3926" y="2617"/>
                  </a:cubicBezTo>
                  <a:close/>
                  <a:moveTo>
                    <a:pt x="2666" y="3211"/>
                  </a:moveTo>
                  <a:cubicBezTo>
                    <a:pt x="2998" y="3217"/>
                    <a:pt x="3182" y="3465"/>
                    <a:pt x="3241" y="3690"/>
                  </a:cubicBezTo>
                  <a:cubicBezTo>
                    <a:pt x="3290" y="3880"/>
                    <a:pt x="3258" y="4123"/>
                    <a:pt x="3071" y="4205"/>
                  </a:cubicBezTo>
                  <a:cubicBezTo>
                    <a:pt x="3038" y="4219"/>
                    <a:pt x="3006" y="4226"/>
                    <a:pt x="2976" y="4226"/>
                  </a:cubicBezTo>
                  <a:cubicBezTo>
                    <a:pt x="2886" y="4226"/>
                    <a:pt x="2814" y="4169"/>
                    <a:pt x="2774" y="4127"/>
                  </a:cubicBezTo>
                  <a:cubicBezTo>
                    <a:pt x="2609" y="3961"/>
                    <a:pt x="2512" y="3609"/>
                    <a:pt x="2666" y="3211"/>
                  </a:cubicBezTo>
                  <a:close/>
                  <a:moveTo>
                    <a:pt x="4461" y="2360"/>
                  </a:moveTo>
                  <a:cubicBezTo>
                    <a:pt x="4474" y="2360"/>
                    <a:pt x="4487" y="2360"/>
                    <a:pt x="4501" y="2361"/>
                  </a:cubicBezTo>
                  <a:cubicBezTo>
                    <a:pt x="4725" y="2377"/>
                    <a:pt x="4935" y="2506"/>
                    <a:pt x="5105" y="2736"/>
                  </a:cubicBezTo>
                  <a:cubicBezTo>
                    <a:pt x="5440" y="3191"/>
                    <a:pt x="5401" y="3683"/>
                    <a:pt x="5354" y="4250"/>
                  </a:cubicBezTo>
                  <a:cubicBezTo>
                    <a:pt x="5317" y="4708"/>
                    <a:pt x="5275" y="5216"/>
                    <a:pt x="5454" y="5744"/>
                  </a:cubicBezTo>
                  <a:lnTo>
                    <a:pt x="4098" y="6372"/>
                  </a:lnTo>
                  <a:cubicBezTo>
                    <a:pt x="3806" y="5902"/>
                    <a:pt x="3391" y="5612"/>
                    <a:pt x="3016" y="5351"/>
                  </a:cubicBezTo>
                  <a:cubicBezTo>
                    <a:pt x="2549" y="5025"/>
                    <a:pt x="2145" y="4743"/>
                    <a:pt x="2008" y="4193"/>
                  </a:cubicBezTo>
                  <a:cubicBezTo>
                    <a:pt x="1939" y="3914"/>
                    <a:pt x="1973" y="3671"/>
                    <a:pt x="2105" y="3488"/>
                  </a:cubicBezTo>
                  <a:cubicBezTo>
                    <a:pt x="2174" y="3393"/>
                    <a:pt x="2265" y="3317"/>
                    <a:pt x="2374" y="3269"/>
                  </a:cubicBezTo>
                  <a:lnTo>
                    <a:pt x="2374" y="3269"/>
                  </a:lnTo>
                  <a:cubicBezTo>
                    <a:pt x="2252" y="3716"/>
                    <a:pt x="2384" y="4110"/>
                    <a:pt x="2585" y="4313"/>
                  </a:cubicBezTo>
                  <a:cubicBezTo>
                    <a:pt x="2700" y="4430"/>
                    <a:pt x="2837" y="4490"/>
                    <a:pt x="2975" y="4490"/>
                  </a:cubicBezTo>
                  <a:cubicBezTo>
                    <a:pt x="3043" y="4490"/>
                    <a:pt x="3112" y="4476"/>
                    <a:pt x="3178" y="4446"/>
                  </a:cubicBezTo>
                  <a:cubicBezTo>
                    <a:pt x="3459" y="4324"/>
                    <a:pt x="3589" y="3984"/>
                    <a:pt x="3497" y="3625"/>
                  </a:cubicBezTo>
                  <a:cubicBezTo>
                    <a:pt x="3419" y="3317"/>
                    <a:pt x="3181" y="3021"/>
                    <a:pt x="2805" y="2958"/>
                  </a:cubicBezTo>
                  <a:cubicBezTo>
                    <a:pt x="2993" y="2709"/>
                    <a:pt x="3296" y="2562"/>
                    <a:pt x="3608" y="2562"/>
                  </a:cubicBezTo>
                  <a:cubicBezTo>
                    <a:pt x="3620" y="2562"/>
                    <a:pt x="3632" y="2563"/>
                    <a:pt x="3644" y="2563"/>
                  </a:cubicBezTo>
                  <a:cubicBezTo>
                    <a:pt x="3454" y="2893"/>
                    <a:pt x="3529" y="3264"/>
                    <a:pt x="3715" y="3522"/>
                  </a:cubicBezTo>
                  <a:cubicBezTo>
                    <a:pt x="3873" y="3738"/>
                    <a:pt x="4095" y="3858"/>
                    <a:pt x="4310" y="3858"/>
                  </a:cubicBezTo>
                  <a:cubicBezTo>
                    <a:pt x="4394" y="3858"/>
                    <a:pt x="4477" y="3839"/>
                    <a:pt x="4554" y="3801"/>
                  </a:cubicBezTo>
                  <a:cubicBezTo>
                    <a:pt x="4748" y="3701"/>
                    <a:pt x="4853" y="3499"/>
                    <a:pt x="4827" y="3259"/>
                  </a:cubicBezTo>
                  <a:cubicBezTo>
                    <a:pt x="4798" y="2976"/>
                    <a:pt x="4578" y="2623"/>
                    <a:pt x="4161" y="2429"/>
                  </a:cubicBezTo>
                  <a:cubicBezTo>
                    <a:pt x="4253" y="2383"/>
                    <a:pt x="4356" y="2360"/>
                    <a:pt x="4461" y="2360"/>
                  </a:cubicBezTo>
                  <a:close/>
                  <a:moveTo>
                    <a:pt x="3514" y="265"/>
                  </a:moveTo>
                  <a:cubicBezTo>
                    <a:pt x="3836" y="265"/>
                    <a:pt x="4149" y="323"/>
                    <a:pt x="4447" y="438"/>
                  </a:cubicBezTo>
                  <a:cubicBezTo>
                    <a:pt x="5179" y="719"/>
                    <a:pt x="5778" y="1330"/>
                    <a:pt x="6087" y="2115"/>
                  </a:cubicBezTo>
                  <a:cubicBezTo>
                    <a:pt x="6434" y="2999"/>
                    <a:pt x="6382" y="3989"/>
                    <a:pt x="5939" y="4902"/>
                  </a:cubicBezTo>
                  <a:cubicBezTo>
                    <a:pt x="5809" y="5168"/>
                    <a:pt x="5774" y="5388"/>
                    <a:pt x="5830" y="5569"/>
                  </a:cubicBezTo>
                  <a:lnTo>
                    <a:pt x="5692" y="5632"/>
                  </a:lnTo>
                  <a:cubicBezTo>
                    <a:pt x="5541" y="5165"/>
                    <a:pt x="5578" y="4712"/>
                    <a:pt x="5614" y="4271"/>
                  </a:cubicBezTo>
                  <a:cubicBezTo>
                    <a:pt x="5662" y="3701"/>
                    <a:pt x="5711" y="3111"/>
                    <a:pt x="5314" y="2577"/>
                  </a:cubicBezTo>
                  <a:cubicBezTo>
                    <a:pt x="5040" y="2206"/>
                    <a:pt x="4729" y="2111"/>
                    <a:pt x="4516" y="2095"/>
                  </a:cubicBezTo>
                  <a:cubicBezTo>
                    <a:pt x="4495" y="2093"/>
                    <a:pt x="4474" y="2093"/>
                    <a:pt x="4452" y="2093"/>
                  </a:cubicBezTo>
                  <a:cubicBezTo>
                    <a:pt x="4230" y="2093"/>
                    <a:pt x="4013" y="2173"/>
                    <a:pt x="3843" y="2319"/>
                  </a:cubicBezTo>
                  <a:cubicBezTo>
                    <a:pt x="3759" y="2302"/>
                    <a:pt x="3674" y="2294"/>
                    <a:pt x="3591" y="2294"/>
                  </a:cubicBezTo>
                  <a:cubicBezTo>
                    <a:pt x="3135" y="2294"/>
                    <a:pt x="2710" y="2543"/>
                    <a:pt x="2488" y="2957"/>
                  </a:cubicBezTo>
                  <a:cubicBezTo>
                    <a:pt x="2245" y="2998"/>
                    <a:pt x="2028" y="3131"/>
                    <a:pt x="1884" y="3332"/>
                  </a:cubicBezTo>
                  <a:cubicBezTo>
                    <a:pt x="1762" y="3505"/>
                    <a:pt x="1635" y="3806"/>
                    <a:pt x="1748" y="4254"/>
                  </a:cubicBezTo>
                  <a:cubicBezTo>
                    <a:pt x="1908" y="4898"/>
                    <a:pt x="2392" y="5237"/>
                    <a:pt x="2860" y="5564"/>
                  </a:cubicBezTo>
                  <a:cubicBezTo>
                    <a:pt x="3222" y="5817"/>
                    <a:pt x="3591" y="6073"/>
                    <a:pt x="3853" y="6481"/>
                  </a:cubicBezTo>
                  <a:lnTo>
                    <a:pt x="3681" y="6561"/>
                  </a:lnTo>
                  <a:cubicBezTo>
                    <a:pt x="3667" y="6540"/>
                    <a:pt x="3652" y="6516"/>
                    <a:pt x="3631" y="6493"/>
                  </a:cubicBezTo>
                  <a:cubicBezTo>
                    <a:pt x="3520" y="6370"/>
                    <a:pt x="3348" y="6278"/>
                    <a:pt x="3105" y="6217"/>
                  </a:cubicBezTo>
                  <a:cubicBezTo>
                    <a:pt x="2416" y="6038"/>
                    <a:pt x="1831" y="5701"/>
                    <a:pt x="1369" y="5207"/>
                  </a:cubicBezTo>
                  <a:cubicBezTo>
                    <a:pt x="1018" y="4833"/>
                    <a:pt x="874" y="4508"/>
                    <a:pt x="874" y="4506"/>
                  </a:cubicBezTo>
                  <a:cubicBezTo>
                    <a:pt x="873" y="4504"/>
                    <a:pt x="870" y="4498"/>
                    <a:pt x="869" y="4495"/>
                  </a:cubicBezTo>
                  <a:cubicBezTo>
                    <a:pt x="286" y="3265"/>
                    <a:pt x="525" y="2351"/>
                    <a:pt x="827" y="1801"/>
                  </a:cubicBezTo>
                  <a:cubicBezTo>
                    <a:pt x="1269" y="994"/>
                    <a:pt x="2161" y="415"/>
                    <a:pt x="3151" y="289"/>
                  </a:cubicBezTo>
                  <a:cubicBezTo>
                    <a:pt x="3211" y="282"/>
                    <a:pt x="3272" y="277"/>
                    <a:pt x="3330" y="271"/>
                  </a:cubicBezTo>
                  <a:cubicBezTo>
                    <a:pt x="3392" y="267"/>
                    <a:pt x="3454" y="265"/>
                    <a:pt x="3514" y="265"/>
                  </a:cubicBezTo>
                  <a:close/>
                  <a:moveTo>
                    <a:pt x="6278" y="5674"/>
                  </a:moveTo>
                  <a:cubicBezTo>
                    <a:pt x="6294" y="5674"/>
                    <a:pt x="6307" y="5675"/>
                    <a:pt x="6321" y="5677"/>
                  </a:cubicBezTo>
                  <a:cubicBezTo>
                    <a:pt x="6406" y="5696"/>
                    <a:pt x="6476" y="5761"/>
                    <a:pt x="6512" y="5853"/>
                  </a:cubicBezTo>
                  <a:lnTo>
                    <a:pt x="7186" y="7650"/>
                  </a:lnTo>
                  <a:cubicBezTo>
                    <a:pt x="7198" y="7677"/>
                    <a:pt x="7202" y="7707"/>
                    <a:pt x="7202" y="7734"/>
                  </a:cubicBezTo>
                  <a:cubicBezTo>
                    <a:pt x="7201" y="7828"/>
                    <a:pt x="7150" y="7919"/>
                    <a:pt x="7066" y="7957"/>
                  </a:cubicBezTo>
                  <a:lnTo>
                    <a:pt x="6937" y="8017"/>
                  </a:lnTo>
                  <a:lnTo>
                    <a:pt x="4838" y="8989"/>
                  </a:lnTo>
                  <a:lnTo>
                    <a:pt x="4709" y="9049"/>
                  </a:lnTo>
                  <a:cubicBezTo>
                    <a:pt x="4689" y="9058"/>
                    <a:pt x="4665" y="9065"/>
                    <a:pt x="4642" y="9068"/>
                  </a:cubicBezTo>
                  <a:cubicBezTo>
                    <a:pt x="4632" y="9069"/>
                    <a:pt x="4623" y="9070"/>
                    <a:pt x="4613" y="9070"/>
                  </a:cubicBezTo>
                  <a:cubicBezTo>
                    <a:pt x="4524" y="9070"/>
                    <a:pt x="4439" y="9022"/>
                    <a:pt x="4396" y="8944"/>
                  </a:cubicBezTo>
                  <a:lnTo>
                    <a:pt x="3461" y="7267"/>
                  </a:lnTo>
                  <a:cubicBezTo>
                    <a:pt x="3422" y="7196"/>
                    <a:pt x="3412" y="7116"/>
                    <a:pt x="3433" y="7046"/>
                  </a:cubicBezTo>
                  <a:cubicBezTo>
                    <a:pt x="3444" y="7015"/>
                    <a:pt x="3461" y="6986"/>
                    <a:pt x="3482" y="6965"/>
                  </a:cubicBezTo>
                  <a:cubicBezTo>
                    <a:pt x="3502" y="6945"/>
                    <a:pt x="3523" y="6927"/>
                    <a:pt x="3546" y="6917"/>
                  </a:cubicBezTo>
                  <a:lnTo>
                    <a:pt x="3764" y="6816"/>
                  </a:lnTo>
                  <a:lnTo>
                    <a:pt x="3985" y="6714"/>
                  </a:lnTo>
                  <a:lnTo>
                    <a:pt x="4224" y="6605"/>
                  </a:lnTo>
                  <a:lnTo>
                    <a:pt x="5550" y="5990"/>
                  </a:lnTo>
                  <a:lnTo>
                    <a:pt x="5789" y="5878"/>
                  </a:lnTo>
                  <a:lnTo>
                    <a:pt x="5969" y="5796"/>
                  </a:lnTo>
                  <a:lnTo>
                    <a:pt x="6190" y="5693"/>
                  </a:lnTo>
                  <a:cubicBezTo>
                    <a:pt x="6210" y="5685"/>
                    <a:pt x="6230" y="5677"/>
                    <a:pt x="6252" y="5675"/>
                  </a:cubicBezTo>
                  <a:lnTo>
                    <a:pt x="6259" y="5675"/>
                  </a:lnTo>
                  <a:cubicBezTo>
                    <a:pt x="6267" y="5674"/>
                    <a:pt x="6272" y="5674"/>
                    <a:pt x="6278" y="5674"/>
                  </a:cubicBezTo>
                  <a:close/>
                  <a:moveTo>
                    <a:pt x="6897" y="8326"/>
                  </a:moveTo>
                  <a:lnTo>
                    <a:pt x="7019" y="8904"/>
                  </a:lnTo>
                  <a:cubicBezTo>
                    <a:pt x="7034" y="8974"/>
                    <a:pt x="6999" y="9043"/>
                    <a:pt x="6935" y="9074"/>
                  </a:cubicBezTo>
                  <a:lnTo>
                    <a:pt x="5645" y="9671"/>
                  </a:lnTo>
                  <a:cubicBezTo>
                    <a:pt x="5625" y="9681"/>
                    <a:pt x="5604" y="9685"/>
                    <a:pt x="5583" y="9685"/>
                  </a:cubicBezTo>
                  <a:cubicBezTo>
                    <a:pt x="5539" y="9685"/>
                    <a:pt x="5497" y="9666"/>
                    <a:pt x="5467" y="9633"/>
                  </a:cubicBezTo>
                  <a:cubicBezTo>
                    <a:pt x="5466" y="9632"/>
                    <a:pt x="5464" y="9629"/>
                    <a:pt x="5463" y="9626"/>
                  </a:cubicBezTo>
                  <a:lnTo>
                    <a:pt x="5100" y="9159"/>
                  </a:lnTo>
                  <a:lnTo>
                    <a:pt x="5571" y="8940"/>
                  </a:lnTo>
                  <a:lnTo>
                    <a:pt x="6897" y="8326"/>
                  </a:lnTo>
                  <a:close/>
                  <a:moveTo>
                    <a:pt x="3513" y="0"/>
                  </a:moveTo>
                  <a:cubicBezTo>
                    <a:pt x="3445" y="0"/>
                    <a:pt x="3379" y="2"/>
                    <a:pt x="3311" y="7"/>
                  </a:cubicBezTo>
                  <a:cubicBezTo>
                    <a:pt x="3247" y="11"/>
                    <a:pt x="3180" y="18"/>
                    <a:pt x="3116" y="26"/>
                  </a:cubicBezTo>
                  <a:cubicBezTo>
                    <a:pt x="2045" y="163"/>
                    <a:pt x="1077" y="792"/>
                    <a:pt x="594" y="1673"/>
                  </a:cubicBezTo>
                  <a:cubicBezTo>
                    <a:pt x="263" y="2276"/>
                    <a:pt x="0" y="3276"/>
                    <a:pt x="629" y="4607"/>
                  </a:cubicBezTo>
                  <a:cubicBezTo>
                    <a:pt x="635" y="4621"/>
                    <a:pt x="1237" y="6010"/>
                    <a:pt x="3039" y="6472"/>
                  </a:cubicBezTo>
                  <a:cubicBezTo>
                    <a:pt x="3227" y="6520"/>
                    <a:pt x="3360" y="6586"/>
                    <a:pt x="3433" y="6670"/>
                  </a:cubicBezTo>
                  <a:cubicBezTo>
                    <a:pt x="3434" y="6673"/>
                    <a:pt x="3438" y="6674"/>
                    <a:pt x="3440" y="6678"/>
                  </a:cubicBezTo>
                  <a:lnTo>
                    <a:pt x="3438" y="6679"/>
                  </a:lnTo>
                  <a:cubicBezTo>
                    <a:pt x="3316" y="6734"/>
                    <a:pt x="3227" y="6835"/>
                    <a:pt x="3184" y="6966"/>
                  </a:cubicBezTo>
                  <a:cubicBezTo>
                    <a:pt x="3141" y="7105"/>
                    <a:pt x="3158" y="7260"/>
                    <a:pt x="3233" y="7396"/>
                  </a:cubicBezTo>
                  <a:lnTo>
                    <a:pt x="4169" y="9073"/>
                  </a:lnTo>
                  <a:cubicBezTo>
                    <a:pt x="4259" y="9235"/>
                    <a:pt x="4434" y="9335"/>
                    <a:pt x="4615" y="9335"/>
                  </a:cubicBezTo>
                  <a:cubicBezTo>
                    <a:pt x="4636" y="9335"/>
                    <a:pt x="4657" y="9334"/>
                    <a:pt x="4677" y="9331"/>
                  </a:cubicBezTo>
                  <a:cubicBezTo>
                    <a:pt x="4727" y="9324"/>
                    <a:pt x="4775" y="9312"/>
                    <a:pt x="4822" y="9290"/>
                  </a:cubicBezTo>
                  <a:lnTo>
                    <a:pt x="4854" y="9274"/>
                  </a:lnTo>
                  <a:lnTo>
                    <a:pt x="5247" y="9781"/>
                  </a:lnTo>
                  <a:cubicBezTo>
                    <a:pt x="5250" y="9783"/>
                    <a:pt x="5252" y="9788"/>
                    <a:pt x="5255" y="9791"/>
                  </a:cubicBezTo>
                  <a:cubicBezTo>
                    <a:pt x="5337" y="9894"/>
                    <a:pt x="5457" y="9951"/>
                    <a:pt x="5581" y="9951"/>
                  </a:cubicBezTo>
                  <a:cubicBezTo>
                    <a:pt x="5640" y="9951"/>
                    <a:pt x="5700" y="9939"/>
                    <a:pt x="5755" y="9913"/>
                  </a:cubicBezTo>
                  <a:lnTo>
                    <a:pt x="7047" y="9314"/>
                  </a:lnTo>
                  <a:cubicBezTo>
                    <a:pt x="7221" y="9233"/>
                    <a:pt x="7318" y="9042"/>
                    <a:pt x="7278" y="8852"/>
                  </a:cubicBezTo>
                  <a:lnTo>
                    <a:pt x="7278" y="8851"/>
                  </a:lnTo>
                  <a:lnTo>
                    <a:pt x="7141" y="8214"/>
                  </a:lnTo>
                  <a:lnTo>
                    <a:pt x="7175" y="8198"/>
                  </a:lnTo>
                  <a:cubicBezTo>
                    <a:pt x="7411" y="8089"/>
                    <a:pt x="7527" y="7803"/>
                    <a:pt x="7434" y="7558"/>
                  </a:cubicBezTo>
                  <a:lnTo>
                    <a:pt x="6758" y="5763"/>
                  </a:lnTo>
                  <a:cubicBezTo>
                    <a:pt x="6692" y="5588"/>
                    <a:pt x="6550" y="5458"/>
                    <a:pt x="6375" y="5421"/>
                  </a:cubicBezTo>
                  <a:cubicBezTo>
                    <a:pt x="6342" y="5413"/>
                    <a:pt x="6310" y="5410"/>
                    <a:pt x="6277" y="5410"/>
                  </a:cubicBezTo>
                  <a:cubicBezTo>
                    <a:pt x="6258" y="5410"/>
                    <a:pt x="6239" y="5411"/>
                    <a:pt x="6220" y="5413"/>
                  </a:cubicBezTo>
                  <a:cubicBezTo>
                    <a:pt x="6171" y="5420"/>
                    <a:pt x="6122" y="5434"/>
                    <a:pt x="6078" y="5455"/>
                  </a:cubicBezTo>
                  <a:lnTo>
                    <a:pt x="6075" y="5456"/>
                  </a:lnTo>
                  <a:cubicBezTo>
                    <a:pt x="6056" y="5345"/>
                    <a:pt x="6090" y="5196"/>
                    <a:pt x="6177" y="5015"/>
                  </a:cubicBezTo>
                  <a:cubicBezTo>
                    <a:pt x="6653" y="4037"/>
                    <a:pt x="6709" y="2973"/>
                    <a:pt x="6332" y="2018"/>
                  </a:cubicBezTo>
                  <a:cubicBezTo>
                    <a:pt x="5994" y="1164"/>
                    <a:pt x="5342" y="498"/>
                    <a:pt x="4541" y="190"/>
                  </a:cubicBezTo>
                  <a:cubicBezTo>
                    <a:pt x="4211" y="63"/>
                    <a:pt x="3868" y="0"/>
                    <a:pt x="3513" y="0"/>
                  </a:cubicBezTo>
                  <a:close/>
                </a:path>
              </a:pathLst>
            </a:custGeom>
            <a:solidFill>
              <a:srgbClr val="000E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857" name="Google Shape;1857;p35"/>
          <p:cNvSpPr txBox="1">
            <a:spLocks noGrp="1"/>
          </p:cNvSpPr>
          <p:nvPr>
            <p:ph type="ctrTitle"/>
          </p:nvPr>
        </p:nvSpPr>
        <p:spPr>
          <a:xfrm>
            <a:off x="1621787" y="1289345"/>
            <a:ext cx="5793300" cy="2700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6000" dirty="0" smtClean="0"/>
              <a:t>Instrumen Tes </a:t>
            </a:r>
            <a:r>
              <a:rPr lang="en" sz="6600" dirty="0" smtClean="0"/>
              <a:t/>
            </a:r>
            <a:br>
              <a:rPr lang="en" sz="6600" dirty="0" smtClean="0"/>
            </a:br>
            <a:r>
              <a:rPr lang="en" sz="6600" dirty="0" smtClean="0">
                <a:solidFill>
                  <a:schemeClr val="accent6"/>
                </a:solidFill>
              </a:rPr>
              <a:t>“Quizizz”</a:t>
            </a:r>
            <a:endParaRPr sz="6600" dirty="0">
              <a:solidFill>
                <a:schemeClr val="accent6"/>
              </a:solidFill>
            </a:endParaRPr>
          </a:p>
        </p:txBody>
      </p:sp>
      <p:grpSp>
        <p:nvGrpSpPr>
          <p:cNvPr id="362" name="Google Shape;2222;p37"/>
          <p:cNvGrpSpPr/>
          <p:nvPr/>
        </p:nvGrpSpPr>
        <p:grpSpPr>
          <a:xfrm rot="17518281">
            <a:off x="4406448" y="124590"/>
            <a:ext cx="971686" cy="1124017"/>
            <a:chOff x="6900658" y="3614371"/>
            <a:chExt cx="817707" cy="914412"/>
          </a:xfrm>
        </p:grpSpPr>
        <p:sp>
          <p:nvSpPr>
            <p:cNvPr id="363" name="Google Shape;2223;p37"/>
            <p:cNvSpPr/>
            <p:nvPr/>
          </p:nvSpPr>
          <p:spPr>
            <a:xfrm>
              <a:off x="6909743" y="3618683"/>
              <a:ext cx="804048" cy="905722"/>
            </a:xfrm>
            <a:custGeom>
              <a:avLst/>
              <a:gdLst/>
              <a:ahLst/>
              <a:cxnLst/>
              <a:rect l="l" t="t" r="r" b="b"/>
              <a:pathLst>
                <a:path w="24428" h="27517" extrusionOk="0">
                  <a:moveTo>
                    <a:pt x="13099" y="0"/>
                  </a:moveTo>
                  <a:cubicBezTo>
                    <a:pt x="12593" y="0"/>
                    <a:pt x="12130" y="258"/>
                    <a:pt x="11863" y="686"/>
                  </a:cubicBezTo>
                  <a:lnTo>
                    <a:pt x="352" y="19175"/>
                  </a:lnTo>
                  <a:cubicBezTo>
                    <a:pt x="0" y="19743"/>
                    <a:pt x="74" y="20471"/>
                    <a:pt x="533" y="20947"/>
                  </a:cubicBezTo>
                  <a:cubicBezTo>
                    <a:pt x="1940" y="22406"/>
                    <a:pt x="3523" y="23696"/>
                    <a:pt x="5241" y="24777"/>
                  </a:cubicBezTo>
                  <a:cubicBezTo>
                    <a:pt x="7029" y="25905"/>
                    <a:pt x="8955" y="26803"/>
                    <a:pt x="10966" y="27446"/>
                  </a:cubicBezTo>
                  <a:cubicBezTo>
                    <a:pt x="11111" y="27493"/>
                    <a:pt x="11262" y="27517"/>
                    <a:pt x="11413" y="27517"/>
                  </a:cubicBezTo>
                  <a:cubicBezTo>
                    <a:pt x="11919" y="27517"/>
                    <a:pt x="12381" y="27260"/>
                    <a:pt x="12647" y="26830"/>
                  </a:cubicBezTo>
                  <a:lnTo>
                    <a:pt x="24158" y="8342"/>
                  </a:lnTo>
                  <a:cubicBezTo>
                    <a:pt x="24364" y="8012"/>
                    <a:pt x="24428" y="7622"/>
                    <a:pt x="24340" y="7243"/>
                  </a:cubicBezTo>
                  <a:cubicBezTo>
                    <a:pt x="24252" y="6865"/>
                    <a:pt x="24021" y="6542"/>
                    <a:pt x="23692" y="6338"/>
                  </a:cubicBezTo>
                  <a:lnTo>
                    <a:pt x="13866" y="220"/>
                  </a:lnTo>
                  <a:cubicBezTo>
                    <a:pt x="13635" y="77"/>
                    <a:pt x="13370" y="0"/>
                    <a:pt x="1309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4" name="Google Shape;2224;p37"/>
            <p:cNvSpPr/>
            <p:nvPr/>
          </p:nvSpPr>
          <p:spPr>
            <a:xfrm>
              <a:off x="7356497" y="3654988"/>
              <a:ext cx="200321" cy="125274"/>
            </a:xfrm>
            <a:custGeom>
              <a:avLst/>
              <a:gdLst/>
              <a:ahLst/>
              <a:cxnLst/>
              <a:rect l="l" t="t" r="r" b="b"/>
              <a:pathLst>
                <a:path w="6086" h="3806" extrusionOk="0">
                  <a:moveTo>
                    <a:pt x="111" y="1"/>
                  </a:moveTo>
                  <a:cubicBezTo>
                    <a:pt x="84" y="1"/>
                    <a:pt x="61" y="8"/>
                    <a:pt x="46" y="22"/>
                  </a:cubicBezTo>
                  <a:cubicBezTo>
                    <a:pt x="1" y="60"/>
                    <a:pt x="36" y="146"/>
                    <a:pt x="123" y="212"/>
                  </a:cubicBezTo>
                  <a:cubicBezTo>
                    <a:pt x="1526" y="1260"/>
                    <a:pt x="4187" y="2931"/>
                    <a:pt x="5822" y="3768"/>
                  </a:cubicBezTo>
                  <a:cubicBezTo>
                    <a:pt x="5873" y="3794"/>
                    <a:pt x="5917" y="3805"/>
                    <a:pt x="5952" y="3805"/>
                  </a:cubicBezTo>
                  <a:cubicBezTo>
                    <a:pt x="6065" y="3805"/>
                    <a:pt x="6085" y="3689"/>
                    <a:pt x="5939" y="3581"/>
                  </a:cubicBezTo>
                  <a:cubicBezTo>
                    <a:pt x="4458" y="2478"/>
                    <a:pt x="1785" y="827"/>
                    <a:pt x="233" y="35"/>
                  </a:cubicBezTo>
                  <a:cubicBezTo>
                    <a:pt x="190" y="13"/>
                    <a:pt x="147" y="1"/>
                    <a:pt x="111" y="1"/>
                  </a:cubicBezTo>
                  <a:close/>
                </a:path>
              </a:pathLst>
            </a:custGeom>
            <a:solidFill>
              <a:srgbClr val="FFFFFF">
                <a:alpha val="26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5" name="Google Shape;2225;p37"/>
            <p:cNvSpPr/>
            <p:nvPr/>
          </p:nvSpPr>
          <p:spPr>
            <a:xfrm>
              <a:off x="7150713" y="4317598"/>
              <a:ext cx="92689" cy="83538"/>
            </a:xfrm>
            <a:custGeom>
              <a:avLst/>
              <a:gdLst/>
              <a:ahLst/>
              <a:cxnLst/>
              <a:rect l="l" t="t" r="r" b="b"/>
              <a:pathLst>
                <a:path w="2816" h="2538" extrusionOk="0">
                  <a:moveTo>
                    <a:pt x="931" y="0"/>
                  </a:moveTo>
                  <a:cubicBezTo>
                    <a:pt x="783" y="0"/>
                    <a:pt x="649" y="75"/>
                    <a:pt x="571" y="200"/>
                  </a:cubicBezTo>
                  <a:lnTo>
                    <a:pt x="80" y="990"/>
                  </a:lnTo>
                  <a:cubicBezTo>
                    <a:pt x="20" y="1085"/>
                    <a:pt x="1" y="1198"/>
                    <a:pt x="27" y="1309"/>
                  </a:cubicBezTo>
                  <a:cubicBezTo>
                    <a:pt x="52" y="1419"/>
                    <a:pt x="118" y="1512"/>
                    <a:pt x="214" y="1573"/>
                  </a:cubicBezTo>
                  <a:lnTo>
                    <a:pt x="1662" y="2474"/>
                  </a:lnTo>
                  <a:cubicBezTo>
                    <a:pt x="1730" y="2515"/>
                    <a:pt x="1808" y="2538"/>
                    <a:pt x="1885" y="2538"/>
                  </a:cubicBezTo>
                  <a:cubicBezTo>
                    <a:pt x="2032" y="2538"/>
                    <a:pt x="2166" y="2463"/>
                    <a:pt x="2245" y="2339"/>
                  </a:cubicBezTo>
                  <a:lnTo>
                    <a:pt x="2736" y="1548"/>
                  </a:lnTo>
                  <a:cubicBezTo>
                    <a:pt x="2797" y="1452"/>
                    <a:pt x="2815" y="1340"/>
                    <a:pt x="2790" y="1229"/>
                  </a:cubicBezTo>
                  <a:cubicBezTo>
                    <a:pt x="2765" y="1118"/>
                    <a:pt x="2698" y="1026"/>
                    <a:pt x="2602" y="966"/>
                  </a:cubicBezTo>
                  <a:lnTo>
                    <a:pt x="1154" y="64"/>
                  </a:lnTo>
                  <a:cubicBezTo>
                    <a:pt x="1086" y="23"/>
                    <a:pt x="1010" y="0"/>
                    <a:pt x="93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6" name="Google Shape;2226;p37"/>
            <p:cNvSpPr/>
            <p:nvPr/>
          </p:nvSpPr>
          <p:spPr>
            <a:xfrm>
              <a:off x="7241624" y="4374179"/>
              <a:ext cx="92689" cy="83538"/>
            </a:xfrm>
            <a:custGeom>
              <a:avLst/>
              <a:gdLst/>
              <a:ahLst/>
              <a:cxnLst/>
              <a:rect l="l" t="t" r="r" b="b"/>
              <a:pathLst>
                <a:path w="2816" h="2538" extrusionOk="0">
                  <a:moveTo>
                    <a:pt x="931" y="0"/>
                  </a:moveTo>
                  <a:cubicBezTo>
                    <a:pt x="783" y="0"/>
                    <a:pt x="649" y="75"/>
                    <a:pt x="572" y="200"/>
                  </a:cubicBezTo>
                  <a:lnTo>
                    <a:pt x="80" y="990"/>
                  </a:lnTo>
                  <a:cubicBezTo>
                    <a:pt x="20" y="1086"/>
                    <a:pt x="1" y="1200"/>
                    <a:pt x="26" y="1309"/>
                  </a:cubicBezTo>
                  <a:cubicBezTo>
                    <a:pt x="52" y="1420"/>
                    <a:pt x="118" y="1513"/>
                    <a:pt x="214" y="1573"/>
                  </a:cubicBezTo>
                  <a:lnTo>
                    <a:pt x="1663" y="2474"/>
                  </a:lnTo>
                  <a:cubicBezTo>
                    <a:pt x="1730" y="2516"/>
                    <a:pt x="1807" y="2538"/>
                    <a:pt x="1886" y="2538"/>
                  </a:cubicBezTo>
                  <a:cubicBezTo>
                    <a:pt x="2033" y="2538"/>
                    <a:pt x="2166" y="2463"/>
                    <a:pt x="2245" y="2339"/>
                  </a:cubicBezTo>
                  <a:lnTo>
                    <a:pt x="2737" y="1549"/>
                  </a:lnTo>
                  <a:cubicBezTo>
                    <a:pt x="2797" y="1453"/>
                    <a:pt x="2815" y="1340"/>
                    <a:pt x="2791" y="1229"/>
                  </a:cubicBezTo>
                  <a:cubicBezTo>
                    <a:pt x="2765" y="1120"/>
                    <a:pt x="2698" y="1026"/>
                    <a:pt x="2602" y="967"/>
                  </a:cubicBezTo>
                  <a:lnTo>
                    <a:pt x="1154" y="64"/>
                  </a:lnTo>
                  <a:cubicBezTo>
                    <a:pt x="1086" y="24"/>
                    <a:pt x="1010" y="0"/>
                    <a:pt x="93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7" name="Google Shape;2227;p37"/>
            <p:cNvSpPr/>
            <p:nvPr/>
          </p:nvSpPr>
          <p:spPr>
            <a:xfrm>
              <a:off x="7281319" y="4310587"/>
              <a:ext cx="92623" cy="83505"/>
            </a:xfrm>
            <a:custGeom>
              <a:avLst/>
              <a:gdLst/>
              <a:ahLst/>
              <a:cxnLst/>
              <a:rect l="l" t="t" r="r" b="b"/>
              <a:pathLst>
                <a:path w="2814" h="2537" extrusionOk="0">
                  <a:moveTo>
                    <a:pt x="930" y="0"/>
                  </a:moveTo>
                  <a:cubicBezTo>
                    <a:pt x="782" y="0"/>
                    <a:pt x="648" y="75"/>
                    <a:pt x="571" y="200"/>
                  </a:cubicBezTo>
                  <a:lnTo>
                    <a:pt x="79" y="990"/>
                  </a:lnTo>
                  <a:cubicBezTo>
                    <a:pt x="18" y="1086"/>
                    <a:pt x="0" y="1198"/>
                    <a:pt x="26" y="1309"/>
                  </a:cubicBezTo>
                  <a:cubicBezTo>
                    <a:pt x="50" y="1419"/>
                    <a:pt x="117" y="1511"/>
                    <a:pt x="213" y="1571"/>
                  </a:cubicBezTo>
                  <a:lnTo>
                    <a:pt x="1661" y="2473"/>
                  </a:lnTo>
                  <a:cubicBezTo>
                    <a:pt x="1729" y="2513"/>
                    <a:pt x="1806" y="2537"/>
                    <a:pt x="1885" y="2537"/>
                  </a:cubicBezTo>
                  <a:cubicBezTo>
                    <a:pt x="2031" y="2537"/>
                    <a:pt x="2165" y="2462"/>
                    <a:pt x="2242" y="2338"/>
                  </a:cubicBezTo>
                  <a:lnTo>
                    <a:pt x="2735" y="1548"/>
                  </a:lnTo>
                  <a:cubicBezTo>
                    <a:pt x="2794" y="1453"/>
                    <a:pt x="2813" y="1340"/>
                    <a:pt x="2788" y="1229"/>
                  </a:cubicBezTo>
                  <a:cubicBezTo>
                    <a:pt x="2762" y="1119"/>
                    <a:pt x="2696" y="1026"/>
                    <a:pt x="2601" y="966"/>
                  </a:cubicBezTo>
                  <a:lnTo>
                    <a:pt x="1154" y="64"/>
                  </a:lnTo>
                  <a:cubicBezTo>
                    <a:pt x="1086" y="23"/>
                    <a:pt x="1008" y="0"/>
                    <a:pt x="93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8" name="Google Shape;2228;p37"/>
            <p:cNvSpPr/>
            <p:nvPr/>
          </p:nvSpPr>
          <p:spPr>
            <a:xfrm>
              <a:off x="7320916" y="4246864"/>
              <a:ext cx="94170" cy="83538"/>
            </a:xfrm>
            <a:custGeom>
              <a:avLst/>
              <a:gdLst/>
              <a:ahLst/>
              <a:cxnLst/>
              <a:rect l="l" t="t" r="r" b="b"/>
              <a:pathLst>
                <a:path w="2861" h="2538" extrusionOk="0">
                  <a:moveTo>
                    <a:pt x="931" y="0"/>
                  </a:moveTo>
                  <a:cubicBezTo>
                    <a:pt x="783" y="0"/>
                    <a:pt x="649" y="74"/>
                    <a:pt x="571" y="200"/>
                  </a:cubicBezTo>
                  <a:lnTo>
                    <a:pt x="79" y="989"/>
                  </a:lnTo>
                  <a:cubicBezTo>
                    <a:pt x="20" y="1085"/>
                    <a:pt x="1" y="1198"/>
                    <a:pt x="26" y="1309"/>
                  </a:cubicBezTo>
                  <a:cubicBezTo>
                    <a:pt x="52" y="1419"/>
                    <a:pt x="118" y="1512"/>
                    <a:pt x="213" y="1573"/>
                  </a:cubicBezTo>
                  <a:lnTo>
                    <a:pt x="1661" y="2474"/>
                  </a:lnTo>
                  <a:cubicBezTo>
                    <a:pt x="1730" y="2515"/>
                    <a:pt x="1807" y="2537"/>
                    <a:pt x="1885" y="2537"/>
                  </a:cubicBezTo>
                  <a:cubicBezTo>
                    <a:pt x="2033" y="2537"/>
                    <a:pt x="2166" y="2463"/>
                    <a:pt x="2246" y="2336"/>
                  </a:cubicBezTo>
                  <a:lnTo>
                    <a:pt x="2738" y="1547"/>
                  </a:lnTo>
                  <a:cubicBezTo>
                    <a:pt x="2861" y="1350"/>
                    <a:pt x="2800" y="1088"/>
                    <a:pt x="2602" y="966"/>
                  </a:cubicBezTo>
                  <a:lnTo>
                    <a:pt x="1154" y="64"/>
                  </a:lnTo>
                  <a:cubicBezTo>
                    <a:pt x="1086" y="22"/>
                    <a:pt x="1009" y="0"/>
                    <a:pt x="93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9" name="Google Shape;2229;p37"/>
            <p:cNvSpPr/>
            <p:nvPr/>
          </p:nvSpPr>
          <p:spPr>
            <a:xfrm>
              <a:off x="7360513" y="4183239"/>
              <a:ext cx="94170" cy="83538"/>
            </a:xfrm>
            <a:custGeom>
              <a:avLst/>
              <a:gdLst/>
              <a:ahLst/>
              <a:cxnLst/>
              <a:rect l="l" t="t" r="r" b="b"/>
              <a:pathLst>
                <a:path w="2861" h="2538" extrusionOk="0">
                  <a:moveTo>
                    <a:pt x="931" y="1"/>
                  </a:moveTo>
                  <a:cubicBezTo>
                    <a:pt x="783" y="1"/>
                    <a:pt x="649" y="75"/>
                    <a:pt x="572" y="200"/>
                  </a:cubicBezTo>
                  <a:lnTo>
                    <a:pt x="80" y="990"/>
                  </a:lnTo>
                  <a:cubicBezTo>
                    <a:pt x="20" y="1086"/>
                    <a:pt x="1" y="1199"/>
                    <a:pt x="27" y="1310"/>
                  </a:cubicBezTo>
                  <a:cubicBezTo>
                    <a:pt x="52" y="1418"/>
                    <a:pt x="118" y="1512"/>
                    <a:pt x="214" y="1571"/>
                  </a:cubicBezTo>
                  <a:lnTo>
                    <a:pt x="1663" y="2473"/>
                  </a:lnTo>
                  <a:cubicBezTo>
                    <a:pt x="1730" y="2514"/>
                    <a:pt x="1808" y="2537"/>
                    <a:pt x="1886" y="2537"/>
                  </a:cubicBezTo>
                  <a:cubicBezTo>
                    <a:pt x="2033" y="2537"/>
                    <a:pt x="2168" y="2463"/>
                    <a:pt x="2246" y="2337"/>
                  </a:cubicBezTo>
                  <a:lnTo>
                    <a:pt x="2738" y="1548"/>
                  </a:lnTo>
                  <a:cubicBezTo>
                    <a:pt x="2861" y="1351"/>
                    <a:pt x="2799" y="1089"/>
                    <a:pt x="2602" y="966"/>
                  </a:cubicBezTo>
                  <a:lnTo>
                    <a:pt x="1154" y="65"/>
                  </a:lnTo>
                  <a:cubicBezTo>
                    <a:pt x="1086" y="23"/>
                    <a:pt x="1010" y="1"/>
                    <a:pt x="93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0" name="Google Shape;2230;p37"/>
            <p:cNvSpPr/>
            <p:nvPr/>
          </p:nvSpPr>
          <p:spPr>
            <a:xfrm>
              <a:off x="7217991" y="3685336"/>
              <a:ext cx="437045" cy="376153"/>
            </a:xfrm>
            <a:custGeom>
              <a:avLst/>
              <a:gdLst/>
              <a:ahLst/>
              <a:cxnLst/>
              <a:rect l="l" t="t" r="r" b="b"/>
              <a:pathLst>
                <a:path w="13278" h="11428" extrusionOk="0">
                  <a:moveTo>
                    <a:pt x="3566" y="0"/>
                  </a:moveTo>
                  <a:cubicBezTo>
                    <a:pt x="3355" y="0"/>
                    <a:pt x="3149" y="106"/>
                    <a:pt x="3030" y="298"/>
                  </a:cubicBezTo>
                  <a:lnTo>
                    <a:pt x="186" y="4865"/>
                  </a:lnTo>
                  <a:cubicBezTo>
                    <a:pt x="1" y="5160"/>
                    <a:pt x="91" y="5549"/>
                    <a:pt x="388" y="5734"/>
                  </a:cubicBezTo>
                  <a:lnTo>
                    <a:pt x="9379" y="11332"/>
                  </a:lnTo>
                  <a:cubicBezTo>
                    <a:pt x="9483" y="11397"/>
                    <a:pt x="9599" y="11428"/>
                    <a:pt x="9713" y="11428"/>
                  </a:cubicBezTo>
                  <a:cubicBezTo>
                    <a:pt x="9924" y="11428"/>
                    <a:pt x="10129" y="11322"/>
                    <a:pt x="10250" y="11130"/>
                  </a:cubicBezTo>
                  <a:lnTo>
                    <a:pt x="13092" y="6563"/>
                  </a:lnTo>
                  <a:cubicBezTo>
                    <a:pt x="13278" y="6266"/>
                    <a:pt x="13186" y="5878"/>
                    <a:pt x="12890" y="5693"/>
                  </a:cubicBezTo>
                  <a:lnTo>
                    <a:pt x="3899" y="96"/>
                  </a:lnTo>
                  <a:cubicBezTo>
                    <a:pt x="3795" y="31"/>
                    <a:pt x="3680" y="0"/>
                    <a:pt x="356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1" name="Google Shape;2231;p37"/>
            <p:cNvSpPr/>
            <p:nvPr/>
          </p:nvSpPr>
          <p:spPr>
            <a:xfrm>
              <a:off x="6967377" y="4204404"/>
              <a:ext cx="94071" cy="83472"/>
            </a:xfrm>
            <a:custGeom>
              <a:avLst/>
              <a:gdLst/>
              <a:ahLst/>
              <a:cxnLst/>
              <a:rect l="l" t="t" r="r" b="b"/>
              <a:pathLst>
                <a:path w="2858" h="2536" extrusionOk="0">
                  <a:moveTo>
                    <a:pt x="974" y="1"/>
                  </a:moveTo>
                  <a:cubicBezTo>
                    <a:pt x="826" y="1"/>
                    <a:pt x="692" y="75"/>
                    <a:pt x="614" y="199"/>
                  </a:cubicBezTo>
                  <a:lnTo>
                    <a:pt x="123" y="990"/>
                  </a:lnTo>
                  <a:cubicBezTo>
                    <a:pt x="0" y="1187"/>
                    <a:pt x="61" y="1447"/>
                    <a:pt x="258" y="1571"/>
                  </a:cubicBezTo>
                  <a:lnTo>
                    <a:pt x="1707" y="2472"/>
                  </a:lnTo>
                  <a:cubicBezTo>
                    <a:pt x="1774" y="2514"/>
                    <a:pt x="1851" y="2536"/>
                    <a:pt x="1930" y="2536"/>
                  </a:cubicBezTo>
                  <a:cubicBezTo>
                    <a:pt x="2077" y="2536"/>
                    <a:pt x="2212" y="2461"/>
                    <a:pt x="2288" y="2338"/>
                  </a:cubicBezTo>
                  <a:lnTo>
                    <a:pt x="2779" y="1549"/>
                  </a:lnTo>
                  <a:cubicBezTo>
                    <a:pt x="2840" y="1453"/>
                    <a:pt x="2858" y="1339"/>
                    <a:pt x="2832" y="1229"/>
                  </a:cubicBezTo>
                  <a:cubicBezTo>
                    <a:pt x="2808" y="1119"/>
                    <a:pt x="2741" y="1025"/>
                    <a:pt x="2645" y="966"/>
                  </a:cubicBezTo>
                  <a:lnTo>
                    <a:pt x="1197" y="64"/>
                  </a:lnTo>
                  <a:cubicBezTo>
                    <a:pt x="1129" y="23"/>
                    <a:pt x="1052" y="1"/>
                    <a:pt x="97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2" name="Google Shape;2232;p37"/>
            <p:cNvSpPr/>
            <p:nvPr/>
          </p:nvSpPr>
          <p:spPr>
            <a:xfrm>
              <a:off x="7007006" y="4140746"/>
              <a:ext cx="94137" cy="83505"/>
            </a:xfrm>
            <a:custGeom>
              <a:avLst/>
              <a:gdLst/>
              <a:ahLst/>
              <a:cxnLst/>
              <a:rect l="l" t="t" r="r" b="b"/>
              <a:pathLst>
                <a:path w="2860" h="2537" extrusionOk="0">
                  <a:moveTo>
                    <a:pt x="974" y="0"/>
                  </a:moveTo>
                  <a:cubicBezTo>
                    <a:pt x="827" y="0"/>
                    <a:pt x="692" y="75"/>
                    <a:pt x="616" y="200"/>
                  </a:cubicBezTo>
                  <a:lnTo>
                    <a:pt x="123" y="990"/>
                  </a:lnTo>
                  <a:cubicBezTo>
                    <a:pt x="1" y="1187"/>
                    <a:pt x="61" y="1448"/>
                    <a:pt x="259" y="1571"/>
                  </a:cubicBezTo>
                  <a:lnTo>
                    <a:pt x="1707" y="2473"/>
                  </a:lnTo>
                  <a:cubicBezTo>
                    <a:pt x="1775" y="2513"/>
                    <a:pt x="1852" y="2537"/>
                    <a:pt x="1931" y="2537"/>
                  </a:cubicBezTo>
                  <a:cubicBezTo>
                    <a:pt x="2077" y="2537"/>
                    <a:pt x="2211" y="2462"/>
                    <a:pt x="2288" y="2338"/>
                  </a:cubicBezTo>
                  <a:lnTo>
                    <a:pt x="2781" y="1548"/>
                  </a:lnTo>
                  <a:cubicBezTo>
                    <a:pt x="2840" y="1453"/>
                    <a:pt x="2859" y="1340"/>
                    <a:pt x="2834" y="1229"/>
                  </a:cubicBezTo>
                  <a:cubicBezTo>
                    <a:pt x="2808" y="1118"/>
                    <a:pt x="2742" y="1026"/>
                    <a:pt x="2647" y="966"/>
                  </a:cubicBezTo>
                  <a:lnTo>
                    <a:pt x="1198" y="64"/>
                  </a:lnTo>
                  <a:cubicBezTo>
                    <a:pt x="1130" y="23"/>
                    <a:pt x="1053" y="0"/>
                    <a:pt x="97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3" name="Google Shape;2233;p37"/>
            <p:cNvSpPr/>
            <p:nvPr/>
          </p:nvSpPr>
          <p:spPr>
            <a:xfrm>
              <a:off x="7048150" y="4076990"/>
              <a:ext cx="92656" cy="83571"/>
            </a:xfrm>
            <a:custGeom>
              <a:avLst/>
              <a:gdLst/>
              <a:ahLst/>
              <a:cxnLst/>
              <a:rect l="l" t="t" r="r" b="b"/>
              <a:pathLst>
                <a:path w="2815" h="2539" extrusionOk="0">
                  <a:moveTo>
                    <a:pt x="931" y="1"/>
                  </a:moveTo>
                  <a:cubicBezTo>
                    <a:pt x="783" y="1"/>
                    <a:pt x="649" y="75"/>
                    <a:pt x="572" y="201"/>
                  </a:cubicBezTo>
                  <a:lnTo>
                    <a:pt x="79" y="990"/>
                  </a:lnTo>
                  <a:cubicBezTo>
                    <a:pt x="20" y="1086"/>
                    <a:pt x="1" y="1199"/>
                    <a:pt x="26" y="1310"/>
                  </a:cubicBezTo>
                  <a:cubicBezTo>
                    <a:pt x="52" y="1420"/>
                    <a:pt x="118" y="1513"/>
                    <a:pt x="214" y="1573"/>
                  </a:cubicBezTo>
                  <a:lnTo>
                    <a:pt x="1660" y="2475"/>
                  </a:lnTo>
                  <a:cubicBezTo>
                    <a:pt x="1729" y="2516"/>
                    <a:pt x="1806" y="2538"/>
                    <a:pt x="1884" y="2538"/>
                  </a:cubicBezTo>
                  <a:cubicBezTo>
                    <a:pt x="2032" y="2538"/>
                    <a:pt x="2166" y="2465"/>
                    <a:pt x="2245" y="2339"/>
                  </a:cubicBezTo>
                  <a:lnTo>
                    <a:pt x="2737" y="1549"/>
                  </a:lnTo>
                  <a:cubicBezTo>
                    <a:pt x="2797" y="1453"/>
                    <a:pt x="2815" y="1340"/>
                    <a:pt x="2790" y="1230"/>
                  </a:cubicBezTo>
                  <a:cubicBezTo>
                    <a:pt x="2765" y="1119"/>
                    <a:pt x="2698" y="1027"/>
                    <a:pt x="2602" y="967"/>
                  </a:cubicBezTo>
                  <a:lnTo>
                    <a:pt x="1154" y="65"/>
                  </a:lnTo>
                  <a:cubicBezTo>
                    <a:pt x="1086" y="23"/>
                    <a:pt x="1009" y="1"/>
                    <a:pt x="93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4" name="Google Shape;2234;p37"/>
            <p:cNvSpPr/>
            <p:nvPr/>
          </p:nvSpPr>
          <p:spPr>
            <a:xfrm>
              <a:off x="7087812" y="4013366"/>
              <a:ext cx="92656" cy="83571"/>
            </a:xfrm>
            <a:custGeom>
              <a:avLst/>
              <a:gdLst/>
              <a:ahLst/>
              <a:cxnLst/>
              <a:rect l="l" t="t" r="r" b="b"/>
              <a:pathLst>
                <a:path w="2815" h="2539" extrusionOk="0">
                  <a:moveTo>
                    <a:pt x="929" y="1"/>
                  </a:moveTo>
                  <a:cubicBezTo>
                    <a:pt x="782" y="1"/>
                    <a:pt x="647" y="75"/>
                    <a:pt x="570" y="200"/>
                  </a:cubicBezTo>
                  <a:lnTo>
                    <a:pt x="78" y="990"/>
                  </a:lnTo>
                  <a:cubicBezTo>
                    <a:pt x="18" y="1086"/>
                    <a:pt x="0" y="1199"/>
                    <a:pt x="25" y="1309"/>
                  </a:cubicBezTo>
                  <a:cubicBezTo>
                    <a:pt x="50" y="1419"/>
                    <a:pt x="117" y="1513"/>
                    <a:pt x="213" y="1572"/>
                  </a:cubicBezTo>
                  <a:lnTo>
                    <a:pt x="1661" y="2474"/>
                  </a:lnTo>
                  <a:cubicBezTo>
                    <a:pt x="1728" y="2515"/>
                    <a:pt x="1806" y="2538"/>
                    <a:pt x="1884" y="2538"/>
                  </a:cubicBezTo>
                  <a:cubicBezTo>
                    <a:pt x="2030" y="2538"/>
                    <a:pt x="2165" y="2464"/>
                    <a:pt x="2243" y="2338"/>
                  </a:cubicBezTo>
                  <a:lnTo>
                    <a:pt x="2735" y="1549"/>
                  </a:lnTo>
                  <a:cubicBezTo>
                    <a:pt x="2795" y="1453"/>
                    <a:pt x="2814" y="1339"/>
                    <a:pt x="2789" y="1230"/>
                  </a:cubicBezTo>
                  <a:cubicBezTo>
                    <a:pt x="2763" y="1119"/>
                    <a:pt x="2697" y="1025"/>
                    <a:pt x="2601" y="966"/>
                  </a:cubicBezTo>
                  <a:lnTo>
                    <a:pt x="1152" y="65"/>
                  </a:lnTo>
                  <a:cubicBezTo>
                    <a:pt x="1085" y="23"/>
                    <a:pt x="1008" y="1"/>
                    <a:pt x="92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5" name="Google Shape;2235;p37"/>
            <p:cNvSpPr/>
            <p:nvPr/>
          </p:nvSpPr>
          <p:spPr>
            <a:xfrm>
              <a:off x="7127409" y="3949741"/>
              <a:ext cx="94137" cy="83538"/>
            </a:xfrm>
            <a:custGeom>
              <a:avLst/>
              <a:gdLst/>
              <a:ahLst/>
              <a:cxnLst/>
              <a:rect l="l" t="t" r="r" b="b"/>
              <a:pathLst>
                <a:path w="2860" h="2538" extrusionOk="0">
                  <a:moveTo>
                    <a:pt x="931" y="1"/>
                  </a:moveTo>
                  <a:cubicBezTo>
                    <a:pt x="783" y="1"/>
                    <a:pt x="649" y="75"/>
                    <a:pt x="572" y="201"/>
                  </a:cubicBezTo>
                  <a:lnTo>
                    <a:pt x="80" y="990"/>
                  </a:lnTo>
                  <a:cubicBezTo>
                    <a:pt x="45" y="1045"/>
                    <a:pt x="25" y="1104"/>
                    <a:pt x="18" y="1166"/>
                  </a:cubicBezTo>
                  <a:cubicBezTo>
                    <a:pt x="0" y="1327"/>
                    <a:pt x="77" y="1487"/>
                    <a:pt x="214" y="1572"/>
                  </a:cubicBezTo>
                  <a:lnTo>
                    <a:pt x="1662" y="2473"/>
                  </a:lnTo>
                  <a:cubicBezTo>
                    <a:pt x="1729" y="2515"/>
                    <a:pt x="1806" y="2537"/>
                    <a:pt x="1885" y="2537"/>
                  </a:cubicBezTo>
                  <a:cubicBezTo>
                    <a:pt x="2031" y="2537"/>
                    <a:pt x="2165" y="2463"/>
                    <a:pt x="2245" y="2338"/>
                  </a:cubicBezTo>
                  <a:lnTo>
                    <a:pt x="2737" y="1548"/>
                  </a:lnTo>
                  <a:cubicBezTo>
                    <a:pt x="2859" y="1350"/>
                    <a:pt x="2799" y="1089"/>
                    <a:pt x="2602" y="967"/>
                  </a:cubicBezTo>
                  <a:lnTo>
                    <a:pt x="1154" y="64"/>
                  </a:lnTo>
                  <a:cubicBezTo>
                    <a:pt x="1087" y="24"/>
                    <a:pt x="1009" y="1"/>
                    <a:pt x="93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6" name="Google Shape;2236;p37"/>
            <p:cNvSpPr/>
            <p:nvPr/>
          </p:nvSpPr>
          <p:spPr>
            <a:xfrm>
              <a:off x="7058321" y="4261017"/>
              <a:ext cx="95585" cy="83538"/>
            </a:xfrm>
            <a:custGeom>
              <a:avLst/>
              <a:gdLst/>
              <a:ahLst/>
              <a:cxnLst/>
              <a:rect l="l" t="t" r="r" b="b"/>
              <a:pathLst>
                <a:path w="2904" h="2538" extrusionOk="0">
                  <a:moveTo>
                    <a:pt x="974" y="1"/>
                  </a:moveTo>
                  <a:cubicBezTo>
                    <a:pt x="827" y="1"/>
                    <a:pt x="692" y="75"/>
                    <a:pt x="615" y="201"/>
                  </a:cubicBezTo>
                  <a:lnTo>
                    <a:pt x="123" y="990"/>
                  </a:lnTo>
                  <a:cubicBezTo>
                    <a:pt x="0" y="1187"/>
                    <a:pt x="61" y="1449"/>
                    <a:pt x="259" y="1571"/>
                  </a:cubicBezTo>
                  <a:lnTo>
                    <a:pt x="1707" y="2473"/>
                  </a:lnTo>
                  <a:cubicBezTo>
                    <a:pt x="1775" y="2515"/>
                    <a:pt x="1851" y="2537"/>
                    <a:pt x="1930" y="2537"/>
                  </a:cubicBezTo>
                  <a:cubicBezTo>
                    <a:pt x="2077" y="2537"/>
                    <a:pt x="2211" y="2462"/>
                    <a:pt x="2290" y="2337"/>
                  </a:cubicBezTo>
                  <a:lnTo>
                    <a:pt x="2781" y="1548"/>
                  </a:lnTo>
                  <a:cubicBezTo>
                    <a:pt x="2904" y="1351"/>
                    <a:pt x="2844" y="1089"/>
                    <a:pt x="2646" y="967"/>
                  </a:cubicBezTo>
                  <a:lnTo>
                    <a:pt x="1197" y="65"/>
                  </a:lnTo>
                  <a:cubicBezTo>
                    <a:pt x="1130" y="23"/>
                    <a:pt x="1052" y="1"/>
                    <a:pt x="97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7" name="Google Shape;2237;p37"/>
            <p:cNvSpPr/>
            <p:nvPr/>
          </p:nvSpPr>
          <p:spPr>
            <a:xfrm>
              <a:off x="7099431" y="4197294"/>
              <a:ext cx="94170" cy="83571"/>
            </a:xfrm>
            <a:custGeom>
              <a:avLst/>
              <a:gdLst/>
              <a:ahLst/>
              <a:cxnLst/>
              <a:rect l="l" t="t" r="r" b="b"/>
              <a:pathLst>
                <a:path w="2861" h="2539" extrusionOk="0">
                  <a:moveTo>
                    <a:pt x="930" y="1"/>
                  </a:moveTo>
                  <a:cubicBezTo>
                    <a:pt x="782" y="1"/>
                    <a:pt x="648" y="75"/>
                    <a:pt x="571" y="201"/>
                  </a:cubicBezTo>
                  <a:lnTo>
                    <a:pt x="79" y="990"/>
                  </a:lnTo>
                  <a:cubicBezTo>
                    <a:pt x="19" y="1086"/>
                    <a:pt x="0" y="1199"/>
                    <a:pt x="26" y="1309"/>
                  </a:cubicBezTo>
                  <a:cubicBezTo>
                    <a:pt x="51" y="1420"/>
                    <a:pt x="117" y="1512"/>
                    <a:pt x="213" y="1573"/>
                  </a:cubicBezTo>
                  <a:lnTo>
                    <a:pt x="1661" y="2474"/>
                  </a:lnTo>
                  <a:cubicBezTo>
                    <a:pt x="1729" y="2516"/>
                    <a:pt x="1807" y="2538"/>
                    <a:pt x="1885" y="2538"/>
                  </a:cubicBezTo>
                  <a:cubicBezTo>
                    <a:pt x="2031" y="2538"/>
                    <a:pt x="2165" y="2464"/>
                    <a:pt x="2245" y="2337"/>
                  </a:cubicBezTo>
                  <a:lnTo>
                    <a:pt x="2738" y="1548"/>
                  </a:lnTo>
                  <a:cubicBezTo>
                    <a:pt x="2860" y="1351"/>
                    <a:pt x="2800" y="1090"/>
                    <a:pt x="2602" y="967"/>
                  </a:cubicBezTo>
                  <a:lnTo>
                    <a:pt x="1154" y="64"/>
                  </a:lnTo>
                  <a:cubicBezTo>
                    <a:pt x="1086" y="23"/>
                    <a:pt x="1009" y="1"/>
                    <a:pt x="93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8" name="Google Shape;2238;p37"/>
            <p:cNvSpPr/>
            <p:nvPr/>
          </p:nvSpPr>
          <p:spPr>
            <a:xfrm>
              <a:off x="7139028" y="4133669"/>
              <a:ext cx="92656" cy="83538"/>
            </a:xfrm>
            <a:custGeom>
              <a:avLst/>
              <a:gdLst/>
              <a:ahLst/>
              <a:cxnLst/>
              <a:rect l="l" t="t" r="r" b="b"/>
              <a:pathLst>
                <a:path w="2815" h="2538" extrusionOk="0">
                  <a:moveTo>
                    <a:pt x="930" y="0"/>
                  </a:moveTo>
                  <a:cubicBezTo>
                    <a:pt x="783" y="0"/>
                    <a:pt x="649" y="75"/>
                    <a:pt x="572" y="199"/>
                  </a:cubicBezTo>
                  <a:lnTo>
                    <a:pt x="79" y="990"/>
                  </a:lnTo>
                  <a:cubicBezTo>
                    <a:pt x="20" y="1086"/>
                    <a:pt x="1" y="1198"/>
                    <a:pt x="26" y="1309"/>
                  </a:cubicBezTo>
                  <a:cubicBezTo>
                    <a:pt x="52" y="1419"/>
                    <a:pt x="118" y="1512"/>
                    <a:pt x="213" y="1572"/>
                  </a:cubicBezTo>
                  <a:lnTo>
                    <a:pt x="1662" y="2474"/>
                  </a:lnTo>
                  <a:cubicBezTo>
                    <a:pt x="1730" y="2514"/>
                    <a:pt x="1807" y="2538"/>
                    <a:pt x="1886" y="2538"/>
                  </a:cubicBezTo>
                  <a:cubicBezTo>
                    <a:pt x="2033" y="2538"/>
                    <a:pt x="2168" y="2463"/>
                    <a:pt x="2244" y="2337"/>
                  </a:cubicBezTo>
                  <a:lnTo>
                    <a:pt x="2737" y="1546"/>
                  </a:lnTo>
                  <a:cubicBezTo>
                    <a:pt x="2797" y="1451"/>
                    <a:pt x="2815" y="1338"/>
                    <a:pt x="2790" y="1227"/>
                  </a:cubicBezTo>
                  <a:cubicBezTo>
                    <a:pt x="2765" y="1119"/>
                    <a:pt x="2698" y="1025"/>
                    <a:pt x="2602" y="965"/>
                  </a:cubicBezTo>
                  <a:lnTo>
                    <a:pt x="1154" y="64"/>
                  </a:lnTo>
                  <a:cubicBezTo>
                    <a:pt x="1086" y="23"/>
                    <a:pt x="1009" y="0"/>
                    <a:pt x="93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9" name="Google Shape;2239;p37"/>
            <p:cNvSpPr/>
            <p:nvPr/>
          </p:nvSpPr>
          <p:spPr>
            <a:xfrm>
              <a:off x="7178723" y="4070012"/>
              <a:ext cx="92656" cy="83538"/>
            </a:xfrm>
            <a:custGeom>
              <a:avLst/>
              <a:gdLst/>
              <a:ahLst/>
              <a:cxnLst/>
              <a:rect l="l" t="t" r="r" b="b"/>
              <a:pathLst>
                <a:path w="2815" h="2538" extrusionOk="0">
                  <a:moveTo>
                    <a:pt x="930" y="0"/>
                  </a:moveTo>
                  <a:cubicBezTo>
                    <a:pt x="782" y="0"/>
                    <a:pt x="648" y="75"/>
                    <a:pt x="570" y="200"/>
                  </a:cubicBezTo>
                  <a:lnTo>
                    <a:pt x="79" y="990"/>
                  </a:lnTo>
                  <a:cubicBezTo>
                    <a:pt x="18" y="1085"/>
                    <a:pt x="0" y="1198"/>
                    <a:pt x="26" y="1309"/>
                  </a:cubicBezTo>
                  <a:cubicBezTo>
                    <a:pt x="50" y="1419"/>
                    <a:pt x="117" y="1512"/>
                    <a:pt x="213" y="1573"/>
                  </a:cubicBezTo>
                  <a:lnTo>
                    <a:pt x="1661" y="2474"/>
                  </a:lnTo>
                  <a:cubicBezTo>
                    <a:pt x="1729" y="2515"/>
                    <a:pt x="1806" y="2538"/>
                    <a:pt x="1884" y="2538"/>
                  </a:cubicBezTo>
                  <a:cubicBezTo>
                    <a:pt x="2032" y="2538"/>
                    <a:pt x="2165" y="2462"/>
                    <a:pt x="2244" y="2339"/>
                  </a:cubicBezTo>
                  <a:lnTo>
                    <a:pt x="2735" y="1548"/>
                  </a:lnTo>
                  <a:cubicBezTo>
                    <a:pt x="2795" y="1452"/>
                    <a:pt x="2814" y="1340"/>
                    <a:pt x="2789" y="1229"/>
                  </a:cubicBezTo>
                  <a:cubicBezTo>
                    <a:pt x="2763" y="1118"/>
                    <a:pt x="2697" y="1026"/>
                    <a:pt x="2601" y="966"/>
                  </a:cubicBezTo>
                  <a:lnTo>
                    <a:pt x="1153" y="64"/>
                  </a:lnTo>
                  <a:cubicBezTo>
                    <a:pt x="1085" y="23"/>
                    <a:pt x="1008" y="0"/>
                    <a:pt x="93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0" name="Google Shape;2240;p37"/>
            <p:cNvSpPr/>
            <p:nvPr/>
          </p:nvSpPr>
          <p:spPr>
            <a:xfrm>
              <a:off x="7218320" y="4006289"/>
              <a:ext cx="92656" cy="83571"/>
            </a:xfrm>
            <a:custGeom>
              <a:avLst/>
              <a:gdLst/>
              <a:ahLst/>
              <a:cxnLst/>
              <a:rect l="l" t="t" r="r" b="b"/>
              <a:pathLst>
                <a:path w="2815" h="2539" extrusionOk="0">
                  <a:moveTo>
                    <a:pt x="930" y="1"/>
                  </a:moveTo>
                  <a:cubicBezTo>
                    <a:pt x="782" y="1"/>
                    <a:pt x="648" y="75"/>
                    <a:pt x="571" y="201"/>
                  </a:cubicBezTo>
                  <a:lnTo>
                    <a:pt x="79" y="990"/>
                  </a:lnTo>
                  <a:cubicBezTo>
                    <a:pt x="20" y="1086"/>
                    <a:pt x="0" y="1200"/>
                    <a:pt x="26" y="1310"/>
                  </a:cubicBezTo>
                  <a:cubicBezTo>
                    <a:pt x="51" y="1420"/>
                    <a:pt x="117" y="1514"/>
                    <a:pt x="213" y="1573"/>
                  </a:cubicBezTo>
                  <a:lnTo>
                    <a:pt x="1661" y="2475"/>
                  </a:lnTo>
                  <a:cubicBezTo>
                    <a:pt x="1729" y="2516"/>
                    <a:pt x="1807" y="2538"/>
                    <a:pt x="1885" y="2538"/>
                  </a:cubicBezTo>
                  <a:cubicBezTo>
                    <a:pt x="2032" y="2538"/>
                    <a:pt x="2167" y="2464"/>
                    <a:pt x="2244" y="2339"/>
                  </a:cubicBezTo>
                  <a:lnTo>
                    <a:pt x="2736" y="1549"/>
                  </a:lnTo>
                  <a:cubicBezTo>
                    <a:pt x="2796" y="1453"/>
                    <a:pt x="2814" y="1340"/>
                    <a:pt x="2789" y="1230"/>
                  </a:cubicBezTo>
                  <a:cubicBezTo>
                    <a:pt x="2764" y="1120"/>
                    <a:pt x="2697" y="1026"/>
                    <a:pt x="2602" y="967"/>
                  </a:cubicBezTo>
                  <a:lnTo>
                    <a:pt x="1154" y="65"/>
                  </a:lnTo>
                  <a:cubicBezTo>
                    <a:pt x="1086" y="24"/>
                    <a:pt x="1009" y="1"/>
                    <a:pt x="93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1" name="Google Shape;2241;p37"/>
            <p:cNvSpPr/>
            <p:nvPr/>
          </p:nvSpPr>
          <p:spPr>
            <a:xfrm>
              <a:off x="7190342" y="4253875"/>
              <a:ext cx="92656" cy="83571"/>
            </a:xfrm>
            <a:custGeom>
              <a:avLst/>
              <a:gdLst/>
              <a:ahLst/>
              <a:cxnLst/>
              <a:rect l="l" t="t" r="r" b="b"/>
              <a:pathLst>
                <a:path w="2815" h="2539" extrusionOk="0">
                  <a:moveTo>
                    <a:pt x="930" y="1"/>
                  </a:moveTo>
                  <a:cubicBezTo>
                    <a:pt x="782" y="1"/>
                    <a:pt x="648" y="75"/>
                    <a:pt x="572" y="201"/>
                  </a:cubicBezTo>
                  <a:lnTo>
                    <a:pt x="79" y="990"/>
                  </a:lnTo>
                  <a:cubicBezTo>
                    <a:pt x="19" y="1086"/>
                    <a:pt x="0" y="1200"/>
                    <a:pt x="26" y="1310"/>
                  </a:cubicBezTo>
                  <a:cubicBezTo>
                    <a:pt x="51" y="1420"/>
                    <a:pt x="117" y="1514"/>
                    <a:pt x="213" y="1573"/>
                  </a:cubicBezTo>
                  <a:lnTo>
                    <a:pt x="1662" y="2475"/>
                  </a:lnTo>
                  <a:cubicBezTo>
                    <a:pt x="1729" y="2516"/>
                    <a:pt x="1807" y="2538"/>
                    <a:pt x="1886" y="2538"/>
                  </a:cubicBezTo>
                  <a:cubicBezTo>
                    <a:pt x="2032" y="2538"/>
                    <a:pt x="2168" y="2466"/>
                    <a:pt x="2244" y="2339"/>
                  </a:cubicBezTo>
                  <a:lnTo>
                    <a:pt x="2737" y="1549"/>
                  </a:lnTo>
                  <a:cubicBezTo>
                    <a:pt x="2796" y="1453"/>
                    <a:pt x="2814" y="1340"/>
                    <a:pt x="2790" y="1230"/>
                  </a:cubicBezTo>
                  <a:cubicBezTo>
                    <a:pt x="2764" y="1120"/>
                    <a:pt x="2697" y="1027"/>
                    <a:pt x="2602" y="967"/>
                  </a:cubicBezTo>
                  <a:lnTo>
                    <a:pt x="1154" y="65"/>
                  </a:lnTo>
                  <a:cubicBezTo>
                    <a:pt x="1085" y="24"/>
                    <a:pt x="1009" y="1"/>
                    <a:pt x="93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2" name="Google Shape;2242;p37"/>
            <p:cNvSpPr/>
            <p:nvPr/>
          </p:nvSpPr>
          <p:spPr>
            <a:xfrm>
              <a:off x="7228491" y="4190283"/>
              <a:ext cx="94137" cy="83538"/>
            </a:xfrm>
            <a:custGeom>
              <a:avLst/>
              <a:gdLst/>
              <a:ahLst/>
              <a:cxnLst/>
              <a:rect l="l" t="t" r="r" b="b"/>
              <a:pathLst>
                <a:path w="2860" h="2538" extrusionOk="0">
                  <a:moveTo>
                    <a:pt x="974" y="1"/>
                  </a:moveTo>
                  <a:cubicBezTo>
                    <a:pt x="828" y="1"/>
                    <a:pt x="693" y="75"/>
                    <a:pt x="616" y="201"/>
                  </a:cubicBezTo>
                  <a:lnTo>
                    <a:pt x="123" y="990"/>
                  </a:lnTo>
                  <a:cubicBezTo>
                    <a:pt x="1" y="1187"/>
                    <a:pt x="62" y="1448"/>
                    <a:pt x="259" y="1571"/>
                  </a:cubicBezTo>
                  <a:lnTo>
                    <a:pt x="1708" y="2473"/>
                  </a:lnTo>
                  <a:cubicBezTo>
                    <a:pt x="1776" y="2515"/>
                    <a:pt x="1852" y="2537"/>
                    <a:pt x="1931" y="2537"/>
                  </a:cubicBezTo>
                  <a:cubicBezTo>
                    <a:pt x="2078" y="2537"/>
                    <a:pt x="2212" y="2463"/>
                    <a:pt x="2288" y="2338"/>
                  </a:cubicBezTo>
                  <a:lnTo>
                    <a:pt x="2781" y="1549"/>
                  </a:lnTo>
                  <a:cubicBezTo>
                    <a:pt x="2841" y="1453"/>
                    <a:pt x="2860" y="1340"/>
                    <a:pt x="2834" y="1230"/>
                  </a:cubicBezTo>
                  <a:cubicBezTo>
                    <a:pt x="2809" y="1119"/>
                    <a:pt x="2743" y="1026"/>
                    <a:pt x="2647" y="967"/>
                  </a:cubicBezTo>
                  <a:lnTo>
                    <a:pt x="1198" y="65"/>
                  </a:lnTo>
                  <a:cubicBezTo>
                    <a:pt x="1131" y="23"/>
                    <a:pt x="1053" y="1"/>
                    <a:pt x="97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3" name="Google Shape;2243;p37"/>
            <p:cNvSpPr/>
            <p:nvPr/>
          </p:nvSpPr>
          <p:spPr>
            <a:xfrm>
              <a:off x="7268153" y="4126659"/>
              <a:ext cx="95552" cy="83472"/>
            </a:xfrm>
            <a:custGeom>
              <a:avLst/>
              <a:gdLst/>
              <a:ahLst/>
              <a:cxnLst/>
              <a:rect l="l" t="t" r="r" b="b"/>
              <a:pathLst>
                <a:path w="2903" h="2536" extrusionOk="0">
                  <a:moveTo>
                    <a:pt x="974" y="1"/>
                  </a:moveTo>
                  <a:cubicBezTo>
                    <a:pt x="826" y="1"/>
                    <a:pt x="692" y="75"/>
                    <a:pt x="614" y="200"/>
                  </a:cubicBezTo>
                  <a:lnTo>
                    <a:pt x="123" y="990"/>
                  </a:lnTo>
                  <a:cubicBezTo>
                    <a:pt x="0" y="1187"/>
                    <a:pt x="60" y="1449"/>
                    <a:pt x="258" y="1571"/>
                  </a:cubicBezTo>
                  <a:lnTo>
                    <a:pt x="1706" y="2472"/>
                  </a:lnTo>
                  <a:cubicBezTo>
                    <a:pt x="1774" y="2514"/>
                    <a:pt x="1852" y="2536"/>
                    <a:pt x="1929" y="2536"/>
                  </a:cubicBezTo>
                  <a:cubicBezTo>
                    <a:pt x="2077" y="2536"/>
                    <a:pt x="2211" y="2461"/>
                    <a:pt x="2289" y="2337"/>
                  </a:cubicBezTo>
                  <a:lnTo>
                    <a:pt x="2780" y="1546"/>
                  </a:lnTo>
                  <a:cubicBezTo>
                    <a:pt x="2903" y="1350"/>
                    <a:pt x="2843" y="1088"/>
                    <a:pt x="2645" y="966"/>
                  </a:cubicBezTo>
                  <a:lnTo>
                    <a:pt x="1197" y="64"/>
                  </a:lnTo>
                  <a:cubicBezTo>
                    <a:pt x="1129" y="23"/>
                    <a:pt x="1051" y="1"/>
                    <a:pt x="97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4" name="Google Shape;2244;p37"/>
            <p:cNvSpPr/>
            <p:nvPr/>
          </p:nvSpPr>
          <p:spPr>
            <a:xfrm>
              <a:off x="7309330" y="4062935"/>
              <a:ext cx="92623" cy="83538"/>
            </a:xfrm>
            <a:custGeom>
              <a:avLst/>
              <a:gdLst/>
              <a:ahLst/>
              <a:cxnLst/>
              <a:rect l="l" t="t" r="r" b="b"/>
              <a:pathLst>
                <a:path w="2814" h="2538" extrusionOk="0">
                  <a:moveTo>
                    <a:pt x="930" y="0"/>
                  </a:moveTo>
                  <a:cubicBezTo>
                    <a:pt x="782" y="0"/>
                    <a:pt x="648" y="75"/>
                    <a:pt x="571" y="199"/>
                  </a:cubicBezTo>
                  <a:lnTo>
                    <a:pt x="79" y="990"/>
                  </a:lnTo>
                  <a:cubicBezTo>
                    <a:pt x="19" y="1085"/>
                    <a:pt x="1" y="1198"/>
                    <a:pt x="26" y="1309"/>
                  </a:cubicBezTo>
                  <a:cubicBezTo>
                    <a:pt x="51" y="1418"/>
                    <a:pt x="118" y="1512"/>
                    <a:pt x="213" y="1572"/>
                  </a:cubicBezTo>
                  <a:lnTo>
                    <a:pt x="1660" y="2474"/>
                  </a:lnTo>
                  <a:cubicBezTo>
                    <a:pt x="1727" y="2514"/>
                    <a:pt x="1805" y="2538"/>
                    <a:pt x="1884" y="2538"/>
                  </a:cubicBezTo>
                  <a:cubicBezTo>
                    <a:pt x="2029" y="2538"/>
                    <a:pt x="2165" y="2463"/>
                    <a:pt x="2242" y="2338"/>
                  </a:cubicBezTo>
                  <a:lnTo>
                    <a:pt x="2735" y="1548"/>
                  </a:lnTo>
                  <a:cubicBezTo>
                    <a:pt x="2794" y="1453"/>
                    <a:pt x="2814" y="1339"/>
                    <a:pt x="2788" y="1229"/>
                  </a:cubicBezTo>
                  <a:cubicBezTo>
                    <a:pt x="2762" y="1118"/>
                    <a:pt x="2697" y="1025"/>
                    <a:pt x="2601" y="965"/>
                  </a:cubicBezTo>
                  <a:lnTo>
                    <a:pt x="1154" y="64"/>
                  </a:lnTo>
                  <a:cubicBezTo>
                    <a:pt x="1086" y="23"/>
                    <a:pt x="1008" y="0"/>
                    <a:pt x="93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5" name="Google Shape;2245;p37"/>
            <p:cNvSpPr/>
            <p:nvPr/>
          </p:nvSpPr>
          <p:spPr>
            <a:xfrm>
              <a:off x="7400208" y="4119549"/>
              <a:ext cx="92656" cy="83571"/>
            </a:xfrm>
            <a:custGeom>
              <a:avLst/>
              <a:gdLst/>
              <a:ahLst/>
              <a:cxnLst/>
              <a:rect l="l" t="t" r="r" b="b"/>
              <a:pathLst>
                <a:path w="2815" h="2539" extrusionOk="0">
                  <a:moveTo>
                    <a:pt x="930" y="1"/>
                  </a:moveTo>
                  <a:cubicBezTo>
                    <a:pt x="782" y="1"/>
                    <a:pt x="648" y="75"/>
                    <a:pt x="571" y="201"/>
                  </a:cubicBezTo>
                  <a:lnTo>
                    <a:pt x="79" y="990"/>
                  </a:lnTo>
                  <a:cubicBezTo>
                    <a:pt x="18" y="1086"/>
                    <a:pt x="0" y="1199"/>
                    <a:pt x="26" y="1309"/>
                  </a:cubicBezTo>
                  <a:cubicBezTo>
                    <a:pt x="50" y="1420"/>
                    <a:pt x="117" y="1512"/>
                    <a:pt x="213" y="1573"/>
                  </a:cubicBezTo>
                  <a:lnTo>
                    <a:pt x="1661" y="2474"/>
                  </a:lnTo>
                  <a:cubicBezTo>
                    <a:pt x="1729" y="2516"/>
                    <a:pt x="1806" y="2538"/>
                    <a:pt x="1885" y="2538"/>
                  </a:cubicBezTo>
                  <a:cubicBezTo>
                    <a:pt x="2031" y="2538"/>
                    <a:pt x="2166" y="2464"/>
                    <a:pt x="2244" y="2339"/>
                  </a:cubicBezTo>
                  <a:lnTo>
                    <a:pt x="2736" y="1549"/>
                  </a:lnTo>
                  <a:cubicBezTo>
                    <a:pt x="2795" y="1453"/>
                    <a:pt x="2815" y="1340"/>
                    <a:pt x="2789" y="1229"/>
                  </a:cubicBezTo>
                  <a:cubicBezTo>
                    <a:pt x="2763" y="1119"/>
                    <a:pt x="2697" y="1026"/>
                    <a:pt x="2602" y="967"/>
                  </a:cubicBezTo>
                  <a:lnTo>
                    <a:pt x="1154" y="64"/>
                  </a:lnTo>
                  <a:cubicBezTo>
                    <a:pt x="1086" y="23"/>
                    <a:pt x="1008" y="1"/>
                    <a:pt x="93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6" name="Google Shape;2246;p37"/>
            <p:cNvSpPr/>
            <p:nvPr/>
          </p:nvSpPr>
          <p:spPr>
            <a:xfrm>
              <a:off x="7166710" y="3898394"/>
              <a:ext cx="85217" cy="71162"/>
            </a:xfrm>
            <a:custGeom>
              <a:avLst/>
              <a:gdLst/>
              <a:ahLst/>
              <a:cxnLst/>
              <a:rect l="l" t="t" r="r" b="b"/>
              <a:pathLst>
                <a:path w="2589" h="2162" extrusionOk="0">
                  <a:moveTo>
                    <a:pt x="706" y="1"/>
                  </a:moveTo>
                  <a:cubicBezTo>
                    <a:pt x="558" y="1"/>
                    <a:pt x="425" y="75"/>
                    <a:pt x="346" y="201"/>
                  </a:cubicBezTo>
                  <a:lnTo>
                    <a:pt x="88" y="616"/>
                  </a:lnTo>
                  <a:cubicBezTo>
                    <a:pt x="59" y="662"/>
                    <a:pt x="39" y="713"/>
                    <a:pt x="31" y="763"/>
                  </a:cubicBezTo>
                  <a:cubicBezTo>
                    <a:pt x="0" y="932"/>
                    <a:pt x="79" y="1106"/>
                    <a:pt x="224" y="1197"/>
                  </a:cubicBezTo>
                  <a:lnTo>
                    <a:pt x="1673" y="2098"/>
                  </a:lnTo>
                  <a:cubicBezTo>
                    <a:pt x="1740" y="2139"/>
                    <a:pt x="1817" y="2162"/>
                    <a:pt x="1896" y="2162"/>
                  </a:cubicBezTo>
                  <a:cubicBezTo>
                    <a:pt x="2042" y="2162"/>
                    <a:pt x="2176" y="2087"/>
                    <a:pt x="2252" y="1964"/>
                  </a:cubicBezTo>
                  <a:lnTo>
                    <a:pt x="2510" y="1549"/>
                  </a:lnTo>
                  <a:cubicBezTo>
                    <a:pt x="2570" y="1453"/>
                    <a:pt x="2589" y="1340"/>
                    <a:pt x="2563" y="1230"/>
                  </a:cubicBezTo>
                  <a:cubicBezTo>
                    <a:pt x="2538" y="1119"/>
                    <a:pt x="2472" y="1027"/>
                    <a:pt x="2376" y="966"/>
                  </a:cubicBezTo>
                  <a:lnTo>
                    <a:pt x="928" y="65"/>
                  </a:lnTo>
                  <a:cubicBezTo>
                    <a:pt x="861" y="23"/>
                    <a:pt x="784" y="1"/>
                    <a:pt x="70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" name="Google Shape;2247;p37"/>
            <p:cNvSpPr/>
            <p:nvPr/>
          </p:nvSpPr>
          <p:spPr>
            <a:xfrm>
              <a:off x="7348564" y="4011654"/>
              <a:ext cx="86698" cy="71162"/>
            </a:xfrm>
            <a:custGeom>
              <a:avLst/>
              <a:gdLst/>
              <a:ahLst/>
              <a:cxnLst/>
              <a:rect l="l" t="t" r="r" b="b"/>
              <a:pathLst>
                <a:path w="2634" h="2162" extrusionOk="0">
                  <a:moveTo>
                    <a:pt x="704" y="1"/>
                  </a:moveTo>
                  <a:cubicBezTo>
                    <a:pt x="558" y="1"/>
                    <a:pt x="425" y="75"/>
                    <a:pt x="346" y="200"/>
                  </a:cubicBezTo>
                  <a:lnTo>
                    <a:pt x="87" y="615"/>
                  </a:lnTo>
                  <a:cubicBezTo>
                    <a:pt x="59" y="661"/>
                    <a:pt x="38" y="712"/>
                    <a:pt x="31" y="762"/>
                  </a:cubicBezTo>
                  <a:cubicBezTo>
                    <a:pt x="0" y="932"/>
                    <a:pt x="79" y="1106"/>
                    <a:pt x="224" y="1197"/>
                  </a:cubicBezTo>
                  <a:lnTo>
                    <a:pt x="1672" y="2098"/>
                  </a:lnTo>
                  <a:cubicBezTo>
                    <a:pt x="1740" y="2139"/>
                    <a:pt x="1816" y="2161"/>
                    <a:pt x="1895" y="2161"/>
                  </a:cubicBezTo>
                  <a:cubicBezTo>
                    <a:pt x="2043" y="2161"/>
                    <a:pt x="2176" y="2087"/>
                    <a:pt x="2251" y="1964"/>
                  </a:cubicBezTo>
                  <a:lnTo>
                    <a:pt x="2510" y="1549"/>
                  </a:lnTo>
                  <a:cubicBezTo>
                    <a:pt x="2633" y="1351"/>
                    <a:pt x="2572" y="1088"/>
                    <a:pt x="2375" y="966"/>
                  </a:cubicBezTo>
                  <a:lnTo>
                    <a:pt x="927" y="64"/>
                  </a:lnTo>
                  <a:cubicBezTo>
                    <a:pt x="861" y="23"/>
                    <a:pt x="783" y="1"/>
                    <a:pt x="70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8" name="Google Shape;2248;p37"/>
            <p:cNvSpPr/>
            <p:nvPr/>
          </p:nvSpPr>
          <p:spPr>
            <a:xfrm>
              <a:off x="7260879" y="3723813"/>
              <a:ext cx="353178" cy="299132"/>
            </a:xfrm>
            <a:custGeom>
              <a:avLst/>
              <a:gdLst/>
              <a:ahLst/>
              <a:cxnLst/>
              <a:rect l="l" t="t" r="r" b="b"/>
              <a:pathLst>
                <a:path w="10730" h="9088" extrusionOk="0">
                  <a:moveTo>
                    <a:pt x="2593" y="1"/>
                  </a:moveTo>
                  <a:cubicBezTo>
                    <a:pt x="2447" y="1"/>
                    <a:pt x="2303" y="74"/>
                    <a:pt x="2219" y="208"/>
                  </a:cubicBezTo>
                  <a:lnTo>
                    <a:pt x="70" y="3660"/>
                  </a:lnTo>
                  <a:cubicBezTo>
                    <a:pt x="25" y="3736"/>
                    <a:pt x="0" y="3820"/>
                    <a:pt x="5" y="3904"/>
                  </a:cubicBezTo>
                  <a:cubicBezTo>
                    <a:pt x="9" y="4048"/>
                    <a:pt x="80" y="4187"/>
                    <a:pt x="212" y="4268"/>
                  </a:cubicBezTo>
                  <a:lnTo>
                    <a:pt x="7845" y="9021"/>
                  </a:lnTo>
                  <a:cubicBezTo>
                    <a:pt x="7918" y="9066"/>
                    <a:pt x="7998" y="9087"/>
                    <a:pt x="8077" y="9087"/>
                  </a:cubicBezTo>
                  <a:cubicBezTo>
                    <a:pt x="8224" y="9087"/>
                    <a:pt x="8368" y="9013"/>
                    <a:pt x="8452" y="8879"/>
                  </a:cubicBezTo>
                  <a:lnTo>
                    <a:pt x="10601" y="5426"/>
                  </a:lnTo>
                  <a:cubicBezTo>
                    <a:pt x="10730" y="5220"/>
                    <a:pt x="10667" y="4950"/>
                    <a:pt x="10460" y="4821"/>
                  </a:cubicBezTo>
                  <a:lnTo>
                    <a:pt x="2826" y="68"/>
                  </a:lnTo>
                  <a:cubicBezTo>
                    <a:pt x="2753" y="22"/>
                    <a:pt x="2673" y="1"/>
                    <a:pt x="25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9" name="Google Shape;2249;p37"/>
            <p:cNvSpPr/>
            <p:nvPr/>
          </p:nvSpPr>
          <p:spPr>
            <a:xfrm>
              <a:off x="7261044" y="3850898"/>
              <a:ext cx="353013" cy="172047"/>
            </a:xfrm>
            <a:custGeom>
              <a:avLst/>
              <a:gdLst/>
              <a:ahLst/>
              <a:cxnLst/>
              <a:rect l="l" t="t" r="r" b="b"/>
              <a:pathLst>
                <a:path w="10725" h="5227" extrusionOk="0">
                  <a:moveTo>
                    <a:pt x="487" y="0"/>
                  </a:moveTo>
                  <a:cubicBezTo>
                    <a:pt x="321" y="0"/>
                    <a:pt x="158" y="14"/>
                    <a:pt x="0" y="43"/>
                  </a:cubicBezTo>
                  <a:cubicBezTo>
                    <a:pt x="4" y="187"/>
                    <a:pt x="75" y="326"/>
                    <a:pt x="207" y="407"/>
                  </a:cubicBezTo>
                  <a:lnTo>
                    <a:pt x="7840" y="5160"/>
                  </a:lnTo>
                  <a:cubicBezTo>
                    <a:pt x="7913" y="5205"/>
                    <a:pt x="7993" y="5226"/>
                    <a:pt x="8072" y="5226"/>
                  </a:cubicBezTo>
                  <a:cubicBezTo>
                    <a:pt x="8219" y="5226"/>
                    <a:pt x="8363" y="5152"/>
                    <a:pt x="8447" y="5018"/>
                  </a:cubicBezTo>
                  <a:lnTo>
                    <a:pt x="10596" y="1565"/>
                  </a:lnTo>
                  <a:cubicBezTo>
                    <a:pt x="10725" y="1359"/>
                    <a:pt x="10662" y="1089"/>
                    <a:pt x="10455" y="960"/>
                  </a:cubicBezTo>
                  <a:lnTo>
                    <a:pt x="10389" y="918"/>
                  </a:lnTo>
                  <a:cubicBezTo>
                    <a:pt x="10190" y="920"/>
                    <a:pt x="9975" y="984"/>
                    <a:pt x="9746" y="1125"/>
                  </a:cubicBezTo>
                  <a:cubicBezTo>
                    <a:pt x="8760" y="1734"/>
                    <a:pt x="8611" y="3491"/>
                    <a:pt x="7641" y="3491"/>
                  </a:cubicBezTo>
                  <a:cubicBezTo>
                    <a:pt x="7416" y="3491"/>
                    <a:pt x="7148" y="3397"/>
                    <a:pt x="6815" y="3173"/>
                  </a:cubicBezTo>
                  <a:cubicBezTo>
                    <a:pt x="5068" y="1997"/>
                    <a:pt x="2503" y="0"/>
                    <a:pt x="487" y="0"/>
                  </a:cubicBezTo>
                  <a:close/>
                </a:path>
              </a:pathLst>
            </a:custGeom>
            <a:solidFill>
              <a:srgbClr val="000000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0" name="Google Shape;2250;p37"/>
            <p:cNvSpPr/>
            <p:nvPr/>
          </p:nvSpPr>
          <p:spPr>
            <a:xfrm>
              <a:off x="7305775" y="3756169"/>
              <a:ext cx="53520" cy="79226"/>
            </a:xfrm>
            <a:custGeom>
              <a:avLst/>
              <a:gdLst/>
              <a:ahLst/>
              <a:cxnLst/>
              <a:rect l="l" t="t" r="r" b="b"/>
              <a:pathLst>
                <a:path w="1626" h="2407" extrusionOk="0">
                  <a:moveTo>
                    <a:pt x="1494" y="0"/>
                  </a:moveTo>
                  <a:cubicBezTo>
                    <a:pt x="1462" y="0"/>
                    <a:pt x="1431" y="12"/>
                    <a:pt x="1408" y="35"/>
                  </a:cubicBezTo>
                  <a:cubicBezTo>
                    <a:pt x="901" y="523"/>
                    <a:pt x="254" y="1541"/>
                    <a:pt x="31" y="2232"/>
                  </a:cubicBezTo>
                  <a:cubicBezTo>
                    <a:pt x="0" y="2328"/>
                    <a:pt x="77" y="2406"/>
                    <a:pt x="159" y="2406"/>
                  </a:cubicBezTo>
                  <a:cubicBezTo>
                    <a:pt x="190" y="2406"/>
                    <a:pt x="222" y="2395"/>
                    <a:pt x="249" y="2369"/>
                  </a:cubicBezTo>
                  <a:cubicBezTo>
                    <a:pt x="769" y="1865"/>
                    <a:pt x="1400" y="836"/>
                    <a:pt x="1614" y="163"/>
                  </a:cubicBezTo>
                  <a:cubicBezTo>
                    <a:pt x="1626" y="123"/>
                    <a:pt x="1616" y="75"/>
                    <a:pt x="1583" y="40"/>
                  </a:cubicBezTo>
                  <a:cubicBezTo>
                    <a:pt x="1559" y="13"/>
                    <a:pt x="1526" y="0"/>
                    <a:pt x="1494" y="0"/>
                  </a:cubicBezTo>
                  <a:close/>
                </a:path>
              </a:pathLst>
            </a:custGeom>
            <a:solidFill>
              <a:srgbClr val="FFFFFF">
                <a:alpha val="26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1" name="Google Shape;2251;p37"/>
            <p:cNvSpPr/>
            <p:nvPr/>
          </p:nvSpPr>
          <p:spPr>
            <a:xfrm>
              <a:off x="7325425" y="4281556"/>
              <a:ext cx="84657" cy="44501"/>
            </a:xfrm>
            <a:custGeom>
              <a:avLst/>
              <a:gdLst/>
              <a:ahLst/>
              <a:cxnLst/>
              <a:rect l="l" t="t" r="r" b="b"/>
              <a:pathLst>
                <a:path w="2572" h="1352" extrusionOk="0">
                  <a:moveTo>
                    <a:pt x="2356" y="0"/>
                  </a:moveTo>
                  <a:cubicBezTo>
                    <a:pt x="2119" y="176"/>
                    <a:pt x="1735" y="365"/>
                    <a:pt x="1179" y="365"/>
                  </a:cubicBezTo>
                  <a:cubicBezTo>
                    <a:pt x="851" y="365"/>
                    <a:pt x="464" y="300"/>
                    <a:pt x="13" y="127"/>
                  </a:cubicBezTo>
                  <a:lnTo>
                    <a:pt x="13" y="127"/>
                  </a:lnTo>
                  <a:cubicBezTo>
                    <a:pt x="1" y="234"/>
                    <a:pt x="49" y="344"/>
                    <a:pt x="147" y="405"/>
                  </a:cubicBezTo>
                  <a:lnTo>
                    <a:pt x="1596" y="1307"/>
                  </a:lnTo>
                  <a:cubicBezTo>
                    <a:pt x="1643" y="1337"/>
                    <a:pt x="1696" y="1351"/>
                    <a:pt x="1749" y="1351"/>
                  </a:cubicBezTo>
                  <a:cubicBezTo>
                    <a:pt x="1845" y="1351"/>
                    <a:pt x="1941" y="1302"/>
                    <a:pt x="1996" y="1213"/>
                  </a:cubicBezTo>
                  <a:lnTo>
                    <a:pt x="2487" y="424"/>
                  </a:lnTo>
                  <a:cubicBezTo>
                    <a:pt x="2571" y="288"/>
                    <a:pt x="2530" y="110"/>
                    <a:pt x="2394" y="25"/>
                  </a:cubicBezTo>
                  <a:lnTo>
                    <a:pt x="2356" y="0"/>
                  </a:lnTo>
                  <a:close/>
                </a:path>
              </a:pathLst>
            </a:custGeom>
            <a:solidFill>
              <a:srgbClr val="000000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2" name="Google Shape;2252;p37"/>
            <p:cNvSpPr/>
            <p:nvPr/>
          </p:nvSpPr>
          <p:spPr>
            <a:xfrm>
              <a:off x="7285763" y="4345213"/>
              <a:ext cx="84723" cy="44468"/>
            </a:xfrm>
            <a:custGeom>
              <a:avLst/>
              <a:gdLst/>
              <a:ahLst/>
              <a:cxnLst/>
              <a:rect l="l" t="t" r="r" b="b"/>
              <a:pathLst>
                <a:path w="2574" h="1351" extrusionOk="0">
                  <a:moveTo>
                    <a:pt x="2356" y="1"/>
                  </a:moveTo>
                  <a:cubicBezTo>
                    <a:pt x="2118" y="175"/>
                    <a:pt x="1734" y="365"/>
                    <a:pt x="1178" y="365"/>
                  </a:cubicBezTo>
                  <a:cubicBezTo>
                    <a:pt x="851" y="365"/>
                    <a:pt x="465" y="299"/>
                    <a:pt x="13" y="127"/>
                  </a:cubicBezTo>
                  <a:lnTo>
                    <a:pt x="13" y="127"/>
                  </a:lnTo>
                  <a:cubicBezTo>
                    <a:pt x="0" y="235"/>
                    <a:pt x="48" y="343"/>
                    <a:pt x="147" y="405"/>
                  </a:cubicBezTo>
                  <a:lnTo>
                    <a:pt x="1595" y="1306"/>
                  </a:lnTo>
                  <a:cubicBezTo>
                    <a:pt x="1643" y="1336"/>
                    <a:pt x="1697" y="1351"/>
                    <a:pt x="1750" y="1351"/>
                  </a:cubicBezTo>
                  <a:cubicBezTo>
                    <a:pt x="1846" y="1351"/>
                    <a:pt x="1940" y="1302"/>
                    <a:pt x="1995" y="1213"/>
                  </a:cubicBezTo>
                  <a:lnTo>
                    <a:pt x="2488" y="423"/>
                  </a:lnTo>
                  <a:cubicBezTo>
                    <a:pt x="2573" y="288"/>
                    <a:pt x="2532" y="109"/>
                    <a:pt x="2393" y="24"/>
                  </a:cubicBezTo>
                  <a:lnTo>
                    <a:pt x="2356" y="1"/>
                  </a:lnTo>
                  <a:close/>
                </a:path>
              </a:pathLst>
            </a:custGeom>
            <a:solidFill>
              <a:srgbClr val="000000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3" name="Google Shape;2253;p37"/>
            <p:cNvSpPr/>
            <p:nvPr/>
          </p:nvSpPr>
          <p:spPr>
            <a:xfrm>
              <a:off x="7155255" y="4352257"/>
              <a:ext cx="84624" cy="44501"/>
            </a:xfrm>
            <a:custGeom>
              <a:avLst/>
              <a:gdLst/>
              <a:ahLst/>
              <a:cxnLst/>
              <a:rect l="l" t="t" r="r" b="b"/>
              <a:pathLst>
                <a:path w="2571" h="1352" extrusionOk="0">
                  <a:moveTo>
                    <a:pt x="2356" y="0"/>
                  </a:moveTo>
                  <a:cubicBezTo>
                    <a:pt x="2118" y="175"/>
                    <a:pt x="1734" y="365"/>
                    <a:pt x="1177" y="365"/>
                  </a:cubicBezTo>
                  <a:cubicBezTo>
                    <a:pt x="850" y="365"/>
                    <a:pt x="463" y="299"/>
                    <a:pt x="12" y="127"/>
                  </a:cubicBezTo>
                  <a:lnTo>
                    <a:pt x="12" y="127"/>
                  </a:lnTo>
                  <a:cubicBezTo>
                    <a:pt x="0" y="235"/>
                    <a:pt x="48" y="344"/>
                    <a:pt x="146" y="405"/>
                  </a:cubicBezTo>
                  <a:lnTo>
                    <a:pt x="1595" y="1307"/>
                  </a:lnTo>
                  <a:cubicBezTo>
                    <a:pt x="1642" y="1337"/>
                    <a:pt x="1695" y="1351"/>
                    <a:pt x="1748" y="1351"/>
                  </a:cubicBezTo>
                  <a:cubicBezTo>
                    <a:pt x="1845" y="1351"/>
                    <a:pt x="1940" y="1302"/>
                    <a:pt x="1995" y="1213"/>
                  </a:cubicBezTo>
                  <a:lnTo>
                    <a:pt x="2487" y="424"/>
                  </a:lnTo>
                  <a:cubicBezTo>
                    <a:pt x="2571" y="288"/>
                    <a:pt x="2529" y="110"/>
                    <a:pt x="2393" y="25"/>
                  </a:cubicBezTo>
                  <a:lnTo>
                    <a:pt x="2356" y="0"/>
                  </a:lnTo>
                  <a:close/>
                </a:path>
              </a:pathLst>
            </a:custGeom>
            <a:solidFill>
              <a:srgbClr val="000000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4" name="Google Shape;2254;p37"/>
            <p:cNvSpPr/>
            <p:nvPr/>
          </p:nvSpPr>
          <p:spPr>
            <a:xfrm>
              <a:off x="7246166" y="4408904"/>
              <a:ext cx="84690" cy="44468"/>
            </a:xfrm>
            <a:custGeom>
              <a:avLst/>
              <a:gdLst/>
              <a:ahLst/>
              <a:cxnLst/>
              <a:rect l="l" t="t" r="r" b="b"/>
              <a:pathLst>
                <a:path w="2573" h="1351" extrusionOk="0">
                  <a:moveTo>
                    <a:pt x="2356" y="1"/>
                  </a:moveTo>
                  <a:cubicBezTo>
                    <a:pt x="2118" y="176"/>
                    <a:pt x="1735" y="365"/>
                    <a:pt x="1179" y="365"/>
                  </a:cubicBezTo>
                  <a:cubicBezTo>
                    <a:pt x="851" y="365"/>
                    <a:pt x="464" y="299"/>
                    <a:pt x="12" y="126"/>
                  </a:cubicBezTo>
                  <a:lnTo>
                    <a:pt x="12" y="126"/>
                  </a:lnTo>
                  <a:cubicBezTo>
                    <a:pt x="0" y="235"/>
                    <a:pt x="48" y="343"/>
                    <a:pt x="147" y="405"/>
                  </a:cubicBezTo>
                  <a:lnTo>
                    <a:pt x="1595" y="1306"/>
                  </a:lnTo>
                  <a:cubicBezTo>
                    <a:pt x="1643" y="1336"/>
                    <a:pt x="1696" y="1351"/>
                    <a:pt x="1748" y="1351"/>
                  </a:cubicBezTo>
                  <a:cubicBezTo>
                    <a:pt x="1845" y="1351"/>
                    <a:pt x="1940" y="1302"/>
                    <a:pt x="1995" y="1214"/>
                  </a:cubicBezTo>
                  <a:lnTo>
                    <a:pt x="2488" y="423"/>
                  </a:lnTo>
                  <a:cubicBezTo>
                    <a:pt x="2573" y="288"/>
                    <a:pt x="2530" y="108"/>
                    <a:pt x="2393" y="24"/>
                  </a:cubicBezTo>
                  <a:lnTo>
                    <a:pt x="2356" y="1"/>
                  </a:lnTo>
                  <a:close/>
                </a:path>
              </a:pathLst>
            </a:custGeom>
            <a:solidFill>
              <a:srgbClr val="000000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5" name="Google Shape;2255;p37"/>
            <p:cNvSpPr/>
            <p:nvPr/>
          </p:nvSpPr>
          <p:spPr>
            <a:xfrm>
              <a:off x="7365055" y="4217932"/>
              <a:ext cx="84690" cy="44468"/>
            </a:xfrm>
            <a:custGeom>
              <a:avLst/>
              <a:gdLst/>
              <a:ahLst/>
              <a:cxnLst/>
              <a:rect l="l" t="t" r="r" b="b"/>
              <a:pathLst>
                <a:path w="2573" h="1351" extrusionOk="0">
                  <a:moveTo>
                    <a:pt x="2356" y="0"/>
                  </a:moveTo>
                  <a:cubicBezTo>
                    <a:pt x="2118" y="175"/>
                    <a:pt x="1734" y="364"/>
                    <a:pt x="1178" y="364"/>
                  </a:cubicBezTo>
                  <a:cubicBezTo>
                    <a:pt x="850" y="364"/>
                    <a:pt x="464" y="299"/>
                    <a:pt x="12" y="127"/>
                  </a:cubicBezTo>
                  <a:lnTo>
                    <a:pt x="12" y="127"/>
                  </a:lnTo>
                  <a:cubicBezTo>
                    <a:pt x="0" y="234"/>
                    <a:pt x="48" y="343"/>
                    <a:pt x="147" y="405"/>
                  </a:cubicBezTo>
                  <a:lnTo>
                    <a:pt x="1595" y="1306"/>
                  </a:lnTo>
                  <a:cubicBezTo>
                    <a:pt x="1643" y="1336"/>
                    <a:pt x="1696" y="1350"/>
                    <a:pt x="1749" y="1350"/>
                  </a:cubicBezTo>
                  <a:cubicBezTo>
                    <a:pt x="1845" y="1350"/>
                    <a:pt x="1940" y="1302"/>
                    <a:pt x="1995" y="1213"/>
                  </a:cubicBezTo>
                  <a:lnTo>
                    <a:pt x="2488" y="423"/>
                  </a:lnTo>
                  <a:cubicBezTo>
                    <a:pt x="2573" y="287"/>
                    <a:pt x="2530" y="109"/>
                    <a:pt x="2393" y="24"/>
                  </a:cubicBezTo>
                  <a:lnTo>
                    <a:pt x="2356" y="0"/>
                  </a:lnTo>
                  <a:close/>
                </a:path>
              </a:pathLst>
            </a:custGeom>
            <a:solidFill>
              <a:srgbClr val="000000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6" name="Google Shape;2256;p37"/>
            <p:cNvSpPr/>
            <p:nvPr/>
          </p:nvSpPr>
          <p:spPr>
            <a:xfrm>
              <a:off x="7257653" y="3955073"/>
              <a:ext cx="86698" cy="71162"/>
            </a:xfrm>
            <a:custGeom>
              <a:avLst/>
              <a:gdLst/>
              <a:ahLst/>
              <a:cxnLst/>
              <a:rect l="l" t="t" r="r" b="b"/>
              <a:pathLst>
                <a:path w="2634" h="2162" extrusionOk="0">
                  <a:moveTo>
                    <a:pt x="704" y="0"/>
                  </a:moveTo>
                  <a:cubicBezTo>
                    <a:pt x="557" y="0"/>
                    <a:pt x="423" y="75"/>
                    <a:pt x="346" y="199"/>
                  </a:cubicBezTo>
                  <a:lnTo>
                    <a:pt x="87" y="614"/>
                  </a:lnTo>
                  <a:cubicBezTo>
                    <a:pt x="59" y="661"/>
                    <a:pt x="38" y="711"/>
                    <a:pt x="30" y="762"/>
                  </a:cubicBezTo>
                  <a:cubicBezTo>
                    <a:pt x="0" y="931"/>
                    <a:pt x="78" y="1105"/>
                    <a:pt x="224" y="1195"/>
                  </a:cubicBezTo>
                  <a:lnTo>
                    <a:pt x="1672" y="2097"/>
                  </a:lnTo>
                  <a:cubicBezTo>
                    <a:pt x="1740" y="2139"/>
                    <a:pt x="1816" y="2161"/>
                    <a:pt x="1895" y="2161"/>
                  </a:cubicBezTo>
                  <a:cubicBezTo>
                    <a:pt x="2043" y="2161"/>
                    <a:pt x="2176" y="2087"/>
                    <a:pt x="2251" y="1962"/>
                  </a:cubicBezTo>
                  <a:lnTo>
                    <a:pt x="2509" y="1547"/>
                  </a:lnTo>
                  <a:cubicBezTo>
                    <a:pt x="2633" y="1349"/>
                    <a:pt x="2572" y="1088"/>
                    <a:pt x="2375" y="965"/>
                  </a:cubicBezTo>
                  <a:lnTo>
                    <a:pt x="927" y="64"/>
                  </a:lnTo>
                  <a:cubicBezTo>
                    <a:pt x="860" y="23"/>
                    <a:pt x="783" y="0"/>
                    <a:pt x="70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7" name="Google Shape;2257;p37"/>
            <p:cNvSpPr/>
            <p:nvPr/>
          </p:nvSpPr>
          <p:spPr>
            <a:xfrm>
              <a:off x="7439508" y="4068235"/>
              <a:ext cx="86698" cy="71162"/>
            </a:xfrm>
            <a:custGeom>
              <a:avLst/>
              <a:gdLst/>
              <a:ahLst/>
              <a:cxnLst/>
              <a:rect l="l" t="t" r="r" b="b"/>
              <a:pathLst>
                <a:path w="2634" h="2162" extrusionOk="0">
                  <a:moveTo>
                    <a:pt x="706" y="1"/>
                  </a:moveTo>
                  <a:cubicBezTo>
                    <a:pt x="558" y="1"/>
                    <a:pt x="425" y="75"/>
                    <a:pt x="346" y="201"/>
                  </a:cubicBezTo>
                  <a:lnTo>
                    <a:pt x="88" y="616"/>
                  </a:lnTo>
                  <a:cubicBezTo>
                    <a:pt x="59" y="662"/>
                    <a:pt x="40" y="713"/>
                    <a:pt x="31" y="763"/>
                  </a:cubicBezTo>
                  <a:cubicBezTo>
                    <a:pt x="0" y="935"/>
                    <a:pt x="77" y="1105"/>
                    <a:pt x="224" y="1197"/>
                  </a:cubicBezTo>
                  <a:lnTo>
                    <a:pt x="1673" y="2098"/>
                  </a:lnTo>
                  <a:cubicBezTo>
                    <a:pt x="1740" y="2139"/>
                    <a:pt x="1817" y="2162"/>
                    <a:pt x="1896" y="2162"/>
                  </a:cubicBezTo>
                  <a:cubicBezTo>
                    <a:pt x="2042" y="2162"/>
                    <a:pt x="2176" y="2087"/>
                    <a:pt x="2252" y="1964"/>
                  </a:cubicBezTo>
                  <a:lnTo>
                    <a:pt x="2510" y="1549"/>
                  </a:lnTo>
                  <a:cubicBezTo>
                    <a:pt x="2633" y="1351"/>
                    <a:pt x="2573" y="1089"/>
                    <a:pt x="2376" y="966"/>
                  </a:cubicBezTo>
                  <a:lnTo>
                    <a:pt x="928" y="65"/>
                  </a:lnTo>
                  <a:cubicBezTo>
                    <a:pt x="861" y="23"/>
                    <a:pt x="784" y="1"/>
                    <a:pt x="70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8" name="Google Shape;2258;p37"/>
            <p:cNvSpPr/>
            <p:nvPr/>
          </p:nvSpPr>
          <p:spPr>
            <a:xfrm>
              <a:off x="6900658" y="4233862"/>
              <a:ext cx="433227" cy="286229"/>
            </a:xfrm>
            <a:custGeom>
              <a:avLst/>
              <a:gdLst/>
              <a:ahLst/>
              <a:cxnLst/>
              <a:rect l="l" t="t" r="r" b="b"/>
              <a:pathLst>
                <a:path w="13162" h="8696" extrusionOk="0">
                  <a:moveTo>
                    <a:pt x="1087" y="0"/>
                  </a:moveTo>
                  <a:cubicBezTo>
                    <a:pt x="1023" y="185"/>
                    <a:pt x="0" y="1226"/>
                    <a:pt x="905" y="2166"/>
                  </a:cubicBezTo>
                  <a:cubicBezTo>
                    <a:pt x="3748" y="5118"/>
                    <a:pt x="7305" y="7356"/>
                    <a:pt x="11283" y="8631"/>
                  </a:cubicBezTo>
                  <a:cubicBezTo>
                    <a:pt x="11418" y="8674"/>
                    <a:pt x="11555" y="8695"/>
                    <a:pt x="11691" y="8695"/>
                  </a:cubicBezTo>
                  <a:cubicBezTo>
                    <a:pt x="12138" y="8695"/>
                    <a:pt x="12566" y="8468"/>
                    <a:pt x="12812" y="8071"/>
                  </a:cubicBezTo>
                  <a:lnTo>
                    <a:pt x="13161" y="7512"/>
                  </a:lnTo>
                  <a:lnTo>
                    <a:pt x="13161" y="7512"/>
                  </a:lnTo>
                  <a:cubicBezTo>
                    <a:pt x="13046" y="7542"/>
                    <a:pt x="12926" y="7558"/>
                    <a:pt x="12805" y="7558"/>
                  </a:cubicBezTo>
                  <a:cubicBezTo>
                    <a:pt x="12664" y="7558"/>
                    <a:pt x="12521" y="7537"/>
                    <a:pt x="12381" y="7491"/>
                  </a:cubicBezTo>
                  <a:cubicBezTo>
                    <a:pt x="8262" y="6176"/>
                    <a:pt x="4490" y="3840"/>
                    <a:pt x="1442" y="677"/>
                  </a:cubicBezTo>
                  <a:cubicBezTo>
                    <a:pt x="1256" y="483"/>
                    <a:pt x="1138" y="249"/>
                    <a:pt x="1087" y="0"/>
                  </a:cubicBezTo>
                  <a:close/>
                </a:path>
              </a:pathLst>
            </a:custGeom>
            <a:solidFill>
              <a:srgbClr val="000000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9" name="Google Shape;2259;p37"/>
            <p:cNvSpPr/>
            <p:nvPr/>
          </p:nvSpPr>
          <p:spPr>
            <a:xfrm>
              <a:off x="7343792" y="3828779"/>
              <a:ext cx="65797" cy="43119"/>
            </a:xfrm>
            <a:custGeom>
              <a:avLst/>
              <a:gdLst/>
              <a:ahLst/>
              <a:cxnLst/>
              <a:rect l="l" t="t" r="r" b="b"/>
              <a:pathLst>
                <a:path w="1999" h="1310" extrusionOk="0">
                  <a:moveTo>
                    <a:pt x="849" y="1"/>
                  </a:moveTo>
                  <a:cubicBezTo>
                    <a:pt x="788" y="1"/>
                    <a:pt x="728" y="7"/>
                    <a:pt x="671" y="20"/>
                  </a:cubicBezTo>
                  <a:cubicBezTo>
                    <a:pt x="0" y="170"/>
                    <a:pt x="360" y="1120"/>
                    <a:pt x="1157" y="1284"/>
                  </a:cubicBezTo>
                  <a:cubicBezTo>
                    <a:pt x="1243" y="1301"/>
                    <a:pt x="1321" y="1310"/>
                    <a:pt x="1392" y="1310"/>
                  </a:cubicBezTo>
                  <a:cubicBezTo>
                    <a:pt x="1879" y="1310"/>
                    <a:pt x="1998" y="921"/>
                    <a:pt x="1820" y="593"/>
                  </a:cubicBezTo>
                  <a:cubicBezTo>
                    <a:pt x="1607" y="205"/>
                    <a:pt x="1200" y="1"/>
                    <a:pt x="84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0" name="Google Shape;2260;p37"/>
            <p:cNvSpPr/>
            <p:nvPr/>
          </p:nvSpPr>
          <p:spPr>
            <a:xfrm>
              <a:off x="7445466" y="3892140"/>
              <a:ext cx="65830" cy="43086"/>
            </a:xfrm>
            <a:custGeom>
              <a:avLst/>
              <a:gdLst/>
              <a:ahLst/>
              <a:cxnLst/>
              <a:rect l="l" t="t" r="r" b="b"/>
              <a:pathLst>
                <a:path w="2000" h="1309" extrusionOk="0">
                  <a:moveTo>
                    <a:pt x="851" y="1"/>
                  </a:moveTo>
                  <a:cubicBezTo>
                    <a:pt x="789" y="1"/>
                    <a:pt x="729" y="7"/>
                    <a:pt x="672" y="20"/>
                  </a:cubicBezTo>
                  <a:cubicBezTo>
                    <a:pt x="0" y="169"/>
                    <a:pt x="361" y="1118"/>
                    <a:pt x="1159" y="1282"/>
                  </a:cubicBezTo>
                  <a:cubicBezTo>
                    <a:pt x="1245" y="1300"/>
                    <a:pt x="1324" y="1309"/>
                    <a:pt x="1395" y="1309"/>
                  </a:cubicBezTo>
                  <a:cubicBezTo>
                    <a:pt x="1881" y="1309"/>
                    <a:pt x="2000" y="920"/>
                    <a:pt x="1821" y="593"/>
                  </a:cubicBezTo>
                  <a:cubicBezTo>
                    <a:pt x="1609" y="205"/>
                    <a:pt x="1202" y="1"/>
                    <a:pt x="85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1" name="Google Shape;2261;p37"/>
            <p:cNvSpPr/>
            <p:nvPr/>
          </p:nvSpPr>
          <p:spPr>
            <a:xfrm>
              <a:off x="7262262" y="3980911"/>
              <a:ext cx="77186" cy="40979"/>
            </a:xfrm>
            <a:custGeom>
              <a:avLst/>
              <a:gdLst/>
              <a:ahLst/>
              <a:cxnLst/>
              <a:rect l="l" t="t" r="r" b="b"/>
              <a:pathLst>
                <a:path w="2345" h="1245" extrusionOk="0">
                  <a:moveTo>
                    <a:pt x="22" y="1"/>
                  </a:moveTo>
                  <a:lnTo>
                    <a:pt x="22" y="1"/>
                  </a:lnTo>
                  <a:cubicBezTo>
                    <a:pt x="1" y="114"/>
                    <a:pt x="50" y="234"/>
                    <a:pt x="154" y="298"/>
                  </a:cubicBezTo>
                  <a:lnTo>
                    <a:pt x="1602" y="1201"/>
                  </a:lnTo>
                  <a:cubicBezTo>
                    <a:pt x="1650" y="1230"/>
                    <a:pt x="1703" y="1244"/>
                    <a:pt x="1755" y="1244"/>
                  </a:cubicBezTo>
                  <a:cubicBezTo>
                    <a:pt x="1851" y="1244"/>
                    <a:pt x="1946" y="1196"/>
                    <a:pt x="2001" y="1107"/>
                  </a:cubicBezTo>
                  <a:lnTo>
                    <a:pt x="2259" y="692"/>
                  </a:lnTo>
                  <a:cubicBezTo>
                    <a:pt x="2344" y="556"/>
                    <a:pt x="2303" y="377"/>
                    <a:pt x="2167" y="292"/>
                  </a:cubicBezTo>
                  <a:lnTo>
                    <a:pt x="1922" y="141"/>
                  </a:lnTo>
                  <a:cubicBezTo>
                    <a:pt x="1747" y="205"/>
                    <a:pt x="1524" y="252"/>
                    <a:pt x="1248" y="252"/>
                  </a:cubicBezTo>
                  <a:cubicBezTo>
                    <a:pt x="918" y="252"/>
                    <a:pt x="513" y="185"/>
                    <a:pt x="22" y="1"/>
                  </a:cubicBezTo>
                  <a:close/>
                </a:path>
              </a:pathLst>
            </a:custGeom>
            <a:solidFill>
              <a:srgbClr val="000000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2" name="Google Shape;2262;p37"/>
            <p:cNvSpPr/>
            <p:nvPr/>
          </p:nvSpPr>
          <p:spPr>
            <a:xfrm>
              <a:off x="7444149" y="4094172"/>
              <a:ext cx="77153" cy="40946"/>
            </a:xfrm>
            <a:custGeom>
              <a:avLst/>
              <a:gdLst/>
              <a:ahLst/>
              <a:cxnLst/>
              <a:rect l="l" t="t" r="r" b="b"/>
              <a:pathLst>
                <a:path w="2344" h="1244" extrusionOk="0">
                  <a:moveTo>
                    <a:pt x="22" y="0"/>
                  </a:moveTo>
                  <a:cubicBezTo>
                    <a:pt x="1" y="113"/>
                    <a:pt x="50" y="233"/>
                    <a:pt x="154" y="298"/>
                  </a:cubicBezTo>
                  <a:lnTo>
                    <a:pt x="1602" y="1200"/>
                  </a:lnTo>
                  <a:cubicBezTo>
                    <a:pt x="1649" y="1230"/>
                    <a:pt x="1702" y="1244"/>
                    <a:pt x="1755" y="1244"/>
                  </a:cubicBezTo>
                  <a:cubicBezTo>
                    <a:pt x="1851" y="1244"/>
                    <a:pt x="1946" y="1196"/>
                    <a:pt x="2001" y="1107"/>
                  </a:cubicBezTo>
                  <a:lnTo>
                    <a:pt x="2258" y="692"/>
                  </a:lnTo>
                  <a:cubicBezTo>
                    <a:pt x="2343" y="555"/>
                    <a:pt x="2301" y="376"/>
                    <a:pt x="2167" y="292"/>
                  </a:cubicBezTo>
                  <a:lnTo>
                    <a:pt x="1922" y="140"/>
                  </a:lnTo>
                  <a:cubicBezTo>
                    <a:pt x="1747" y="204"/>
                    <a:pt x="1524" y="252"/>
                    <a:pt x="1246" y="252"/>
                  </a:cubicBezTo>
                  <a:cubicBezTo>
                    <a:pt x="917" y="252"/>
                    <a:pt x="513" y="185"/>
                    <a:pt x="22" y="0"/>
                  </a:cubicBezTo>
                  <a:close/>
                </a:path>
              </a:pathLst>
            </a:custGeom>
            <a:solidFill>
              <a:srgbClr val="000000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3" name="Google Shape;2263;p37"/>
            <p:cNvSpPr/>
            <p:nvPr/>
          </p:nvSpPr>
          <p:spPr>
            <a:xfrm>
              <a:off x="7131853" y="3984400"/>
              <a:ext cx="84723" cy="44501"/>
            </a:xfrm>
            <a:custGeom>
              <a:avLst/>
              <a:gdLst/>
              <a:ahLst/>
              <a:cxnLst/>
              <a:rect l="l" t="t" r="r" b="b"/>
              <a:pathLst>
                <a:path w="2574" h="1352" extrusionOk="0">
                  <a:moveTo>
                    <a:pt x="2356" y="1"/>
                  </a:moveTo>
                  <a:cubicBezTo>
                    <a:pt x="2118" y="176"/>
                    <a:pt x="1735" y="366"/>
                    <a:pt x="1179" y="366"/>
                  </a:cubicBezTo>
                  <a:cubicBezTo>
                    <a:pt x="852" y="366"/>
                    <a:pt x="465" y="300"/>
                    <a:pt x="13" y="128"/>
                  </a:cubicBezTo>
                  <a:lnTo>
                    <a:pt x="13" y="128"/>
                  </a:lnTo>
                  <a:cubicBezTo>
                    <a:pt x="1" y="235"/>
                    <a:pt x="48" y="345"/>
                    <a:pt x="147" y="405"/>
                  </a:cubicBezTo>
                  <a:lnTo>
                    <a:pt x="1595" y="1307"/>
                  </a:lnTo>
                  <a:cubicBezTo>
                    <a:pt x="1643" y="1337"/>
                    <a:pt x="1696" y="1352"/>
                    <a:pt x="1749" y="1352"/>
                  </a:cubicBezTo>
                  <a:cubicBezTo>
                    <a:pt x="1846" y="1352"/>
                    <a:pt x="1940" y="1303"/>
                    <a:pt x="1995" y="1214"/>
                  </a:cubicBezTo>
                  <a:lnTo>
                    <a:pt x="2488" y="424"/>
                  </a:lnTo>
                  <a:cubicBezTo>
                    <a:pt x="2573" y="288"/>
                    <a:pt x="2532" y="109"/>
                    <a:pt x="2393" y="25"/>
                  </a:cubicBezTo>
                  <a:lnTo>
                    <a:pt x="2356" y="1"/>
                  </a:lnTo>
                  <a:close/>
                </a:path>
              </a:pathLst>
            </a:custGeom>
            <a:solidFill>
              <a:srgbClr val="000000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4" name="Google Shape;2264;p37"/>
            <p:cNvSpPr/>
            <p:nvPr/>
          </p:nvSpPr>
          <p:spPr>
            <a:xfrm>
              <a:off x="7222829" y="4041047"/>
              <a:ext cx="84657" cy="44435"/>
            </a:xfrm>
            <a:custGeom>
              <a:avLst/>
              <a:gdLst/>
              <a:ahLst/>
              <a:cxnLst/>
              <a:rect l="l" t="t" r="r" b="b"/>
              <a:pathLst>
                <a:path w="2572" h="1350" extrusionOk="0">
                  <a:moveTo>
                    <a:pt x="2356" y="0"/>
                  </a:moveTo>
                  <a:cubicBezTo>
                    <a:pt x="2118" y="175"/>
                    <a:pt x="1735" y="364"/>
                    <a:pt x="1179" y="364"/>
                  </a:cubicBezTo>
                  <a:cubicBezTo>
                    <a:pt x="851" y="364"/>
                    <a:pt x="464" y="299"/>
                    <a:pt x="12" y="126"/>
                  </a:cubicBezTo>
                  <a:lnTo>
                    <a:pt x="12" y="126"/>
                  </a:lnTo>
                  <a:cubicBezTo>
                    <a:pt x="1" y="234"/>
                    <a:pt x="48" y="343"/>
                    <a:pt x="146" y="405"/>
                  </a:cubicBezTo>
                  <a:lnTo>
                    <a:pt x="1595" y="1306"/>
                  </a:lnTo>
                  <a:cubicBezTo>
                    <a:pt x="1643" y="1336"/>
                    <a:pt x="1696" y="1350"/>
                    <a:pt x="1749" y="1350"/>
                  </a:cubicBezTo>
                  <a:cubicBezTo>
                    <a:pt x="1845" y="1350"/>
                    <a:pt x="1940" y="1301"/>
                    <a:pt x="1995" y="1213"/>
                  </a:cubicBezTo>
                  <a:lnTo>
                    <a:pt x="2487" y="423"/>
                  </a:lnTo>
                  <a:cubicBezTo>
                    <a:pt x="2571" y="288"/>
                    <a:pt x="2530" y="109"/>
                    <a:pt x="2393" y="24"/>
                  </a:cubicBezTo>
                  <a:lnTo>
                    <a:pt x="2356" y="0"/>
                  </a:lnTo>
                  <a:close/>
                </a:path>
              </a:pathLst>
            </a:custGeom>
            <a:solidFill>
              <a:srgbClr val="000000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5" name="Google Shape;2265;p37"/>
            <p:cNvSpPr/>
            <p:nvPr/>
          </p:nvSpPr>
          <p:spPr>
            <a:xfrm>
              <a:off x="7313741" y="4097661"/>
              <a:ext cx="84723" cy="44501"/>
            </a:xfrm>
            <a:custGeom>
              <a:avLst/>
              <a:gdLst/>
              <a:ahLst/>
              <a:cxnLst/>
              <a:rect l="l" t="t" r="r" b="b"/>
              <a:pathLst>
                <a:path w="2574" h="1352" extrusionOk="0">
                  <a:moveTo>
                    <a:pt x="2356" y="1"/>
                  </a:moveTo>
                  <a:cubicBezTo>
                    <a:pt x="2118" y="176"/>
                    <a:pt x="1734" y="365"/>
                    <a:pt x="1178" y="365"/>
                  </a:cubicBezTo>
                  <a:cubicBezTo>
                    <a:pt x="851" y="365"/>
                    <a:pt x="464" y="299"/>
                    <a:pt x="12" y="127"/>
                  </a:cubicBezTo>
                  <a:lnTo>
                    <a:pt x="12" y="127"/>
                  </a:lnTo>
                  <a:cubicBezTo>
                    <a:pt x="1" y="235"/>
                    <a:pt x="48" y="344"/>
                    <a:pt x="147" y="405"/>
                  </a:cubicBezTo>
                  <a:lnTo>
                    <a:pt x="1595" y="1307"/>
                  </a:lnTo>
                  <a:cubicBezTo>
                    <a:pt x="1643" y="1337"/>
                    <a:pt x="1696" y="1351"/>
                    <a:pt x="1748" y="1351"/>
                  </a:cubicBezTo>
                  <a:cubicBezTo>
                    <a:pt x="1845" y="1351"/>
                    <a:pt x="1940" y="1303"/>
                    <a:pt x="1995" y="1214"/>
                  </a:cubicBezTo>
                  <a:lnTo>
                    <a:pt x="2488" y="424"/>
                  </a:lnTo>
                  <a:cubicBezTo>
                    <a:pt x="2573" y="288"/>
                    <a:pt x="2531" y="108"/>
                    <a:pt x="2393" y="25"/>
                  </a:cubicBezTo>
                  <a:lnTo>
                    <a:pt x="2356" y="1"/>
                  </a:lnTo>
                  <a:close/>
                </a:path>
              </a:pathLst>
            </a:custGeom>
            <a:solidFill>
              <a:srgbClr val="000000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6" name="Google Shape;2266;p37"/>
            <p:cNvSpPr/>
            <p:nvPr/>
          </p:nvSpPr>
          <p:spPr>
            <a:xfrm>
              <a:off x="7404652" y="4154241"/>
              <a:ext cx="84723" cy="44501"/>
            </a:xfrm>
            <a:custGeom>
              <a:avLst/>
              <a:gdLst/>
              <a:ahLst/>
              <a:cxnLst/>
              <a:rect l="l" t="t" r="r" b="b"/>
              <a:pathLst>
                <a:path w="2574" h="1352" extrusionOk="0">
                  <a:moveTo>
                    <a:pt x="2356" y="1"/>
                  </a:moveTo>
                  <a:cubicBezTo>
                    <a:pt x="2118" y="176"/>
                    <a:pt x="1735" y="366"/>
                    <a:pt x="1179" y="366"/>
                  </a:cubicBezTo>
                  <a:cubicBezTo>
                    <a:pt x="852" y="366"/>
                    <a:pt x="465" y="300"/>
                    <a:pt x="13" y="128"/>
                  </a:cubicBezTo>
                  <a:lnTo>
                    <a:pt x="13" y="128"/>
                  </a:lnTo>
                  <a:cubicBezTo>
                    <a:pt x="1" y="235"/>
                    <a:pt x="48" y="345"/>
                    <a:pt x="147" y="405"/>
                  </a:cubicBezTo>
                  <a:lnTo>
                    <a:pt x="1595" y="1307"/>
                  </a:lnTo>
                  <a:cubicBezTo>
                    <a:pt x="1643" y="1337"/>
                    <a:pt x="1696" y="1352"/>
                    <a:pt x="1749" y="1352"/>
                  </a:cubicBezTo>
                  <a:cubicBezTo>
                    <a:pt x="1846" y="1352"/>
                    <a:pt x="1940" y="1303"/>
                    <a:pt x="1995" y="1214"/>
                  </a:cubicBezTo>
                  <a:lnTo>
                    <a:pt x="2488" y="424"/>
                  </a:lnTo>
                  <a:cubicBezTo>
                    <a:pt x="2573" y="288"/>
                    <a:pt x="2532" y="110"/>
                    <a:pt x="2393" y="25"/>
                  </a:cubicBezTo>
                  <a:lnTo>
                    <a:pt x="2356" y="1"/>
                  </a:lnTo>
                  <a:close/>
                </a:path>
              </a:pathLst>
            </a:custGeom>
            <a:solidFill>
              <a:srgbClr val="000000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7" name="Google Shape;2267;p37"/>
            <p:cNvSpPr/>
            <p:nvPr/>
          </p:nvSpPr>
          <p:spPr>
            <a:xfrm>
              <a:off x="7092256" y="4048091"/>
              <a:ext cx="84690" cy="44468"/>
            </a:xfrm>
            <a:custGeom>
              <a:avLst/>
              <a:gdLst/>
              <a:ahLst/>
              <a:cxnLst/>
              <a:rect l="l" t="t" r="r" b="b"/>
              <a:pathLst>
                <a:path w="2573" h="1351" extrusionOk="0">
                  <a:moveTo>
                    <a:pt x="2356" y="0"/>
                  </a:moveTo>
                  <a:cubicBezTo>
                    <a:pt x="2118" y="175"/>
                    <a:pt x="1734" y="364"/>
                    <a:pt x="1178" y="364"/>
                  </a:cubicBezTo>
                  <a:cubicBezTo>
                    <a:pt x="850" y="364"/>
                    <a:pt x="464" y="299"/>
                    <a:pt x="12" y="127"/>
                  </a:cubicBezTo>
                  <a:lnTo>
                    <a:pt x="12" y="127"/>
                  </a:lnTo>
                  <a:cubicBezTo>
                    <a:pt x="0" y="234"/>
                    <a:pt x="48" y="343"/>
                    <a:pt x="147" y="404"/>
                  </a:cubicBezTo>
                  <a:lnTo>
                    <a:pt x="1595" y="1306"/>
                  </a:lnTo>
                  <a:cubicBezTo>
                    <a:pt x="1643" y="1336"/>
                    <a:pt x="1696" y="1350"/>
                    <a:pt x="1749" y="1350"/>
                  </a:cubicBezTo>
                  <a:cubicBezTo>
                    <a:pt x="1845" y="1350"/>
                    <a:pt x="1940" y="1302"/>
                    <a:pt x="1995" y="1213"/>
                  </a:cubicBezTo>
                  <a:lnTo>
                    <a:pt x="2488" y="423"/>
                  </a:lnTo>
                  <a:cubicBezTo>
                    <a:pt x="2573" y="287"/>
                    <a:pt x="2530" y="108"/>
                    <a:pt x="2393" y="24"/>
                  </a:cubicBezTo>
                  <a:lnTo>
                    <a:pt x="2356" y="0"/>
                  </a:lnTo>
                  <a:close/>
                </a:path>
              </a:pathLst>
            </a:custGeom>
            <a:solidFill>
              <a:srgbClr val="000000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8" name="Google Shape;2268;p37"/>
            <p:cNvSpPr/>
            <p:nvPr/>
          </p:nvSpPr>
          <p:spPr>
            <a:xfrm>
              <a:off x="7183233" y="4104704"/>
              <a:ext cx="84624" cy="44501"/>
            </a:xfrm>
            <a:custGeom>
              <a:avLst/>
              <a:gdLst/>
              <a:ahLst/>
              <a:cxnLst/>
              <a:rect l="l" t="t" r="r" b="b"/>
              <a:pathLst>
                <a:path w="2571" h="1352" extrusionOk="0">
                  <a:moveTo>
                    <a:pt x="2355" y="1"/>
                  </a:moveTo>
                  <a:cubicBezTo>
                    <a:pt x="2117" y="176"/>
                    <a:pt x="1733" y="365"/>
                    <a:pt x="1178" y="365"/>
                  </a:cubicBezTo>
                  <a:cubicBezTo>
                    <a:pt x="850" y="365"/>
                    <a:pt x="464" y="300"/>
                    <a:pt x="12" y="127"/>
                  </a:cubicBezTo>
                  <a:lnTo>
                    <a:pt x="12" y="127"/>
                  </a:lnTo>
                  <a:cubicBezTo>
                    <a:pt x="0" y="235"/>
                    <a:pt x="48" y="344"/>
                    <a:pt x="146" y="405"/>
                  </a:cubicBezTo>
                  <a:lnTo>
                    <a:pt x="1594" y="1307"/>
                  </a:lnTo>
                  <a:cubicBezTo>
                    <a:pt x="1642" y="1337"/>
                    <a:pt x="1695" y="1351"/>
                    <a:pt x="1748" y="1351"/>
                  </a:cubicBezTo>
                  <a:cubicBezTo>
                    <a:pt x="1845" y="1351"/>
                    <a:pt x="1940" y="1302"/>
                    <a:pt x="1995" y="1213"/>
                  </a:cubicBezTo>
                  <a:lnTo>
                    <a:pt x="2487" y="424"/>
                  </a:lnTo>
                  <a:cubicBezTo>
                    <a:pt x="2571" y="288"/>
                    <a:pt x="2529" y="109"/>
                    <a:pt x="2392" y="25"/>
                  </a:cubicBezTo>
                  <a:lnTo>
                    <a:pt x="2355" y="1"/>
                  </a:lnTo>
                  <a:close/>
                </a:path>
              </a:pathLst>
            </a:custGeom>
            <a:solidFill>
              <a:srgbClr val="000000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9" name="Google Shape;2269;p37"/>
            <p:cNvSpPr/>
            <p:nvPr/>
          </p:nvSpPr>
          <p:spPr>
            <a:xfrm>
              <a:off x="7274144" y="4161318"/>
              <a:ext cx="84624" cy="44468"/>
            </a:xfrm>
            <a:custGeom>
              <a:avLst/>
              <a:gdLst/>
              <a:ahLst/>
              <a:cxnLst/>
              <a:rect l="l" t="t" r="r" b="b"/>
              <a:pathLst>
                <a:path w="2571" h="1351" extrusionOk="0">
                  <a:moveTo>
                    <a:pt x="2356" y="1"/>
                  </a:moveTo>
                  <a:cubicBezTo>
                    <a:pt x="2118" y="176"/>
                    <a:pt x="1734" y="365"/>
                    <a:pt x="1179" y="365"/>
                  </a:cubicBezTo>
                  <a:cubicBezTo>
                    <a:pt x="852" y="365"/>
                    <a:pt x="464" y="299"/>
                    <a:pt x="12" y="126"/>
                  </a:cubicBezTo>
                  <a:lnTo>
                    <a:pt x="12" y="126"/>
                  </a:lnTo>
                  <a:cubicBezTo>
                    <a:pt x="0" y="235"/>
                    <a:pt x="48" y="343"/>
                    <a:pt x="146" y="405"/>
                  </a:cubicBezTo>
                  <a:lnTo>
                    <a:pt x="1595" y="1306"/>
                  </a:lnTo>
                  <a:cubicBezTo>
                    <a:pt x="1643" y="1336"/>
                    <a:pt x="1696" y="1351"/>
                    <a:pt x="1748" y="1351"/>
                  </a:cubicBezTo>
                  <a:cubicBezTo>
                    <a:pt x="1845" y="1351"/>
                    <a:pt x="1940" y="1302"/>
                    <a:pt x="1995" y="1214"/>
                  </a:cubicBezTo>
                  <a:lnTo>
                    <a:pt x="2487" y="423"/>
                  </a:lnTo>
                  <a:cubicBezTo>
                    <a:pt x="2571" y="288"/>
                    <a:pt x="2529" y="108"/>
                    <a:pt x="2393" y="24"/>
                  </a:cubicBezTo>
                  <a:lnTo>
                    <a:pt x="2356" y="1"/>
                  </a:lnTo>
                  <a:close/>
                </a:path>
              </a:pathLst>
            </a:custGeom>
            <a:solidFill>
              <a:srgbClr val="000000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0" name="Google Shape;2270;p37"/>
            <p:cNvSpPr/>
            <p:nvPr/>
          </p:nvSpPr>
          <p:spPr>
            <a:xfrm>
              <a:off x="7052626" y="4111715"/>
              <a:ext cx="84657" cy="44468"/>
            </a:xfrm>
            <a:custGeom>
              <a:avLst/>
              <a:gdLst/>
              <a:ahLst/>
              <a:cxnLst/>
              <a:rect l="l" t="t" r="r" b="b"/>
              <a:pathLst>
                <a:path w="2572" h="1351" extrusionOk="0">
                  <a:moveTo>
                    <a:pt x="2356" y="0"/>
                  </a:moveTo>
                  <a:cubicBezTo>
                    <a:pt x="2118" y="176"/>
                    <a:pt x="1735" y="365"/>
                    <a:pt x="1179" y="365"/>
                  </a:cubicBezTo>
                  <a:cubicBezTo>
                    <a:pt x="852" y="365"/>
                    <a:pt x="465" y="300"/>
                    <a:pt x="13" y="127"/>
                  </a:cubicBezTo>
                  <a:lnTo>
                    <a:pt x="13" y="127"/>
                  </a:lnTo>
                  <a:cubicBezTo>
                    <a:pt x="1" y="234"/>
                    <a:pt x="49" y="344"/>
                    <a:pt x="147" y="405"/>
                  </a:cubicBezTo>
                  <a:lnTo>
                    <a:pt x="1596" y="1307"/>
                  </a:lnTo>
                  <a:cubicBezTo>
                    <a:pt x="1643" y="1337"/>
                    <a:pt x="1696" y="1351"/>
                    <a:pt x="1749" y="1351"/>
                  </a:cubicBezTo>
                  <a:cubicBezTo>
                    <a:pt x="1845" y="1351"/>
                    <a:pt x="1941" y="1302"/>
                    <a:pt x="1996" y="1213"/>
                  </a:cubicBezTo>
                  <a:lnTo>
                    <a:pt x="2487" y="424"/>
                  </a:lnTo>
                  <a:cubicBezTo>
                    <a:pt x="2571" y="288"/>
                    <a:pt x="2530" y="110"/>
                    <a:pt x="2394" y="25"/>
                  </a:cubicBezTo>
                  <a:lnTo>
                    <a:pt x="2356" y="0"/>
                  </a:lnTo>
                  <a:close/>
                </a:path>
              </a:pathLst>
            </a:custGeom>
            <a:solidFill>
              <a:srgbClr val="000000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1" name="Google Shape;2271;p37"/>
            <p:cNvSpPr/>
            <p:nvPr/>
          </p:nvSpPr>
          <p:spPr>
            <a:xfrm>
              <a:off x="7143537" y="4168362"/>
              <a:ext cx="84723" cy="44468"/>
            </a:xfrm>
            <a:custGeom>
              <a:avLst/>
              <a:gdLst/>
              <a:ahLst/>
              <a:cxnLst/>
              <a:rect l="l" t="t" r="r" b="b"/>
              <a:pathLst>
                <a:path w="2574" h="1351" extrusionOk="0">
                  <a:moveTo>
                    <a:pt x="2356" y="1"/>
                  </a:moveTo>
                  <a:cubicBezTo>
                    <a:pt x="2119" y="176"/>
                    <a:pt x="1735" y="365"/>
                    <a:pt x="1178" y="365"/>
                  </a:cubicBezTo>
                  <a:cubicBezTo>
                    <a:pt x="851" y="365"/>
                    <a:pt x="464" y="299"/>
                    <a:pt x="13" y="127"/>
                  </a:cubicBezTo>
                  <a:lnTo>
                    <a:pt x="13" y="127"/>
                  </a:lnTo>
                  <a:cubicBezTo>
                    <a:pt x="1" y="235"/>
                    <a:pt x="49" y="343"/>
                    <a:pt x="148" y="405"/>
                  </a:cubicBezTo>
                  <a:lnTo>
                    <a:pt x="1596" y="1306"/>
                  </a:lnTo>
                  <a:cubicBezTo>
                    <a:pt x="1643" y="1336"/>
                    <a:pt x="1697" y="1351"/>
                    <a:pt x="1749" y="1351"/>
                  </a:cubicBezTo>
                  <a:cubicBezTo>
                    <a:pt x="1846" y="1351"/>
                    <a:pt x="1941" y="1302"/>
                    <a:pt x="1996" y="1214"/>
                  </a:cubicBezTo>
                  <a:lnTo>
                    <a:pt x="2488" y="423"/>
                  </a:lnTo>
                  <a:cubicBezTo>
                    <a:pt x="2573" y="288"/>
                    <a:pt x="2531" y="108"/>
                    <a:pt x="2394" y="24"/>
                  </a:cubicBezTo>
                  <a:lnTo>
                    <a:pt x="2356" y="1"/>
                  </a:lnTo>
                  <a:close/>
                </a:path>
              </a:pathLst>
            </a:custGeom>
            <a:solidFill>
              <a:srgbClr val="000000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2" name="Google Shape;2272;p37"/>
            <p:cNvSpPr/>
            <p:nvPr/>
          </p:nvSpPr>
          <p:spPr>
            <a:xfrm>
              <a:off x="7234514" y="4224975"/>
              <a:ext cx="84657" cy="44468"/>
            </a:xfrm>
            <a:custGeom>
              <a:avLst/>
              <a:gdLst/>
              <a:ahLst/>
              <a:cxnLst/>
              <a:rect l="l" t="t" r="r" b="b"/>
              <a:pathLst>
                <a:path w="2572" h="1351" extrusionOk="0">
                  <a:moveTo>
                    <a:pt x="2355" y="0"/>
                  </a:moveTo>
                  <a:cubicBezTo>
                    <a:pt x="2118" y="176"/>
                    <a:pt x="1735" y="365"/>
                    <a:pt x="1179" y="365"/>
                  </a:cubicBezTo>
                  <a:cubicBezTo>
                    <a:pt x="852" y="365"/>
                    <a:pt x="465" y="299"/>
                    <a:pt x="13" y="127"/>
                  </a:cubicBezTo>
                  <a:lnTo>
                    <a:pt x="13" y="127"/>
                  </a:lnTo>
                  <a:cubicBezTo>
                    <a:pt x="1" y="234"/>
                    <a:pt x="49" y="344"/>
                    <a:pt x="147" y="404"/>
                  </a:cubicBezTo>
                  <a:lnTo>
                    <a:pt x="1595" y="1307"/>
                  </a:lnTo>
                  <a:cubicBezTo>
                    <a:pt x="1643" y="1336"/>
                    <a:pt x="1696" y="1350"/>
                    <a:pt x="1748" y="1350"/>
                  </a:cubicBezTo>
                  <a:cubicBezTo>
                    <a:pt x="1846" y="1350"/>
                    <a:pt x="1941" y="1302"/>
                    <a:pt x="1996" y="1213"/>
                  </a:cubicBezTo>
                  <a:lnTo>
                    <a:pt x="2487" y="424"/>
                  </a:lnTo>
                  <a:cubicBezTo>
                    <a:pt x="2571" y="287"/>
                    <a:pt x="2530" y="108"/>
                    <a:pt x="2393" y="25"/>
                  </a:cubicBezTo>
                  <a:lnTo>
                    <a:pt x="2355" y="0"/>
                  </a:lnTo>
                  <a:close/>
                </a:path>
              </a:pathLst>
            </a:custGeom>
            <a:solidFill>
              <a:srgbClr val="000000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3" name="Google Shape;2273;p37"/>
            <p:cNvSpPr/>
            <p:nvPr/>
          </p:nvSpPr>
          <p:spPr>
            <a:xfrm>
              <a:off x="7012964" y="4175373"/>
              <a:ext cx="84723" cy="44468"/>
            </a:xfrm>
            <a:custGeom>
              <a:avLst/>
              <a:gdLst/>
              <a:ahLst/>
              <a:cxnLst/>
              <a:rect l="l" t="t" r="r" b="b"/>
              <a:pathLst>
                <a:path w="2574" h="1351" extrusionOk="0">
                  <a:moveTo>
                    <a:pt x="2356" y="1"/>
                  </a:moveTo>
                  <a:cubicBezTo>
                    <a:pt x="2118" y="175"/>
                    <a:pt x="1734" y="365"/>
                    <a:pt x="1178" y="365"/>
                  </a:cubicBezTo>
                  <a:cubicBezTo>
                    <a:pt x="851" y="365"/>
                    <a:pt x="465" y="299"/>
                    <a:pt x="13" y="127"/>
                  </a:cubicBezTo>
                  <a:lnTo>
                    <a:pt x="13" y="127"/>
                  </a:lnTo>
                  <a:cubicBezTo>
                    <a:pt x="0" y="235"/>
                    <a:pt x="48" y="343"/>
                    <a:pt x="147" y="405"/>
                  </a:cubicBezTo>
                  <a:lnTo>
                    <a:pt x="1595" y="1306"/>
                  </a:lnTo>
                  <a:cubicBezTo>
                    <a:pt x="1643" y="1336"/>
                    <a:pt x="1697" y="1350"/>
                    <a:pt x="1750" y="1350"/>
                  </a:cubicBezTo>
                  <a:cubicBezTo>
                    <a:pt x="1846" y="1350"/>
                    <a:pt x="1940" y="1302"/>
                    <a:pt x="1995" y="1213"/>
                  </a:cubicBezTo>
                  <a:lnTo>
                    <a:pt x="2488" y="423"/>
                  </a:lnTo>
                  <a:cubicBezTo>
                    <a:pt x="2573" y="288"/>
                    <a:pt x="2532" y="109"/>
                    <a:pt x="2393" y="24"/>
                  </a:cubicBezTo>
                  <a:lnTo>
                    <a:pt x="2356" y="1"/>
                  </a:lnTo>
                  <a:close/>
                </a:path>
              </a:pathLst>
            </a:custGeom>
            <a:solidFill>
              <a:srgbClr val="000000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4" name="Google Shape;2274;p37"/>
            <p:cNvSpPr/>
            <p:nvPr/>
          </p:nvSpPr>
          <p:spPr>
            <a:xfrm>
              <a:off x="7103941" y="4231986"/>
              <a:ext cx="84624" cy="44501"/>
            </a:xfrm>
            <a:custGeom>
              <a:avLst/>
              <a:gdLst/>
              <a:ahLst/>
              <a:cxnLst/>
              <a:rect l="l" t="t" r="r" b="b"/>
              <a:pathLst>
                <a:path w="2571" h="1352" extrusionOk="0">
                  <a:moveTo>
                    <a:pt x="2356" y="1"/>
                  </a:moveTo>
                  <a:cubicBezTo>
                    <a:pt x="2118" y="176"/>
                    <a:pt x="1734" y="366"/>
                    <a:pt x="1178" y="366"/>
                  </a:cubicBezTo>
                  <a:cubicBezTo>
                    <a:pt x="851" y="366"/>
                    <a:pt x="464" y="300"/>
                    <a:pt x="12" y="128"/>
                  </a:cubicBezTo>
                  <a:lnTo>
                    <a:pt x="12" y="128"/>
                  </a:lnTo>
                  <a:cubicBezTo>
                    <a:pt x="1" y="235"/>
                    <a:pt x="48" y="345"/>
                    <a:pt x="146" y="405"/>
                  </a:cubicBezTo>
                  <a:lnTo>
                    <a:pt x="1595" y="1307"/>
                  </a:lnTo>
                  <a:cubicBezTo>
                    <a:pt x="1643" y="1337"/>
                    <a:pt x="1696" y="1352"/>
                    <a:pt x="1748" y="1352"/>
                  </a:cubicBezTo>
                  <a:cubicBezTo>
                    <a:pt x="1845" y="1352"/>
                    <a:pt x="1940" y="1303"/>
                    <a:pt x="1995" y="1214"/>
                  </a:cubicBezTo>
                  <a:lnTo>
                    <a:pt x="2487" y="424"/>
                  </a:lnTo>
                  <a:cubicBezTo>
                    <a:pt x="2571" y="288"/>
                    <a:pt x="2530" y="109"/>
                    <a:pt x="2393" y="25"/>
                  </a:cubicBezTo>
                  <a:lnTo>
                    <a:pt x="2356" y="1"/>
                  </a:lnTo>
                  <a:close/>
                </a:path>
              </a:pathLst>
            </a:custGeom>
            <a:solidFill>
              <a:srgbClr val="000000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5" name="Google Shape;2275;p37"/>
            <p:cNvSpPr/>
            <p:nvPr/>
          </p:nvSpPr>
          <p:spPr>
            <a:xfrm>
              <a:off x="7194852" y="4288633"/>
              <a:ext cx="84723" cy="44435"/>
            </a:xfrm>
            <a:custGeom>
              <a:avLst/>
              <a:gdLst/>
              <a:ahLst/>
              <a:cxnLst/>
              <a:rect l="l" t="t" r="r" b="b"/>
              <a:pathLst>
                <a:path w="2574" h="1350" extrusionOk="0">
                  <a:moveTo>
                    <a:pt x="2356" y="0"/>
                  </a:moveTo>
                  <a:cubicBezTo>
                    <a:pt x="2118" y="175"/>
                    <a:pt x="1735" y="364"/>
                    <a:pt x="1179" y="364"/>
                  </a:cubicBezTo>
                  <a:cubicBezTo>
                    <a:pt x="852" y="364"/>
                    <a:pt x="465" y="299"/>
                    <a:pt x="12" y="126"/>
                  </a:cubicBezTo>
                  <a:lnTo>
                    <a:pt x="12" y="126"/>
                  </a:lnTo>
                  <a:cubicBezTo>
                    <a:pt x="1" y="234"/>
                    <a:pt x="48" y="343"/>
                    <a:pt x="147" y="405"/>
                  </a:cubicBezTo>
                  <a:lnTo>
                    <a:pt x="1595" y="1306"/>
                  </a:lnTo>
                  <a:cubicBezTo>
                    <a:pt x="1643" y="1336"/>
                    <a:pt x="1696" y="1350"/>
                    <a:pt x="1748" y="1350"/>
                  </a:cubicBezTo>
                  <a:cubicBezTo>
                    <a:pt x="1845" y="1350"/>
                    <a:pt x="1940" y="1301"/>
                    <a:pt x="1995" y="1213"/>
                  </a:cubicBezTo>
                  <a:lnTo>
                    <a:pt x="2488" y="423"/>
                  </a:lnTo>
                  <a:cubicBezTo>
                    <a:pt x="2573" y="288"/>
                    <a:pt x="2531" y="108"/>
                    <a:pt x="2393" y="24"/>
                  </a:cubicBezTo>
                  <a:lnTo>
                    <a:pt x="2356" y="0"/>
                  </a:lnTo>
                  <a:close/>
                </a:path>
              </a:pathLst>
            </a:custGeom>
            <a:solidFill>
              <a:srgbClr val="000000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6" name="Google Shape;2276;p37"/>
            <p:cNvSpPr/>
            <p:nvPr/>
          </p:nvSpPr>
          <p:spPr>
            <a:xfrm>
              <a:off x="6973367" y="4239063"/>
              <a:ext cx="84690" cy="44468"/>
            </a:xfrm>
            <a:custGeom>
              <a:avLst/>
              <a:gdLst/>
              <a:ahLst/>
              <a:cxnLst/>
              <a:rect l="l" t="t" r="r" b="b"/>
              <a:pathLst>
                <a:path w="2573" h="1351" extrusionOk="0">
                  <a:moveTo>
                    <a:pt x="2356" y="1"/>
                  </a:moveTo>
                  <a:cubicBezTo>
                    <a:pt x="2118" y="176"/>
                    <a:pt x="1734" y="365"/>
                    <a:pt x="1179" y="365"/>
                  </a:cubicBezTo>
                  <a:cubicBezTo>
                    <a:pt x="851" y="365"/>
                    <a:pt x="464" y="299"/>
                    <a:pt x="12" y="126"/>
                  </a:cubicBezTo>
                  <a:lnTo>
                    <a:pt x="12" y="126"/>
                  </a:lnTo>
                  <a:cubicBezTo>
                    <a:pt x="0" y="235"/>
                    <a:pt x="48" y="343"/>
                    <a:pt x="147" y="405"/>
                  </a:cubicBezTo>
                  <a:lnTo>
                    <a:pt x="1595" y="1306"/>
                  </a:lnTo>
                  <a:cubicBezTo>
                    <a:pt x="1643" y="1336"/>
                    <a:pt x="1696" y="1350"/>
                    <a:pt x="1748" y="1350"/>
                  </a:cubicBezTo>
                  <a:cubicBezTo>
                    <a:pt x="1845" y="1350"/>
                    <a:pt x="1940" y="1302"/>
                    <a:pt x="1995" y="1214"/>
                  </a:cubicBezTo>
                  <a:lnTo>
                    <a:pt x="2488" y="423"/>
                  </a:lnTo>
                  <a:cubicBezTo>
                    <a:pt x="2573" y="288"/>
                    <a:pt x="2530" y="108"/>
                    <a:pt x="2393" y="24"/>
                  </a:cubicBezTo>
                  <a:lnTo>
                    <a:pt x="2356" y="1"/>
                  </a:lnTo>
                  <a:close/>
                </a:path>
              </a:pathLst>
            </a:custGeom>
            <a:solidFill>
              <a:srgbClr val="000000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7" name="Google Shape;2277;p37"/>
            <p:cNvSpPr/>
            <p:nvPr/>
          </p:nvSpPr>
          <p:spPr>
            <a:xfrm>
              <a:off x="7064344" y="4295677"/>
              <a:ext cx="84624" cy="44435"/>
            </a:xfrm>
            <a:custGeom>
              <a:avLst/>
              <a:gdLst/>
              <a:ahLst/>
              <a:cxnLst/>
              <a:rect l="l" t="t" r="r" b="b"/>
              <a:pathLst>
                <a:path w="2571" h="1350" extrusionOk="0">
                  <a:moveTo>
                    <a:pt x="2355" y="0"/>
                  </a:moveTo>
                  <a:cubicBezTo>
                    <a:pt x="2117" y="176"/>
                    <a:pt x="1733" y="365"/>
                    <a:pt x="1178" y="365"/>
                  </a:cubicBezTo>
                  <a:cubicBezTo>
                    <a:pt x="851" y="365"/>
                    <a:pt x="464" y="299"/>
                    <a:pt x="12" y="127"/>
                  </a:cubicBezTo>
                  <a:lnTo>
                    <a:pt x="12" y="127"/>
                  </a:lnTo>
                  <a:cubicBezTo>
                    <a:pt x="0" y="234"/>
                    <a:pt x="48" y="343"/>
                    <a:pt x="146" y="404"/>
                  </a:cubicBezTo>
                  <a:lnTo>
                    <a:pt x="1594" y="1306"/>
                  </a:lnTo>
                  <a:cubicBezTo>
                    <a:pt x="1642" y="1336"/>
                    <a:pt x="1695" y="1350"/>
                    <a:pt x="1748" y="1350"/>
                  </a:cubicBezTo>
                  <a:cubicBezTo>
                    <a:pt x="1845" y="1350"/>
                    <a:pt x="1940" y="1301"/>
                    <a:pt x="1995" y="1213"/>
                  </a:cubicBezTo>
                  <a:lnTo>
                    <a:pt x="2487" y="423"/>
                  </a:lnTo>
                  <a:cubicBezTo>
                    <a:pt x="2571" y="287"/>
                    <a:pt x="2529" y="108"/>
                    <a:pt x="2392" y="24"/>
                  </a:cubicBezTo>
                  <a:lnTo>
                    <a:pt x="2355" y="0"/>
                  </a:lnTo>
                  <a:close/>
                </a:path>
              </a:pathLst>
            </a:custGeom>
            <a:solidFill>
              <a:srgbClr val="000000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8" name="Google Shape;2278;p37"/>
            <p:cNvSpPr/>
            <p:nvPr/>
          </p:nvSpPr>
          <p:spPr>
            <a:xfrm>
              <a:off x="7171351" y="3924298"/>
              <a:ext cx="77153" cy="40946"/>
            </a:xfrm>
            <a:custGeom>
              <a:avLst/>
              <a:gdLst/>
              <a:ahLst/>
              <a:cxnLst/>
              <a:rect l="l" t="t" r="r" b="b"/>
              <a:pathLst>
                <a:path w="2344" h="1244" extrusionOk="0">
                  <a:moveTo>
                    <a:pt x="22" y="0"/>
                  </a:moveTo>
                  <a:lnTo>
                    <a:pt x="22" y="0"/>
                  </a:lnTo>
                  <a:cubicBezTo>
                    <a:pt x="1" y="113"/>
                    <a:pt x="50" y="233"/>
                    <a:pt x="154" y="298"/>
                  </a:cubicBezTo>
                  <a:lnTo>
                    <a:pt x="1602" y="1199"/>
                  </a:lnTo>
                  <a:cubicBezTo>
                    <a:pt x="1650" y="1229"/>
                    <a:pt x="1703" y="1243"/>
                    <a:pt x="1755" y="1243"/>
                  </a:cubicBezTo>
                  <a:cubicBezTo>
                    <a:pt x="1852" y="1243"/>
                    <a:pt x="1946" y="1195"/>
                    <a:pt x="2001" y="1107"/>
                  </a:cubicBezTo>
                  <a:lnTo>
                    <a:pt x="2258" y="692"/>
                  </a:lnTo>
                  <a:cubicBezTo>
                    <a:pt x="2343" y="556"/>
                    <a:pt x="2303" y="377"/>
                    <a:pt x="2167" y="292"/>
                  </a:cubicBezTo>
                  <a:lnTo>
                    <a:pt x="1922" y="140"/>
                  </a:lnTo>
                  <a:cubicBezTo>
                    <a:pt x="1747" y="204"/>
                    <a:pt x="1524" y="252"/>
                    <a:pt x="1246" y="252"/>
                  </a:cubicBezTo>
                  <a:cubicBezTo>
                    <a:pt x="917" y="252"/>
                    <a:pt x="513" y="185"/>
                    <a:pt x="22" y="0"/>
                  </a:cubicBezTo>
                  <a:close/>
                </a:path>
              </a:pathLst>
            </a:custGeom>
            <a:solidFill>
              <a:srgbClr val="000000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9" name="Google Shape;2279;p37"/>
            <p:cNvSpPr/>
            <p:nvPr/>
          </p:nvSpPr>
          <p:spPr>
            <a:xfrm>
              <a:off x="7353173" y="4037525"/>
              <a:ext cx="77186" cy="40946"/>
            </a:xfrm>
            <a:custGeom>
              <a:avLst/>
              <a:gdLst/>
              <a:ahLst/>
              <a:cxnLst/>
              <a:rect l="l" t="t" r="r" b="b"/>
              <a:pathLst>
                <a:path w="2345" h="1244" extrusionOk="0">
                  <a:moveTo>
                    <a:pt x="22" y="1"/>
                  </a:moveTo>
                  <a:cubicBezTo>
                    <a:pt x="1" y="114"/>
                    <a:pt x="51" y="233"/>
                    <a:pt x="154" y="299"/>
                  </a:cubicBezTo>
                  <a:lnTo>
                    <a:pt x="1602" y="1200"/>
                  </a:lnTo>
                  <a:cubicBezTo>
                    <a:pt x="1650" y="1230"/>
                    <a:pt x="1703" y="1244"/>
                    <a:pt x="1755" y="1244"/>
                  </a:cubicBezTo>
                  <a:cubicBezTo>
                    <a:pt x="1852" y="1244"/>
                    <a:pt x="1946" y="1196"/>
                    <a:pt x="2001" y="1107"/>
                  </a:cubicBezTo>
                  <a:lnTo>
                    <a:pt x="2259" y="692"/>
                  </a:lnTo>
                  <a:cubicBezTo>
                    <a:pt x="2344" y="555"/>
                    <a:pt x="2303" y="376"/>
                    <a:pt x="2168" y="291"/>
                  </a:cubicBezTo>
                  <a:lnTo>
                    <a:pt x="1923" y="140"/>
                  </a:lnTo>
                  <a:cubicBezTo>
                    <a:pt x="1748" y="205"/>
                    <a:pt x="1524" y="252"/>
                    <a:pt x="1246" y="252"/>
                  </a:cubicBezTo>
                  <a:cubicBezTo>
                    <a:pt x="917" y="252"/>
                    <a:pt x="512" y="185"/>
                    <a:pt x="22" y="1"/>
                  </a:cubicBezTo>
                  <a:close/>
                </a:path>
              </a:pathLst>
            </a:custGeom>
            <a:solidFill>
              <a:srgbClr val="000000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0" name="Google Shape;2280;p37"/>
            <p:cNvSpPr/>
            <p:nvPr/>
          </p:nvSpPr>
          <p:spPr>
            <a:xfrm>
              <a:off x="6905003" y="3614371"/>
              <a:ext cx="813363" cy="914412"/>
            </a:xfrm>
            <a:custGeom>
              <a:avLst/>
              <a:gdLst/>
              <a:ahLst/>
              <a:cxnLst/>
              <a:rect l="l" t="t" r="r" b="b"/>
              <a:pathLst>
                <a:path w="24711" h="27781" extrusionOk="0">
                  <a:moveTo>
                    <a:pt x="13244" y="265"/>
                  </a:moveTo>
                  <a:cubicBezTo>
                    <a:pt x="13482" y="265"/>
                    <a:pt x="13725" y="330"/>
                    <a:pt x="13943" y="464"/>
                  </a:cubicBezTo>
                  <a:lnTo>
                    <a:pt x="23769" y="6582"/>
                  </a:lnTo>
                  <a:cubicBezTo>
                    <a:pt x="24388" y="6968"/>
                    <a:pt x="24577" y="7784"/>
                    <a:pt x="24191" y="8404"/>
                  </a:cubicBezTo>
                  <a:lnTo>
                    <a:pt x="12680" y="26892"/>
                  </a:lnTo>
                  <a:cubicBezTo>
                    <a:pt x="12433" y="27289"/>
                    <a:pt x="12005" y="27516"/>
                    <a:pt x="11557" y="27516"/>
                  </a:cubicBezTo>
                  <a:cubicBezTo>
                    <a:pt x="11422" y="27516"/>
                    <a:pt x="11285" y="27494"/>
                    <a:pt x="11151" y="27452"/>
                  </a:cubicBezTo>
                  <a:cubicBezTo>
                    <a:pt x="9561" y="26943"/>
                    <a:pt x="7567" y="26127"/>
                    <a:pt x="5456" y="24797"/>
                  </a:cubicBezTo>
                  <a:cubicBezTo>
                    <a:pt x="3440" y="23528"/>
                    <a:pt x="1896" y="22154"/>
                    <a:pt x="774" y="20987"/>
                  </a:cubicBezTo>
                  <a:cubicBezTo>
                    <a:pt x="357" y="20554"/>
                    <a:pt x="291" y="19889"/>
                    <a:pt x="610" y="19377"/>
                  </a:cubicBezTo>
                  <a:lnTo>
                    <a:pt x="12121" y="889"/>
                  </a:lnTo>
                  <a:cubicBezTo>
                    <a:pt x="12371" y="485"/>
                    <a:pt x="12803" y="265"/>
                    <a:pt x="13244" y="265"/>
                  </a:cubicBezTo>
                  <a:close/>
                  <a:moveTo>
                    <a:pt x="13243" y="0"/>
                  </a:moveTo>
                  <a:cubicBezTo>
                    <a:pt x="12690" y="0"/>
                    <a:pt x="12186" y="279"/>
                    <a:pt x="11895" y="749"/>
                  </a:cubicBezTo>
                  <a:lnTo>
                    <a:pt x="384" y="19237"/>
                  </a:lnTo>
                  <a:cubicBezTo>
                    <a:pt x="0" y="19855"/>
                    <a:pt x="81" y="20650"/>
                    <a:pt x="582" y="21172"/>
                  </a:cubicBezTo>
                  <a:cubicBezTo>
                    <a:pt x="1996" y="22640"/>
                    <a:pt x="3588" y="23935"/>
                    <a:pt x="5314" y="25023"/>
                  </a:cubicBezTo>
                  <a:cubicBezTo>
                    <a:pt x="7113" y="26156"/>
                    <a:pt x="9048" y="27057"/>
                    <a:pt x="11070" y="27705"/>
                  </a:cubicBezTo>
                  <a:cubicBezTo>
                    <a:pt x="11228" y="27755"/>
                    <a:pt x="11392" y="27781"/>
                    <a:pt x="11557" y="27781"/>
                  </a:cubicBezTo>
                  <a:cubicBezTo>
                    <a:pt x="12109" y="27781"/>
                    <a:pt x="12612" y="27502"/>
                    <a:pt x="12904" y="27032"/>
                  </a:cubicBezTo>
                  <a:lnTo>
                    <a:pt x="24414" y="8544"/>
                  </a:lnTo>
                  <a:cubicBezTo>
                    <a:pt x="24639" y="8183"/>
                    <a:pt x="24710" y="7757"/>
                    <a:pt x="24614" y="7346"/>
                  </a:cubicBezTo>
                  <a:cubicBezTo>
                    <a:pt x="24518" y="6933"/>
                    <a:pt x="24266" y="6582"/>
                    <a:pt x="23906" y="6357"/>
                  </a:cubicBezTo>
                  <a:lnTo>
                    <a:pt x="14081" y="240"/>
                  </a:lnTo>
                  <a:cubicBezTo>
                    <a:pt x="13828" y="82"/>
                    <a:pt x="13540" y="0"/>
                    <a:pt x="1324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1" name="Google Shape;2281;p37"/>
            <p:cNvSpPr/>
            <p:nvPr/>
          </p:nvSpPr>
          <p:spPr>
            <a:xfrm>
              <a:off x="7215720" y="3680958"/>
              <a:ext cx="444254" cy="384842"/>
            </a:xfrm>
            <a:custGeom>
              <a:avLst/>
              <a:gdLst/>
              <a:ahLst/>
              <a:cxnLst/>
              <a:rect l="l" t="t" r="r" b="b"/>
              <a:pathLst>
                <a:path w="13497" h="11692" extrusionOk="0">
                  <a:moveTo>
                    <a:pt x="3637" y="264"/>
                  </a:moveTo>
                  <a:cubicBezTo>
                    <a:pt x="3728" y="264"/>
                    <a:pt x="3818" y="287"/>
                    <a:pt x="3900" y="339"/>
                  </a:cubicBezTo>
                  <a:lnTo>
                    <a:pt x="12892" y="5937"/>
                  </a:lnTo>
                  <a:cubicBezTo>
                    <a:pt x="13123" y="6083"/>
                    <a:pt x="13195" y="6392"/>
                    <a:pt x="13050" y="6626"/>
                  </a:cubicBezTo>
                  <a:lnTo>
                    <a:pt x="10207" y="11192"/>
                  </a:lnTo>
                  <a:cubicBezTo>
                    <a:pt x="10113" y="11344"/>
                    <a:pt x="9950" y="11428"/>
                    <a:pt x="9783" y="11428"/>
                  </a:cubicBezTo>
                  <a:cubicBezTo>
                    <a:pt x="9693" y="11428"/>
                    <a:pt x="9602" y="11404"/>
                    <a:pt x="9520" y="11352"/>
                  </a:cubicBezTo>
                  <a:lnTo>
                    <a:pt x="527" y="5755"/>
                  </a:lnTo>
                  <a:cubicBezTo>
                    <a:pt x="414" y="5684"/>
                    <a:pt x="336" y="5574"/>
                    <a:pt x="306" y="5443"/>
                  </a:cubicBezTo>
                  <a:cubicBezTo>
                    <a:pt x="275" y="5313"/>
                    <a:pt x="297" y="5180"/>
                    <a:pt x="368" y="5065"/>
                  </a:cubicBezTo>
                  <a:lnTo>
                    <a:pt x="3212" y="499"/>
                  </a:lnTo>
                  <a:cubicBezTo>
                    <a:pt x="3306" y="347"/>
                    <a:pt x="3469" y="264"/>
                    <a:pt x="3637" y="264"/>
                  </a:cubicBezTo>
                  <a:close/>
                  <a:moveTo>
                    <a:pt x="3636" y="0"/>
                  </a:moveTo>
                  <a:cubicBezTo>
                    <a:pt x="3381" y="0"/>
                    <a:pt x="3131" y="128"/>
                    <a:pt x="2987" y="361"/>
                  </a:cubicBezTo>
                  <a:lnTo>
                    <a:pt x="143" y="4927"/>
                  </a:lnTo>
                  <a:cubicBezTo>
                    <a:pt x="36" y="5100"/>
                    <a:pt x="1" y="5305"/>
                    <a:pt x="47" y="5503"/>
                  </a:cubicBezTo>
                  <a:cubicBezTo>
                    <a:pt x="94" y="5701"/>
                    <a:pt x="216" y="5870"/>
                    <a:pt x="388" y="5978"/>
                  </a:cubicBezTo>
                  <a:lnTo>
                    <a:pt x="9379" y="11575"/>
                  </a:lnTo>
                  <a:cubicBezTo>
                    <a:pt x="9505" y="11654"/>
                    <a:pt x="9644" y="11691"/>
                    <a:pt x="9781" y="11691"/>
                  </a:cubicBezTo>
                  <a:cubicBezTo>
                    <a:pt x="10037" y="11691"/>
                    <a:pt x="10287" y="11564"/>
                    <a:pt x="10430" y="11331"/>
                  </a:cubicBezTo>
                  <a:lnTo>
                    <a:pt x="13273" y="6764"/>
                  </a:lnTo>
                  <a:cubicBezTo>
                    <a:pt x="13497" y="6408"/>
                    <a:pt x="13387" y="5937"/>
                    <a:pt x="13031" y="5713"/>
                  </a:cubicBezTo>
                  <a:lnTo>
                    <a:pt x="4038" y="116"/>
                  </a:lnTo>
                  <a:cubicBezTo>
                    <a:pt x="3913" y="38"/>
                    <a:pt x="3774" y="0"/>
                    <a:pt x="363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2" name="Google Shape;2282;p37"/>
            <p:cNvSpPr/>
            <p:nvPr/>
          </p:nvSpPr>
          <p:spPr>
            <a:xfrm>
              <a:off x="6964382" y="4200026"/>
              <a:ext cx="103551" cy="92195"/>
            </a:xfrm>
            <a:custGeom>
              <a:avLst/>
              <a:gdLst/>
              <a:ahLst/>
              <a:cxnLst/>
              <a:rect l="l" t="t" r="r" b="b"/>
              <a:pathLst>
                <a:path w="3146" h="2801" extrusionOk="0">
                  <a:moveTo>
                    <a:pt x="1066" y="264"/>
                  </a:moveTo>
                  <a:cubicBezTo>
                    <a:pt x="1118" y="264"/>
                    <a:pt x="1171" y="279"/>
                    <a:pt x="1219" y="309"/>
                  </a:cubicBezTo>
                  <a:lnTo>
                    <a:pt x="2667" y="1210"/>
                  </a:lnTo>
                  <a:cubicBezTo>
                    <a:pt x="2803" y="1295"/>
                    <a:pt x="2844" y="1474"/>
                    <a:pt x="2761" y="1610"/>
                  </a:cubicBezTo>
                  <a:lnTo>
                    <a:pt x="2268" y="2401"/>
                  </a:lnTo>
                  <a:cubicBezTo>
                    <a:pt x="2214" y="2488"/>
                    <a:pt x="2118" y="2538"/>
                    <a:pt x="2022" y="2538"/>
                  </a:cubicBezTo>
                  <a:cubicBezTo>
                    <a:pt x="1970" y="2538"/>
                    <a:pt x="1917" y="2523"/>
                    <a:pt x="1869" y="2493"/>
                  </a:cubicBezTo>
                  <a:lnTo>
                    <a:pt x="421" y="1592"/>
                  </a:lnTo>
                  <a:cubicBezTo>
                    <a:pt x="285" y="1507"/>
                    <a:pt x="242" y="1328"/>
                    <a:pt x="327" y="1192"/>
                  </a:cubicBezTo>
                  <a:lnTo>
                    <a:pt x="820" y="402"/>
                  </a:lnTo>
                  <a:cubicBezTo>
                    <a:pt x="874" y="314"/>
                    <a:pt x="970" y="264"/>
                    <a:pt x="1066" y="264"/>
                  </a:cubicBezTo>
                  <a:close/>
                  <a:moveTo>
                    <a:pt x="1066" y="1"/>
                  </a:moveTo>
                  <a:cubicBezTo>
                    <a:pt x="873" y="1"/>
                    <a:pt x="698" y="97"/>
                    <a:pt x="596" y="262"/>
                  </a:cubicBezTo>
                  <a:lnTo>
                    <a:pt x="103" y="1052"/>
                  </a:lnTo>
                  <a:cubicBezTo>
                    <a:pt x="24" y="1178"/>
                    <a:pt x="1" y="1326"/>
                    <a:pt x="34" y="1471"/>
                  </a:cubicBezTo>
                  <a:cubicBezTo>
                    <a:pt x="67" y="1615"/>
                    <a:pt x="155" y="1738"/>
                    <a:pt x="282" y="1816"/>
                  </a:cubicBezTo>
                  <a:lnTo>
                    <a:pt x="1730" y="2717"/>
                  </a:lnTo>
                  <a:cubicBezTo>
                    <a:pt x="1817" y="2772"/>
                    <a:pt x="1918" y="2801"/>
                    <a:pt x="2022" y="2801"/>
                  </a:cubicBezTo>
                  <a:cubicBezTo>
                    <a:pt x="2215" y="2801"/>
                    <a:pt x="2390" y="2704"/>
                    <a:pt x="2493" y="2539"/>
                  </a:cubicBezTo>
                  <a:lnTo>
                    <a:pt x="2985" y="1749"/>
                  </a:lnTo>
                  <a:cubicBezTo>
                    <a:pt x="3146" y="1490"/>
                    <a:pt x="3066" y="1147"/>
                    <a:pt x="2806" y="986"/>
                  </a:cubicBezTo>
                  <a:lnTo>
                    <a:pt x="1358" y="84"/>
                  </a:lnTo>
                  <a:cubicBezTo>
                    <a:pt x="1271" y="29"/>
                    <a:pt x="1170" y="1"/>
                    <a:pt x="106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3" name="Google Shape;2283;p37"/>
            <p:cNvSpPr/>
            <p:nvPr/>
          </p:nvSpPr>
          <p:spPr>
            <a:xfrm>
              <a:off x="7000983" y="4230439"/>
              <a:ext cx="28044" cy="28998"/>
            </a:xfrm>
            <a:custGeom>
              <a:avLst/>
              <a:gdLst/>
              <a:ahLst/>
              <a:cxnLst/>
              <a:rect l="l" t="t" r="r" b="b"/>
              <a:pathLst>
                <a:path w="852" h="881" extrusionOk="0">
                  <a:moveTo>
                    <a:pt x="537" y="207"/>
                  </a:moveTo>
                  <a:cubicBezTo>
                    <a:pt x="544" y="207"/>
                    <a:pt x="550" y="208"/>
                    <a:pt x="556" y="210"/>
                  </a:cubicBezTo>
                  <a:cubicBezTo>
                    <a:pt x="592" y="217"/>
                    <a:pt x="611" y="238"/>
                    <a:pt x="613" y="270"/>
                  </a:cubicBezTo>
                  <a:cubicBezTo>
                    <a:pt x="618" y="344"/>
                    <a:pt x="544" y="460"/>
                    <a:pt x="491" y="537"/>
                  </a:cubicBezTo>
                  <a:cubicBezTo>
                    <a:pt x="463" y="575"/>
                    <a:pt x="444" y="610"/>
                    <a:pt x="410" y="638"/>
                  </a:cubicBezTo>
                  <a:cubicBezTo>
                    <a:pt x="392" y="654"/>
                    <a:pt x="375" y="667"/>
                    <a:pt x="351" y="667"/>
                  </a:cubicBezTo>
                  <a:cubicBezTo>
                    <a:pt x="345" y="667"/>
                    <a:pt x="338" y="666"/>
                    <a:pt x="330" y="664"/>
                  </a:cubicBezTo>
                  <a:cubicBezTo>
                    <a:pt x="314" y="662"/>
                    <a:pt x="301" y="648"/>
                    <a:pt x="290" y="636"/>
                  </a:cubicBezTo>
                  <a:cubicBezTo>
                    <a:pt x="260" y="610"/>
                    <a:pt x="283" y="572"/>
                    <a:pt x="289" y="541"/>
                  </a:cubicBezTo>
                  <a:cubicBezTo>
                    <a:pt x="317" y="447"/>
                    <a:pt x="364" y="378"/>
                    <a:pt x="431" y="287"/>
                  </a:cubicBezTo>
                  <a:cubicBezTo>
                    <a:pt x="459" y="253"/>
                    <a:pt x="485" y="223"/>
                    <a:pt x="500" y="216"/>
                  </a:cubicBezTo>
                  <a:cubicBezTo>
                    <a:pt x="510" y="210"/>
                    <a:pt x="524" y="207"/>
                    <a:pt x="537" y="207"/>
                  </a:cubicBezTo>
                  <a:close/>
                  <a:moveTo>
                    <a:pt x="554" y="1"/>
                  </a:moveTo>
                  <a:cubicBezTo>
                    <a:pt x="522" y="1"/>
                    <a:pt x="490" y="6"/>
                    <a:pt x="457" y="16"/>
                  </a:cubicBezTo>
                  <a:cubicBezTo>
                    <a:pt x="450" y="18"/>
                    <a:pt x="443" y="20"/>
                    <a:pt x="437" y="25"/>
                  </a:cubicBezTo>
                  <a:cubicBezTo>
                    <a:pt x="306" y="85"/>
                    <a:pt x="234" y="212"/>
                    <a:pt x="168" y="330"/>
                  </a:cubicBezTo>
                  <a:cubicBezTo>
                    <a:pt x="88" y="466"/>
                    <a:pt x="1" y="617"/>
                    <a:pt x="118" y="768"/>
                  </a:cubicBezTo>
                  <a:cubicBezTo>
                    <a:pt x="135" y="789"/>
                    <a:pt x="157" y="812"/>
                    <a:pt x="188" y="832"/>
                  </a:cubicBezTo>
                  <a:cubicBezTo>
                    <a:pt x="235" y="866"/>
                    <a:pt x="284" y="880"/>
                    <a:pt x="333" y="880"/>
                  </a:cubicBezTo>
                  <a:cubicBezTo>
                    <a:pt x="492" y="880"/>
                    <a:pt x="647" y="724"/>
                    <a:pt x="724" y="584"/>
                  </a:cubicBezTo>
                  <a:cubicBezTo>
                    <a:pt x="754" y="543"/>
                    <a:pt x="777" y="497"/>
                    <a:pt x="799" y="444"/>
                  </a:cubicBezTo>
                  <a:cubicBezTo>
                    <a:pt x="852" y="303"/>
                    <a:pt x="845" y="127"/>
                    <a:pt x="687" y="36"/>
                  </a:cubicBezTo>
                  <a:cubicBezTo>
                    <a:pt x="642" y="11"/>
                    <a:pt x="598" y="1"/>
                    <a:pt x="55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4" name="Google Shape;2284;p37"/>
            <p:cNvSpPr/>
            <p:nvPr/>
          </p:nvSpPr>
          <p:spPr>
            <a:xfrm>
              <a:off x="7004011" y="4136368"/>
              <a:ext cx="103551" cy="92228"/>
            </a:xfrm>
            <a:custGeom>
              <a:avLst/>
              <a:gdLst/>
              <a:ahLst/>
              <a:cxnLst/>
              <a:rect l="l" t="t" r="r" b="b"/>
              <a:pathLst>
                <a:path w="3146" h="2802" extrusionOk="0">
                  <a:moveTo>
                    <a:pt x="1065" y="265"/>
                  </a:moveTo>
                  <a:cubicBezTo>
                    <a:pt x="1117" y="265"/>
                    <a:pt x="1170" y="280"/>
                    <a:pt x="1218" y="309"/>
                  </a:cubicBezTo>
                  <a:lnTo>
                    <a:pt x="2666" y="1211"/>
                  </a:lnTo>
                  <a:cubicBezTo>
                    <a:pt x="2802" y="1296"/>
                    <a:pt x="2845" y="1474"/>
                    <a:pt x="2760" y="1611"/>
                  </a:cubicBezTo>
                  <a:lnTo>
                    <a:pt x="2267" y="2401"/>
                  </a:lnTo>
                  <a:cubicBezTo>
                    <a:pt x="2213" y="2489"/>
                    <a:pt x="2117" y="2538"/>
                    <a:pt x="2022" y="2538"/>
                  </a:cubicBezTo>
                  <a:cubicBezTo>
                    <a:pt x="1969" y="2538"/>
                    <a:pt x="1916" y="2523"/>
                    <a:pt x="1868" y="2494"/>
                  </a:cubicBezTo>
                  <a:lnTo>
                    <a:pt x="420" y="1592"/>
                  </a:lnTo>
                  <a:cubicBezTo>
                    <a:pt x="285" y="1507"/>
                    <a:pt x="243" y="1329"/>
                    <a:pt x="328" y="1192"/>
                  </a:cubicBezTo>
                  <a:lnTo>
                    <a:pt x="819" y="402"/>
                  </a:lnTo>
                  <a:cubicBezTo>
                    <a:pt x="874" y="314"/>
                    <a:pt x="969" y="265"/>
                    <a:pt x="1065" y="265"/>
                  </a:cubicBezTo>
                  <a:close/>
                  <a:moveTo>
                    <a:pt x="1065" y="0"/>
                  </a:moveTo>
                  <a:cubicBezTo>
                    <a:pt x="873" y="0"/>
                    <a:pt x="697" y="97"/>
                    <a:pt x="595" y="262"/>
                  </a:cubicBezTo>
                  <a:lnTo>
                    <a:pt x="102" y="1053"/>
                  </a:lnTo>
                  <a:cubicBezTo>
                    <a:pt x="25" y="1179"/>
                    <a:pt x="0" y="1326"/>
                    <a:pt x="33" y="1472"/>
                  </a:cubicBezTo>
                  <a:cubicBezTo>
                    <a:pt x="68" y="1615"/>
                    <a:pt x="155" y="1739"/>
                    <a:pt x="281" y="1815"/>
                  </a:cubicBezTo>
                  <a:lnTo>
                    <a:pt x="1729" y="2718"/>
                  </a:lnTo>
                  <a:cubicBezTo>
                    <a:pt x="1817" y="2772"/>
                    <a:pt x="1918" y="2802"/>
                    <a:pt x="2022" y="2802"/>
                  </a:cubicBezTo>
                  <a:cubicBezTo>
                    <a:pt x="2214" y="2802"/>
                    <a:pt x="2390" y="2704"/>
                    <a:pt x="2492" y="2539"/>
                  </a:cubicBezTo>
                  <a:lnTo>
                    <a:pt x="2984" y="1749"/>
                  </a:lnTo>
                  <a:cubicBezTo>
                    <a:pt x="3145" y="1490"/>
                    <a:pt x="3067" y="1147"/>
                    <a:pt x="2807" y="986"/>
                  </a:cubicBezTo>
                  <a:lnTo>
                    <a:pt x="1358" y="84"/>
                  </a:lnTo>
                  <a:cubicBezTo>
                    <a:pt x="1270" y="30"/>
                    <a:pt x="1169" y="0"/>
                    <a:pt x="106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5" name="Google Shape;2285;p37"/>
            <p:cNvSpPr/>
            <p:nvPr/>
          </p:nvSpPr>
          <p:spPr>
            <a:xfrm>
              <a:off x="7046603" y="4166979"/>
              <a:ext cx="22415" cy="30413"/>
            </a:xfrm>
            <a:custGeom>
              <a:avLst/>
              <a:gdLst/>
              <a:ahLst/>
              <a:cxnLst/>
              <a:rect l="l" t="t" r="r" b="b"/>
              <a:pathLst>
                <a:path w="681" h="924" extrusionOk="0">
                  <a:moveTo>
                    <a:pt x="462" y="0"/>
                  </a:moveTo>
                  <a:cubicBezTo>
                    <a:pt x="447" y="4"/>
                    <a:pt x="205" y="118"/>
                    <a:pt x="169" y="166"/>
                  </a:cubicBezTo>
                  <a:cubicBezTo>
                    <a:pt x="160" y="180"/>
                    <a:pt x="266" y="284"/>
                    <a:pt x="280" y="293"/>
                  </a:cubicBezTo>
                  <a:cubicBezTo>
                    <a:pt x="283" y="295"/>
                    <a:pt x="286" y="296"/>
                    <a:pt x="289" y="296"/>
                  </a:cubicBezTo>
                  <a:cubicBezTo>
                    <a:pt x="313" y="296"/>
                    <a:pt x="347" y="259"/>
                    <a:pt x="362" y="259"/>
                  </a:cubicBezTo>
                  <a:cubicBezTo>
                    <a:pt x="363" y="259"/>
                    <a:pt x="365" y="260"/>
                    <a:pt x="366" y="261"/>
                  </a:cubicBezTo>
                  <a:cubicBezTo>
                    <a:pt x="362" y="268"/>
                    <a:pt x="359" y="274"/>
                    <a:pt x="354" y="282"/>
                  </a:cubicBezTo>
                  <a:cubicBezTo>
                    <a:pt x="264" y="427"/>
                    <a:pt x="160" y="561"/>
                    <a:pt x="71" y="707"/>
                  </a:cubicBezTo>
                  <a:lnTo>
                    <a:pt x="3" y="815"/>
                  </a:lnTo>
                  <a:lnTo>
                    <a:pt x="1" y="816"/>
                  </a:lnTo>
                  <a:cubicBezTo>
                    <a:pt x="30" y="840"/>
                    <a:pt x="69" y="869"/>
                    <a:pt x="106" y="894"/>
                  </a:cubicBezTo>
                  <a:cubicBezTo>
                    <a:pt x="129" y="907"/>
                    <a:pt x="158" y="923"/>
                    <a:pt x="176" y="923"/>
                  </a:cubicBezTo>
                  <a:cubicBezTo>
                    <a:pt x="182" y="923"/>
                    <a:pt x="187" y="921"/>
                    <a:pt x="190" y="916"/>
                  </a:cubicBezTo>
                  <a:cubicBezTo>
                    <a:pt x="205" y="890"/>
                    <a:pt x="222" y="863"/>
                    <a:pt x="238" y="836"/>
                  </a:cubicBezTo>
                  <a:cubicBezTo>
                    <a:pt x="346" y="664"/>
                    <a:pt x="462" y="506"/>
                    <a:pt x="569" y="332"/>
                  </a:cubicBezTo>
                  <a:cubicBezTo>
                    <a:pt x="609" y="270"/>
                    <a:pt x="647" y="208"/>
                    <a:pt x="681" y="140"/>
                  </a:cubicBezTo>
                  <a:cubicBezTo>
                    <a:pt x="642" y="111"/>
                    <a:pt x="605" y="86"/>
                    <a:pt x="565" y="61"/>
                  </a:cubicBezTo>
                  <a:cubicBezTo>
                    <a:pt x="531" y="40"/>
                    <a:pt x="498" y="20"/>
                    <a:pt x="46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6" name="Google Shape;2286;p37"/>
            <p:cNvSpPr/>
            <p:nvPr/>
          </p:nvSpPr>
          <p:spPr>
            <a:xfrm>
              <a:off x="7043674" y="4072744"/>
              <a:ext cx="103551" cy="92195"/>
            </a:xfrm>
            <a:custGeom>
              <a:avLst/>
              <a:gdLst/>
              <a:ahLst/>
              <a:cxnLst/>
              <a:rect l="l" t="t" r="r" b="b"/>
              <a:pathLst>
                <a:path w="3146" h="2801" extrusionOk="0">
                  <a:moveTo>
                    <a:pt x="1066" y="264"/>
                  </a:moveTo>
                  <a:cubicBezTo>
                    <a:pt x="1118" y="264"/>
                    <a:pt x="1171" y="279"/>
                    <a:pt x="1219" y="309"/>
                  </a:cubicBezTo>
                  <a:lnTo>
                    <a:pt x="2667" y="1210"/>
                  </a:lnTo>
                  <a:cubicBezTo>
                    <a:pt x="2802" y="1295"/>
                    <a:pt x="2844" y="1473"/>
                    <a:pt x="2759" y="1610"/>
                  </a:cubicBezTo>
                  <a:lnTo>
                    <a:pt x="2268" y="2400"/>
                  </a:lnTo>
                  <a:cubicBezTo>
                    <a:pt x="2214" y="2488"/>
                    <a:pt x="2118" y="2537"/>
                    <a:pt x="2022" y="2537"/>
                  </a:cubicBezTo>
                  <a:cubicBezTo>
                    <a:pt x="1970" y="2537"/>
                    <a:pt x="1917" y="2523"/>
                    <a:pt x="1869" y="2493"/>
                  </a:cubicBezTo>
                  <a:lnTo>
                    <a:pt x="421" y="1592"/>
                  </a:lnTo>
                  <a:cubicBezTo>
                    <a:pt x="284" y="1507"/>
                    <a:pt x="242" y="1327"/>
                    <a:pt x="327" y="1192"/>
                  </a:cubicBezTo>
                  <a:lnTo>
                    <a:pt x="820" y="401"/>
                  </a:lnTo>
                  <a:cubicBezTo>
                    <a:pt x="874" y="314"/>
                    <a:pt x="970" y="264"/>
                    <a:pt x="1066" y="264"/>
                  </a:cubicBezTo>
                  <a:close/>
                  <a:moveTo>
                    <a:pt x="1066" y="0"/>
                  </a:moveTo>
                  <a:cubicBezTo>
                    <a:pt x="873" y="0"/>
                    <a:pt x="697" y="97"/>
                    <a:pt x="594" y="262"/>
                  </a:cubicBezTo>
                  <a:lnTo>
                    <a:pt x="103" y="1051"/>
                  </a:lnTo>
                  <a:cubicBezTo>
                    <a:pt x="24" y="1178"/>
                    <a:pt x="1" y="1326"/>
                    <a:pt x="34" y="1471"/>
                  </a:cubicBezTo>
                  <a:cubicBezTo>
                    <a:pt x="67" y="1614"/>
                    <a:pt x="155" y="1736"/>
                    <a:pt x="280" y="1815"/>
                  </a:cubicBezTo>
                  <a:lnTo>
                    <a:pt x="1729" y="2716"/>
                  </a:lnTo>
                  <a:cubicBezTo>
                    <a:pt x="1817" y="2772"/>
                    <a:pt x="1918" y="2800"/>
                    <a:pt x="2022" y="2800"/>
                  </a:cubicBezTo>
                  <a:cubicBezTo>
                    <a:pt x="2215" y="2800"/>
                    <a:pt x="2390" y="2704"/>
                    <a:pt x="2492" y="2539"/>
                  </a:cubicBezTo>
                  <a:lnTo>
                    <a:pt x="2985" y="1748"/>
                  </a:lnTo>
                  <a:cubicBezTo>
                    <a:pt x="3146" y="1490"/>
                    <a:pt x="3067" y="1146"/>
                    <a:pt x="2806" y="985"/>
                  </a:cubicBezTo>
                  <a:lnTo>
                    <a:pt x="1358" y="83"/>
                  </a:lnTo>
                  <a:cubicBezTo>
                    <a:pt x="1270" y="29"/>
                    <a:pt x="1169" y="0"/>
                    <a:pt x="106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7" name="Google Shape;2287;p37"/>
            <p:cNvSpPr/>
            <p:nvPr/>
          </p:nvSpPr>
          <p:spPr>
            <a:xfrm>
              <a:off x="7083501" y="4104803"/>
              <a:ext cx="25443" cy="29130"/>
            </a:xfrm>
            <a:custGeom>
              <a:avLst/>
              <a:gdLst/>
              <a:ahLst/>
              <a:cxnLst/>
              <a:rect l="l" t="t" r="r" b="b"/>
              <a:pathLst>
                <a:path w="773" h="885" extrusionOk="0">
                  <a:moveTo>
                    <a:pt x="517" y="204"/>
                  </a:moveTo>
                  <a:cubicBezTo>
                    <a:pt x="519" y="204"/>
                    <a:pt x="520" y="205"/>
                    <a:pt x="519" y="207"/>
                  </a:cubicBezTo>
                  <a:lnTo>
                    <a:pt x="366" y="446"/>
                  </a:lnTo>
                  <a:cubicBezTo>
                    <a:pt x="342" y="436"/>
                    <a:pt x="217" y="352"/>
                    <a:pt x="217" y="352"/>
                  </a:cubicBezTo>
                  <a:cubicBezTo>
                    <a:pt x="228" y="344"/>
                    <a:pt x="488" y="204"/>
                    <a:pt x="517" y="204"/>
                  </a:cubicBezTo>
                  <a:close/>
                  <a:moveTo>
                    <a:pt x="591" y="1"/>
                  </a:moveTo>
                  <a:cubicBezTo>
                    <a:pt x="265" y="148"/>
                    <a:pt x="145" y="233"/>
                    <a:pt x="91" y="256"/>
                  </a:cubicBezTo>
                  <a:cubicBezTo>
                    <a:pt x="31" y="343"/>
                    <a:pt x="2" y="414"/>
                    <a:pt x="0" y="426"/>
                  </a:cubicBezTo>
                  <a:cubicBezTo>
                    <a:pt x="0" y="434"/>
                    <a:pt x="224" y="567"/>
                    <a:pt x="239" y="582"/>
                  </a:cubicBezTo>
                  <a:cubicBezTo>
                    <a:pt x="232" y="591"/>
                    <a:pt x="90" y="785"/>
                    <a:pt x="91" y="790"/>
                  </a:cubicBezTo>
                  <a:cubicBezTo>
                    <a:pt x="190" y="850"/>
                    <a:pt x="237" y="884"/>
                    <a:pt x="256" y="884"/>
                  </a:cubicBezTo>
                  <a:cubicBezTo>
                    <a:pt x="257" y="884"/>
                    <a:pt x="258" y="884"/>
                    <a:pt x="259" y="884"/>
                  </a:cubicBezTo>
                  <a:cubicBezTo>
                    <a:pt x="275" y="869"/>
                    <a:pt x="398" y="694"/>
                    <a:pt x="398" y="694"/>
                  </a:cubicBezTo>
                  <a:lnTo>
                    <a:pt x="398" y="694"/>
                  </a:lnTo>
                  <a:cubicBezTo>
                    <a:pt x="398" y="694"/>
                    <a:pt x="398" y="694"/>
                    <a:pt x="398" y="694"/>
                  </a:cubicBezTo>
                  <a:cubicBezTo>
                    <a:pt x="422" y="704"/>
                    <a:pt x="441" y="726"/>
                    <a:pt x="468" y="735"/>
                  </a:cubicBezTo>
                  <a:lnTo>
                    <a:pt x="578" y="575"/>
                  </a:lnTo>
                  <a:cubicBezTo>
                    <a:pt x="559" y="565"/>
                    <a:pt x="531" y="539"/>
                    <a:pt x="510" y="529"/>
                  </a:cubicBezTo>
                  <a:lnTo>
                    <a:pt x="501" y="527"/>
                  </a:lnTo>
                  <a:cubicBezTo>
                    <a:pt x="517" y="491"/>
                    <a:pt x="771" y="113"/>
                    <a:pt x="773" y="109"/>
                  </a:cubicBezTo>
                  <a:lnTo>
                    <a:pt x="771" y="108"/>
                  </a:lnTo>
                  <a:cubicBezTo>
                    <a:pt x="749" y="90"/>
                    <a:pt x="606" y="8"/>
                    <a:pt x="59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8" name="Google Shape;2288;p37"/>
            <p:cNvSpPr/>
            <p:nvPr/>
          </p:nvSpPr>
          <p:spPr>
            <a:xfrm>
              <a:off x="7083270" y="4009054"/>
              <a:ext cx="103551" cy="92228"/>
            </a:xfrm>
            <a:custGeom>
              <a:avLst/>
              <a:gdLst/>
              <a:ahLst/>
              <a:cxnLst/>
              <a:rect l="l" t="t" r="r" b="b"/>
              <a:pathLst>
                <a:path w="3146" h="2802" extrusionOk="0">
                  <a:moveTo>
                    <a:pt x="1066" y="266"/>
                  </a:moveTo>
                  <a:cubicBezTo>
                    <a:pt x="1118" y="266"/>
                    <a:pt x="1171" y="281"/>
                    <a:pt x="1219" y="309"/>
                  </a:cubicBezTo>
                  <a:lnTo>
                    <a:pt x="2667" y="1212"/>
                  </a:lnTo>
                  <a:cubicBezTo>
                    <a:pt x="2803" y="1297"/>
                    <a:pt x="2846" y="1474"/>
                    <a:pt x="2761" y="1612"/>
                  </a:cubicBezTo>
                  <a:lnTo>
                    <a:pt x="2268" y="2401"/>
                  </a:lnTo>
                  <a:cubicBezTo>
                    <a:pt x="2214" y="2489"/>
                    <a:pt x="2118" y="2538"/>
                    <a:pt x="2022" y="2538"/>
                  </a:cubicBezTo>
                  <a:cubicBezTo>
                    <a:pt x="1970" y="2538"/>
                    <a:pt x="1917" y="2524"/>
                    <a:pt x="1869" y="2495"/>
                  </a:cubicBezTo>
                  <a:lnTo>
                    <a:pt x="421" y="1593"/>
                  </a:lnTo>
                  <a:cubicBezTo>
                    <a:pt x="285" y="1506"/>
                    <a:pt x="242" y="1329"/>
                    <a:pt x="327" y="1193"/>
                  </a:cubicBezTo>
                  <a:lnTo>
                    <a:pt x="820" y="403"/>
                  </a:lnTo>
                  <a:cubicBezTo>
                    <a:pt x="874" y="315"/>
                    <a:pt x="970" y="266"/>
                    <a:pt x="1066" y="266"/>
                  </a:cubicBezTo>
                  <a:close/>
                  <a:moveTo>
                    <a:pt x="1066" y="1"/>
                  </a:moveTo>
                  <a:cubicBezTo>
                    <a:pt x="873" y="1"/>
                    <a:pt x="698" y="98"/>
                    <a:pt x="596" y="263"/>
                  </a:cubicBezTo>
                  <a:lnTo>
                    <a:pt x="103" y="1053"/>
                  </a:lnTo>
                  <a:cubicBezTo>
                    <a:pt x="24" y="1180"/>
                    <a:pt x="1" y="1327"/>
                    <a:pt x="34" y="1472"/>
                  </a:cubicBezTo>
                  <a:cubicBezTo>
                    <a:pt x="69" y="1616"/>
                    <a:pt x="155" y="1738"/>
                    <a:pt x="282" y="1816"/>
                  </a:cubicBezTo>
                  <a:lnTo>
                    <a:pt x="1730" y="2718"/>
                  </a:lnTo>
                  <a:cubicBezTo>
                    <a:pt x="1817" y="2772"/>
                    <a:pt x="1918" y="2801"/>
                    <a:pt x="2022" y="2801"/>
                  </a:cubicBezTo>
                  <a:cubicBezTo>
                    <a:pt x="2215" y="2801"/>
                    <a:pt x="2390" y="2704"/>
                    <a:pt x="2493" y="2539"/>
                  </a:cubicBezTo>
                  <a:lnTo>
                    <a:pt x="2985" y="1750"/>
                  </a:lnTo>
                  <a:cubicBezTo>
                    <a:pt x="3146" y="1490"/>
                    <a:pt x="3067" y="1147"/>
                    <a:pt x="2806" y="986"/>
                  </a:cubicBezTo>
                  <a:lnTo>
                    <a:pt x="1358" y="85"/>
                  </a:lnTo>
                  <a:cubicBezTo>
                    <a:pt x="1271" y="30"/>
                    <a:pt x="1170" y="1"/>
                    <a:pt x="106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9" name="Google Shape;2289;p37"/>
            <p:cNvSpPr/>
            <p:nvPr/>
          </p:nvSpPr>
          <p:spPr>
            <a:xfrm>
              <a:off x="7118720" y="4036340"/>
              <a:ext cx="32750" cy="29294"/>
            </a:xfrm>
            <a:custGeom>
              <a:avLst/>
              <a:gdLst/>
              <a:ahLst/>
              <a:cxnLst/>
              <a:rect l="l" t="t" r="r" b="b"/>
              <a:pathLst>
                <a:path w="995" h="890" extrusionOk="0">
                  <a:moveTo>
                    <a:pt x="505" y="1"/>
                  </a:moveTo>
                  <a:lnTo>
                    <a:pt x="504" y="2"/>
                  </a:lnTo>
                  <a:cubicBezTo>
                    <a:pt x="474" y="45"/>
                    <a:pt x="439" y="106"/>
                    <a:pt x="403" y="152"/>
                  </a:cubicBezTo>
                  <a:lnTo>
                    <a:pt x="405" y="154"/>
                  </a:lnTo>
                  <a:cubicBezTo>
                    <a:pt x="484" y="198"/>
                    <a:pt x="604" y="283"/>
                    <a:pt x="686" y="342"/>
                  </a:cubicBezTo>
                  <a:cubicBezTo>
                    <a:pt x="469" y="490"/>
                    <a:pt x="240" y="627"/>
                    <a:pt x="1" y="783"/>
                  </a:cubicBezTo>
                  <a:cubicBezTo>
                    <a:pt x="38" y="822"/>
                    <a:pt x="127" y="861"/>
                    <a:pt x="173" y="889"/>
                  </a:cubicBezTo>
                  <a:cubicBezTo>
                    <a:pt x="413" y="742"/>
                    <a:pt x="676" y="618"/>
                    <a:pt x="896" y="466"/>
                  </a:cubicBezTo>
                  <a:cubicBezTo>
                    <a:pt x="931" y="407"/>
                    <a:pt x="952" y="365"/>
                    <a:pt x="993" y="309"/>
                  </a:cubicBezTo>
                  <a:lnTo>
                    <a:pt x="994" y="308"/>
                  </a:lnTo>
                  <a:cubicBezTo>
                    <a:pt x="856" y="202"/>
                    <a:pt x="664" y="95"/>
                    <a:pt x="50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0" name="Google Shape;2290;p37"/>
            <p:cNvSpPr/>
            <p:nvPr/>
          </p:nvSpPr>
          <p:spPr>
            <a:xfrm>
              <a:off x="7122900" y="3945429"/>
              <a:ext cx="101609" cy="92228"/>
            </a:xfrm>
            <a:custGeom>
              <a:avLst/>
              <a:gdLst/>
              <a:ahLst/>
              <a:cxnLst/>
              <a:rect l="l" t="t" r="r" b="b"/>
              <a:pathLst>
                <a:path w="3087" h="2802" extrusionOk="0">
                  <a:moveTo>
                    <a:pt x="1067" y="264"/>
                  </a:moveTo>
                  <a:cubicBezTo>
                    <a:pt x="1118" y="264"/>
                    <a:pt x="1172" y="278"/>
                    <a:pt x="1219" y="307"/>
                  </a:cubicBezTo>
                  <a:lnTo>
                    <a:pt x="2668" y="1209"/>
                  </a:lnTo>
                  <a:cubicBezTo>
                    <a:pt x="2804" y="1294"/>
                    <a:pt x="2845" y="1472"/>
                    <a:pt x="2761" y="1608"/>
                  </a:cubicBezTo>
                  <a:lnTo>
                    <a:pt x="2270" y="2398"/>
                  </a:lnTo>
                  <a:cubicBezTo>
                    <a:pt x="2213" y="2487"/>
                    <a:pt x="2118" y="2535"/>
                    <a:pt x="2022" y="2535"/>
                  </a:cubicBezTo>
                  <a:cubicBezTo>
                    <a:pt x="1969" y="2535"/>
                    <a:pt x="1916" y="2520"/>
                    <a:pt x="1868" y="2491"/>
                  </a:cubicBezTo>
                  <a:lnTo>
                    <a:pt x="420" y="1589"/>
                  </a:lnTo>
                  <a:cubicBezTo>
                    <a:pt x="323" y="1529"/>
                    <a:pt x="275" y="1419"/>
                    <a:pt x="286" y="1312"/>
                  </a:cubicBezTo>
                  <a:cubicBezTo>
                    <a:pt x="292" y="1270"/>
                    <a:pt x="304" y="1230"/>
                    <a:pt x="329" y="1190"/>
                  </a:cubicBezTo>
                  <a:lnTo>
                    <a:pt x="820" y="401"/>
                  </a:lnTo>
                  <a:cubicBezTo>
                    <a:pt x="876" y="312"/>
                    <a:pt x="972" y="264"/>
                    <a:pt x="1067" y="264"/>
                  </a:cubicBezTo>
                  <a:close/>
                  <a:moveTo>
                    <a:pt x="1067" y="1"/>
                  </a:moveTo>
                  <a:cubicBezTo>
                    <a:pt x="874" y="1"/>
                    <a:pt x="698" y="98"/>
                    <a:pt x="596" y="261"/>
                  </a:cubicBezTo>
                  <a:lnTo>
                    <a:pt x="104" y="1051"/>
                  </a:lnTo>
                  <a:cubicBezTo>
                    <a:pt x="60" y="1123"/>
                    <a:pt x="32" y="1201"/>
                    <a:pt x="25" y="1285"/>
                  </a:cubicBezTo>
                  <a:cubicBezTo>
                    <a:pt x="0" y="1493"/>
                    <a:pt x="100" y="1703"/>
                    <a:pt x="281" y="1816"/>
                  </a:cubicBezTo>
                  <a:lnTo>
                    <a:pt x="1729" y="2717"/>
                  </a:lnTo>
                  <a:cubicBezTo>
                    <a:pt x="1817" y="2772"/>
                    <a:pt x="1918" y="2801"/>
                    <a:pt x="2022" y="2801"/>
                  </a:cubicBezTo>
                  <a:cubicBezTo>
                    <a:pt x="2214" y="2801"/>
                    <a:pt x="2391" y="2702"/>
                    <a:pt x="2493" y="2539"/>
                  </a:cubicBezTo>
                  <a:lnTo>
                    <a:pt x="2984" y="1749"/>
                  </a:lnTo>
                  <a:cubicBezTo>
                    <a:pt x="3063" y="1624"/>
                    <a:pt x="3087" y="1475"/>
                    <a:pt x="3054" y="1330"/>
                  </a:cubicBezTo>
                  <a:cubicBezTo>
                    <a:pt x="3021" y="1186"/>
                    <a:pt x="2932" y="1064"/>
                    <a:pt x="2808" y="986"/>
                  </a:cubicBezTo>
                  <a:lnTo>
                    <a:pt x="1360" y="84"/>
                  </a:lnTo>
                  <a:cubicBezTo>
                    <a:pt x="1272" y="29"/>
                    <a:pt x="1170" y="1"/>
                    <a:pt x="106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1" name="Google Shape;2291;p37"/>
            <p:cNvSpPr/>
            <p:nvPr/>
          </p:nvSpPr>
          <p:spPr>
            <a:xfrm>
              <a:off x="7148080" y="3966166"/>
              <a:ext cx="31598" cy="37095"/>
            </a:xfrm>
            <a:custGeom>
              <a:avLst/>
              <a:gdLst/>
              <a:ahLst/>
              <a:cxnLst/>
              <a:rect l="l" t="t" r="r" b="b"/>
              <a:pathLst>
                <a:path w="960" h="1127" extrusionOk="0">
                  <a:moveTo>
                    <a:pt x="548" y="261"/>
                  </a:moveTo>
                  <a:cubicBezTo>
                    <a:pt x="614" y="273"/>
                    <a:pt x="673" y="302"/>
                    <a:pt x="686" y="353"/>
                  </a:cubicBezTo>
                  <a:cubicBezTo>
                    <a:pt x="705" y="404"/>
                    <a:pt x="659" y="479"/>
                    <a:pt x="604" y="479"/>
                  </a:cubicBezTo>
                  <a:cubicBezTo>
                    <a:pt x="596" y="479"/>
                    <a:pt x="589" y="478"/>
                    <a:pt x="581" y="475"/>
                  </a:cubicBezTo>
                  <a:cubicBezTo>
                    <a:pt x="542" y="458"/>
                    <a:pt x="500" y="430"/>
                    <a:pt x="467" y="405"/>
                  </a:cubicBezTo>
                  <a:lnTo>
                    <a:pt x="465" y="404"/>
                  </a:lnTo>
                  <a:cubicBezTo>
                    <a:pt x="483" y="367"/>
                    <a:pt x="528" y="303"/>
                    <a:pt x="548" y="261"/>
                  </a:cubicBezTo>
                  <a:close/>
                  <a:moveTo>
                    <a:pt x="0" y="793"/>
                  </a:moveTo>
                  <a:lnTo>
                    <a:pt x="0" y="793"/>
                  </a:lnTo>
                  <a:cubicBezTo>
                    <a:pt x="0" y="793"/>
                    <a:pt x="0" y="793"/>
                    <a:pt x="0" y="793"/>
                  </a:cubicBezTo>
                  <a:lnTo>
                    <a:pt x="0" y="793"/>
                  </a:lnTo>
                  <a:cubicBezTo>
                    <a:pt x="0" y="793"/>
                    <a:pt x="0" y="793"/>
                    <a:pt x="0" y="793"/>
                  </a:cubicBezTo>
                  <a:close/>
                  <a:moveTo>
                    <a:pt x="483" y="1"/>
                  </a:moveTo>
                  <a:cubicBezTo>
                    <a:pt x="447" y="83"/>
                    <a:pt x="13" y="793"/>
                    <a:pt x="0" y="793"/>
                  </a:cubicBezTo>
                  <a:cubicBezTo>
                    <a:pt x="0" y="793"/>
                    <a:pt x="0" y="793"/>
                    <a:pt x="0" y="793"/>
                  </a:cubicBezTo>
                  <a:lnTo>
                    <a:pt x="0" y="793"/>
                  </a:lnTo>
                  <a:cubicBezTo>
                    <a:pt x="18" y="799"/>
                    <a:pt x="140" y="893"/>
                    <a:pt x="203" y="904"/>
                  </a:cubicBezTo>
                  <a:cubicBezTo>
                    <a:pt x="235" y="844"/>
                    <a:pt x="318" y="687"/>
                    <a:pt x="368" y="626"/>
                  </a:cubicBezTo>
                  <a:lnTo>
                    <a:pt x="368" y="632"/>
                  </a:lnTo>
                  <a:cubicBezTo>
                    <a:pt x="383" y="750"/>
                    <a:pt x="362" y="925"/>
                    <a:pt x="348" y="1011"/>
                  </a:cubicBezTo>
                  <a:lnTo>
                    <a:pt x="350" y="1011"/>
                  </a:lnTo>
                  <a:cubicBezTo>
                    <a:pt x="415" y="1058"/>
                    <a:pt x="485" y="1092"/>
                    <a:pt x="538" y="1126"/>
                  </a:cubicBezTo>
                  <a:lnTo>
                    <a:pt x="537" y="1124"/>
                  </a:lnTo>
                  <a:cubicBezTo>
                    <a:pt x="569" y="973"/>
                    <a:pt x="543" y="810"/>
                    <a:pt x="549" y="659"/>
                  </a:cubicBezTo>
                  <a:lnTo>
                    <a:pt x="550" y="658"/>
                  </a:lnTo>
                  <a:lnTo>
                    <a:pt x="552" y="659"/>
                  </a:lnTo>
                  <a:lnTo>
                    <a:pt x="555" y="661"/>
                  </a:lnTo>
                  <a:cubicBezTo>
                    <a:pt x="589" y="679"/>
                    <a:pt x="621" y="687"/>
                    <a:pt x="653" y="687"/>
                  </a:cubicBezTo>
                  <a:cubicBezTo>
                    <a:pt x="692" y="687"/>
                    <a:pt x="729" y="675"/>
                    <a:pt x="763" y="655"/>
                  </a:cubicBezTo>
                  <a:cubicBezTo>
                    <a:pt x="954" y="557"/>
                    <a:pt x="960" y="291"/>
                    <a:pt x="788" y="170"/>
                  </a:cubicBezTo>
                  <a:cubicBezTo>
                    <a:pt x="687" y="89"/>
                    <a:pt x="575" y="41"/>
                    <a:pt x="48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2" name="Google Shape;2292;p37"/>
            <p:cNvSpPr/>
            <p:nvPr/>
          </p:nvSpPr>
          <p:spPr>
            <a:xfrm>
              <a:off x="7169047" y="3979825"/>
              <a:ext cx="31434" cy="35153"/>
            </a:xfrm>
            <a:custGeom>
              <a:avLst/>
              <a:gdLst/>
              <a:ahLst/>
              <a:cxnLst/>
              <a:rect l="l" t="t" r="r" b="b"/>
              <a:pathLst>
                <a:path w="955" h="1068" extrusionOk="0">
                  <a:moveTo>
                    <a:pt x="477" y="1"/>
                  </a:moveTo>
                  <a:cubicBezTo>
                    <a:pt x="92" y="610"/>
                    <a:pt x="7" y="748"/>
                    <a:pt x="0" y="771"/>
                  </a:cubicBezTo>
                  <a:cubicBezTo>
                    <a:pt x="1" y="776"/>
                    <a:pt x="3" y="777"/>
                    <a:pt x="4" y="778"/>
                  </a:cubicBezTo>
                  <a:cubicBezTo>
                    <a:pt x="51" y="809"/>
                    <a:pt x="110" y="852"/>
                    <a:pt x="163" y="873"/>
                  </a:cubicBezTo>
                  <a:cubicBezTo>
                    <a:pt x="242" y="728"/>
                    <a:pt x="326" y="576"/>
                    <a:pt x="426" y="443"/>
                  </a:cubicBezTo>
                  <a:cubicBezTo>
                    <a:pt x="426" y="443"/>
                    <a:pt x="426" y="443"/>
                    <a:pt x="426" y="443"/>
                  </a:cubicBezTo>
                  <a:lnTo>
                    <a:pt x="426" y="443"/>
                  </a:lnTo>
                  <a:cubicBezTo>
                    <a:pt x="428" y="443"/>
                    <a:pt x="376" y="628"/>
                    <a:pt x="397" y="644"/>
                  </a:cubicBezTo>
                  <a:cubicBezTo>
                    <a:pt x="398" y="645"/>
                    <a:pt x="398" y="645"/>
                    <a:pt x="399" y="645"/>
                  </a:cubicBezTo>
                  <a:cubicBezTo>
                    <a:pt x="419" y="645"/>
                    <a:pt x="535" y="541"/>
                    <a:pt x="571" y="525"/>
                  </a:cubicBezTo>
                  <a:lnTo>
                    <a:pt x="571" y="525"/>
                  </a:lnTo>
                  <a:cubicBezTo>
                    <a:pt x="507" y="660"/>
                    <a:pt x="387" y="841"/>
                    <a:pt x="312" y="973"/>
                  </a:cubicBezTo>
                  <a:cubicBezTo>
                    <a:pt x="348" y="995"/>
                    <a:pt x="419" y="1033"/>
                    <a:pt x="460" y="1068"/>
                  </a:cubicBezTo>
                  <a:lnTo>
                    <a:pt x="688" y="709"/>
                  </a:lnTo>
                  <a:cubicBezTo>
                    <a:pt x="785" y="570"/>
                    <a:pt x="859" y="424"/>
                    <a:pt x="955" y="282"/>
                  </a:cubicBezTo>
                  <a:cubicBezTo>
                    <a:pt x="907" y="254"/>
                    <a:pt x="805" y="201"/>
                    <a:pt x="785" y="182"/>
                  </a:cubicBezTo>
                  <a:cubicBezTo>
                    <a:pt x="737" y="201"/>
                    <a:pt x="623" y="318"/>
                    <a:pt x="610" y="318"/>
                  </a:cubicBezTo>
                  <a:cubicBezTo>
                    <a:pt x="610" y="318"/>
                    <a:pt x="609" y="318"/>
                    <a:pt x="609" y="318"/>
                  </a:cubicBezTo>
                  <a:cubicBezTo>
                    <a:pt x="607" y="315"/>
                    <a:pt x="605" y="313"/>
                    <a:pt x="604" y="309"/>
                  </a:cubicBezTo>
                  <a:cubicBezTo>
                    <a:pt x="602" y="260"/>
                    <a:pt x="644" y="142"/>
                    <a:pt x="636" y="92"/>
                  </a:cubicBezTo>
                  <a:lnTo>
                    <a:pt x="635" y="91"/>
                  </a:lnTo>
                  <a:cubicBezTo>
                    <a:pt x="582" y="63"/>
                    <a:pt x="525" y="14"/>
                    <a:pt x="47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3" name="Google Shape;2293;p37"/>
            <p:cNvSpPr/>
            <p:nvPr/>
          </p:nvSpPr>
          <p:spPr>
            <a:xfrm>
              <a:off x="7053383" y="4256639"/>
              <a:ext cx="105460" cy="92261"/>
            </a:xfrm>
            <a:custGeom>
              <a:avLst/>
              <a:gdLst/>
              <a:ahLst/>
              <a:cxnLst/>
              <a:rect l="l" t="t" r="r" b="b"/>
              <a:pathLst>
                <a:path w="3204" h="2803" extrusionOk="0">
                  <a:moveTo>
                    <a:pt x="1124" y="265"/>
                  </a:moveTo>
                  <a:cubicBezTo>
                    <a:pt x="1176" y="265"/>
                    <a:pt x="1229" y="279"/>
                    <a:pt x="1277" y="308"/>
                  </a:cubicBezTo>
                  <a:lnTo>
                    <a:pt x="2725" y="1210"/>
                  </a:lnTo>
                  <a:cubicBezTo>
                    <a:pt x="2861" y="1295"/>
                    <a:pt x="2904" y="1474"/>
                    <a:pt x="2819" y="1611"/>
                  </a:cubicBezTo>
                  <a:lnTo>
                    <a:pt x="2326" y="2400"/>
                  </a:lnTo>
                  <a:cubicBezTo>
                    <a:pt x="2272" y="2488"/>
                    <a:pt x="2176" y="2537"/>
                    <a:pt x="2080" y="2537"/>
                  </a:cubicBezTo>
                  <a:cubicBezTo>
                    <a:pt x="2028" y="2537"/>
                    <a:pt x="1975" y="2522"/>
                    <a:pt x="1927" y="2494"/>
                  </a:cubicBezTo>
                  <a:lnTo>
                    <a:pt x="479" y="1592"/>
                  </a:lnTo>
                  <a:cubicBezTo>
                    <a:pt x="344" y="1506"/>
                    <a:pt x="301" y="1329"/>
                    <a:pt x="386" y="1191"/>
                  </a:cubicBezTo>
                  <a:lnTo>
                    <a:pt x="878" y="401"/>
                  </a:lnTo>
                  <a:cubicBezTo>
                    <a:pt x="932" y="314"/>
                    <a:pt x="1028" y="265"/>
                    <a:pt x="1124" y="265"/>
                  </a:cubicBezTo>
                  <a:close/>
                  <a:moveTo>
                    <a:pt x="1124" y="1"/>
                  </a:moveTo>
                  <a:cubicBezTo>
                    <a:pt x="931" y="1"/>
                    <a:pt x="756" y="98"/>
                    <a:pt x="653" y="263"/>
                  </a:cubicBezTo>
                  <a:lnTo>
                    <a:pt x="161" y="1053"/>
                  </a:lnTo>
                  <a:cubicBezTo>
                    <a:pt x="0" y="1313"/>
                    <a:pt x="79" y="1655"/>
                    <a:pt x="340" y="1816"/>
                  </a:cubicBezTo>
                  <a:lnTo>
                    <a:pt x="1788" y="2718"/>
                  </a:lnTo>
                  <a:cubicBezTo>
                    <a:pt x="1876" y="2772"/>
                    <a:pt x="1977" y="2802"/>
                    <a:pt x="2080" y="2802"/>
                  </a:cubicBezTo>
                  <a:cubicBezTo>
                    <a:pt x="2273" y="2802"/>
                    <a:pt x="2448" y="2704"/>
                    <a:pt x="2552" y="2539"/>
                  </a:cubicBezTo>
                  <a:lnTo>
                    <a:pt x="3043" y="1750"/>
                  </a:lnTo>
                  <a:cubicBezTo>
                    <a:pt x="3204" y="1490"/>
                    <a:pt x="3124" y="1148"/>
                    <a:pt x="2865" y="986"/>
                  </a:cubicBezTo>
                  <a:lnTo>
                    <a:pt x="1416" y="85"/>
                  </a:lnTo>
                  <a:cubicBezTo>
                    <a:pt x="1329" y="31"/>
                    <a:pt x="1228" y="1"/>
                    <a:pt x="112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4" name="Google Shape;2294;p37"/>
            <p:cNvSpPr/>
            <p:nvPr/>
          </p:nvSpPr>
          <p:spPr>
            <a:xfrm>
              <a:off x="7097983" y="4287250"/>
              <a:ext cx="22316" cy="30381"/>
            </a:xfrm>
            <a:custGeom>
              <a:avLst/>
              <a:gdLst/>
              <a:ahLst/>
              <a:cxnLst/>
              <a:rect l="l" t="t" r="r" b="b"/>
              <a:pathLst>
                <a:path w="678" h="923" extrusionOk="0">
                  <a:moveTo>
                    <a:pt x="459" y="1"/>
                  </a:moveTo>
                  <a:cubicBezTo>
                    <a:pt x="444" y="4"/>
                    <a:pt x="203" y="119"/>
                    <a:pt x="167" y="167"/>
                  </a:cubicBezTo>
                  <a:cubicBezTo>
                    <a:pt x="159" y="181"/>
                    <a:pt x="263" y="285"/>
                    <a:pt x="277" y="293"/>
                  </a:cubicBezTo>
                  <a:cubicBezTo>
                    <a:pt x="280" y="295"/>
                    <a:pt x="284" y="296"/>
                    <a:pt x="287" y="296"/>
                  </a:cubicBezTo>
                  <a:cubicBezTo>
                    <a:pt x="311" y="296"/>
                    <a:pt x="345" y="260"/>
                    <a:pt x="360" y="260"/>
                  </a:cubicBezTo>
                  <a:cubicBezTo>
                    <a:pt x="362" y="260"/>
                    <a:pt x="363" y="260"/>
                    <a:pt x="365" y="261"/>
                  </a:cubicBezTo>
                  <a:cubicBezTo>
                    <a:pt x="361" y="269"/>
                    <a:pt x="358" y="274"/>
                    <a:pt x="353" y="283"/>
                  </a:cubicBezTo>
                  <a:cubicBezTo>
                    <a:pt x="262" y="427"/>
                    <a:pt x="160" y="561"/>
                    <a:pt x="70" y="707"/>
                  </a:cubicBezTo>
                  <a:lnTo>
                    <a:pt x="2" y="816"/>
                  </a:lnTo>
                  <a:lnTo>
                    <a:pt x="1" y="817"/>
                  </a:lnTo>
                  <a:cubicBezTo>
                    <a:pt x="28" y="840"/>
                    <a:pt x="70" y="870"/>
                    <a:pt x="106" y="895"/>
                  </a:cubicBezTo>
                  <a:cubicBezTo>
                    <a:pt x="127" y="907"/>
                    <a:pt x="156" y="923"/>
                    <a:pt x="173" y="923"/>
                  </a:cubicBezTo>
                  <a:cubicBezTo>
                    <a:pt x="179" y="923"/>
                    <a:pt x="184" y="921"/>
                    <a:pt x="187" y="917"/>
                  </a:cubicBezTo>
                  <a:cubicBezTo>
                    <a:pt x="202" y="890"/>
                    <a:pt x="219" y="864"/>
                    <a:pt x="235" y="837"/>
                  </a:cubicBezTo>
                  <a:cubicBezTo>
                    <a:pt x="342" y="665"/>
                    <a:pt x="458" y="506"/>
                    <a:pt x="566" y="333"/>
                  </a:cubicBezTo>
                  <a:cubicBezTo>
                    <a:pt x="606" y="269"/>
                    <a:pt x="643" y="207"/>
                    <a:pt x="677" y="140"/>
                  </a:cubicBezTo>
                  <a:cubicBezTo>
                    <a:pt x="639" y="111"/>
                    <a:pt x="602" y="87"/>
                    <a:pt x="561" y="61"/>
                  </a:cubicBezTo>
                  <a:cubicBezTo>
                    <a:pt x="528" y="40"/>
                    <a:pt x="495" y="21"/>
                    <a:pt x="45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5" name="Google Shape;2295;p37"/>
            <p:cNvSpPr/>
            <p:nvPr/>
          </p:nvSpPr>
          <p:spPr>
            <a:xfrm>
              <a:off x="7094988" y="4192949"/>
              <a:ext cx="103551" cy="92228"/>
            </a:xfrm>
            <a:custGeom>
              <a:avLst/>
              <a:gdLst/>
              <a:ahLst/>
              <a:cxnLst/>
              <a:rect l="l" t="t" r="r" b="b"/>
              <a:pathLst>
                <a:path w="3146" h="2802" extrusionOk="0">
                  <a:moveTo>
                    <a:pt x="1065" y="266"/>
                  </a:moveTo>
                  <a:cubicBezTo>
                    <a:pt x="1117" y="266"/>
                    <a:pt x="1171" y="280"/>
                    <a:pt x="1218" y="309"/>
                  </a:cubicBezTo>
                  <a:lnTo>
                    <a:pt x="2666" y="1211"/>
                  </a:lnTo>
                  <a:cubicBezTo>
                    <a:pt x="2802" y="1296"/>
                    <a:pt x="2844" y="1474"/>
                    <a:pt x="2759" y="1611"/>
                  </a:cubicBezTo>
                  <a:lnTo>
                    <a:pt x="2267" y="2402"/>
                  </a:lnTo>
                  <a:cubicBezTo>
                    <a:pt x="2213" y="2489"/>
                    <a:pt x="2117" y="2538"/>
                    <a:pt x="2022" y="2538"/>
                  </a:cubicBezTo>
                  <a:cubicBezTo>
                    <a:pt x="1970" y="2538"/>
                    <a:pt x="1916" y="2523"/>
                    <a:pt x="1868" y="2494"/>
                  </a:cubicBezTo>
                  <a:lnTo>
                    <a:pt x="420" y="1593"/>
                  </a:lnTo>
                  <a:cubicBezTo>
                    <a:pt x="284" y="1508"/>
                    <a:pt x="242" y="1329"/>
                    <a:pt x="327" y="1192"/>
                  </a:cubicBezTo>
                  <a:lnTo>
                    <a:pt x="819" y="403"/>
                  </a:lnTo>
                  <a:cubicBezTo>
                    <a:pt x="874" y="314"/>
                    <a:pt x="969" y="266"/>
                    <a:pt x="1065" y="266"/>
                  </a:cubicBezTo>
                  <a:close/>
                  <a:moveTo>
                    <a:pt x="1065" y="1"/>
                  </a:moveTo>
                  <a:cubicBezTo>
                    <a:pt x="873" y="3"/>
                    <a:pt x="695" y="100"/>
                    <a:pt x="594" y="263"/>
                  </a:cubicBezTo>
                  <a:lnTo>
                    <a:pt x="102" y="1053"/>
                  </a:lnTo>
                  <a:cubicBezTo>
                    <a:pt x="24" y="1179"/>
                    <a:pt x="0" y="1327"/>
                    <a:pt x="33" y="1472"/>
                  </a:cubicBezTo>
                  <a:cubicBezTo>
                    <a:pt x="66" y="1617"/>
                    <a:pt x="154" y="1739"/>
                    <a:pt x="280" y="1817"/>
                  </a:cubicBezTo>
                  <a:lnTo>
                    <a:pt x="1729" y="2718"/>
                  </a:lnTo>
                  <a:cubicBezTo>
                    <a:pt x="1816" y="2772"/>
                    <a:pt x="1917" y="2802"/>
                    <a:pt x="2022" y="2802"/>
                  </a:cubicBezTo>
                  <a:cubicBezTo>
                    <a:pt x="2214" y="2802"/>
                    <a:pt x="2390" y="2705"/>
                    <a:pt x="2492" y="2539"/>
                  </a:cubicBezTo>
                  <a:lnTo>
                    <a:pt x="2985" y="1750"/>
                  </a:lnTo>
                  <a:cubicBezTo>
                    <a:pt x="3145" y="1490"/>
                    <a:pt x="3066" y="1148"/>
                    <a:pt x="2806" y="986"/>
                  </a:cubicBezTo>
                  <a:lnTo>
                    <a:pt x="1358" y="85"/>
                  </a:lnTo>
                  <a:cubicBezTo>
                    <a:pt x="1269" y="30"/>
                    <a:pt x="1168" y="1"/>
                    <a:pt x="106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6" name="Google Shape;2296;p37"/>
            <p:cNvSpPr/>
            <p:nvPr/>
          </p:nvSpPr>
          <p:spPr>
            <a:xfrm>
              <a:off x="7130174" y="4223099"/>
              <a:ext cx="30249" cy="32882"/>
            </a:xfrm>
            <a:custGeom>
              <a:avLst/>
              <a:gdLst/>
              <a:ahLst/>
              <a:cxnLst/>
              <a:rect l="l" t="t" r="r" b="b"/>
              <a:pathLst>
                <a:path w="919" h="999" extrusionOk="0">
                  <a:moveTo>
                    <a:pt x="573" y="0"/>
                  </a:moveTo>
                  <a:cubicBezTo>
                    <a:pt x="554" y="0"/>
                    <a:pt x="536" y="3"/>
                    <a:pt x="520" y="9"/>
                  </a:cubicBezTo>
                  <a:cubicBezTo>
                    <a:pt x="426" y="37"/>
                    <a:pt x="348" y="120"/>
                    <a:pt x="302" y="234"/>
                  </a:cubicBezTo>
                  <a:lnTo>
                    <a:pt x="300" y="237"/>
                  </a:lnTo>
                  <a:lnTo>
                    <a:pt x="302" y="238"/>
                  </a:lnTo>
                  <a:cubicBezTo>
                    <a:pt x="349" y="275"/>
                    <a:pt x="399" y="302"/>
                    <a:pt x="472" y="337"/>
                  </a:cubicBezTo>
                  <a:lnTo>
                    <a:pt x="474" y="338"/>
                  </a:lnTo>
                  <a:lnTo>
                    <a:pt x="475" y="335"/>
                  </a:lnTo>
                  <a:cubicBezTo>
                    <a:pt x="504" y="295"/>
                    <a:pt x="547" y="237"/>
                    <a:pt x="599" y="237"/>
                  </a:cubicBezTo>
                  <a:cubicBezTo>
                    <a:pt x="613" y="237"/>
                    <a:pt x="628" y="242"/>
                    <a:pt x="644" y="252"/>
                  </a:cubicBezTo>
                  <a:cubicBezTo>
                    <a:pt x="708" y="303"/>
                    <a:pt x="647" y="423"/>
                    <a:pt x="562" y="424"/>
                  </a:cubicBezTo>
                  <a:cubicBezTo>
                    <a:pt x="532" y="428"/>
                    <a:pt x="503" y="429"/>
                    <a:pt x="474" y="429"/>
                  </a:cubicBezTo>
                  <a:cubicBezTo>
                    <a:pt x="440" y="429"/>
                    <a:pt x="407" y="428"/>
                    <a:pt x="373" y="428"/>
                  </a:cubicBezTo>
                  <a:cubicBezTo>
                    <a:pt x="322" y="428"/>
                    <a:pt x="270" y="431"/>
                    <a:pt x="215" y="446"/>
                  </a:cubicBezTo>
                  <a:cubicBezTo>
                    <a:pt x="119" y="496"/>
                    <a:pt x="75" y="606"/>
                    <a:pt x="2" y="702"/>
                  </a:cubicBezTo>
                  <a:cubicBezTo>
                    <a:pt x="0" y="704"/>
                    <a:pt x="0" y="705"/>
                    <a:pt x="0" y="706"/>
                  </a:cubicBezTo>
                  <a:lnTo>
                    <a:pt x="50" y="738"/>
                  </a:lnTo>
                  <a:lnTo>
                    <a:pt x="481" y="997"/>
                  </a:lnTo>
                  <a:cubicBezTo>
                    <a:pt x="483" y="998"/>
                    <a:pt x="484" y="998"/>
                    <a:pt x="485" y="998"/>
                  </a:cubicBezTo>
                  <a:cubicBezTo>
                    <a:pt x="486" y="998"/>
                    <a:pt x="486" y="998"/>
                    <a:pt x="487" y="998"/>
                  </a:cubicBezTo>
                  <a:cubicBezTo>
                    <a:pt x="493" y="977"/>
                    <a:pt x="506" y="962"/>
                    <a:pt x="514" y="947"/>
                  </a:cubicBezTo>
                  <a:cubicBezTo>
                    <a:pt x="539" y="911"/>
                    <a:pt x="568" y="872"/>
                    <a:pt x="575" y="834"/>
                  </a:cubicBezTo>
                  <a:cubicBezTo>
                    <a:pt x="476" y="773"/>
                    <a:pt x="392" y="728"/>
                    <a:pt x="295" y="662"/>
                  </a:cubicBezTo>
                  <a:cubicBezTo>
                    <a:pt x="286" y="649"/>
                    <a:pt x="333" y="616"/>
                    <a:pt x="348" y="605"/>
                  </a:cubicBezTo>
                  <a:cubicBezTo>
                    <a:pt x="376" y="596"/>
                    <a:pt x="404" y="593"/>
                    <a:pt x="434" y="593"/>
                  </a:cubicBezTo>
                  <a:cubicBezTo>
                    <a:pt x="495" y="593"/>
                    <a:pt x="559" y="605"/>
                    <a:pt x="620" y="605"/>
                  </a:cubicBezTo>
                  <a:cubicBezTo>
                    <a:pt x="689" y="605"/>
                    <a:pt x="754" y="589"/>
                    <a:pt x="805" y="521"/>
                  </a:cubicBezTo>
                  <a:cubicBezTo>
                    <a:pt x="825" y="492"/>
                    <a:pt x="847" y="451"/>
                    <a:pt x="865" y="419"/>
                  </a:cubicBezTo>
                  <a:cubicBezTo>
                    <a:pt x="908" y="333"/>
                    <a:pt x="919" y="239"/>
                    <a:pt x="873" y="162"/>
                  </a:cubicBezTo>
                  <a:cubicBezTo>
                    <a:pt x="820" y="91"/>
                    <a:pt x="681" y="0"/>
                    <a:pt x="57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7" name="Google Shape;2297;p37"/>
            <p:cNvSpPr/>
            <p:nvPr/>
          </p:nvSpPr>
          <p:spPr>
            <a:xfrm>
              <a:off x="7132643" y="4129325"/>
              <a:ext cx="105493" cy="92195"/>
            </a:xfrm>
            <a:custGeom>
              <a:avLst/>
              <a:gdLst/>
              <a:ahLst/>
              <a:cxnLst/>
              <a:rect l="l" t="t" r="r" b="b"/>
              <a:pathLst>
                <a:path w="3205" h="2801" extrusionOk="0">
                  <a:moveTo>
                    <a:pt x="1124" y="265"/>
                  </a:moveTo>
                  <a:cubicBezTo>
                    <a:pt x="1177" y="265"/>
                    <a:pt x="1230" y="279"/>
                    <a:pt x="1278" y="309"/>
                  </a:cubicBezTo>
                  <a:lnTo>
                    <a:pt x="2726" y="1210"/>
                  </a:lnTo>
                  <a:cubicBezTo>
                    <a:pt x="2862" y="1295"/>
                    <a:pt x="2904" y="1474"/>
                    <a:pt x="2819" y="1611"/>
                  </a:cubicBezTo>
                  <a:lnTo>
                    <a:pt x="2327" y="2401"/>
                  </a:lnTo>
                  <a:cubicBezTo>
                    <a:pt x="2272" y="2489"/>
                    <a:pt x="2177" y="2538"/>
                    <a:pt x="2081" y="2538"/>
                  </a:cubicBezTo>
                  <a:cubicBezTo>
                    <a:pt x="2029" y="2538"/>
                    <a:pt x="1976" y="2523"/>
                    <a:pt x="1928" y="2494"/>
                  </a:cubicBezTo>
                  <a:lnTo>
                    <a:pt x="480" y="1592"/>
                  </a:lnTo>
                  <a:cubicBezTo>
                    <a:pt x="344" y="1507"/>
                    <a:pt x="301" y="1329"/>
                    <a:pt x="386" y="1192"/>
                  </a:cubicBezTo>
                  <a:lnTo>
                    <a:pt x="879" y="402"/>
                  </a:lnTo>
                  <a:cubicBezTo>
                    <a:pt x="933" y="314"/>
                    <a:pt x="1029" y="265"/>
                    <a:pt x="1124" y="265"/>
                  </a:cubicBezTo>
                  <a:close/>
                  <a:moveTo>
                    <a:pt x="1124" y="0"/>
                  </a:moveTo>
                  <a:cubicBezTo>
                    <a:pt x="932" y="0"/>
                    <a:pt x="756" y="98"/>
                    <a:pt x="654" y="262"/>
                  </a:cubicBezTo>
                  <a:lnTo>
                    <a:pt x="162" y="1053"/>
                  </a:lnTo>
                  <a:cubicBezTo>
                    <a:pt x="1" y="1311"/>
                    <a:pt x="80" y="1655"/>
                    <a:pt x="340" y="1816"/>
                  </a:cubicBezTo>
                  <a:lnTo>
                    <a:pt x="1788" y="2718"/>
                  </a:lnTo>
                  <a:cubicBezTo>
                    <a:pt x="1876" y="2772"/>
                    <a:pt x="1977" y="2801"/>
                    <a:pt x="2081" y="2801"/>
                  </a:cubicBezTo>
                  <a:cubicBezTo>
                    <a:pt x="2274" y="2801"/>
                    <a:pt x="2449" y="2704"/>
                    <a:pt x="2551" y="2539"/>
                  </a:cubicBezTo>
                  <a:lnTo>
                    <a:pt x="3044" y="1749"/>
                  </a:lnTo>
                  <a:cubicBezTo>
                    <a:pt x="3204" y="1490"/>
                    <a:pt x="3126" y="1146"/>
                    <a:pt x="2865" y="986"/>
                  </a:cubicBezTo>
                  <a:lnTo>
                    <a:pt x="1417" y="85"/>
                  </a:lnTo>
                  <a:cubicBezTo>
                    <a:pt x="1330" y="29"/>
                    <a:pt x="1229" y="0"/>
                    <a:pt x="112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8" name="Google Shape;2298;p37"/>
            <p:cNvSpPr/>
            <p:nvPr/>
          </p:nvSpPr>
          <p:spPr>
            <a:xfrm>
              <a:off x="7169079" y="4156512"/>
              <a:ext cx="32619" cy="32915"/>
            </a:xfrm>
            <a:custGeom>
              <a:avLst/>
              <a:gdLst/>
              <a:ahLst/>
              <a:cxnLst/>
              <a:rect l="l" t="t" r="r" b="b"/>
              <a:pathLst>
                <a:path w="991" h="1000" extrusionOk="0">
                  <a:moveTo>
                    <a:pt x="505" y="0"/>
                  </a:moveTo>
                  <a:cubicBezTo>
                    <a:pt x="416" y="142"/>
                    <a:pt x="358" y="241"/>
                    <a:pt x="265" y="389"/>
                  </a:cubicBezTo>
                  <a:cubicBezTo>
                    <a:pt x="263" y="391"/>
                    <a:pt x="265" y="391"/>
                    <a:pt x="266" y="393"/>
                  </a:cubicBezTo>
                  <a:cubicBezTo>
                    <a:pt x="327" y="437"/>
                    <a:pt x="441" y="484"/>
                    <a:pt x="510" y="544"/>
                  </a:cubicBezTo>
                  <a:cubicBezTo>
                    <a:pt x="573" y="617"/>
                    <a:pt x="504" y="763"/>
                    <a:pt x="406" y="763"/>
                  </a:cubicBezTo>
                  <a:cubicBezTo>
                    <a:pt x="394" y="763"/>
                    <a:pt x="381" y="761"/>
                    <a:pt x="368" y="755"/>
                  </a:cubicBezTo>
                  <a:cubicBezTo>
                    <a:pt x="327" y="742"/>
                    <a:pt x="309" y="704"/>
                    <a:pt x="337" y="646"/>
                  </a:cubicBezTo>
                  <a:cubicBezTo>
                    <a:pt x="338" y="645"/>
                    <a:pt x="338" y="643"/>
                    <a:pt x="338" y="641"/>
                  </a:cubicBezTo>
                  <a:lnTo>
                    <a:pt x="340" y="639"/>
                  </a:lnTo>
                  <a:lnTo>
                    <a:pt x="176" y="545"/>
                  </a:lnTo>
                  <a:lnTo>
                    <a:pt x="175" y="548"/>
                  </a:lnTo>
                  <a:cubicBezTo>
                    <a:pt x="155" y="569"/>
                    <a:pt x="139" y="591"/>
                    <a:pt x="127" y="609"/>
                  </a:cubicBezTo>
                  <a:cubicBezTo>
                    <a:pt x="1" y="802"/>
                    <a:pt x="241" y="1000"/>
                    <a:pt x="439" y="1000"/>
                  </a:cubicBezTo>
                  <a:cubicBezTo>
                    <a:pt x="499" y="1000"/>
                    <a:pt x="555" y="982"/>
                    <a:pt x="596" y="940"/>
                  </a:cubicBezTo>
                  <a:cubicBezTo>
                    <a:pt x="730" y="777"/>
                    <a:pt x="831" y="541"/>
                    <a:pt x="668" y="400"/>
                  </a:cubicBezTo>
                  <a:cubicBezTo>
                    <a:pt x="635" y="370"/>
                    <a:pt x="595" y="347"/>
                    <a:pt x="548" y="329"/>
                  </a:cubicBezTo>
                  <a:lnTo>
                    <a:pt x="547" y="328"/>
                  </a:lnTo>
                  <a:lnTo>
                    <a:pt x="547" y="326"/>
                  </a:lnTo>
                  <a:lnTo>
                    <a:pt x="547" y="325"/>
                  </a:lnTo>
                  <a:cubicBezTo>
                    <a:pt x="547" y="313"/>
                    <a:pt x="559" y="297"/>
                    <a:pt x="564" y="282"/>
                  </a:cubicBezTo>
                  <a:cubicBezTo>
                    <a:pt x="565" y="281"/>
                    <a:pt x="564" y="279"/>
                    <a:pt x="565" y="278"/>
                  </a:cubicBezTo>
                  <a:lnTo>
                    <a:pt x="566" y="277"/>
                  </a:lnTo>
                  <a:lnTo>
                    <a:pt x="569" y="275"/>
                  </a:lnTo>
                  <a:lnTo>
                    <a:pt x="570" y="276"/>
                  </a:lnTo>
                  <a:cubicBezTo>
                    <a:pt x="596" y="293"/>
                    <a:pt x="846" y="443"/>
                    <a:pt x="882" y="459"/>
                  </a:cubicBezTo>
                  <a:cubicBezTo>
                    <a:pt x="885" y="455"/>
                    <a:pt x="991" y="301"/>
                    <a:pt x="990" y="294"/>
                  </a:cubicBezTo>
                  <a:cubicBezTo>
                    <a:pt x="963" y="271"/>
                    <a:pt x="521" y="11"/>
                    <a:pt x="506" y="1"/>
                  </a:cubicBezTo>
                  <a:lnTo>
                    <a:pt x="50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9" name="Google Shape;2299;p37"/>
            <p:cNvSpPr/>
            <p:nvPr/>
          </p:nvSpPr>
          <p:spPr>
            <a:xfrm>
              <a:off x="7172305" y="4065667"/>
              <a:ext cx="105460" cy="92228"/>
            </a:xfrm>
            <a:custGeom>
              <a:avLst/>
              <a:gdLst/>
              <a:ahLst/>
              <a:cxnLst/>
              <a:rect l="l" t="t" r="r" b="b"/>
              <a:pathLst>
                <a:path w="3204" h="2802" extrusionOk="0">
                  <a:moveTo>
                    <a:pt x="1125" y="264"/>
                  </a:moveTo>
                  <a:cubicBezTo>
                    <a:pt x="1176" y="264"/>
                    <a:pt x="1229" y="279"/>
                    <a:pt x="1277" y="308"/>
                  </a:cubicBezTo>
                  <a:lnTo>
                    <a:pt x="2726" y="1210"/>
                  </a:lnTo>
                  <a:cubicBezTo>
                    <a:pt x="2861" y="1295"/>
                    <a:pt x="2904" y="1473"/>
                    <a:pt x="2819" y="1610"/>
                  </a:cubicBezTo>
                  <a:lnTo>
                    <a:pt x="2327" y="2399"/>
                  </a:lnTo>
                  <a:cubicBezTo>
                    <a:pt x="2272" y="2488"/>
                    <a:pt x="2176" y="2537"/>
                    <a:pt x="2080" y="2537"/>
                  </a:cubicBezTo>
                  <a:cubicBezTo>
                    <a:pt x="2029" y="2537"/>
                    <a:pt x="1976" y="2522"/>
                    <a:pt x="1928" y="2493"/>
                  </a:cubicBezTo>
                  <a:lnTo>
                    <a:pt x="479" y="1591"/>
                  </a:lnTo>
                  <a:cubicBezTo>
                    <a:pt x="344" y="1506"/>
                    <a:pt x="301" y="1328"/>
                    <a:pt x="387" y="1191"/>
                  </a:cubicBezTo>
                  <a:lnTo>
                    <a:pt x="878" y="401"/>
                  </a:lnTo>
                  <a:cubicBezTo>
                    <a:pt x="933" y="313"/>
                    <a:pt x="1029" y="264"/>
                    <a:pt x="1125" y="264"/>
                  </a:cubicBezTo>
                  <a:close/>
                  <a:moveTo>
                    <a:pt x="1125" y="0"/>
                  </a:moveTo>
                  <a:cubicBezTo>
                    <a:pt x="931" y="0"/>
                    <a:pt x="755" y="98"/>
                    <a:pt x="654" y="263"/>
                  </a:cubicBezTo>
                  <a:lnTo>
                    <a:pt x="162" y="1052"/>
                  </a:lnTo>
                  <a:cubicBezTo>
                    <a:pt x="0" y="1312"/>
                    <a:pt x="79" y="1655"/>
                    <a:pt x="340" y="1815"/>
                  </a:cubicBezTo>
                  <a:lnTo>
                    <a:pt x="1788" y="2718"/>
                  </a:lnTo>
                  <a:cubicBezTo>
                    <a:pt x="1876" y="2772"/>
                    <a:pt x="1977" y="2802"/>
                    <a:pt x="2080" y="2802"/>
                  </a:cubicBezTo>
                  <a:cubicBezTo>
                    <a:pt x="2273" y="2802"/>
                    <a:pt x="2450" y="2704"/>
                    <a:pt x="2552" y="2539"/>
                  </a:cubicBezTo>
                  <a:lnTo>
                    <a:pt x="3043" y="1749"/>
                  </a:lnTo>
                  <a:cubicBezTo>
                    <a:pt x="3204" y="1490"/>
                    <a:pt x="3126" y="1147"/>
                    <a:pt x="2866" y="985"/>
                  </a:cubicBezTo>
                  <a:lnTo>
                    <a:pt x="1418" y="84"/>
                  </a:lnTo>
                  <a:cubicBezTo>
                    <a:pt x="1329" y="30"/>
                    <a:pt x="1228" y="0"/>
                    <a:pt x="112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0" name="Google Shape;2300;p37"/>
            <p:cNvSpPr/>
            <p:nvPr/>
          </p:nvSpPr>
          <p:spPr>
            <a:xfrm>
              <a:off x="7212066" y="4095949"/>
              <a:ext cx="27418" cy="30512"/>
            </a:xfrm>
            <a:custGeom>
              <a:avLst/>
              <a:gdLst/>
              <a:ahLst/>
              <a:cxnLst/>
              <a:rect l="l" t="t" r="r" b="b"/>
              <a:pathLst>
                <a:path w="833" h="927" extrusionOk="0">
                  <a:moveTo>
                    <a:pt x="508" y="244"/>
                  </a:moveTo>
                  <a:cubicBezTo>
                    <a:pt x="510" y="244"/>
                    <a:pt x="512" y="244"/>
                    <a:pt x="515" y="244"/>
                  </a:cubicBezTo>
                  <a:cubicBezTo>
                    <a:pt x="521" y="244"/>
                    <a:pt x="521" y="245"/>
                    <a:pt x="527" y="247"/>
                  </a:cubicBezTo>
                  <a:cubicBezTo>
                    <a:pt x="619" y="277"/>
                    <a:pt x="573" y="373"/>
                    <a:pt x="513" y="373"/>
                  </a:cubicBezTo>
                  <a:cubicBezTo>
                    <a:pt x="502" y="373"/>
                    <a:pt x="490" y="369"/>
                    <a:pt x="479" y="361"/>
                  </a:cubicBezTo>
                  <a:cubicBezTo>
                    <a:pt x="440" y="332"/>
                    <a:pt x="451" y="282"/>
                    <a:pt x="473" y="253"/>
                  </a:cubicBezTo>
                  <a:lnTo>
                    <a:pt x="475" y="249"/>
                  </a:lnTo>
                  <a:cubicBezTo>
                    <a:pt x="475" y="249"/>
                    <a:pt x="475" y="249"/>
                    <a:pt x="476" y="249"/>
                  </a:cubicBezTo>
                  <a:cubicBezTo>
                    <a:pt x="476" y="249"/>
                    <a:pt x="476" y="249"/>
                    <a:pt x="477" y="249"/>
                  </a:cubicBezTo>
                  <a:cubicBezTo>
                    <a:pt x="481" y="247"/>
                    <a:pt x="491" y="245"/>
                    <a:pt x="497" y="245"/>
                  </a:cubicBezTo>
                  <a:cubicBezTo>
                    <a:pt x="501" y="244"/>
                    <a:pt x="504" y="244"/>
                    <a:pt x="508" y="244"/>
                  </a:cubicBezTo>
                  <a:close/>
                  <a:moveTo>
                    <a:pt x="332" y="528"/>
                  </a:moveTo>
                  <a:cubicBezTo>
                    <a:pt x="337" y="528"/>
                    <a:pt x="341" y="528"/>
                    <a:pt x="345" y="529"/>
                  </a:cubicBezTo>
                  <a:cubicBezTo>
                    <a:pt x="374" y="540"/>
                    <a:pt x="394" y="564"/>
                    <a:pt x="402" y="590"/>
                  </a:cubicBezTo>
                  <a:cubicBezTo>
                    <a:pt x="407" y="605"/>
                    <a:pt x="404" y="621"/>
                    <a:pt x="399" y="636"/>
                  </a:cubicBezTo>
                  <a:cubicBezTo>
                    <a:pt x="398" y="639"/>
                    <a:pt x="396" y="644"/>
                    <a:pt x="393" y="648"/>
                  </a:cubicBezTo>
                  <a:cubicBezTo>
                    <a:pt x="389" y="653"/>
                    <a:pt x="387" y="654"/>
                    <a:pt x="387" y="655"/>
                  </a:cubicBezTo>
                  <a:cubicBezTo>
                    <a:pt x="384" y="658"/>
                    <a:pt x="379" y="664"/>
                    <a:pt x="373" y="668"/>
                  </a:cubicBezTo>
                  <a:cubicBezTo>
                    <a:pt x="365" y="673"/>
                    <a:pt x="359" y="678"/>
                    <a:pt x="349" y="678"/>
                  </a:cubicBezTo>
                  <a:cubicBezTo>
                    <a:pt x="348" y="678"/>
                    <a:pt x="348" y="678"/>
                    <a:pt x="347" y="678"/>
                  </a:cubicBezTo>
                  <a:cubicBezTo>
                    <a:pt x="346" y="679"/>
                    <a:pt x="344" y="679"/>
                    <a:pt x="343" y="679"/>
                  </a:cubicBezTo>
                  <a:cubicBezTo>
                    <a:pt x="339" y="679"/>
                    <a:pt x="332" y="677"/>
                    <a:pt x="324" y="675"/>
                  </a:cubicBezTo>
                  <a:cubicBezTo>
                    <a:pt x="303" y="667"/>
                    <a:pt x="277" y="652"/>
                    <a:pt x="262" y="631"/>
                  </a:cubicBezTo>
                  <a:cubicBezTo>
                    <a:pt x="229" y="584"/>
                    <a:pt x="283" y="528"/>
                    <a:pt x="332" y="528"/>
                  </a:cubicBezTo>
                  <a:close/>
                  <a:moveTo>
                    <a:pt x="520" y="1"/>
                  </a:moveTo>
                  <a:cubicBezTo>
                    <a:pt x="359" y="1"/>
                    <a:pt x="209" y="188"/>
                    <a:pt x="244" y="350"/>
                  </a:cubicBezTo>
                  <a:cubicBezTo>
                    <a:pt x="96" y="381"/>
                    <a:pt x="1" y="537"/>
                    <a:pt x="18" y="670"/>
                  </a:cubicBezTo>
                  <a:cubicBezTo>
                    <a:pt x="28" y="796"/>
                    <a:pt x="206" y="926"/>
                    <a:pt x="339" y="926"/>
                  </a:cubicBezTo>
                  <a:cubicBezTo>
                    <a:pt x="357" y="926"/>
                    <a:pt x="375" y="924"/>
                    <a:pt x="390" y="919"/>
                  </a:cubicBezTo>
                  <a:cubicBezTo>
                    <a:pt x="527" y="878"/>
                    <a:pt x="638" y="718"/>
                    <a:pt x="578" y="567"/>
                  </a:cubicBezTo>
                  <a:lnTo>
                    <a:pt x="579" y="564"/>
                  </a:lnTo>
                  <a:cubicBezTo>
                    <a:pt x="652" y="555"/>
                    <a:pt x="699" y="528"/>
                    <a:pt x="744" y="482"/>
                  </a:cubicBezTo>
                  <a:cubicBezTo>
                    <a:pt x="753" y="474"/>
                    <a:pt x="763" y="462"/>
                    <a:pt x="770" y="451"/>
                  </a:cubicBezTo>
                  <a:lnTo>
                    <a:pt x="782" y="430"/>
                  </a:lnTo>
                  <a:lnTo>
                    <a:pt x="786" y="424"/>
                  </a:lnTo>
                  <a:lnTo>
                    <a:pt x="789" y="420"/>
                  </a:lnTo>
                  <a:cubicBezTo>
                    <a:pt x="795" y="412"/>
                    <a:pt x="796" y="407"/>
                    <a:pt x="799" y="398"/>
                  </a:cubicBezTo>
                  <a:cubicBezTo>
                    <a:pt x="808" y="375"/>
                    <a:pt x="816" y="361"/>
                    <a:pt x="823" y="335"/>
                  </a:cubicBezTo>
                  <a:cubicBezTo>
                    <a:pt x="829" y="319"/>
                    <a:pt x="833" y="292"/>
                    <a:pt x="833" y="281"/>
                  </a:cubicBezTo>
                  <a:cubicBezTo>
                    <a:pt x="833" y="222"/>
                    <a:pt x="823" y="211"/>
                    <a:pt x="812" y="181"/>
                  </a:cubicBezTo>
                  <a:cubicBezTo>
                    <a:pt x="780" y="122"/>
                    <a:pt x="729" y="90"/>
                    <a:pt x="621" y="27"/>
                  </a:cubicBezTo>
                  <a:cubicBezTo>
                    <a:pt x="588" y="9"/>
                    <a:pt x="554" y="1"/>
                    <a:pt x="52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1" name="Google Shape;2301;p37"/>
            <p:cNvSpPr/>
            <p:nvPr/>
          </p:nvSpPr>
          <p:spPr>
            <a:xfrm>
              <a:off x="7211935" y="4002043"/>
              <a:ext cx="105493" cy="92195"/>
            </a:xfrm>
            <a:custGeom>
              <a:avLst/>
              <a:gdLst/>
              <a:ahLst/>
              <a:cxnLst/>
              <a:rect l="l" t="t" r="r" b="b"/>
              <a:pathLst>
                <a:path w="3205" h="2801" extrusionOk="0">
                  <a:moveTo>
                    <a:pt x="1124" y="265"/>
                  </a:moveTo>
                  <a:cubicBezTo>
                    <a:pt x="1176" y="265"/>
                    <a:pt x="1230" y="279"/>
                    <a:pt x="1277" y="309"/>
                  </a:cubicBezTo>
                  <a:lnTo>
                    <a:pt x="2725" y="1210"/>
                  </a:lnTo>
                  <a:cubicBezTo>
                    <a:pt x="2861" y="1295"/>
                    <a:pt x="2903" y="1474"/>
                    <a:pt x="2818" y="1611"/>
                  </a:cubicBezTo>
                  <a:lnTo>
                    <a:pt x="2326" y="2400"/>
                  </a:lnTo>
                  <a:cubicBezTo>
                    <a:pt x="2272" y="2489"/>
                    <a:pt x="2176" y="2538"/>
                    <a:pt x="2081" y="2538"/>
                  </a:cubicBezTo>
                  <a:cubicBezTo>
                    <a:pt x="2029" y="2538"/>
                    <a:pt x="1975" y="2523"/>
                    <a:pt x="1927" y="2494"/>
                  </a:cubicBezTo>
                  <a:lnTo>
                    <a:pt x="479" y="1592"/>
                  </a:lnTo>
                  <a:cubicBezTo>
                    <a:pt x="342" y="1506"/>
                    <a:pt x="301" y="1327"/>
                    <a:pt x="386" y="1192"/>
                  </a:cubicBezTo>
                  <a:lnTo>
                    <a:pt x="878" y="401"/>
                  </a:lnTo>
                  <a:cubicBezTo>
                    <a:pt x="933" y="314"/>
                    <a:pt x="1028" y="265"/>
                    <a:pt x="1124" y="265"/>
                  </a:cubicBezTo>
                  <a:close/>
                  <a:moveTo>
                    <a:pt x="1124" y="0"/>
                  </a:moveTo>
                  <a:cubicBezTo>
                    <a:pt x="932" y="0"/>
                    <a:pt x="756" y="97"/>
                    <a:pt x="653" y="262"/>
                  </a:cubicBezTo>
                  <a:lnTo>
                    <a:pt x="161" y="1052"/>
                  </a:lnTo>
                  <a:cubicBezTo>
                    <a:pt x="1" y="1311"/>
                    <a:pt x="81" y="1653"/>
                    <a:pt x="339" y="1815"/>
                  </a:cubicBezTo>
                  <a:lnTo>
                    <a:pt x="1788" y="2717"/>
                  </a:lnTo>
                  <a:cubicBezTo>
                    <a:pt x="1875" y="2772"/>
                    <a:pt x="1976" y="2800"/>
                    <a:pt x="2081" y="2800"/>
                  </a:cubicBezTo>
                  <a:cubicBezTo>
                    <a:pt x="2273" y="2800"/>
                    <a:pt x="2449" y="2704"/>
                    <a:pt x="2551" y="2539"/>
                  </a:cubicBezTo>
                  <a:lnTo>
                    <a:pt x="3044" y="1749"/>
                  </a:lnTo>
                  <a:cubicBezTo>
                    <a:pt x="3204" y="1490"/>
                    <a:pt x="3125" y="1146"/>
                    <a:pt x="2865" y="985"/>
                  </a:cubicBezTo>
                  <a:lnTo>
                    <a:pt x="1417" y="84"/>
                  </a:lnTo>
                  <a:cubicBezTo>
                    <a:pt x="1329" y="29"/>
                    <a:pt x="1227" y="0"/>
                    <a:pt x="112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2" name="Google Shape;2302;p37"/>
            <p:cNvSpPr/>
            <p:nvPr/>
          </p:nvSpPr>
          <p:spPr>
            <a:xfrm>
              <a:off x="7241459" y="4024853"/>
              <a:ext cx="31434" cy="35120"/>
            </a:xfrm>
            <a:custGeom>
              <a:avLst/>
              <a:gdLst/>
              <a:ahLst/>
              <a:cxnLst/>
              <a:rect l="l" t="t" r="r" b="b"/>
              <a:pathLst>
                <a:path w="955" h="1067" extrusionOk="0">
                  <a:moveTo>
                    <a:pt x="479" y="1"/>
                  </a:moveTo>
                  <a:cubicBezTo>
                    <a:pt x="94" y="610"/>
                    <a:pt x="9" y="748"/>
                    <a:pt x="1" y="771"/>
                  </a:cubicBezTo>
                  <a:cubicBezTo>
                    <a:pt x="1" y="774"/>
                    <a:pt x="1" y="776"/>
                    <a:pt x="3" y="776"/>
                  </a:cubicBezTo>
                  <a:cubicBezTo>
                    <a:pt x="52" y="809"/>
                    <a:pt x="109" y="852"/>
                    <a:pt x="162" y="875"/>
                  </a:cubicBezTo>
                  <a:cubicBezTo>
                    <a:pt x="240" y="730"/>
                    <a:pt x="324" y="578"/>
                    <a:pt x="424" y="445"/>
                  </a:cubicBezTo>
                  <a:cubicBezTo>
                    <a:pt x="424" y="445"/>
                    <a:pt x="424" y="445"/>
                    <a:pt x="424" y="445"/>
                  </a:cubicBezTo>
                  <a:lnTo>
                    <a:pt x="424" y="445"/>
                  </a:lnTo>
                  <a:cubicBezTo>
                    <a:pt x="426" y="445"/>
                    <a:pt x="375" y="631"/>
                    <a:pt x="396" y="647"/>
                  </a:cubicBezTo>
                  <a:cubicBezTo>
                    <a:pt x="397" y="647"/>
                    <a:pt x="397" y="647"/>
                    <a:pt x="398" y="647"/>
                  </a:cubicBezTo>
                  <a:cubicBezTo>
                    <a:pt x="416" y="647"/>
                    <a:pt x="533" y="543"/>
                    <a:pt x="569" y="525"/>
                  </a:cubicBezTo>
                  <a:lnTo>
                    <a:pt x="569" y="525"/>
                  </a:lnTo>
                  <a:cubicBezTo>
                    <a:pt x="505" y="660"/>
                    <a:pt x="387" y="841"/>
                    <a:pt x="312" y="973"/>
                  </a:cubicBezTo>
                  <a:cubicBezTo>
                    <a:pt x="349" y="996"/>
                    <a:pt x="419" y="1033"/>
                    <a:pt x="460" y="1067"/>
                  </a:cubicBezTo>
                  <a:lnTo>
                    <a:pt x="687" y="708"/>
                  </a:lnTo>
                  <a:cubicBezTo>
                    <a:pt x="785" y="569"/>
                    <a:pt x="859" y="423"/>
                    <a:pt x="955" y="282"/>
                  </a:cubicBezTo>
                  <a:cubicBezTo>
                    <a:pt x="907" y="253"/>
                    <a:pt x="804" y="200"/>
                    <a:pt x="786" y="182"/>
                  </a:cubicBezTo>
                  <a:cubicBezTo>
                    <a:pt x="738" y="200"/>
                    <a:pt x="624" y="317"/>
                    <a:pt x="611" y="317"/>
                  </a:cubicBezTo>
                  <a:cubicBezTo>
                    <a:pt x="611" y="317"/>
                    <a:pt x="610" y="317"/>
                    <a:pt x="610" y="317"/>
                  </a:cubicBezTo>
                  <a:cubicBezTo>
                    <a:pt x="607" y="315"/>
                    <a:pt x="606" y="312"/>
                    <a:pt x="606" y="308"/>
                  </a:cubicBezTo>
                  <a:cubicBezTo>
                    <a:pt x="604" y="259"/>
                    <a:pt x="646" y="141"/>
                    <a:pt x="638" y="91"/>
                  </a:cubicBezTo>
                  <a:lnTo>
                    <a:pt x="637" y="91"/>
                  </a:lnTo>
                  <a:cubicBezTo>
                    <a:pt x="585" y="64"/>
                    <a:pt x="527" y="15"/>
                    <a:pt x="47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3" name="Google Shape;2303;p37"/>
            <p:cNvSpPr/>
            <p:nvPr/>
          </p:nvSpPr>
          <p:spPr>
            <a:xfrm>
              <a:off x="7264467" y="4044799"/>
              <a:ext cx="18169" cy="18399"/>
            </a:xfrm>
            <a:custGeom>
              <a:avLst/>
              <a:gdLst/>
              <a:ahLst/>
              <a:cxnLst/>
              <a:rect l="l" t="t" r="r" b="b"/>
              <a:pathLst>
                <a:path w="552" h="559" extrusionOk="0">
                  <a:moveTo>
                    <a:pt x="342" y="0"/>
                  </a:moveTo>
                  <a:cubicBezTo>
                    <a:pt x="335" y="7"/>
                    <a:pt x="333" y="10"/>
                    <a:pt x="326" y="19"/>
                  </a:cubicBezTo>
                  <a:cubicBezTo>
                    <a:pt x="316" y="32"/>
                    <a:pt x="302" y="51"/>
                    <a:pt x="287" y="70"/>
                  </a:cubicBezTo>
                  <a:cubicBezTo>
                    <a:pt x="266" y="101"/>
                    <a:pt x="252" y="124"/>
                    <a:pt x="241" y="140"/>
                  </a:cubicBezTo>
                  <a:cubicBezTo>
                    <a:pt x="231" y="138"/>
                    <a:pt x="97" y="70"/>
                    <a:pt x="91" y="64"/>
                  </a:cubicBezTo>
                  <a:cubicBezTo>
                    <a:pt x="86" y="74"/>
                    <a:pt x="25" y="186"/>
                    <a:pt x="2" y="217"/>
                  </a:cubicBezTo>
                  <a:cubicBezTo>
                    <a:pt x="1" y="218"/>
                    <a:pt x="1" y="218"/>
                    <a:pt x="2" y="219"/>
                  </a:cubicBezTo>
                  <a:cubicBezTo>
                    <a:pt x="9" y="234"/>
                    <a:pt x="104" y="299"/>
                    <a:pt x="120" y="309"/>
                  </a:cubicBezTo>
                  <a:lnTo>
                    <a:pt x="123" y="310"/>
                  </a:lnTo>
                  <a:cubicBezTo>
                    <a:pt x="123" y="312"/>
                    <a:pt x="119" y="323"/>
                    <a:pt x="110" y="334"/>
                  </a:cubicBezTo>
                  <a:cubicBezTo>
                    <a:pt x="81" y="388"/>
                    <a:pt x="64" y="400"/>
                    <a:pt x="41" y="450"/>
                  </a:cubicBezTo>
                  <a:cubicBezTo>
                    <a:pt x="39" y="453"/>
                    <a:pt x="41" y="452"/>
                    <a:pt x="40" y="453"/>
                  </a:cubicBezTo>
                  <a:cubicBezTo>
                    <a:pt x="48" y="453"/>
                    <a:pt x="191" y="558"/>
                    <a:pt x="210" y="558"/>
                  </a:cubicBezTo>
                  <a:cubicBezTo>
                    <a:pt x="210" y="558"/>
                    <a:pt x="211" y="558"/>
                    <a:pt x="211" y="558"/>
                  </a:cubicBezTo>
                  <a:lnTo>
                    <a:pt x="213" y="554"/>
                  </a:lnTo>
                  <a:cubicBezTo>
                    <a:pt x="227" y="532"/>
                    <a:pt x="294" y="450"/>
                    <a:pt x="306" y="421"/>
                  </a:cubicBezTo>
                  <a:cubicBezTo>
                    <a:pt x="326" y="421"/>
                    <a:pt x="433" y="498"/>
                    <a:pt x="445" y="498"/>
                  </a:cubicBezTo>
                  <a:cubicBezTo>
                    <a:pt x="486" y="446"/>
                    <a:pt x="509" y="398"/>
                    <a:pt x="552" y="336"/>
                  </a:cubicBezTo>
                  <a:cubicBezTo>
                    <a:pt x="522" y="310"/>
                    <a:pt x="451" y="272"/>
                    <a:pt x="418" y="248"/>
                  </a:cubicBezTo>
                  <a:cubicBezTo>
                    <a:pt x="421" y="233"/>
                    <a:pt x="482" y="138"/>
                    <a:pt x="503" y="107"/>
                  </a:cubicBezTo>
                  <a:cubicBezTo>
                    <a:pt x="480" y="88"/>
                    <a:pt x="353" y="25"/>
                    <a:pt x="34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4" name="Google Shape;2304;p37"/>
            <p:cNvSpPr/>
            <p:nvPr/>
          </p:nvSpPr>
          <p:spPr>
            <a:xfrm>
              <a:off x="7144294" y="4313253"/>
              <a:ext cx="105493" cy="92228"/>
            </a:xfrm>
            <a:custGeom>
              <a:avLst/>
              <a:gdLst/>
              <a:ahLst/>
              <a:cxnLst/>
              <a:rect l="l" t="t" r="r" b="b"/>
              <a:pathLst>
                <a:path w="3205" h="2802" extrusionOk="0">
                  <a:moveTo>
                    <a:pt x="1125" y="264"/>
                  </a:moveTo>
                  <a:cubicBezTo>
                    <a:pt x="1176" y="264"/>
                    <a:pt x="1229" y="279"/>
                    <a:pt x="1277" y="308"/>
                  </a:cubicBezTo>
                  <a:lnTo>
                    <a:pt x="2726" y="1210"/>
                  </a:lnTo>
                  <a:cubicBezTo>
                    <a:pt x="2862" y="1295"/>
                    <a:pt x="2904" y="1474"/>
                    <a:pt x="2819" y="1610"/>
                  </a:cubicBezTo>
                  <a:lnTo>
                    <a:pt x="2327" y="2399"/>
                  </a:lnTo>
                  <a:cubicBezTo>
                    <a:pt x="2272" y="2488"/>
                    <a:pt x="2176" y="2537"/>
                    <a:pt x="2080" y="2537"/>
                  </a:cubicBezTo>
                  <a:cubicBezTo>
                    <a:pt x="2029" y="2537"/>
                    <a:pt x="1976" y="2522"/>
                    <a:pt x="1928" y="2493"/>
                  </a:cubicBezTo>
                  <a:lnTo>
                    <a:pt x="479" y="1591"/>
                  </a:lnTo>
                  <a:cubicBezTo>
                    <a:pt x="344" y="1506"/>
                    <a:pt x="301" y="1328"/>
                    <a:pt x="386" y="1191"/>
                  </a:cubicBezTo>
                  <a:lnTo>
                    <a:pt x="878" y="401"/>
                  </a:lnTo>
                  <a:cubicBezTo>
                    <a:pt x="933" y="313"/>
                    <a:pt x="1029" y="264"/>
                    <a:pt x="1125" y="264"/>
                  </a:cubicBezTo>
                  <a:close/>
                  <a:moveTo>
                    <a:pt x="1125" y="0"/>
                  </a:moveTo>
                  <a:cubicBezTo>
                    <a:pt x="931" y="0"/>
                    <a:pt x="756" y="98"/>
                    <a:pt x="653" y="263"/>
                  </a:cubicBezTo>
                  <a:lnTo>
                    <a:pt x="162" y="1052"/>
                  </a:lnTo>
                  <a:cubicBezTo>
                    <a:pt x="0" y="1312"/>
                    <a:pt x="79" y="1655"/>
                    <a:pt x="340" y="1816"/>
                  </a:cubicBezTo>
                  <a:lnTo>
                    <a:pt x="1788" y="2718"/>
                  </a:lnTo>
                  <a:cubicBezTo>
                    <a:pt x="1876" y="2772"/>
                    <a:pt x="1977" y="2802"/>
                    <a:pt x="2080" y="2802"/>
                  </a:cubicBezTo>
                  <a:cubicBezTo>
                    <a:pt x="2274" y="2802"/>
                    <a:pt x="2449" y="2705"/>
                    <a:pt x="2552" y="2539"/>
                  </a:cubicBezTo>
                  <a:lnTo>
                    <a:pt x="3043" y="1749"/>
                  </a:lnTo>
                  <a:cubicBezTo>
                    <a:pt x="3205" y="1490"/>
                    <a:pt x="3125" y="1148"/>
                    <a:pt x="2865" y="987"/>
                  </a:cubicBezTo>
                  <a:lnTo>
                    <a:pt x="1417" y="84"/>
                  </a:lnTo>
                  <a:cubicBezTo>
                    <a:pt x="1329" y="30"/>
                    <a:pt x="1228" y="0"/>
                    <a:pt x="112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5" name="Google Shape;2305;p37"/>
            <p:cNvSpPr/>
            <p:nvPr/>
          </p:nvSpPr>
          <p:spPr>
            <a:xfrm>
              <a:off x="7183957" y="4353969"/>
              <a:ext cx="21823" cy="17873"/>
            </a:xfrm>
            <a:custGeom>
              <a:avLst/>
              <a:gdLst/>
              <a:ahLst/>
              <a:cxnLst/>
              <a:rect l="l" t="t" r="r" b="b"/>
              <a:pathLst>
                <a:path w="663" h="543" extrusionOk="0">
                  <a:moveTo>
                    <a:pt x="125" y="1"/>
                  </a:moveTo>
                  <a:cubicBezTo>
                    <a:pt x="119" y="13"/>
                    <a:pt x="24" y="156"/>
                    <a:pt x="1" y="193"/>
                  </a:cubicBezTo>
                  <a:cubicBezTo>
                    <a:pt x="28" y="210"/>
                    <a:pt x="511" y="523"/>
                    <a:pt x="539" y="540"/>
                  </a:cubicBezTo>
                  <a:lnTo>
                    <a:pt x="540" y="542"/>
                  </a:lnTo>
                  <a:cubicBezTo>
                    <a:pt x="569" y="471"/>
                    <a:pt x="623" y="404"/>
                    <a:pt x="662" y="336"/>
                  </a:cubicBezTo>
                  <a:lnTo>
                    <a:pt x="12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6" name="Google Shape;2306;p37"/>
            <p:cNvSpPr/>
            <p:nvPr/>
          </p:nvSpPr>
          <p:spPr>
            <a:xfrm>
              <a:off x="7189980" y="4344391"/>
              <a:ext cx="21856" cy="17807"/>
            </a:xfrm>
            <a:custGeom>
              <a:avLst/>
              <a:gdLst/>
              <a:ahLst/>
              <a:cxnLst/>
              <a:rect l="l" t="t" r="r" b="b"/>
              <a:pathLst>
                <a:path w="664" h="541" extrusionOk="0">
                  <a:moveTo>
                    <a:pt x="126" y="0"/>
                  </a:moveTo>
                  <a:cubicBezTo>
                    <a:pt x="118" y="11"/>
                    <a:pt x="25" y="153"/>
                    <a:pt x="1" y="192"/>
                  </a:cubicBezTo>
                  <a:cubicBezTo>
                    <a:pt x="29" y="209"/>
                    <a:pt x="511" y="521"/>
                    <a:pt x="540" y="538"/>
                  </a:cubicBezTo>
                  <a:lnTo>
                    <a:pt x="541" y="541"/>
                  </a:lnTo>
                  <a:cubicBezTo>
                    <a:pt x="569" y="469"/>
                    <a:pt x="623" y="402"/>
                    <a:pt x="663" y="335"/>
                  </a:cubicBezTo>
                  <a:lnTo>
                    <a:pt x="12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7" name="Google Shape;2307;p37"/>
            <p:cNvSpPr/>
            <p:nvPr/>
          </p:nvSpPr>
          <p:spPr>
            <a:xfrm>
              <a:off x="7183957" y="4249629"/>
              <a:ext cx="105493" cy="92195"/>
            </a:xfrm>
            <a:custGeom>
              <a:avLst/>
              <a:gdLst/>
              <a:ahLst/>
              <a:cxnLst/>
              <a:rect l="l" t="t" r="r" b="b"/>
              <a:pathLst>
                <a:path w="3205" h="2801" extrusionOk="0">
                  <a:moveTo>
                    <a:pt x="1124" y="265"/>
                  </a:moveTo>
                  <a:cubicBezTo>
                    <a:pt x="1176" y="265"/>
                    <a:pt x="1229" y="279"/>
                    <a:pt x="1277" y="309"/>
                  </a:cubicBezTo>
                  <a:lnTo>
                    <a:pt x="2725" y="1210"/>
                  </a:lnTo>
                  <a:cubicBezTo>
                    <a:pt x="2862" y="1295"/>
                    <a:pt x="2903" y="1474"/>
                    <a:pt x="2819" y="1611"/>
                  </a:cubicBezTo>
                  <a:lnTo>
                    <a:pt x="2326" y="2400"/>
                  </a:lnTo>
                  <a:cubicBezTo>
                    <a:pt x="2272" y="2489"/>
                    <a:pt x="2176" y="2538"/>
                    <a:pt x="2081" y="2538"/>
                  </a:cubicBezTo>
                  <a:cubicBezTo>
                    <a:pt x="2028" y="2538"/>
                    <a:pt x="1975" y="2523"/>
                    <a:pt x="1927" y="2494"/>
                  </a:cubicBezTo>
                  <a:lnTo>
                    <a:pt x="479" y="1592"/>
                  </a:lnTo>
                  <a:cubicBezTo>
                    <a:pt x="342" y="1507"/>
                    <a:pt x="301" y="1327"/>
                    <a:pt x="386" y="1192"/>
                  </a:cubicBezTo>
                  <a:lnTo>
                    <a:pt x="878" y="401"/>
                  </a:lnTo>
                  <a:cubicBezTo>
                    <a:pt x="933" y="314"/>
                    <a:pt x="1028" y="265"/>
                    <a:pt x="1124" y="265"/>
                  </a:cubicBezTo>
                  <a:close/>
                  <a:moveTo>
                    <a:pt x="1124" y="0"/>
                  </a:moveTo>
                  <a:cubicBezTo>
                    <a:pt x="932" y="0"/>
                    <a:pt x="756" y="97"/>
                    <a:pt x="654" y="262"/>
                  </a:cubicBezTo>
                  <a:lnTo>
                    <a:pt x="161" y="1052"/>
                  </a:lnTo>
                  <a:cubicBezTo>
                    <a:pt x="1" y="1311"/>
                    <a:pt x="79" y="1654"/>
                    <a:pt x="340" y="1815"/>
                  </a:cubicBezTo>
                  <a:lnTo>
                    <a:pt x="1788" y="2716"/>
                  </a:lnTo>
                  <a:cubicBezTo>
                    <a:pt x="1875" y="2772"/>
                    <a:pt x="1976" y="2800"/>
                    <a:pt x="2081" y="2800"/>
                  </a:cubicBezTo>
                  <a:cubicBezTo>
                    <a:pt x="2273" y="2800"/>
                    <a:pt x="2449" y="2704"/>
                    <a:pt x="2551" y="2539"/>
                  </a:cubicBezTo>
                  <a:lnTo>
                    <a:pt x="3043" y="1748"/>
                  </a:lnTo>
                  <a:cubicBezTo>
                    <a:pt x="3204" y="1490"/>
                    <a:pt x="3125" y="1146"/>
                    <a:pt x="2865" y="985"/>
                  </a:cubicBezTo>
                  <a:lnTo>
                    <a:pt x="1417" y="83"/>
                  </a:lnTo>
                  <a:cubicBezTo>
                    <a:pt x="1329" y="29"/>
                    <a:pt x="1227" y="0"/>
                    <a:pt x="112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8" name="Google Shape;2308;p37"/>
            <p:cNvSpPr/>
            <p:nvPr/>
          </p:nvSpPr>
          <p:spPr>
            <a:xfrm>
              <a:off x="7223389" y="4279680"/>
              <a:ext cx="27649" cy="30051"/>
            </a:xfrm>
            <a:custGeom>
              <a:avLst/>
              <a:gdLst/>
              <a:ahLst/>
              <a:cxnLst/>
              <a:rect l="l" t="t" r="r" b="b"/>
              <a:pathLst>
                <a:path w="840" h="913" extrusionOk="0">
                  <a:moveTo>
                    <a:pt x="487" y="1"/>
                  </a:moveTo>
                  <a:cubicBezTo>
                    <a:pt x="435" y="1"/>
                    <a:pt x="385" y="16"/>
                    <a:pt x="345" y="52"/>
                  </a:cubicBezTo>
                  <a:cubicBezTo>
                    <a:pt x="312" y="78"/>
                    <a:pt x="294" y="124"/>
                    <a:pt x="276" y="155"/>
                  </a:cubicBezTo>
                  <a:lnTo>
                    <a:pt x="275" y="157"/>
                  </a:lnTo>
                  <a:cubicBezTo>
                    <a:pt x="278" y="161"/>
                    <a:pt x="399" y="236"/>
                    <a:pt x="425" y="248"/>
                  </a:cubicBezTo>
                  <a:cubicBezTo>
                    <a:pt x="443" y="234"/>
                    <a:pt x="469" y="227"/>
                    <a:pt x="496" y="227"/>
                  </a:cubicBezTo>
                  <a:cubicBezTo>
                    <a:pt x="563" y="227"/>
                    <a:pt x="634" y="268"/>
                    <a:pt x="591" y="343"/>
                  </a:cubicBezTo>
                  <a:cubicBezTo>
                    <a:pt x="575" y="373"/>
                    <a:pt x="555" y="383"/>
                    <a:pt x="534" y="383"/>
                  </a:cubicBezTo>
                  <a:cubicBezTo>
                    <a:pt x="486" y="383"/>
                    <a:pt x="431" y="330"/>
                    <a:pt x="388" y="320"/>
                  </a:cubicBezTo>
                  <a:lnTo>
                    <a:pt x="387" y="321"/>
                  </a:lnTo>
                  <a:cubicBezTo>
                    <a:pt x="366" y="368"/>
                    <a:pt x="302" y="429"/>
                    <a:pt x="294" y="481"/>
                  </a:cubicBezTo>
                  <a:cubicBezTo>
                    <a:pt x="337" y="497"/>
                    <a:pt x="392" y="529"/>
                    <a:pt x="409" y="572"/>
                  </a:cubicBezTo>
                  <a:cubicBezTo>
                    <a:pt x="426" y="615"/>
                    <a:pt x="403" y="663"/>
                    <a:pt x="367" y="682"/>
                  </a:cubicBezTo>
                  <a:cubicBezTo>
                    <a:pt x="356" y="686"/>
                    <a:pt x="345" y="688"/>
                    <a:pt x="335" y="688"/>
                  </a:cubicBezTo>
                  <a:cubicBezTo>
                    <a:pt x="269" y="688"/>
                    <a:pt x="229" y="601"/>
                    <a:pt x="241" y="545"/>
                  </a:cubicBezTo>
                  <a:lnTo>
                    <a:pt x="241" y="544"/>
                  </a:lnTo>
                  <a:lnTo>
                    <a:pt x="240" y="541"/>
                  </a:lnTo>
                  <a:cubicBezTo>
                    <a:pt x="187" y="504"/>
                    <a:pt x="129" y="493"/>
                    <a:pt x="87" y="461"/>
                  </a:cubicBezTo>
                  <a:lnTo>
                    <a:pt x="86" y="460"/>
                  </a:lnTo>
                  <a:cubicBezTo>
                    <a:pt x="85" y="459"/>
                    <a:pt x="85" y="459"/>
                    <a:pt x="85" y="459"/>
                  </a:cubicBezTo>
                  <a:cubicBezTo>
                    <a:pt x="85" y="459"/>
                    <a:pt x="85" y="459"/>
                    <a:pt x="85" y="460"/>
                  </a:cubicBezTo>
                  <a:cubicBezTo>
                    <a:pt x="61" y="508"/>
                    <a:pt x="38" y="544"/>
                    <a:pt x="22" y="582"/>
                  </a:cubicBezTo>
                  <a:cubicBezTo>
                    <a:pt x="6" y="614"/>
                    <a:pt x="1" y="650"/>
                    <a:pt x="10" y="684"/>
                  </a:cubicBezTo>
                  <a:cubicBezTo>
                    <a:pt x="11" y="689"/>
                    <a:pt x="20" y="717"/>
                    <a:pt x="44" y="746"/>
                  </a:cubicBezTo>
                  <a:cubicBezTo>
                    <a:pt x="63" y="764"/>
                    <a:pt x="78" y="783"/>
                    <a:pt x="96" y="800"/>
                  </a:cubicBezTo>
                  <a:cubicBezTo>
                    <a:pt x="150" y="844"/>
                    <a:pt x="219" y="889"/>
                    <a:pt x="286" y="906"/>
                  </a:cubicBezTo>
                  <a:cubicBezTo>
                    <a:pt x="304" y="911"/>
                    <a:pt x="321" y="913"/>
                    <a:pt x="338" y="913"/>
                  </a:cubicBezTo>
                  <a:cubicBezTo>
                    <a:pt x="383" y="913"/>
                    <a:pt x="425" y="898"/>
                    <a:pt x="463" y="871"/>
                  </a:cubicBezTo>
                  <a:cubicBezTo>
                    <a:pt x="507" y="843"/>
                    <a:pt x="534" y="795"/>
                    <a:pt x="565" y="753"/>
                  </a:cubicBezTo>
                  <a:cubicBezTo>
                    <a:pt x="644" y="635"/>
                    <a:pt x="723" y="512"/>
                    <a:pt x="799" y="382"/>
                  </a:cubicBezTo>
                  <a:cubicBezTo>
                    <a:pt x="818" y="354"/>
                    <a:pt x="834" y="323"/>
                    <a:pt x="834" y="291"/>
                  </a:cubicBezTo>
                  <a:cubicBezTo>
                    <a:pt x="839" y="153"/>
                    <a:pt x="651" y="1"/>
                    <a:pt x="48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9" name="Google Shape;2309;p37"/>
            <p:cNvSpPr/>
            <p:nvPr/>
          </p:nvSpPr>
          <p:spPr>
            <a:xfrm>
              <a:off x="7223554" y="4185938"/>
              <a:ext cx="105493" cy="92261"/>
            </a:xfrm>
            <a:custGeom>
              <a:avLst/>
              <a:gdLst/>
              <a:ahLst/>
              <a:cxnLst/>
              <a:rect l="l" t="t" r="r" b="b"/>
              <a:pathLst>
                <a:path w="3205" h="2803" extrusionOk="0">
                  <a:moveTo>
                    <a:pt x="1124" y="265"/>
                  </a:moveTo>
                  <a:cubicBezTo>
                    <a:pt x="1177" y="265"/>
                    <a:pt x="1230" y="280"/>
                    <a:pt x="1278" y="308"/>
                  </a:cubicBezTo>
                  <a:lnTo>
                    <a:pt x="2726" y="1211"/>
                  </a:lnTo>
                  <a:cubicBezTo>
                    <a:pt x="2862" y="1296"/>
                    <a:pt x="2904" y="1473"/>
                    <a:pt x="2819" y="1611"/>
                  </a:cubicBezTo>
                  <a:lnTo>
                    <a:pt x="2327" y="2400"/>
                  </a:lnTo>
                  <a:cubicBezTo>
                    <a:pt x="2272" y="2488"/>
                    <a:pt x="2177" y="2537"/>
                    <a:pt x="2081" y="2537"/>
                  </a:cubicBezTo>
                  <a:cubicBezTo>
                    <a:pt x="2029" y="2537"/>
                    <a:pt x="1976" y="2522"/>
                    <a:pt x="1928" y="2494"/>
                  </a:cubicBezTo>
                  <a:lnTo>
                    <a:pt x="480" y="1591"/>
                  </a:lnTo>
                  <a:cubicBezTo>
                    <a:pt x="344" y="1506"/>
                    <a:pt x="302" y="1329"/>
                    <a:pt x="387" y="1191"/>
                  </a:cubicBezTo>
                  <a:lnTo>
                    <a:pt x="879" y="402"/>
                  </a:lnTo>
                  <a:cubicBezTo>
                    <a:pt x="933" y="314"/>
                    <a:pt x="1029" y="265"/>
                    <a:pt x="1124" y="265"/>
                  </a:cubicBezTo>
                  <a:close/>
                  <a:moveTo>
                    <a:pt x="1124" y="1"/>
                  </a:moveTo>
                  <a:cubicBezTo>
                    <a:pt x="932" y="1"/>
                    <a:pt x="756" y="99"/>
                    <a:pt x="654" y="264"/>
                  </a:cubicBezTo>
                  <a:lnTo>
                    <a:pt x="162" y="1053"/>
                  </a:lnTo>
                  <a:cubicBezTo>
                    <a:pt x="1" y="1313"/>
                    <a:pt x="80" y="1655"/>
                    <a:pt x="340" y="1817"/>
                  </a:cubicBezTo>
                  <a:lnTo>
                    <a:pt x="1788" y="2718"/>
                  </a:lnTo>
                  <a:cubicBezTo>
                    <a:pt x="1877" y="2772"/>
                    <a:pt x="1978" y="2802"/>
                    <a:pt x="2081" y="2802"/>
                  </a:cubicBezTo>
                  <a:cubicBezTo>
                    <a:pt x="2274" y="2801"/>
                    <a:pt x="2449" y="2703"/>
                    <a:pt x="2552" y="2540"/>
                  </a:cubicBezTo>
                  <a:lnTo>
                    <a:pt x="3044" y="1750"/>
                  </a:lnTo>
                  <a:cubicBezTo>
                    <a:pt x="3204" y="1490"/>
                    <a:pt x="3127" y="1148"/>
                    <a:pt x="2866" y="987"/>
                  </a:cubicBezTo>
                  <a:lnTo>
                    <a:pt x="1417" y="85"/>
                  </a:lnTo>
                  <a:cubicBezTo>
                    <a:pt x="1330" y="31"/>
                    <a:pt x="1229" y="1"/>
                    <a:pt x="112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0" name="Google Shape;2310;p37"/>
            <p:cNvSpPr/>
            <p:nvPr/>
          </p:nvSpPr>
          <p:spPr>
            <a:xfrm>
              <a:off x="7260682" y="4216483"/>
              <a:ext cx="30479" cy="29722"/>
            </a:xfrm>
            <a:custGeom>
              <a:avLst/>
              <a:gdLst/>
              <a:ahLst/>
              <a:cxnLst/>
              <a:rect l="l" t="t" r="r" b="b"/>
              <a:pathLst>
                <a:path w="926" h="903" extrusionOk="0">
                  <a:moveTo>
                    <a:pt x="439" y="587"/>
                  </a:moveTo>
                  <a:cubicBezTo>
                    <a:pt x="464" y="587"/>
                    <a:pt x="487" y="597"/>
                    <a:pt x="504" y="612"/>
                  </a:cubicBezTo>
                  <a:cubicBezTo>
                    <a:pt x="521" y="628"/>
                    <a:pt x="523" y="650"/>
                    <a:pt x="517" y="671"/>
                  </a:cubicBezTo>
                  <a:cubicBezTo>
                    <a:pt x="516" y="674"/>
                    <a:pt x="512" y="678"/>
                    <a:pt x="509" y="687"/>
                  </a:cubicBezTo>
                  <a:lnTo>
                    <a:pt x="507" y="689"/>
                  </a:lnTo>
                  <a:lnTo>
                    <a:pt x="506" y="692"/>
                  </a:lnTo>
                  <a:lnTo>
                    <a:pt x="500" y="703"/>
                  </a:lnTo>
                  <a:cubicBezTo>
                    <a:pt x="488" y="715"/>
                    <a:pt x="471" y="720"/>
                    <a:pt x="453" y="720"/>
                  </a:cubicBezTo>
                  <a:cubicBezTo>
                    <a:pt x="450" y="720"/>
                    <a:pt x="446" y="720"/>
                    <a:pt x="443" y="720"/>
                  </a:cubicBezTo>
                  <a:cubicBezTo>
                    <a:pt x="412" y="719"/>
                    <a:pt x="385" y="699"/>
                    <a:pt x="373" y="679"/>
                  </a:cubicBezTo>
                  <a:cubicBezTo>
                    <a:pt x="358" y="653"/>
                    <a:pt x="362" y="610"/>
                    <a:pt x="399" y="596"/>
                  </a:cubicBezTo>
                  <a:cubicBezTo>
                    <a:pt x="412" y="590"/>
                    <a:pt x="426" y="587"/>
                    <a:pt x="439" y="587"/>
                  </a:cubicBezTo>
                  <a:close/>
                  <a:moveTo>
                    <a:pt x="562" y="1"/>
                  </a:moveTo>
                  <a:cubicBezTo>
                    <a:pt x="512" y="1"/>
                    <a:pt x="465" y="12"/>
                    <a:pt x="427" y="39"/>
                  </a:cubicBezTo>
                  <a:cubicBezTo>
                    <a:pt x="421" y="43"/>
                    <a:pt x="417" y="45"/>
                    <a:pt x="411" y="51"/>
                  </a:cubicBezTo>
                  <a:cubicBezTo>
                    <a:pt x="384" y="76"/>
                    <a:pt x="368" y="108"/>
                    <a:pt x="345" y="137"/>
                  </a:cubicBezTo>
                  <a:cubicBezTo>
                    <a:pt x="192" y="353"/>
                    <a:pt x="1" y="639"/>
                    <a:pt x="181" y="801"/>
                  </a:cubicBezTo>
                  <a:cubicBezTo>
                    <a:pt x="259" y="862"/>
                    <a:pt x="352" y="902"/>
                    <a:pt x="438" y="902"/>
                  </a:cubicBezTo>
                  <a:cubicBezTo>
                    <a:pt x="521" y="902"/>
                    <a:pt x="597" y="864"/>
                    <a:pt x="643" y="770"/>
                  </a:cubicBezTo>
                  <a:lnTo>
                    <a:pt x="657" y="742"/>
                  </a:lnTo>
                  <a:cubicBezTo>
                    <a:pt x="675" y="705"/>
                    <a:pt x="687" y="658"/>
                    <a:pt x="678" y="624"/>
                  </a:cubicBezTo>
                  <a:cubicBezTo>
                    <a:pt x="674" y="591"/>
                    <a:pt x="657" y="557"/>
                    <a:pt x="631" y="527"/>
                  </a:cubicBezTo>
                  <a:cubicBezTo>
                    <a:pt x="595" y="487"/>
                    <a:pt x="537" y="464"/>
                    <a:pt x="490" y="450"/>
                  </a:cubicBezTo>
                  <a:cubicBezTo>
                    <a:pt x="466" y="443"/>
                    <a:pt x="441" y="440"/>
                    <a:pt x="417" y="439"/>
                  </a:cubicBezTo>
                  <a:lnTo>
                    <a:pt x="418" y="438"/>
                  </a:lnTo>
                  <a:cubicBezTo>
                    <a:pt x="474" y="357"/>
                    <a:pt x="517" y="220"/>
                    <a:pt x="603" y="206"/>
                  </a:cubicBezTo>
                  <a:cubicBezTo>
                    <a:pt x="608" y="205"/>
                    <a:pt x="612" y="204"/>
                    <a:pt x="617" y="204"/>
                  </a:cubicBezTo>
                  <a:cubicBezTo>
                    <a:pt x="648" y="204"/>
                    <a:pt x="679" y="225"/>
                    <a:pt x="686" y="257"/>
                  </a:cubicBezTo>
                  <a:cubicBezTo>
                    <a:pt x="692" y="288"/>
                    <a:pt x="677" y="325"/>
                    <a:pt x="662" y="352"/>
                  </a:cubicBezTo>
                  <a:lnTo>
                    <a:pt x="662" y="353"/>
                  </a:lnTo>
                  <a:lnTo>
                    <a:pt x="666" y="354"/>
                  </a:lnTo>
                  <a:cubicBezTo>
                    <a:pt x="720" y="384"/>
                    <a:pt x="771" y="419"/>
                    <a:pt x="820" y="439"/>
                  </a:cubicBezTo>
                  <a:cubicBezTo>
                    <a:pt x="925" y="338"/>
                    <a:pt x="925" y="152"/>
                    <a:pt x="782" y="67"/>
                  </a:cubicBezTo>
                  <a:cubicBezTo>
                    <a:pt x="718" y="27"/>
                    <a:pt x="637" y="1"/>
                    <a:pt x="56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1" name="Google Shape;2311;p37"/>
            <p:cNvSpPr/>
            <p:nvPr/>
          </p:nvSpPr>
          <p:spPr>
            <a:xfrm>
              <a:off x="7263183" y="4122314"/>
              <a:ext cx="105493" cy="92195"/>
            </a:xfrm>
            <a:custGeom>
              <a:avLst/>
              <a:gdLst/>
              <a:ahLst/>
              <a:cxnLst/>
              <a:rect l="l" t="t" r="r" b="b"/>
              <a:pathLst>
                <a:path w="3205" h="2801" extrusionOk="0">
                  <a:moveTo>
                    <a:pt x="1125" y="263"/>
                  </a:moveTo>
                  <a:cubicBezTo>
                    <a:pt x="1176" y="263"/>
                    <a:pt x="1229" y="278"/>
                    <a:pt x="1277" y="308"/>
                  </a:cubicBezTo>
                  <a:lnTo>
                    <a:pt x="2726" y="1209"/>
                  </a:lnTo>
                  <a:cubicBezTo>
                    <a:pt x="2861" y="1294"/>
                    <a:pt x="2904" y="1473"/>
                    <a:pt x="2819" y="1609"/>
                  </a:cubicBezTo>
                  <a:lnTo>
                    <a:pt x="2327" y="2400"/>
                  </a:lnTo>
                  <a:cubicBezTo>
                    <a:pt x="2272" y="2487"/>
                    <a:pt x="2176" y="2537"/>
                    <a:pt x="2080" y="2537"/>
                  </a:cubicBezTo>
                  <a:cubicBezTo>
                    <a:pt x="2029" y="2537"/>
                    <a:pt x="1976" y="2522"/>
                    <a:pt x="1928" y="2492"/>
                  </a:cubicBezTo>
                  <a:lnTo>
                    <a:pt x="479" y="1591"/>
                  </a:lnTo>
                  <a:cubicBezTo>
                    <a:pt x="344" y="1506"/>
                    <a:pt x="301" y="1327"/>
                    <a:pt x="386" y="1191"/>
                  </a:cubicBezTo>
                  <a:lnTo>
                    <a:pt x="878" y="401"/>
                  </a:lnTo>
                  <a:cubicBezTo>
                    <a:pt x="933" y="313"/>
                    <a:pt x="1028" y="263"/>
                    <a:pt x="1125" y="263"/>
                  </a:cubicBezTo>
                  <a:close/>
                  <a:moveTo>
                    <a:pt x="1125" y="1"/>
                  </a:moveTo>
                  <a:cubicBezTo>
                    <a:pt x="931" y="1"/>
                    <a:pt x="756" y="97"/>
                    <a:pt x="654" y="262"/>
                  </a:cubicBezTo>
                  <a:lnTo>
                    <a:pt x="162" y="1053"/>
                  </a:lnTo>
                  <a:cubicBezTo>
                    <a:pt x="0" y="1311"/>
                    <a:pt x="79" y="1655"/>
                    <a:pt x="340" y="1816"/>
                  </a:cubicBezTo>
                  <a:lnTo>
                    <a:pt x="1788" y="2718"/>
                  </a:lnTo>
                  <a:cubicBezTo>
                    <a:pt x="1876" y="2772"/>
                    <a:pt x="1977" y="2801"/>
                    <a:pt x="2080" y="2801"/>
                  </a:cubicBezTo>
                  <a:cubicBezTo>
                    <a:pt x="2274" y="2800"/>
                    <a:pt x="2450" y="2703"/>
                    <a:pt x="2552" y="2539"/>
                  </a:cubicBezTo>
                  <a:lnTo>
                    <a:pt x="3043" y="1750"/>
                  </a:lnTo>
                  <a:cubicBezTo>
                    <a:pt x="3205" y="1490"/>
                    <a:pt x="3126" y="1147"/>
                    <a:pt x="2865" y="986"/>
                  </a:cubicBezTo>
                  <a:lnTo>
                    <a:pt x="1417" y="85"/>
                  </a:lnTo>
                  <a:cubicBezTo>
                    <a:pt x="1329" y="29"/>
                    <a:pt x="1228" y="1"/>
                    <a:pt x="112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2" name="Google Shape;2312;p37"/>
            <p:cNvSpPr/>
            <p:nvPr/>
          </p:nvSpPr>
          <p:spPr>
            <a:xfrm>
              <a:off x="7302977" y="4152365"/>
              <a:ext cx="27517" cy="30315"/>
            </a:xfrm>
            <a:custGeom>
              <a:avLst/>
              <a:gdLst/>
              <a:ahLst/>
              <a:cxnLst/>
              <a:rect l="l" t="t" r="r" b="b"/>
              <a:pathLst>
                <a:path w="836" h="921" extrusionOk="0">
                  <a:moveTo>
                    <a:pt x="505" y="229"/>
                  </a:moveTo>
                  <a:cubicBezTo>
                    <a:pt x="511" y="229"/>
                    <a:pt x="517" y="229"/>
                    <a:pt x="523" y="230"/>
                  </a:cubicBezTo>
                  <a:cubicBezTo>
                    <a:pt x="584" y="237"/>
                    <a:pt x="624" y="303"/>
                    <a:pt x="592" y="347"/>
                  </a:cubicBezTo>
                  <a:cubicBezTo>
                    <a:pt x="588" y="353"/>
                    <a:pt x="586" y="359"/>
                    <a:pt x="582" y="360"/>
                  </a:cubicBezTo>
                  <a:cubicBezTo>
                    <a:pt x="573" y="365"/>
                    <a:pt x="577" y="367"/>
                    <a:pt x="568" y="372"/>
                  </a:cubicBezTo>
                  <a:cubicBezTo>
                    <a:pt x="562" y="376"/>
                    <a:pt x="563" y="376"/>
                    <a:pt x="554" y="381"/>
                  </a:cubicBezTo>
                  <a:cubicBezTo>
                    <a:pt x="546" y="385"/>
                    <a:pt x="537" y="387"/>
                    <a:pt x="528" y="387"/>
                  </a:cubicBezTo>
                  <a:cubicBezTo>
                    <a:pt x="485" y="387"/>
                    <a:pt x="436" y="348"/>
                    <a:pt x="444" y="299"/>
                  </a:cubicBezTo>
                  <a:lnTo>
                    <a:pt x="444" y="297"/>
                  </a:lnTo>
                  <a:cubicBezTo>
                    <a:pt x="446" y="284"/>
                    <a:pt x="454" y="268"/>
                    <a:pt x="462" y="252"/>
                  </a:cubicBezTo>
                  <a:cubicBezTo>
                    <a:pt x="473" y="234"/>
                    <a:pt x="488" y="229"/>
                    <a:pt x="505" y="229"/>
                  </a:cubicBezTo>
                  <a:close/>
                  <a:moveTo>
                    <a:pt x="474" y="0"/>
                  </a:moveTo>
                  <a:cubicBezTo>
                    <a:pt x="448" y="0"/>
                    <a:pt x="422" y="4"/>
                    <a:pt x="398" y="12"/>
                  </a:cubicBezTo>
                  <a:cubicBezTo>
                    <a:pt x="381" y="19"/>
                    <a:pt x="366" y="26"/>
                    <a:pt x="350" y="35"/>
                  </a:cubicBezTo>
                  <a:cubicBezTo>
                    <a:pt x="282" y="82"/>
                    <a:pt x="209" y="204"/>
                    <a:pt x="214" y="292"/>
                  </a:cubicBezTo>
                  <a:cubicBezTo>
                    <a:pt x="216" y="413"/>
                    <a:pt x="306" y="530"/>
                    <a:pt x="433" y="550"/>
                  </a:cubicBezTo>
                  <a:lnTo>
                    <a:pt x="433" y="551"/>
                  </a:lnTo>
                  <a:cubicBezTo>
                    <a:pt x="405" y="601"/>
                    <a:pt x="364" y="658"/>
                    <a:pt x="315" y="658"/>
                  </a:cubicBezTo>
                  <a:cubicBezTo>
                    <a:pt x="306" y="658"/>
                    <a:pt x="296" y="656"/>
                    <a:pt x="286" y="652"/>
                  </a:cubicBezTo>
                  <a:cubicBezTo>
                    <a:pt x="249" y="633"/>
                    <a:pt x="237" y="589"/>
                    <a:pt x="248" y="555"/>
                  </a:cubicBezTo>
                  <a:cubicBezTo>
                    <a:pt x="198" y="512"/>
                    <a:pt x="123" y="478"/>
                    <a:pt x="70" y="446"/>
                  </a:cubicBezTo>
                  <a:lnTo>
                    <a:pt x="66" y="452"/>
                  </a:lnTo>
                  <a:cubicBezTo>
                    <a:pt x="22" y="504"/>
                    <a:pt x="1" y="558"/>
                    <a:pt x="3" y="613"/>
                  </a:cubicBezTo>
                  <a:cubicBezTo>
                    <a:pt x="9" y="756"/>
                    <a:pt x="186" y="920"/>
                    <a:pt x="341" y="920"/>
                  </a:cubicBezTo>
                  <a:cubicBezTo>
                    <a:pt x="361" y="920"/>
                    <a:pt x="382" y="917"/>
                    <a:pt x="401" y="911"/>
                  </a:cubicBezTo>
                  <a:cubicBezTo>
                    <a:pt x="459" y="887"/>
                    <a:pt x="509" y="844"/>
                    <a:pt x="552" y="794"/>
                  </a:cubicBezTo>
                  <a:cubicBezTo>
                    <a:pt x="588" y="747"/>
                    <a:pt x="614" y="695"/>
                    <a:pt x="642" y="645"/>
                  </a:cubicBezTo>
                  <a:lnTo>
                    <a:pt x="744" y="476"/>
                  </a:lnTo>
                  <a:cubicBezTo>
                    <a:pt x="790" y="398"/>
                    <a:pt x="835" y="322"/>
                    <a:pt x="833" y="247"/>
                  </a:cubicBezTo>
                  <a:cubicBezTo>
                    <a:pt x="833" y="153"/>
                    <a:pt x="741" y="109"/>
                    <a:pt x="667" y="58"/>
                  </a:cubicBezTo>
                  <a:cubicBezTo>
                    <a:pt x="607" y="24"/>
                    <a:pt x="539" y="0"/>
                    <a:pt x="47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3" name="Google Shape;2313;p37"/>
            <p:cNvSpPr/>
            <p:nvPr/>
          </p:nvSpPr>
          <p:spPr>
            <a:xfrm>
              <a:off x="7302846" y="4058624"/>
              <a:ext cx="105493" cy="92228"/>
            </a:xfrm>
            <a:custGeom>
              <a:avLst/>
              <a:gdLst/>
              <a:ahLst/>
              <a:cxnLst/>
              <a:rect l="l" t="t" r="r" b="b"/>
              <a:pathLst>
                <a:path w="3205" h="2802" extrusionOk="0">
                  <a:moveTo>
                    <a:pt x="1124" y="264"/>
                  </a:moveTo>
                  <a:cubicBezTo>
                    <a:pt x="1176" y="264"/>
                    <a:pt x="1230" y="278"/>
                    <a:pt x="1277" y="308"/>
                  </a:cubicBezTo>
                  <a:lnTo>
                    <a:pt x="2725" y="1209"/>
                  </a:lnTo>
                  <a:cubicBezTo>
                    <a:pt x="2862" y="1294"/>
                    <a:pt x="2904" y="1473"/>
                    <a:pt x="2819" y="1610"/>
                  </a:cubicBezTo>
                  <a:lnTo>
                    <a:pt x="2326" y="2400"/>
                  </a:lnTo>
                  <a:cubicBezTo>
                    <a:pt x="2272" y="2488"/>
                    <a:pt x="2176" y="2537"/>
                    <a:pt x="2081" y="2537"/>
                  </a:cubicBezTo>
                  <a:cubicBezTo>
                    <a:pt x="2029" y="2537"/>
                    <a:pt x="1975" y="2522"/>
                    <a:pt x="1927" y="2493"/>
                  </a:cubicBezTo>
                  <a:lnTo>
                    <a:pt x="479" y="1591"/>
                  </a:lnTo>
                  <a:cubicBezTo>
                    <a:pt x="343" y="1506"/>
                    <a:pt x="301" y="1328"/>
                    <a:pt x="386" y="1191"/>
                  </a:cubicBezTo>
                  <a:lnTo>
                    <a:pt x="878" y="400"/>
                  </a:lnTo>
                  <a:cubicBezTo>
                    <a:pt x="933" y="313"/>
                    <a:pt x="1028" y="264"/>
                    <a:pt x="1124" y="264"/>
                  </a:cubicBezTo>
                  <a:close/>
                  <a:moveTo>
                    <a:pt x="1124" y="0"/>
                  </a:moveTo>
                  <a:cubicBezTo>
                    <a:pt x="932" y="0"/>
                    <a:pt x="756" y="97"/>
                    <a:pt x="654" y="262"/>
                  </a:cubicBezTo>
                  <a:lnTo>
                    <a:pt x="161" y="1053"/>
                  </a:lnTo>
                  <a:cubicBezTo>
                    <a:pt x="1" y="1312"/>
                    <a:pt x="79" y="1655"/>
                    <a:pt x="340" y="1815"/>
                  </a:cubicBezTo>
                  <a:lnTo>
                    <a:pt x="1788" y="2718"/>
                  </a:lnTo>
                  <a:cubicBezTo>
                    <a:pt x="1875" y="2772"/>
                    <a:pt x="1976" y="2802"/>
                    <a:pt x="2081" y="2802"/>
                  </a:cubicBezTo>
                  <a:cubicBezTo>
                    <a:pt x="2273" y="2802"/>
                    <a:pt x="2449" y="2703"/>
                    <a:pt x="2551" y="2539"/>
                  </a:cubicBezTo>
                  <a:lnTo>
                    <a:pt x="3044" y="1749"/>
                  </a:lnTo>
                  <a:cubicBezTo>
                    <a:pt x="3204" y="1490"/>
                    <a:pt x="3125" y="1147"/>
                    <a:pt x="2865" y="986"/>
                  </a:cubicBezTo>
                  <a:lnTo>
                    <a:pt x="1417" y="84"/>
                  </a:lnTo>
                  <a:cubicBezTo>
                    <a:pt x="1330" y="30"/>
                    <a:pt x="1228" y="0"/>
                    <a:pt x="112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4" name="Google Shape;2314;p37"/>
            <p:cNvSpPr/>
            <p:nvPr/>
          </p:nvSpPr>
          <p:spPr>
            <a:xfrm>
              <a:off x="7330922" y="4080611"/>
              <a:ext cx="31500" cy="34956"/>
            </a:xfrm>
            <a:custGeom>
              <a:avLst/>
              <a:gdLst/>
              <a:ahLst/>
              <a:cxnLst/>
              <a:rect l="l" t="t" r="r" b="b"/>
              <a:pathLst>
                <a:path w="957" h="1062" extrusionOk="0">
                  <a:moveTo>
                    <a:pt x="479" y="1"/>
                  </a:moveTo>
                  <a:cubicBezTo>
                    <a:pt x="94" y="609"/>
                    <a:pt x="8" y="746"/>
                    <a:pt x="1" y="770"/>
                  </a:cubicBezTo>
                  <a:cubicBezTo>
                    <a:pt x="1" y="773"/>
                    <a:pt x="1" y="775"/>
                    <a:pt x="3" y="775"/>
                  </a:cubicBezTo>
                  <a:cubicBezTo>
                    <a:pt x="52" y="806"/>
                    <a:pt x="109" y="848"/>
                    <a:pt x="163" y="870"/>
                  </a:cubicBezTo>
                  <a:cubicBezTo>
                    <a:pt x="240" y="725"/>
                    <a:pt x="324" y="573"/>
                    <a:pt x="424" y="440"/>
                  </a:cubicBezTo>
                  <a:cubicBezTo>
                    <a:pt x="424" y="440"/>
                    <a:pt x="424" y="440"/>
                    <a:pt x="424" y="440"/>
                  </a:cubicBezTo>
                  <a:lnTo>
                    <a:pt x="424" y="440"/>
                  </a:lnTo>
                  <a:cubicBezTo>
                    <a:pt x="426" y="440"/>
                    <a:pt x="376" y="625"/>
                    <a:pt x="397" y="641"/>
                  </a:cubicBezTo>
                  <a:cubicBezTo>
                    <a:pt x="397" y="641"/>
                    <a:pt x="398" y="641"/>
                    <a:pt x="398" y="641"/>
                  </a:cubicBezTo>
                  <a:cubicBezTo>
                    <a:pt x="417" y="641"/>
                    <a:pt x="533" y="538"/>
                    <a:pt x="569" y="520"/>
                  </a:cubicBezTo>
                  <a:lnTo>
                    <a:pt x="569" y="520"/>
                  </a:lnTo>
                  <a:cubicBezTo>
                    <a:pt x="505" y="656"/>
                    <a:pt x="386" y="837"/>
                    <a:pt x="312" y="969"/>
                  </a:cubicBezTo>
                  <a:cubicBezTo>
                    <a:pt x="347" y="991"/>
                    <a:pt x="418" y="1028"/>
                    <a:pt x="458" y="1061"/>
                  </a:cubicBezTo>
                  <a:lnTo>
                    <a:pt x="686" y="704"/>
                  </a:lnTo>
                  <a:cubicBezTo>
                    <a:pt x="786" y="568"/>
                    <a:pt x="861" y="422"/>
                    <a:pt x="956" y="280"/>
                  </a:cubicBezTo>
                  <a:cubicBezTo>
                    <a:pt x="908" y="252"/>
                    <a:pt x="806" y="198"/>
                    <a:pt x="786" y="181"/>
                  </a:cubicBezTo>
                  <a:cubicBezTo>
                    <a:pt x="739" y="199"/>
                    <a:pt x="625" y="316"/>
                    <a:pt x="612" y="316"/>
                  </a:cubicBezTo>
                  <a:cubicBezTo>
                    <a:pt x="611" y="316"/>
                    <a:pt x="611" y="316"/>
                    <a:pt x="611" y="315"/>
                  </a:cubicBezTo>
                  <a:cubicBezTo>
                    <a:pt x="607" y="314"/>
                    <a:pt x="606" y="311"/>
                    <a:pt x="605" y="307"/>
                  </a:cubicBezTo>
                  <a:cubicBezTo>
                    <a:pt x="604" y="258"/>
                    <a:pt x="645" y="140"/>
                    <a:pt x="637" y="91"/>
                  </a:cubicBezTo>
                  <a:lnTo>
                    <a:pt x="636" y="91"/>
                  </a:lnTo>
                  <a:cubicBezTo>
                    <a:pt x="584" y="62"/>
                    <a:pt x="527" y="13"/>
                    <a:pt x="47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5" name="Google Shape;2315;p37"/>
            <p:cNvSpPr/>
            <p:nvPr/>
          </p:nvSpPr>
          <p:spPr>
            <a:xfrm>
              <a:off x="7353337" y="4103914"/>
              <a:ext cx="20309" cy="16523"/>
            </a:xfrm>
            <a:custGeom>
              <a:avLst/>
              <a:gdLst/>
              <a:ahLst/>
              <a:cxnLst/>
              <a:rect l="l" t="t" r="r" b="b"/>
              <a:pathLst>
                <a:path w="617" h="502" extrusionOk="0">
                  <a:moveTo>
                    <a:pt x="117" y="0"/>
                  </a:moveTo>
                  <a:cubicBezTo>
                    <a:pt x="112" y="9"/>
                    <a:pt x="22" y="144"/>
                    <a:pt x="1" y="178"/>
                  </a:cubicBezTo>
                  <a:cubicBezTo>
                    <a:pt x="25" y="193"/>
                    <a:pt x="478" y="485"/>
                    <a:pt x="501" y="500"/>
                  </a:cubicBezTo>
                  <a:lnTo>
                    <a:pt x="503" y="501"/>
                  </a:lnTo>
                  <a:cubicBezTo>
                    <a:pt x="531" y="432"/>
                    <a:pt x="579" y="375"/>
                    <a:pt x="617" y="311"/>
                  </a:cubicBezTo>
                  <a:lnTo>
                    <a:pt x="117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6" name="Google Shape;2316;p37"/>
            <p:cNvSpPr/>
            <p:nvPr/>
          </p:nvSpPr>
          <p:spPr>
            <a:xfrm>
              <a:off x="7235271" y="4369867"/>
              <a:ext cx="105460" cy="92195"/>
            </a:xfrm>
            <a:custGeom>
              <a:avLst/>
              <a:gdLst/>
              <a:ahLst/>
              <a:cxnLst/>
              <a:rect l="l" t="t" r="r" b="b"/>
              <a:pathLst>
                <a:path w="3204" h="2801" extrusionOk="0">
                  <a:moveTo>
                    <a:pt x="1124" y="263"/>
                  </a:moveTo>
                  <a:cubicBezTo>
                    <a:pt x="1176" y="263"/>
                    <a:pt x="1229" y="278"/>
                    <a:pt x="1277" y="307"/>
                  </a:cubicBezTo>
                  <a:lnTo>
                    <a:pt x="2725" y="1209"/>
                  </a:lnTo>
                  <a:cubicBezTo>
                    <a:pt x="2861" y="1295"/>
                    <a:pt x="2902" y="1474"/>
                    <a:pt x="2819" y="1609"/>
                  </a:cubicBezTo>
                  <a:lnTo>
                    <a:pt x="2326" y="2400"/>
                  </a:lnTo>
                  <a:cubicBezTo>
                    <a:pt x="2272" y="2487"/>
                    <a:pt x="2176" y="2536"/>
                    <a:pt x="2080" y="2536"/>
                  </a:cubicBezTo>
                  <a:cubicBezTo>
                    <a:pt x="2028" y="2536"/>
                    <a:pt x="1975" y="2521"/>
                    <a:pt x="1927" y="2492"/>
                  </a:cubicBezTo>
                  <a:lnTo>
                    <a:pt x="479" y="1591"/>
                  </a:lnTo>
                  <a:cubicBezTo>
                    <a:pt x="343" y="1506"/>
                    <a:pt x="300" y="1327"/>
                    <a:pt x="385" y="1190"/>
                  </a:cubicBezTo>
                  <a:lnTo>
                    <a:pt x="878" y="401"/>
                  </a:lnTo>
                  <a:cubicBezTo>
                    <a:pt x="932" y="312"/>
                    <a:pt x="1028" y="263"/>
                    <a:pt x="1124" y="263"/>
                  </a:cubicBezTo>
                  <a:close/>
                  <a:moveTo>
                    <a:pt x="1124" y="1"/>
                  </a:moveTo>
                  <a:cubicBezTo>
                    <a:pt x="931" y="1"/>
                    <a:pt x="756" y="97"/>
                    <a:pt x="654" y="262"/>
                  </a:cubicBezTo>
                  <a:lnTo>
                    <a:pt x="161" y="1052"/>
                  </a:lnTo>
                  <a:cubicBezTo>
                    <a:pt x="0" y="1311"/>
                    <a:pt x="79" y="1655"/>
                    <a:pt x="340" y="1816"/>
                  </a:cubicBezTo>
                  <a:lnTo>
                    <a:pt x="1788" y="2717"/>
                  </a:lnTo>
                  <a:cubicBezTo>
                    <a:pt x="1875" y="2772"/>
                    <a:pt x="1976" y="2801"/>
                    <a:pt x="2080" y="2801"/>
                  </a:cubicBezTo>
                  <a:cubicBezTo>
                    <a:pt x="2273" y="2801"/>
                    <a:pt x="2448" y="2704"/>
                    <a:pt x="2551" y="2539"/>
                  </a:cubicBezTo>
                  <a:lnTo>
                    <a:pt x="3043" y="1749"/>
                  </a:lnTo>
                  <a:cubicBezTo>
                    <a:pt x="3204" y="1490"/>
                    <a:pt x="3124" y="1148"/>
                    <a:pt x="2864" y="986"/>
                  </a:cubicBezTo>
                  <a:lnTo>
                    <a:pt x="1416" y="84"/>
                  </a:lnTo>
                  <a:cubicBezTo>
                    <a:pt x="1329" y="29"/>
                    <a:pt x="1228" y="1"/>
                    <a:pt x="112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7" name="Google Shape;2317;p37"/>
            <p:cNvSpPr/>
            <p:nvPr/>
          </p:nvSpPr>
          <p:spPr>
            <a:xfrm>
              <a:off x="7278357" y="4401662"/>
              <a:ext cx="22909" cy="23106"/>
            </a:xfrm>
            <a:custGeom>
              <a:avLst/>
              <a:gdLst/>
              <a:ahLst/>
              <a:cxnLst/>
              <a:rect l="l" t="t" r="r" b="b"/>
              <a:pathLst>
                <a:path w="696" h="702" extrusionOk="0">
                  <a:moveTo>
                    <a:pt x="431" y="1"/>
                  </a:moveTo>
                  <a:cubicBezTo>
                    <a:pt x="422" y="10"/>
                    <a:pt x="419" y="12"/>
                    <a:pt x="411" y="24"/>
                  </a:cubicBezTo>
                  <a:cubicBezTo>
                    <a:pt x="398" y="41"/>
                    <a:pt x="380" y="63"/>
                    <a:pt x="362" y="90"/>
                  </a:cubicBezTo>
                  <a:cubicBezTo>
                    <a:pt x="335" y="128"/>
                    <a:pt x="316" y="157"/>
                    <a:pt x="303" y="178"/>
                  </a:cubicBezTo>
                  <a:cubicBezTo>
                    <a:pt x="291" y="174"/>
                    <a:pt x="122" y="89"/>
                    <a:pt x="114" y="79"/>
                  </a:cubicBezTo>
                  <a:cubicBezTo>
                    <a:pt x="107" y="91"/>
                    <a:pt x="32" y="234"/>
                    <a:pt x="2" y="271"/>
                  </a:cubicBezTo>
                  <a:cubicBezTo>
                    <a:pt x="1" y="272"/>
                    <a:pt x="1" y="272"/>
                    <a:pt x="2" y="275"/>
                  </a:cubicBezTo>
                  <a:cubicBezTo>
                    <a:pt x="13" y="293"/>
                    <a:pt x="132" y="375"/>
                    <a:pt x="151" y="387"/>
                  </a:cubicBezTo>
                  <a:lnTo>
                    <a:pt x="154" y="388"/>
                  </a:lnTo>
                  <a:cubicBezTo>
                    <a:pt x="154" y="391"/>
                    <a:pt x="149" y="403"/>
                    <a:pt x="139" y="419"/>
                  </a:cubicBezTo>
                  <a:cubicBezTo>
                    <a:pt x="102" y="488"/>
                    <a:pt x="81" y="502"/>
                    <a:pt x="53" y="565"/>
                  </a:cubicBezTo>
                  <a:cubicBezTo>
                    <a:pt x="50" y="569"/>
                    <a:pt x="53" y="569"/>
                    <a:pt x="52" y="570"/>
                  </a:cubicBezTo>
                  <a:cubicBezTo>
                    <a:pt x="60" y="570"/>
                    <a:pt x="243" y="702"/>
                    <a:pt x="265" y="702"/>
                  </a:cubicBezTo>
                  <a:cubicBezTo>
                    <a:pt x="266" y="702"/>
                    <a:pt x="267" y="701"/>
                    <a:pt x="267" y="701"/>
                  </a:cubicBezTo>
                  <a:lnTo>
                    <a:pt x="268" y="698"/>
                  </a:lnTo>
                  <a:cubicBezTo>
                    <a:pt x="286" y="670"/>
                    <a:pt x="371" y="566"/>
                    <a:pt x="385" y="532"/>
                  </a:cubicBezTo>
                  <a:cubicBezTo>
                    <a:pt x="411" y="532"/>
                    <a:pt x="545" y="627"/>
                    <a:pt x="561" y="627"/>
                  </a:cubicBezTo>
                  <a:cubicBezTo>
                    <a:pt x="612" y="562"/>
                    <a:pt x="640" y="502"/>
                    <a:pt x="696" y="425"/>
                  </a:cubicBezTo>
                  <a:cubicBezTo>
                    <a:pt x="656" y="392"/>
                    <a:pt x="569" y="344"/>
                    <a:pt x="528" y="312"/>
                  </a:cubicBezTo>
                  <a:cubicBezTo>
                    <a:pt x="531" y="293"/>
                    <a:pt x="607" y="176"/>
                    <a:pt x="633" y="136"/>
                  </a:cubicBezTo>
                  <a:cubicBezTo>
                    <a:pt x="605" y="111"/>
                    <a:pt x="444" y="32"/>
                    <a:pt x="43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8" name="Google Shape;2318;p37"/>
            <p:cNvSpPr/>
            <p:nvPr/>
          </p:nvSpPr>
          <p:spPr>
            <a:xfrm>
              <a:off x="7274868" y="4306209"/>
              <a:ext cx="103551" cy="92228"/>
            </a:xfrm>
            <a:custGeom>
              <a:avLst/>
              <a:gdLst/>
              <a:ahLst/>
              <a:cxnLst/>
              <a:rect l="l" t="t" r="r" b="b"/>
              <a:pathLst>
                <a:path w="3146" h="2802" extrusionOk="0">
                  <a:moveTo>
                    <a:pt x="1124" y="264"/>
                  </a:moveTo>
                  <a:cubicBezTo>
                    <a:pt x="1176" y="264"/>
                    <a:pt x="1229" y="278"/>
                    <a:pt x="1277" y="308"/>
                  </a:cubicBezTo>
                  <a:lnTo>
                    <a:pt x="2725" y="1209"/>
                  </a:lnTo>
                  <a:cubicBezTo>
                    <a:pt x="2862" y="1294"/>
                    <a:pt x="2904" y="1474"/>
                    <a:pt x="2819" y="1610"/>
                  </a:cubicBezTo>
                  <a:lnTo>
                    <a:pt x="2326" y="2400"/>
                  </a:lnTo>
                  <a:cubicBezTo>
                    <a:pt x="2272" y="2488"/>
                    <a:pt x="2176" y="2537"/>
                    <a:pt x="2081" y="2537"/>
                  </a:cubicBezTo>
                  <a:cubicBezTo>
                    <a:pt x="2028" y="2537"/>
                    <a:pt x="1975" y="2522"/>
                    <a:pt x="1927" y="2493"/>
                  </a:cubicBezTo>
                  <a:lnTo>
                    <a:pt x="479" y="1591"/>
                  </a:lnTo>
                  <a:cubicBezTo>
                    <a:pt x="344" y="1506"/>
                    <a:pt x="302" y="1328"/>
                    <a:pt x="387" y="1191"/>
                  </a:cubicBezTo>
                  <a:lnTo>
                    <a:pt x="878" y="400"/>
                  </a:lnTo>
                  <a:cubicBezTo>
                    <a:pt x="933" y="313"/>
                    <a:pt x="1028" y="264"/>
                    <a:pt x="1124" y="264"/>
                  </a:cubicBezTo>
                  <a:close/>
                  <a:moveTo>
                    <a:pt x="1124" y="0"/>
                  </a:moveTo>
                  <a:cubicBezTo>
                    <a:pt x="932" y="0"/>
                    <a:pt x="756" y="97"/>
                    <a:pt x="654" y="262"/>
                  </a:cubicBezTo>
                  <a:lnTo>
                    <a:pt x="161" y="1053"/>
                  </a:lnTo>
                  <a:cubicBezTo>
                    <a:pt x="1" y="1312"/>
                    <a:pt x="79" y="1655"/>
                    <a:pt x="340" y="1815"/>
                  </a:cubicBezTo>
                  <a:lnTo>
                    <a:pt x="1788" y="2718"/>
                  </a:lnTo>
                  <a:cubicBezTo>
                    <a:pt x="1876" y="2772"/>
                    <a:pt x="1977" y="2802"/>
                    <a:pt x="2081" y="2802"/>
                  </a:cubicBezTo>
                  <a:cubicBezTo>
                    <a:pt x="2273" y="2802"/>
                    <a:pt x="2449" y="2704"/>
                    <a:pt x="2552" y="2539"/>
                  </a:cubicBezTo>
                  <a:lnTo>
                    <a:pt x="3043" y="1749"/>
                  </a:lnTo>
                  <a:cubicBezTo>
                    <a:pt x="3122" y="1623"/>
                    <a:pt x="3146" y="1475"/>
                    <a:pt x="3113" y="1330"/>
                  </a:cubicBezTo>
                  <a:cubicBezTo>
                    <a:pt x="3080" y="1186"/>
                    <a:pt x="2991" y="1064"/>
                    <a:pt x="2866" y="986"/>
                  </a:cubicBezTo>
                  <a:lnTo>
                    <a:pt x="1417" y="84"/>
                  </a:lnTo>
                  <a:cubicBezTo>
                    <a:pt x="1329" y="30"/>
                    <a:pt x="1228" y="0"/>
                    <a:pt x="112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9" name="Google Shape;2319;p37"/>
            <p:cNvSpPr/>
            <p:nvPr/>
          </p:nvSpPr>
          <p:spPr>
            <a:xfrm>
              <a:off x="7315452" y="4341099"/>
              <a:ext cx="25509" cy="20769"/>
            </a:xfrm>
            <a:custGeom>
              <a:avLst/>
              <a:gdLst/>
              <a:ahLst/>
              <a:cxnLst/>
              <a:rect l="l" t="t" r="r" b="b"/>
              <a:pathLst>
                <a:path w="775" h="631" extrusionOk="0">
                  <a:moveTo>
                    <a:pt x="146" y="0"/>
                  </a:moveTo>
                  <a:cubicBezTo>
                    <a:pt x="139" y="11"/>
                    <a:pt x="27" y="180"/>
                    <a:pt x="1" y="223"/>
                  </a:cubicBezTo>
                  <a:cubicBezTo>
                    <a:pt x="29" y="243"/>
                    <a:pt x="601" y="611"/>
                    <a:pt x="629" y="630"/>
                  </a:cubicBezTo>
                  <a:lnTo>
                    <a:pt x="631" y="631"/>
                  </a:lnTo>
                  <a:cubicBezTo>
                    <a:pt x="667" y="545"/>
                    <a:pt x="725" y="471"/>
                    <a:pt x="774" y="392"/>
                  </a:cubicBezTo>
                  <a:lnTo>
                    <a:pt x="14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0" name="Google Shape;2320;p37"/>
            <p:cNvSpPr/>
            <p:nvPr/>
          </p:nvSpPr>
          <p:spPr>
            <a:xfrm>
              <a:off x="7314563" y="4242585"/>
              <a:ext cx="103518" cy="92195"/>
            </a:xfrm>
            <a:custGeom>
              <a:avLst/>
              <a:gdLst/>
              <a:ahLst/>
              <a:cxnLst/>
              <a:rect l="l" t="t" r="r" b="b"/>
              <a:pathLst>
                <a:path w="3145" h="2801" extrusionOk="0">
                  <a:moveTo>
                    <a:pt x="1122" y="263"/>
                  </a:moveTo>
                  <a:cubicBezTo>
                    <a:pt x="1174" y="263"/>
                    <a:pt x="1227" y="278"/>
                    <a:pt x="1275" y="307"/>
                  </a:cubicBezTo>
                  <a:lnTo>
                    <a:pt x="2724" y="1209"/>
                  </a:lnTo>
                  <a:cubicBezTo>
                    <a:pt x="2860" y="1294"/>
                    <a:pt x="2901" y="1474"/>
                    <a:pt x="2816" y="1609"/>
                  </a:cubicBezTo>
                  <a:lnTo>
                    <a:pt x="2325" y="2399"/>
                  </a:lnTo>
                  <a:cubicBezTo>
                    <a:pt x="2269" y="2487"/>
                    <a:pt x="2174" y="2536"/>
                    <a:pt x="2078" y="2536"/>
                  </a:cubicBezTo>
                  <a:cubicBezTo>
                    <a:pt x="2027" y="2536"/>
                    <a:pt x="1974" y="2522"/>
                    <a:pt x="1926" y="2492"/>
                  </a:cubicBezTo>
                  <a:lnTo>
                    <a:pt x="477" y="1591"/>
                  </a:lnTo>
                  <a:cubicBezTo>
                    <a:pt x="342" y="1506"/>
                    <a:pt x="299" y="1327"/>
                    <a:pt x="384" y="1190"/>
                  </a:cubicBezTo>
                  <a:lnTo>
                    <a:pt x="876" y="400"/>
                  </a:lnTo>
                  <a:cubicBezTo>
                    <a:pt x="931" y="312"/>
                    <a:pt x="1027" y="263"/>
                    <a:pt x="1122" y="263"/>
                  </a:cubicBezTo>
                  <a:close/>
                  <a:moveTo>
                    <a:pt x="1124" y="0"/>
                  </a:moveTo>
                  <a:cubicBezTo>
                    <a:pt x="931" y="0"/>
                    <a:pt x="755" y="97"/>
                    <a:pt x="652" y="262"/>
                  </a:cubicBezTo>
                  <a:lnTo>
                    <a:pt x="161" y="1051"/>
                  </a:lnTo>
                  <a:cubicBezTo>
                    <a:pt x="0" y="1311"/>
                    <a:pt x="78" y="1655"/>
                    <a:pt x="338" y="1815"/>
                  </a:cubicBezTo>
                  <a:lnTo>
                    <a:pt x="1787" y="2716"/>
                  </a:lnTo>
                  <a:cubicBezTo>
                    <a:pt x="1875" y="2772"/>
                    <a:pt x="1976" y="2800"/>
                    <a:pt x="2080" y="2800"/>
                  </a:cubicBezTo>
                  <a:cubicBezTo>
                    <a:pt x="2273" y="2800"/>
                    <a:pt x="2448" y="2704"/>
                    <a:pt x="2550" y="2539"/>
                  </a:cubicBezTo>
                  <a:lnTo>
                    <a:pt x="3043" y="1748"/>
                  </a:lnTo>
                  <a:cubicBezTo>
                    <a:pt x="3121" y="1623"/>
                    <a:pt x="3145" y="1475"/>
                    <a:pt x="3112" y="1330"/>
                  </a:cubicBezTo>
                  <a:cubicBezTo>
                    <a:pt x="3077" y="1187"/>
                    <a:pt x="2990" y="1064"/>
                    <a:pt x="2864" y="985"/>
                  </a:cubicBezTo>
                  <a:lnTo>
                    <a:pt x="1416" y="83"/>
                  </a:lnTo>
                  <a:cubicBezTo>
                    <a:pt x="1328" y="29"/>
                    <a:pt x="1227" y="0"/>
                    <a:pt x="112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1" name="Google Shape;2321;p37"/>
            <p:cNvSpPr/>
            <p:nvPr/>
          </p:nvSpPr>
          <p:spPr>
            <a:xfrm>
              <a:off x="7350539" y="4271649"/>
              <a:ext cx="33310" cy="34725"/>
            </a:xfrm>
            <a:custGeom>
              <a:avLst/>
              <a:gdLst/>
              <a:ahLst/>
              <a:cxnLst/>
              <a:rect l="l" t="t" r="r" b="b"/>
              <a:pathLst>
                <a:path w="1012" h="1055" extrusionOk="0">
                  <a:moveTo>
                    <a:pt x="425" y="0"/>
                  </a:moveTo>
                  <a:cubicBezTo>
                    <a:pt x="399" y="141"/>
                    <a:pt x="375" y="296"/>
                    <a:pt x="324" y="428"/>
                  </a:cubicBezTo>
                  <a:cubicBezTo>
                    <a:pt x="228" y="522"/>
                    <a:pt x="89" y="623"/>
                    <a:pt x="1" y="705"/>
                  </a:cubicBezTo>
                  <a:cubicBezTo>
                    <a:pt x="19" y="730"/>
                    <a:pt x="68" y="758"/>
                    <a:pt x="99" y="777"/>
                  </a:cubicBezTo>
                  <a:cubicBezTo>
                    <a:pt x="115" y="785"/>
                    <a:pt x="188" y="831"/>
                    <a:pt x="202" y="839"/>
                  </a:cubicBezTo>
                  <a:cubicBezTo>
                    <a:pt x="276" y="791"/>
                    <a:pt x="340" y="709"/>
                    <a:pt x="421" y="655"/>
                  </a:cubicBezTo>
                  <a:lnTo>
                    <a:pt x="421" y="655"/>
                  </a:lnTo>
                  <a:lnTo>
                    <a:pt x="420" y="656"/>
                  </a:lnTo>
                  <a:cubicBezTo>
                    <a:pt x="409" y="740"/>
                    <a:pt x="360" y="838"/>
                    <a:pt x="348" y="922"/>
                  </a:cubicBezTo>
                  <a:lnTo>
                    <a:pt x="350" y="923"/>
                  </a:lnTo>
                  <a:cubicBezTo>
                    <a:pt x="360" y="934"/>
                    <a:pt x="441" y="987"/>
                    <a:pt x="457" y="996"/>
                  </a:cubicBezTo>
                  <a:cubicBezTo>
                    <a:pt x="480" y="1011"/>
                    <a:pt x="506" y="1024"/>
                    <a:pt x="527" y="1038"/>
                  </a:cubicBezTo>
                  <a:cubicBezTo>
                    <a:pt x="537" y="1044"/>
                    <a:pt x="543" y="1046"/>
                    <a:pt x="553" y="1055"/>
                  </a:cubicBezTo>
                  <a:cubicBezTo>
                    <a:pt x="594" y="928"/>
                    <a:pt x="619" y="770"/>
                    <a:pt x="669" y="644"/>
                  </a:cubicBezTo>
                  <a:cubicBezTo>
                    <a:pt x="767" y="533"/>
                    <a:pt x="898" y="449"/>
                    <a:pt x="1009" y="357"/>
                  </a:cubicBezTo>
                  <a:cubicBezTo>
                    <a:pt x="1010" y="357"/>
                    <a:pt x="1010" y="357"/>
                    <a:pt x="1010" y="357"/>
                  </a:cubicBezTo>
                  <a:cubicBezTo>
                    <a:pt x="1011" y="357"/>
                    <a:pt x="1011" y="357"/>
                    <a:pt x="1011" y="357"/>
                  </a:cubicBezTo>
                  <a:lnTo>
                    <a:pt x="1010" y="355"/>
                  </a:lnTo>
                  <a:cubicBezTo>
                    <a:pt x="936" y="309"/>
                    <a:pt x="820" y="236"/>
                    <a:pt x="783" y="219"/>
                  </a:cubicBezTo>
                  <a:cubicBezTo>
                    <a:pt x="730" y="264"/>
                    <a:pt x="620" y="381"/>
                    <a:pt x="564" y="418"/>
                  </a:cubicBezTo>
                  <a:cubicBezTo>
                    <a:pt x="575" y="358"/>
                    <a:pt x="627" y="203"/>
                    <a:pt x="648" y="136"/>
                  </a:cubicBezTo>
                  <a:cubicBezTo>
                    <a:pt x="647" y="130"/>
                    <a:pt x="565" y="80"/>
                    <a:pt x="527" y="57"/>
                  </a:cubicBezTo>
                  <a:cubicBezTo>
                    <a:pt x="504" y="43"/>
                    <a:pt x="471" y="23"/>
                    <a:pt x="42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2" name="Google Shape;2322;p37"/>
            <p:cNvSpPr/>
            <p:nvPr/>
          </p:nvSpPr>
          <p:spPr>
            <a:xfrm>
              <a:off x="7356069" y="4178862"/>
              <a:ext cx="101642" cy="92228"/>
            </a:xfrm>
            <a:custGeom>
              <a:avLst/>
              <a:gdLst/>
              <a:ahLst/>
              <a:cxnLst/>
              <a:rect l="l" t="t" r="r" b="b"/>
              <a:pathLst>
                <a:path w="3088" h="2802" extrusionOk="0">
                  <a:moveTo>
                    <a:pt x="1066" y="266"/>
                  </a:moveTo>
                  <a:cubicBezTo>
                    <a:pt x="1118" y="266"/>
                    <a:pt x="1171" y="280"/>
                    <a:pt x="1219" y="309"/>
                  </a:cubicBezTo>
                  <a:lnTo>
                    <a:pt x="2667" y="1211"/>
                  </a:lnTo>
                  <a:cubicBezTo>
                    <a:pt x="2803" y="1296"/>
                    <a:pt x="2846" y="1474"/>
                    <a:pt x="2761" y="1612"/>
                  </a:cubicBezTo>
                  <a:lnTo>
                    <a:pt x="2268" y="2401"/>
                  </a:lnTo>
                  <a:cubicBezTo>
                    <a:pt x="2214" y="2489"/>
                    <a:pt x="2118" y="2538"/>
                    <a:pt x="2022" y="2538"/>
                  </a:cubicBezTo>
                  <a:cubicBezTo>
                    <a:pt x="1970" y="2538"/>
                    <a:pt x="1917" y="2524"/>
                    <a:pt x="1869" y="2495"/>
                  </a:cubicBezTo>
                  <a:lnTo>
                    <a:pt x="421" y="1593"/>
                  </a:lnTo>
                  <a:cubicBezTo>
                    <a:pt x="285" y="1507"/>
                    <a:pt x="242" y="1330"/>
                    <a:pt x="327" y="1193"/>
                  </a:cubicBezTo>
                  <a:lnTo>
                    <a:pt x="820" y="402"/>
                  </a:lnTo>
                  <a:cubicBezTo>
                    <a:pt x="874" y="315"/>
                    <a:pt x="970" y="266"/>
                    <a:pt x="1066" y="266"/>
                  </a:cubicBezTo>
                  <a:close/>
                  <a:moveTo>
                    <a:pt x="1066" y="1"/>
                  </a:moveTo>
                  <a:cubicBezTo>
                    <a:pt x="873" y="1"/>
                    <a:pt x="698" y="98"/>
                    <a:pt x="596" y="263"/>
                  </a:cubicBezTo>
                  <a:lnTo>
                    <a:pt x="103" y="1053"/>
                  </a:lnTo>
                  <a:cubicBezTo>
                    <a:pt x="24" y="1179"/>
                    <a:pt x="1" y="1327"/>
                    <a:pt x="34" y="1471"/>
                  </a:cubicBezTo>
                  <a:cubicBezTo>
                    <a:pt x="67" y="1615"/>
                    <a:pt x="155" y="1739"/>
                    <a:pt x="282" y="1816"/>
                  </a:cubicBezTo>
                  <a:lnTo>
                    <a:pt x="1730" y="2718"/>
                  </a:lnTo>
                  <a:cubicBezTo>
                    <a:pt x="1817" y="2772"/>
                    <a:pt x="1918" y="2801"/>
                    <a:pt x="2022" y="2801"/>
                  </a:cubicBezTo>
                  <a:cubicBezTo>
                    <a:pt x="2215" y="2801"/>
                    <a:pt x="2390" y="2704"/>
                    <a:pt x="2493" y="2539"/>
                  </a:cubicBezTo>
                  <a:lnTo>
                    <a:pt x="2985" y="1750"/>
                  </a:lnTo>
                  <a:cubicBezTo>
                    <a:pt x="3064" y="1623"/>
                    <a:pt x="3087" y="1476"/>
                    <a:pt x="3054" y="1331"/>
                  </a:cubicBezTo>
                  <a:cubicBezTo>
                    <a:pt x="3019" y="1187"/>
                    <a:pt x="2933" y="1065"/>
                    <a:pt x="2806" y="986"/>
                  </a:cubicBezTo>
                  <a:lnTo>
                    <a:pt x="1358" y="85"/>
                  </a:lnTo>
                  <a:cubicBezTo>
                    <a:pt x="1271" y="30"/>
                    <a:pt x="1170" y="1"/>
                    <a:pt x="106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3" name="Google Shape;2323;p37"/>
            <p:cNvSpPr/>
            <p:nvPr/>
          </p:nvSpPr>
          <p:spPr>
            <a:xfrm>
              <a:off x="7396357" y="4229715"/>
              <a:ext cx="9282" cy="8920"/>
            </a:xfrm>
            <a:custGeom>
              <a:avLst/>
              <a:gdLst/>
              <a:ahLst/>
              <a:cxnLst/>
              <a:rect l="l" t="t" r="r" b="b"/>
              <a:pathLst>
                <a:path w="282" h="271" extrusionOk="0">
                  <a:moveTo>
                    <a:pt x="101" y="1"/>
                  </a:moveTo>
                  <a:cubicBezTo>
                    <a:pt x="84" y="27"/>
                    <a:pt x="21" y="120"/>
                    <a:pt x="0" y="166"/>
                  </a:cubicBezTo>
                  <a:lnTo>
                    <a:pt x="5" y="169"/>
                  </a:lnTo>
                  <a:lnTo>
                    <a:pt x="164" y="270"/>
                  </a:lnTo>
                  <a:lnTo>
                    <a:pt x="166" y="271"/>
                  </a:lnTo>
                  <a:lnTo>
                    <a:pt x="167" y="270"/>
                  </a:lnTo>
                  <a:lnTo>
                    <a:pt x="170" y="269"/>
                  </a:lnTo>
                  <a:cubicBezTo>
                    <a:pt x="187" y="242"/>
                    <a:pt x="279" y="110"/>
                    <a:pt x="281" y="107"/>
                  </a:cubicBezTo>
                  <a:cubicBezTo>
                    <a:pt x="261" y="81"/>
                    <a:pt x="149" y="9"/>
                    <a:pt x="10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4" name="Google Shape;2324;p37"/>
            <p:cNvSpPr/>
            <p:nvPr/>
          </p:nvSpPr>
          <p:spPr>
            <a:xfrm>
              <a:off x="7406133" y="4214015"/>
              <a:ext cx="9249" cy="8986"/>
            </a:xfrm>
            <a:custGeom>
              <a:avLst/>
              <a:gdLst/>
              <a:ahLst/>
              <a:cxnLst/>
              <a:rect l="l" t="t" r="r" b="b"/>
              <a:pathLst>
                <a:path w="281" h="273" extrusionOk="0">
                  <a:moveTo>
                    <a:pt x="101" y="0"/>
                  </a:moveTo>
                  <a:cubicBezTo>
                    <a:pt x="83" y="27"/>
                    <a:pt x="19" y="119"/>
                    <a:pt x="0" y="165"/>
                  </a:cubicBezTo>
                  <a:lnTo>
                    <a:pt x="3" y="168"/>
                  </a:lnTo>
                  <a:lnTo>
                    <a:pt x="163" y="270"/>
                  </a:lnTo>
                  <a:lnTo>
                    <a:pt x="166" y="272"/>
                  </a:lnTo>
                  <a:lnTo>
                    <a:pt x="167" y="270"/>
                  </a:lnTo>
                  <a:lnTo>
                    <a:pt x="168" y="269"/>
                  </a:lnTo>
                  <a:cubicBezTo>
                    <a:pt x="186" y="243"/>
                    <a:pt x="279" y="111"/>
                    <a:pt x="280" y="109"/>
                  </a:cubicBezTo>
                  <a:cubicBezTo>
                    <a:pt x="262" y="82"/>
                    <a:pt x="150" y="9"/>
                    <a:pt x="10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5" name="Google Shape;2325;p37"/>
            <p:cNvSpPr/>
            <p:nvPr/>
          </p:nvSpPr>
          <p:spPr>
            <a:xfrm>
              <a:off x="7394448" y="4217635"/>
              <a:ext cx="23073" cy="17906"/>
            </a:xfrm>
            <a:custGeom>
              <a:avLst/>
              <a:gdLst/>
              <a:ahLst/>
              <a:cxnLst/>
              <a:rect l="l" t="t" r="r" b="b"/>
              <a:pathLst>
                <a:path w="701" h="544" extrusionOk="0">
                  <a:moveTo>
                    <a:pt x="106" y="1"/>
                  </a:moveTo>
                  <a:cubicBezTo>
                    <a:pt x="101" y="9"/>
                    <a:pt x="21" y="131"/>
                    <a:pt x="1" y="163"/>
                  </a:cubicBezTo>
                  <a:cubicBezTo>
                    <a:pt x="23" y="178"/>
                    <a:pt x="571" y="529"/>
                    <a:pt x="596" y="542"/>
                  </a:cubicBezTo>
                  <a:lnTo>
                    <a:pt x="597" y="543"/>
                  </a:lnTo>
                  <a:cubicBezTo>
                    <a:pt x="621" y="483"/>
                    <a:pt x="667" y="428"/>
                    <a:pt x="701" y="371"/>
                  </a:cubicBezTo>
                  <a:lnTo>
                    <a:pt x="10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6" name="Google Shape;2326;p37"/>
            <p:cNvSpPr/>
            <p:nvPr/>
          </p:nvSpPr>
          <p:spPr>
            <a:xfrm>
              <a:off x="7395699" y="4115204"/>
              <a:ext cx="101609" cy="92261"/>
            </a:xfrm>
            <a:custGeom>
              <a:avLst/>
              <a:gdLst/>
              <a:ahLst/>
              <a:cxnLst/>
              <a:rect l="l" t="t" r="r" b="b"/>
              <a:pathLst>
                <a:path w="3087" h="2803" extrusionOk="0">
                  <a:moveTo>
                    <a:pt x="1065" y="265"/>
                  </a:moveTo>
                  <a:cubicBezTo>
                    <a:pt x="1117" y="265"/>
                    <a:pt x="1170" y="279"/>
                    <a:pt x="1218" y="308"/>
                  </a:cubicBezTo>
                  <a:lnTo>
                    <a:pt x="2666" y="1210"/>
                  </a:lnTo>
                  <a:cubicBezTo>
                    <a:pt x="2804" y="1296"/>
                    <a:pt x="2845" y="1474"/>
                    <a:pt x="2760" y="1610"/>
                  </a:cubicBezTo>
                  <a:lnTo>
                    <a:pt x="2267" y="2400"/>
                  </a:lnTo>
                  <a:cubicBezTo>
                    <a:pt x="2213" y="2488"/>
                    <a:pt x="2117" y="2537"/>
                    <a:pt x="2022" y="2537"/>
                  </a:cubicBezTo>
                  <a:cubicBezTo>
                    <a:pt x="1969" y="2537"/>
                    <a:pt x="1916" y="2522"/>
                    <a:pt x="1868" y="2493"/>
                  </a:cubicBezTo>
                  <a:lnTo>
                    <a:pt x="420" y="1591"/>
                  </a:lnTo>
                  <a:cubicBezTo>
                    <a:pt x="285" y="1506"/>
                    <a:pt x="243" y="1328"/>
                    <a:pt x="328" y="1191"/>
                  </a:cubicBezTo>
                  <a:lnTo>
                    <a:pt x="819" y="402"/>
                  </a:lnTo>
                  <a:cubicBezTo>
                    <a:pt x="874" y="313"/>
                    <a:pt x="969" y="265"/>
                    <a:pt x="1065" y="265"/>
                  </a:cubicBezTo>
                  <a:close/>
                  <a:moveTo>
                    <a:pt x="1065" y="1"/>
                  </a:moveTo>
                  <a:cubicBezTo>
                    <a:pt x="873" y="1"/>
                    <a:pt x="697" y="99"/>
                    <a:pt x="595" y="263"/>
                  </a:cubicBezTo>
                  <a:lnTo>
                    <a:pt x="102" y="1053"/>
                  </a:lnTo>
                  <a:cubicBezTo>
                    <a:pt x="25" y="1180"/>
                    <a:pt x="0" y="1327"/>
                    <a:pt x="33" y="1472"/>
                  </a:cubicBezTo>
                  <a:cubicBezTo>
                    <a:pt x="67" y="1616"/>
                    <a:pt x="154" y="1739"/>
                    <a:pt x="281" y="1817"/>
                  </a:cubicBezTo>
                  <a:lnTo>
                    <a:pt x="1729" y="2718"/>
                  </a:lnTo>
                  <a:cubicBezTo>
                    <a:pt x="1817" y="2772"/>
                    <a:pt x="1918" y="2802"/>
                    <a:pt x="2022" y="2802"/>
                  </a:cubicBezTo>
                  <a:cubicBezTo>
                    <a:pt x="2214" y="2802"/>
                    <a:pt x="2390" y="2705"/>
                    <a:pt x="2493" y="2540"/>
                  </a:cubicBezTo>
                  <a:lnTo>
                    <a:pt x="2984" y="1750"/>
                  </a:lnTo>
                  <a:cubicBezTo>
                    <a:pt x="3063" y="1623"/>
                    <a:pt x="3087" y="1476"/>
                    <a:pt x="3054" y="1331"/>
                  </a:cubicBezTo>
                  <a:cubicBezTo>
                    <a:pt x="3021" y="1187"/>
                    <a:pt x="2932" y="1065"/>
                    <a:pt x="2807" y="987"/>
                  </a:cubicBezTo>
                  <a:lnTo>
                    <a:pt x="1358" y="85"/>
                  </a:lnTo>
                  <a:cubicBezTo>
                    <a:pt x="1270" y="30"/>
                    <a:pt x="1169" y="1"/>
                    <a:pt x="106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7" name="Google Shape;2327;p37"/>
            <p:cNvSpPr/>
            <p:nvPr/>
          </p:nvSpPr>
          <p:spPr>
            <a:xfrm>
              <a:off x="7421932" y="4138212"/>
              <a:ext cx="31434" cy="31138"/>
            </a:xfrm>
            <a:custGeom>
              <a:avLst/>
              <a:gdLst/>
              <a:ahLst/>
              <a:cxnLst/>
              <a:rect l="l" t="t" r="r" b="b"/>
              <a:pathLst>
                <a:path w="955" h="946" extrusionOk="0">
                  <a:moveTo>
                    <a:pt x="553" y="1"/>
                  </a:moveTo>
                  <a:cubicBezTo>
                    <a:pt x="548" y="1"/>
                    <a:pt x="543" y="1"/>
                    <a:pt x="537" y="2"/>
                  </a:cubicBezTo>
                  <a:cubicBezTo>
                    <a:pt x="494" y="9"/>
                    <a:pt x="452" y="29"/>
                    <a:pt x="414" y="61"/>
                  </a:cubicBezTo>
                  <a:cubicBezTo>
                    <a:pt x="391" y="78"/>
                    <a:pt x="367" y="102"/>
                    <a:pt x="353" y="129"/>
                  </a:cubicBezTo>
                  <a:cubicBezTo>
                    <a:pt x="198" y="371"/>
                    <a:pt x="128" y="487"/>
                    <a:pt x="66" y="599"/>
                  </a:cubicBezTo>
                  <a:cubicBezTo>
                    <a:pt x="0" y="733"/>
                    <a:pt x="113" y="855"/>
                    <a:pt x="229" y="908"/>
                  </a:cubicBezTo>
                  <a:cubicBezTo>
                    <a:pt x="272" y="934"/>
                    <a:pt x="319" y="946"/>
                    <a:pt x="365" y="946"/>
                  </a:cubicBezTo>
                  <a:cubicBezTo>
                    <a:pt x="493" y="946"/>
                    <a:pt x="617" y="853"/>
                    <a:pt x="651" y="716"/>
                  </a:cubicBezTo>
                  <a:cubicBezTo>
                    <a:pt x="617" y="677"/>
                    <a:pt x="544" y="647"/>
                    <a:pt x="505" y="615"/>
                  </a:cubicBezTo>
                  <a:cubicBezTo>
                    <a:pt x="475" y="647"/>
                    <a:pt x="460" y="693"/>
                    <a:pt x="421" y="717"/>
                  </a:cubicBezTo>
                  <a:cubicBezTo>
                    <a:pt x="408" y="725"/>
                    <a:pt x="393" y="729"/>
                    <a:pt x="379" y="729"/>
                  </a:cubicBezTo>
                  <a:cubicBezTo>
                    <a:pt x="357" y="729"/>
                    <a:pt x="334" y="721"/>
                    <a:pt x="316" y="706"/>
                  </a:cubicBezTo>
                  <a:cubicBezTo>
                    <a:pt x="281" y="667"/>
                    <a:pt x="294" y="609"/>
                    <a:pt x="316" y="562"/>
                  </a:cubicBezTo>
                  <a:cubicBezTo>
                    <a:pt x="371" y="455"/>
                    <a:pt x="512" y="249"/>
                    <a:pt x="521" y="245"/>
                  </a:cubicBezTo>
                  <a:cubicBezTo>
                    <a:pt x="523" y="242"/>
                    <a:pt x="532" y="236"/>
                    <a:pt x="537" y="235"/>
                  </a:cubicBezTo>
                  <a:cubicBezTo>
                    <a:pt x="541" y="234"/>
                    <a:pt x="544" y="234"/>
                    <a:pt x="548" y="234"/>
                  </a:cubicBezTo>
                  <a:cubicBezTo>
                    <a:pt x="566" y="234"/>
                    <a:pt x="588" y="244"/>
                    <a:pt x="605" y="252"/>
                  </a:cubicBezTo>
                  <a:cubicBezTo>
                    <a:pt x="696" y="304"/>
                    <a:pt x="618" y="386"/>
                    <a:pt x="591" y="451"/>
                  </a:cubicBezTo>
                  <a:cubicBezTo>
                    <a:pt x="641" y="498"/>
                    <a:pt x="688" y="536"/>
                    <a:pt x="752" y="557"/>
                  </a:cubicBezTo>
                  <a:cubicBezTo>
                    <a:pt x="954" y="394"/>
                    <a:pt x="858" y="71"/>
                    <a:pt x="611" y="11"/>
                  </a:cubicBezTo>
                  <a:cubicBezTo>
                    <a:pt x="591" y="5"/>
                    <a:pt x="572" y="1"/>
                    <a:pt x="55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8" name="Google Shape;2328;p37"/>
            <p:cNvSpPr/>
            <p:nvPr/>
          </p:nvSpPr>
          <p:spPr>
            <a:xfrm>
              <a:off x="7441319" y="4149370"/>
              <a:ext cx="31598" cy="34824"/>
            </a:xfrm>
            <a:custGeom>
              <a:avLst/>
              <a:gdLst/>
              <a:ahLst/>
              <a:cxnLst/>
              <a:rect l="l" t="t" r="r" b="b"/>
              <a:pathLst>
                <a:path w="960" h="1058" extrusionOk="0">
                  <a:moveTo>
                    <a:pt x="485" y="0"/>
                  </a:moveTo>
                  <a:cubicBezTo>
                    <a:pt x="306" y="247"/>
                    <a:pt x="162" y="505"/>
                    <a:pt x="0" y="768"/>
                  </a:cubicBezTo>
                  <a:cubicBezTo>
                    <a:pt x="139" y="870"/>
                    <a:pt x="309" y="961"/>
                    <a:pt x="461" y="1058"/>
                  </a:cubicBezTo>
                  <a:cubicBezTo>
                    <a:pt x="502" y="1020"/>
                    <a:pt x="536" y="966"/>
                    <a:pt x="562" y="915"/>
                  </a:cubicBezTo>
                  <a:lnTo>
                    <a:pt x="564" y="913"/>
                  </a:lnTo>
                  <a:cubicBezTo>
                    <a:pt x="459" y="852"/>
                    <a:pt x="371" y="785"/>
                    <a:pt x="273" y="724"/>
                  </a:cubicBezTo>
                  <a:lnTo>
                    <a:pt x="273" y="722"/>
                  </a:lnTo>
                  <a:cubicBezTo>
                    <a:pt x="291" y="684"/>
                    <a:pt x="325" y="620"/>
                    <a:pt x="360" y="581"/>
                  </a:cubicBezTo>
                  <a:cubicBezTo>
                    <a:pt x="361" y="581"/>
                    <a:pt x="361" y="581"/>
                    <a:pt x="361" y="581"/>
                  </a:cubicBezTo>
                  <a:cubicBezTo>
                    <a:pt x="387" y="581"/>
                    <a:pt x="451" y="638"/>
                    <a:pt x="504" y="654"/>
                  </a:cubicBezTo>
                  <a:cubicBezTo>
                    <a:pt x="538" y="599"/>
                    <a:pt x="576" y="552"/>
                    <a:pt x="599" y="496"/>
                  </a:cubicBezTo>
                  <a:lnTo>
                    <a:pt x="602" y="495"/>
                  </a:lnTo>
                  <a:cubicBezTo>
                    <a:pt x="556" y="464"/>
                    <a:pt x="508" y="436"/>
                    <a:pt x="464" y="405"/>
                  </a:cubicBezTo>
                  <a:lnTo>
                    <a:pt x="464" y="404"/>
                  </a:lnTo>
                  <a:cubicBezTo>
                    <a:pt x="479" y="358"/>
                    <a:pt x="519" y="317"/>
                    <a:pt x="545" y="271"/>
                  </a:cubicBezTo>
                  <a:lnTo>
                    <a:pt x="546" y="271"/>
                  </a:lnTo>
                  <a:lnTo>
                    <a:pt x="551" y="275"/>
                  </a:lnTo>
                  <a:cubicBezTo>
                    <a:pt x="656" y="328"/>
                    <a:pt x="745" y="405"/>
                    <a:pt x="854" y="445"/>
                  </a:cubicBezTo>
                  <a:lnTo>
                    <a:pt x="855" y="443"/>
                  </a:lnTo>
                  <a:cubicBezTo>
                    <a:pt x="889" y="389"/>
                    <a:pt x="929" y="340"/>
                    <a:pt x="955" y="283"/>
                  </a:cubicBezTo>
                  <a:cubicBezTo>
                    <a:pt x="959" y="277"/>
                    <a:pt x="663" y="100"/>
                    <a:pt x="48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9" name="Google Shape;2329;p37"/>
            <p:cNvSpPr/>
            <p:nvPr/>
          </p:nvSpPr>
          <p:spPr>
            <a:xfrm>
              <a:off x="7162134" y="3894148"/>
              <a:ext cx="96309" cy="79786"/>
            </a:xfrm>
            <a:custGeom>
              <a:avLst/>
              <a:gdLst/>
              <a:ahLst/>
              <a:cxnLst/>
              <a:rect l="l" t="t" r="r" b="b"/>
              <a:pathLst>
                <a:path w="2926" h="2424" extrusionOk="0">
                  <a:moveTo>
                    <a:pt x="847" y="263"/>
                  </a:moveTo>
                  <a:cubicBezTo>
                    <a:pt x="899" y="263"/>
                    <a:pt x="952" y="278"/>
                    <a:pt x="1000" y="307"/>
                  </a:cubicBezTo>
                  <a:lnTo>
                    <a:pt x="2448" y="1209"/>
                  </a:lnTo>
                  <a:cubicBezTo>
                    <a:pt x="2584" y="1294"/>
                    <a:pt x="2626" y="1472"/>
                    <a:pt x="2540" y="1609"/>
                  </a:cubicBezTo>
                  <a:lnTo>
                    <a:pt x="2282" y="2024"/>
                  </a:lnTo>
                  <a:cubicBezTo>
                    <a:pt x="2228" y="2113"/>
                    <a:pt x="2133" y="2161"/>
                    <a:pt x="2036" y="2161"/>
                  </a:cubicBezTo>
                  <a:cubicBezTo>
                    <a:pt x="1984" y="2161"/>
                    <a:pt x="1931" y="2146"/>
                    <a:pt x="1883" y="2117"/>
                  </a:cubicBezTo>
                  <a:lnTo>
                    <a:pt x="435" y="1215"/>
                  </a:lnTo>
                  <a:cubicBezTo>
                    <a:pt x="330" y="1150"/>
                    <a:pt x="281" y="1029"/>
                    <a:pt x="302" y="916"/>
                  </a:cubicBezTo>
                  <a:cubicBezTo>
                    <a:pt x="307" y="881"/>
                    <a:pt x="322" y="847"/>
                    <a:pt x="341" y="815"/>
                  </a:cubicBezTo>
                  <a:lnTo>
                    <a:pt x="600" y="400"/>
                  </a:lnTo>
                  <a:cubicBezTo>
                    <a:pt x="655" y="311"/>
                    <a:pt x="750" y="263"/>
                    <a:pt x="847" y="263"/>
                  </a:cubicBezTo>
                  <a:close/>
                  <a:moveTo>
                    <a:pt x="846" y="0"/>
                  </a:moveTo>
                  <a:cubicBezTo>
                    <a:pt x="653" y="0"/>
                    <a:pt x="476" y="98"/>
                    <a:pt x="375" y="262"/>
                  </a:cubicBezTo>
                  <a:lnTo>
                    <a:pt x="117" y="677"/>
                  </a:lnTo>
                  <a:cubicBezTo>
                    <a:pt x="78" y="740"/>
                    <a:pt x="53" y="805"/>
                    <a:pt x="41" y="874"/>
                  </a:cubicBezTo>
                  <a:cubicBezTo>
                    <a:pt x="1" y="1094"/>
                    <a:pt x="100" y="1317"/>
                    <a:pt x="293" y="1439"/>
                  </a:cubicBezTo>
                  <a:lnTo>
                    <a:pt x="1742" y="2341"/>
                  </a:lnTo>
                  <a:cubicBezTo>
                    <a:pt x="1830" y="2395"/>
                    <a:pt x="1931" y="2424"/>
                    <a:pt x="2035" y="2424"/>
                  </a:cubicBezTo>
                  <a:cubicBezTo>
                    <a:pt x="2228" y="2424"/>
                    <a:pt x="2403" y="2327"/>
                    <a:pt x="2505" y="2163"/>
                  </a:cubicBezTo>
                  <a:lnTo>
                    <a:pt x="2764" y="1748"/>
                  </a:lnTo>
                  <a:cubicBezTo>
                    <a:pt x="2926" y="1489"/>
                    <a:pt x="2846" y="1146"/>
                    <a:pt x="2586" y="985"/>
                  </a:cubicBezTo>
                  <a:lnTo>
                    <a:pt x="1138" y="83"/>
                  </a:lnTo>
                  <a:cubicBezTo>
                    <a:pt x="1051" y="29"/>
                    <a:pt x="950" y="0"/>
                    <a:pt x="84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0" name="Google Shape;2330;p37"/>
            <p:cNvSpPr/>
            <p:nvPr/>
          </p:nvSpPr>
          <p:spPr>
            <a:xfrm>
              <a:off x="7253078" y="3950696"/>
              <a:ext cx="94301" cy="79786"/>
            </a:xfrm>
            <a:custGeom>
              <a:avLst/>
              <a:gdLst/>
              <a:ahLst/>
              <a:cxnLst/>
              <a:rect l="l" t="t" r="r" b="b"/>
              <a:pathLst>
                <a:path w="2865" h="2424" extrusionOk="0">
                  <a:moveTo>
                    <a:pt x="847" y="266"/>
                  </a:moveTo>
                  <a:cubicBezTo>
                    <a:pt x="898" y="266"/>
                    <a:pt x="951" y="280"/>
                    <a:pt x="999" y="310"/>
                  </a:cubicBezTo>
                  <a:lnTo>
                    <a:pt x="2448" y="1211"/>
                  </a:lnTo>
                  <a:cubicBezTo>
                    <a:pt x="2582" y="1295"/>
                    <a:pt x="2623" y="1474"/>
                    <a:pt x="2538" y="1610"/>
                  </a:cubicBezTo>
                  <a:lnTo>
                    <a:pt x="2280" y="2025"/>
                  </a:lnTo>
                  <a:cubicBezTo>
                    <a:pt x="2226" y="2114"/>
                    <a:pt x="2131" y="2162"/>
                    <a:pt x="2034" y="2162"/>
                  </a:cubicBezTo>
                  <a:cubicBezTo>
                    <a:pt x="1982" y="2162"/>
                    <a:pt x="1929" y="2147"/>
                    <a:pt x="1881" y="2119"/>
                  </a:cubicBezTo>
                  <a:lnTo>
                    <a:pt x="433" y="1216"/>
                  </a:lnTo>
                  <a:cubicBezTo>
                    <a:pt x="329" y="1152"/>
                    <a:pt x="280" y="1032"/>
                    <a:pt x="301" y="919"/>
                  </a:cubicBezTo>
                  <a:cubicBezTo>
                    <a:pt x="306" y="884"/>
                    <a:pt x="321" y="849"/>
                    <a:pt x="341" y="817"/>
                  </a:cubicBezTo>
                  <a:lnTo>
                    <a:pt x="599" y="403"/>
                  </a:lnTo>
                  <a:cubicBezTo>
                    <a:pt x="655" y="314"/>
                    <a:pt x="749" y="266"/>
                    <a:pt x="847" y="266"/>
                  </a:cubicBezTo>
                  <a:close/>
                  <a:moveTo>
                    <a:pt x="845" y="0"/>
                  </a:moveTo>
                  <a:cubicBezTo>
                    <a:pt x="652" y="0"/>
                    <a:pt x="475" y="98"/>
                    <a:pt x="374" y="262"/>
                  </a:cubicBezTo>
                  <a:lnTo>
                    <a:pt x="116" y="677"/>
                  </a:lnTo>
                  <a:cubicBezTo>
                    <a:pt x="77" y="740"/>
                    <a:pt x="52" y="806"/>
                    <a:pt x="40" y="874"/>
                  </a:cubicBezTo>
                  <a:cubicBezTo>
                    <a:pt x="1" y="1094"/>
                    <a:pt x="99" y="1317"/>
                    <a:pt x="293" y="1439"/>
                  </a:cubicBezTo>
                  <a:lnTo>
                    <a:pt x="1741" y="2341"/>
                  </a:lnTo>
                  <a:cubicBezTo>
                    <a:pt x="1829" y="2395"/>
                    <a:pt x="1930" y="2424"/>
                    <a:pt x="2034" y="2424"/>
                  </a:cubicBezTo>
                  <a:cubicBezTo>
                    <a:pt x="2227" y="2424"/>
                    <a:pt x="2402" y="2327"/>
                    <a:pt x="2504" y="2163"/>
                  </a:cubicBezTo>
                  <a:lnTo>
                    <a:pt x="2763" y="1748"/>
                  </a:lnTo>
                  <a:cubicBezTo>
                    <a:pt x="2842" y="1623"/>
                    <a:pt x="2865" y="1475"/>
                    <a:pt x="2832" y="1330"/>
                  </a:cubicBezTo>
                  <a:cubicBezTo>
                    <a:pt x="2799" y="1187"/>
                    <a:pt x="2711" y="1064"/>
                    <a:pt x="2586" y="986"/>
                  </a:cubicBezTo>
                  <a:lnTo>
                    <a:pt x="1137" y="83"/>
                  </a:lnTo>
                  <a:cubicBezTo>
                    <a:pt x="1050" y="29"/>
                    <a:pt x="949" y="0"/>
                    <a:pt x="84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1" name="Google Shape;2331;p37"/>
            <p:cNvSpPr/>
            <p:nvPr/>
          </p:nvSpPr>
          <p:spPr>
            <a:xfrm>
              <a:off x="7343989" y="4007276"/>
              <a:ext cx="94301" cy="79852"/>
            </a:xfrm>
            <a:custGeom>
              <a:avLst/>
              <a:gdLst/>
              <a:ahLst/>
              <a:cxnLst/>
              <a:rect l="l" t="t" r="r" b="b"/>
              <a:pathLst>
                <a:path w="2865" h="2426" extrusionOk="0">
                  <a:moveTo>
                    <a:pt x="848" y="267"/>
                  </a:moveTo>
                  <a:cubicBezTo>
                    <a:pt x="900" y="267"/>
                    <a:pt x="953" y="282"/>
                    <a:pt x="1001" y="310"/>
                  </a:cubicBezTo>
                  <a:lnTo>
                    <a:pt x="2449" y="1212"/>
                  </a:lnTo>
                  <a:cubicBezTo>
                    <a:pt x="2585" y="1298"/>
                    <a:pt x="2626" y="1475"/>
                    <a:pt x="2540" y="1613"/>
                  </a:cubicBezTo>
                  <a:lnTo>
                    <a:pt x="2283" y="2027"/>
                  </a:lnTo>
                  <a:cubicBezTo>
                    <a:pt x="2229" y="2117"/>
                    <a:pt x="2134" y="2165"/>
                    <a:pt x="2037" y="2165"/>
                  </a:cubicBezTo>
                  <a:cubicBezTo>
                    <a:pt x="1985" y="2165"/>
                    <a:pt x="1932" y="2150"/>
                    <a:pt x="1884" y="2120"/>
                  </a:cubicBezTo>
                  <a:lnTo>
                    <a:pt x="434" y="1218"/>
                  </a:lnTo>
                  <a:cubicBezTo>
                    <a:pt x="331" y="1152"/>
                    <a:pt x="282" y="1033"/>
                    <a:pt x="303" y="920"/>
                  </a:cubicBezTo>
                  <a:cubicBezTo>
                    <a:pt x="308" y="885"/>
                    <a:pt x="322" y="851"/>
                    <a:pt x="342" y="819"/>
                  </a:cubicBezTo>
                  <a:lnTo>
                    <a:pt x="601" y="404"/>
                  </a:lnTo>
                  <a:cubicBezTo>
                    <a:pt x="656" y="315"/>
                    <a:pt x="751" y="267"/>
                    <a:pt x="848" y="267"/>
                  </a:cubicBezTo>
                  <a:close/>
                  <a:moveTo>
                    <a:pt x="846" y="1"/>
                  </a:moveTo>
                  <a:cubicBezTo>
                    <a:pt x="652" y="1"/>
                    <a:pt x="475" y="99"/>
                    <a:pt x="374" y="262"/>
                  </a:cubicBezTo>
                  <a:lnTo>
                    <a:pt x="117" y="677"/>
                  </a:lnTo>
                  <a:cubicBezTo>
                    <a:pt x="77" y="740"/>
                    <a:pt x="53" y="806"/>
                    <a:pt x="40" y="874"/>
                  </a:cubicBezTo>
                  <a:cubicBezTo>
                    <a:pt x="1" y="1095"/>
                    <a:pt x="99" y="1319"/>
                    <a:pt x="293" y="1439"/>
                  </a:cubicBezTo>
                  <a:lnTo>
                    <a:pt x="1741" y="2341"/>
                  </a:lnTo>
                  <a:cubicBezTo>
                    <a:pt x="1830" y="2396"/>
                    <a:pt x="1931" y="2425"/>
                    <a:pt x="2034" y="2425"/>
                  </a:cubicBezTo>
                  <a:cubicBezTo>
                    <a:pt x="2035" y="2425"/>
                    <a:pt x="2036" y="2425"/>
                    <a:pt x="2037" y="2425"/>
                  </a:cubicBezTo>
                  <a:cubicBezTo>
                    <a:pt x="2228" y="2425"/>
                    <a:pt x="2403" y="2329"/>
                    <a:pt x="2505" y="2166"/>
                  </a:cubicBezTo>
                  <a:lnTo>
                    <a:pt x="2763" y="1751"/>
                  </a:lnTo>
                  <a:cubicBezTo>
                    <a:pt x="2841" y="1624"/>
                    <a:pt x="2865" y="1476"/>
                    <a:pt x="2832" y="1332"/>
                  </a:cubicBezTo>
                  <a:cubicBezTo>
                    <a:pt x="2799" y="1187"/>
                    <a:pt x="2711" y="1065"/>
                    <a:pt x="2586" y="986"/>
                  </a:cubicBezTo>
                  <a:lnTo>
                    <a:pt x="1138" y="85"/>
                  </a:lnTo>
                  <a:cubicBezTo>
                    <a:pt x="1050" y="29"/>
                    <a:pt x="949" y="1"/>
                    <a:pt x="84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2" name="Google Shape;2332;p37"/>
            <p:cNvSpPr/>
            <p:nvPr/>
          </p:nvSpPr>
          <p:spPr>
            <a:xfrm>
              <a:off x="7434900" y="4063923"/>
              <a:ext cx="94334" cy="79819"/>
            </a:xfrm>
            <a:custGeom>
              <a:avLst/>
              <a:gdLst/>
              <a:ahLst/>
              <a:cxnLst/>
              <a:rect l="l" t="t" r="r" b="b"/>
              <a:pathLst>
                <a:path w="2866" h="2425" extrusionOk="0">
                  <a:moveTo>
                    <a:pt x="848" y="266"/>
                  </a:moveTo>
                  <a:cubicBezTo>
                    <a:pt x="900" y="266"/>
                    <a:pt x="953" y="281"/>
                    <a:pt x="1001" y="311"/>
                  </a:cubicBezTo>
                  <a:lnTo>
                    <a:pt x="2449" y="1212"/>
                  </a:lnTo>
                  <a:cubicBezTo>
                    <a:pt x="2582" y="1295"/>
                    <a:pt x="2624" y="1474"/>
                    <a:pt x="2539" y="1611"/>
                  </a:cubicBezTo>
                  <a:lnTo>
                    <a:pt x="2282" y="2026"/>
                  </a:lnTo>
                  <a:cubicBezTo>
                    <a:pt x="2228" y="2115"/>
                    <a:pt x="2133" y="2163"/>
                    <a:pt x="2036" y="2163"/>
                  </a:cubicBezTo>
                  <a:cubicBezTo>
                    <a:pt x="1984" y="2163"/>
                    <a:pt x="1931" y="2148"/>
                    <a:pt x="1883" y="2119"/>
                  </a:cubicBezTo>
                  <a:lnTo>
                    <a:pt x="435" y="1217"/>
                  </a:lnTo>
                  <a:cubicBezTo>
                    <a:pt x="331" y="1152"/>
                    <a:pt x="282" y="1032"/>
                    <a:pt x="303" y="919"/>
                  </a:cubicBezTo>
                  <a:cubicBezTo>
                    <a:pt x="308" y="885"/>
                    <a:pt x="323" y="850"/>
                    <a:pt x="342" y="818"/>
                  </a:cubicBezTo>
                  <a:lnTo>
                    <a:pt x="601" y="403"/>
                  </a:lnTo>
                  <a:cubicBezTo>
                    <a:pt x="656" y="314"/>
                    <a:pt x="751" y="266"/>
                    <a:pt x="848" y="266"/>
                  </a:cubicBezTo>
                  <a:close/>
                  <a:moveTo>
                    <a:pt x="846" y="0"/>
                  </a:moveTo>
                  <a:cubicBezTo>
                    <a:pt x="653" y="0"/>
                    <a:pt x="475" y="99"/>
                    <a:pt x="374" y="263"/>
                  </a:cubicBezTo>
                  <a:lnTo>
                    <a:pt x="117" y="678"/>
                  </a:lnTo>
                  <a:cubicBezTo>
                    <a:pt x="78" y="739"/>
                    <a:pt x="53" y="806"/>
                    <a:pt x="41" y="875"/>
                  </a:cubicBezTo>
                  <a:cubicBezTo>
                    <a:pt x="1" y="1095"/>
                    <a:pt x="100" y="1318"/>
                    <a:pt x="293" y="1440"/>
                  </a:cubicBezTo>
                  <a:lnTo>
                    <a:pt x="1741" y="2341"/>
                  </a:lnTo>
                  <a:cubicBezTo>
                    <a:pt x="1830" y="2396"/>
                    <a:pt x="1931" y="2425"/>
                    <a:pt x="2034" y="2425"/>
                  </a:cubicBezTo>
                  <a:cubicBezTo>
                    <a:pt x="2228" y="2425"/>
                    <a:pt x="2403" y="2328"/>
                    <a:pt x="2505" y="2164"/>
                  </a:cubicBezTo>
                  <a:lnTo>
                    <a:pt x="2763" y="1749"/>
                  </a:lnTo>
                  <a:cubicBezTo>
                    <a:pt x="2841" y="1623"/>
                    <a:pt x="2866" y="1476"/>
                    <a:pt x="2832" y="1330"/>
                  </a:cubicBezTo>
                  <a:cubicBezTo>
                    <a:pt x="2800" y="1186"/>
                    <a:pt x="2713" y="1064"/>
                    <a:pt x="2586" y="986"/>
                  </a:cubicBezTo>
                  <a:lnTo>
                    <a:pt x="1138" y="84"/>
                  </a:lnTo>
                  <a:cubicBezTo>
                    <a:pt x="1050" y="30"/>
                    <a:pt x="949" y="0"/>
                    <a:pt x="84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3" name="Google Shape;2333;p37"/>
            <p:cNvSpPr/>
            <p:nvPr/>
          </p:nvSpPr>
          <p:spPr>
            <a:xfrm>
              <a:off x="7256534" y="3719468"/>
              <a:ext cx="360518" cy="307821"/>
            </a:xfrm>
            <a:custGeom>
              <a:avLst/>
              <a:gdLst/>
              <a:ahLst/>
              <a:cxnLst/>
              <a:rect l="l" t="t" r="r" b="b"/>
              <a:pathLst>
                <a:path w="10953" h="9352" extrusionOk="0">
                  <a:moveTo>
                    <a:pt x="2726" y="266"/>
                  </a:moveTo>
                  <a:cubicBezTo>
                    <a:pt x="2782" y="266"/>
                    <a:pt x="2840" y="282"/>
                    <a:pt x="2891" y="314"/>
                  </a:cubicBezTo>
                  <a:lnTo>
                    <a:pt x="10525" y="5068"/>
                  </a:lnTo>
                  <a:cubicBezTo>
                    <a:pt x="10595" y="5111"/>
                    <a:pt x="10643" y="5179"/>
                    <a:pt x="10661" y="5259"/>
                  </a:cubicBezTo>
                  <a:cubicBezTo>
                    <a:pt x="10679" y="5336"/>
                    <a:pt x="10665" y="5419"/>
                    <a:pt x="10621" y="5489"/>
                  </a:cubicBezTo>
                  <a:lnTo>
                    <a:pt x="8472" y="8941"/>
                  </a:lnTo>
                  <a:cubicBezTo>
                    <a:pt x="8413" y="9036"/>
                    <a:pt x="8311" y="9087"/>
                    <a:pt x="8208" y="9087"/>
                  </a:cubicBezTo>
                  <a:cubicBezTo>
                    <a:pt x="8153" y="9087"/>
                    <a:pt x="8098" y="9073"/>
                    <a:pt x="8048" y="9043"/>
                  </a:cubicBezTo>
                  <a:lnTo>
                    <a:pt x="414" y="4289"/>
                  </a:lnTo>
                  <a:cubicBezTo>
                    <a:pt x="325" y="4235"/>
                    <a:pt x="271" y="4139"/>
                    <a:pt x="270" y="4030"/>
                  </a:cubicBezTo>
                  <a:cubicBezTo>
                    <a:pt x="268" y="3974"/>
                    <a:pt x="282" y="3917"/>
                    <a:pt x="316" y="3863"/>
                  </a:cubicBezTo>
                  <a:lnTo>
                    <a:pt x="2465" y="411"/>
                  </a:lnTo>
                  <a:cubicBezTo>
                    <a:pt x="2509" y="342"/>
                    <a:pt x="2577" y="293"/>
                    <a:pt x="2657" y="275"/>
                  </a:cubicBezTo>
                  <a:cubicBezTo>
                    <a:pt x="2679" y="269"/>
                    <a:pt x="2702" y="266"/>
                    <a:pt x="2726" y="266"/>
                  </a:cubicBezTo>
                  <a:close/>
                  <a:moveTo>
                    <a:pt x="2725" y="1"/>
                  </a:moveTo>
                  <a:cubicBezTo>
                    <a:pt x="2682" y="1"/>
                    <a:pt x="2639" y="6"/>
                    <a:pt x="2596" y="15"/>
                  </a:cubicBezTo>
                  <a:cubicBezTo>
                    <a:pt x="2447" y="49"/>
                    <a:pt x="2321" y="140"/>
                    <a:pt x="2240" y="269"/>
                  </a:cubicBezTo>
                  <a:lnTo>
                    <a:pt x="91" y="3722"/>
                  </a:lnTo>
                  <a:cubicBezTo>
                    <a:pt x="30" y="3820"/>
                    <a:pt x="0" y="3931"/>
                    <a:pt x="5" y="4037"/>
                  </a:cubicBezTo>
                  <a:cubicBezTo>
                    <a:pt x="9" y="4230"/>
                    <a:pt x="110" y="4409"/>
                    <a:pt x="275" y="4511"/>
                  </a:cubicBezTo>
                  <a:lnTo>
                    <a:pt x="7908" y="9265"/>
                  </a:lnTo>
                  <a:cubicBezTo>
                    <a:pt x="8001" y="9323"/>
                    <a:pt x="8105" y="9351"/>
                    <a:pt x="8208" y="9351"/>
                  </a:cubicBezTo>
                  <a:cubicBezTo>
                    <a:pt x="8400" y="9351"/>
                    <a:pt x="8588" y="9255"/>
                    <a:pt x="8697" y="9080"/>
                  </a:cubicBezTo>
                  <a:lnTo>
                    <a:pt x="10846" y="5627"/>
                  </a:lnTo>
                  <a:cubicBezTo>
                    <a:pt x="10927" y="5496"/>
                    <a:pt x="10952" y="5344"/>
                    <a:pt x="10918" y="5196"/>
                  </a:cubicBezTo>
                  <a:cubicBezTo>
                    <a:pt x="10883" y="5049"/>
                    <a:pt x="10793" y="4922"/>
                    <a:pt x="10663" y="4841"/>
                  </a:cubicBezTo>
                  <a:lnTo>
                    <a:pt x="3029" y="89"/>
                  </a:lnTo>
                  <a:cubicBezTo>
                    <a:pt x="2936" y="30"/>
                    <a:pt x="2831" y="1"/>
                    <a:pt x="272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4" name="Google Shape;2334;p37"/>
            <p:cNvSpPr/>
            <p:nvPr/>
          </p:nvSpPr>
          <p:spPr>
            <a:xfrm>
              <a:off x="7418904" y="3841813"/>
              <a:ext cx="50722" cy="42757"/>
            </a:xfrm>
            <a:custGeom>
              <a:avLst/>
              <a:gdLst/>
              <a:ahLst/>
              <a:cxnLst/>
              <a:rect l="l" t="t" r="r" b="b"/>
              <a:pathLst>
                <a:path w="1541" h="1299" extrusionOk="0">
                  <a:moveTo>
                    <a:pt x="279" y="1"/>
                  </a:moveTo>
                  <a:cubicBezTo>
                    <a:pt x="237" y="1"/>
                    <a:pt x="197" y="20"/>
                    <a:pt x="172" y="56"/>
                  </a:cubicBezTo>
                  <a:cubicBezTo>
                    <a:pt x="46" y="235"/>
                    <a:pt x="1" y="459"/>
                    <a:pt x="45" y="675"/>
                  </a:cubicBezTo>
                  <a:cubicBezTo>
                    <a:pt x="89" y="888"/>
                    <a:pt x="220" y="1074"/>
                    <a:pt x="402" y="1186"/>
                  </a:cubicBezTo>
                  <a:cubicBezTo>
                    <a:pt x="524" y="1260"/>
                    <a:pt x="664" y="1299"/>
                    <a:pt x="807" y="1299"/>
                  </a:cubicBezTo>
                  <a:cubicBezTo>
                    <a:pt x="876" y="1299"/>
                    <a:pt x="944" y="1289"/>
                    <a:pt x="1012" y="1272"/>
                  </a:cubicBezTo>
                  <a:cubicBezTo>
                    <a:pt x="1222" y="1216"/>
                    <a:pt x="1402" y="1075"/>
                    <a:pt x="1506" y="886"/>
                  </a:cubicBezTo>
                  <a:cubicBezTo>
                    <a:pt x="1540" y="821"/>
                    <a:pt x="1518" y="741"/>
                    <a:pt x="1453" y="705"/>
                  </a:cubicBezTo>
                  <a:cubicBezTo>
                    <a:pt x="1433" y="694"/>
                    <a:pt x="1412" y="689"/>
                    <a:pt x="1390" y="689"/>
                  </a:cubicBezTo>
                  <a:cubicBezTo>
                    <a:pt x="1344" y="689"/>
                    <a:pt x="1298" y="714"/>
                    <a:pt x="1273" y="758"/>
                  </a:cubicBezTo>
                  <a:cubicBezTo>
                    <a:pt x="1204" y="886"/>
                    <a:pt x="1087" y="978"/>
                    <a:pt x="944" y="1016"/>
                  </a:cubicBezTo>
                  <a:cubicBezTo>
                    <a:pt x="899" y="1028"/>
                    <a:pt x="853" y="1034"/>
                    <a:pt x="808" y="1034"/>
                  </a:cubicBezTo>
                  <a:cubicBezTo>
                    <a:pt x="713" y="1034"/>
                    <a:pt x="619" y="1008"/>
                    <a:pt x="539" y="959"/>
                  </a:cubicBezTo>
                  <a:cubicBezTo>
                    <a:pt x="419" y="886"/>
                    <a:pt x="332" y="762"/>
                    <a:pt x="304" y="620"/>
                  </a:cubicBezTo>
                  <a:cubicBezTo>
                    <a:pt x="273" y="474"/>
                    <a:pt x="304" y="327"/>
                    <a:pt x="387" y="208"/>
                  </a:cubicBezTo>
                  <a:cubicBezTo>
                    <a:pt x="429" y="148"/>
                    <a:pt x="415" y="65"/>
                    <a:pt x="355" y="24"/>
                  </a:cubicBezTo>
                  <a:cubicBezTo>
                    <a:pt x="332" y="8"/>
                    <a:pt x="305" y="1"/>
                    <a:pt x="27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5" name="Google Shape;2335;p37"/>
            <p:cNvSpPr/>
            <p:nvPr/>
          </p:nvSpPr>
          <p:spPr>
            <a:xfrm>
              <a:off x="7477394" y="3849943"/>
              <a:ext cx="47891" cy="48681"/>
            </a:xfrm>
            <a:custGeom>
              <a:avLst/>
              <a:gdLst/>
              <a:ahLst/>
              <a:cxnLst/>
              <a:rect l="l" t="t" r="r" b="b"/>
              <a:pathLst>
                <a:path w="1455" h="1479" extrusionOk="0">
                  <a:moveTo>
                    <a:pt x="240" y="1"/>
                  </a:moveTo>
                  <a:cubicBezTo>
                    <a:pt x="186" y="1"/>
                    <a:pt x="135" y="33"/>
                    <a:pt x="115" y="86"/>
                  </a:cubicBezTo>
                  <a:cubicBezTo>
                    <a:pt x="0" y="395"/>
                    <a:pt x="75" y="729"/>
                    <a:pt x="299" y="915"/>
                  </a:cubicBezTo>
                  <a:cubicBezTo>
                    <a:pt x="415" y="1011"/>
                    <a:pt x="559" y="1058"/>
                    <a:pt x="708" y="1058"/>
                  </a:cubicBezTo>
                  <a:cubicBezTo>
                    <a:pt x="715" y="1058"/>
                    <a:pt x="722" y="1055"/>
                    <a:pt x="730" y="1055"/>
                  </a:cubicBezTo>
                  <a:lnTo>
                    <a:pt x="833" y="1385"/>
                  </a:lnTo>
                  <a:cubicBezTo>
                    <a:pt x="851" y="1441"/>
                    <a:pt x="903" y="1478"/>
                    <a:pt x="960" y="1478"/>
                  </a:cubicBezTo>
                  <a:cubicBezTo>
                    <a:pt x="974" y="1478"/>
                    <a:pt x="987" y="1477"/>
                    <a:pt x="1000" y="1472"/>
                  </a:cubicBezTo>
                  <a:cubicBezTo>
                    <a:pt x="1070" y="1451"/>
                    <a:pt x="1108" y="1376"/>
                    <a:pt x="1087" y="1307"/>
                  </a:cubicBezTo>
                  <a:lnTo>
                    <a:pt x="991" y="1002"/>
                  </a:lnTo>
                  <a:lnTo>
                    <a:pt x="992" y="1002"/>
                  </a:lnTo>
                  <a:lnTo>
                    <a:pt x="1203" y="1263"/>
                  </a:lnTo>
                  <a:cubicBezTo>
                    <a:pt x="1229" y="1294"/>
                    <a:pt x="1266" y="1312"/>
                    <a:pt x="1306" y="1312"/>
                  </a:cubicBezTo>
                  <a:cubicBezTo>
                    <a:pt x="1336" y="1312"/>
                    <a:pt x="1364" y="1303"/>
                    <a:pt x="1389" y="1282"/>
                  </a:cubicBezTo>
                  <a:cubicBezTo>
                    <a:pt x="1445" y="1238"/>
                    <a:pt x="1455" y="1154"/>
                    <a:pt x="1408" y="1096"/>
                  </a:cubicBezTo>
                  <a:lnTo>
                    <a:pt x="1219" y="861"/>
                  </a:lnTo>
                  <a:cubicBezTo>
                    <a:pt x="1238" y="845"/>
                    <a:pt x="1258" y="830"/>
                    <a:pt x="1277" y="812"/>
                  </a:cubicBezTo>
                  <a:cubicBezTo>
                    <a:pt x="1327" y="760"/>
                    <a:pt x="1326" y="676"/>
                    <a:pt x="1274" y="626"/>
                  </a:cubicBezTo>
                  <a:cubicBezTo>
                    <a:pt x="1248" y="601"/>
                    <a:pt x="1215" y="588"/>
                    <a:pt x="1181" y="588"/>
                  </a:cubicBezTo>
                  <a:cubicBezTo>
                    <a:pt x="1147" y="588"/>
                    <a:pt x="1113" y="601"/>
                    <a:pt x="1088" y="628"/>
                  </a:cubicBezTo>
                  <a:cubicBezTo>
                    <a:pt x="980" y="739"/>
                    <a:pt x="841" y="797"/>
                    <a:pt x="710" y="797"/>
                  </a:cubicBezTo>
                  <a:cubicBezTo>
                    <a:pt x="621" y="797"/>
                    <a:pt x="536" y="769"/>
                    <a:pt x="468" y="713"/>
                  </a:cubicBezTo>
                  <a:cubicBezTo>
                    <a:pt x="331" y="600"/>
                    <a:pt x="289" y="381"/>
                    <a:pt x="363" y="179"/>
                  </a:cubicBezTo>
                  <a:cubicBezTo>
                    <a:pt x="389" y="111"/>
                    <a:pt x="354" y="34"/>
                    <a:pt x="285" y="9"/>
                  </a:cubicBezTo>
                  <a:cubicBezTo>
                    <a:pt x="271" y="3"/>
                    <a:pt x="255" y="1"/>
                    <a:pt x="24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6" name="Google Shape;2336;p37"/>
            <p:cNvSpPr/>
            <p:nvPr/>
          </p:nvSpPr>
          <p:spPr>
            <a:xfrm>
              <a:off x="7380920" y="3797510"/>
              <a:ext cx="55988" cy="35087"/>
            </a:xfrm>
            <a:custGeom>
              <a:avLst/>
              <a:gdLst/>
              <a:ahLst/>
              <a:cxnLst/>
              <a:rect l="l" t="t" r="r" b="b"/>
              <a:pathLst>
                <a:path w="1701" h="1066" extrusionOk="0">
                  <a:moveTo>
                    <a:pt x="613" y="1"/>
                  </a:moveTo>
                  <a:cubicBezTo>
                    <a:pt x="558" y="1"/>
                    <a:pt x="508" y="34"/>
                    <a:pt x="487" y="88"/>
                  </a:cubicBezTo>
                  <a:cubicBezTo>
                    <a:pt x="480" y="112"/>
                    <a:pt x="475" y="138"/>
                    <a:pt x="469" y="161"/>
                  </a:cubicBezTo>
                  <a:lnTo>
                    <a:pt x="174" y="96"/>
                  </a:lnTo>
                  <a:cubicBezTo>
                    <a:pt x="164" y="94"/>
                    <a:pt x="155" y="93"/>
                    <a:pt x="145" y="93"/>
                  </a:cubicBezTo>
                  <a:cubicBezTo>
                    <a:pt x="85" y="93"/>
                    <a:pt x="29" y="135"/>
                    <a:pt x="16" y="196"/>
                  </a:cubicBezTo>
                  <a:cubicBezTo>
                    <a:pt x="0" y="267"/>
                    <a:pt x="45" y="338"/>
                    <a:pt x="115" y="354"/>
                  </a:cubicBezTo>
                  <a:lnTo>
                    <a:pt x="444" y="427"/>
                  </a:lnTo>
                  <a:lnTo>
                    <a:pt x="444" y="428"/>
                  </a:lnTo>
                  <a:lnTo>
                    <a:pt x="126" y="478"/>
                  </a:lnTo>
                  <a:cubicBezTo>
                    <a:pt x="54" y="489"/>
                    <a:pt x="6" y="556"/>
                    <a:pt x="16" y="628"/>
                  </a:cubicBezTo>
                  <a:cubicBezTo>
                    <a:pt x="27" y="693"/>
                    <a:pt x="82" y="740"/>
                    <a:pt x="146" y="740"/>
                  </a:cubicBezTo>
                  <a:cubicBezTo>
                    <a:pt x="152" y="740"/>
                    <a:pt x="160" y="740"/>
                    <a:pt x="166" y="738"/>
                  </a:cubicBezTo>
                  <a:lnTo>
                    <a:pt x="508" y="685"/>
                  </a:lnTo>
                  <a:cubicBezTo>
                    <a:pt x="573" y="827"/>
                    <a:pt x="679" y="945"/>
                    <a:pt x="823" y="1011"/>
                  </a:cubicBezTo>
                  <a:cubicBezTo>
                    <a:pt x="906" y="1049"/>
                    <a:pt x="993" y="1066"/>
                    <a:pt x="1083" y="1066"/>
                  </a:cubicBezTo>
                  <a:cubicBezTo>
                    <a:pt x="1284" y="1066"/>
                    <a:pt x="1492" y="975"/>
                    <a:pt x="1649" y="810"/>
                  </a:cubicBezTo>
                  <a:cubicBezTo>
                    <a:pt x="1700" y="758"/>
                    <a:pt x="1698" y="675"/>
                    <a:pt x="1645" y="624"/>
                  </a:cubicBezTo>
                  <a:cubicBezTo>
                    <a:pt x="1619" y="600"/>
                    <a:pt x="1587" y="588"/>
                    <a:pt x="1554" y="588"/>
                  </a:cubicBezTo>
                  <a:cubicBezTo>
                    <a:pt x="1519" y="588"/>
                    <a:pt x="1484" y="602"/>
                    <a:pt x="1459" y="629"/>
                  </a:cubicBezTo>
                  <a:cubicBezTo>
                    <a:pt x="1353" y="740"/>
                    <a:pt x="1214" y="802"/>
                    <a:pt x="1084" y="802"/>
                  </a:cubicBezTo>
                  <a:cubicBezTo>
                    <a:pt x="1031" y="802"/>
                    <a:pt x="980" y="792"/>
                    <a:pt x="933" y="771"/>
                  </a:cubicBezTo>
                  <a:cubicBezTo>
                    <a:pt x="736" y="683"/>
                    <a:pt x="650" y="422"/>
                    <a:pt x="736" y="177"/>
                  </a:cubicBezTo>
                  <a:cubicBezTo>
                    <a:pt x="761" y="108"/>
                    <a:pt x="725" y="33"/>
                    <a:pt x="657" y="8"/>
                  </a:cubicBezTo>
                  <a:cubicBezTo>
                    <a:pt x="642" y="3"/>
                    <a:pt x="627" y="1"/>
                    <a:pt x="61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" name="Rounded Rectangle 2">
            <a:hlinkClick r:id="" action="ppaction://hlinkshowjump?jump=nextslide" highlightClick="1"/>
          </p:cNvPr>
          <p:cNvSpPr/>
          <p:nvPr/>
        </p:nvSpPr>
        <p:spPr>
          <a:xfrm>
            <a:off x="3798092" y="3443120"/>
            <a:ext cx="1319127" cy="47213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Yuk Mulai!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85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85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85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85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5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0210" y="1420546"/>
            <a:ext cx="7704000" cy="634500"/>
          </a:xfrm>
          <a:solidFill>
            <a:schemeClr val="accent1"/>
          </a:solidFill>
          <a:ln w="28575">
            <a:solidFill>
              <a:schemeClr val="accent6"/>
            </a:solidFill>
          </a:ln>
        </p:spPr>
        <p:txBody>
          <a:bodyPr/>
          <a:lstStyle/>
          <a:p>
            <a:pPr algn="ctr"/>
            <a:r>
              <a:rPr lang="en-US" b="0" dirty="0" smtClean="0"/>
              <a:t>Kuis Sudah dibuat</a:t>
            </a:r>
            <a:endParaRPr lang="en-US" b="0" dirty="0"/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548874" y="2217800"/>
            <a:ext cx="7833126" cy="1139084"/>
          </a:xfrm>
          <a:prstGeom prst="rect">
            <a:avLst/>
          </a:prstGeom>
          <a:solidFill>
            <a:schemeClr val="accent1"/>
          </a:solidFill>
          <a:ln w="28575">
            <a:solidFill>
              <a:schemeClr val="accent6"/>
            </a:solidFill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000"/>
              <a:buFont typeface="Barriecito"/>
              <a:buNone/>
              <a:defRPr sz="3000" b="1" i="0" u="none" strike="noStrike" cap="none">
                <a:solidFill>
                  <a:schemeClr val="accent4"/>
                </a:solidFill>
                <a:latin typeface="Barriecito"/>
                <a:ea typeface="Barriecito"/>
                <a:cs typeface="Barriecito"/>
                <a:sym typeface="Barriecito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000"/>
              <a:buFont typeface="Barriecito"/>
              <a:buNone/>
              <a:defRPr sz="3000" b="1" i="0" u="none" strike="noStrike" cap="none">
                <a:solidFill>
                  <a:schemeClr val="accent4"/>
                </a:solidFill>
                <a:latin typeface="Barriecito"/>
                <a:ea typeface="Barriecito"/>
                <a:cs typeface="Barriecito"/>
                <a:sym typeface="Barriecito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000"/>
              <a:buFont typeface="Barriecito"/>
              <a:buNone/>
              <a:defRPr sz="3000" b="1" i="0" u="none" strike="noStrike" cap="none">
                <a:solidFill>
                  <a:schemeClr val="accent4"/>
                </a:solidFill>
                <a:latin typeface="Barriecito"/>
                <a:ea typeface="Barriecito"/>
                <a:cs typeface="Barriecito"/>
                <a:sym typeface="Barriecito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000"/>
              <a:buFont typeface="Barriecito"/>
              <a:buNone/>
              <a:defRPr sz="3000" b="1" i="0" u="none" strike="noStrike" cap="none">
                <a:solidFill>
                  <a:schemeClr val="accent4"/>
                </a:solidFill>
                <a:latin typeface="Barriecito"/>
                <a:ea typeface="Barriecito"/>
                <a:cs typeface="Barriecito"/>
                <a:sym typeface="Barriecito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000"/>
              <a:buFont typeface="Barriecito"/>
              <a:buNone/>
              <a:defRPr sz="3000" b="1" i="0" u="none" strike="noStrike" cap="none">
                <a:solidFill>
                  <a:schemeClr val="accent4"/>
                </a:solidFill>
                <a:latin typeface="Barriecito"/>
                <a:ea typeface="Barriecito"/>
                <a:cs typeface="Barriecito"/>
                <a:sym typeface="Barriecito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000"/>
              <a:buFont typeface="Barriecito"/>
              <a:buNone/>
              <a:defRPr sz="3000" b="1" i="0" u="none" strike="noStrike" cap="none">
                <a:solidFill>
                  <a:schemeClr val="accent4"/>
                </a:solidFill>
                <a:latin typeface="Barriecito"/>
                <a:ea typeface="Barriecito"/>
                <a:cs typeface="Barriecito"/>
                <a:sym typeface="Barriecito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000"/>
              <a:buFont typeface="Barriecito"/>
              <a:buNone/>
              <a:defRPr sz="3000" b="1" i="0" u="none" strike="noStrike" cap="none">
                <a:solidFill>
                  <a:schemeClr val="accent4"/>
                </a:solidFill>
                <a:latin typeface="Barriecito"/>
                <a:ea typeface="Barriecito"/>
                <a:cs typeface="Barriecito"/>
                <a:sym typeface="Barriecito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000"/>
              <a:buFont typeface="Barriecito"/>
              <a:buNone/>
              <a:defRPr sz="3000" b="1" i="0" u="none" strike="noStrike" cap="none">
                <a:solidFill>
                  <a:schemeClr val="accent4"/>
                </a:solidFill>
                <a:latin typeface="Barriecito"/>
                <a:ea typeface="Barriecito"/>
                <a:cs typeface="Barriecito"/>
                <a:sym typeface="Barriecito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000"/>
              <a:buFont typeface="Barriecito"/>
              <a:buNone/>
              <a:defRPr sz="3000" b="1" i="0" u="none" strike="noStrike" cap="none">
                <a:solidFill>
                  <a:schemeClr val="accent4"/>
                </a:solidFill>
                <a:latin typeface="Barriecito"/>
                <a:ea typeface="Barriecito"/>
                <a:cs typeface="Barriecito"/>
                <a:sym typeface="Barriecito"/>
              </a:defRPr>
            </a:lvl9pPr>
          </a:lstStyle>
          <a:p>
            <a:pPr algn="ctr"/>
            <a:r>
              <a:rPr lang="en-US" b="0" dirty="0" smtClean="0"/>
              <a:t>Membagikan Kode 6 Digit atau Link Kode Akses</a:t>
            </a:r>
            <a:endParaRPr lang="en-US" b="0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1211066" y="3515125"/>
            <a:ext cx="7704000" cy="634500"/>
          </a:xfrm>
          <a:prstGeom prst="rect">
            <a:avLst/>
          </a:prstGeom>
          <a:solidFill>
            <a:schemeClr val="accent1"/>
          </a:solidFill>
          <a:ln w="28575">
            <a:solidFill>
              <a:schemeClr val="accent6"/>
            </a:solidFill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000"/>
              <a:buFont typeface="Barriecito"/>
              <a:buNone/>
              <a:defRPr sz="3000" b="1" i="0" u="none" strike="noStrike" cap="none">
                <a:solidFill>
                  <a:schemeClr val="accent4"/>
                </a:solidFill>
                <a:latin typeface="Barriecito"/>
                <a:ea typeface="Barriecito"/>
                <a:cs typeface="Barriecito"/>
                <a:sym typeface="Barriecito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000"/>
              <a:buFont typeface="Barriecito"/>
              <a:buNone/>
              <a:defRPr sz="3000" b="1" i="0" u="none" strike="noStrike" cap="none">
                <a:solidFill>
                  <a:schemeClr val="accent4"/>
                </a:solidFill>
                <a:latin typeface="Barriecito"/>
                <a:ea typeface="Barriecito"/>
                <a:cs typeface="Barriecito"/>
                <a:sym typeface="Barriecito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000"/>
              <a:buFont typeface="Barriecito"/>
              <a:buNone/>
              <a:defRPr sz="3000" b="1" i="0" u="none" strike="noStrike" cap="none">
                <a:solidFill>
                  <a:schemeClr val="accent4"/>
                </a:solidFill>
                <a:latin typeface="Barriecito"/>
                <a:ea typeface="Barriecito"/>
                <a:cs typeface="Barriecito"/>
                <a:sym typeface="Barriecito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000"/>
              <a:buFont typeface="Barriecito"/>
              <a:buNone/>
              <a:defRPr sz="3000" b="1" i="0" u="none" strike="noStrike" cap="none">
                <a:solidFill>
                  <a:schemeClr val="accent4"/>
                </a:solidFill>
                <a:latin typeface="Barriecito"/>
                <a:ea typeface="Barriecito"/>
                <a:cs typeface="Barriecito"/>
                <a:sym typeface="Barriecito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000"/>
              <a:buFont typeface="Barriecito"/>
              <a:buNone/>
              <a:defRPr sz="3000" b="1" i="0" u="none" strike="noStrike" cap="none">
                <a:solidFill>
                  <a:schemeClr val="accent4"/>
                </a:solidFill>
                <a:latin typeface="Barriecito"/>
                <a:ea typeface="Barriecito"/>
                <a:cs typeface="Barriecito"/>
                <a:sym typeface="Barriecito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000"/>
              <a:buFont typeface="Barriecito"/>
              <a:buNone/>
              <a:defRPr sz="3000" b="1" i="0" u="none" strike="noStrike" cap="none">
                <a:solidFill>
                  <a:schemeClr val="accent4"/>
                </a:solidFill>
                <a:latin typeface="Barriecito"/>
                <a:ea typeface="Barriecito"/>
                <a:cs typeface="Barriecito"/>
                <a:sym typeface="Barriecito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000"/>
              <a:buFont typeface="Barriecito"/>
              <a:buNone/>
              <a:defRPr sz="3000" b="1" i="0" u="none" strike="noStrike" cap="none">
                <a:solidFill>
                  <a:schemeClr val="accent4"/>
                </a:solidFill>
                <a:latin typeface="Barriecito"/>
                <a:ea typeface="Barriecito"/>
                <a:cs typeface="Barriecito"/>
                <a:sym typeface="Barriecito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000"/>
              <a:buFont typeface="Barriecito"/>
              <a:buNone/>
              <a:defRPr sz="3000" b="1" i="0" u="none" strike="noStrike" cap="none">
                <a:solidFill>
                  <a:schemeClr val="accent4"/>
                </a:solidFill>
                <a:latin typeface="Barriecito"/>
                <a:ea typeface="Barriecito"/>
                <a:cs typeface="Barriecito"/>
                <a:sym typeface="Barriecito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000"/>
              <a:buFont typeface="Barriecito"/>
              <a:buNone/>
              <a:defRPr sz="3000" b="1" i="0" u="none" strike="noStrike" cap="none">
                <a:solidFill>
                  <a:schemeClr val="accent4"/>
                </a:solidFill>
                <a:latin typeface="Barriecito"/>
                <a:ea typeface="Barriecito"/>
                <a:cs typeface="Barriecito"/>
                <a:sym typeface="Barriecito"/>
              </a:defRPr>
            </a:lvl9pPr>
          </a:lstStyle>
          <a:p>
            <a:pPr algn="ctr"/>
            <a:r>
              <a:rPr lang="en-US" b="0" dirty="0" smtClean="0"/>
              <a:t>Join dan Menunggu Kuis dimulai </a:t>
            </a:r>
            <a:endParaRPr lang="en-US" b="0" dirty="0"/>
          </a:p>
        </p:txBody>
      </p:sp>
      <p:sp>
        <p:nvSpPr>
          <p:cNvPr id="6" name="Google Shape;5758;p61"/>
          <p:cNvSpPr txBox="1">
            <a:spLocks/>
          </p:cNvSpPr>
          <p:nvPr/>
        </p:nvSpPr>
        <p:spPr>
          <a:xfrm>
            <a:off x="1685200" y="186266"/>
            <a:ext cx="4754020" cy="63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000"/>
              <a:buFont typeface="Barriecito"/>
              <a:buNone/>
              <a:defRPr sz="3000" b="1" i="0" u="none" strike="noStrike" cap="none">
                <a:solidFill>
                  <a:schemeClr val="accent4"/>
                </a:solidFill>
                <a:latin typeface="Barriecito"/>
                <a:ea typeface="Barriecito"/>
                <a:cs typeface="Barriecito"/>
                <a:sym typeface="Barriecito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000"/>
              <a:buFont typeface="Barriecito"/>
              <a:buNone/>
              <a:defRPr sz="3000" b="1" i="0" u="none" strike="noStrike" cap="none">
                <a:solidFill>
                  <a:schemeClr val="accent4"/>
                </a:solidFill>
                <a:latin typeface="Barriecito"/>
                <a:ea typeface="Barriecito"/>
                <a:cs typeface="Barriecito"/>
                <a:sym typeface="Barriecito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000"/>
              <a:buFont typeface="Barriecito"/>
              <a:buNone/>
              <a:defRPr sz="3000" b="1" i="0" u="none" strike="noStrike" cap="none">
                <a:solidFill>
                  <a:schemeClr val="accent4"/>
                </a:solidFill>
                <a:latin typeface="Barriecito"/>
                <a:ea typeface="Barriecito"/>
                <a:cs typeface="Barriecito"/>
                <a:sym typeface="Barriecito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000"/>
              <a:buFont typeface="Barriecito"/>
              <a:buNone/>
              <a:defRPr sz="3000" b="1" i="0" u="none" strike="noStrike" cap="none">
                <a:solidFill>
                  <a:schemeClr val="accent4"/>
                </a:solidFill>
                <a:latin typeface="Barriecito"/>
                <a:ea typeface="Barriecito"/>
                <a:cs typeface="Barriecito"/>
                <a:sym typeface="Barriecito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000"/>
              <a:buFont typeface="Barriecito"/>
              <a:buNone/>
              <a:defRPr sz="3000" b="1" i="0" u="none" strike="noStrike" cap="none">
                <a:solidFill>
                  <a:schemeClr val="accent4"/>
                </a:solidFill>
                <a:latin typeface="Barriecito"/>
                <a:ea typeface="Barriecito"/>
                <a:cs typeface="Barriecito"/>
                <a:sym typeface="Barriecito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000"/>
              <a:buFont typeface="Barriecito"/>
              <a:buNone/>
              <a:defRPr sz="3000" b="1" i="0" u="none" strike="noStrike" cap="none">
                <a:solidFill>
                  <a:schemeClr val="accent4"/>
                </a:solidFill>
                <a:latin typeface="Barriecito"/>
                <a:ea typeface="Barriecito"/>
                <a:cs typeface="Barriecito"/>
                <a:sym typeface="Barriecito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000"/>
              <a:buFont typeface="Barriecito"/>
              <a:buNone/>
              <a:defRPr sz="3000" b="1" i="0" u="none" strike="noStrike" cap="none">
                <a:solidFill>
                  <a:schemeClr val="accent4"/>
                </a:solidFill>
                <a:latin typeface="Barriecito"/>
                <a:ea typeface="Barriecito"/>
                <a:cs typeface="Barriecito"/>
                <a:sym typeface="Barriecito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000"/>
              <a:buFont typeface="Barriecito"/>
              <a:buNone/>
              <a:defRPr sz="3000" b="1" i="0" u="none" strike="noStrike" cap="none">
                <a:solidFill>
                  <a:schemeClr val="accent4"/>
                </a:solidFill>
                <a:latin typeface="Barriecito"/>
                <a:ea typeface="Barriecito"/>
                <a:cs typeface="Barriecito"/>
                <a:sym typeface="Barriecito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000"/>
              <a:buFont typeface="Barriecito"/>
              <a:buNone/>
              <a:defRPr sz="3000" b="1" i="0" u="none" strike="noStrike" cap="none">
                <a:solidFill>
                  <a:schemeClr val="accent4"/>
                </a:solidFill>
                <a:latin typeface="Barriecito"/>
                <a:ea typeface="Barriecito"/>
                <a:cs typeface="Barriecito"/>
                <a:sym typeface="Barriecito"/>
              </a:defRPr>
            </a:lvl9pPr>
          </a:lstStyle>
          <a:p>
            <a:r>
              <a:rPr lang="en-US" sz="4400" dirty="0" smtClean="0">
                <a:solidFill>
                  <a:schemeClr val="accent6"/>
                </a:solidFill>
              </a:rPr>
              <a:t>Konsep Quizizz</a:t>
            </a:r>
            <a:endParaRPr lang="en-US" sz="4400" dirty="0">
              <a:solidFill>
                <a:schemeClr val="accent6"/>
              </a:solidFill>
            </a:endParaRPr>
          </a:p>
        </p:txBody>
      </p:sp>
      <p:grpSp>
        <p:nvGrpSpPr>
          <p:cNvPr id="12" name="Google Shape;7418;p68"/>
          <p:cNvGrpSpPr/>
          <p:nvPr/>
        </p:nvGrpSpPr>
        <p:grpSpPr>
          <a:xfrm>
            <a:off x="210211" y="290922"/>
            <a:ext cx="1313790" cy="809746"/>
            <a:chOff x="857931" y="3300057"/>
            <a:chExt cx="1233025" cy="916987"/>
          </a:xfrm>
        </p:grpSpPr>
        <p:sp>
          <p:nvSpPr>
            <p:cNvPr id="13" name="Google Shape;7419;p68"/>
            <p:cNvSpPr/>
            <p:nvPr/>
          </p:nvSpPr>
          <p:spPr>
            <a:xfrm>
              <a:off x="866968" y="3304883"/>
              <a:ext cx="1128792" cy="907465"/>
            </a:xfrm>
            <a:custGeom>
              <a:avLst/>
              <a:gdLst/>
              <a:ahLst/>
              <a:cxnLst/>
              <a:rect l="l" t="t" r="r" b="b"/>
              <a:pathLst>
                <a:path w="34850" h="28019" extrusionOk="0">
                  <a:moveTo>
                    <a:pt x="27674" y="1"/>
                  </a:moveTo>
                  <a:cubicBezTo>
                    <a:pt x="27538" y="1"/>
                    <a:pt x="27402" y="26"/>
                    <a:pt x="27273" y="75"/>
                  </a:cubicBezTo>
                  <a:lnTo>
                    <a:pt x="17131" y="3785"/>
                  </a:lnTo>
                  <a:cubicBezTo>
                    <a:pt x="16627" y="3969"/>
                    <a:pt x="16326" y="4466"/>
                    <a:pt x="16364" y="4977"/>
                  </a:cubicBezTo>
                  <a:cubicBezTo>
                    <a:pt x="16193" y="4819"/>
                    <a:pt x="15968" y="4727"/>
                    <a:pt x="15734" y="4727"/>
                  </a:cubicBezTo>
                  <a:cubicBezTo>
                    <a:pt x="15630" y="4727"/>
                    <a:pt x="15525" y="4745"/>
                    <a:pt x="15422" y="4783"/>
                  </a:cubicBezTo>
                  <a:lnTo>
                    <a:pt x="12897" y="5707"/>
                  </a:lnTo>
                  <a:cubicBezTo>
                    <a:pt x="12559" y="5830"/>
                    <a:pt x="12341" y="6133"/>
                    <a:pt x="12302" y="6467"/>
                  </a:cubicBezTo>
                  <a:cubicBezTo>
                    <a:pt x="12085" y="6164"/>
                    <a:pt x="11733" y="5975"/>
                    <a:pt x="11351" y="5975"/>
                  </a:cubicBezTo>
                  <a:cubicBezTo>
                    <a:pt x="11215" y="5975"/>
                    <a:pt x="11077" y="5999"/>
                    <a:pt x="10948" y="6048"/>
                  </a:cubicBezTo>
                  <a:lnTo>
                    <a:pt x="808" y="9759"/>
                  </a:lnTo>
                  <a:cubicBezTo>
                    <a:pt x="513" y="9867"/>
                    <a:pt x="278" y="10081"/>
                    <a:pt x="145" y="10368"/>
                  </a:cubicBezTo>
                  <a:cubicBezTo>
                    <a:pt x="14" y="10652"/>
                    <a:pt x="0" y="10971"/>
                    <a:pt x="108" y="11265"/>
                  </a:cubicBezTo>
                  <a:lnTo>
                    <a:pt x="5957" y="27248"/>
                  </a:lnTo>
                  <a:cubicBezTo>
                    <a:pt x="6126" y="27709"/>
                    <a:pt x="6569" y="28019"/>
                    <a:pt x="7059" y="28019"/>
                  </a:cubicBezTo>
                  <a:cubicBezTo>
                    <a:pt x="7197" y="28019"/>
                    <a:pt x="7333" y="27993"/>
                    <a:pt x="7462" y="27946"/>
                  </a:cubicBezTo>
                  <a:lnTo>
                    <a:pt x="18579" y="23879"/>
                  </a:lnTo>
                  <a:cubicBezTo>
                    <a:pt x="18606" y="23925"/>
                    <a:pt x="18636" y="23972"/>
                    <a:pt x="18672" y="24013"/>
                  </a:cubicBezTo>
                  <a:cubicBezTo>
                    <a:pt x="18846" y="24226"/>
                    <a:pt x="19108" y="24350"/>
                    <a:pt x="19382" y="24350"/>
                  </a:cubicBezTo>
                  <a:cubicBezTo>
                    <a:pt x="19488" y="24350"/>
                    <a:pt x="19595" y="24332"/>
                    <a:pt x="19699" y="24293"/>
                  </a:cubicBezTo>
                  <a:lnTo>
                    <a:pt x="22225" y="23369"/>
                  </a:lnTo>
                  <a:cubicBezTo>
                    <a:pt x="22654" y="23211"/>
                    <a:pt x="22894" y="22766"/>
                    <a:pt x="22809" y="22328"/>
                  </a:cubicBezTo>
                  <a:lnTo>
                    <a:pt x="33927" y="18259"/>
                  </a:lnTo>
                  <a:cubicBezTo>
                    <a:pt x="34536" y="18038"/>
                    <a:pt x="34850" y="17363"/>
                    <a:pt x="34627" y="16754"/>
                  </a:cubicBezTo>
                  <a:lnTo>
                    <a:pt x="28777" y="772"/>
                  </a:lnTo>
                  <a:cubicBezTo>
                    <a:pt x="28609" y="310"/>
                    <a:pt x="28164" y="1"/>
                    <a:pt x="2767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7420;p68"/>
            <p:cNvSpPr/>
            <p:nvPr/>
          </p:nvSpPr>
          <p:spPr>
            <a:xfrm>
              <a:off x="1400451" y="3499197"/>
              <a:ext cx="209887" cy="594375"/>
            </a:xfrm>
            <a:custGeom>
              <a:avLst/>
              <a:gdLst/>
              <a:ahLst/>
              <a:cxnLst/>
              <a:rect l="l" t="t" r="r" b="b"/>
              <a:pathLst>
                <a:path w="6480" h="18352" extrusionOk="0">
                  <a:moveTo>
                    <a:pt x="381" y="0"/>
                  </a:moveTo>
                  <a:cubicBezTo>
                    <a:pt x="319" y="140"/>
                    <a:pt x="271" y="284"/>
                    <a:pt x="238" y="432"/>
                  </a:cubicBezTo>
                  <a:cubicBezTo>
                    <a:pt x="1" y="1494"/>
                    <a:pt x="339" y="2587"/>
                    <a:pt x="671" y="3619"/>
                  </a:cubicBezTo>
                  <a:cubicBezTo>
                    <a:pt x="1405" y="5897"/>
                    <a:pt x="2138" y="8174"/>
                    <a:pt x="2872" y="10453"/>
                  </a:cubicBezTo>
                  <a:cubicBezTo>
                    <a:pt x="3298" y="11783"/>
                    <a:pt x="3731" y="13145"/>
                    <a:pt x="3712" y="14543"/>
                  </a:cubicBezTo>
                  <a:cubicBezTo>
                    <a:pt x="3695" y="15848"/>
                    <a:pt x="3215" y="17212"/>
                    <a:pt x="2202" y="18014"/>
                  </a:cubicBezTo>
                  <a:cubicBezTo>
                    <a:pt x="2376" y="18227"/>
                    <a:pt x="2638" y="18351"/>
                    <a:pt x="2912" y="18351"/>
                  </a:cubicBezTo>
                  <a:cubicBezTo>
                    <a:pt x="3018" y="18351"/>
                    <a:pt x="3125" y="18333"/>
                    <a:pt x="3229" y="18294"/>
                  </a:cubicBezTo>
                  <a:lnTo>
                    <a:pt x="5755" y="17370"/>
                  </a:lnTo>
                  <a:cubicBezTo>
                    <a:pt x="6232" y="17194"/>
                    <a:pt x="6479" y="16666"/>
                    <a:pt x="6303" y="16186"/>
                  </a:cubicBezTo>
                  <a:lnTo>
                    <a:pt x="381" y="0"/>
                  </a:lnTo>
                  <a:close/>
                </a:path>
              </a:pathLst>
            </a:custGeom>
            <a:solidFill>
              <a:srgbClr val="000000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7421;p68"/>
            <p:cNvSpPr/>
            <p:nvPr/>
          </p:nvSpPr>
          <p:spPr>
            <a:xfrm>
              <a:off x="857931" y="3300057"/>
              <a:ext cx="1139092" cy="916987"/>
            </a:xfrm>
            <a:custGeom>
              <a:avLst/>
              <a:gdLst/>
              <a:ahLst/>
              <a:cxnLst/>
              <a:rect l="l" t="t" r="r" b="b"/>
              <a:pathLst>
                <a:path w="35168" h="28313" extrusionOk="0">
                  <a:moveTo>
                    <a:pt x="27953" y="298"/>
                  </a:moveTo>
                  <a:cubicBezTo>
                    <a:pt x="28375" y="298"/>
                    <a:pt x="28767" y="555"/>
                    <a:pt x="28917" y="972"/>
                  </a:cubicBezTo>
                  <a:lnTo>
                    <a:pt x="34767" y="16956"/>
                  </a:lnTo>
                  <a:cubicBezTo>
                    <a:pt x="34963" y="17488"/>
                    <a:pt x="34689" y="18077"/>
                    <a:pt x="34156" y="18270"/>
                  </a:cubicBezTo>
                  <a:lnTo>
                    <a:pt x="23193" y="22284"/>
                  </a:lnTo>
                  <a:lnTo>
                    <a:pt x="17024" y="5430"/>
                  </a:lnTo>
                  <a:cubicBezTo>
                    <a:pt x="16970" y="5287"/>
                    <a:pt x="16890" y="5160"/>
                    <a:pt x="16790" y="5054"/>
                  </a:cubicBezTo>
                  <a:cubicBezTo>
                    <a:pt x="16783" y="4628"/>
                    <a:pt x="17041" y="4225"/>
                    <a:pt x="17464" y="4071"/>
                  </a:cubicBezTo>
                  <a:lnTo>
                    <a:pt x="27603" y="361"/>
                  </a:lnTo>
                  <a:cubicBezTo>
                    <a:pt x="27720" y="319"/>
                    <a:pt x="27837" y="298"/>
                    <a:pt x="27953" y="298"/>
                  </a:cubicBezTo>
                  <a:close/>
                  <a:moveTo>
                    <a:pt x="16019" y="5023"/>
                  </a:moveTo>
                  <a:cubicBezTo>
                    <a:pt x="16196" y="5023"/>
                    <a:pt x="16368" y="5082"/>
                    <a:pt x="16506" y="5193"/>
                  </a:cubicBezTo>
                  <a:cubicBezTo>
                    <a:pt x="16612" y="5278"/>
                    <a:pt x="16697" y="5393"/>
                    <a:pt x="16747" y="5529"/>
                  </a:cubicBezTo>
                  <a:lnTo>
                    <a:pt x="22916" y="22384"/>
                  </a:lnTo>
                  <a:cubicBezTo>
                    <a:pt x="22951" y="22481"/>
                    <a:pt x="22967" y="22581"/>
                    <a:pt x="22961" y="22680"/>
                  </a:cubicBezTo>
                  <a:cubicBezTo>
                    <a:pt x="22957" y="22785"/>
                    <a:pt x="22933" y="22885"/>
                    <a:pt x="22889" y="22978"/>
                  </a:cubicBezTo>
                  <a:cubicBezTo>
                    <a:pt x="22802" y="23167"/>
                    <a:pt x="22649" y="23309"/>
                    <a:pt x="22455" y="23382"/>
                  </a:cubicBezTo>
                  <a:lnTo>
                    <a:pt x="19929" y="24304"/>
                  </a:lnTo>
                  <a:cubicBezTo>
                    <a:pt x="19842" y="24335"/>
                    <a:pt x="19753" y="24350"/>
                    <a:pt x="19665" y="24350"/>
                  </a:cubicBezTo>
                  <a:cubicBezTo>
                    <a:pt x="19450" y="24350"/>
                    <a:pt x="19240" y="24262"/>
                    <a:pt x="19092" y="24099"/>
                  </a:cubicBezTo>
                  <a:cubicBezTo>
                    <a:pt x="19083" y="24087"/>
                    <a:pt x="19074" y="24079"/>
                    <a:pt x="19064" y="24067"/>
                  </a:cubicBezTo>
                  <a:cubicBezTo>
                    <a:pt x="19010" y="24002"/>
                    <a:pt x="18968" y="23925"/>
                    <a:pt x="18936" y="23843"/>
                  </a:cubicBezTo>
                  <a:lnTo>
                    <a:pt x="12770" y="6986"/>
                  </a:lnTo>
                  <a:cubicBezTo>
                    <a:pt x="12721" y="6848"/>
                    <a:pt x="12711" y="6706"/>
                    <a:pt x="12738" y="6572"/>
                  </a:cubicBezTo>
                  <a:lnTo>
                    <a:pt x="12738" y="6570"/>
                  </a:lnTo>
                  <a:cubicBezTo>
                    <a:pt x="12789" y="6315"/>
                    <a:pt x="12969" y="6087"/>
                    <a:pt x="13232" y="5991"/>
                  </a:cubicBezTo>
                  <a:lnTo>
                    <a:pt x="15756" y="5068"/>
                  </a:lnTo>
                  <a:cubicBezTo>
                    <a:pt x="15841" y="5037"/>
                    <a:pt x="15932" y="5023"/>
                    <a:pt x="16019" y="5023"/>
                  </a:cubicBezTo>
                  <a:close/>
                  <a:moveTo>
                    <a:pt x="11639" y="6272"/>
                  </a:moveTo>
                  <a:cubicBezTo>
                    <a:pt x="11943" y="6272"/>
                    <a:pt x="12235" y="6413"/>
                    <a:pt x="12427" y="6652"/>
                  </a:cubicBezTo>
                  <a:cubicBezTo>
                    <a:pt x="12417" y="6797"/>
                    <a:pt x="12435" y="6944"/>
                    <a:pt x="12489" y="7090"/>
                  </a:cubicBezTo>
                  <a:lnTo>
                    <a:pt x="18658" y="23942"/>
                  </a:lnTo>
                  <a:lnTo>
                    <a:pt x="7692" y="27955"/>
                  </a:lnTo>
                  <a:cubicBezTo>
                    <a:pt x="7577" y="27997"/>
                    <a:pt x="7457" y="28019"/>
                    <a:pt x="7340" y="28019"/>
                  </a:cubicBezTo>
                  <a:cubicBezTo>
                    <a:pt x="6921" y="28019"/>
                    <a:pt x="6527" y="27762"/>
                    <a:pt x="6376" y="27344"/>
                  </a:cubicBezTo>
                  <a:lnTo>
                    <a:pt x="527" y="11359"/>
                  </a:lnTo>
                  <a:cubicBezTo>
                    <a:pt x="334" y="10827"/>
                    <a:pt x="606" y="10237"/>
                    <a:pt x="1139" y="10043"/>
                  </a:cubicBezTo>
                  <a:lnTo>
                    <a:pt x="11279" y="6333"/>
                  </a:lnTo>
                  <a:cubicBezTo>
                    <a:pt x="11394" y="6290"/>
                    <a:pt x="11514" y="6272"/>
                    <a:pt x="11630" y="6272"/>
                  </a:cubicBezTo>
                  <a:cubicBezTo>
                    <a:pt x="11633" y="6272"/>
                    <a:pt x="11636" y="6272"/>
                    <a:pt x="11639" y="6272"/>
                  </a:cubicBezTo>
                  <a:close/>
                  <a:moveTo>
                    <a:pt x="27955" y="1"/>
                  </a:moveTo>
                  <a:cubicBezTo>
                    <a:pt x="27800" y="1"/>
                    <a:pt x="27647" y="28"/>
                    <a:pt x="27500" y="82"/>
                  </a:cubicBezTo>
                  <a:lnTo>
                    <a:pt x="17360" y="3792"/>
                  </a:lnTo>
                  <a:cubicBezTo>
                    <a:pt x="17030" y="3912"/>
                    <a:pt x="16764" y="4158"/>
                    <a:pt x="16615" y="4477"/>
                  </a:cubicBezTo>
                  <a:cubicBezTo>
                    <a:pt x="16561" y="4595"/>
                    <a:pt x="16526" y="4719"/>
                    <a:pt x="16507" y="4844"/>
                  </a:cubicBezTo>
                  <a:cubicBezTo>
                    <a:pt x="16358" y="4767"/>
                    <a:pt x="16190" y="4726"/>
                    <a:pt x="16019" y="4726"/>
                  </a:cubicBezTo>
                  <a:cubicBezTo>
                    <a:pt x="15897" y="4726"/>
                    <a:pt x="15773" y="4747"/>
                    <a:pt x="15652" y="4791"/>
                  </a:cubicBezTo>
                  <a:lnTo>
                    <a:pt x="13127" y="5714"/>
                  </a:lnTo>
                  <a:cubicBezTo>
                    <a:pt x="12836" y="5820"/>
                    <a:pt x="12617" y="6041"/>
                    <a:pt x="12508" y="6309"/>
                  </a:cubicBezTo>
                  <a:cubicBezTo>
                    <a:pt x="12270" y="6097"/>
                    <a:pt x="11961" y="5975"/>
                    <a:pt x="11632" y="5975"/>
                  </a:cubicBezTo>
                  <a:cubicBezTo>
                    <a:pt x="11478" y="5975"/>
                    <a:pt x="11325" y="6004"/>
                    <a:pt x="11177" y="6056"/>
                  </a:cubicBezTo>
                  <a:lnTo>
                    <a:pt x="1037" y="9766"/>
                  </a:lnTo>
                  <a:cubicBezTo>
                    <a:pt x="354" y="10016"/>
                    <a:pt x="1" y="10777"/>
                    <a:pt x="251" y="11460"/>
                  </a:cubicBezTo>
                  <a:lnTo>
                    <a:pt x="6099" y="27445"/>
                  </a:lnTo>
                  <a:cubicBezTo>
                    <a:pt x="6289" y="27965"/>
                    <a:pt x="6789" y="28312"/>
                    <a:pt x="7341" y="28312"/>
                  </a:cubicBezTo>
                  <a:cubicBezTo>
                    <a:pt x="7496" y="28312"/>
                    <a:pt x="7648" y="28284"/>
                    <a:pt x="7795" y="28232"/>
                  </a:cubicBezTo>
                  <a:lnTo>
                    <a:pt x="18801" y="24205"/>
                  </a:lnTo>
                  <a:cubicBezTo>
                    <a:pt x="18813" y="24222"/>
                    <a:pt x="18826" y="24238"/>
                    <a:pt x="18840" y="24255"/>
                  </a:cubicBezTo>
                  <a:cubicBezTo>
                    <a:pt x="19046" y="24506"/>
                    <a:pt x="19352" y="24645"/>
                    <a:pt x="19665" y="24645"/>
                  </a:cubicBezTo>
                  <a:cubicBezTo>
                    <a:pt x="19788" y="24645"/>
                    <a:pt x="19912" y="24625"/>
                    <a:pt x="20034" y="24581"/>
                  </a:cubicBezTo>
                  <a:lnTo>
                    <a:pt x="22560" y="23658"/>
                  </a:lnTo>
                  <a:cubicBezTo>
                    <a:pt x="22825" y="23561"/>
                    <a:pt x="23042" y="23363"/>
                    <a:pt x="23160" y="23102"/>
                  </a:cubicBezTo>
                  <a:cubicBezTo>
                    <a:pt x="23238" y="22936"/>
                    <a:pt x="23271" y="22754"/>
                    <a:pt x="23257" y="22574"/>
                  </a:cubicBezTo>
                  <a:lnTo>
                    <a:pt x="34261" y="18549"/>
                  </a:lnTo>
                  <a:cubicBezTo>
                    <a:pt x="34594" y="18427"/>
                    <a:pt x="34858" y="18182"/>
                    <a:pt x="35007" y="17863"/>
                  </a:cubicBezTo>
                  <a:cubicBezTo>
                    <a:pt x="35150" y="17545"/>
                    <a:pt x="35167" y="17186"/>
                    <a:pt x="35047" y="16852"/>
                  </a:cubicBezTo>
                  <a:lnTo>
                    <a:pt x="29197" y="870"/>
                  </a:lnTo>
                  <a:cubicBezTo>
                    <a:pt x="29007" y="349"/>
                    <a:pt x="28508" y="1"/>
                    <a:pt x="2795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7422;p68"/>
            <p:cNvSpPr/>
            <p:nvPr/>
          </p:nvSpPr>
          <p:spPr>
            <a:xfrm>
              <a:off x="901723" y="3337955"/>
              <a:ext cx="1057695" cy="835241"/>
            </a:xfrm>
            <a:custGeom>
              <a:avLst/>
              <a:gdLst/>
              <a:ahLst/>
              <a:cxnLst/>
              <a:rect l="l" t="t" r="r" b="b"/>
              <a:pathLst>
                <a:path w="32655" h="25789" extrusionOk="0">
                  <a:moveTo>
                    <a:pt x="25105" y="0"/>
                  </a:moveTo>
                  <a:cubicBezTo>
                    <a:pt x="24250" y="0"/>
                    <a:pt x="23396" y="64"/>
                    <a:pt x="22544" y="164"/>
                  </a:cubicBezTo>
                  <a:cubicBezTo>
                    <a:pt x="20569" y="395"/>
                    <a:pt x="18646" y="847"/>
                    <a:pt x="16808" y="1625"/>
                  </a:cubicBezTo>
                  <a:cubicBezTo>
                    <a:pt x="15509" y="2173"/>
                    <a:pt x="14303" y="2883"/>
                    <a:pt x="13217" y="3792"/>
                  </a:cubicBezTo>
                  <a:cubicBezTo>
                    <a:pt x="13074" y="3912"/>
                    <a:pt x="13025" y="4012"/>
                    <a:pt x="13069" y="4176"/>
                  </a:cubicBezTo>
                  <a:cubicBezTo>
                    <a:pt x="12998" y="4025"/>
                    <a:pt x="12899" y="3977"/>
                    <a:pt x="12718" y="3977"/>
                  </a:cubicBezTo>
                  <a:cubicBezTo>
                    <a:pt x="12716" y="3977"/>
                    <a:pt x="12713" y="3977"/>
                    <a:pt x="12710" y="3977"/>
                  </a:cubicBezTo>
                  <a:cubicBezTo>
                    <a:pt x="11295" y="3985"/>
                    <a:pt x="9916" y="4219"/>
                    <a:pt x="8569" y="4641"/>
                  </a:cubicBezTo>
                  <a:cubicBezTo>
                    <a:pt x="6663" y="5233"/>
                    <a:pt x="4903" y="6128"/>
                    <a:pt x="3245" y="7227"/>
                  </a:cubicBezTo>
                  <a:cubicBezTo>
                    <a:pt x="2207" y="7915"/>
                    <a:pt x="1214" y="8661"/>
                    <a:pt x="324" y="9536"/>
                  </a:cubicBezTo>
                  <a:cubicBezTo>
                    <a:pt x="246" y="9614"/>
                    <a:pt x="181" y="9696"/>
                    <a:pt x="132" y="9782"/>
                  </a:cubicBezTo>
                  <a:cubicBezTo>
                    <a:pt x="19" y="9987"/>
                    <a:pt x="0" y="10213"/>
                    <a:pt x="95" y="10469"/>
                  </a:cubicBezTo>
                  <a:cubicBezTo>
                    <a:pt x="1896" y="15388"/>
                    <a:pt x="3695" y="20308"/>
                    <a:pt x="5495" y="25227"/>
                  </a:cubicBezTo>
                  <a:cubicBezTo>
                    <a:pt x="5628" y="25590"/>
                    <a:pt x="5930" y="25789"/>
                    <a:pt x="6253" y="25789"/>
                  </a:cubicBezTo>
                  <a:cubicBezTo>
                    <a:pt x="6448" y="25789"/>
                    <a:pt x="6650" y="25717"/>
                    <a:pt x="6827" y="25565"/>
                  </a:cubicBezTo>
                  <a:cubicBezTo>
                    <a:pt x="7055" y="25371"/>
                    <a:pt x="7282" y="25168"/>
                    <a:pt x="7528" y="24990"/>
                  </a:cubicBezTo>
                  <a:cubicBezTo>
                    <a:pt x="9778" y="23339"/>
                    <a:pt x="12243" y="22126"/>
                    <a:pt x="14946" y="21419"/>
                  </a:cubicBezTo>
                  <a:cubicBezTo>
                    <a:pt x="15873" y="21178"/>
                    <a:pt x="16813" y="21029"/>
                    <a:pt x="17766" y="21029"/>
                  </a:cubicBezTo>
                  <a:cubicBezTo>
                    <a:pt x="18056" y="21029"/>
                    <a:pt x="18347" y="21042"/>
                    <a:pt x="18639" y="21072"/>
                  </a:cubicBezTo>
                  <a:cubicBezTo>
                    <a:pt x="18839" y="21091"/>
                    <a:pt x="19040" y="21120"/>
                    <a:pt x="19278" y="21150"/>
                  </a:cubicBezTo>
                  <a:lnTo>
                    <a:pt x="19284" y="21148"/>
                  </a:lnTo>
                  <a:cubicBezTo>
                    <a:pt x="19444" y="20972"/>
                    <a:pt x="19579" y="20822"/>
                    <a:pt x="19721" y="20677"/>
                  </a:cubicBezTo>
                  <a:cubicBezTo>
                    <a:pt x="20597" y="19771"/>
                    <a:pt x="21641" y="19097"/>
                    <a:pt x="22766" y="18559"/>
                  </a:cubicBezTo>
                  <a:cubicBezTo>
                    <a:pt x="25287" y="17356"/>
                    <a:pt x="27953" y="16690"/>
                    <a:pt x="30737" y="16498"/>
                  </a:cubicBezTo>
                  <a:cubicBezTo>
                    <a:pt x="30909" y="16486"/>
                    <a:pt x="31082" y="16483"/>
                    <a:pt x="31254" y="16483"/>
                  </a:cubicBezTo>
                  <a:cubicBezTo>
                    <a:pt x="31384" y="16483"/>
                    <a:pt x="31514" y="16485"/>
                    <a:pt x="31644" y="16486"/>
                  </a:cubicBezTo>
                  <a:cubicBezTo>
                    <a:pt x="31646" y="16486"/>
                    <a:pt x="31648" y="16486"/>
                    <a:pt x="31649" y="16486"/>
                  </a:cubicBezTo>
                  <a:cubicBezTo>
                    <a:pt x="32267" y="16486"/>
                    <a:pt x="32655" y="15947"/>
                    <a:pt x="32442" y="15364"/>
                  </a:cubicBezTo>
                  <a:cubicBezTo>
                    <a:pt x="30643" y="10443"/>
                    <a:pt x="28842" y="5525"/>
                    <a:pt x="27043" y="606"/>
                  </a:cubicBezTo>
                  <a:cubicBezTo>
                    <a:pt x="26948" y="350"/>
                    <a:pt x="26789" y="190"/>
                    <a:pt x="26570" y="106"/>
                  </a:cubicBezTo>
                  <a:cubicBezTo>
                    <a:pt x="26478" y="70"/>
                    <a:pt x="26376" y="49"/>
                    <a:pt x="26265" y="42"/>
                  </a:cubicBezTo>
                  <a:cubicBezTo>
                    <a:pt x="25878" y="13"/>
                    <a:pt x="25492" y="0"/>
                    <a:pt x="2510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7423;p68"/>
            <p:cNvSpPr/>
            <p:nvPr/>
          </p:nvSpPr>
          <p:spPr>
            <a:xfrm>
              <a:off x="1419400" y="3586265"/>
              <a:ext cx="43500" cy="40258"/>
            </a:xfrm>
            <a:custGeom>
              <a:avLst/>
              <a:gdLst/>
              <a:ahLst/>
              <a:cxnLst/>
              <a:rect l="l" t="t" r="r" b="b"/>
              <a:pathLst>
                <a:path w="1343" h="1243" extrusionOk="0">
                  <a:moveTo>
                    <a:pt x="701" y="0"/>
                  </a:moveTo>
                  <a:cubicBezTo>
                    <a:pt x="628" y="0"/>
                    <a:pt x="557" y="13"/>
                    <a:pt x="488" y="37"/>
                  </a:cubicBezTo>
                  <a:cubicBezTo>
                    <a:pt x="165" y="155"/>
                    <a:pt x="1" y="513"/>
                    <a:pt x="117" y="833"/>
                  </a:cubicBezTo>
                  <a:cubicBezTo>
                    <a:pt x="207" y="1079"/>
                    <a:pt x="442" y="1242"/>
                    <a:pt x="701" y="1242"/>
                  </a:cubicBezTo>
                  <a:cubicBezTo>
                    <a:pt x="773" y="1242"/>
                    <a:pt x="844" y="1230"/>
                    <a:pt x="915" y="1205"/>
                  </a:cubicBezTo>
                  <a:cubicBezTo>
                    <a:pt x="1073" y="1149"/>
                    <a:pt x="1196" y="1035"/>
                    <a:pt x="1266" y="883"/>
                  </a:cubicBezTo>
                  <a:cubicBezTo>
                    <a:pt x="1335" y="733"/>
                    <a:pt x="1342" y="564"/>
                    <a:pt x="1286" y="408"/>
                  </a:cubicBezTo>
                  <a:cubicBezTo>
                    <a:pt x="1196" y="163"/>
                    <a:pt x="961" y="0"/>
                    <a:pt x="70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7424;p68"/>
            <p:cNvSpPr/>
            <p:nvPr/>
          </p:nvSpPr>
          <p:spPr>
            <a:xfrm>
              <a:off x="1464942" y="3705366"/>
              <a:ext cx="43403" cy="40258"/>
            </a:xfrm>
            <a:custGeom>
              <a:avLst/>
              <a:gdLst/>
              <a:ahLst/>
              <a:cxnLst/>
              <a:rect l="l" t="t" r="r" b="b"/>
              <a:pathLst>
                <a:path w="1340" h="1243" extrusionOk="0">
                  <a:moveTo>
                    <a:pt x="639" y="0"/>
                  </a:moveTo>
                  <a:cubicBezTo>
                    <a:pt x="565" y="0"/>
                    <a:pt x="494" y="12"/>
                    <a:pt x="426" y="37"/>
                  </a:cubicBezTo>
                  <a:cubicBezTo>
                    <a:pt x="270" y="94"/>
                    <a:pt x="145" y="208"/>
                    <a:pt x="76" y="358"/>
                  </a:cubicBezTo>
                  <a:cubicBezTo>
                    <a:pt x="7" y="509"/>
                    <a:pt x="0" y="677"/>
                    <a:pt x="57" y="834"/>
                  </a:cubicBezTo>
                  <a:cubicBezTo>
                    <a:pt x="145" y="1079"/>
                    <a:pt x="379" y="1243"/>
                    <a:pt x="641" y="1243"/>
                  </a:cubicBezTo>
                  <a:cubicBezTo>
                    <a:pt x="713" y="1243"/>
                    <a:pt x="786" y="1230"/>
                    <a:pt x="854" y="1206"/>
                  </a:cubicBezTo>
                  <a:cubicBezTo>
                    <a:pt x="1175" y="1088"/>
                    <a:pt x="1339" y="730"/>
                    <a:pt x="1223" y="408"/>
                  </a:cubicBezTo>
                  <a:cubicBezTo>
                    <a:pt x="1133" y="164"/>
                    <a:pt x="898" y="0"/>
                    <a:pt x="63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7425;p68"/>
            <p:cNvSpPr/>
            <p:nvPr/>
          </p:nvSpPr>
          <p:spPr>
            <a:xfrm>
              <a:off x="1506500" y="3824468"/>
              <a:ext cx="43532" cy="40258"/>
            </a:xfrm>
            <a:custGeom>
              <a:avLst/>
              <a:gdLst/>
              <a:ahLst/>
              <a:cxnLst/>
              <a:rect l="l" t="t" r="r" b="b"/>
              <a:pathLst>
                <a:path w="1344" h="1243" extrusionOk="0">
                  <a:moveTo>
                    <a:pt x="702" y="0"/>
                  </a:moveTo>
                  <a:cubicBezTo>
                    <a:pt x="630" y="0"/>
                    <a:pt x="559" y="13"/>
                    <a:pt x="489" y="37"/>
                  </a:cubicBezTo>
                  <a:cubicBezTo>
                    <a:pt x="167" y="155"/>
                    <a:pt x="1" y="513"/>
                    <a:pt x="119" y="834"/>
                  </a:cubicBezTo>
                  <a:cubicBezTo>
                    <a:pt x="208" y="1080"/>
                    <a:pt x="444" y="1243"/>
                    <a:pt x="702" y="1243"/>
                  </a:cubicBezTo>
                  <a:cubicBezTo>
                    <a:pt x="776" y="1243"/>
                    <a:pt x="848" y="1230"/>
                    <a:pt x="917" y="1206"/>
                  </a:cubicBezTo>
                  <a:cubicBezTo>
                    <a:pt x="1073" y="1149"/>
                    <a:pt x="1198" y="1035"/>
                    <a:pt x="1267" y="884"/>
                  </a:cubicBezTo>
                  <a:cubicBezTo>
                    <a:pt x="1335" y="733"/>
                    <a:pt x="1344" y="564"/>
                    <a:pt x="1286" y="408"/>
                  </a:cubicBezTo>
                  <a:cubicBezTo>
                    <a:pt x="1198" y="164"/>
                    <a:pt x="962" y="0"/>
                    <a:pt x="7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7426;p68"/>
            <p:cNvSpPr/>
            <p:nvPr/>
          </p:nvSpPr>
          <p:spPr>
            <a:xfrm>
              <a:off x="1441167" y="3645799"/>
              <a:ext cx="45476" cy="40258"/>
            </a:xfrm>
            <a:custGeom>
              <a:avLst/>
              <a:gdLst/>
              <a:ahLst/>
              <a:cxnLst/>
              <a:rect l="l" t="t" r="r" b="b"/>
              <a:pathLst>
                <a:path w="1404" h="1243" extrusionOk="0">
                  <a:moveTo>
                    <a:pt x="702" y="1"/>
                  </a:moveTo>
                  <a:cubicBezTo>
                    <a:pt x="628" y="1"/>
                    <a:pt x="557" y="13"/>
                    <a:pt x="487" y="38"/>
                  </a:cubicBezTo>
                  <a:cubicBezTo>
                    <a:pt x="166" y="155"/>
                    <a:pt x="0" y="513"/>
                    <a:pt x="118" y="834"/>
                  </a:cubicBezTo>
                  <a:cubicBezTo>
                    <a:pt x="206" y="1080"/>
                    <a:pt x="443" y="1243"/>
                    <a:pt x="702" y="1243"/>
                  </a:cubicBezTo>
                  <a:cubicBezTo>
                    <a:pt x="774" y="1243"/>
                    <a:pt x="847" y="1230"/>
                    <a:pt x="915" y="1206"/>
                  </a:cubicBezTo>
                  <a:cubicBezTo>
                    <a:pt x="1237" y="1088"/>
                    <a:pt x="1403" y="730"/>
                    <a:pt x="1285" y="408"/>
                  </a:cubicBezTo>
                  <a:cubicBezTo>
                    <a:pt x="1197" y="164"/>
                    <a:pt x="962" y="1"/>
                    <a:pt x="70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7427;p68"/>
            <p:cNvSpPr/>
            <p:nvPr/>
          </p:nvSpPr>
          <p:spPr>
            <a:xfrm>
              <a:off x="1486677" y="3764901"/>
              <a:ext cx="43467" cy="40290"/>
            </a:xfrm>
            <a:custGeom>
              <a:avLst/>
              <a:gdLst/>
              <a:ahLst/>
              <a:cxnLst/>
              <a:rect l="l" t="t" r="r" b="b"/>
              <a:pathLst>
                <a:path w="1342" h="1244" extrusionOk="0">
                  <a:moveTo>
                    <a:pt x="640" y="1"/>
                  </a:moveTo>
                  <a:cubicBezTo>
                    <a:pt x="567" y="1"/>
                    <a:pt x="496" y="14"/>
                    <a:pt x="427" y="38"/>
                  </a:cubicBezTo>
                  <a:cubicBezTo>
                    <a:pt x="271" y="95"/>
                    <a:pt x="147" y="208"/>
                    <a:pt x="78" y="359"/>
                  </a:cubicBezTo>
                  <a:cubicBezTo>
                    <a:pt x="8" y="511"/>
                    <a:pt x="1" y="678"/>
                    <a:pt x="58" y="834"/>
                  </a:cubicBezTo>
                  <a:cubicBezTo>
                    <a:pt x="147" y="1080"/>
                    <a:pt x="383" y="1243"/>
                    <a:pt x="643" y="1243"/>
                  </a:cubicBezTo>
                  <a:cubicBezTo>
                    <a:pt x="715" y="1243"/>
                    <a:pt x="787" y="1230"/>
                    <a:pt x="853" y="1206"/>
                  </a:cubicBezTo>
                  <a:cubicBezTo>
                    <a:pt x="1177" y="1088"/>
                    <a:pt x="1341" y="732"/>
                    <a:pt x="1225" y="408"/>
                  </a:cubicBezTo>
                  <a:cubicBezTo>
                    <a:pt x="1135" y="164"/>
                    <a:pt x="900" y="1"/>
                    <a:pt x="64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7428;p68"/>
            <p:cNvSpPr/>
            <p:nvPr/>
          </p:nvSpPr>
          <p:spPr>
            <a:xfrm>
              <a:off x="1530340" y="3884036"/>
              <a:ext cx="41459" cy="40258"/>
            </a:xfrm>
            <a:custGeom>
              <a:avLst/>
              <a:gdLst/>
              <a:ahLst/>
              <a:cxnLst/>
              <a:rect l="l" t="t" r="r" b="b"/>
              <a:pathLst>
                <a:path w="1280" h="1243" extrusionOk="0">
                  <a:moveTo>
                    <a:pt x="639" y="0"/>
                  </a:moveTo>
                  <a:cubicBezTo>
                    <a:pt x="567" y="0"/>
                    <a:pt x="496" y="13"/>
                    <a:pt x="426" y="37"/>
                  </a:cubicBezTo>
                  <a:cubicBezTo>
                    <a:pt x="270" y="94"/>
                    <a:pt x="147" y="207"/>
                    <a:pt x="77" y="358"/>
                  </a:cubicBezTo>
                  <a:cubicBezTo>
                    <a:pt x="7" y="510"/>
                    <a:pt x="0" y="677"/>
                    <a:pt x="57" y="833"/>
                  </a:cubicBezTo>
                  <a:cubicBezTo>
                    <a:pt x="147" y="1079"/>
                    <a:pt x="382" y="1242"/>
                    <a:pt x="641" y="1242"/>
                  </a:cubicBezTo>
                  <a:cubicBezTo>
                    <a:pt x="714" y="1242"/>
                    <a:pt x="785" y="1230"/>
                    <a:pt x="854" y="1205"/>
                  </a:cubicBezTo>
                  <a:cubicBezTo>
                    <a:pt x="1010" y="1149"/>
                    <a:pt x="1135" y="1035"/>
                    <a:pt x="1204" y="883"/>
                  </a:cubicBezTo>
                  <a:cubicBezTo>
                    <a:pt x="1272" y="733"/>
                    <a:pt x="1280" y="564"/>
                    <a:pt x="1223" y="408"/>
                  </a:cubicBezTo>
                  <a:cubicBezTo>
                    <a:pt x="1135" y="163"/>
                    <a:pt x="899" y="0"/>
                    <a:pt x="6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7429;p68"/>
            <p:cNvSpPr/>
            <p:nvPr/>
          </p:nvSpPr>
          <p:spPr>
            <a:xfrm>
              <a:off x="1248375" y="3748414"/>
              <a:ext cx="165772" cy="232639"/>
            </a:xfrm>
            <a:custGeom>
              <a:avLst/>
              <a:gdLst/>
              <a:ahLst/>
              <a:cxnLst/>
              <a:rect l="l" t="t" r="r" b="b"/>
              <a:pathLst>
                <a:path w="5118" h="7183" extrusionOk="0">
                  <a:moveTo>
                    <a:pt x="3722" y="0"/>
                  </a:moveTo>
                  <a:cubicBezTo>
                    <a:pt x="3519" y="0"/>
                    <a:pt x="3273" y="100"/>
                    <a:pt x="2920" y="325"/>
                  </a:cubicBezTo>
                  <a:cubicBezTo>
                    <a:pt x="1964" y="932"/>
                    <a:pt x="329" y="2245"/>
                    <a:pt x="103" y="4224"/>
                  </a:cubicBezTo>
                  <a:cubicBezTo>
                    <a:pt x="1" y="5126"/>
                    <a:pt x="320" y="6087"/>
                    <a:pt x="655" y="6994"/>
                  </a:cubicBezTo>
                  <a:lnTo>
                    <a:pt x="684" y="7071"/>
                  </a:lnTo>
                  <a:cubicBezTo>
                    <a:pt x="703" y="7125"/>
                    <a:pt x="759" y="7183"/>
                    <a:pt x="855" y="7183"/>
                  </a:cubicBezTo>
                  <a:cubicBezTo>
                    <a:pt x="1193" y="7183"/>
                    <a:pt x="2950" y="6105"/>
                    <a:pt x="3013" y="6057"/>
                  </a:cubicBezTo>
                  <a:cubicBezTo>
                    <a:pt x="3796" y="5486"/>
                    <a:pt x="4320" y="4897"/>
                    <a:pt x="4612" y="4254"/>
                  </a:cubicBezTo>
                  <a:cubicBezTo>
                    <a:pt x="5118" y="3146"/>
                    <a:pt x="5038" y="1776"/>
                    <a:pt x="4403" y="591"/>
                  </a:cubicBezTo>
                  <a:cubicBezTo>
                    <a:pt x="4260" y="324"/>
                    <a:pt x="4121" y="94"/>
                    <a:pt x="3884" y="23"/>
                  </a:cubicBezTo>
                  <a:cubicBezTo>
                    <a:pt x="3834" y="9"/>
                    <a:pt x="3779" y="0"/>
                    <a:pt x="372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7430;p68"/>
            <p:cNvSpPr/>
            <p:nvPr/>
          </p:nvSpPr>
          <p:spPr>
            <a:xfrm>
              <a:off x="1256408" y="3856503"/>
              <a:ext cx="32001" cy="77892"/>
            </a:xfrm>
            <a:custGeom>
              <a:avLst/>
              <a:gdLst/>
              <a:ahLst/>
              <a:cxnLst/>
              <a:rect l="l" t="t" r="r" b="b"/>
              <a:pathLst>
                <a:path w="988" h="2405" extrusionOk="0">
                  <a:moveTo>
                    <a:pt x="453" y="1"/>
                  </a:moveTo>
                  <a:cubicBezTo>
                    <a:pt x="422" y="1"/>
                    <a:pt x="392" y="18"/>
                    <a:pt x="379" y="54"/>
                  </a:cubicBezTo>
                  <a:cubicBezTo>
                    <a:pt x="0" y="1053"/>
                    <a:pt x="546" y="2404"/>
                    <a:pt x="753" y="2404"/>
                  </a:cubicBezTo>
                  <a:cubicBezTo>
                    <a:pt x="756" y="2404"/>
                    <a:pt x="759" y="2404"/>
                    <a:pt x="762" y="2403"/>
                  </a:cubicBezTo>
                  <a:cubicBezTo>
                    <a:pt x="988" y="2354"/>
                    <a:pt x="529" y="1750"/>
                    <a:pt x="535" y="82"/>
                  </a:cubicBezTo>
                  <a:cubicBezTo>
                    <a:pt x="535" y="30"/>
                    <a:pt x="494" y="1"/>
                    <a:pt x="45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7431;p68"/>
            <p:cNvSpPr/>
            <p:nvPr/>
          </p:nvSpPr>
          <p:spPr>
            <a:xfrm>
              <a:off x="1331879" y="3860908"/>
              <a:ext cx="62804" cy="38606"/>
            </a:xfrm>
            <a:custGeom>
              <a:avLst/>
              <a:gdLst/>
              <a:ahLst/>
              <a:cxnLst/>
              <a:rect l="l" t="t" r="r" b="b"/>
              <a:pathLst>
                <a:path w="1939" h="1192" extrusionOk="0">
                  <a:moveTo>
                    <a:pt x="1792" y="1"/>
                  </a:moveTo>
                  <a:cubicBezTo>
                    <a:pt x="1705" y="1"/>
                    <a:pt x="1585" y="343"/>
                    <a:pt x="85" y="1026"/>
                  </a:cubicBezTo>
                  <a:cubicBezTo>
                    <a:pt x="0" y="1065"/>
                    <a:pt x="26" y="1191"/>
                    <a:pt x="119" y="1191"/>
                  </a:cubicBezTo>
                  <a:cubicBezTo>
                    <a:pt x="119" y="1191"/>
                    <a:pt x="120" y="1191"/>
                    <a:pt x="120" y="1191"/>
                  </a:cubicBezTo>
                  <a:cubicBezTo>
                    <a:pt x="1137" y="1181"/>
                    <a:pt x="1939" y="140"/>
                    <a:pt x="1851" y="43"/>
                  </a:cubicBezTo>
                  <a:cubicBezTo>
                    <a:pt x="1825" y="15"/>
                    <a:pt x="1809" y="1"/>
                    <a:pt x="179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7432;p68"/>
            <p:cNvSpPr/>
            <p:nvPr/>
          </p:nvSpPr>
          <p:spPr>
            <a:xfrm>
              <a:off x="1346390" y="3817342"/>
              <a:ext cx="53865" cy="43140"/>
            </a:xfrm>
            <a:custGeom>
              <a:avLst/>
              <a:gdLst/>
              <a:ahLst/>
              <a:cxnLst/>
              <a:rect l="l" t="t" r="r" b="b"/>
              <a:pathLst>
                <a:path w="1663" h="1332" extrusionOk="0">
                  <a:moveTo>
                    <a:pt x="1479" y="1"/>
                  </a:moveTo>
                  <a:cubicBezTo>
                    <a:pt x="1404" y="1"/>
                    <a:pt x="1316" y="144"/>
                    <a:pt x="1106" y="348"/>
                  </a:cubicBezTo>
                  <a:cubicBezTo>
                    <a:pt x="551" y="881"/>
                    <a:pt x="0" y="1126"/>
                    <a:pt x="41" y="1268"/>
                  </a:cubicBezTo>
                  <a:cubicBezTo>
                    <a:pt x="53" y="1307"/>
                    <a:pt x="87" y="1332"/>
                    <a:pt x="125" y="1332"/>
                  </a:cubicBezTo>
                  <a:cubicBezTo>
                    <a:pt x="133" y="1332"/>
                    <a:pt x="141" y="1330"/>
                    <a:pt x="149" y="1328"/>
                  </a:cubicBezTo>
                  <a:lnTo>
                    <a:pt x="155" y="1326"/>
                  </a:lnTo>
                  <a:cubicBezTo>
                    <a:pt x="1200" y="1018"/>
                    <a:pt x="1663" y="149"/>
                    <a:pt x="1531" y="25"/>
                  </a:cubicBezTo>
                  <a:cubicBezTo>
                    <a:pt x="1513" y="8"/>
                    <a:pt x="1497" y="1"/>
                    <a:pt x="147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7433;p68"/>
            <p:cNvSpPr/>
            <p:nvPr/>
          </p:nvSpPr>
          <p:spPr>
            <a:xfrm>
              <a:off x="1280410" y="3829003"/>
              <a:ext cx="26625" cy="62897"/>
            </a:xfrm>
            <a:custGeom>
              <a:avLst/>
              <a:gdLst/>
              <a:ahLst/>
              <a:cxnLst/>
              <a:rect l="l" t="t" r="r" b="b"/>
              <a:pathLst>
                <a:path w="822" h="1942" extrusionOk="0">
                  <a:moveTo>
                    <a:pt x="346" y="0"/>
                  </a:moveTo>
                  <a:cubicBezTo>
                    <a:pt x="312" y="0"/>
                    <a:pt x="278" y="20"/>
                    <a:pt x="267" y="61"/>
                  </a:cubicBezTo>
                  <a:cubicBezTo>
                    <a:pt x="1" y="1030"/>
                    <a:pt x="457" y="1942"/>
                    <a:pt x="646" y="1942"/>
                  </a:cubicBezTo>
                  <a:cubicBezTo>
                    <a:pt x="650" y="1942"/>
                    <a:pt x="654" y="1941"/>
                    <a:pt x="657" y="1940"/>
                  </a:cubicBezTo>
                  <a:cubicBezTo>
                    <a:pt x="822" y="1905"/>
                    <a:pt x="640" y="1664"/>
                    <a:pt x="544" y="964"/>
                  </a:cubicBezTo>
                  <a:cubicBezTo>
                    <a:pt x="495" y="671"/>
                    <a:pt x="481" y="373"/>
                    <a:pt x="426" y="66"/>
                  </a:cubicBezTo>
                  <a:cubicBezTo>
                    <a:pt x="418" y="22"/>
                    <a:pt x="383" y="0"/>
                    <a:pt x="34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7434;p68"/>
            <p:cNvSpPr/>
            <p:nvPr/>
          </p:nvSpPr>
          <p:spPr>
            <a:xfrm>
              <a:off x="1305480" y="3911860"/>
              <a:ext cx="54901" cy="28598"/>
            </a:xfrm>
            <a:custGeom>
              <a:avLst/>
              <a:gdLst/>
              <a:ahLst/>
              <a:cxnLst/>
              <a:rect l="l" t="t" r="r" b="b"/>
              <a:pathLst>
                <a:path w="1695" h="883" extrusionOk="0">
                  <a:moveTo>
                    <a:pt x="1531" y="0"/>
                  </a:moveTo>
                  <a:cubicBezTo>
                    <a:pt x="1514" y="0"/>
                    <a:pt x="1498" y="5"/>
                    <a:pt x="1483" y="16"/>
                  </a:cubicBezTo>
                  <a:lnTo>
                    <a:pt x="1482" y="17"/>
                  </a:lnTo>
                  <a:cubicBezTo>
                    <a:pt x="992" y="369"/>
                    <a:pt x="499" y="457"/>
                    <a:pt x="76" y="723"/>
                  </a:cubicBezTo>
                  <a:cubicBezTo>
                    <a:pt x="0" y="771"/>
                    <a:pt x="36" y="882"/>
                    <a:pt x="121" y="882"/>
                  </a:cubicBezTo>
                  <a:cubicBezTo>
                    <a:pt x="123" y="882"/>
                    <a:pt x="126" y="882"/>
                    <a:pt x="129" y="882"/>
                  </a:cubicBezTo>
                  <a:cubicBezTo>
                    <a:pt x="1205" y="801"/>
                    <a:pt x="1695" y="165"/>
                    <a:pt x="1598" y="34"/>
                  </a:cubicBezTo>
                  <a:cubicBezTo>
                    <a:pt x="1583" y="12"/>
                    <a:pt x="1557" y="0"/>
                    <a:pt x="153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7435;p68"/>
            <p:cNvSpPr/>
            <p:nvPr/>
          </p:nvSpPr>
          <p:spPr>
            <a:xfrm>
              <a:off x="1307391" y="3803317"/>
              <a:ext cx="18495" cy="52306"/>
            </a:xfrm>
            <a:custGeom>
              <a:avLst/>
              <a:gdLst/>
              <a:ahLst/>
              <a:cxnLst/>
              <a:rect l="l" t="t" r="r" b="b"/>
              <a:pathLst>
                <a:path w="571" h="1615" extrusionOk="0">
                  <a:moveTo>
                    <a:pt x="209" y="0"/>
                  </a:moveTo>
                  <a:cubicBezTo>
                    <a:pt x="1" y="0"/>
                    <a:pt x="47" y="981"/>
                    <a:pt x="405" y="1572"/>
                  </a:cubicBezTo>
                  <a:cubicBezTo>
                    <a:pt x="423" y="1601"/>
                    <a:pt x="451" y="1614"/>
                    <a:pt x="479" y="1614"/>
                  </a:cubicBezTo>
                  <a:cubicBezTo>
                    <a:pt x="525" y="1614"/>
                    <a:pt x="570" y="1580"/>
                    <a:pt x="570" y="1525"/>
                  </a:cubicBezTo>
                  <a:cubicBezTo>
                    <a:pt x="564" y="1142"/>
                    <a:pt x="402" y="401"/>
                    <a:pt x="284" y="56"/>
                  </a:cubicBezTo>
                  <a:cubicBezTo>
                    <a:pt x="276" y="29"/>
                    <a:pt x="254" y="7"/>
                    <a:pt x="225" y="2"/>
                  </a:cubicBezTo>
                  <a:cubicBezTo>
                    <a:pt x="219" y="1"/>
                    <a:pt x="214" y="0"/>
                    <a:pt x="20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7436;p68"/>
            <p:cNvSpPr/>
            <p:nvPr/>
          </p:nvSpPr>
          <p:spPr>
            <a:xfrm>
              <a:off x="1360545" y="3789324"/>
              <a:ext cx="26787" cy="31545"/>
            </a:xfrm>
            <a:custGeom>
              <a:avLst/>
              <a:gdLst/>
              <a:ahLst/>
              <a:cxnLst/>
              <a:rect l="l" t="t" r="r" b="b"/>
              <a:pathLst>
                <a:path w="827" h="974" extrusionOk="0">
                  <a:moveTo>
                    <a:pt x="678" y="0"/>
                  </a:moveTo>
                  <a:cubicBezTo>
                    <a:pt x="656" y="0"/>
                    <a:pt x="635" y="8"/>
                    <a:pt x="618" y="24"/>
                  </a:cubicBezTo>
                  <a:lnTo>
                    <a:pt x="618" y="24"/>
                  </a:lnTo>
                  <a:cubicBezTo>
                    <a:pt x="618" y="24"/>
                    <a:pt x="618" y="24"/>
                    <a:pt x="618" y="24"/>
                  </a:cubicBezTo>
                  <a:lnTo>
                    <a:pt x="618" y="24"/>
                  </a:lnTo>
                  <a:cubicBezTo>
                    <a:pt x="618" y="24"/>
                    <a:pt x="617" y="24"/>
                    <a:pt x="615" y="26"/>
                  </a:cubicBezTo>
                  <a:cubicBezTo>
                    <a:pt x="616" y="25"/>
                    <a:pt x="617" y="24"/>
                    <a:pt x="618" y="24"/>
                  </a:cubicBezTo>
                  <a:lnTo>
                    <a:pt x="618" y="24"/>
                  </a:lnTo>
                  <a:cubicBezTo>
                    <a:pt x="616" y="28"/>
                    <a:pt x="217" y="450"/>
                    <a:pt x="66" y="814"/>
                  </a:cubicBezTo>
                  <a:lnTo>
                    <a:pt x="62" y="821"/>
                  </a:lnTo>
                  <a:cubicBezTo>
                    <a:pt x="0" y="914"/>
                    <a:pt x="58" y="973"/>
                    <a:pt x="118" y="973"/>
                  </a:cubicBezTo>
                  <a:cubicBezTo>
                    <a:pt x="147" y="973"/>
                    <a:pt x="177" y="960"/>
                    <a:pt x="194" y="929"/>
                  </a:cubicBezTo>
                  <a:lnTo>
                    <a:pt x="194" y="929"/>
                  </a:lnTo>
                  <a:cubicBezTo>
                    <a:pt x="194" y="935"/>
                    <a:pt x="184" y="945"/>
                    <a:pt x="186" y="945"/>
                  </a:cubicBezTo>
                  <a:lnTo>
                    <a:pt x="195" y="942"/>
                  </a:lnTo>
                  <a:lnTo>
                    <a:pt x="195" y="942"/>
                  </a:lnTo>
                  <a:cubicBezTo>
                    <a:pt x="193" y="943"/>
                    <a:pt x="192" y="943"/>
                    <a:pt x="192" y="943"/>
                  </a:cubicBezTo>
                  <a:cubicBezTo>
                    <a:pt x="195" y="943"/>
                    <a:pt x="301" y="898"/>
                    <a:pt x="408" y="800"/>
                  </a:cubicBezTo>
                  <a:cubicBezTo>
                    <a:pt x="693" y="547"/>
                    <a:pt x="827" y="113"/>
                    <a:pt x="736" y="23"/>
                  </a:cubicBezTo>
                  <a:cubicBezTo>
                    <a:pt x="720" y="8"/>
                    <a:pt x="699" y="0"/>
                    <a:pt x="67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7437;p68"/>
            <p:cNvSpPr/>
            <p:nvPr/>
          </p:nvSpPr>
          <p:spPr>
            <a:xfrm>
              <a:off x="1329968" y="3783461"/>
              <a:ext cx="15644" cy="30703"/>
            </a:xfrm>
            <a:custGeom>
              <a:avLst/>
              <a:gdLst/>
              <a:ahLst/>
              <a:cxnLst/>
              <a:rect l="l" t="t" r="r" b="b"/>
              <a:pathLst>
                <a:path w="483" h="948" extrusionOk="0">
                  <a:moveTo>
                    <a:pt x="134" y="1"/>
                  </a:moveTo>
                  <a:cubicBezTo>
                    <a:pt x="1" y="1"/>
                    <a:pt x="1" y="340"/>
                    <a:pt x="37" y="514"/>
                  </a:cubicBezTo>
                  <a:cubicBezTo>
                    <a:pt x="109" y="808"/>
                    <a:pt x="222" y="948"/>
                    <a:pt x="304" y="948"/>
                  </a:cubicBezTo>
                  <a:cubicBezTo>
                    <a:pt x="428" y="948"/>
                    <a:pt x="482" y="629"/>
                    <a:pt x="216" y="45"/>
                  </a:cubicBezTo>
                  <a:cubicBezTo>
                    <a:pt x="206" y="30"/>
                    <a:pt x="192" y="16"/>
                    <a:pt x="172" y="9"/>
                  </a:cubicBezTo>
                  <a:cubicBezTo>
                    <a:pt x="159" y="3"/>
                    <a:pt x="146" y="1"/>
                    <a:pt x="13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7438;p68"/>
            <p:cNvSpPr/>
            <p:nvPr/>
          </p:nvSpPr>
          <p:spPr>
            <a:xfrm>
              <a:off x="1447548" y="3369147"/>
              <a:ext cx="222973" cy="121064"/>
            </a:xfrm>
            <a:custGeom>
              <a:avLst/>
              <a:gdLst/>
              <a:ahLst/>
              <a:cxnLst/>
              <a:rect l="l" t="t" r="r" b="b"/>
              <a:pathLst>
                <a:path w="6884" h="3738" extrusionOk="0">
                  <a:moveTo>
                    <a:pt x="5559" y="318"/>
                  </a:moveTo>
                  <a:cubicBezTo>
                    <a:pt x="5707" y="318"/>
                    <a:pt x="5853" y="355"/>
                    <a:pt x="5986" y="428"/>
                  </a:cubicBezTo>
                  <a:cubicBezTo>
                    <a:pt x="6199" y="541"/>
                    <a:pt x="6356" y="731"/>
                    <a:pt x="6425" y="963"/>
                  </a:cubicBezTo>
                  <a:cubicBezTo>
                    <a:pt x="6569" y="1443"/>
                    <a:pt x="6296" y="1950"/>
                    <a:pt x="5816" y="2094"/>
                  </a:cubicBezTo>
                  <a:cubicBezTo>
                    <a:pt x="5730" y="2120"/>
                    <a:pt x="5643" y="2133"/>
                    <a:pt x="5557" y="2133"/>
                  </a:cubicBezTo>
                  <a:cubicBezTo>
                    <a:pt x="5166" y="2133"/>
                    <a:pt x="4804" y="1878"/>
                    <a:pt x="4687" y="1485"/>
                  </a:cubicBezTo>
                  <a:cubicBezTo>
                    <a:pt x="4619" y="1253"/>
                    <a:pt x="4643" y="1007"/>
                    <a:pt x="4758" y="794"/>
                  </a:cubicBezTo>
                  <a:cubicBezTo>
                    <a:pt x="4875" y="581"/>
                    <a:pt x="5066" y="425"/>
                    <a:pt x="5296" y="357"/>
                  </a:cubicBezTo>
                  <a:cubicBezTo>
                    <a:pt x="5383" y="331"/>
                    <a:pt x="5471" y="318"/>
                    <a:pt x="5559" y="318"/>
                  </a:cubicBezTo>
                  <a:close/>
                  <a:moveTo>
                    <a:pt x="1267" y="1605"/>
                  </a:moveTo>
                  <a:cubicBezTo>
                    <a:pt x="1657" y="1605"/>
                    <a:pt x="2020" y="1859"/>
                    <a:pt x="2136" y="2252"/>
                  </a:cubicBezTo>
                  <a:cubicBezTo>
                    <a:pt x="2203" y="2482"/>
                    <a:pt x="2179" y="2728"/>
                    <a:pt x="2064" y="2942"/>
                  </a:cubicBezTo>
                  <a:cubicBezTo>
                    <a:pt x="1947" y="3155"/>
                    <a:pt x="1756" y="3311"/>
                    <a:pt x="1526" y="3381"/>
                  </a:cubicBezTo>
                  <a:cubicBezTo>
                    <a:pt x="1439" y="3407"/>
                    <a:pt x="1352" y="3419"/>
                    <a:pt x="1266" y="3419"/>
                  </a:cubicBezTo>
                  <a:cubicBezTo>
                    <a:pt x="875" y="3419"/>
                    <a:pt x="513" y="3164"/>
                    <a:pt x="397" y="2772"/>
                  </a:cubicBezTo>
                  <a:cubicBezTo>
                    <a:pt x="327" y="2539"/>
                    <a:pt x="353" y="2295"/>
                    <a:pt x="468" y="2082"/>
                  </a:cubicBezTo>
                  <a:cubicBezTo>
                    <a:pt x="532" y="1962"/>
                    <a:pt x="618" y="1862"/>
                    <a:pt x="725" y="1784"/>
                  </a:cubicBezTo>
                  <a:cubicBezTo>
                    <a:pt x="809" y="1721"/>
                    <a:pt x="904" y="1673"/>
                    <a:pt x="1007" y="1643"/>
                  </a:cubicBezTo>
                  <a:cubicBezTo>
                    <a:pt x="1094" y="1617"/>
                    <a:pt x="1181" y="1605"/>
                    <a:pt x="1267" y="1605"/>
                  </a:cubicBezTo>
                  <a:close/>
                  <a:moveTo>
                    <a:pt x="5558" y="1"/>
                  </a:moveTo>
                  <a:cubicBezTo>
                    <a:pt x="5440" y="1"/>
                    <a:pt x="5322" y="18"/>
                    <a:pt x="5206" y="53"/>
                  </a:cubicBezTo>
                  <a:cubicBezTo>
                    <a:pt x="4892" y="147"/>
                    <a:pt x="4635" y="357"/>
                    <a:pt x="4480" y="646"/>
                  </a:cubicBezTo>
                  <a:cubicBezTo>
                    <a:pt x="4401" y="793"/>
                    <a:pt x="4354" y="953"/>
                    <a:pt x="4338" y="1115"/>
                  </a:cubicBezTo>
                  <a:cubicBezTo>
                    <a:pt x="4181" y="1066"/>
                    <a:pt x="3981" y="1027"/>
                    <a:pt x="3752" y="1027"/>
                  </a:cubicBezTo>
                  <a:cubicBezTo>
                    <a:pt x="3599" y="1027"/>
                    <a:pt x="3433" y="1044"/>
                    <a:pt x="3259" y="1089"/>
                  </a:cubicBezTo>
                  <a:cubicBezTo>
                    <a:pt x="2748" y="1221"/>
                    <a:pt x="2413" y="1527"/>
                    <a:pt x="2223" y="1749"/>
                  </a:cubicBezTo>
                  <a:cubicBezTo>
                    <a:pt x="1991" y="1461"/>
                    <a:pt x="1637" y="1288"/>
                    <a:pt x="1264" y="1288"/>
                  </a:cubicBezTo>
                  <a:cubicBezTo>
                    <a:pt x="1148" y="1288"/>
                    <a:pt x="1031" y="1304"/>
                    <a:pt x="915" y="1339"/>
                  </a:cubicBezTo>
                  <a:cubicBezTo>
                    <a:pt x="601" y="1434"/>
                    <a:pt x="343" y="1643"/>
                    <a:pt x="190" y="1933"/>
                  </a:cubicBezTo>
                  <a:cubicBezTo>
                    <a:pt x="35" y="2219"/>
                    <a:pt x="1" y="2552"/>
                    <a:pt x="93" y="2864"/>
                  </a:cubicBezTo>
                  <a:cubicBezTo>
                    <a:pt x="251" y="3394"/>
                    <a:pt x="741" y="3737"/>
                    <a:pt x="1268" y="3737"/>
                  </a:cubicBezTo>
                  <a:cubicBezTo>
                    <a:pt x="1384" y="3737"/>
                    <a:pt x="1502" y="3721"/>
                    <a:pt x="1618" y="3686"/>
                  </a:cubicBezTo>
                  <a:cubicBezTo>
                    <a:pt x="1756" y="3645"/>
                    <a:pt x="1883" y="3580"/>
                    <a:pt x="1997" y="3496"/>
                  </a:cubicBezTo>
                  <a:cubicBezTo>
                    <a:pt x="2139" y="3391"/>
                    <a:pt x="2258" y="3254"/>
                    <a:pt x="2343" y="3093"/>
                  </a:cubicBezTo>
                  <a:cubicBezTo>
                    <a:pt x="2498" y="2806"/>
                    <a:pt x="2532" y="2474"/>
                    <a:pt x="2440" y="2161"/>
                  </a:cubicBezTo>
                  <a:cubicBezTo>
                    <a:pt x="2427" y="2120"/>
                    <a:pt x="2413" y="2080"/>
                    <a:pt x="2397" y="2041"/>
                  </a:cubicBezTo>
                  <a:cubicBezTo>
                    <a:pt x="2535" y="1853"/>
                    <a:pt x="2837" y="1524"/>
                    <a:pt x="3339" y="1395"/>
                  </a:cubicBezTo>
                  <a:cubicBezTo>
                    <a:pt x="3484" y="1357"/>
                    <a:pt x="3623" y="1342"/>
                    <a:pt x="3751" y="1342"/>
                  </a:cubicBezTo>
                  <a:cubicBezTo>
                    <a:pt x="4002" y="1342"/>
                    <a:pt x="4213" y="1399"/>
                    <a:pt x="4357" y="1453"/>
                  </a:cubicBezTo>
                  <a:cubicBezTo>
                    <a:pt x="4364" y="1494"/>
                    <a:pt x="4374" y="1537"/>
                    <a:pt x="4386" y="1578"/>
                  </a:cubicBezTo>
                  <a:cubicBezTo>
                    <a:pt x="4545" y="2107"/>
                    <a:pt x="5034" y="2451"/>
                    <a:pt x="5562" y="2451"/>
                  </a:cubicBezTo>
                  <a:cubicBezTo>
                    <a:pt x="5677" y="2451"/>
                    <a:pt x="5795" y="2434"/>
                    <a:pt x="5911" y="2400"/>
                  </a:cubicBezTo>
                  <a:cubicBezTo>
                    <a:pt x="6050" y="2357"/>
                    <a:pt x="6177" y="2293"/>
                    <a:pt x="6289" y="2209"/>
                  </a:cubicBezTo>
                  <a:cubicBezTo>
                    <a:pt x="6689" y="1911"/>
                    <a:pt x="6884" y="1380"/>
                    <a:pt x="6732" y="875"/>
                  </a:cubicBezTo>
                  <a:cubicBezTo>
                    <a:pt x="6635" y="558"/>
                    <a:pt x="6425" y="301"/>
                    <a:pt x="6138" y="147"/>
                  </a:cubicBezTo>
                  <a:cubicBezTo>
                    <a:pt x="5957" y="50"/>
                    <a:pt x="5759" y="1"/>
                    <a:pt x="555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7439;p68"/>
            <p:cNvSpPr/>
            <p:nvPr/>
          </p:nvSpPr>
          <p:spPr>
            <a:xfrm>
              <a:off x="1466594" y="3491715"/>
              <a:ext cx="75048" cy="43982"/>
            </a:xfrm>
            <a:custGeom>
              <a:avLst/>
              <a:gdLst/>
              <a:ahLst/>
              <a:cxnLst/>
              <a:rect l="l" t="t" r="r" b="b"/>
              <a:pathLst>
                <a:path w="2317" h="1358" extrusionOk="0">
                  <a:moveTo>
                    <a:pt x="1393" y="0"/>
                  </a:moveTo>
                  <a:cubicBezTo>
                    <a:pt x="927" y="0"/>
                    <a:pt x="395" y="234"/>
                    <a:pt x="201" y="643"/>
                  </a:cubicBezTo>
                  <a:cubicBezTo>
                    <a:pt x="1" y="1065"/>
                    <a:pt x="365" y="1357"/>
                    <a:pt x="871" y="1357"/>
                  </a:cubicBezTo>
                  <a:cubicBezTo>
                    <a:pt x="1135" y="1357"/>
                    <a:pt x="1437" y="1278"/>
                    <a:pt x="1718" y="1096"/>
                  </a:cubicBezTo>
                  <a:cubicBezTo>
                    <a:pt x="2316" y="711"/>
                    <a:pt x="2176" y="151"/>
                    <a:pt x="1672" y="31"/>
                  </a:cubicBezTo>
                  <a:cubicBezTo>
                    <a:pt x="1584" y="10"/>
                    <a:pt x="1490" y="0"/>
                    <a:pt x="139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7440;p68"/>
            <p:cNvSpPr/>
            <p:nvPr/>
          </p:nvSpPr>
          <p:spPr>
            <a:xfrm>
              <a:off x="1612355" y="3447825"/>
              <a:ext cx="81850" cy="43594"/>
            </a:xfrm>
            <a:custGeom>
              <a:avLst/>
              <a:gdLst/>
              <a:ahLst/>
              <a:cxnLst/>
              <a:rect l="l" t="t" r="r" b="b"/>
              <a:pathLst>
                <a:path w="2527" h="1346" extrusionOk="0">
                  <a:moveTo>
                    <a:pt x="1398" y="0"/>
                  </a:moveTo>
                  <a:cubicBezTo>
                    <a:pt x="1010" y="0"/>
                    <a:pt x="595" y="176"/>
                    <a:pt x="353" y="432"/>
                  </a:cubicBezTo>
                  <a:cubicBezTo>
                    <a:pt x="1" y="806"/>
                    <a:pt x="188" y="1345"/>
                    <a:pt x="889" y="1345"/>
                  </a:cubicBezTo>
                  <a:cubicBezTo>
                    <a:pt x="894" y="1345"/>
                    <a:pt x="898" y="1345"/>
                    <a:pt x="903" y="1345"/>
                  </a:cubicBezTo>
                  <a:cubicBezTo>
                    <a:pt x="1878" y="1338"/>
                    <a:pt x="2527" y="503"/>
                    <a:pt x="1919" y="134"/>
                  </a:cubicBezTo>
                  <a:cubicBezTo>
                    <a:pt x="1767" y="41"/>
                    <a:pt x="1586" y="0"/>
                    <a:pt x="139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7441;p68"/>
            <p:cNvSpPr/>
            <p:nvPr/>
          </p:nvSpPr>
          <p:spPr>
            <a:xfrm>
              <a:off x="1502743" y="3341356"/>
              <a:ext cx="456699" cy="681465"/>
            </a:xfrm>
            <a:custGeom>
              <a:avLst/>
              <a:gdLst/>
              <a:ahLst/>
              <a:cxnLst/>
              <a:rect l="l" t="t" r="r" b="b"/>
              <a:pathLst>
                <a:path w="14100" h="21041" extrusionOk="0">
                  <a:moveTo>
                    <a:pt x="8014" y="1"/>
                  </a:moveTo>
                  <a:cubicBezTo>
                    <a:pt x="7928" y="68"/>
                    <a:pt x="7856" y="148"/>
                    <a:pt x="7794" y="235"/>
                  </a:cubicBezTo>
                  <a:cubicBezTo>
                    <a:pt x="7558" y="577"/>
                    <a:pt x="7497" y="1010"/>
                    <a:pt x="7467" y="1426"/>
                  </a:cubicBezTo>
                  <a:cubicBezTo>
                    <a:pt x="7051" y="7102"/>
                    <a:pt x="11627" y="13477"/>
                    <a:pt x="7936" y="14810"/>
                  </a:cubicBezTo>
                  <a:cubicBezTo>
                    <a:pt x="6564" y="15306"/>
                    <a:pt x="5140" y="15394"/>
                    <a:pt x="3784" y="16050"/>
                  </a:cubicBezTo>
                  <a:cubicBezTo>
                    <a:pt x="2362" y="16734"/>
                    <a:pt x="796" y="17643"/>
                    <a:pt x="0" y="19050"/>
                  </a:cubicBezTo>
                  <a:lnTo>
                    <a:pt x="729" y="21040"/>
                  </a:lnTo>
                  <a:cubicBezTo>
                    <a:pt x="889" y="20864"/>
                    <a:pt x="1024" y="20714"/>
                    <a:pt x="1166" y="20568"/>
                  </a:cubicBezTo>
                  <a:cubicBezTo>
                    <a:pt x="2042" y="19662"/>
                    <a:pt x="3086" y="18987"/>
                    <a:pt x="4211" y="18451"/>
                  </a:cubicBezTo>
                  <a:cubicBezTo>
                    <a:pt x="6732" y="17247"/>
                    <a:pt x="9398" y="16581"/>
                    <a:pt x="12182" y="16389"/>
                  </a:cubicBezTo>
                  <a:cubicBezTo>
                    <a:pt x="12354" y="16378"/>
                    <a:pt x="12526" y="16375"/>
                    <a:pt x="12698" y="16375"/>
                  </a:cubicBezTo>
                  <a:cubicBezTo>
                    <a:pt x="12828" y="16375"/>
                    <a:pt x="12959" y="16377"/>
                    <a:pt x="13089" y="16378"/>
                  </a:cubicBezTo>
                  <a:cubicBezTo>
                    <a:pt x="13091" y="16378"/>
                    <a:pt x="13093" y="16378"/>
                    <a:pt x="13094" y="16378"/>
                  </a:cubicBezTo>
                  <a:cubicBezTo>
                    <a:pt x="13710" y="16378"/>
                    <a:pt x="14100" y="15840"/>
                    <a:pt x="13886" y="15259"/>
                  </a:cubicBezTo>
                  <a:cubicBezTo>
                    <a:pt x="12087" y="10338"/>
                    <a:pt x="10285" y="5420"/>
                    <a:pt x="8485" y="501"/>
                  </a:cubicBezTo>
                  <a:cubicBezTo>
                    <a:pt x="8391" y="245"/>
                    <a:pt x="8232" y="85"/>
                    <a:pt x="8014" y="1"/>
                  </a:cubicBezTo>
                  <a:close/>
                </a:path>
              </a:pathLst>
            </a:custGeom>
            <a:solidFill>
              <a:srgbClr val="000000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7442;p68"/>
            <p:cNvSpPr/>
            <p:nvPr/>
          </p:nvSpPr>
          <p:spPr>
            <a:xfrm>
              <a:off x="901723" y="3654707"/>
              <a:ext cx="624447" cy="518491"/>
            </a:xfrm>
            <a:custGeom>
              <a:avLst/>
              <a:gdLst/>
              <a:ahLst/>
              <a:cxnLst/>
              <a:rect l="l" t="t" r="r" b="b"/>
              <a:pathLst>
                <a:path w="19279" h="16009" extrusionOk="0">
                  <a:moveTo>
                    <a:pt x="170" y="0"/>
                  </a:moveTo>
                  <a:cubicBezTo>
                    <a:pt x="158" y="0"/>
                    <a:pt x="145" y="1"/>
                    <a:pt x="132" y="1"/>
                  </a:cubicBezTo>
                  <a:cubicBezTo>
                    <a:pt x="20" y="204"/>
                    <a:pt x="0" y="431"/>
                    <a:pt x="95" y="687"/>
                  </a:cubicBezTo>
                  <a:cubicBezTo>
                    <a:pt x="1894" y="5606"/>
                    <a:pt x="3692" y="10526"/>
                    <a:pt x="5495" y="15445"/>
                  </a:cubicBezTo>
                  <a:cubicBezTo>
                    <a:pt x="5628" y="15809"/>
                    <a:pt x="5930" y="16008"/>
                    <a:pt x="6254" y="16008"/>
                  </a:cubicBezTo>
                  <a:cubicBezTo>
                    <a:pt x="6448" y="16008"/>
                    <a:pt x="6650" y="15936"/>
                    <a:pt x="6827" y="15785"/>
                  </a:cubicBezTo>
                  <a:cubicBezTo>
                    <a:pt x="7057" y="15590"/>
                    <a:pt x="7282" y="15387"/>
                    <a:pt x="7527" y="15210"/>
                  </a:cubicBezTo>
                  <a:cubicBezTo>
                    <a:pt x="9777" y="13560"/>
                    <a:pt x="12243" y="12347"/>
                    <a:pt x="14945" y="11639"/>
                  </a:cubicBezTo>
                  <a:cubicBezTo>
                    <a:pt x="15871" y="11396"/>
                    <a:pt x="16809" y="11246"/>
                    <a:pt x="17761" y="11246"/>
                  </a:cubicBezTo>
                  <a:cubicBezTo>
                    <a:pt x="18053" y="11246"/>
                    <a:pt x="18345" y="11260"/>
                    <a:pt x="18639" y="11290"/>
                  </a:cubicBezTo>
                  <a:cubicBezTo>
                    <a:pt x="18839" y="11310"/>
                    <a:pt x="19040" y="11338"/>
                    <a:pt x="19278" y="11368"/>
                  </a:cubicBezTo>
                  <a:lnTo>
                    <a:pt x="18550" y="9379"/>
                  </a:lnTo>
                  <a:cubicBezTo>
                    <a:pt x="17961" y="9161"/>
                    <a:pt x="17332" y="9075"/>
                    <a:pt x="16693" y="9075"/>
                  </a:cubicBezTo>
                  <a:cubicBezTo>
                    <a:pt x="15688" y="9075"/>
                    <a:pt x="14658" y="9287"/>
                    <a:pt x="13721" y="9529"/>
                  </a:cubicBezTo>
                  <a:cubicBezTo>
                    <a:pt x="12264" y="9905"/>
                    <a:pt x="11117" y="10757"/>
                    <a:pt x="9751" y="11263"/>
                  </a:cubicBezTo>
                  <a:cubicBezTo>
                    <a:pt x="9462" y="11370"/>
                    <a:pt x="9192" y="11420"/>
                    <a:pt x="8937" y="11420"/>
                  </a:cubicBezTo>
                  <a:cubicBezTo>
                    <a:pt x="5953" y="11420"/>
                    <a:pt x="5138" y="4484"/>
                    <a:pt x="1470" y="737"/>
                  </a:cubicBezTo>
                  <a:cubicBezTo>
                    <a:pt x="1179" y="438"/>
                    <a:pt x="852" y="147"/>
                    <a:pt x="452" y="38"/>
                  </a:cubicBezTo>
                  <a:cubicBezTo>
                    <a:pt x="360" y="14"/>
                    <a:pt x="266" y="0"/>
                    <a:pt x="170" y="0"/>
                  </a:cubicBezTo>
                  <a:close/>
                </a:path>
              </a:pathLst>
            </a:custGeom>
            <a:solidFill>
              <a:srgbClr val="000000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7443;p68"/>
            <p:cNvSpPr/>
            <p:nvPr/>
          </p:nvSpPr>
          <p:spPr>
            <a:xfrm>
              <a:off x="1273996" y="3753726"/>
              <a:ext cx="136103" cy="222567"/>
            </a:xfrm>
            <a:custGeom>
              <a:avLst/>
              <a:gdLst/>
              <a:ahLst/>
              <a:cxnLst/>
              <a:rect l="l" t="t" r="r" b="b"/>
              <a:pathLst>
                <a:path w="4202" h="6872" extrusionOk="0">
                  <a:moveTo>
                    <a:pt x="3049" y="1"/>
                  </a:moveTo>
                  <a:cubicBezTo>
                    <a:pt x="2722" y="843"/>
                    <a:pt x="2613" y="1767"/>
                    <a:pt x="2265" y="2603"/>
                  </a:cubicBezTo>
                  <a:cubicBezTo>
                    <a:pt x="1689" y="4002"/>
                    <a:pt x="188" y="6180"/>
                    <a:pt x="0" y="6780"/>
                  </a:cubicBezTo>
                  <a:lnTo>
                    <a:pt x="29" y="6857"/>
                  </a:lnTo>
                  <a:cubicBezTo>
                    <a:pt x="33" y="6867"/>
                    <a:pt x="44" y="6872"/>
                    <a:pt x="63" y="6872"/>
                  </a:cubicBezTo>
                  <a:cubicBezTo>
                    <a:pt x="328" y="6872"/>
                    <a:pt x="2002" y="5875"/>
                    <a:pt x="2137" y="5775"/>
                  </a:cubicBezTo>
                  <a:cubicBezTo>
                    <a:pt x="2769" y="5314"/>
                    <a:pt x="3364" y="4743"/>
                    <a:pt x="3689" y="4030"/>
                  </a:cubicBezTo>
                  <a:cubicBezTo>
                    <a:pt x="4202" y="2904"/>
                    <a:pt x="4055" y="1565"/>
                    <a:pt x="3482" y="498"/>
                  </a:cubicBezTo>
                  <a:cubicBezTo>
                    <a:pt x="3340" y="232"/>
                    <a:pt x="3223" y="55"/>
                    <a:pt x="3049" y="1"/>
                  </a:cubicBezTo>
                  <a:close/>
                </a:path>
              </a:pathLst>
            </a:custGeom>
            <a:solidFill>
              <a:srgbClr val="000000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7444;p68"/>
            <p:cNvSpPr/>
            <p:nvPr/>
          </p:nvSpPr>
          <p:spPr>
            <a:xfrm>
              <a:off x="896994" y="3333128"/>
              <a:ext cx="1063914" cy="844796"/>
            </a:xfrm>
            <a:custGeom>
              <a:avLst/>
              <a:gdLst/>
              <a:ahLst/>
              <a:cxnLst/>
              <a:rect l="l" t="t" r="r" b="b"/>
              <a:pathLst>
                <a:path w="32847" h="26084" extrusionOk="0">
                  <a:moveTo>
                    <a:pt x="25252" y="296"/>
                  </a:moveTo>
                  <a:cubicBezTo>
                    <a:pt x="25648" y="296"/>
                    <a:pt x="26029" y="310"/>
                    <a:pt x="26404" y="339"/>
                  </a:cubicBezTo>
                  <a:cubicBezTo>
                    <a:pt x="26502" y="346"/>
                    <a:pt x="26590" y="363"/>
                    <a:pt x="26666" y="392"/>
                  </a:cubicBezTo>
                  <a:cubicBezTo>
                    <a:pt x="26850" y="462"/>
                    <a:pt x="26976" y="597"/>
                    <a:pt x="27053" y="807"/>
                  </a:cubicBezTo>
                  <a:lnTo>
                    <a:pt x="28874" y="5776"/>
                  </a:lnTo>
                  <a:cubicBezTo>
                    <a:pt x="30068" y="9039"/>
                    <a:pt x="31261" y="12302"/>
                    <a:pt x="32456" y="15566"/>
                  </a:cubicBezTo>
                  <a:cubicBezTo>
                    <a:pt x="32534" y="15793"/>
                    <a:pt x="32509" y="16024"/>
                    <a:pt x="32385" y="16204"/>
                  </a:cubicBezTo>
                  <a:cubicBezTo>
                    <a:pt x="32259" y="16382"/>
                    <a:pt x="32046" y="16484"/>
                    <a:pt x="31797" y="16484"/>
                  </a:cubicBezTo>
                  <a:lnTo>
                    <a:pt x="31614" y="16484"/>
                  </a:lnTo>
                  <a:cubicBezTo>
                    <a:pt x="31545" y="16484"/>
                    <a:pt x="31474" y="16483"/>
                    <a:pt x="31403" y="16483"/>
                  </a:cubicBezTo>
                  <a:cubicBezTo>
                    <a:pt x="31228" y="16483"/>
                    <a:pt x="31050" y="16486"/>
                    <a:pt x="30875" y="16497"/>
                  </a:cubicBezTo>
                  <a:cubicBezTo>
                    <a:pt x="28024" y="16691"/>
                    <a:pt x="25325" y="17390"/>
                    <a:pt x="22851" y="18571"/>
                  </a:cubicBezTo>
                  <a:cubicBezTo>
                    <a:pt x="21589" y="19173"/>
                    <a:pt x="20580" y="19876"/>
                    <a:pt x="19763" y="20719"/>
                  </a:cubicBezTo>
                  <a:cubicBezTo>
                    <a:pt x="19673" y="20813"/>
                    <a:pt x="19582" y="20908"/>
                    <a:pt x="19488" y="21013"/>
                  </a:cubicBezTo>
                  <a:lnTo>
                    <a:pt x="18706" y="18874"/>
                  </a:lnTo>
                  <a:lnTo>
                    <a:pt x="14946" y="8609"/>
                  </a:lnTo>
                  <a:cubicBezTo>
                    <a:pt x="14425" y="7186"/>
                    <a:pt x="13907" y="5763"/>
                    <a:pt x="13386" y="4339"/>
                  </a:cubicBezTo>
                  <a:cubicBezTo>
                    <a:pt x="13377" y="4315"/>
                    <a:pt x="13369" y="4294"/>
                    <a:pt x="13357" y="4273"/>
                  </a:cubicBezTo>
                  <a:cubicBezTo>
                    <a:pt x="13357" y="4271"/>
                    <a:pt x="13357" y="4268"/>
                    <a:pt x="13356" y="4267"/>
                  </a:cubicBezTo>
                  <a:cubicBezTo>
                    <a:pt x="13336" y="4180"/>
                    <a:pt x="13364" y="4134"/>
                    <a:pt x="13462" y="4053"/>
                  </a:cubicBezTo>
                  <a:cubicBezTo>
                    <a:pt x="14492" y="3189"/>
                    <a:pt x="15686" y="2470"/>
                    <a:pt x="17016" y="1909"/>
                  </a:cubicBezTo>
                  <a:cubicBezTo>
                    <a:pt x="18734" y="1180"/>
                    <a:pt x="20597" y="705"/>
                    <a:pt x="22711" y="459"/>
                  </a:cubicBezTo>
                  <a:cubicBezTo>
                    <a:pt x="23644" y="350"/>
                    <a:pt x="24474" y="296"/>
                    <a:pt x="25252" y="296"/>
                  </a:cubicBezTo>
                  <a:close/>
                  <a:moveTo>
                    <a:pt x="12858" y="4274"/>
                  </a:moveTo>
                  <a:cubicBezTo>
                    <a:pt x="12985" y="4274"/>
                    <a:pt x="13035" y="4291"/>
                    <a:pt x="13075" y="4375"/>
                  </a:cubicBezTo>
                  <a:cubicBezTo>
                    <a:pt x="13081" y="4398"/>
                    <a:pt x="13089" y="4422"/>
                    <a:pt x="13099" y="4446"/>
                  </a:cubicBezTo>
                  <a:cubicBezTo>
                    <a:pt x="13576" y="5744"/>
                    <a:pt x="14050" y="7043"/>
                    <a:pt x="14526" y="8338"/>
                  </a:cubicBezTo>
                  <a:cubicBezTo>
                    <a:pt x="15821" y="11887"/>
                    <a:pt x="17120" y="15434"/>
                    <a:pt x="18417" y="18982"/>
                  </a:cubicBezTo>
                  <a:lnTo>
                    <a:pt x="19200" y="21117"/>
                  </a:lnTo>
                  <a:cubicBezTo>
                    <a:pt x="19062" y="21100"/>
                    <a:pt x="18930" y="21084"/>
                    <a:pt x="18801" y="21071"/>
                  </a:cubicBezTo>
                  <a:cubicBezTo>
                    <a:pt x="18509" y="21042"/>
                    <a:pt x="18213" y="21028"/>
                    <a:pt x="17912" y="21028"/>
                  </a:cubicBezTo>
                  <a:cubicBezTo>
                    <a:pt x="17012" y="21028"/>
                    <a:pt x="16070" y="21159"/>
                    <a:pt x="15055" y="21425"/>
                  </a:cubicBezTo>
                  <a:cubicBezTo>
                    <a:pt x="12403" y="22121"/>
                    <a:pt x="9892" y="23330"/>
                    <a:pt x="7589" y="25021"/>
                  </a:cubicBezTo>
                  <a:cubicBezTo>
                    <a:pt x="7387" y="25166"/>
                    <a:pt x="7198" y="25328"/>
                    <a:pt x="7015" y="25487"/>
                  </a:cubicBezTo>
                  <a:lnTo>
                    <a:pt x="6879" y="25603"/>
                  </a:lnTo>
                  <a:cubicBezTo>
                    <a:pt x="6735" y="25727"/>
                    <a:pt x="6567" y="25791"/>
                    <a:pt x="6401" y="25791"/>
                  </a:cubicBezTo>
                  <a:cubicBezTo>
                    <a:pt x="6348" y="25791"/>
                    <a:pt x="6295" y="25784"/>
                    <a:pt x="6243" y="25771"/>
                  </a:cubicBezTo>
                  <a:cubicBezTo>
                    <a:pt x="6034" y="25717"/>
                    <a:pt x="5865" y="25554"/>
                    <a:pt x="5781" y="25324"/>
                  </a:cubicBezTo>
                  <a:cubicBezTo>
                    <a:pt x="4573" y="22027"/>
                    <a:pt x="3368" y="18732"/>
                    <a:pt x="2161" y="15434"/>
                  </a:cubicBezTo>
                  <a:lnTo>
                    <a:pt x="379" y="10565"/>
                  </a:lnTo>
                  <a:cubicBezTo>
                    <a:pt x="305" y="10358"/>
                    <a:pt x="314" y="10172"/>
                    <a:pt x="408" y="10000"/>
                  </a:cubicBezTo>
                  <a:cubicBezTo>
                    <a:pt x="447" y="9929"/>
                    <a:pt x="504" y="9858"/>
                    <a:pt x="572" y="9789"/>
                  </a:cubicBezTo>
                  <a:cubicBezTo>
                    <a:pt x="1366" y="9011"/>
                    <a:pt x="2287" y="8282"/>
                    <a:pt x="3473" y="7498"/>
                  </a:cubicBezTo>
                  <a:cubicBezTo>
                    <a:pt x="5248" y="6324"/>
                    <a:pt x="6974" y="5485"/>
                    <a:pt x="8757" y="4929"/>
                  </a:cubicBezTo>
                  <a:cubicBezTo>
                    <a:pt x="10133" y="4500"/>
                    <a:pt x="11510" y="4280"/>
                    <a:pt x="12853" y="4274"/>
                  </a:cubicBezTo>
                  <a:close/>
                  <a:moveTo>
                    <a:pt x="25249" y="1"/>
                  </a:moveTo>
                  <a:cubicBezTo>
                    <a:pt x="24460" y="1"/>
                    <a:pt x="23618" y="55"/>
                    <a:pt x="22671" y="165"/>
                  </a:cubicBezTo>
                  <a:cubicBezTo>
                    <a:pt x="20532" y="417"/>
                    <a:pt x="18642" y="899"/>
                    <a:pt x="16897" y="1638"/>
                  </a:cubicBezTo>
                  <a:cubicBezTo>
                    <a:pt x="15541" y="2208"/>
                    <a:pt x="14321" y="2945"/>
                    <a:pt x="13269" y="3827"/>
                  </a:cubicBezTo>
                  <a:cubicBezTo>
                    <a:pt x="13193" y="3891"/>
                    <a:pt x="13140" y="3953"/>
                    <a:pt x="13105" y="4019"/>
                  </a:cubicBezTo>
                  <a:cubicBezTo>
                    <a:pt x="13035" y="3992"/>
                    <a:pt x="12953" y="3980"/>
                    <a:pt x="12858" y="3977"/>
                  </a:cubicBezTo>
                  <a:cubicBezTo>
                    <a:pt x="11483" y="3983"/>
                    <a:pt x="10076" y="4209"/>
                    <a:pt x="8672" y="4645"/>
                  </a:cubicBezTo>
                  <a:cubicBezTo>
                    <a:pt x="6862" y="5210"/>
                    <a:pt x="5108" y="6062"/>
                    <a:pt x="3311" y="7253"/>
                  </a:cubicBezTo>
                  <a:cubicBezTo>
                    <a:pt x="2111" y="8045"/>
                    <a:pt x="1176" y="8783"/>
                    <a:pt x="369" y="9577"/>
                  </a:cubicBezTo>
                  <a:cubicBezTo>
                    <a:pt x="278" y="9666"/>
                    <a:pt x="206" y="9760"/>
                    <a:pt x="152" y="9855"/>
                  </a:cubicBezTo>
                  <a:cubicBezTo>
                    <a:pt x="16" y="10104"/>
                    <a:pt x="0" y="10378"/>
                    <a:pt x="104" y="10665"/>
                  </a:cubicBezTo>
                  <a:lnTo>
                    <a:pt x="1886" y="15534"/>
                  </a:lnTo>
                  <a:cubicBezTo>
                    <a:pt x="3092" y="18832"/>
                    <a:pt x="4298" y="22126"/>
                    <a:pt x="5506" y="25423"/>
                  </a:cubicBezTo>
                  <a:cubicBezTo>
                    <a:pt x="5624" y="25743"/>
                    <a:pt x="5867" y="25974"/>
                    <a:pt x="6170" y="26053"/>
                  </a:cubicBezTo>
                  <a:cubicBezTo>
                    <a:pt x="6247" y="26075"/>
                    <a:pt x="6325" y="26083"/>
                    <a:pt x="6403" y="26083"/>
                  </a:cubicBezTo>
                  <a:cubicBezTo>
                    <a:pt x="6639" y="26083"/>
                    <a:pt x="6873" y="25995"/>
                    <a:pt x="7072" y="25826"/>
                  </a:cubicBezTo>
                  <a:lnTo>
                    <a:pt x="7208" y="25710"/>
                  </a:lnTo>
                  <a:cubicBezTo>
                    <a:pt x="7387" y="25557"/>
                    <a:pt x="7575" y="25398"/>
                    <a:pt x="7763" y="25257"/>
                  </a:cubicBezTo>
                  <a:cubicBezTo>
                    <a:pt x="10035" y="23589"/>
                    <a:pt x="12515" y="22395"/>
                    <a:pt x="15131" y="21709"/>
                  </a:cubicBezTo>
                  <a:cubicBezTo>
                    <a:pt x="16119" y="21452"/>
                    <a:pt x="17035" y="21322"/>
                    <a:pt x="17909" y="21322"/>
                  </a:cubicBezTo>
                  <a:cubicBezTo>
                    <a:pt x="18201" y="21322"/>
                    <a:pt x="18489" y="21336"/>
                    <a:pt x="18772" y="21365"/>
                  </a:cubicBezTo>
                  <a:cubicBezTo>
                    <a:pt x="18930" y="21381"/>
                    <a:pt x="19089" y="21401"/>
                    <a:pt x="19268" y="21424"/>
                  </a:cubicBezTo>
                  <a:lnTo>
                    <a:pt x="19325" y="21431"/>
                  </a:lnTo>
                  <a:lnTo>
                    <a:pt x="19487" y="21452"/>
                  </a:lnTo>
                  <a:lnTo>
                    <a:pt x="19596" y="21331"/>
                  </a:lnTo>
                  <a:lnTo>
                    <a:pt x="19636" y="21289"/>
                  </a:lnTo>
                  <a:cubicBezTo>
                    <a:pt x="19753" y="21157"/>
                    <a:pt x="19863" y="21040"/>
                    <a:pt x="19972" y="20925"/>
                  </a:cubicBezTo>
                  <a:cubicBezTo>
                    <a:pt x="20764" y="20106"/>
                    <a:pt x="21747" y="19425"/>
                    <a:pt x="22975" y="18838"/>
                  </a:cubicBezTo>
                  <a:cubicBezTo>
                    <a:pt x="25416" y="17671"/>
                    <a:pt x="28079" y="16983"/>
                    <a:pt x="30892" y="16791"/>
                  </a:cubicBezTo>
                  <a:cubicBezTo>
                    <a:pt x="31047" y="16781"/>
                    <a:pt x="31206" y="16778"/>
                    <a:pt x="31363" y="16778"/>
                  </a:cubicBezTo>
                  <a:cubicBezTo>
                    <a:pt x="31446" y="16778"/>
                    <a:pt x="31528" y="16779"/>
                    <a:pt x="31609" y="16779"/>
                  </a:cubicBezTo>
                  <a:lnTo>
                    <a:pt x="31796" y="16779"/>
                  </a:lnTo>
                  <a:cubicBezTo>
                    <a:pt x="32141" y="16779"/>
                    <a:pt x="32443" y="16632"/>
                    <a:pt x="32624" y="16371"/>
                  </a:cubicBezTo>
                  <a:cubicBezTo>
                    <a:pt x="32808" y="16116"/>
                    <a:pt x="32847" y="15783"/>
                    <a:pt x="32727" y="15463"/>
                  </a:cubicBezTo>
                  <a:cubicBezTo>
                    <a:pt x="31533" y="12201"/>
                    <a:pt x="30341" y="8938"/>
                    <a:pt x="29145" y="5674"/>
                  </a:cubicBezTo>
                  <a:lnTo>
                    <a:pt x="27325" y="705"/>
                  </a:lnTo>
                  <a:cubicBezTo>
                    <a:pt x="27220" y="418"/>
                    <a:pt x="27033" y="218"/>
                    <a:pt x="26766" y="116"/>
                  </a:cubicBezTo>
                  <a:cubicBezTo>
                    <a:pt x="26665" y="77"/>
                    <a:pt x="26547" y="52"/>
                    <a:pt x="26422" y="43"/>
                  </a:cubicBezTo>
                  <a:cubicBezTo>
                    <a:pt x="26040" y="15"/>
                    <a:pt x="25651" y="1"/>
                    <a:pt x="2524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7445;p68"/>
            <p:cNvSpPr/>
            <p:nvPr/>
          </p:nvSpPr>
          <p:spPr>
            <a:xfrm>
              <a:off x="1477964" y="3514421"/>
              <a:ext cx="329665" cy="73293"/>
            </a:xfrm>
            <a:custGeom>
              <a:avLst/>
              <a:gdLst/>
              <a:ahLst/>
              <a:cxnLst/>
              <a:rect l="l" t="t" r="r" b="b"/>
              <a:pathLst>
                <a:path w="10178" h="2263" extrusionOk="0">
                  <a:moveTo>
                    <a:pt x="7725" y="0"/>
                  </a:moveTo>
                  <a:cubicBezTo>
                    <a:pt x="5749" y="0"/>
                    <a:pt x="2808" y="342"/>
                    <a:pt x="92" y="1987"/>
                  </a:cubicBezTo>
                  <a:cubicBezTo>
                    <a:pt x="21" y="2029"/>
                    <a:pt x="0" y="2120"/>
                    <a:pt x="43" y="2191"/>
                  </a:cubicBezTo>
                  <a:cubicBezTo>
                    <a:pt x="71" y="2238"/>
                    <a:pt x="119" y="2262"/>
                    <a:pt x="169" y="2262"/>
                  </a:cubicBezTo>
                  <a:cubicBezTo>
                    <a:pt x="196" y="2262"/>
                    <a:pt x="223" y="2255"/>
                    <a:pt x="246" y="2241"/>
                  </a:cubicBezTo>
                  <a:cubicBezTo>
                    <a:pt x="2905" y="630"/>
                    <a:pt x="5787" y="296"/>
                    <a:pt x="7721" y="296"/>
                  </a:cubicBezTo>
                  <a:cubicBezTo>
                    <a:pt x="9076" y="296"/>
                    <a:pt x="9966" y="460"/>
                    <a:pt x="9987" y="465"/>
                  </a:cubicBezTo>
                  <a:cubicBezTo>
                    <a:pt x="9996" y="466"/>
                    <a:pt x="10004" y="467"/>
                    <a:pt x="10013" y="467"/>
                  </a:cubicBezTo>
                  <a:cubicBezTo>
                    <a:pt x="10082" y="467"/>
                    <a:pt x="10146" y="419"/>
                    <a:pt x="10160" y="347"/>
                  </a:cubicBezTo>
                  <a:cubicBezTo>
                    <a:pt x="10177" y="267"/>
                    <a:pt x="10123" y="189"/>
                    <a:pt x="10044" y="174"/>
                  </a:cubicBezTo>
                  <a:cubicBezTo>
                    <a:pt x="10021" y="169"/>
                    <a:pt x="9111" y="0"/>
                    <a:pt x="772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7446;p68"/>
            <p:cNvSpPr/>
            <p:nvPr/>
          </p:nvSpPr>
          <p:spPr>
            <a:xfrm>
              <a:off x="1499698" y="3573859"/>
              <a:ext cx="329633" cy="73163"/>
            </a:xfrm>
            <a:custGeom>
              <a:avLst/>
              <a:gdLst/>
              <a:ahLst/>
              <a:cxnLst/>
              <a:rect l="l" t="t" r="r" b="b"/>
              <a:pathLst>
                <a:path w="10177" h="2259" extrusionOk="0">
                  <a:moveTo>
                    <a:pt x="7734" y="1"/>
                  </a:moveTo>
                  <a:cubicBezTo>
                    <a:pt x="5759" y="1"/>
                    <a:pt x="2813" y="341"/>
                    <a:pt x="93" y="1986"/>
                  </a:cubicBezTo>
                  <a:cubicBezTo>
                    <a:pt x="23" y="2029"/>
                    <a:pt x="1" y="2118"/>
                    <a:pt x="43" y="2188"/>
                  </a:cubicBezTo>
                  <a:cubicBezTo>
                    <a:pt x="72" y="2234"/>
                    <a:pt x="120" y="2259"/>
                    <a:pt x="170" y="2259"/>
                  </a:cubicBezTo>
                  <a:cubicBezTo>
                    <a:pt x="195" y="2259"/>
                    <a:pt x="222" y="2251"/>
                    <a:pt x="245" y="2237"/>
                  </a:cubicBezTo>
                  <a:cubicBezTo>
                    <a:pt x="2907" y="628"/>
                    <a:pt x="5790" y="294"/>
                    <a:pt x="7724" y="294"/>
                  </a:cubicBezTo>
                  <a:cubicBezTo>
                    <a:pt x="9078" y="294"/>
                    <a:pt x="9966" y="458"/>
                    <a:pt x="9987" y="461"/>
                  </a:cubicBezTo>
                  <a:cubicBezTo>
                    <a:pt x="9996" y="463"/>
                    <a:pt x="10005" y="464"/>
                    <a:pt x="10014" y="464"/>
                  </a:cubicBezTo>
                  <a:cubicBezTo>
                    <a:pt x="10084" y="464"/>
                    <a:pt x="10147" y="415"/>
                    <a:pt x="10161" y="343"/>
                  </a:cubicBezTo>
                  <a:cubicBezTo>
                    <a:pt x="10176" y="264"/>
                    <a:pt x="10124" y="186"/>
                    <a:pt x="10044" y="170"/>
                  </a:cubicBezTo>
                  <a:cubicBezTo>
                    <a:pt x="10022" y="167"/>
                    <a:pt x="9116" y="1"/>
                    <a:pt x="773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7447;p68"/>
            <p:cNvSpPr/>
            <p:nvPr/>
          </p:nvSpPr>
          <p:spPr>
            <a:xfrm>
              <a:off x="1521465" y="3633361"/>
              <a:ext cx="329665" cy="73228"/>
            </a:xfrm>
            <a:custGeom>
              <a:avLst/>
              <a:gdLst/>
              <a:ahLst/>
              <a:cxnLst/>
              <a:rect l="l" t="t" r="r" b="b"/>
              <a:pathLst>
                <a:path w="10178" h="2261" extrusionOk="0">
                  <a:moveTo>
                    <a:pt x="7729" y="0"/>
                  </a:moveTo>
                  <a:cubicBezTo>
                    <a:pt x="5754" y="0"/>
                    <a:pt x="2811" y="342"/>
                    <a:pt x="94" y="1988"/>
                  </a:cubicBezTo>
                  <a:cubicBezTo>
                    <a:pt x="24" y="2030"/>
                    <a:pt x="0" y="2120"/>
                    <a:pt x="44" y="2189"/>
                  </a:cubicBezTo>
                  <a:cubicBezTo>
                    <a:pt x="73" y="2236"/>
                    <a:pt x="120" y="2260"/>
                    <a:pt x="169" y="2260"/>
                  </a:cubicBezTo>
                  <a:cubicBezTo>
                    <a:pt x="196" y="2260"/>
                    <a:pt x="223" y="2253"/>
                    <a:pt x="246" y="2239"/>
                  </a:cubicBezTo>
                  <a:cubicBezTo>
                    <a:pt x="2906" y="628"/>
                    <a:pt x="5788" y="294"/>
                    <a:pt x="7722" y="294"/>
                  </a:cubicBezTo>
                  <a:cubicBezTo>
                    <a:pt x="9077" y="294"/>
                    <a:pt x="9966" y="458"/>
                    <a:pt x="9987" y="463"/>
                  </a:cubicBezTo>
                  <a:cubicBezTo>
                    <a:pt x="9996" y="464"/>
                    <a:pt x="10005" y="465"/>
                    <a:pt x="10014" y="465"/>
                  </a:cubicBezTo>
                  <a:cubicBezTo>
                    <a:pt x="10085" y="465"/>
                    <a:pt x="10148" y="417"/>
                    <a:pt x="10162" y="345"/>
                  </a:cubicBezTo>
                  <a:cubicBezTo>
                    <a:pt x="10177" y="265"/>
                    <a:pt x="10125" y="187"/>
                    <a:pt x="10044" y="172"/>
                  </a:cubicBezTo>
                  <a:cubicBezTo>
                    <a:pt x="10022" y="168"/>
                    <a:pt x="9113" y="0"/>
                    <a:pt x="772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7448;p68"/>
            <p:cNvSpPr/>
            <p:nvPr/>
          </p:nvSpPr>
          <p:spPr>
            <a:xfrm>
              <a:off x="1543264" y="3692831"/>
              <a:ext cx="329665" cy="73261"/>
            </a:xfrm>
            <a:custGeom>
              <a:avLst/>
              <a:gdLst/>
              <a:ahLst/>
              <a:cxnLst/>
              <a:rect l="l" t="t" r="r" b="b"/>
              <a:pathLst>
                <a:path w="10178" h="2262" extrusionOk="0">
                  <a:moveTo>
                    <a:pt x="7726" y="0"/>
                  </a:moveTo>
                  <a:cubicBezTo>
                    <a:pt x="5750" y="0"/>
                    <a:pt x="2808" y="342"/>
                    <a:pt x="93" y="1987"/>
                  </a:cubicBezTo>
                  <a:cubicBezTo>
                    <a:pt x="24" y="2030"/>
                    <a:pt x="0" y="2121"/>
                    <a:pt x="43" y="2190"/>
                  </a:cubicBezTo>
                  <a:cubicBezTo>
                    <a:pt x="71" y="2236"/>
                    <a:pt x="120" y="2261"/>
                    <a:pt x="169" y="2261"/>
                  </a:cubicBezTo>
                  <a:cubicBezTo>
                    <a:pt x="196" y="2261"/>
                    <a:pt x="223" y="2254"/>
                    <a:pt x="246" y="2240"/>
                  </a:cubicBezTo>
                  <a:cubicBezTo>
                    <a:pt x="2904" y="629"/>
                    <a:pt x="5785" y="295"/>
                    <a:pt x="7719" y="295"/>
                  </a:cubicBezTo>
                  <a:cubicBezTo>
                    <a:pt x="9075" y="295"/>
                    <a:pt x="9966" y="459"/>
                    <a:pt x="9987" y="464"/>
                  </a:cubicBezTo>
                  <a:cubicBezTo>
                    <a:pt x="9996" y="465"/>
                    <a:pt x="10004" y="466"/>
                    <a:pt x="10013" y="466"/>
                  </a:cubicBezTo>
                  <a:cubicBezTo>
                    <a:pt x="10082" y="466"/>
                    <a:pt x="10146" y="417"/>
                    <a:pt x="10162" y="346"/>
                  </a:cubicBezTo>
                  <a:cubicBezTo>
                    <a:pt x="10177" y="267"/>
                    <a:pt x="10123" y="188"/>
                    <a:pt x="10044" y="173"/>
                  </a:cubicBezTo>
                  <a:cubicBezTo>
                    <a:pt x="10022" y="169"/>
                    <a:pt x="9112" y="0"/>
                    <a:pt x="772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7449;p68"/>
            <p:cNvSpPr/>
            <p:nvPr/>
          </p:nvSpPr>
          <p:spPr>
            <a:xfrm>
              <a:off x="1564999" y="3752301"/>
              <a:ext cx="329633" cy="73293"/>
            </a:xfrm>
            <a:custGeom>
              <a:avLst/>
              <a:gdLst/>
              <a:ahLst/>
              <a:cxnLst/>
              <a:rect l="l" t="t" r="r" b="b"/>
              <a:pathLst>
                <a:path w="10177" h="2263" extrusionOk="0">
                  <a:moveTo>
                    <a:pt x="7729" y="1"/>
                  </a:moveTo>
                  <a:cubicBezTo>
                    <a:pt x="5754" y="1"/>
                    <a:pt x="2810" y="342"/>
                    <a:pt x="93" y="1989"/>
                  </a:cubicBezTo>
                  <a:cubicBezTo>
                    <a:pt x="24" y="2031"/>
                    <a:pt x="1" y="2122"/>
                    <a:pt x="43" y="2192"/>
                  </a:cubicBezTo>
                  <a:cubicBezTo>
                    <a:pt x="72" y="2237"/>
                    <a:pt x="120" y="2263"/>
                    <a:pt x="170" y="2263"/>
                  </a:cubicBezTo>
                  <a:cubicBezTo>
                    <a:pt x="195" y="2263"/>
                    <a:pt x="222" y="2255"/>
                    <a:pt x="245" y="2241"/>
                  </a:cubicBezTo>
                  <a:cubicBezTo>
                    <a:pt x="2904" y="630"/>
                    <a:pt x="5787" y="296"/>
                    <a:pt x="7721" y="296"/>
                  </a:cubicBezTo>
                  <a:cubicBezTo>
                    <a:pt x="9076" y="296"/>
                    <a:pt x="9966" y="460"/>
                    <a:pt x="9988" y="464"/>
                  </a:cubicBezTo>
                  <a:cubicBezTo>
                    <a:pt x="9996" y="465"/>
                    <a:pt x="10005" y="466"/>
                    <a:pt x="10014" y="466"/>
                  </a:cubicBezTo>
                  <a:cubicBezTo>
                    <a:pt x="10084" y="466"/>
                    <a:pt x="10147" y="418"/>
                    <a:pt x="10161" y="347"/>
                  </a:cubicBezTo>
                  <a:cubicBezTo>
                    <a:pt x="10176" y="268"/>
                    <a:pt x="10124" y="190"/>
                    <a:pt x="10044" y="173"/>
                  </a:cubicBezTo>
                  <a:cubicBezTo>
                    <a:pt x="10022" y="169"/>
                    <a:pt x="9113" y="1"/>
                    <a:pt x="772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7450;p68"/>
            <p:cNvSpPr/>
            <p:nvPr/>
          </p:nvSpPr>
          <p:spPr>
            <a:xfrm>
              <a:off x="1586701" y="3811739"/>
              <a:ext cx="329665" cy="73261"/>
            </a:xfrm>
            <a:custGeom>
              <a:avLst/>
              <a:gdLst/>
              <a:ahLst/>
              <a:cxnLst/>
              <a:rect l="l" t="t" r="r" b="b"/>
              <a:pathLst>
                <a:path w="10178" h="2262" extrusionOk="0">
                  <a:moveTo>
                    <a:pt x="7732" y="1"/>
                  </a:moveTo>
                  <a:cubicBezTo>
                    <a:pt x="5757" y="1"/>
                    <a:pt x="2813" y="343"/>
                    <a:pt x="93" y="1989"/>
                  </a:cubicBezTo>
                  <a:cubicBezTo>
                    <a:pt x="25" y="2032"/>
                    <a:pt x="1" y="2121"/>
                    <a:pt x="44" y="2191"/>
                  </a:cubicBezTo>
                  <a:cubicBezTo>
                    <a:pt x="72" y="2238"/>
                    <a:pt x="120" y="2262"/>
                    <a:pt x="170" y="2262"/>
                  </a:cubicBezTo>
                  <a:cubicBezTo>
                    <a:pt x="197" y="2262"/>
                    <a:pt x="224" y="2255"/>
                    <a:pt x="247" y="2241"/>
                  </a:cubicBezTo>
                  <a:cubicBezTo>
                    <a:pt x="2906" y="630"/>
                    <a:pt x="5788" y="296"/>
                    <a:pt x="7722" y="296"/>
                  </a:cubicBezTo>
                  <a:cubicBezTo>
                    <a:pt x="9077" y="296"/>
                    <a:pt x="9967" y="460"/>
                    <a:pt x="9988" y="464"/>
                  </a:cubicBezTo>
                  <a:cubicBezTo>
                    <a:pt x="9997" y="466"/>
                    <a:pt x="10005" y="467"/>
                    <a:pt x="10014" y="467"/>
                  </a:cubicBezTo>
                  <a:cubicBezTo>
                    <a:pt x="10084" y="467"/>
                    <a:pt x="10147" y="418"/>
                    <a:pt x="10162" y="347"/>
                  </a:cubicBezTo>
                  <a:cubicBezTo>
                    <a:pt x="10178" y="266"/>
                    <a:pt x="10127" y="189"/>
                    <a:pt x="10044" y="173"/>
                  </a:cubicBezTo>
                  <a:cubicBezTo>
                    <a:pt x="10023" y="169"/>
                    <a:pt x="9115" y="1"/>
                    <a:pt x="773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7451;p68"/>
            <p:cNvSpPr/>
            <p:nvPr/>
          </p:nvSpPr>
          <p:spPr>
            <a:xfrm>
              <a:off x="1416420" y="3581406"/>
              <a:ext cx="53832" cy="49942"/>
            </a:xfrm>
            <a:custGeom>
              <a:avLst/>
              <a:gdLst/>
              <a:ahLst/>
              <a:cxnLst/>
              <a:rect l="l" t="t" r="r" b="b"/>
              <a:pathLst>
                <a:path w="1662" h="1542" extrusionOk="0">
                  <a:moveTo>
                    <a:pt x="791" y="298"/>
                  </a:moveTo>
                  <a:cubicBezTo>
                    <a:pt x="983" y="298"/>
                    <a:pt x="1168" y="414"/>
                    <a:pt x="1237" y="606"/>
                  </a:cubicBezTo>
                  <a:cubicBezTo>
                    <a:pt x="1328" y="851"/>
                    <a:pt x="1202" y="1124"/>
                    <a:pt x="955" y="1215"/>
                  </a:cubicBezTo>
                  <a:cubicBezTo>
                    <a:pt x="902" y="1235"/>
                    <a:pt x="847" y="1243"/>
                    <a:pt x="793" y="1243"/>
                  </a:cubicBezTo>
                  <a:cubicBezTo>
                    <a:pt x="600" y="1243"/>
                    <a:pt x="417" y="1124"/>
                    <a:pt x="348" y="932"/>
                  </a:cubicBezTo>
                  <a:cubicBezTo>
                    <a:pt x="257" y="688"/>
                    <a:pt x="384" y="414"/>
                    <a:pt x="628" y="326"/>
                  </a:cubicBezTo>
                  <a:cubicBezTo>
                    <a:pt x="683" y="306"/>
                    <a:pt x="739" y="298"/>
                    <a:pt x="791" y="298"/>
                  </a:cubicBezTo>
                  <a:close/>
                  <a:moveTo>
                    <a:pt x="793" y="1"/>
                  </a:moveTo>
                  <a:cubicBezTo>
                    <a:pt x="702" y="1"/>
                    <a:pt x="614" y="17"/>
                    <a:pt x="529" y="49"/>
                  </a:cubicBezTo>
                  <a:cubicBezTo>
                    <a:pt x="337" y="117"/>
                    <a:pt x="182" y="259"/>
                    <a:pt x="96" y="448"/>
                  </a:cubicBezTo>
                  <a:cubicBezTo>
                    <a:pt x="9" y="634"/>
                    <a:pt x="1" y="844"/>
                    <a:pt x="71" y="1037"/>
                  </a:cubicBezTo>
                  <a:cubicBezTo>
                    <a:pt x="181" y="1337"/>
                    <a:pt x="472" y="1541"/>
                    <a:pt x="793" y="1541"/>
                  </a:cubicBezTo>
                  <a:cubicBezTo>
                    <a:pt x="884" y="1540"/>
                    <a:pt x="972" y="1526"/>
                    <a:pt x="1058" y="1493"/>
                  </a:cubicBezTo>
                  <a:cubicBezTo>
                    <a:pt x="1457" y="1348"/>
                    <a:pt x="1662" y="904"/>
                    <a:pt x="1515" y="506"/>
                  </a:cubicBezTo>
                  <a:cubicBezTo>
                    <a:pt x="1405" y="205"/>
                    <a:pt x="1114" y="1"/>
                    <a:pt x="7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7452;p68"/>
            <p:cNvSpPr/>
            <p:nvPr/>
          </p:nvSpPr>
          <p:spPr>
            <a:xfrm>
              <a:off x="1435790" y="3640973"/>
              <a:ext cx="56229" cy="49877"/>
            </a:xfrm>
            <a:custGeom>
              <a:avLst/>
              <a:gdLst/>
              <a:ahLst/>
              <a:cxnLst/>
              <a:rect l="l" t="t" r="r" b="b"/>
              <a:pathLst>
                <a:path w="1736" h="1540" extrusionOk="0">
                  <a:moveTo>
                    <a:pt x="866" y="297"/>
                  </a:moveTo>
                  <a:cubicBezTo>
                    <a:pt x="1059" y="297"/>
                    <a:pt x="1243" y="415"/>
                    <a:pt x="1312" y="607"/>
                  </a:cubicBezTo>
                  <a:cubicBezTo>
                    <a:pt x="1402" y="852"/>
                    <a:pt x="1277" y="1125"/>
                    <a:pt x="1031" y="1214"/>
                  </a:cubicBezTo>
                  <a:cubicBezTo>
                    <a:pt x="976" y="1236"/>
                    <a:pt x="923" y="1244"/>
                    <a:pt x="868" y="1244"/>
                  </a:cubicBezTo>
                  <a:cubicBezTo>
                    <a:pt x="676" y="1244"/>
                    <a:pt x="493" y="1125"/>
                    <a:pt x="422" y="933"/>
                  </a:cubicBezTo>
                  <a:cubicBezTo>
                    <a:pt x="334" y="689"/>
                    <a:pt x="457" y="415"/>
                    <a:pt x="704" y="326"/>
                  </a:cubicBezTo>
                  <a:cubicBezTo>
                    <a:pt x="758" y="306"/>
                    <a:pt x="812" y="297"/>
                    <a:pt x="866" y="297"/>
                  </a:cubicBezTo>
                  <a:close/>
                  <a:moveTo>
                    <a:pt x="868" y="1"/>
                  </a:moveTo>
                  <a:cubicBezTo>
                    <a:pt x="777" y="1"/>
                    <a:pt x="689" y="16"/>
                    <a:pt x="604" y="46"/>
                  </a:cubicBezTo>
                  <a:cubicBezTo>
                    <a:pt x="206" y="192"/>
                    <a:pt x="0" y="635"/>
                    <a:pt x="145" y="1033"/>
                  </a:cubicBezTo>
                  <a:cubicBezTo>
                    <a:pt x="256" y="1335"/>
                    <a:pt x="547" y="1540"/>
                    <a:pt x="868" y="1540"/>
                  </a:cubicBezTo>
                  <a:cubicBezTo>
                    <a:pt x="959" y="1540"/>
                    <a:pt x="1047" y="1523"/>
                    <a:pt x="1132" y="1493"/>
                  </a:cubicBezTo>
                  <a:cubicBezTo>
                    <a:pt x="1532" y="1348"/>
                    <a:pt x="1735" y="904"/>
                    <a:pt x="1590" y="506"/>
                  </a:cubicBezTo>
                  <a:cubicBezTo>
                    <a:pt x="1480" y="205"/>
                    <a:pt x="1189" y="1"/>
                    <a:pt x="86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7453;p68"/>
            <p:cNvSpPr/>
            <p:nvPr/>
          </p:nvSpPr>
          <p:spPr>
            <a:xfrm>
              <a:off x="1457525" y="3700540"/>
              <a:ext cx="56294" cy="49877"/>
            </a:xfrm>
            <a:custGeom>
              <a:avLst/>
              <a:gdLst/>
              <a:ahLst/>
              <a:cxnLst/>
              <a:rect l="l" t="t" r="r" b="b"/>
              <a:pathLst>
                <a:path w="1738" h="1540" extrusionOk="0">
                  <a:moveTo>
                    <a:pt x="868" y="297"/>
                  </a:moveTo>
                  <a:cubicBezTo>
                    <a:pt x="1061" y="297"/>
                    <a:pt x="1245" y="413"/>
                    <a:pt x="1313" y="605"/>
                  </a:cubicBezTo>
                  <a:cubicBezTo>
                    <a:pt x="1404" y="851"/>
                    <a:pt x="1277" y="1123"/>
                    <a:pt x="1033" y="1214"/>
                  </a:cubicBezTo>
                  <a:cubicBezTo>
                    <a:pt x="979" y="1234"/>
                    <a:pt x="925" y="1242"/>
                    <a:pt x="870" y="1242"/>
                  </a:cubicBezTo>
                  <a:cubicBezTo>
                    <a:pt x="869" y="1242"/>
                    <a:pt x="867" y="1243"/>
                    <a:pt x="866" y="1243"/>
                  </a:cubicBezTo>
                  <a:cubicBezTo>
                    <a:pt x="676" y="1243"/>
                    <a:pt x="494" y="1122"/>
                    <a:pt x="424" y="932"/>
                  </a:cubicBezTo>
                  <a:cubicBezTo>
                    <a:pt x="336" y="687"/>
                    <a:pt x="461" y="413"/>
                    <a:pt x="706" y="325"/>
                  </a:cubicBezTo>
                  <a:cubicBezTo>
                    <a:pt x="759" y="305"/>
                    <a:pt x="814" y="297"/>
                    <a:pt x="868" y="297"/>
                  </a:cubicBezTo>
                  <a:close/>
                  <a:moveTo>
                    <a:pt x="870" y="0"/>
                  </a:moveTo>
                  <a:cubicBezTo>
                    <a:pt x="780" y="0"/>
                    <a:pt x="692" y="16"/>
                    <a:pt x="607" y="48"/>
                  </a:cubicBezTo>
                  <a:cubicBezTo>
                    <a:pt x="207" y="193"/>
                    <a:pt x="1" y="638"/>
                    <a:pt x="147" y="1032"/>
                  </a:cubicBezTo>
                  <a:cubicBezTo>
                    <a:pt x="258" y="1335"/>
                    <a:pt x="550" y="1539"/>
                    <a:pt x="870" y="1539"/>
                  </a:cubicBezTo>
                  <a:cubicBezTo>
                    <a:pt x="961" y="1539"/>
                    <a:pt x="1049" y="1525"/>
                    <a:pt x="1134" y="1492"/>
                  </a:cubicBezTo>
                  <a:cubicBezTo>
                    <a:pt x="1533" y="1348"/>
                    <a:pt x="1737" y="903"/>
                    <a:pt x="1591" y="506"/>
                  </a:cubicBezTo>
                  <a:cubicBezTo>
                    <a:pt x="1482" y="205"/>
                    <a:pt x="1191" y="0"/>
                    <a:pt x="87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7454;p68"/>
            <p:cNvSpPr/>
            <p:nvPr/>
          </p:nvSpPr>
          <p:spPr>
            <a:xfrm>
              <a:off x="1479324" y="3760140"/>
              <a:ext cx="56326" cy="49877"/>
            </a:xfrm>
            <a:custGeom>
              <a:avLst/>
              <a:gdLst/>
              <a:ahLst/>
              <a:cxnLst/>
              <a:rect l="l" t="t" r="r" b="b"/>
              <a:pathLst>
                <a:path w="1739" h="1540" extrusionOk="0">
                  <a:moveTo>
                    <a:pt x="867" y="296"/>
                  </a:moveTo>
                  <a:cubicBezTo>
                    <a:pt x="1060" y="296"/>
                    <a:pt x="1243" y="413"/>
                    <a:pt x="1314" y="605"/>
                  </a:cubicBezTo>
                  <a:cubicBezTo>
                    <a:pt x="1404" y="851"/>
                    <a:pt x="1277" y="1123"/>
                    <a:pt x="1033" y="1213"/>
                  </a:cubicBezTo>
                  <a:cubicBezTo>
                    <a:pt x="979" y="1231"/>
                    <a:pt x="924" y="1243"/>
                    <a:pt x="871" y="1243"/>
                  </a:cubicBezTo>
                  <a:cubicBezTo>
                    <a:pt x="678" y="1243"/>
                    <a:pt x="495" y="1123"/>
                    <a:pt x="424" y="932"/>
                  </a:cubicBezTo>
                  <a:cubicBezTo>
                    <a:pt x="334" y="687"/>
                    <a:pt x="461" y="413"/>
                    <a:pt x="705" y="324"/>
                  </a:cubicBezTo>
                  <a:cubicBezTo>
                    <a:pt x="759" y="304"/>
                    <a:pt x="814" y="296"/>
                    <a:pt x="867" y="296"/>
                  </a:cubicBezTo>
                  <a:close/>
                  <a:moveTo>
                    <a:pt x="870" y="0"/>
                  </a:moveTo>
                  <a:cubicBezTo>
                    <a:pt x="780" y="0"/>
                    <a:pt x="692" y="16"/>
                    <a:pt x="607" y="47"/>
                  </a:cubicBezTo>
                  <a:cubicBezTo>
                    <a:pt x="207" y="192"/>
                    <a:pt x="1" y="636"/>
                    <a:pt x="147" y="1034"/>
                  </a:cubicBezTo>
                  <a:cubicBezTo>
                    <a:pt x="256" y="1335"/>
                    <a:pt x="550" y="1539"/>
                    <a:pt x="871" y="1539"/>
                  </a:cubicBezTo>
                  <a:cubicBezTo>
                    <a:pt x="959" y="1539"/>
                    <a:pt x="1049" y="1524"/>
                    <a:pt x="1134" y="1492"/>
                  </a:cubicBezTo>
                  <a:cubicBezTo>
                    <a:pt x="1533" y="1348"/>
                    <a:pt x="1739" y="903"/>
                    <a:pt x="1592" y="506"/>
                  </a:cubicBezTo>
                  <a:cubicBezTo>
                    <a:pt x="1482" y="205"/>
                    <a:pt x="1191" y="0"/>
                    <a:pt x="87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7455;p68"/>
            <p:cNvSpPr/>
            <p:nvPr/>
          </p:nvSpPr>
          <p:spPr>
            <a:xfrm>
              <a:off x="1503618" y="3819577"/>
              <a:ext cx="51403" cy="49942"/>
            </a:xfrm>
            <a:custGeom>
              <a:avLst/>
              <a:gdLst/>
              <a:ahLst/>
              <a:cxnLst/>
              <a:rect l="l" t="t" r="r" b="b"/>
              <a:pathLst>
                <a:path w="1587" h="1542" extrusionOk="0">
                  <a:moveTo>
                    <a:pt x="791" y="296"/>
                  </a:moveTo>
                  <a:cubicBezTo>
                    <a:pt x="983" y="296"/>
                    <a:pt x="1166" y="416"/>
                    <a:pt x="1237" y="607"/>
                  </a:cubicBezTo>
                  <a:cubicBezTo>
                    <a:pt x="1326" y="853"/>
                    <a:pt x="1200" y="1125"/>
                    <a:pt x="954" y="1216"/>
                  </a:cubicBezTo>
                  <a:cubicBezTo>
                    <a:pt x="902" y="1236"/>
                    <a:pt x="847" y="1245"/>
                    <a:pt x="794" y="1245"/>
                  </a:cubicBezTo>
                  <a:cubicBezTo>
                    <a:pt x="793" y="1245"/>
                    <a:pt x="792" y="1245"/>
                    <a:pt x="791" y="1245"/>
                  </a:cubicBezTo>
                  <a:cubicBezTo>
                    <a:pt x="597" y="1245"/>
                    <a:pt x="417" y="1126"/>
                    <a:pt x="348" y="934"/>
                  </a:cubicBezTo>
                  <a:cubicBezTo>
                    <a:pt x="257" y="690"/>
                    <a:pt x="384" y="416"/>
                    <a:pt x="628" y="328"/>
                  </a:cubicBezTo>
                  <a:cubicBezTo>
                    <a:pt x="682" y="308"/>
                    <a:pt x="736" y="296"/>
                    <a:pt x="791" y="296"/>
                  </a:cubicBezTo>
                  <a:close/>
                  <a:moveTo>
                    <a:pt x="794" y="1"/>
                  </a:moveTo>
                  <a:cubicBezTo>
                    <a:pt x="703" y="1"/>
                    <a:pt x="614" y="17"/>
                    <a:pt x="529" y="48"/>
                  </a:cubicBezTo>
                  <a:cubicBezTo>
                    <a:pt x="337" y="117"/>
                    <a:pt x="184" y="259"/>
                    <a:pt x="94" y="448"/>
                  </a:cubicBezTo>
                  <a:cubicBezTo>
                    <a:pt x="9" y="634"/>
                    <a:pt x="0" y="843"/>
                    <a:pt x="71" y="1035"/>
                  </a:cubicBezTo>
                  <a:cubicBezTo>
                    <a:pt x="181" y="1337"/>
                    <a:pt x="472" y="1541"/>
                    <a:pt x="794" y="1541"/>
                  </a:cubicBezTo>
                  <a:cubicBezTo>
                    <a:pt x="882" y="1541"/>
                    <a:pt x="972" y="1527"/>
                    <a:pt x="1057" y="1495"/>
                  </a:cubicBezTo>
                  <a:cubicBezTo>
                    <a:pt x="1250" y="1424"/>
                    <a:pt x="1402" y="1283"/>
                    <a:pt x="1491" y="1096"/>
                  </a:cubicBezTo>
                  <a:cubicBezTo>
                    <a:pt x="1579" y="907"/>
                    <a:pt x="1586" y="700"/>
                    <a:pt x="1515" y="506"/>
                  </a:cubicBezTo>
                  <a:cubicBezTo>
                    <a:pt x="1406" y="204"/>
                    <a:pt x="1114" y="1"/>
                    <a:pt x="79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7456;p68"/>
            <p:cNvSpPr/>
            <p:nvPr/>
          </p:nvSpPr>
          <p:spPr>
            <a:xfrm>
              <a:off x="1522988" y="3879242"/>
              <a:ext cx="56261" cy="49877"/>
            </a:xfrm>
            <a:custGeom>
              <a:avLst/>
              <a:gdLst/>
              <a:ahLst/>
              <a:cxnLst/>
              <a:rect l="l" t="t" r="r" b="b"/>
              <a:pathLst>
                <a:path w="1737" h="1540" extrusionOk="0">
                  <a:moveTo>
                    <a:pt x="866" y="296"/>
                  </a:moveTo>
                  <a:cubicBezTo>
                    <a:pt x="1058" y="296"/>
                    <a:pt x="1241" y="414"/>
                    <a:pt x="1312" y="605"/>
                  </a:cubicBezTo>
                  <a:cubicBezTo>
                    <a:pt x="1400" y="852"/>
                    <a:pt x="1275" y="1123"/>
                    <a:pt x="1029" y="1213"/>
                  </a:cubicBezTo>
                  <a:cubicBezTo>
                    <a:pt x="977" y="1233"/>
                    <a:pt x="922" y="1243"/>
                    <a:pt x="868" y="1243"/>
                  </a:cubicBezTo>
                  <a:cubicBezTo>
                    <a:pt x="675" y="1243"/>
                    <a:pt x="491" y="1123"/>
                    <a:pt x="422" y="932"/>
                  </a:cubicBezTo>
                  <a:cubicBezTo>
                    <a:pt x="332" y="688"/>
                    <a:pt x="457" y="414"/>
                    <a:pt x="703" y="323"/>
                  </a:cubicBezTo>
                  <a:cubicBezTo>
                    <a:pt x="758" y="304"/>
                    <a:pt x="811" y="296"/>
                    <a:pt x="866" y="296"/>
                  </a:cubicBezTo>
                  <a:close/>
                  <a:moveTo>
                    <a:pt x="868" y="0"/>
                  </a:moveTo>
                  <a:cubicBezTo>
                    <a:pt x="777" y="0"/>
                    <a:pt x="689" y="16"/>
                    <a:pt x="604" y="47"/>
                  </a:cubicBezTo>
                  <a:cubicBezTo>
                    <a:pt x="205" y="192"/>
                    <a:pt x="0" y="635"/>
                    <a:pt x="146" y="1033"/>
                  </a:cubicBezTo>
                  <a:cubicBezTo>
                    <a:pt x="256" y="1335"/>
                    <a:pt x="547" y="1539"/>
                    <a:pt x="868" y="1539"/>
                  </a:cubicBezTo>
                  <a:cubicBezTo>
                    <a:pt x="958" y="1539"/>
                    <a:pt x="1048" y="1522"/>
                    <a:pt x="1133" y="1491"/>
                  </a:cubicBezTo>
                  <a:cubicBezTo>
                    <a:pt x="1531" y="1348"/>
                    <a:pt x="1737" y="903"/>
                    <a:pt x="1590" y="506"/>
                  </a:cubicBezTo>
                  <a:cubicBezTo>
                    <a:pt x="1480" y="203"/>
                    <a:pt x="1190" y="0"/>
                    <a:pt x="86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7457;p68"/>
            <p:cNvSpPr/>
            <p:nvPr/>
          </p:nvSpPr>
          <p:spPr>
            <a:xfrm>
              <a:off x="966700" y="3590022"/>
              <a:ext cx="371610" cy="175832"/>
            </a:xfrm>
            <a:custGeom>
              <a:avLst/>
              <a:gdLst/>
              <a:ahLst/>
              <a:cxnLst/>
              <a:rect l="l" t="t" r="r" b="b"/>
              <a:pathLst>
                <a:path w="11473" h="5429" extrusionOk="0">
                  <a:moveTo>
                    <a:pt x="10765" y="0"/>
                  </a:moveTo>
                  <a:cubicBezTo>
                    <a:pt x="4316" y="0"/>
                    <a:pt x="94" y="5135"/>
                    <a:pt x="52" y="5188"/>
                  </a:cubicBezTo>
                  <a:cubicBezTo>
                    <a:pt x="1" y="5252"/>
                    <a:pt x="10" y="5345"/>
                    <a:pt x="73" y="5396"/>
                  </a:cubicBezTo>
                  <a:cubicBezTo>
                    <a:pt x="100" y="5417"/>
                    <a:pt x="134" y="5428"/>
                    <a:pt x="165" y="5428"/>
                  </a:cubicBezTo>
                  <a:cubicBezTo>
                    <a:pt x="208" y="5428"/>
                    <a:pt x="250" y="5408"/>
                    <a:pt x="280" y="5373"/>
                  </a:cubicBezTo>
                  <a:cubicBezTo>
                    <a:pt x="324" y="5322"/>
                    <a:pt x="4452" y="295"/>
                    <a:pt x="10750" y="295"/>
                  </a:cubicBezTo>
                  <a:cubicBezTo>
                    <a:pt x="10936" y="295"/>
                    <a:pt x="11125" y="300"/>
                    <a:pt x="11315" y="309"/>
                  </a:cubicBezTo>
                  <a:cubicBezTo>
                    <a:pt x="11316" y="309"/>
                    <a:pt x="11316" y="309"/>
                    <a:pt x="11317" y="309"/>
                  </a:cubicBezTo>
                  <a:cubicBezTo>
                    <a:pt x="11392" y="309"/>
                    <a:pt x="11465" y="248"/>
                    <a:pt x="11468" y="168"/>
                  </a:cubicBezTo>
                  <a:cubicBezTo>
                    <a:pt x="11472" y="86"/>
                    <a:pt x="11410" y="18"/>
                    <a:pt x="11329" y="13"/>
                  </a:cubicBezTo>
                  <a:cubicBezTo>
                    <a:pt x="11139" y="4"/>
                    <a:pt x="10951" y="0"/>
                    <a:pt x="1076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7458;p68"/>
            <p:cNvSpPr/>
            <p:nvPr/>
          </p:nvSpPr>
          <p:spPr>
            <a:xfrm>
              <a:off x="988500" y="3649524"/>
              <a:ext cx="371610" cy="175832"/>
            </a:xfrm>
            <a:custGeom>
              <a:avLst/>
              <a:gdLst/>
              <a:ahLst/>
              <a:cxnLst/>
              <a:rect l="l" t="t" r="r" b="b"/>
              <a:pathLst>
                <a:path w="11473" h="5429" extrusionOk="0">
                  <a:moveTo>
                    <a:pt x="10759" y="0"/>
                  </a:moveTo>
                  <a:cubicBezTo>
                    <a:pt x="4318" y="0"/>
                    <a:pt x="94" y="5135"/>
                    <a:pt x="52" y="5189"/>
                  </a:cubicBezTo>
                  <a:cubicBezTo>
                    <a:pt x="0" y="5252"/>
                    <a:pt x="10" y="5345"/>
                    <a:pt x="73" y="5396"/>
                  </a:cubicBezTo>
                  <a:cubicBezTo>
                    <a:pt x="100" y="5417"/>
                    <a:pt x="133" y="5428"/>
                    <a:pt x="165" y="5428"/>
                  </a:cubicBezTo>
                  <a:cubicBezTo>
                    <a:pt x="208" y="5428"/>
                    <a:pt x="250" y="5409"/>
                    <a:pt x="280" y="5373"/>
                  </a:cubicBezTo>
                  <a:cubicBezTo>
                    <a:pt x="322" y="5321"/>
                    <a:pt x="4453" y="294"/>
                    <a:pt x="10751" y="294"/>
                  </a:cubicBezTo>
                  <a:cubicBezTo>
                    <a:pt x="10937" y="294"/>
                    <a:pt x="11124" y="298"/>
                    <a:pt x="11313" y="307"/>
                  </a:cubicBezTo>
                  <a:lnTo>
                    <a:pt x="11320" y="307"/>
                  </a:lnTo>
                  <a:cubicBezTo>
                    <a:pt x="11398" y="307"/>
                    <a:pt x="11465" y="246"/>
                    <a:pt x="11468" y="168"/>
                  </a:cubicBezTo>
                  <a:cubicBezTo>
                    <a:pt x="11472" y="86"/>
                    <a:pt x="11410" y="16"/>
                    <a:pt x="11327" y="13"/>
                  </a:cubicBezTo>
                  <a:cubicBezTo>
                    <a:pt x="11136" y="4"/>
                    <a:pt x="10947" y="0"/>
                    <a:pt x="1075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7459;p68"/>
            <p:cNvSpPr/>
            <p:nvPr/>
          </p:nvSpPr>
          <p:spPr>
            <a:xfrm>
              <a:off x="1010202" y="3709027"/>
              <a:ext cx="371610" cy="175897"/>
            </a:xfrm>
            <a:custGeom>
              <a:avLst/>
              <a:gdLst/>
              <a:ahLst/>
              <a:cxnLst/>
              <a:rect l="l" t="t" r="r" b="b"/>
              <a:pathLst>
                <a:path w="11473" h="5431" extrusionOk="0">
                  <a:moveTo>
                    <a:pt x="10761" y="0"/>
                  </a:moveTo>
                  <a:cubicBezTo>
                    <a:pt x="4321" y="0"/>
                    <a:pt x="96" y="5135"/>
                    <a:pt x="52" y="5189"/>
                  </a:cubicBezTo>
                  <a:cubicBezTo>
                    <a:pt x="1" y="5253"/>
                    <a:pt x="12" y="5345"/>
                    <a:pt x="73" y="5396"/>
                  </a:cubicBezTo>
                  <a:cubicBezTo>
                    <a:pt x="100" y="5417"/>
                    <a:pt x="134" y="5430"/>
                    <a:pt x="165" y="5430"/>
                  </a:cubicBezTo>
                  <a:cubicBezTo>
                    <a:pt x="208" y="5430"/>
                    <a:pt x="250" y="5410"/>
                    <a:pt x="282" y="5375"/>
                  </a:cubicBezTo>
                  <a:cubicBezTo>
                    <a:pt x="324" y="5321"/>
                    <a:pt x="4446" y="294"/>
                    <a:pt x="10750" y="294"/>
                  </a:cubicBezTo>
                  <a:cubicBezTo>
                    <a:pt x="10936" y="294"/>
                    <a:pt x="11125" y="298"/>
                    <a:pt x="11315" y="308"/>
                  </a:cubicBezTo>
                  <a:cubicBezTo>
                    <a:pt x="11389" y="308"/>
                    <a:pt x="11465" y="249"/>
                    <a:pt x="11470" y="167"/>
                  </a:cubicBezTo>
                  <a:cubicBezTo>
                    <a:pt x="11472" y="86"/>
                    <a:pt x="11410" y="16"/>
                    <a:pt x="11329" y="14"/>
                  </a:cubicBezTo>
                  <a:cubicBezTo>
                    <a:pt x="11138" y="5"/>
                    <a:pt x="10948" y="0"/>
                    <a:pt x="1076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7460;p68"/>
            <p:cNvSpPr/>
            <p:nvPr/>
          </p:nvSpPr>
          <p:spPr>
            <a:xfrm>
              <a:off x="1032001" y="3824890"/>
              <a:ext cx="146468" cy="119380"/>
            </a:xfrm>
            <a:custGeom>
              <a:avLst/>
              <a:gdLst/>
              <a:ahLst/>
              <a:cxnLst/>
              <a:rect l="l" t="t" r="r" b="b"/>
              <a:pathLst>
                <a:path w="4522" h="3686" extrusionOk="0">
                  <a:moveTo>
                    <a:pt x="4353" y="1"/>
                  </a:moveTo>
                  <a:cubicBezTo>
                    <a:pt x="4329" y="1"/>
                    <a:pt x="4304" y="6"/>
                    <a:pt x="4281" y="19"/>
                  </a:cubicBezTo>
                  <a:cubicBezTo>
                    <a:pt x="1633" y="1504"/>
                    <a:pt x="67" y="3426"/>
                    <a:pt x="52" y="3446"/>
                  </a:cubicBezTo>
                  <a:cubicBezTo>
                    <a:pt x="1" y="3510"/>
                    <a:pt x="11" y="3602"/>
                    <a:pt x="74" y="3653"/>
                  </a:cubicBezTo>
                  <a:cubicBezTo>
                    <a:pt x="101" y="3675"/>
                    <a:pt x="135" y="3686"/>
                    <a:pt x="167" y="3686"/>
                  </a:cubicBezTo>
                  <a:cubicBezTo>
                    <a:pt x="209" y="3686"/>
                    <a:pt x="252" y="3666"/>
                    <a:pt x="283" y="3631"/>
                  </a:cubicBezTo>
                  <a:cubicBezTo>
                    <a:pt x="294" y="3614"/>
                    <a:pt x="1828" y="1734"/>
                    <a:pt x="4425" y="277"/>
                  </a:cubicBezTo>
                  <a:cubicBezTo>
                    <a:pt x="4496" y="236"/>
                    <a:pt x="4521" y="146"/>
                    <a:pt x="4481" y="76"/>
                  </a:cubicBezTo>
                  <a:cubicBezTo>
                    <a:pt x="4455" y="27"/>
                    <a:pt x="4405" y="1"/>
                    <a:pt x="435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7461;p68"/>
            <p:cNvSpPr/>
            <p:nvPr/>
          </p:nvSpPr>
          <p:spPr>
            <a:xfrm>
              <a:off x="1053703" y="3884392"/>
              <a:ext cx="146468" cy="119445"/>
            </a:xfrm>
            <a:custGeom>
              <a:avLst/>
              <a:gdLst/>
              <a:ahLst/>
              <a:cxnLst/>
              <a:rect l="l" t="t" r="r" b="b"/>
              <a:pathLst>
                <a:path w="4522" h="3688" extrusionOk="0">
                  <a:moveTo>
                    <a:pt x="4353" y="0"/>
                  </a:moveTo>
                  <a:cubicBezTo>
                    <a:pt x="4329" y="0"/>
                    <a:pt x="4304" y="6"/>
                    <a:pt x="4281" y="19"/>
                  </a:cubicBezTo>
                  <a:cubicBezTo>
                    <a:pt x="1636" y="1504"/>
                    <a:pt x="69" y="3426"/>
                    <a:pt x="53" y="3446"/>
                  </a:cubicBezTo>
                  <a:cubicBezTo>
                    <a:pt x="1" y="3510"/>
                    <a:pt x="12" y="3602"/>
                    <a:pt x="75" y="3654"/>
                  </a:cubicBezTo>
                  <a:cubicBezTo>
                    <a:pt x="100" y="3675"/>
                    <a:pt x="134" y="3688"/>
                    <a:pt x="167" y="3688"/>
                  </a:cubicBezTo>
                  <a:cubicBezTo>
                    <a:pt x="209" y="3688"/>
                    <a:pt x="252" y="3668"/>
                    <a:pt x="282" y="3632"/>
                  </a:cubicBezTo>
                  <a:cubicBezTo>
                    <a:pt x="297" y="3612"/>
                    <a:pt x="1829" y="1735"/>
                    <a:pt x="4426" y="276"/>
                  </a:cubicBezTo>
                  <a:cubicBezTo>
                    <a:pt x="4497" y="235"/>
                    <a:pt x="4521" y="147"/>
                    <a:pt x="4483" y="76"/>
                  </a:cubicBezTo>
                  <a:cubicBezTo>
                    <a:pt x="4456" y="27"/>
                    <a:pt x="4405" y="0"/>
                    <a:pt x="435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7462;p68"/>
            <p:cNvSpPr/>
            <p:nvPr/>
          </p:nvSpPr>
          <p:spPr>
            <a:xfrm>
              <a:off x="1075503" y="3943894"/>
              <a:ext cx="146468" cy="119348"/>
            </a:xfrm>
            <a:custGeom>
              <a:avLst/>
              <a:gdLst/>
              <a:ahLst/>
              <a:cxnLst/>
              <a:rect l="l" t="t" r="r" b="b"/>
              <a:pathLst>
                <a:path w="4522" h="3685" extrusionOk="0">
                  <a:moveTo>
                    <a:pt x="4353" y="0"/>
                  </a:moveTo>
                  <a:cubicBezTo>
                    <a:pt x="4329" y="0"/>
                    <a:pt x="4304" y="6"/>
                    <a:pt x="4281" y="19"/>
                  </a:cubicBezTo>
                  <a:cubicBezTo>
                    <a:pt x="1633" y="1504"/>
                    <a:pt x="69" y="3427"/>
                    <a:pt x="52" y="3446"/>
                  </a:cubicBezTo>
                  <a:cubicBezTo>
                    <a:pt x="1" y="3510"/>
                    <a:pt x="12" y="3603"/>
                    <a:pt x="76" y="3654"/>
                  </a:cubicBezTo>
                  <a:cubicBezTo>
                    <a:pt x="102" y="3675"/>
                    <a:pt x="136" y="3685"/>
                    <a:pt x="168" y="3685"/>
                  </a:cubicBezTo>
                  <a:cubicBezTo>
                    <a:pt x="211" y="3685"/>
                    <a:pt x="253" y="3666"/>
                    <a:pt x="283" y="3631"/>
                  </a:cubicBezTo>
                  <a:cubicBezTo>
                    <a:pt x="297" y="3613"/>
                    <a:pt x="1831" y="1733"/>
                    <a:pt x="4425" y="276"/>
                  </a:cubicBezTo>
                  <a:cubicBezTo>
                    <a:pt x="4496" y="235"/>
                    <a:pt x="4521" y="147"/>
                    <a:pt x="4482" y="76"/>
                  </a:cubicBezTo>
                  <a:cubicBezTo>
                    <a:pt x="4455" y="28"/>
                    <a:pt x="4405" y="0"/>
                    <a:pt x="435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7463;p68"/>
            <p:cNvSpPr/>
            <p:nvPr/>
          </p:nvSpPr>
          <p:spPr>
            <a:xfrm>
              <a:off x="1097269" y="4003267"/>
              <a:ext cx="146403" cy="119413"/>
            </a:xfrm>
            <a:custGeom>
              <a:avLst/>
              <a:gdLst/>
              <a:ahLst/>
              <a:cxnLst/>
              <a:rect l="l" t="t" r="r" b="b"/>
              <a:pathLst>
                <a:path w="4520" h="3687" extrusionOk="0">
                  <a:moveTo>
                    <a:pt x="4352" y="1"/>
                  </a:moveTo>
                  <a:cubicBezTo>
                    <a:pt x="4328" y="1"/>
                    <a:pt x="4304" y="7"/>
                    <a:pt x="4281" y="19"/>
                  </a:cubicBezTo>
                  <a:cubicBezTo>
                    <a:pt x="1632" y="1504"/>
                    <a:pt x="67" y="3426"/>
                    <a:pt x="51" y="3446"/>
                  </a:cubicBezTo>
                  <a:cubicBezTo>
                    <a:pt x="0" y="3510"/>
                    <a:pt x="10" y="3603"/>
                    <a:pt x="73" y="3654"/>
                  </a:cubicBezTo>
                  <a:cubicBezTo>
                    <a:pt x="100" y="3675"/>
                    <a:pt x="132" y="3686"/>
                    <a:pt x="165" y="3686"/>
                  </a:cubicBezTo>
                  <a:cubicBezTo>
                    <a:pt x="208" y="3686"/>
                    <a:pt x="250" y="3666"/>
                    <a:pt x="280" y="3631"/>
                  </a:cubicBezTo>
                  <a:cubicBezTo>
                    <a:pt x="296" y="3611"/>
                    <a:pt x="1828" y="1731"/>
                    <a:pt x="4424" y="276"/>
                  </a:cubicBezTo>
                  <a:cubicBezTo>
                    <a:pt x="4495" y="236"/>
                    <a:pt x="4519" y="147"/>
                    <a:pt x="4481" y="76"/>
                  </a:cubicBezTo>
                  <a:cubicBezTo>
                    <a:pt x="4454" y="27"/>
                    <a:pt x="4404" y="1"/>
                    <a:pt x="435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7464;p68"/>
            <p:cNvSpPr/>
            <p:nvPr/>
          </p:nvSpPr>
          <p:spPr>
            <a:xfrm>
              <a:off x="1243516" y="3743620"/>
              <a:ext cx="175683" cy="289188"/>
            </a:xfrm>
            <a:custGeom>
              <a:avLst/>
              <a:gdLst/>
              <a:ahLst/>
              <a:cxnLst/>
              <a:rect l="l" t="t" r="r" b="b"/>
              <a:pathLst>
                <a:path w="5424" h="8929" extrusionOk="0">
                  <a:moveTo>
                    <a:pt x="3876" y="297"/>
                  </a:moveTo>
                  <a:cubicBezTo>
                    <a:pt x="3919" y="297"/>
                    <a:pt x="3957" y="303"/>
                    <a:pt x="3993" y="313"/>
                  </a:cubicBezTo>
                  <a:cubicBezTo>
                    <a:pt x="4169" y="367"/>
                    <a:pt x="4284" y="544"/>
                    <a:pt x="4427" y="810"/>
                  </a:cubicBezTo>
                  <a:cubicBezTo>
                    <a:pt x="4995" y="1875"/>
                    <a:pt x="5143" y="3216"/>
                    <a:pt x="4631" y="4342"/>
                  </a:cubicBezTo>
                  <a:cubicBezTo>
                    <a:pt x="4306" y="5053"/>
                    <a:pt x="3713" y="5626"/>
                    <a:pt x="3081" y="6084"/>
                  </a:cubicBezTo>
                  <a:cubicBezTo>
                    <a:pt x="2958" y="6174"/>
                    <a:pt x="1614" y="6977"/>
                    <a:pt x="1137" y="7152"/>
                  </a:cubicBezTo>
                  <a:cubicBezTo>
                    <a:pt x="1292" y="6686"/>
                    <a:pt x="1551" y="6213"/>
                    <a:pt x="1988" y="5516"/>
                  </a:cubicBezTo>
                  <a:cubicBezTo>
                    <a:pt x="3330" y="3375"/>
                    <a:pt x="3554" y="2066"/>
                    <a:pt x="3665" y="1439"/>
                  </a:cubicBezTo>
                  <a:cubicBezTo>
                    <a:pt x="3684" y="1324"/>
                    <a:pt x="3700" y="1233"/>
                    <a:pt x="3717" y="1176"/>
                  </a:cubicBezTo>
                  <a:cubicBezTo>
                    <a:pt x="3741" y="1098"/>
                    <a:pt x="3696" y="1016"/>
                    <a:pt x="3618" y="992"/>
                  </a:cubicBezTo>
                  <a:cubicBezTo>
                    <a:pt x="3603" y="987"/>
                    <a:pt x="3589" y="985"/>
                    <a:pt x="3575" y="985"/>
                  </a:cubicBezTo>
                  <a:cubicBezTo>
                    <a:pt x="3511" y="985"/>
                    <a:pt x="3454" y="1027"/>
                    <a:pt x="3433" y="1091"/>
                  </a:cubicBezTo>
                  <a:cubicBezTo>
                    <a:pt x="3412" y="1163"/>
                    <a:pt x="3396" y="1257"/>
                    <a:pt x="3374" y="1389"/>
                  </a:cubicBezTo>
                  <a:cubicBezTo>
                    <a:pt x="3268" y="2000"/>
                    <a:pt x="3048" y="3267"/>
                    <a:pt x="1737" y="5360"/>
                  </a:cubicBezTo>
                  <a:cubicBezTo>
                    <a:pt x="1325" y="6018"/>
                    <a:pt x="1062" y="6483"/>
                    <a:pt x="895" y="6955"/>
                  </a:cubicBezTo>
                  <a:lnTo>
                    <a:pt x="895" y="6952"/>
                  </a:lnTo>
                  <a:lnTo>
                    <a:pt x="895" y="6950"/>
                  </a:lnTo>
                  <a:cubicBezTo>
                    <a:pt x="604" y="6152"/>
                    <a:pt x="305" y="5227"/>
                    <a:pt x="401" y="4388"/>
                  </a:cubicBezTo>
                  <a:cubicBezTo>
                    <a:pt x="587" y="2749"/>
                    <a:pt x="1805" y="1453"/>
                    <a:pt x="3152" y="597"/>
                  </a:cubicBezTo>
                  <a:cubicBezTo>
                    <a:pt x="3479" y="390"/>
                    <a:pt x="3703" y="297"/>
                    <a:pt x="3876" y="297"/>
                  </a:cubicBezTo>
                  <a:close/>
                  <a:moveTo>
                    <a:pt x="3873" y="1"/>
                  </a:moveTo>
                  <a:cubicBezTo>
                    <a:pt x="3638" y="1"/>
                    <a:pt x="3372" y="106"/>
                    <a:pt x="2990" y="348"/>
                  </a:cubicBezTo>
                  <a:cubicBezTo>
                    <a:pt x="2013" y="970"/>
                    <a:pt x="338" y="2318"/>
                    <a:pt x="107" y="4356"/>
                  </a:cubicBezTo>
                  <a:cubicBezTo>
                    <a:pt x="0" y="5289"/>
                    <a:pt x="324" y="6272"/>
                    <a:pt x="667" y="7195"/>
                  </a:cubicBezTo>
                  <a:lnTo>
                    <a:pt x="696" y="7270"/>
                  </a:lnTo>
                  <a:cubicBezTo>
                    <a:pt x="711" y="7312"/>
                    <a:pt x="734" y="7351"/>
                    <a:pt x="767" y="7380"/>
                  </a:cubicBezTo>
                  <a:cubicBezTo>
                    <a:pt x="675" y="7774"/>
                    <a:pt x="635" y="8205"/>
                    <a:pt x="625" y="8778"/>
                  </a:cubicBezTo>
                  <a:cubicBezTo>
                    <a:pt x="622" y="8858"/>
                    <a:pt x="689" y="8927"/>
                    <a:pt x="770" y="8928"/>
                  </a:cubicBezTo>
                  <a:lnTo>
                    <a:pt x="774" y="8928"/>
                  </a:lnTo>
                  <a:cubicBezTo>
                    <a:pt x="853" y="8928"/>
                    <a:pt x="919" y="8864"/>
                    <a:pt x="920" y="8782"/>
                  </a:cubicBezTo>
                  <a:cubicBezTo>
                    <a:pt x="930" y="8248"/>
                    <a:pt x="961" y="7848"/>
                    <a:pt x="1047" y="7474"/>
                  </a:cubicBezTo>
                  <a:cubicBezTo>
                    <a:pt x="1529" y="7410"/>
                    <a:pt x="3237" y="6337"/>
                    <a:pt x="3253" y="6324"/>
                  </a:cubicBezTo>
                  <a:cubicBezTo>
                    <a:pt x="4058" y="5736"/>
                    <a:pt x="4596" y="5129"/>
                    <a:pt x="4900" y="4463"/>
                  </a:cubicBezTo>
                  <a:cubicBezTo>
                    <a:pt x="5424" y="3313"/>
                    <a:pt x="5343" y="1894"/>
                    <a:pt x="4687" y="671"/>
                  </a:cubicBezTo>
                  <a:cubicBezTo>
                    <a:pt x="4532" y="382"/>
                    <a:pt x="4369" y="118"/>
                    <a:pt x="4076" y="32"/>
                  </a:cubicBezTo>
                  <a:cubicBezTo>
                    <a:pt x="4014" y="12"/>
                    <a:pt x="3944" y="1"/>
                    <a:pt x="387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7465;p68"/>
            <p:cNvSpPr/>
            <p:nvPr/>
          </p:nvSpPr>
          <p:spPr>
            <a:xfrm>
              <a:off x="1469574" y="3435840"/>
              <a:ext cx="47063" cy="35043"/>
            </a:xfrm>
            <a:custGeom>
              <a:avLst/>
              <a:gdLst/>
              <a:ahLst/>
              <a:cxnLst/>
              <a:rect l="l" t="t" r="r" b="b"/>
              <a:pathLst>
                <a:path w="1453" h="1082" extrusionOk="0">
                  <a:moveTo>
                    <a:pt x="685" y="1"/>
                  </a:moveTo>
                  <a:cubicBezTo>
                    <a:pt x="584" y="1"/>
                    <a:pt x="484" y="26"/>
                    <a:pt x="398" y="75"/>
                  </a:cubicBezTo>
                  <a:cubicBezTo>
                    <a:pt x="1" y="301"/>
                    <a:pt x="87" y="899"/>
                    <a:pt x="499" y="1046"/>
                  </a:cubicBezTo>
                  <a:cubicBezTo>
                    <a:pt x="567" y="1071"/>
                    <a:pt x="634" y="1082"/>
                    <a:pt x="700" y="1082"/>
                  </a:cubicBezTo>
                  <a:cubicBezTo>
                    <a:pt x="1125" y="1082"/>
                    <a:pt x="1453" y="607"/>
                    <a:pt x="1154" y="229"/>
                  </a:cubicBezTo>
                  <a:cubicBezTo>
                    <a:pt x="1031" y="73"/>
                    <a:pt x="856" y="1"/>
                    <a:pt x="68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7466;p68"/>
            <p:cNvSpPr/>
            <p:nvPr/>
          </p:nvSpPr>
          <p:spPr>
            <a:xfrm>
              <a:off x="1607075" y="3395222"/>
              <a:ext cx="41621" cy="35756"/>
            </a:xfrm>
            <a:custGeom>
              <a:avLst/>
              <a:gdLst/>
              <a:ahLst/>
              <a:cxnLst/>
              <a:rect l="l" t="t" r="r" b="b"/>
              <a:pathLst>
                <a:path w="1285" h="1104" extrusionOk="0">
                  <a:moveTo>
                    <a:pt x="617" y="1"/>
                  </a:moveTo>
                  <a:cubicBezTo>
                    <a:pt x="605" y="1"/>
                    <a:pt x="594" y="1"/>
                    <a:pt x="582" y="2"/>
                  </a:cubicBezTo>
                  <a:cubicBezTo>
                    <a:pt x="315" y="20"/>
                    <a:pt x="61" y="232"/>
                    <a:pt x="32" y="546"/>
                  </a:cubicBezTo>
                  <a:cubicBezTo>
                    <a:pt x="1" y="894"/>
                    <a:pt x="273" y="1104"/>
                    <a:pt x="561" y="1104"/>
                  </a:cubicBezTo>
                  <a:cubicBezTo>
                    <a:pt x="731" y="1104"/>
                    <a:pt x="907" y="1030"/>
                    <a:pt x="1029" y="868"/>
                  </a:cubicBezTo>
                  <a:cubicBezTo>
                    <a:pt x="1285" y="528"/>
                    <a:pt x="1049" y="1"/>
                    <a:pt x="61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7467;p68"/>
            <p:cNvSpPr/>
            <p:nvPr/>
          </p:nvSpPr>
          <p:spPr>
            <a:xfrm>
              <a:off x="1528073" y="3437266"/>
              <a:ext cx="72003" cy="48257"/>
            </a:xfrm>
            <a:custGeom>
              <a:avLst/>
              <a:gdLst/>
              <a:ahLst/>
              <a:cxnLst/>
              <a:rect l="l" t="t" r="r" b="b"/>
              <a:pathLst>
                <a:path w="2223" h="1490" extrusionOk="0">
                  <a:moveTo>
                    <a:pt x="1810" y="1"/>
                  </a:moveTo>
                  <a:cubicBezTo>
                    <a:pt x="1801" y="1"/>
                    <a:pt x="1792" y="1"/>
                    <a:pt x="1783" y="1"/>
                  </a:cubicBezTo>
                  <a:cubicBezTo>
                    <a:pt x="1120" y="41"/>
                    <a:pt x="431" y="348"/>
                    <a:pt x="265" y="486"/>
                  </a:cubicBezTo>
                  <a:cubicBezTo>
                    <a:pt x="1" y="708"/>
                    <a:pt x="207" y="1059"/>
                    <a:pt x="427" y="1258"/>
                  </a:cubicBezTo>
                  <a:cubicBezTo>
                    <a:pt x="468" y="1296"/>
                    <a:pt x="510" y="1329"/>
                    <a:pt x="552" y="1354"/>
                  </a:cubicBezTo>
                  <a:cubicBezTo>
                    <a:pt x="701" y="1447"/>
                    <a:pt x="873" y="1489"/>
                    <a:pt x="1049" y="1489"/>
                  </a:cubicBezTo>
                  <a:cubicBezTo>
                    <a:pt x="1528" y="1489"/>
                    <a:pt x="2032" y="1180"/>
                    <a:pt x="2172" y="744"/>
                  </a:cubicBezTo>
                  <a:cubicBezTo>
                    <a:pt x="2220" y="592"/>
                    <a:pt x="2223" y="426"/>
                    <a:pt x="2166" y="251"/>
                  </a:cubicBezTo>
                  <a:cubicBezTo>
                    <a:pt x="2117" y="99"/>
                    <a:pt x="2000" y="1"/>
                    <a:pt x="181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7468;p68"/>
            <p:cNvSpPr/>
            <p:nvPr/>
          </p:nvSpPr>
          <p:spPr>
            <a:xfrm>
              <a:off x="1541839" y="3454336"/>
              <a:ext cx="56553" cy="31189"/>
            </a:xfrm>
            <a:custGeom>
              <a:avLst/>
              <a:gdLst/>
              <a:ahLst/>
              <a:cxnLst/>
              <a:rect l="l" t="t" r="r" b="b"/>
              <a:pathLst>
                <a:path w="1746" h="963" extrusionOk="0">
                  <a:moveTo>
                    <a:pt x="1076" y="1"/>
                  </a:moveTo>
                  <a:cubicBezTo>
                    <a:pt x="965" y="1"/>
                    <a:pt x="852" y="17"/>
                    <a:pt x="740" y="51"/>
                  </a:cubicBezTo>
                  <a:cubicBezTo>
                    <a:pt x="389" y="156"/>
                    <a:pt x="125" y="416"/>
                    <a:pt x="0" y="732"/>
                  </a:cubicBezTo>
                  <a:cubicBezTo>
                    <a:pt x="43" y="772"/>
                    <a:pt x="84" y="803"/>
                    <a:pt x="125" y="829"/>
                  </a:cubicBezTo>
                  <a:cubicBezTo>
                    <a:pt x="274" y="921"/>
                    <a:pt x="447" y="963"/>
                    <a:pt x="623" y="963"/>
                  </a:cubicBezTo>
                  <a:cubicBezTo>
                    <a:pt x="1101" y="963"/>
                    <a:pt x="1606" y="654"/>
                    <a:pt x="1745" y="218"/>
                  </a:cubicBezTo>
                  <a:cubicBezTo>
                    <a:pt x="1553" y="79"/>
                    <a:pt x="1320" y="1"/>
                    <a:pt x="107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7469;p68"/>
            <p:cNvSpPr/>
            <p:nvPr/>
          </p:nvSpPr>
          <p:spPr>
            <a:xfrm>
              <a:off x="1753613" y="3737369"/>
              <a:ext cx="181578" cy="355939"/>
            </a:xfrm>
            <a:custGeom>
              <a:avLst/>
              <a:gdLst/>
              <a:ahLst/>
              <a:cxnLst/>
              <a:rect l="l" t="t" r="r" b="b"/>
              <a:pathLst>
                <a:path w="5606" h="10990" extrusionOk="0">
                  <a:moveTo>
                    <a:pt x="4388" y="1"/>
                  </a:moveTo>
                  <a:cubicBezTo>
                    <a:pt x="4216" y="1"/>
                    <a:pt x="4049" y="41"/>
                    <a:pt x="3898" y="115"/>
                  </a:cubicBezTo>
                  <a:cubicBezTo>
                    <a:pt x="3653" y="236"/>
                    <a:pt x="3452" y="449"/>
                    <a:pt x="3350" y="725"/>
                  </a:cubicBezTo>
                  <a:lnTo>
                    <a:pt x="932" y="7268"/>
                  </a:lnTo>
                  <a:lnTo>
                    <a:pt x="381" y="8760"/>
                  </a:lnTo>
                  <a:lnTo>
                    <a:pt x="220" y="9198"/>
                  </a:lnTo>
                  <a:cubicBezTo>
                    <a:pt x="0" y="9794"/>
                    <a:pt x="327" y="10456"/>
                    <a:pt x="936" y="10642"/>
                  </a:cubicBezTo>
                  <a:lnTo>
                    <a:pt x="1911" y="10941"/>
                  </a:lnTo>
                  <a:cubicBezTo>
                    <a:pt x="2020" y="10974"/>
                    <a:pt x="2129" y="10990"/>
                    <a:pt x="2236" y="10990"/>
                  </a:cubicBezTo>
                  <a:cubicBezTo>
                    <a:pt x="2733" y="10990"/>
                    <a:pt x="3188" y="10654"/>
                    <a:pt x="3313" y="10145"/>
                  </a:cubicBezTo>
                  <a:lnTo>
                    <a:pt x="3802" y="8148"/>
                  </a:lnTo>
                  <a:lnTo>
                    <a:pt x="5215" y="2400"/>
                  </a:lnTo>
                  <a:lnTo>
                    <a:pt x="5466" y="1375"/>
                  </a:lnTo>
                  <a:cubicBezTo>
                    <a:pt x="5606" y="801"/>
                    <a:pt x="5276" y="222"/>
                    <a:pt x="4714" y="50"/>
                  </a:cubicBezTo>
                  <a:cubicBezTo>
                    <a:pt x="4605" y="17"/>
                    <a:pt x="4495" y="1"/>
                    <a:pt x="438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" name="Google Shape;7470;p68"/>
            <p:cNvSpPr/>
            <p:nvPr/>
          </p:nvSpPr>
          <p:spPr>
            <a:xfrm>
              <a:off x="1753613" y="3972819"/>
              <a:ext cx="123179" cy="120514"/>
            </a:xfrm>
            <a:custGeom>
              <a:avLst/>
              <a:gdLst/>
              <a:ahLst/>
              <a:cxnLst/>
              <a:rect l="l" t="t" r="r" b="b"/>
              <a:pathLst>
                <a:path w="3803" h="3721" extrusionOk="0">
                  <a:moveTo>
                    <a:pt x="932" y="1"/>
                  </a:moveTo>
                  <a:lnTo>
                    <a:pt x="220" y="1929"/>
                  </a:lnTo>
                  <a:cubicBezTo>
                    <a:pt x="0" y="2525"/>
                    <a:pt x="327" y="3187"/>
                    <a:pt x="936" y="3373"/>
                  </a:cubicBezTo>
                  <a:lnTo>
                    <a:pt x="1911" y="3672"/>
                  </a:lnTo>
                  <a:cubicBezTo>
                    <a:pt x="2020" y="3705"/>
                    <a:pt x="2129" y="3721"/>
                    <a:pt x="2236" y="3721"/>
                  </a:cubicBezTo>
                  <a:cubicBezTo>
                    <a:pt x="2733" y="3721"/>
                    <a:pt x="3188" y="3385"/>
                    <a:pt x="3313" y="2877"/>
                  </a:cubicBezTo>
                  <a:lnTo>
                    <a:pt x="3802" y="881"/>
                  </a:lnTo>
                  <a:lnTo>
                    <a:pt x="932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7471;p68"/>
            <p:cNvSpPr/>
            <p:nvPr/>
          </p:nvSpPr>
          <p:spPr>
            <a:xfrm>
              <a:off x="1753613" y="3815075"/>
              <a:ext cx="168849" cy="278241"/>
            </a:xfrm>
            <a:custGeom>
              <a:avLst/>
              <a:gdLst/>
              <a:ahLst/>
              <a:cxnLst/>
              <a:rect l="l" t="t" r="r" b="b"/>
              <a:pathLst>
                <a:path w="5213" h="8591" extrusionOk="0">
                  <a:moveTo>
                    <a:pt x="5212" y="1"/>
                  </a:moveTo>
                  <a:cubicBezTo>
                    <a:pt x="5163" y="16"/>
                    <a:pt x="5113" y="38"/>
                    <a:pt x="5063" y="59"/>
                  </a:cubicBezTo>
                  <a:cubicBezTo>
                    <a:pt x="4444" y="340"/>
                    <a:pt x="3998" y="936"/>
                    <a:pt x="3719" y="1571"/>
                  </a:cubicBezTo>
                  <a:cubicBezTo>
                    <a:pt x="3438" y="2209"/>
                    <a:pt x="3298" y="2896"/>
                    <a:pt x="3103" y="3564"/>
                  </a:cubicBezTo>
                  <a:cubicBezTo>
                    <a:pt x="2911" y="4232"/>
                    <a:pt x="2652" y="4903"/>
                    <a:pt x="2185" y="5414"/>
                  </a:cubicBezTo>
                  <a:cubicBezTo>
                    <a:pt x="1708" y="5937"/>
                    <a:pt x="1065" y="6232"/>
                    <a:pt x="381" y="6361"/>
                  </a:cubicBezTo>
                  <a:lnTo>
                    <a:pt x="220" y="6799"/>
                  </a:lnTo>
                  <a:cubicBezTo>
                    <a:pt x="0" y="7395"/>
                    <a:pt x="327" y="8057"/>
                    <a:pt x="936" y="8243"/>
                  </a:cubicBezTo>
                  <a:lnTo>
                    <a:pt x="1911" y="8542"/>
                  </a:lnTo>
                  <a:cubicBezTo>
                    <a:pt x="2020" y="8575"/>
                    <a:pt x="2129" y="8591"/>
                    <a:pt x="2236" y="8591"/>
                  </a:cubicBezTo>
                  <a:cubicBezTo>
                    <a:pt x="2732" y="8591"/>
                    <a:pt x="3187" y="8255"/>
                    <a:pt x="3310" y="7746"/>
                  </a:cubicBezTo>
                  <a:lnTo>
                    <a:pt x="3800" y="5749"/>
                  </a:lnTo>
                  <a:lnTo>
                    <a:pt x="5212" y="1"/>
                  </a:lnTo>
                  <a:close/>
                </a:path>
              </a:pathLst>
            </a:custGeom>
            <a:solidFill>
              <a:srgbClr val="000000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" name="Google Shape;7472;p68"/>
            <p:cNvSpPr/>
            <p:nvPr/>
          </p:nvSpPr>
          <p:spPr>
            <a:xfrm>
              <a:off x="1813213" y="3827092"/>
              <a:ext cx="51630" cy="136902"/>
            </a:xfrm>
            <a:custGeom>
              <a:avLst/>
              <a:gdLst/>
              <a:ahLst/>
              <a:cxnLst/>
              <a:rect l="l" t="t" r="r" b="b"/>
              <a:pathLst>
                <a:path w="1594" h="4227" extrusionOk="0">
                  <a:moveTo>
                    <a:pt x="1453" y="0"/>
                  </a:moveTo>
                  <a:cubicBezTo>
                    <a:pt x="1404" y="0"/>
                    <a:pt x="1357" y="26"/>
                    <a:pt x="1332" y="71"/>
                  </a:cubicBezTo>
                  <a:cubicBezTo>
                    <a:pt x="905" y="876"/>
                    <a:pt x="460" y="2163"/>
                    <a:pt x="236" y="3029"/>
                  </a:cubicBezTo>
                  <a:cubicBezTo>
                    <a:pt x="147" y="3368"/>
                    <a:pt x="66" y="3710"/>
                    <a:pt x="15" y="4061"/>
                  </a:cubicBezTo>
                  <a:cubicBezTo>
                    <a:pt x="0" y="4161"/>
                    <a:pt x="81" y="4227"/>
                    <a:pt x="161" y="4227"/>
                  </a:cubicBezTo>
                  <a:cubicBezTo>
                    <a:pt x="209" y="4227"/>
                    <a:pt x="257" y="4203"/>
                    <a:pt x="284" y="4150"/>
                  </a:cubicBezTo>
                  <a:cubicBezTo>
                    <a:pt x="828" y="3121"/>
                    <a:pt x="1424" y="1248"/>
                    <a:pt x="1583" y="155"/>
                  </a:cubicBezTo>
                  <a:cubicBezTo>
                    <a:pt x="1593" y="100"/>
                    <a:pt x="1566" y="43"/>
                    <a:pt x="1514" y="15"/>
                  </a:cubicBezTo>
                  <a:cubicBezTo>
                    <a:pt x="1494" y="5"/>
                    <a:pt x="1473" y="0"/>
                    <a:pt x="1453" y="0"/>
                  </a:cubicBezTo>
                  <a:close/>
                </a:path>
              </a:pathLst>
            </a:custGeom>
            <a:solidFill>
              <a:srgbClr val="FFFFFF">
                <a:alpha val="26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" name="Google Shape;7473;p68"/>
            <p:cNvSpPr/>
            <p:nvPr/>
          </p:nvSpPr>
          <p:spPr>
            <a:xfrm>
              <a:off x="1781923" y="3516883"/>
              <a:ext cx="300903" cy="274095"/>
            </a:xfrm>
            <a:custGeom>
              <a:avLst/>
              <a:gdLst/>
              <a:ahLst/>
              <a:cxnLst/>
              <a:rect l="l" t="t" r="r" b="b"/>
              <a:pathLst>
                <a:path w="9290" h="8463" extrusionOk="0">
                  <a:moveTo>
                    <a:pt x="4644" y="1"/>
                  </a:moveTo>
                  <a:cubicBezTo>
                    <a:pt x="3561" y="1"/>
                    <a:pt x="2478" y="413"/>
                    <a:pt x="1652" y="1239"/>
                  </a:cubicBezTo>
                  <a:cubicBezTo>
                    <a:pt x="1" y="2892"/>
                    <a:pt x="1" y="5571"/>
                    <a:pt x="1652" y="7223"/>
                  </a:cubicBezTo>
                  <a:cubicBezTo>
                    <a:pt x="2478" y="8050"/>
                    <a:pt x="3561" y="8463"/>
                    <a:pt x="4644" y="8463"/>
                  </a:cubicBezTo>
                  <a:cubicBezTo>
                    <a:pt x="5727" y="8463"/>
                    <a:pt x="6810" y="8050"/>
                    <a:pt x="7636" y="7223"/>
                  </a:cubicBezTo>
                  <a:cubicBezTo>
                    <a:pt x="9289" y="5571"/>
                    <a:pt x="9289" y="2892"/>
                    <a:pt x="7636" y="1239"/>
                  </a:cubicBezTo>
                  <a:cubicBezTo>
                    <a:pt x="6810" y="413"/>
                    <a:pt x="5727" y="1"/>
                    <a:pt x="464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" name="Google Shape;7474;p68"/>
            <p:cNvSpPr/>
            <p:nvPr/>
          </p:nvSpPr>
          <p:spPr>
            <a:xfrm>
              <a:off x="1823449" y="3552513"/>
              <a:ext cx="219669" cy="202746"/>
            </a:xfrm>
            <a:custGeom>
              <a:avLst/>
              <a:gdLst/>
              <a:ahLst/>
              <a:cxnLst/>
              <a:rect l="l" t="t" r="r" b="b"/>
              <a:pathLst>
                <a:path w="6782" h="6260" extrusionOk="0">
                  <a:moveTo>
                    <a:pt x="3361" y="1"/>
                  </a:moveTo>
                  <a:cubicBezTo>
                    <a:pt x="2022" y="1"/>
                    <a:pt x="783" y="867"/>
                    <a:pt x="372" y="2213"/>
                  </a:cubicBezTo>
                  <a:cubicBezTo>
                    <a:pt x="1" y="3423"/>
                    <a:pt x="400" y="4685"/>
                    <a:pt x="1289" y="5473"/>
                  </a:cubicBezTo>
                  <a:cubicBezTo>
                    <a:pt x="1614" y="5761"/>
                    <a:pt x="2004" y="5986"/>
                    <a:pt x="2446" y="6121"/>
                  </a:cubicBezTo>
                  <a:cubicBezTo>
                    <a:pt x="2752" y="6214"/>
                    <a:pt x="3061" y="6259"/>
                    <a:pt x="3365" y="6259"/>
                  </a:cubicBezTo>
                  <a:cubicBezTo>
                    <a:pt x="4704" y="6259"/>
                    <a:pt x="5943" y="5393"/>
                    <a:pt x="6354" y="4046"/>
                  </a:cubicBezTo>
                  <a:cubicBezTo>
                    <a:pt x="6782" y="2656"/>
                    <a:pt x="6191" y="1198"/>
                    <a:pt x="5009" y="468"/>
                  </a:cubicBezTo>
                  <a:cubicBezTo>
                    <a:pt x="4786" y="332"/>
                    <a:pt x="4541" y="219"/>
                    <a:pt x="4280" y="139"/>
                  </a:cubicBezTo>
                  <a:cubicBezTo>
                    <a:pt x="3974" y="45"/>
                    <a:pt x="3665" y="1"/>
                    <a:pt x="336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" name="Google Shape;7475;p68"/>
            <p:cNvSpPr/>
            <p:nvPr/>
          </p:nvSpPr>
          <p:spPr>
            <a:xfrm>
              <a:off x="1865169" y="3567640"/>
              <a:ext cx="177951" cy="187621"/>
            </a:xfrm>
            <a:custGeom>
              <a:avLst/>
              <a:gdLst/>
              <a:ahLst/>
              <a:cxnLst/>
              <a:rect l="l" t="t" r="r" b="b"/>
              <a:pathLst>
                <a:path w="5494" h="5793" extrusionOk="0">
                  <a:moveTo>
                    <a:pt x="3721" y="0"/>
                  </a:moveTo>
                  <a:lnTo>
                    <a:pt x="3721" y="0"/>
                  </a:lnTo>
                  <a:cubicBezTo>
                    <a:pt x="3938" y="1958"/>
                    <a:pt x="3583" y="4708"/>
                    <a:pt x="1" y="5006"/>
                  </a:cubicBezTo>
                  <a:cubicBezTo>
                    <a:pt x="326" y="5294"/>
                    <a:pt x="716" y="5519"/>
                    <a:pt x="1158" y="5654"/>
                  </a:cubicBezTo>
                  <a:cubicBezTo>
                    <a:pt x="1464" y="5747"/>
                    <a:pt x="1773" y="5792"/>
                    <a:pt x="2077" y="5792"/>
                  </a:cubicBezTo>
                  <a:cubicBezTo>
                    <a:pt x="3416" y="5792"/>
                    <a:pt x="4655" y="4926"/>
                    <a:pt x="5066" y="3579"/>
                  </a:cubicBezTo>
                  <a:cubicBezTo>
                    <a:pt x="5494" y="2189"/>
                    <a:pt x="4903" y="731"/>
                    <a:pt x="3721" y="0"/>
                  </a:cubicBezTo>
                  <a:close/>
                </a:path>
              </a:pathLst>
            </a:custGeom>
            <a:solidFill>
              <a:srgbClr val="000000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" name="Google Shape;7476;p68"/>
            <p:cNvSpPr/>
            <p:nvPr/>
          </p:nvSpPr>
          <p:spPr>
            <a:xfrm>
              <a:off x="1863452" y="3581082"/>
              <a:ext cx="100409" cy="80094"/>
            </a:xfrm>
            <a:custGeom>
              <a:avLst/>
              <a:gdLst/>
              <a:ahLst/>
              <a:cxnLst/>
              <a:rect l="l" t="t" r="r" b="b"/>
              <a:pathLst>
                <a:path w="3100" h="2473" extrusionOk="0">
                  <a:moveTo>
                    <a:pt x="2200" y="1"/>
                  </a:moveTo>
                  <a:cubicBezTo>
                    <a:pt x="1106" y="1"/>
                    <a:pt x="1" y="825"/>
                    <a:pt x="69" y="2276"/>
                  </a:cubicBezTo>
                  <a:cubicBezTo>
                    <a:pt x="77" y="2399"/>
                    <a:pt x="178" y="2473"/>
                    <a:pt x="280" y="2473"/>
                  </a:cubicBezTo>
                  <a:cubicBezTo>
                    <a:pt x="347" y="2473"/>
                    <a:pt x="414" y="2442"/>
                    <a:pt x="455" y="2373"/>
                  </a:cubicBezTo>
                  <a:lnTo>
                    <a:pt x="455" y="2373"/>
                  </a:lnTo>
                  <a:cubicBezTo>
                    <a:pt x="454" y="2377"/>
                    <a:pt x="453" y="2379"/>
                    <a:pt x="453" y="2379"/>
                  </a:cubicBezTo>
                  <a:cubicBezTo>
                    <a:pt x="454" y="2379"/>
                    <a:pt x="768" y="1749"/>
                    <a:pt x="881" y="1611"/>
                  </a:cubicBezTo>
                  <a:cubicBezTo>
                    <a:pt x="1472" y="687"/>
                    <a:pt x="2714" y="573"/>
                    <a:pt x="2893" y="502"/>
                  </a:cubicBezTo>
                  <a:cubicBezTo>
                    <a:pt x="3083" y="458"/>
                    <a:pt x="3099" y="194"/>
                    <a:pt x="2916" y="126"/>
                  </a:cubicBezTo>
                  <a:cubicBezTo>
                    <a:pt x="2686" y="42"/>
                    <a:pt x="2443" y="1"/>
                    <a:pt x="2200" y="1"/>
                  </a:cubicBezTo>
                  <a:close/>
                </a:path>
              </a:pathLst>
            </a:custGeom>
            <a:solidFill>
              <a:srgbClr val="FFFFFF">
                <a:alpha val="26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" name="Google Shape;7477;p68"/>
            <p:cNvSpPr/>
            <p:nvPr/>
          </p:nvSpPr>
          <p:spPr>
            <a:xfrm>
              <a:off x="1752285" y="3511992"/>
              <a:ext cx="338670" cy="586084"/>
            </a:xfrm>
            <a:custGeom>
              <a:avLst/>
              <a:gdLst/>
              <a:ahLst/>
              <a:cxnLst/>
              <a:rect l="l" t="t" r="r" b="b"/>
              <a:pathLst>
                <a:path w="10456" h="18096" extrusionOk="0">
                  <a:moveTo>
                    <a:pt x="5559" y="294"/>
                  </a:moveTo>
                  <a:cubicBezTo>
                    <a:pt x="5962" y="294"/>
                    <a:pt x="6365" y="355"/>
                    <a:pt x="6761" y="476"/>
                  </a:cubicBezTo>
                  <a:cubicBezTo>
                    <a:pt x="8909" y="1136"/>
                    <a:pt x="10126" y="3423"/>
                    <a:pt x="9466" y="5576"/>
                  </a:cubicBezTo>
                  <a:cubicBezTo>
                    <a:pt x="8933" y="7308"/>
                    <a:pt x="7347" y="8435"/>
                    <a:pt x="5628" y="8462"/>
                  </a:cubicBezTo>
                  <a:cubicBezTo>
                    <a:pt x="5596" y="8463"/>
                    <a:pt x="5564" y="8463"/>
                    <a:pt x="5533" y="8463"/>
                  </a:cubicBezTo>
                  <a:cubicBezTo>
                    <a:pt x="5464" y="8463"/>
                    <a:pt x="5396" y="8461"/>
                    <a:pt x="5327" y="8456"/>
                  </a:cubicBezTo>
                  <a:cubicBezTo>
                    <a:pt x="5008" y="8439"/>
                    <a:pt x="4684" y="8382"/>
                    <a:pt x="4366" y="8284"/>
                  </a:cubicBezTo>
                  <a:cubicBezTo>
                    <a:pt x="4052" y="8188"/>
                    <a:pt x="3753" y="8057"/>
                    <a:pt x="3476" y="7890"/>
                  </a:cubicBezTo>
                  <a:cubicBezTo>
                    <a:pt x="3389" y="7840"/>
                    <a:pt x="3303" y="7786"/>
                    <a:pt x="3222" y="7725"/>
                  </a:cubicBezTo>
                  <a:cubicBezTo>
                    <a:pt x="2698" y="7362"/>
                    <a:pt x="2268" y="6875"/>
                    <a:pt x="1958" y="6295"/>
                  </a:cubicBezTo>
                  <a:cubicBezTo>
                    <a:pt x="1640" y="5696"/>
                    <a:pt x="1478" y="5043"/>
                    <a:pt x="1478" y="4386"/>
                  </a:cubicBezTo>
                  <a:cubicBezTo>
                    <a:pt x="1478" y="3983"/>
                    <a:pt x="1538" y="3579"/>
                    <a:pt x="1658" y="3183"/>
                  </a:cubicBezTo>
                  <a:cubicBezTo>
                    <a:pt x="1978" y="2140"/>
                    <a:pt x="2684" y="1284"/>
                    <a:pt x="3649" y="774"/>
                  </a:cubicBezTo>
                  <a:cubicBezTo>
                    <a:pt x="4248" y="456"/>
                    <a:pt x="4901" y="294"/>
                    <a:pt x="5559" y="294"/>
                  </a:cubicBezTo>
                  <a:close/>
                  <a:moveTo>
                    <a:pt x="3369" y="8172"/>
                  </a:moveTo>
                  <a:cubicBezTo>
                    <a:pt x="3649" y="8336"/>
                    <a:pt x="3954" y="8469"/>
                    <a:pt x="4278" y="8570"/>
                  </a:cubicBezTo>
                  <a:cubicBezTo>
                    <a:pt x="4600" y="8669"/>
                    <a:pt x="4930" y="8727"/>
                    <a:pt x="5252" y="8750"/>
                  </a:cubicBezTo>
                  <a:lnTo>
                    <a:pt x="3209" y="17069"/>
                  </a:lnTo>
                  <a:cubicBezTo>
                    <a:pt x="3145" y="17328"/>
                    <a:pt x="2985" y="17544"/>
                    <a:pt x="2750" y="17676"/>
                  </a:cubicBezTo>
                  <a:cubicBezTo>
                    <a:pt x="2603" y="17759"/>
                    <a:pt x="2440" y="17802"/>
                    <a:pt x="2275" y="17802"/>
                  </a:cubicBezTo>
                  <a:cubicBezTo>
                    <a:pt x="2182" y="17802"/>
                    <a:pt x="2087" y="17788"/>
                    <a:pt x="1995" y="17760"/>
                  </a:cubicBezTo>
                  <a:lnTo>
                    <a:pt x="1020" y="17462"/>
                  </a:lnTo>
                  <a:cubicBezTo>
                    <a:pt x="765" y="17384"/>
                    <a:pt x="558" y="17209"/>
                    <a:pt x="440" y="16968"/>
                  </a:cubicBezTo>
                  <a:cubicBezTo>
                    <a:pt x="322" y="16731"/>
                    <a:pt x="308" y="16458"/>
                    <a:pt x="401" y="16208"/>
                  </a:cubicBezTo>
                  <a:lnTo>
                    <a:pt x="3369" y="8172"/>
                  </a:lnTo>
                  <a:close/>
                  <a:moveTo>
                    <a:pt x="5555" y="1"/>
                  </a:moveTo>
                  <a:cubicBezTo>
                    <a:pt x="4849" y="1"/>
                    <a:pt x="4149" y="173"/>
                    <a:pt x="3507" y="513"/>
                  </a:cubicBezTo>
                  <a:cubicBezTo>
                    <a:pt x="2992" y="787"/>
                    <a:pt x="2544" y="1153"/>
                    <a:pt x="2182" y="1592"/>
                  </a:cubicBezTo>
                  <a:cubicBezTo>
                    <a:pt x="1820" y="2030"/>
                    <a:pt x="1545" y="2540"/>
                    <a:pt x="1374" y="3098"/>
                  </a:cubicBezTo>
                  <a:cubicBezTo>
                    <a:pt x="795" y="4982"/>
                    <a:pt x="1556" y="6963"/>
                    <a:pt x="3111" y="8010"/>
                  </a:cubicBezTo>
                  <a:lnTo>
                    <a:pt x="121" y="16106"/>
                  </a:lnTo>
                  <a:cubicBezTo>
                    <a:pt x="0" y="16433"/>
                    <a:pt x="20" y="16785"/>
                    <a:pt x="175" y="17097"/>
                  </a:cubicBezTo>
                  <a:cubicBezTo>
                    <a:pt x="328" y="17409"/>
                    <a:pt x="598" y="17639"/>
                    <a:pt x="930" y="17742"/>
                  </a:cubicBezTo>
                  <a:lnTo>
                    <a:pt x="1907" y="18040"/>
                  </a:lnTo>
                  <a:cubicBezTo>
                    <a:pt x="2029" y="18077"/>
                    <a:pt x="2153" y="18095"/>
                    <a:pt x="2277" y="18095"/>
                  </a:cubicBezTo>
                  <a:cubicBezTo>
                    <a:pt x="2490" y="18095"/>
                    <a:pt x="2703" y="18040"/>
                    <a:pt x="2895" y="17932"/>
                  </a:cubicBezTo>
                  <a:cubicBezTo>
                    <a:pt x="3199" y="17760"/>
                    <a:pt x="3413" y="17478"/>
                    <a:pt x="3497" y="17138"/>
                  </a:cubicBezTo>
                  <a:lnTo>
                    <a:pt x="5553" y="8759"/>
                  </a:lnTo>
                  <a:lnTo>
                    <a:pt x="5557" y="8759"/>
                  </a:lnTo>
                  <a:cubicBezTo>
                    <a:pt x="7433" y="8759"/>
                    <a:pt x="9170" y="7545"/>
                    <a:pt x="9747" y="5664"/>
                  </a:cubicBezTo>
                  <a:cubicBezTo>
                    <a:pt x="10455" y="3356"/>
                    <a:pt x="9151" y="902"/>
                    <a:pt x="6843" y="195"/>
                  </a:cubicBezTo>
                  <a:cubicBezTo>
                    <a:pt x="6419" y="65"/>
                    <a:pt x="5986" y="1"/>
                    <a:pt x="555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Google Shape;7478;p68"/>
            <p:cNvSpPr/>
            <p:nvPr/>
          </p:nvSpPr>
          <p:spPr>
            <a:xfrm>
              <a:off x="1818720" y="3547752"/>
              <a:ext cx="229289" cy="212332"/>
            </a:xfrm>
            <a:custGeom>
              <a:avLst/>
              <a:gdLst/>
              <a:ahLst/>
              <a:cxnLst/>
              <a:rect l="l" t="t" r="r" b="b"/>
              <a:pathLst>
                <a:path w="7079" h="6556" extrusionOk="0">
                  <a:moveTo>
                    <a:pt x="3505" y="297"/>
                  </a:moveTo>
                  <a:cubicBezTo>
                    <a:pt x="3797" y="297"/>
                    <a:pt x="4094" y="340"/>
                    <a:pt x="4381" y="429"/>
                  </a:cubicBezTo>
                  <a:cubicBezTo>
                    <a:pt x="4622" y="503"/>
                    <a:pt x="4859" y="608"/>
                    <a:pt x="5076" y="743"/>
                  </a:cubicBezTo>
                  <a:cubicBezTo>
                    <a:pt x="5971" y="1296"/>
                    <a:pt x="6489" y="2262"/>
                    <a:pt x="6489" y="3276"/>
                  </a:cubicBezTo>
                  <a:cubicBezTo>
                    <a:pt x="6492" y="3566"/>
                    <a:pt x="6449" y="3861"/>
                    <a:pt x="6358" y="4151"/>
                  </a:cubicBezTo>
                  <a:cubicBezTo>
                    <a:pt x="6126" y="4912"/>
                    <a:pt x="5609" y="5536"/>
                    <a:pt x="4906" y="5910"/>
                  </a:cubicBezTo>
                  <a:cubicBezTo>
                    <a:pt x="4472" y="6140"/>
                    <a:pt x="4000" y="6258"/>
                    <a:pt x="3520" y="6258"/>
                  </a:cubicBezTo>
                  <a:cubicBezTo>
                    <a:pt x="3485" y="6258"/>
                    <a:pt x="3450" y="6257"/>
                    <a:pt x="3415" y="6256"/>
                  </a:cubicBezTo>
                  <a:cubicBezTo>
                    <a:pt x="3266" y="6251"/>
                    <a:pt x="3120" y="6236"/>
                    <a:pt x="2971" y="6208"/>
                  </a:cubicBezTo>
                  <a:cubicBezTo>
                    <a:pt x="2857" y="6188"/>
                    <a:pt x="2745" y="6160"/>
                    <a:pt x="2634" y="6126"/>
                  </a:cubicBezTo>
                  <a:cubicBezTo>
                    <a:pt x="2527" y="6093"/>
                    <a:pt x="2420" y="6053"/>
                    <a:pt x="2318" y="6008"/>
                  </a:cubicBezTo>
                  <a:cubicBezTo>
                    <a:pt x="2179" y="5948"/>
                    <a:pt x="2044" y="5877"/>
                    <a:pt x="1916" y="5798"/>
                  </a:cubicBezTo>
                  <a:cubicBezTo>
                    <a:pt x="1781" y="5712"/>
                    <a:pt x="1653" y="5617"/>
                    <a:pt x="1533" y="5511"/>
                  </a:cubicBezTo>
                  <a:cubicBezTo>
                    <a:pt x="659" y="4738"/>
                    <a:pt x="316" y="3517"/>
                    <a:pt x="658" y="2404"/>
                  </a:cubicBezTo>
                  <a:cubicBezTo>
                    <a:pt x="891" y="1643"/>
                    <a:pt x="1406" y="1019"/>
                    <a:pt x="2112" y="645"/>
                  </a:cubicBezTo>
                  <a:cubicBezTo>
                    <a:pt x="2548" y="415"/>
                    <a:pt x="3023" y="297"/>
                    <a:pt x="3505" y="297"/>
                  </a:cubicBezTo>
                  <a:close/>
                  <a:moveTo>
                    <a:pt x="3507" y="1"/>
                  </a:moveTo>
                  <a:cubicBezTo>
                    <a:pt x="2978" y="1"/>
                    <a:pt x="2453" y="130"/>
                    <a:pt x="1973" y="383"/>
                  </a:cubicBezTo>
                  <a:cubicBezTo>
                    <a:pt x="1199" y="794"/>
                    <a:pt x="633" y="1482"/>
                    <a:pt x="376" y="2319"/>
                  </a:cubicBezTo>
                  <a:cubicBezTo>
                    <a:pt x="1" y="3544"/>
                    <a:pt x="380" y="4883"/>
                    <a:pt x="1338" y="5734"/>
                  </a:cubicBezTo>
                  <a:cubicBezTo>
                    <a:pt x="1430" y="5816"/>
                    <a:pt x="1526" y="5891"/>
                    <a:pt x="1625" y="5961"/>
                  </a:cubicBezTo>
                  <a:cubicBezTo>
                    <a:pt x="1712" y="6023"/>
                    <a:pt x="1804" y="6080"/>
                    <a:pt x="1899" y="6133"/>
                  </a:cubicBezTo>
                  <a:cubicBezTo>
                    <a:pt x="2101" y="6249"/>
                    <a:pt x="2319" y="6341"/>
                    <a:pt x="2548" y="6410"/>
                  </a:cubicBezTo>
                  <a:cubicBezTo>
                    <a:pt x="2775" y="6481"/>
                    <a:pt x="3009" y="6526"/>
                    <a:pt x="3242" y="6544"/>
                  </a:cubicBezTo>
                  <a:cubicBezTo>
                    <a:pt x="3330" y="6552"/>
                    <a:pt x="3421" y="6556"/>
                    <a:pt x="3512" y="6556"/>
                  </a:cubicBezTo>
                  <a:cubicBezTo>
                    <a:pt x="3529" y="6556"/>
                    <a:pt x="3546" y="6556"/>
                    <a:pt x="3563" y="6554"/>
                  </a:cubicBezTo>
                  <a:cubicBezTo>
                    <a:pt x="4074" y="6546"/>
                    <a:pt x="4578" y="6417"/>
                    <a:pt x="5044" y="6171"/>
                  </a:cubicBezTo>
                  <a:cubicBezTo>
                    <a:pt x="5815" y="5759"/>
                    <a:pt x="6383" y="5072"/>
                    <a:pt x="6638" y="4236"/>
                  </a:cubicBezTo>
                  <a:cubicBezTo>
                    <a:pt x="7078" y="2810"/>
                    <a:pt x="6500" y="1270"/>
                    <a:pt x="5233" y="489"/>
                  </a:cubicBezTo>
                  <a:cubicBezTo>
                    <a:pt x="4994" y="343"/>
                    <a:pt x="4734" y="226"/>
                    <a:pt x="4470" y="146"/>
                  </a:cubicBezTo>
                  <a:cubicBezTo>
                    <a:pt x="4153" y="49"/>
                    <a:pt x="3829" y="1"/>
                    <a:pt x="350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3" name="Google Shape;3296;p41"/>
          <p:cNvGrpSpPr/>
          <p:nvPr/>
        </p:nvGrpSpPr>
        <p:grpSpPr>
          <a:xfrm>
            <a:off x="8263466" y="3895438"/>
            <a:ext cx="514066" cy="553927"/>
            <a:chOff x="2904293" y="162850"/>
            <a:chExt cx="514066" cy="553927"/>
          </a:xfrm>
        </p:grpSpPr>
        <p:sp>
          <p:nvSpPr>
            <p:cNvPr id="74" name="Google Shape;3297;p41"/>
            <p:cNvSpPr/>
            <p:nvPr/>
          </p:nvSpPr>
          <p:spPr>
            <a:xfrm>
              <a:off x="3155862" y="189182"/>
              <a:ext cx="192915" cy="159144"/>
            </a:xfrm>
            <a:custGeom>
              <a:avLst/>
              <a:gdLst/>
              <a:ahLst/>
              <a:cxnLst/>
              <a:rect l="l" t="t" r="r" b="b"/>
              <a:pathLst>
                <a:path w="5861" h="4835" extrusionOk="0">
                  <a:moveTo>
                    <a:pt x="4342" y="0"/>
                  </a:moveTo>
                  <a:cubicBezTo>
                    <a:pt x="4151" y="0"/>
                    <a:pt x="3970" y="81"/>
                    <a:pt x="3841" y="221"/>
                  </a:cubicBezTo>
                  <a:lnTo>
                    <a:pt x="83" y="4324"/>
                  </a:lnTo>
                  <a:cubicBezTo>
                    <a:pt x="29" y="4384"/>
                    <a:pt x="0" y="4462"/>
                    <a:pt x="3" y="4543"/>
                  </a:cubicBezTo>
                  <a:cubicBezTo>
                    <a:pt x="6" y="4624"/>
                    <a:pt x="42" y="4701"/>
                    <a:pt x="102" y="4755"/>
                  </a:cubicBezTo>
                  <a:cubicBezTo>
                    <a:pt x="157" y="4807"/>
                    <a:pt x="231" y="4835"/>
                    <a:pt x="307" y="4835"/>
                  </a:cubicBezTo>
                  <a:cubicBezTo>
                    <a:pt x="395" y="4835"/>
                    <a:pt x="477" y="4799"/>
                    <a:pt x="533" y="4736"/>
                  </a:cubicBezTo>
                  <a:lnTo>
                    <a:pt x="4290" y="634"/>
                  </a:lnTo>
                  <a:cubicBezTo>
                    <a:pt x="4307" y="615"/>
                    <a:pt x="4328" y="612"/>
                    <a:pt x="4340" y="612"/>
                  </a:cubicBezTo>
                  <a:cubicBezTo>
                    <a:pt x="4353" y="612"/>
                    <a:pt x="4371" y="616"/>
                    <a:pt x="4387" y="631"/>
                  </a:cubicBezTo>
                  <a:lnTo>
                    <a:pt x="5313" y="1479"/>
                  </a:lnTo>
                  <a:cubicBezTo>
                    <a:pt x="5370" y="1530"/>
                    <a:pt x="5443" y="1559"/>
                    <a:pt x="5520" y="1559"/>
                  </a:cubicBezTo>
                  <a:cubicBezTo>
                    <a:pt x="5606" y="1559"/>
                    <a:pt x="5689" y="1522"/>
                    <a:pt x="5746" y="1459"/>
                  </a:cubicBezTo>
                  <a:cubicBezTo>
                    <a:pt x="5860" y="1334"/>
                    <a:pt x="5853" y="1142"/>
                    <a:pt x="5727" y="1027"/>
                  </a:cubicBezTo>
                  <a:lnTo>
                    <a:pt x="4800" y="179"/>
                  </a:lnTo>
                  <a:cubicBezTo>
                    <a:pt x="4676" y="64"/>
                    <a:pt x="4512" y="0"/>
                    <a:pt x="434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3298;p41"/>
            <p:cNvSpPr/>
            <p:nvPr/>
          </p:nvSpPr>
          <p:spPr>
            <a:xfrm>
              <a:off x="3350224" y="167162"/>
              <a:ext cx="63296" cy="62341"/>
            </a:xfrm>
            <a:custGeom>
              <a:avLst/>
              <a:gdLst/>
              <a:ahLst/>
              <a:cxnLst/>
              <a:rect l="l" t="t" r="r" b="b"/>
              <a:pathLst>
                <a:path w="1923" h="1894" extrusionOk="0">
                  <a:moveTo>
                    <a:pt x="1383" y="1"/>
                  </a:moveTo>
                  <a:cubicBezTo>
                    <a:pt x="1251" y="1"/>
                    <a:pt x="1120" y="54"/>
                    <a:pt x="1023" y="158"/>
                  </a:cubicBezTo>
                  <a:lnTo>
                    <a:pt x="182" y="1078"/>
                  </a:lnTo>
                  <a:cubicBezTo>
                    <a:pt x="1" y="1276"/>
                    <a:pt x="14" y="1583"/>
                    <a:pt x="213" y="1765"/>
                  </a:cubicBezTo>
                  <a:cubicBezTo>
                    <a:pt x="306" y="1851"/>
                    <a:pt x="424" y="1893"/>
                    <a:pt x="541" y="1893"/>
                  </a:cubicBezTo>
                  <a:cubicBezTo>
                    <a:pt x="673" y="1893"/>
                    <a:pt x="804" y="1840"/>
                    <a:pt x="900" y="1734"/>
                  </a:cubicBezTo>
                  <a:lnTo>
                    <a:pt x="1741" y="816"/>
                  </a:lnTo>
                  <a:cubicBezTo>
                    <a:pt x="1922" y="617"/>
                    <a:pt x="1909" y="311"/>
                    <a:pt x="1711" y="128"/>
                  </a:cubicBezTo>
                  <a:cubicBezTo>
                    <a:pt x="1618" y="43"/>
                    <a:pt x="1500" y="1"/>
                    <a:pt x="138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3299;p41"/>
            <p:cNvSpPr/>
            <p:nvPr/>
          </p:nvSpPr>
          <p:spPr>
            <a:xfrm>
              <a:off x="2961005" y="190466"/>
              <a:ext cx="432997" cy="462061"/>
            </a:xfrm>
            <a:custGeom>
              <a:avLst/>
              <a:gdLst/>
              <a:ahLst/>
              <a:cxnLst/>
              <a:rect l="l" t="t" r="r" b="b"/>
              <a:pathLst>
                <a:path w="13155" h="14038" extrusionOk="0">
                  <a:moveTo>
                    <a:pt x="11959" y="0"/>
                  </a:moveTo>
                  <a:cubicBezTo>
                    <a:pt x="11825" y="0"/>
                    <a:pt x="11691" y="54"/>
                    <a:pt x="11593" y="161"/>
                  </a:cubicBezTo>
                  <a:lnTo>
                    <a:pt x="185" y="12616"/>
                  </a:lnTo>
                  <a:cubicBezTo>
                    <a:pt x="0" y="12818"/>
                    <a:pt x="13" y="13132"/>
                    <a:pt x="215" y="13315"/>
                  </a:cubicBezTo>
                  <a:lnTo>
                    <a:pt x="862" y="13907"/>
                  </a:lnTo>
                  <a:cubicBezTo>
                    <a:pt x="957" y="13994"/>
                    <a:pt x="1078" y="14037"/>
                    <a:pt x="1197" y="14037"/>
                  </a:cubicBezTo>
                  <a:cubicBezTo>
                    <a:pt x="1331" y="14037"/>
                    <a:pt x="1464" y="13983"/>
                    <a:pt x="1561" y="13876"/>
                  </a:cubicBezTo>
                  <a:lnTo>
                    <a:pt x="12970" y="1422"/>
                  </a:lnTo>
                  <a:cubicBezTo>
                    <a:pt x="13155" y="1220"/>
                    <a:pt x="13141" y="905"/>
                    <a:pt x="12939" y="722"/>
                  </a:cubicBezTo>
                  <a:lnTo>
                    <a:pt x="12293" y="130"/>
                  </a:lnTo>
                  <a:cubicBezTo>
                    <a:pt x="12198" y="43"/>
                    <a:pt x="12078" y="0"/>
                    <a:pt x="1195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" name="Google Shape;3300;p41"/>
            <p:cNvSpPr/>
            <p:nvPr/>
          </p:nvSpPr>
          <p:spPr>
            <a:xfrm>
              <a:off x="2909033" y="600783"/>
              <a:ext cx="110660" cy="111746"/>
            </a:xfrm>
            <a:custGeom>
              <a:avLst/>
              <a:gdLst/>
              <a:ahLst/>
              <a:cxnLst/>
              <a:rect l="l" t="t" r="r" b="b"/>
              <a:pathLst>
                <a:path w="3362" h="3395" extrusionOk="0">
                  <a:moveTo>
                    <a:pt x="2284" y="1"/>
                  </a:moveTo>
                  <a:cubicBezTo>
                    <a:pt x="2065" y="1"/>
                    <a:pt x="1795" y="173"/>
                    <a:pt x="1626" y="443"/>
                  </a:cubicBezTo>
                  <a:lnTo>
                    <a:pt x="430" y="2359"/>
                  </a:lnTo>
                  <a:lnTo>
                    <a:pt x="84" y="2915"/>
                  </a:lnTo>
                  <a:cubicBezTo>
                    <a:pt x="0" y="3049"/>
                    <a:pt x="21" y="3218"/>
                    <a:pt x="128" y="3317"/>
                  </a:cubicBezTo>
                  <a:cubicBezTo>
                    <a:pt x="184" y="3368"/>
                    <a:pt x="257" y="3394"/>
                    <a:pt x="331" y="3394"/>
                  </a:cubicBezTo>
                  <a:cubicBezTo>
                    <a:pt x="401" y="3394"/>
                    <a:pt x="472" y="3372"/>
                    <a:pt x="532" y="3326"/>
                  </a:cubicBezTo>
                  <a:lnTo>
                    <a:pt x="1055" y="2933"/>
                  </a:lnTo>
                  <a:lnTo>
                    <a:pt x="2860" y="1574"/>
                  </a:lnTo>
                  <a:cubicBezTo>
                    <a:pt x="3211" y="1308"/>
                    <a:pt x="3361" y="867"/>
                    <a:pt x="3142" y="666"/>
                  </a:cubicBezTo>
                  <a:lnTo>
                    <a:pt x="2505" y="81"/>
                  </a:lnTo>
                  <a:cubicBezTo>
                    <a:pt x="2444" y="26"/>
                    <a:pt x="2368" y="1"/>
                    <a:pt x="228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" name="Google Shape;3301;p41"/>
            <p:cNvSpPr/>
            <p:nvPr/>
          </p:nvSpPr>
          <p:spPr>
            <a:xfrm>
              <a:off x="2961005" y="280060"/>
              <a:ext cx="349590" cy="372433"/>
            </a:xfrm>
            <a:custGeom>
              <a:avLst/>
              <a:gdLst/>
              <a:ahLst/>
              <a:cxnLst/>
              <a:rect l="l" t="t" r="r" b="b"/>
              <a:pathLst>
                <a:path w="10621" h="11315" extrusionOk="0">
                  <a:moveTo>
                    <a:pt x="9246" y="0"/>
                  </a:moveTo>
                  <a:lnTo>
                    <a:pt x="677" y="9353"/>
                  </a:lnTo>
                  <a:lnTo>
                    <a:pt x="184" y="9890"/>
                  </a:lnTo>
                  <a:cubicBezTo>
                    <a:pt x="0" y="10095"/>
                    <a:pt x="13" y="10406"/>
                    <a:pt x="215" y="10592"/>
                  </a:cubicBezTo>
                  <a:lnTo>
                    <a:pt x="862" y="11183"/>
                  </a:lnTo>
                  <a:cubicBezTo>
                    <a:pt x="958" y="11271"/>
                    <a:pt x="1078" y="11314"/>
                    <a:pt x="1198" y="11314"/>
                  </a:cubicBezTo>
                  <a:cubicBezTo>
                    <a:pt x="1332" y="11314"/>
                    <a:pt x="1465" y="11260"/>
                    <a:pt x="1562" y="11154"/>
                  </a:cubicBezTo>
                  <a:lnTo>
                    <a:pt x="10620" y="1264"/>
                  </a:lnTo>
                  <a:lnTo>
                    <a:pt x="10014" y="705"/>
                  </a:lnTo>
                  <a:lnTo>
                    <a:pt x="924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" name="Google Shape;3302;p41"/>
            <p:cNvSpPr/>
            <p:nvPr/>
          </p:nvSpPr>
          <p:spPr>
            <a:xfrm>
              <a:off x="3290615" y="242241"/>
              <a:ext cx="92656" cy="79457"/>
            </a:xfrm>
            <a:custGeom>
              <a:avLst/>
              <a:gdLst/>
              <a:ahLst/>
              <a:cxnLst/>
              <a:rect l="l" t="t" r="r" b="b"/>
              <a:pathLst>
                <a:path w="2815" h="2414" extrusionOk="0">
                  <a:moveTo>
                    <a:pt x="2795" y="1"/>
                  </a:moveTo>
                  <a:cubicBezTo>
                    <a:pt x="2299" y="1"/>
                    <a:pt x="1788" y="206"/>
                    <a:pt x="1450" y="496"/>
                  </a:cubicBezTo>
                  <a:cubicBezTo>
                    <a:pt x="978" y="897"/>
                    <a:pt x="494" y="1357"/>
                    <a:pt x="0" y="1857"/>
                  </a:cubicBezTo>
                  <a:lnTo>
                    <a:pt x="606" y="2413"/>
                  </a:lnTo>
                  <a:lnTo>
                    <a:pt x="2814" y="1"/>
                  </a:lnTo>
                  <a:cubicBezTo>
                    <a:pt x="2808" y="1"/>
                    <a:pt x="2801" y="1"/>
                    <a:pt x="2795" y="1"/>
                  </a:cubicBezTo>
                  <a:close/>
                </a:path>
              </a:pathLst>
            </a:custGeom>
            <a:solidFill>
              <a:srgbClr val="000000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" name="Google Shape;3303;p41"/>
            <p:cNvSpPr/>
            <p:nvPr/>
          </p:nvSpPr>
          <p:spPr>
            <a:xfrm>
              <a:off x="3086543" y="327326"/>
              <a:ext cx="164575" cy="177906"/>
            </a:xfrm>
            <a:custGeom>
              <a:avLst/>
              <a:gdLst/>
              <a:ahLst/>
              <a:cxnLst/>
              <a:rect l="l" t="t" r="r" b="b"/>
              <a:pathLst>
                <a:path w="5000" h="5405" extrusionOk="0">
                  <a:moveTo>
                    <a:pt x="4892" y="1"/>
                  </a:moveTo>
                  <a:cubicBezTo>
                    <a:pt x="4868" y="1"/>
                    <a:pt x="4845" y="9"/>
                    <a:pt x="4826" y="27"/>
                  </a:cubicBezTo>
                  <a:cubicBezTo>
                    <a:pt x="3966" y="840"/>
                    <a:pt x="3154" y="1695"/>
                    <a:pt x="2352" y="2560"/>
                  </a:cubicBezTo>
                  <a:cubicBezTo>
                    <a:pt x="1555" y="3430"/>
                    <a:pt x="771" y="4312"/>
                    <a:pt x="32" y="5236"/>
                  </a:cubicBezTo>
                  <a:cubicBezTo>
                    <a:pt x="0" y="5276"/>
                    <a:pt x="2" y="5334"/>
                    <a:pt x="38" y="5372"/>
                  </a:cubicBezTo>
                  <a:cubicBezTo>
                    <a:pt x="58" y="5394"/>
                    <a:pt x="85" y="5405"/>
                    <a:pt x="113" y="5405"/>
                  </a:cubicBezTo>
                  <a:cubicBezTo>
                    <a:pt x="138" y="5405"/>
                    <a:pt x="164" y="5395"/>
                    <a:pt x="183" y="5376"/>
                  </a:cubicBezTo>
                  <a:cubicBezTo>
                    <a:pt x="1043" y="4564"/>
                    <a:pt x="1855" y="3706"/>
                    <a:pt x="2655" y="2839"/>
                  </a:cubicBezTo>
                  <a:cubicBezTo>
                    <a:pt x="3450" y="1968"/>
                    <a:pt x="4234" y="1085"/>
                    <a:pt x="4970" y="159"/>
                  </a:cubicBezTo>
                  <a:cubicBezTo>
                    <a:pt x="5000" y="122"/>
                    <a:pt x="4998" y="67"/>
                    <a:pt x="4965" y="31"/>
                  </a:cubicBezTo>
                  <a:cubicBezTo>
                    <a:pt x="4945" y="11"/>
                    <a:pt x="4919" y="1"/>
                    <a:pt x="4892" y="1"/>
                  </a:cubicBezTo>
                  <a:close/>
                </a:path>
              </a:pathLst>
            </a:custGeom>
            <a:solidFill>
              <a:srgbClr val="FFFFFF">
                <a:alpha val="26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" name="Google Shape;3304;p41"/>
            <p:cNvSpPr/>
            <p:nvPr/>
          </p:nvSpPr>
          <p:spPr>
            <a:xfrm>
              <a:off x="2961005" y="303265"/>
              <a:ext cx="349590" cy="349228"/>
            </a:xfrm>
            <a:custGeom>
              <a:avLst/>
              <a:gdLst/>
              <a:ahLst/>
              <a:cxnLst/>
              <a:rect l="l" t="t" r="r" b="b"/>
              <a:pathLst>
                <a:path w="10621" h="10610" extrusionOk="0">
                  <a:moveTo>
                    <a:pt x="10014" y="0"/>
                  </a:moveTo>
                  <a:cubicBezTo>
                    <a:pt x="6967" y="3088"/>
                    <a:pt x="3641" y="7653"/>
                    <a:pt x="1575" y="8494"/>
                  </a:cubicBezTo>
                  <a:cubicBezTo>
                    <a:pt x="1291" y="8610"/>
                    <a:pt x="1000" y="8648"/>
                    <a:pt x="702" y="8648"/>
                  </a:cubicBezTo>
                  <a:cubicBezTo>
                    <a:pt x="693" y="8648"/>
                    <a:pt x="685" y="8648"/>
                    <a:pt x="677" y="8648"/>
                  </a:cubicBezTo>
                  <a:lnTo>
                    <a:pt x="184" y="9185"/>
                  </a:lnTo>
                  <a:cubicBezTo>
                    <a:pt x="0" y="9390"/>
                    <a:pt x="13" y="9701"/>
                    <a:pt x="215" y="9887"/>
                  </a:cubicBezTo>
                  <a:lnTo>
                    <a:pt x="862" y="10478"/>
                  </a:lnTo>
                  <a:cubicBezTo>
                    <a:pt x="958" y="10566"/>
                    <a:pt x="1078" y="10609"/>
                    <a:pt x="1198" y="10609"/>
                  </a:cubicBezTo>
                  <a:cubicBezTo>
                    <a:pt x="1332" y="10609"/>
                    <a:pt x="1465" y="10555"/>
                    <a:pt x="1562" y="10449"/>
                  </a:cubicBezTo>
                  <a:lnTo>
                    <a:pt x="10620" y="559"/>
                  </a:lnTo>
                  <a:lnTo>
                    <a:pt x="10014" y="0"/>
                  </a:lnTo>
                  <a:close/>
                </a:path>
              </a:pathLst>
            </a:custGeom>
            <a:solidFill>
              <a:srgbClr val="000000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" name="Google Shape;3305;p41"/>
            <p:cNvSpPr/>
            <p:nvPr/>
          </p:nvSpPr>
          <p:spPr>
            <a:xfrm>
              <a:off x="2904293" y="162850"/>
              <a:ext cx="514066" cy="553927"/>
            </a:xfrm>
            <a:custGeom>
              <a:avLst/>
              <a:gdLst/>
              <a:ahLst/>
              <a:cxnLst/>
              <a:rect l="l" t="t" r="r" b="b"/>
              <a:pathLst>
                <a:path w="15618" h="16829" extrusionOk="0">
                  <a:moveTo>
                    <a:pt x="14935" y="260"/>
                  </a:moveTo>
                  <a:cubicBezTo>
                    <a:pt x="15023" y="260"/>
                    <a:pt x="15106" y="294"/>
                    <a:pt x="15171" y="353"/>
                  </a:cubicBezTo>
                  <a:cubicBezTo>
                    <a:pt x="15317" y="487"/>
                    <a:pt x="15327" y="715"/>
                    <a:pt x="15195" y="859"/>
                  </a:cubicBezTo>
                  <a:lnTo>
                    <a:pt x="14692" y="1408"/>
                  </a:lnTo>
                  <a:lnTo>
                    <a:pt x="14165" y="927"/>
                  </a:lnTo>
                  <a:lnTo>
                    <a:pt x="14668" y="376"/>
                  </a:lnTo>
                  <a:cubicBezTo>
                    <a:pt x="14732" y="305"/>
                    <a:pt x="14820" y="266"/>
                    <a:pt x="14916" y="261"/>
                  </a:cubicBezTo>
                  <a:cubicBezTo>
                    <a:pt x="14922" y="260"/>
                    <a:pt x="14929" y="260"/>
                    <a:pt x="14935" y="260"/>
                  </a:cubicBezTo>
                  <a:close/>
                  <a:moveTo>
                    <a:pt x="13682" y="968"/>
                  </a:moveTo>
                  <a:cubicBezTo>
                    <a:pt x="13710" y="968"/>
                    <a:pt x="13737" y="970"/>
                    <a:pt x="13764" y="977"/>
                  </a:cubicBezTo>
                  <a:cubicBezTo>
                    <a:pt x="13826" y="992"/>
                    <a:pt x="13881" y="1021"/>
                    <a:pt x="13928" y="1065"/>
                  </a:cubicBezTo>
                  <a:lnTo>
                    <a:pt x="13989" y="1120"/>
                  </a:lnTo>
                  <a:lnTo>
                    <a:pt x="14516" y="1602"/>
                  </a:lnTo>
                  <a:lnTo>
                    <a:pt x="14575" y="1657"/>
                  </a:lnTo>
                  <a:cubicBezTo>
                    <a:pt x="14622" y="1700"/>
                    <a:pt x="14656" y="1756"/>
                    <a:pt x="14676" y="1814"/>
                  </a:cubicBezTo>
                  <a:cubicBezTo>
                    <a:pt x="14684" y="1844"/>
                    <a:pt x="14692" y="1878"/>
                    <a:pt x="14693" y="1910"/>
                  </a:cubicBezTo>
                  <a:cubicBezTo>
                    <a:pt x="14698" y="2008"/>
                    <a:pt x="14663" y="2099"/>
                    <a:pt x="14598" y="2173"/>
                  </a:cubicBezTo>
                  <a:lnTo>
                    <a:pt x="12336" y="4641"/>
                  </a:lnTo>
                  <a:lnTo>
                    <a:pt x="11151" y="3556"/>
                  </a:lnTo>
                  <a:lnTo>
                    <a:pt x="12522" y="2057"/>
                  </a:lnTo>
                  <a:lnTo>
                    <a:pt x="12699" y="1864"/>
                  </a:lnTo>
                  <a:lnTo>
                    <a:pt x="12936" y="1607"/>
                  </a:lnTo>
                  <a:lnTo>
                    <a:pt x="13111" y="1415"/>
                  </a:lnTo>
                  <a:lnTo>
                    <a:pt x="13412" y="1086"/>
                  </a:lnTo>
                  <a:cubicBezTo>
                    <a:pt x="13477" y="1014"/>
                    <a:pt x="13567" y="974"/>
                    <a:pt x="13665" y="969"/>
                  </a:cubicBezTo>
                  <a:cubicBezTo>
                    <a:pt x="13671" y="968"/>
                    <a:pt x="13675" y="968"/>
                    <a:pt x="13682" y="968"/>
                  </a:cubicBezTo>
                  <a:close/>
                  <a:moveTo>
                    <a:pt x="11984" y="929"/>
                  </a:moveTo>
                  <a:cubicBezTo>
                    <a:pt x="12118" y="929"/>
                    <a:pt x="12250" y="977"/>
                    <a:pt x="12356" y="1075"/>
                  </a:cubicBezTo>
                  <a:lnTo>
                    <a:pt x="12742" y="1429"/>
                  </a:lnTo>
                  <a:lnTo>
                    <a:pt x="12506" y="1687"/>
                  </a:lnTo>
                  <a:lnTo>
                    <a:pt x="12119" y="1333"/>
                  </a:lnTo>
                  <a:cubicBezTo>
                    <a:pt x="12081" y="1298"/>
                    <a:pt x="12032" y="1280"/>
                    <a:pt x="11984" y="1280"/>
                  </a:cubicBezTo>
                  <a:cubicBezTo>
                    <a:pt x="11931" y="1280"/>
                    <a:pt x="11875" y="1301"/>
                    <a:pt x="11837" y="1346"/>
                  </a:cubicBezTo>
                  <a:lnTo>
                    <a:pt x="8080" y="5447"/>
                  </a:lnTo>
                  <a:cubicBezTo>
                    <a:pt x="8045" y="5485"/>
                    <a:pt x="7999" y="5503"/>
                    <a:pt x="7952" y="5503"/>
                  </a:cubicBezTo>
                  <a:cubicBezTo>
                    <a:pt x="7909" y="5503"/>
                    <a:pt x="7867" y="5488"/>
                    <a:pt x="7832" y="5458"/>
                  </a:cubicBezTo>
                  <a:cubicBezTo>
                    <a:pt x="7761" y="5392"/>
                    <a:pt x="7757" y="5280"/>
                    <a:pt x="7822" y="5210"/>
                  </a:cubicBezTo>
                  <a:lnTo>
                    <a:pt x="11580" y="1109"/>
                  </a:lnTo>
                  <a:cubicBezTo>
                    <a:pt x="11687" y="991"/>
                    <a:pt x="11836" y="929"/>
                    <a:pt x="11984" y="929"/>
                  </a:cubicBezTo>
                  <a:close/>
                  <a:moveTo>
                    <a:pt x="10974" y="3748"/>
                  </a:moveTo>
                  <a:lnTo>
                    <a:pt x="12159" y="4834"/>
                  </a:lnTo>
                  <a:lnTo>
                    <a:pt x="3517" y="14268"/>
                  </a:lnTo>
                  <a:lnTo>
                    <a:pt x="3188" y="14627"/>
                  </a:lnTo>
                  <a:cubicBezTo>
                    <a:pt x="3127" y="14694"/>
                    <a:pt x="3045" y="14733"/>
                    <a:pt x="2962" y="14743"/>
                  </a:cubicBezTo>
                  <a:cubicBezTo>
                    <a:pt x="2947" y="14745"/>
                    <a:pt x="2933" y="14745"/>
                    <a:pt x="2919" y="14745"/>
                  </a:cubicBezTo>
                  <a:cubicBezTo>
                    <a:pt x="2830" y="14745"/>
                    <a:pt x="2742" y="14714"/>
                    <a:pt x="2672" y="14650"/>
                  </a:cubicBezTo>
                  <a:lnTo>
                    <a:pt x="2025" y="14058"/>
                  </a:lnTo>
                  <a:cubicBezTo>
                    <a:pt x="1942" y="13983"/>
                    <a:pt x="1904" y="13877"/>
                    <a:pt x="1909" y="13774"/>
                  </a:cubicBezTo>
                  <a:cubicBezTo>
                    <a:pt x="1911" y="13691"/>
                    <a:pt x="1942" y="13608"/>
                    <a:pt x="2002" y="13542"/>
                  </a:cubicBezTo>
                  <a:lnTo>
                    <a:pt x="2331" y="13184"/>
                  </a:lnTo>
                  <a:lnTo>
                    <a:pt x="10974" y="3748"/>
                  </a:lnTo>
                  <a:close/>
                  <a:moveTo>
                    <a:pt x="1718" y="14075"/>
                  </a:moveTo>
                  <a:cubicBezTo>
                    <a:pt x="1751" y="14139"/>
                    <a:pt x="1794" y="14197"/>
                    <a:pt x="1849" y="14249"/>
                  </a:cubicBezTo>
                  <a:lnTo>
                    <a:pt x="2496" y="14842"/>
                  </a:lnTo>
                  <a:cubicBezTo>
                    <a:pt x="2551" y="14893"/>
                    <a:pt x="2614" y="14932"/>
                    <a:pt x="2681" y="14957"/>
                  </a:cubicBezTo>
                  <a:lnTo>
                    <a:pt x="1102" y="16147"/>
                  </a:lnTo>
                  <a:lnTo>
                    <a:pt x="672" y="15754"/>
                  </a:lnTo>
                  <a:lnTo>
                    <a:pt x="1718" y="14075"/>
                  </a:lnTo>
                  <a:close/>
                  <a:moveTo>
                    <a:pt x="14930" y="1"/>
                  </a:moveTo>
                  <a:cubicBezTo>
                    <a:pt x="14921" y="1"/>
                    <a:pt x="14913" y="1"/>
                    <a:pt x="14904" y="1"/>
                  </a:cubicBezTo>
                  <a:cubicBezTo>
                    <a:pt x="14739" y="8"/>
                    <a:pt x="14587" y="80"/>
                    <a:pt x="14476" y="200"/>
                  </a:cubicBezTo>
                  <a:lnTo>
                    <a:pt x="13954" y="769"/>
                  </a:lnTo>
                  <a:cubicBezTo>
                    <a:pt x="13872" y="728"/>
                    <a:pt x="13781" y="707"/>
                    <a:pt x="13686" y="707"/>
                  </a:cubicBezTo>
                  <a:cubicBezTo>
                    <a:pt x="13676" y="707"/>
                    <a:pt x="13665" y="707"/>
                    <a:pt x="13654" y="708"/>
                  </a:cubicBezTo>
                  <a:cubicBezTo>
                    <a:pt x="13487" y="715"/>
                    <a:pt x="13333" y="787"/>
                    <a:pt x="13219" y="910"/>
                  </a:cubicBezTo>
                  <a:lnTo>
                    <a:pt x="12918" y="1236"/>
                  </a:lnTo>
                  <a:lnTo>
                    <a:pt x="12531" y="881"/>
                  </a:lnTo>
                  <a:cubicBezTo>
                    <a:pt x="12382" y="745"/>
                    <a:pt x="12187" y="670"/>
                    <a:pt x="11983" y="670"/>
                  </a:cubicBezTo>
                  <a:cubicBezTo>
                    <a:pt x="11757" y="670"/>
                    <a:pt x="11538" y="764"/>
                    <a:pt x="11386" y="932"/>
                  </a:cubicBezTo>
                  <a:lnTo>
                    <a:pt x="7630" y="5034"/>
                  </a:lnTo>
                  <a:cubicBezTo>
                    <a:pt x="7467" y="5210"/>
                    <a:pt x="7479" y="5488"/>
                    <a:pt x="7657" y="5650"/>
                  </a:cubicBezTo>
                  <a:cubicBezTo>
                    <a:pt x="7739" y="5724"/>
                    <a:pt x="7842" y="5764"/>
                    <a:pt x="7952" y="5764"/>
                  </a:cubicBezTo>
                  <a:cubicBezTo>
                    <a:pt x="8074" y="5764"/>
                    <a:pt x="8191" y="5713"/>
                    <a:pt x="8273" y="5624"/>
                  </a:cubicBezTo>
                  <a:lnTo>
                    <a:pt x="11989" y="1567"/>
                  </a:lnTo>
                  <a:lnTo>
                    <a:pt x="12331" y="1881"/>
                  </a:lnTo>
                  <a:lnTo>
                    <a:pt x="10872" y="3476"/>
                  </a:lnTo>
                  <a:lnTo>
                    <a:pt x="1811" y="13365"/>
                  </a:lnTo>
                  <a:cubicBezTo>
                    <a:pt x="1726" y="13456"/>
                    <a:pt x="1676" y="13565"/>
                    <a:pt x="1658" y="13678"/>
                  </a:cubicBezTo>
                  <a:cubicBezTo>
                    <a:pt x="1656" y="13679"/>
                    <a:pt x="1656" y="13679"/>
                    <a:pt x="1656" y="13680"/>
                  </a:cubicBezTo>
                  <a:lnTo>
                    <a:pt x="118" y="16148"/>
                  </a:lnTo>
                  <a:cubicBezTo>
                    <a:pt x="1" y="16338"/>
                    <a:pt x="28" y="16576"/>
                    <a:pt x="184" y="16717"/>
                  </a:cubicBezTo>
                  <a:cubicBezTo>
                    <a:pt x="266" y="16791"/>
                    <a:pt x="368" y="16828"/>
                    <a:pt x="475" y="16828"/>
                  </a:cubicBezTo>
                  <a:cubicBezTo>
                    <a:pt x="573" y="16828"/>
                    <a:pt x="671" y="16797"/>
                    <a:pt x="756" y="16734"/>
                  </a:cubicBezTo>
                  <a:lnTo>
                    <a:pt x="3080" y="14982"/>
                  </a:lnTo>
                  <a:cubicBezTo>
                    <a:pt x="3081" y="14982"/>
                    <a:pt x="3081" y="14982"/>
                    <a:pt x="3082" y="14981"/>
                  </a:cubicBezTo>
                  <a:cubicBezTo>
                    <a:pt x="3193" y="14953"/>
                    <a:pt x="3299" y="14892"/>
                    <a:pt x="3381" y="14802"/>
                  </a:cubicBezTo>
                  <a:lnTo>
                    <a:pt x="12439" y="4912"/>
                  </a:lnTo>
                  <a:cubicBezTo>
                    <a:pt x="12441" y="4911"/>
                    <a:pt x="12442" y="4909"/>
                    <a:pt x="12442" y="4907"/>
                  </a:cubicBezTo>
                  <a:lnTo>
                    <a:pt x="14788" y="2347"/>
                  </a:lnTo>
                  <a:cubicBezTo>
                    <a:pt x="14901" y="2225"/>
                    <a:pt x="14960" y="2063"/>
                    <a:pt x="14953" y="1897"/>
                  </a:cubicBezTo>
                  <a:cubicBezTo>
                    <a:pt x="14948" y="1791"/>
                    <a:pt x="14917" y="1690"/>
                    <a:pt x="14865" y="1602"/>
                  </a:cubicBezTo>
                  <a:lnTo>
                    <a:pt x="15385" y="1034"/>
                  </a:lnTo>
                  <a:cubicBezTo>
                    <a:pt x="15617" y="784"/>
                    <a:pt x="15599" y="392"/>
                    <a:pt x="15349" y="162"/>
                  </a:cubicBezTo>
                  <a:cubicBezTo>
                    <a:pt x="15233" y="57"/>
                    <a:pt x="15087" y="1"/>
                    <a:pt x="1493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0" name="Google Shape;7597;p68"/>
          <p:cNvGrpSpPr/>
          <p:nvPr/>
        </p:nvGrpSpPr>
        <p:grpSpPr>
          <a:xfrm>
            <a:off x="7925322" y="142966"/>
            <a:ext cx="1176677" cy="1108365"/>
            <a:chOff x="884783" y="1936005"/>
            <a:chExt cx="1176677" cy="1108365"/>
          </a:xfrm>
        </p:grpSpPr>
        <p:sp>
          <p:nvSpPr>
            <p:cNvPr id="121" name="Google Shape;7598;p68"/>
            <p:cNvSpPr/>
            <p:nvPr/>
          </p:nvSpPr>
          <p:spPr>
            <a:xfrm>
              <a:off x="1224114" y="2034571"/>
              <a:ext cx="831808" cy="964241"/>
            </a:xfrm>
            <a:custGeom>
              <a:avLst/>
              <a:gdLst/>
              <a:ahLst/>
              <a:cxnLst/>
              <a:rect l="l" t="t" r="r" b="b"/>
              <a:pathLst>
                <a:path w="25681" h="29772" extrusionOk="0">
                  <a:moveTo>
                    <a:pt x="10712" y="0"/>
                  </a:moveTo>
                  <a:cubicBezTo>
                    <a:pt x="9767" y="0"/>
                    <a:pt x="8874" y="569"/>
                    <a:pt x="8502" y="1497"/>
                  </a:cubicBezTo>
                  <a:lnTo>
                    <a:pt x="6801" y="5738"/>
                  </a:lnTo>
                  <a:lnTo>
                    <a:pt x="6691" y="6016"/>
                  </a:lnTo>
                  <a:lnTo>
                    <a:pt x="6589" y="6266"/>
                  </a:lnTo>
                  <a:lnTo>
                    <a:pt x="5509" y="8962"/>
                  </a:lnTo>
                  <a:lnTo>
                    <a:pt x="466" y="21551"/>
                  </a:lnTo>
                  <a:cubicBezTo>
                    <a:pt x="0" y="22714"/>
                    <a:pt x="517" y="24024"/>
                    <a:pt x="1617" y="24567"/>
                  </a:cubicBezTo>
                  <a:cubicBezTo>
                    <a:pt x="1697" y="24608"/>
                    <a:pt x="1780" y="24644"/>
                    <a:pt x="1866" y="24675"/>
                  </a:cubicBezTo>
                  <a:lnTo>
                    <a:pt x="4186" y="25515"/>
                  </a:lnTo>
                  <a:lnTo>
                    <a:pt x="13218" y="28789"/>
                  </a:lnTo>
                  <a:lnTo>
                    <a:pt x="15538" y="29628"/>
                  </a:lnTo>
                  <a:cubicBezTo>
                    <a:pt x="15625" y="29661"/>
                    <a:pt x="15711" y="29685"/>
                    <a:pt x="15799" y="29706"/>
                  </a:cubicBezTo>
                  <a:cubicBezTo>
                    <a:pt x="15983" y="29751"/>
                    <a:pt x="16168" y="29772"/>
                    <a:pt x="16351" y="29772"/>
                  </a:cubicBezTo>
                  <a:cubicBezTo>
                    <a:pt x="17115" y="29772"/>
                    <a:pt x="17840" y="29401"/>
                    <a:pt x="18285" y="28778"/>
                  </a:cubicBezTo>
                  <a:cubicBezTo>
                    <a:pt x="18407" y="28610"/>
                    <a:pt x="18507" y="28420"/>
                    <a:pt x="18583" y="28217"/>
                  </a:cubicBezTo>
                  <a:cubicBezTo>
                    <a:pt x="18595" y="28186"/>
                    <a:pt x="18605" y="28157"/>
                    <a:pt x="18613" y="28126"/>
                  </a:cubicBezTo>
                  <a:lnTo>
                    <a:pt x="22804" y="15226"/>
                  </a:lnTo>
                  <a:lnTo>
                    <a:pt x="23878" y="11921"/>
                  </a:lnTo>
                  <a:lnTo>
                    <a:pt x="25286" y="7576"/>
                  </a:lnTo>
                  <a:cubicBezTo>
                    <a:pt x="25681" y="6355"/>
                    <a:pt x="25038" y="5041"/>
                    <a:pt x="23831" y="4602"/>
                  </a:cubicBezTo>
                  <a:lnTo>
                    <a:pt x="11523" y="144"/>
                  </a:lnTo>
                  <a:cubicBezTo>
                    <a:pt x="11256" y="47"/>
                    <a:pt x="10982" y="0"/>
                    <a:pt x="1071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" name="Google Shape;7599;p68"/>
            <p:cNvSpPr/>
            <p:nvPr/>
          </p:nvSpPr>
          <p:spPr>
            <a:xfrm>
              <a:off x="1926485" y="2458570"/>
              <a:ext cx="47192" cy="41650"/>
            </a:xfrm>
            <a:custGeom>
              <a:avLst/>
              <a:gdLst/>
              <a:ahLst/>
              <a:cxnLst/>
              <a:rect l="l" t="t" r="r" b="b"/>
              <a:pathLst>
                <a:path w="1457" h="1286" extrusionOk="0">
                  <a:moveTo>
                    <a:pt x="727" y="0"/>
                  </a:moveTo>
                  <a:cubicBezTo>
                    <a:pt x="600" y="0"/>
                    <a:pt x="471" y="39"/>
                    <a:pt x="358" y="119"/>
                  </a:cubicBezTo>
                  <a:cubicBezTo>
                    <a:pt x="70" y="323"/>
                    <a:pt x="0" y="725"/>
                    <a:pt x="205" y="1013"/>
                  </a:cubicBezTo>
                  <a:cubicBezTo>
                    <a:pt x="329" y="1190"/>
                    <a:pt x="528" y="1285"/>
                    <a:pt x="730" y="1285"/>
                  </a:cubicBezTo>
                  <a:cubicBezTo>
                    <a:pt x="858" y="1285"/>
                    <a:pt x="987" y="1247"/>
                    <a:pt x="1099" y="1168"/>
                  </a:cubicBezTo>
                  <a:cubicBezTo>
                    <a:pt x="1387" y="963"/>
                    <a:pt x="1457" y="563"/>
                    <a:pt x="1252" y="273"/>
                  </a:cubicBezTo>
                  <a:cubicBezTo>
                    <a:pt x="1127" y="95"/>
                    <a:pt x="929" y="0"/>
                    <a:pt x="72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" name="Google Shape;7600;p68"/>
            <p:cNvSpPr/>
            <p:nvPr/>
          </p:nvSpPr>
          <p:spPr>
            <a:xfrm>
              <a:off x="1864197" y="2630307"/>
              <a:ext cx="47322" cy="41618"/>
            </a:xfrm>
            <a:custGeom>
              <a:avLst/>
              <a:gdLst/>
              <a:ahLst/>
              <a:cxnLst/>
              <a:rect l="l" t="t" r="r" b="b"/>
              <a:pathLst>
                <a:path w="1461" h="1285" extrusionOk="0">
                  <a:moveTo>
                    <a:pt x="729" y="1"/>
                  </a:moveTo>
                  <a:cubicBezTo>
                    <a:pt x="601" y="1"/>
                    <a:pt x="472" y="39"/>
                    <a:pt x="360" y="118"/>
                  </a:cubicBezTo>
                  <a:cubicBezTo>
                    <a:pt x="70" y="323"/>
                    <a:pt x="1" y="723"/>
                    <a:pt x="205" y="1013"/>
                  </a:cubicBezTo>
                  <a:cubicBezTo>
                    <a:pt x="330" y="1190"/>
                    <a:pt x="529" y="1285"/>
                    <a:pt x="731" y="1285"/>
                  </a:cubicBezTo>
                  <a:cubicBezTo>
                    <a:pt x="858" y="1285"/>
                    <a:pt x="987" y="1247"/>
                    <a:pt x="1100" y="1167"/>
                  </a:cubicBezTo>
                  <a:cubicBezTo>
                    <a:pt x="1391" y="963"/>
                    <a:pt x="1460" y="562"/>
                    <a:pt x="1255" y="273"/>
                  </a:cubicBezTo>
                  <a:cubicBezTo>
                    <a:pt x="1129" y="96"/>
                    <a:pt x="930" y="1"/>
                    <a:pt x="72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" name="Google Shape;7601;p68"/>
            <p:cNvSpPr/>
            <p:nvPr/>
          </p:nvSpPr>
          <p:spPr>
            <a:xfrm>
              <a:off x="1884960" y="2573072"/>
              <a:ext cx="47257" cy="41618"/>
            </a:xfrm>
            <a:custGeom>
              <a:avLst/>
              <a:gdLst/>
              <a:ahLst/>
              <a:cxnLst/>
              <a:rect l="l" t="t" r="r" b="b"/>
              <a:pathLst>
                <a:path w="1459" h="1285" extrusionOk="0">
                  <a:moveTo>
                    <a:pt x="729" y="0"/>
                  </a:moveTo>
                  <a:cubicBezTo>
                    <a:pt x="601" y="0"/>
                    <a:pt x="472" y="38"/>
                    <a:pt x="359" y="117"/>
                  </a:cubicBezTo>
                  <a:cubicBezTo>
                    <a:pt x="70" y="322"/>
                    <a:pt x="0" y="722"/>
                    <a:pt x="205" y="1012"/>
                  </a:cubicBezTo>
                  <a:cubicBezTo>
                    <a:pt x="330" y="1189"/>
                    <a:pt x="528" y="1284"/>
                    <a:pt x="730" y="1284"/>
                  </a:cubicBezTo>
                  <a:cubicBezTo>
                    <a:pt x="858" y="1284"/>
                    <a:pt x="987" y="1246"/>
                    <a:pt x="1099" y="1167"/>
                  </a:cubicBezTo>
                  <a:cubicBezTo>
                    <a:pt x="1390" y="962"/>
                    <a:pt x="1458" y="562"/>
                    <a:pt x="1254" y="272"/>
                  </a:cubicBezTo>
                  <a:cubicBezTo>
                    <a:pt x="1129" y="95"/>
                    <a:pt x="930" y="0"/>
                    <a:pt x="72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" name="Google Shape;7602;p68"/>
            <p:cNvSpPr/>
            <p:nvPr/>
          </p:nvSpPr>
          <p:spPr>
            <a:xfrm>
              <a:off x="1822769" y="2744809"/>
              <a:ext cx="47225" cy="41618"/>
            </a:xfrm>
            <a:custGeom>
              <a:avLst/>
              <a:gdLst/>
              <a:ahLst/>
              <a:cxnLst/>
              <a:rect l="l" t="t" r="r" b="b"/>
              <a:pathLst>
                <a:path w="1458" h="1285" extrusionOk="0">
                  <a:moveTo>
                    <a:pt x="728" y="1"/>
                  </a:moveTo>
                  <a:cubicBezTo>
                    <a:pt x="600" y="1"/>
                    <a:pt x="471" y="39"/>
                    <a:pt x="358" y="118"/>
                  </a:cubicBezTo>
                  <a:cubicBezTo>
                    <a:pt x="70" y="323"/>
                    <a:pt x="1" y="723"/>
                    <a:pt x="205" y="1013"/>
                  </a:cubicBezTo>
                  <a:cubicBezTo>
                    <a:pt x="329" y="1190"/>
                    <a:pt x="528" y="1284"/>
                    <a:pt x="730" y="1284"/>
                  </a:cubicBezTo>
                  <a:cubicBezTo>
                    <a:pt x="858" y="1284"/>
                    <a:pt x="987" y="1246"/>
                    <a:pt x="1100" y="1168"/>
                  </a:cubicBezTo>
                  <a:cubicBezTo>
                    <a:pt x="1388" y="962"/>
                    <a:pt x="1457" y="563"/>
                    <a:pt x="1253" y="273"/>
                  </a:cubicBezTo>
                  <a:cubicBezTo>
                    <a:pt x="1129" y="96"/>
                    <a:pt x="930" y="1"/>
                    <a:pt x="72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7603;p68"/>
            <p:cNvSpPr/>
            <p:nvPr/>
          </p:nvSpPr>
          <p:spPr>
            <a:xfrm>
              <a:off x="1843499" y="2687574"/>
              <a:ext cx="47225" cy="41618"/>
            </a:xfrm>
            <a:custGeom>
              <a:avLst/>
              <a:gdLst/>
              <a:ahLst/>
              <a:cxnLst/>
              <a:rect l="l" t="t" r="r" b="b"/>
              <a:pathLst>
                <a:path w="1458" h="1285" extrusionOk="0">
                  <a:moveTo>
                    <a:pt x="729" y="0"/>
                  </a:moveTo>
                  <a:cubicBezTo>
                    <a:pt x="601" y="0"/>
                    <a:pt x="472" y="38"/>
                    <a:pt x="360" y="118"/>
                  </a:cubicBezTo>
                  <a:cubicBezTo>
                    <a:pt x="71" y="322"/>
                    <a:pt x="1" y="723"/>
                    <a:pt x="205" y="1012"/>
                  </a:cubicBezTo>
                  <a:cubicBezTo>
                    <a:pt x="331" y="1189"/>
                    <a:pt x="529" y="1284"/>
                    <a:pt x="731" y="1284"/>
                  </a:cubicBezTo>
                  <a:cubicBezTo>
                    <a:pt x="859" y="1284"/>
                    <a:pt x="988" y="1246"/>
                    <a:pt x="1100" y="1167"/>
                  </a:cubicBezTo>
                  <a:cubicBezTo>
                    <a:pt x="1390" y="961"/>
                    <a:pt x="1458" y="562"/>
                    <a:pt x="1255" y="272"/>
                  </a:cubicBezTo>
                  <a:cubicBezTo>
                    <a:pt x="1129" y="95"/>
                    <a:pt x="930" y="0"/>
                    <a:pt x="72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7604;p68"/>
            <p:cNvSpPr/>
            <p:nvPr/>
          </p:nvSpPr>
          <p:spPr>
            <a:xfrm>
              <a:off x="1830348" y="2914863"/>
              <a:ext cx="6770" cy="17748"/>
            </a:xfrm>
            <a:custGeom>
              <a:avLst/>
              <a:gdLst/>
              <a:ahLst/>
              <a:cxnLst/>
              <a:rect l="l" t="t" r="r" b="b"/>
              <a:pathLst>
                <a:path w="209" h="548" extrusionOk="0">
                  <a:moveTo>
                    <a:pt x="208" y="1"/>
                  </a:moveTo>
                  <a:cubicBezTo>
                    <a:pt x="63" y="147"/>
                    <a:pt x="1" y="350"/>
                    <a:pt x="31" y="547"/>
                  </a:cubicBezTo>
                  <a:lnTo>
                    <a:pt x="20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7605;p68"/>
            <p:cNvSpPr/>
            <p:nvPr/>
          </p:nvSpPr>
          <p:spPr>
            <a:xfrm>
              <a:off x="1781243" y="2859279"/>
              <a:ext cx="47322" cy="41618"/>
            </a:xfrm>
            <a:custGeom>
              <a:avLst/>
              <a:gdLst/>
              <a:ahLst/>
              <a:cxnLst/>
              <a:rect l="l" t="t" r="r" b="b"/>
              <a:pathLst>
                <a:path w="1461" h="1285" extrusionOk="0">
                  <a:moveTo>
                    <a:pt x="729" y="1"/>
                  </a:moveTo>
                  <a:cubicBezTo>
                    <a:pt x="601" y="1"/>
                    <a:pt x="472" y="39"/>
                    <a:pt x="360" y="118"/>
                  </a:cubicBezTo>
                  <a:cubicBezTo>
                    <a:pt x="70" y="323"/>
                    <a:pt x="1" y="723"/>
                    <a:pt x="205" y="1013"/>
                  </a:cubicBezTo>
                  <a:cubicBezTo>
                    <a:pt x="330" y="1190"/>
                    <a:pt x="529" y="1284"/>
                    <a:pt x="730" y="1284"/>
                  </a:cubicBezTo>
                  <a:cubicBezTo>
                    <a:pt x="858" y="1284"/>
                    <a:pt x="987" y="1246"/>
                    <a:pt x="1100" y="1167"/>
                  </a:cubicBezTo>
                  <a:cubicBezTo>
                    <a:pt x="1391" y="963"/>
                    <a:pt x="1460" y="561"/>
                    <a:pt x="1254" y="271"/>
                  </a:cubicBezTo>
                  <a:cubicBezTo>
                    <a:pt x="1129" y="95"/>
                    <a:pt x="931" y="1"/>
                    <a:pt x="72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7606;p68"/>
            <p:cNvSpPr/>
            <p:nvPr/>
          </p:nvSpPr>
          <p:spPr>
            <a:xfrm>
              <a:off x="1852018" y="2863587"/>
              <a:ext cx="1684" cy="5247"/>
            </a:xfrm>
            <a:custGeom>
              <a:avLst/>
              <a:gdLst/>
              <a:ahLst/>
              <a:cxnLst/>
              <a:rect l="l" t="t" r="r" b="b"/>
              <a:pathLst>
                <a:path w="52" h="162" extrusionOk="0">
                  <a:moveTo>
                    <a:pt x="52" y="1"/>
                  </a:moveTo>
                  <a:cubicBezTo>
                    <a:pt x="29" y="52"/>
                    <a:pt x="9" y="106"/>
                    <a:pt x="1" y="161"/>
                  </a:cubicBezTo>
                  <a:lnTo>
                    <a:pt x="52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7607;p68"/>
            <p:cNvSpPr/>
            <p:nvPr/>
          </p:nvSpPr>
          <p:spPr>
            <a:xfrm>
              <a:off x="1802038" y="2802077"/>
              <a:ext cx="47225" cy="41618"/>
            </a:xfrm>
            <a:custGeom>
              <a:avLst/>
              <a:gdLst/>
              <a:ahLst/>
              <a:cxnLst/>
              <a:rect l="l" t="t" r="r" b="b"/>
              <a:pathLst>
                <a:path w="1458" h="1285" extrusionOk="0">
                  <a:moveTo>
                    <a:pt x="727" y="1"/>
                  </a:moveTo>
                  <a:cubicBezTo>
                    <a:pt x="599" y="1"/>
                    <a:pt x="470" y="39"/>
                    <a:pt x="358" y="118"/>
                  </a:cubicBezTo>
                  <a:cubicBezTo>
                    <a:pt x="68" y="322"/>
                    <a:pt x="0" y="723"/>
                    <a:pt x="203" y="1012"/>
                  </a:cubicBezTo>
                  <a:cubicBezTo>
                    <a:pt x="329" y="1190"/>
                    <a:pt x="528" y="1285"/>
                    <a:pt x="729" y="1285"/>
                  </a:cubicBezTo>
                  <a:cubicBezTo>
                    <a:pt x="857" y="1285"/>
                    <a:pt x="986" y="1246"/>
                    <a:pt x="1098" y="1167"/>
                  </a:cubicBezTo>
                  <a:cubicBezTo>
                    <a:pt x="1387" y="963"/>
                    <a:pt x="1457" y="562"/>
                    <a:pt x="1253" y="273"/>
                  </a:cubicBezTo>
                  <a:cubicBezTo>
                    <a:pt x="1127" y="95"/>
                    <a:pt x="929" y="1"/>
                    <a:pt x="72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7608;p68"/>
            <p:cNvSpPr/>
            <p:nvPr/>
          </p:nvSpPr>
          <p:spPr>
            <a:xfrm>
              <a:off x="1741693" y="2973814"/>
              <a:ext cx="42431" cy="25100"/>
            </a:xfrm>
            <a:custGeom>
              <a:avLst/>
              <a:gdLst/>
              <a:ahLst/>
              <a:cxnLst/>
              <a:rect l="l" t="t" r="r" b="b"/>
              <a:pathLst>
                <a:path w="1310" h="775" extrusionOk="0">
                  <a:moveTo>
                    <a:pt x="670" y="0"/>
                  </a:moveTo>
                  <a:cubicBezTo>
                    <a:pt x="542" y="0"/>
                    <a:pt x="413" y="38"/>
                    <a:pt x="302" y="117"/>
                  </a:cubicBezTo>
                  <a:cubicBezTo>
                    <a:pt x="91" y="265"/>
                    <a:pt x="1" y="513"/>
                    <a:pt x="42" y="751"/>
                  </a:cubicBezTo>
                  <a:cubicBezTo>
                    <a:pt x="153" y="766"/>
                    <a:pt x="264" y="774"/>
                    <a:pt x="373" y="774"/>
                  </a:cubicBezTo>
                  <a:cubicBezTo>
                    <a:pt x="698" y="774"/>
                    <a:pt x="1016" y="707"/>
                    <a:pt x="1310" y="582"/>
                  </a:cubicBezTo>
                  <a:cubicBezTo>
                    <a:pt x="1298" y="474"/>
                    <a:pt x="1263" y="367"/>
                    <a:pt x="1196" y="272"/>
                  </a:cubicBezTo>
                  <a:cubicBezTo>
                    <a:pt x="1071" y="95"/>
                    <a:pt x="872" y="0"/>
                    <a:pt x="67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7609;p68"/>
            <p:cNvSpPr/>
            <p:nvPr/>
          </p:nvSpPr>
          <p:spPr>
            <a:xfrm>
              <a:off x="1947216" y="2401367"/>
              <a:ext cx="47225" cy="41586"/>
            </a:xfrm>
            <a:custGeom>
              <a:avLst/>
              <a:gdLst/>
              <a:ahLst/>
              <a:cxnLst/>
              <a:rect l="l" t="t" r="r" b="b"/>
              <a:pathLst>
                <a:path w="1458" h="1284" extrusionOk="0">
                  <a:moveTo>
                    <a:pt x="729" y="0"/>
                  </a:moveTo>
                  <a:cubicBezTo>
                    <a:pt x="601" y="0"/>
                    <a:pt x="472" y="38"/>
                    <a:pt x="360" y="117"/>
                  </a:cubicBezTo>
                  <a:cubicBezTo>
                    <a:pt x="69" y="322"/>
                    <a:pt x="1" y="723"/>
                    <a:pt x="205" y="1012"/>
                  </a:cubicBezTo>
                  <a:cubicBezTo>
                    <a:pt x="330" y="1189"/>
                    <a:pt x="529" y="1284"/>
                    <a:pt x="730" y="1284"/>
                  </a:cubicBezTo>
                  <a:cubicBezTo>
                    <a:pt x="858" y="1284"/>
                    <a:pt x="987" y="1246"/>
                    <a:pt x="1099" y="1166"/>
                  </a:cubicBezTo>
                  <a:cubicBezTo>
                    <a:pt x="1388" y="962"/>
                    <a:pt x="1457" y="561"/>
                    <a:pt x="1254" y="272"/>
                  </a:cubicBezTo>
                  <a:cubicBezTo>
                    <a:pt x="1129" y="95"/>
                    <a:pt x="930" y="0"/>
                    <a:pt x="72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7610;p68"/>
            <p:cNvSpPr/>
            <p:nvPr/>
          </p:nvSpPr>
          <p:spPr>
            <a:xfrm>
              <a:off x="1905723" y="2515869"/>
              <a:ext cx="47225" cy="41586"/>
            </a:xfrm>
            <a:custGeom>
              <a:avLst/>
              <a:gdLst/>
              <a:ahLst/>
              <a:cxnLst/>
              <a:rect l="l" t="t" r="r" b="b"/>
              <a:pathLst>
                <a:path w="1458" h="1284" extrusionOk="0">
                  <a:moveTo>
                    <a:pt x="728" y="1"/>
                  </a:moveTo>
                  <a:cubicBezTo>
                    <a:pt x="600" y="1"/>
                    <a:pt x="471" y="38"/>
                    <a:pt x="359" y="117"/>
                  </a:cubicBezTo>
                  <a:cubicBezTo>
                    <a:pt x="69" y="322"/>
                    <a:pt x="1" y="721"/>
                    <a:pt x="204" y="1012"/>
                  </a:cubicBezTo>
                  <a:cubicBezTo>
                    <a:pt x="329" y="1189"/>
                    <a:pt x="528" y="1284"/>
                    <a:pt x="730" y="1284"/>
                  </a:cubicBezTo>
                  <a:cubicBezTo>
                    <a:pt x="858" y="1284"/>
                    <a:pt x="987" y="1246"/>
                    <a:pt x="1098" y="1167"/>
                  </a:cubicBezTo>
                  <a:cubicBezTo>
                    <a:pt x="1388" y="962"/>
                    <a:pt x="1458" y="562"/>
                    <a:pt x="1253" y="272"/>
                  </a:cubicBezTo>
                  <a:cubicBezTo>
                    <a:pt x="1128" y="95"/>
                    <a:pt x="930" y="1"/>
                    <a:pt x="72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7611;p68"/>
            <p:cNvSpPr/>
            <p:nvPr/>
          </p:nvSpPr>
          <p:spPr>
            <a:xfrm>
              <a:off x="1838122" y="2523676"/>
              <a:ext cx="47225" cy="41618"/>
            </a:xfrm>
            <a:custGeom>
              <a:avLst/>
              <a:gdLst/>
              <a:ahLst/>
              <a:cxnLst/>
              <a:rect l="l" t="t" r="r" b="b"/>
              <a:pathLst>
                <a:path w="1458" h="1285" extrusionOk="0">
                  <a:moveTo>
                    <a:pt x="728" y="1"/>
                  </a:moveTo>
                  <a:cubicBezTo>
                    <a:pt x="600" y="1"/>
                    <a:pt x="471" y="39"/>
                    <a:pt x="359" y="118"/>
                  </a:cubicBezTo>
                  <a:cubicBezTo>
                    <a:pt x="69" y="322"/>
                    <a:pt x="1" y="724"/>
                    <a:pt x="204" y="1012"/>
                  </a:cubicBezTo>
                  <a:cubicBezTo>
                    <a:pt x="329" y="1189"/>
                    <a:pt x="528" y="1284"/>
                    <a:pt x="730" y="1284"/>
                  </a:cubicBezTo>
                  <a:cubicBezTo>
                    <a:pt x="858" y="1284"/>
                    <a:pt x="987" y="1246"/>
                    <a:pt x="1098" y="1167"/>
                  </a:cubicBezTo>
                  <a:cubicBezTo>
                    <a:pt x="1388" y="962"/>
                    <a:pt x="1458" y="562"/>
                    <a:pt x="1253" y="272"/>
                  </a:cubicBezTo>
                  <a:cubicBezTo>
                    <a:pt x="1128" y="95"/>
                    <a:pt x="930" y="1"/>
                    <a:pt x="72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7612;p68"/>
            <p:cNvSpPr/>
            <p:nvPr/>
          </p:nvSpPr>
          <p:spPr>
            <a:xfrm>
              <a:off x="1858820" y="2466441"/>
              <a:ext cx="47257" cy="41586"/>
            </a:xfrm>
            <a:custGeom>
              <a:avLst/>
              <a:gdLst/>
              <a:ahLst/>
              <a:cxnLst/>
              <a:rect l="l" t="t" r="r" b="b"/>
              <a:pathLst>
                <a:path w="1459" h="1284" extrusionOk="0">
                  <a:moveTo>
                    <a:pt x="728" y="0"/>
                  </a:moveTo>
                  <a:cubicBezTo>
                    <a:pt x="600" y="0"/>
                    <a:pt x="471" y="38"/>
                    <a:pt x="359" y="117"/>
                  </a:cubicBezTo>
                  <a:cubicBezTo>
                    <a:pt x="69" y="321"/>
                    <a:pt x="1" y="722"/>
                    <a:pt x="204" y="1011"/>
                  </a:cubicBezTo>
                  <a:cubicBezTo>
                    <a:pt x="329" y="1189"/>
                    <a:pt x="528" y="1284"/>
                    <a:pt x="730" y="1284"/>
                  </a:cubicBezTo>
                  <a:cubicBezTo>
                    <a:pt x="858" y="1284"/>
                    <a:pt x="986" y="1246"/>
                    <a:pt x="1098" y="1166"/>
                  </a:cubicBezTo>
                  <a:cubicBezTo>
                    <a:pt x="1389" y="962"/>
                    <a:pt x="1459" y="561"/>
                    <a:pt x="1253" y="272"/>
                  </a:cubicBezTo>
                  <a:cubicBezTo>
                    <a:pt x="1128" y="95"/>
                    <a:pt x="929" y="0"/>
                    <a:pt x="72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7613;p68"/>
            <p:cNvSpPr/>
            <p:nvPr/>
          </p:nvSpPr>
          <p:spPr>
            <a:xfrm>
              <a:off x="1796596" y="2638210"/>
              <a:ext cx="47225" cy="41586"/>
            </a:xfrm>
            <a:custGeom>
              <a:avLst/>
              <a:gdLst/>
              <a:ahLst/>
              <a:cxnLst/>
              <a:rect l="l" t="t" r="r" b="b"/>
              <a:pathLst>
                <a:path w="1458" h="1284" extrusionOk="0">
                  <a:moveTo>
                    <a:pt x="729" y="0"/>
                  </a:moveTo>
                  <a:cubicBezTo>
                    <a:pt x="601" y="0"/>
                    <a:pt x="472" y="38"/>
                    <a:pt x="360" y="117"/>
                  </a:cubicBezTo>
                  <a:cubicBezTo>
                    <a:pt x="70" y="321"/>
                    <a:pt x="1" y="722"/>
                    <a:pt x="205" y="1011"/>
                  </a:cubicBezTo>
                  <a:cubicBezTo>
                    <a:pt x="330" y="1189"/>
                    <a:pt x="529" y="1283"/>
                    <a:pt x="731" y="1283"/>
                  </a:cubicBezTo>
                  <a:cubicBezTo>
                    <a:pt x="858" y="1283"/>
                    <a:pt x="987" y="1245"/>
                    <a:pt x="1100" y="1166"/>
                  </a:cubicBezTo>
                  <a:cubicBezTo>
                    <a:pt x="1391" y="962"/>
                    <a:pt x="1457" y="561"/>
                    <a:pt x="1254" y="272"/>
                  </a:cubicBezTo>
                  <a:cubicBezTo>
                    <a:pt x="1129" y="94"/>
                    <a:pt x="930" y="0"/>
                    <a:pt x="7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7614;p68"/>
            <p:cNvSpPr/>
            <p:nvPr/>
          </p:nvSpPr>
          <p:spPr>
            <a:xfrm>
              <a:off x="1749759" y="2588846"/>
              <a:ext cx="47257" cy="41553"/>
            </a:xfrm>
            <a:custGeom>
              <a:avLst/>
              <a:gdLst/>
              <a:ahLst/>
              <a:cxnLst/>
              <a:rect l="l" t="t" r="r" b="b"/>
              <a:pathLst>
                <a:path w="1459" h="1283" extrusionOk="0">
                  <a:moveTo>
                    <a:pt x="729" y="0"/>
                  </a:moveTo>
                  <a:cubicBezTo>
                    <a:pt x="601" y="0"/>
                    <a:pt x="472" y="38"/>
                    <a:pt x="359" y="117"/>
                  </a:cubicBezTo>
                  <a:cubicBezTo>
                    <a:pt x="70" y="320"/>
                    <a:pt x="0" y="722"/>
                    <a:pt x="205" y="1012"/>
                  </a:cubicBezTo>
                  <a:cubicBezTo>
                    <a:pt x="330" y="1188"/>
                    <a:pt x="528" y="1283"/>
                    <a:pt x="729" y="1283"/>
                  </a:cubicBezTo>
                  <a:cubicBezTo>
                    <a:pt x="857" y="1283"/>
                    <a:pt x="986" y="1245"/>
                    <a:pt x="1099" y="1165"/>
                  </a:cubicBezTo>
                  <a:cubicBezTo>
                    <a:pt x="1389" y="962"/>
                    <a:pt x="1458" y="560"/>
                    <a:pt x="1254" y="271"/>
                  </a:cubicBezTo>
                  <a:cubicBezTo>
                    <a:pt x="1129" y="95"/>
                    <a:pt x="930" y="0"/>
                    <a:pt x="7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7615;p68"/>
            <p:cNvSpPr/>
            <p:nvPr/>
          </p:nvSpPr>
          <p:spPr>
            <a:xfrm>
              <a:off x="1817359" y="2580943"/>
              <a:ext cx="47257" cy="41586"/>
            </a:xfrm>
            <a:custGeom>
              <a:avLst/>
              <a:gdLst/>
              <a:ahLst/>
              <a:cxnLst/>
              <a:rect l="l" t="t" r="r" b="b"/>
              <a:pathLst>
                <a:path w="1459" h="1284" extrusionOk="0">
                  <a:moveTo>
                    <a:pt x="729" y="1"/>
                  </a:moveTo>
                  <a:cubicBezTo>
                    <a:pt x="601" y="1"/>
                    <a:pt x="472" y="38"/>
                    <a:pt x="359" y="117"/>
                  </a:cubicBezTo>
                  <a:cubicBezTo>
                    <a:pt x="70" y="322"/>
                    <a:pt x="0" y="724"/>
                    <a:pt x="205" y="1012"/>
                  </a:cubicBezTo>
                  <a:cubicBezTo>
                    <a:pt x="330" y="1189"/>
                    <a:pt x="528" y="1284"/>
                    <a:pt x="730" y="1284"/>
                  </a:cubicBezTo>
                  <a:cubicBezTo>
                    <a:pt x="858" y="1284"/>
                    <a:pt x="987" y="1246"/>
                    <a:pt x="1099" y="1166"/>
                  </a:cubicBezTo>
                  <a:cubicBezTo>
                    <a:pt x="1389" y="962"/>
                    <a:pt x="1458" y="562"/>
                    <a:pt x="1254" y="272"/>
                  </a:cubicBezTo>
                  <a:cubicBezTo>
                    <a:pt x="1129" y="95"/>
                    <a:pt x="930" y="1"/>
                    <a:pt x="72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7616;p68"/>
            <p:cNvSpPr/>
            <p:nvPr/>
          </p:nvSpPr>
          <p:spPr>
            <a:xfrm>
              <a:off x="1770424" y="2531579"/>
              <a:ext cx="47322" cy="41586"/>
            </a:xfrm>
            <a:custGeom>
              <a:avLst/>
              <a:gdLst/>
              <a:ahLst/>
              <a:cxnLst/>
              <a:rect l="l" t="t" r="r" b="b"/>
              <a:pathLst>
                <a:path w="1461" h="1284" extrusionOk="0">
                  <a:moveTo>
                    <a:pt x="730" y="0"/>
                  </a:moveTo>
                  <a:cubicBezTo>
                    <a:pt x="602" y="0"/>
                    <a:pt x="473" y="38"/>
                    <a:pt x="360" y="118"/>
                  </a:cubicBezTo>
                  <a:cubicBezTo>
                    <a:pt x="71" y="321"/>
                    <a:pt x="1" y="723"/>
                    <a:pt x="205" y="1012"/>
                  </a:cubicBezTo>
                  <a:cubicBezTo>
                    <a:pt x="330" y="1189"/>
                    <a:pt x="529" y="1283"/>
                    <a:pt x="730" y="1283"/>
                  </a:cubicBezTo>
                  <a:cubicBezTo>
                    <a:pt x="858" y="1283"/>
                    <a:pt x="987" y="1245"/>
                    <a:pt x="1100" y="1166"/>
                  </a:cubicBezTo>
                  <a:cubicBezTo>
                    <a:pt x="1391" y="963"/>
                    <a:pt x="1460" y="562"/>
                    <a:pt x="1255" y="271"/>
                  </a:cubicBezTo>
                  <a:cubicBezTo>
                    <a:pt x="1130" y="95"/>
                    <a:pt x="931" y="0"/>
                    <a:pt x="73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7617;p68"/>
            <p:cNvSpPr/>
            <p:nvPr/>
          </p:nvSpPr>
          <p:spPr>
            <a:xfrm>
              <a:off x="1755168" y="2752713"/>
              <a:ext cx="47225" cy="41586"/>
            </a:xfrm>
            <a:custGeom>
              <a:avLst/>
              <a:gdLst/>
              <a:ahLst/>
              <a:cxnLst/>
              <a:rect l="l" t="t" r="r" b="b"/>
              <a:pathLst>
                <a:path w="1458" h="1284" extrusionOk="0">
                  <a:moveTo>
                    <a:pt x="728" y="0"/>
                  </a:moveTo>
                  <a:cubicBezTo>
                    <a:pt x="600" y="0"/>
                    <a:pt x="471" y="38"/>
                    <a:pt x="358" y="117"/>
                  </a:cubicBezTo>
                  <a:cubicBezTo>
                    <a:pt x="70" y="322"/>
                    <a:pt x="1" y="722"/>
                    <a:pt x="204" y="1012"/>
                  </a:cubicBezTo>
                  <a:cubicBezTo>
                    <a:pt x="329" y="1189"/>
                    <a:pt x="528" y="1284"/>
                    <a:pt x="730" y="1284"/>
                  </a:cubicBezTo>
                  <a:cubicBezTo>
                    <a:pt x="858" y="1284"/>
                    <a:pt x="987" y="1246"/>
                    <a:pt x="1099" y="1166"/>
                  </a:cubicBezTo>
                  <a:cubicBezTo>
                    <a:pt x="1388" y="962"/>
                    <a:pt x="1457" y="562"/>
                    <a:pt x="1253" y="272"/>
                  </a:cubicBezTo>
                  <a:cubicBezTo>
                    <a:pt x="1129" y="95"/>
                    <a:pt x="930" y="0"/>
                    <a:pt x="72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7618;p68"/>
            <p:cNvSpPr/>
            <p:nvPr/>
          </p:nvSpPr>
          <p:spPr>
            <a:xfrm>
              <a:off x="1708265" y="2703349"/>
              <a:ext cx="47225" cy="41553"/>
            </a:xfrm>
            <a:custGeom>
              <a:avLst/>
              <a:gdLst/>
              <a:ahLst/>
              <a:cxnLst/>
              <a:rect l="l" t="t" r="r" b="b"/>
              <a:pathLst>
                <a:path w="1458" h="1283" extrusionOk="0">
                  <a:moveTo>
                    <a:pt x="728" y="0"/>
                  </a:moveTo>
                  <a:cubicBezTo>
                    <a:pt x="600" y="0"/>
                    <a:pt x="471" y="38"/>
                    <a:pt x="358" y="118"/>
                  </a:cubicBezTo>
                  <a:cubicBezTo>
                    <a:pt x="70" y="321"/>
                    <a:pt x="0" y="723"/>
                    <a:pt x="203" y="1012"/>
                  </a:cubicBezTo>
                  <a:cubicBezTo>
                    <a:pt x="329" y="1188"/>
                    <a:pt x="527" y="1283"/>
                    <a:pt x="729" y="1283"/>
                  </a:cubicBezTo>
                  <a:cubicBezTo>
                    <a:pt x="857" y="1283"/>
                    <a:pt x="986" y="1245"/>
                    <a:pt x="1098" y="1165"/>
                  </a:cubicBezTo>
                  <a:cubicBezTo>
                    <a:pt x="1390" y="962"/>
                    <a:pt x="1457" y="561"/>
                    <a:pt x="1253" y="271"/>
                  </a:cubicBezTo>
                  <a:cubicBezTo>
                    <a:pt x="1128" y="95"/>
                    <a:pt x="929" y="0"/>
                    <a:pt x="72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7619;p68"/>
            <p:cNvSpPr/>
            <p:nvPr/>
          </p:nvSpPr>
          <p:spPr>
            <a:xfrm>
              <a:off x="1775866" y="2695445"/>
              <a:ext cx="47257" cy="41618"/>
            </a:xfrm>
            <a:custGeom>
              <a:avLst/>
              <a:gdLst/>
              <a:ahLst/>
              <a:cxnLst/>
              <a:rect l="l" t="t" r="r" b="b"/>
              <a:pathLst>
                <a:path w="1459" h="1285" extrusionOk="0">
                  <a:moveTo>
                    <a:pt x="728" y="1"/>
                  </a:moveTo>
                  <a:cubicBezTo>
                    <a:pt x="600" y="1"/>
                    <a:pt x="471" y="39"/>
                    <a:pt x="358" y="118"/>
                  </a:cubicBezTo>
                  <a:cubicBezTo>
                    <a:pt x="70" y="322"/>
                    <a:pt x="0" y="724"/>
                    <a:pt x="205" y="1012"/>
                  </a:cubicBezTo>
                  <a:cubicBezTo>
                    <a:pt x="329" y="1189"/>
                    <a:pt x="528" y="1284"/>
                    <a:pt x="730" y="1284"/>
                  </a:cubicBezTo>
                  <a:cubicBezTo>
                    <a:pt x="858" y="1284"/>
                    <a:pt x="987" y="1246"/>
                    <a:pt x="1099" y="1167"/>
                  </a:cubicBezTo>
                  <a:cubicBezTo>
                    <a:pt x="1390" y="962"/>
                    <a:pt x="1459" y="562"/>
                    <a:pt x="1253" y="272"/>
                  </a:cubicBezTo>
                  <a:cubicBezTo>
                    <a:pt x="1129" y="95"/>
                    <a:pt x="930" y="1"/>
                    <a:pt x="72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7620;p68"/>
            <p:cNvSpPr/>
            <p:nvPr/>
          </p:nvSpPr>
          <p:spPr>
            <a:xfrm>
              <a:off x="1728996" y="2646081"/>
              <a:ext cx="47225" cy="41586"/>
            </a:xfrm>
            <a:custGeom>
              <a:avLst/>
              <a:gdLst/>
              <a:ahLst/>
              <a:cxnLst/>
              <a:rect l="l" t="t" r="r" b="b"/>
              <a:pathLst>
                <a:path w="1458" h="1284" extrusionOk="0">
                  <a:moveTo>
                    <a:pt x="729" y="1"/>
                  </a:moveTo>
                  <a:cubicBezTo>
                    <a:pt x="601" y="1"/>
                    <a:pt x="472" y="39"/>
                    <a:pt x="360" y="118"/>
                  </a:cubicBezTo>
                  <a:cubicBezTo>
                    <a:pt x="70" y="321"/>
                    <a:pt x="1" y="723"/>
                    <a:pt x="205" y="1013"/>
                  </a:cubicBezTo>
                  <a:cubicBezTo>
                    <a:pt x="329" y="1189"/>
                    <a:pt x="528" y="1283"/>
                    <a:pt x="730" y="1283"/>
                  </a:cubicBezTo>
                  <a:cubicBezTo>
                    <a:pt x="858" y="1283"/>
                    <a:pt x="987" y="1245"/>
                    <a:pt x="1100" y="1166"/>
                  </a:cubicBezTo>
                  <a:cubicBezTo>
                    <a:pt x="1389" y="963"/>
                    <a:pt x="1457" y="561"/>
                    <a:pt x="1254" y="271"/>
                  </a:cubicBezTo>
                  <a:cubicBezTo>
                    <a:pt x="1129" y="95"/>
                    <a:pt x="930" y="1"/>
                    <a:pt x="72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7621;p68"/>
            <p:cNvSpPr/>
            <p:nvPr/>
          </p:nvSpPr>
          <p:spPr>
            <a:xfrm>
              <a:off x="1713642" y="2867215"/>
              <a:ext cx="47257" cy="41586"/>
            </a:xfrm>
            <a:custGeom>
              <a:avLst/>
              <a:gdLst/>
              <a:ahLst/>
              <a:cxnLst/>
              <a:rect l="l" t="t" r="r" b="b"/>
              <a:pathLst>
                <a:path w="1459" h="1284" extrusionOk="0">
                  <a:moveTo>
                    <a:pt x="729" y="1"/>
                  </a:moveTo>
                  <a:cubicBezTo>
                    <a:pt x="601" y="1"/>
                    <a:pt x="472" y="39"/>
                    <a:pt x="360" y="117"/>
                  </a:cubicBezTo>
                  <a:cubicBezTo>
                    <a:pt x="70" y="322"/>
                    <a:pt x="1" y="724"/>
                    <a:pt x="205" y="1012"/>
                  </a:cubicBezTo>
                  <a:cubicBezTo>
                    <a:pt x="330" y="1189"/>
                    <a:pt x="529" y="1284"/>
                    <a:pt x="730" y="1284"/>
                  </a:cubicBezTo>
                  <a:cubicBezTo>
                    <a:pt x="858" y="1284"/>
                    <a:pt x="987" y="1246"/>
                    <a:pt x="1099" y="1167"/>
                  </a:cubicBezTo>
                  <a:cubicBezTo>
                    <a:pt x="1389" y="962"/>
                    <a:pt x="1459" y="562"/>
                    <a:pt x="1254" y="272"/>
                  </a:cubicBezTo>
                  <a:cubicBezTo>
                    <a:pt x="1129" y="95"/>
                    <a:pt x="931" y="1"/>
                    <a:pt x="72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7622;p68"/>
            <p:cNvSpPr/>
            <p:nvPr/>
          </p:nvSpPr>
          <p:spPr>
            <a:xfrm>
              <a:off x="1666837" y="2817851"/>
              <a:ext cx="47192" cy="41586"/>
            </a:xfrm>
            <a:custGeom>
              <a:avLst/>
              <a:gdLst/>
              <a:ahLst/>
              <a:cxnLst/>
              <a:rect l="l" t="t" r="r" b="b"/>
              <a:pathLst>
                <a:path w="1457" h="1284" extrusionOk="0">
                  <a:moveTo>
                    <a:pt x="728" y="0"/>
                  </a:moveTo>
                  <a:cubicBezTo>
                    <a:pt x="600" y="0"/>
                    <a:pt x="471" y="38"/>
                    <a:pt x="358" y="118"/>
                  </a:cubicBezTo>
                  <a:cubicBezTo>
                    <a:pt x="68" y="321"/>
                    <a:pt x="0" y="723"/>
                    <a:pt x="203" y="1012"/>
                  </a:cubicBezTo>
                  <a:cubicBezTo>
                    <a:pt x="328" y="1189"/>
                    <a:pt x="527" y="1283"/>
                    <a:pt x="729" y="1283"/>
                  </a:cubicBezTo>
                  <a:cubicBezTo>
                    <a:pt x="857" y="1283"/>
                    <a:pt x="986" y="1245"/>
                    <a:pt x="1098" y="1166"/>
                  </a:cubicBezTo>
                  <a:cubicBezTo>
                    <a:pt x="1387" y="963"/>
                    <a:pt x="1457" y="561"/>
                    <a:pt x="1252" y="271"/>
                  </a:cubicBezTo>
                  <a:cubicBezTo>
                    <a:pt x="1128" y="94"/>
                    <a:pt x="930" y="0"/>
                    <a:pt x="72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7623;p68"/>
            <p:cNvSpPr/>
            <p:nvPr/>
          </p:nvSpPr>
          <p:spPr>
            <a:xfrm>
              <a:off x="1734373" y="2809948"/>
              <a:ext cx="47257" cy="41618"/>
            </a:xfrm>
            <a:custGeom>
              <a:avLst/>
              <a:gdLst/>
              <a:ahLst/>
              <a:cxnLst/>
              <a:rect l="l" t="t" r="r" b="b"/>
              <a:pathLst>
                <a:path w="1459" h="1285" extrusionOk="0">
                  <a:moveTo>
                    <a:pt x="729" y="1"/>
                  </a:moveTo>
                  <a:cubicBezTo>
                    <a:pt x="602" y="1"/>
                    <a:pt x="472" y="39"/>
                    <a:pt x="360" y="118"/>
                  </a:cubicBezTo>
                  <a:cubicBezTo>
                    <a:pt x="70" y="322"/>
                    <a:pt x="1" y="724"/>
                    <a:pt x="205" y="1012"/>
                  </a:cubicBezTo>
                  <a:cubicBezTo>
                    <a:pt x="330" y="1189"/>
                    <a:pt x="529" y="1284"/>
                    <a:pt x="731" y="1284"/>
                  </a:cubicBezTo>
                  <a:cubicBezTo>
                    <a:pt x="858" y="1284"/>
                    <a:pt x="987" y="1246"/>
                    <a:pt x="1100" y="1167"/>
                  </a:cubicBezTo>
                  <a:cubicBezTo>
                    <a:pt x="1389" y="961"/>
                    <a:pt x="1459" y="562"/>
                    <a:pt x="1255" y="272"/>
                  </a:cubicBezTo>
                  <a:cubicBezTo>
                    <a:pt x="1129" y="95"/>
                    <a:pt x="931" y="1"/>
                    <a:pt x="72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7624;p68"/>
            <p:cNvSpPr/>
            <p:nvPr/>
          </p:nvSpPr>
          <p:spPr>
            <a:xfrm>
              <a:off x="1687535" y="2760584"/>
              <a:ext cx="47257" cy="41586"/>
            </a:xfrm>
            <a:custGeom>
              <a:avLst/>
              <a:gdLst/>
              <a:ahLst/>
              <a:cxnLst/>
              <a:rect l="l" t="t" r="r" b="b"/>
              <a:pathLst>
                <a:path w="1459" h="1284" extrusionOk="0">
                  <a:moveTo>
                    <a:pt x="727" y="1"/>
                  </a:moveTo>
                  <a:cubicBezTo>
                    <a:pt x="599" y="1"/>
                    <a:pt x="470" y="39"/>
                    <a:pt x="358" y="118"/>
                  </a:cubicBezTo>
                  <a:cubicBezTo>
                    <a:pt x="68" y="321"/>
                    <a:pt x="0" y="723"/>
                    <a:pt x="203" y="1011"/>
                  </a:cubicBezTo>
                  <a:cubicBezTo>
                    <a:pt x="328" y="1189"/>
                    <a:pt x="527" y="1283"/>
                    <a:pt x="729" y="1283"/>
                  </a:cubicBezTo>
                  <a:cubicBezTo>
                    <a:pt x="857" y="1283"/>
                    <a:pt x="986" y="1245"/>
                    <a:pt x="1098" y="1166"/>
                  </a:cubicBezTo>
                  <a:cubicBezTo>
                    <a:pt x="1389" y="963"/>
                    <a:pt x="1458" y="561"/>
                    <a:pt x="1252" y="272"/>
                  </a:cubicBezTo>
                  <a:cubicBezTo>
                    <a:pt x="1127" y="95"/>
                    <a:pt x="929" y="1"/>
                    <a:pt x="72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7625;p68"/>
            <p:cNvSpPr/>
            <p:nvPr/>
          </p:nvSpPr>
          <p:spPr>
            <a:xfrm>
              <a:off x="1693301" y="2981815"/>
              <a:ext cx="17620" cy="6575"/>
            </a:xfrm>
            <a:custGeom>
              <a:avLst/>
              <a:gdLst/>
              <a:ahLst/>
              <a:cxnLst/>
              <a:rect l="l" t="t" r="r" b="b"/>
              <a:pathLst>
                <a:path w="544" h="203" extrusionOk="0">
                  <a:moveTo>
                    <a:pt x="82" y="0"/>
                  </a:moveTo>
                  <a:cubicBezTo>
                    <a:pt x="55" y="0"/>
                    <a:pt x="28" y="2"/>
                    <a:pt x="1" y="5"/>
                  </a:cubicBezTo>
                  <a:lnTo>
                    <a:pt x="543" y="203"/>
                  </a:lnTo>
                  <a:cubicBezTo>
                    <a:pt x="421" y="70"/>
                    <a:pt x="253" y="0"/>
                    <a:pt x="82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7626;p68"/>
            <p:cNvSpPr/>
            <p:nvPr/>
          </p:nvSpPr>
          <p:spPr>
            <a:xfrm>
              <a:off x="1626672" y="2932354"/>
              <a:ext cx="45832" cy="37861"/>
            </a:xfrm>
            <a:custGeom>
              <a:avLst/>
              <a:gdLst/>
              <a:ahLst/>
              <a:cxnLst/>
              <a:rect l="l" t="t" r="r" b="b"/>
              <a:pathLst>
                <a:path w="1415" h="1169" extrusionOk="0">
                  <a:moveTo>
                    <a:pt x="686" y="1"/>
                  </a:moveTo>
                  <a:cubicBezTo>
                    <a:pt x="558" y="1"/>
                    <a:pt x="429" y="39"/>
                    <a:pt x="317" y="118"/>
                  </a:cubicBezTo>
                  <a:cubicBezTo>
                    <a:pt x="90" y="277"/>
                    <a:pt x="1" y="558"/>
                    <a:pt x="70" y="811"/>
                  </a:cubicBezTo>
                  <a:lnTo>
                    <a:pt x="1053" y="1169"/>
                  </a:lnTo>
                  <a:cubicBezTo>
                    <a:pt x="1056" y="1169"/>
                    <a:pt x="1057" y="1166"/>
                    <a:pt x="1057" y="1166"/>
                  </a:cubicBezTo>
                  <a:cubicBezTo>
                    <a:pt x="1347" y="963"/>
                    <a:pt x="1415" y="561"/>
                    <a:pt x="1212" y="272"/>
                  </a:cubicBezTo>
                  <a:cubicBezTo>
                    <a:pt x="1087" y="95"/>
                    <a:pt x="888" y="1"/>
                    <a:pt x="68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7627;p68"/>
            <p:cNvSpPr/>
            <p:nvPr/>
          </p:nvSpPr>
          <p:spPr>
            <a:xfrm>
              <a:off x="1760545" y="2916579"/>
              <a:ext cx="47257" cy="41618"/>
            </a:xfrm>
            <a:custGeom>
              <a:avLst/>
              <a:gdLst/>
              <a:ahLst/>
              <a:cxnLst/>
              <a:rect l="l" t="t" r="r" b="b"/>
              <a:pathLst>
                <a:path w="1459" h="1285" extrusionOk="0">
                  <a:moveTo>
                    <a:pt x="729" y="1"/>
                  </a:moveTo>
                  <a:cubicBezTo>
                    <a:pt x="601" y="1"/>
                    <a:pt x="472" y="39"/>
                    <a:pt x="360" y="118"/>
                  </a:cubicBezTo>
                  <a:cubicBezTo>
                    <a:pt x="70" y="323"/>
                    <a:pt x="1" y="723"/>
                    <a:pt x="205" y="1013"/>
                  </a:cubicBezTo>
                  <a:cubicBezTo>
                    <a:pt x="330" y="1190"/>
                    <a:pt x="529" y="1284"/>
                    <a:pt x="730" y="1284"/>
                  </a:cubicBezTo>
                  <a:cubicBezTo>
                    <a:pt x="858" y="1284"/>
                    <a:pt x="987" y="1246"/>
                    <a:pt x="1100" y="1167"/>
                  </a:cubicBezTo>
                  <a:cubicBezTo>
                    <a:pt x="1389" y="963"/>
                    <a:pt x="1459" y="561"/>
                    <a:pt x="1254" y="273"/>
                  </a:cubicBezTo>
                  <a:cubicBezTo>
                    <a:pt x="1129" y="96"/>
                    <a:pt x="931" y="1"/>
                    <a:pt x="72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7628;p68"/>
            <p:cNvSpPr/>
            <p:nvPr/>
          </p:nvSpPr>
          <p:spPr>
            <a:xfrm>
              <a:off x="1692912" y="2924483"/>
              <a:ext cx="47289" cy="41586"/>
            </a:xfrm>
            <a:custGeom>
              <a:avLst/>
              <a:gdLst/>
              <a:ahLst/>
              <a:cxnLst/>
              <a:rect l="l" t="t" r="r" b="b"/>
              <a:pathLst>
                <a:path w="1460" h="1284" extrusionOk="0">
                  <a:moveTo>
                    <a:pt x="728" y="0"/>
                  </a:moveTo>
                  <a:cubicBezTo>
                    <a:pt x="600" y="0"/>
                    <a:pt x="471" y="38"/>
                    <a:pt x="359" y="117"/>
                  </a:cubicBezTo>
                  <a:cubicBezTo>
                    <a:pt x="70" y="321"/>
                    <a:pt x="0" y="723"/>
                    <a:pt x="205" y="1011"/>
                  </a:cubicBezTo>
                  <a:cubicBezTo>
                    <a:pt x="330" y="1189"/>
                    <a:pt x="528" y="1284"/>
                    <a:pt x="730" y="1284"/>
                  </a:cubicBezTo>
                  <a:cubicBezTo>
                    <a:pt x="858" y="1284"/>
                    <a:pt x="987" y="1245"/>
                    <a:pt x="1099" y="1166"/>
                  </a:cubicBezTo>
                  <a:cubicBezTo>
                    <a:pt x="1390" y="960"/>
                    <a:pt x="1460" y="561"/>
                    <a:pt x="1254" y="272"/>
                  </a:cubicBezTo>
                  <a:cubicBezTo>
                    <a:pt x="1129" y="95"/>
                    <a:pt x="930" y="0"/>
                    <a:pt x="72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7629;p68"/>
            <p:cNvSpPr/>
            <p:nvPr/>
          </p:nvSpPr>
          <p:spPr>
            <a:xfrm>
              <a:off x="1791284" y="2474376"/>
              <a:ext cx="47192" cy="41586"/>
            </a:xfrm>
            <a:custGeom>
              <a:avLst/>
              <a:gdLst/>
              <a:ahLst/>
              <a:cxnLst/>
              <a:rect l="l" t="t" r="r" b="b"/>
              <a:pathLst>
                <a:path w="1457" h="1284" extrusionOk="0">
                  <a:moveTo>
                    <a:pt x="727" y="0"/>
                  </a:moveTo>
                  <a:cubicBezTo>
                    <a:pt x="599" y="0"/>
                    <a:pt x="470" y="38"/>
                    <a:pt x="358" y="118"/>
                  </a:cubicBezTo>
                  <a:cubicBezTo>
                    <a:pt x="70" y="322"/>
                    <a:pt x="0" y="722"/>
                    <a:pt x="205" y="1012"/>
                  </a:cubicBezTo>
                  <a:cubicBezTo>
                    <a:pt x="329" y="1189"/>
                    <a:pt x="527" y="1284"/>
                    <a:pt x="729" y="1284"/>
                  </a:cubicBezTo>
                  <a:cubicBezTo>
                    <a:pt x="857" y="1284"/>
                    <a:pt x="987" y="1246"/>
                    <a:pt x="1099" y="1167"/>
                  </a:cubicBezTo>
                  <a:cubicBezTo>
                    <a:pt x="1387" y="962"/>
                    <a:pt x="1457" y="561"/>
                    <a:pt x="1252" y="272"/>
                  </a:cubicBezTo>
                  <a:cubicBezTo>
                    <a:pt x="1128" y="95"/>
                    <a:pt x="929" y="0"/>
                    <a:pt x="72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7630;p68"/>
            <p:cNvSpPr/>
            <p:nvPr/>
          </p:nvSpPr>
          <p:spPr>
            <a:xfrm>
              <a:off x="1723619" y="2482247"/>
              <a:ext cx="47225" cy="41618"/>
            </a:xfrm>
            <a:custGeom>
              <a:avLst/>
              <a:gdLst/>
              <a:ahLst/>
              <a:cxnLst/>
              <a:rect l="l" t="t" r="r" b="b"/>
              <a:pathLst>
                <a:path w="1458" h="1285" extrusionOk="0">
                  <a:moveTo>
                    <a:pt x="728" y="0"/>
                  </a:moveTo>
                  <a:cubicBezTo>
                    <a:pt x="600" y="0"/>
                    <a:pt x="471" y="38"/>
                    <a:pt x="358" y="117"/>
                  </a:cubicBezTo>
                  <a:cubicBezTo>
                    <a:pt x="69" y="322"/>
                    <a:pt x="1" y="722"/>
                    <a:pt x="204" y="1012"/>
                  </a:cubicBezTo>
                  <a:cubicBezTo>
                    <a:pt x="329" y="1189"/>
                    <a:pt x="528" y="1284"/>
                    <a:pt x="730" y="1284"/>
                  </a:cubicBezTo>
                  <a:cubicBezTo>
                    <a:pt x="857" y="1284"/>
                    <a:pt x="986" y="1246"/>
                    <a:pt x="1098" y="1167"/>
                  </a:cubicBezTo>
                  <a:cubicBezTo>
                    <a:pt x="1388" y="961"/>
                    <a:pt x="1457" y="562"/>
                    <a:pt x="1253" y="272"/>
                  </a:cubicBezTo>
                  <a:cubicBezTo>
                    <a:pt x="1128" y="95"/>
                    <a:pt x="929" y="0"/>
                    <a:pt x="72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7631;p68"/>
            <p:cNvSpPr/>
            <p:nvPr/>
          </p:nvSpPr>
          <p:spPr>
            <a:xfrm>
              <a:off x="1811982" y="2417109"/>
              <a:ext cx="47192" cy="41618"/>
            </a:xfrm>
            <a:custGeom>
              <a:avLst/>
              <a:gdLst/>
              <a:ahLst/>
              <a:cxnLst/>
              <a:rect l="l" t="t" r="r" b="b"/>
              <a:pathLst>
                <a:path w="1457" h="1285" extrusionOk="0">
                  <a:moveTo>
                    <a:pt x="727" y="1"/>
                  </a:moveTo>
                  <a:cubicBezTo>
                    <a:pt x="599" y="1"/>
                    <a:pt x="470" y="39"/>
                    <a:pt x="358" y="118"/>
                  </a:cubicBezTo>
                  <a:cubicBezTo>
                    <a:pt x="70" y="322"/>
                    <a:pt x="0" y="723"/>
                    <a:pt x="204" y="1012"/>
                  </a:cubicBezTo>
                  <a:cubicBezTo>
                    <a:pt x="329" y="1190"/>
                    <a:pt x="527" y="1284"/>
                    <a:pt x="729" y="1284"/>
                  </a:cubicBezTo>
                  <a:cubicBezTo>
                    <a:pt x="857" y="1284"/>
                    <a:pt x="986" y="1246"/>
                    <a:pt x="1099" y="1167"/>
                  </a:cubicBezTo>
                  <a:cubicBezTo>
                    <a:pt x="1387" y="963"/>
                    <a:pt x="1457" y="561"/>
                    <a:pt x="1252" y="273"/>
                  </a:cubicBezTo>
                  <a:cubicBezTo>
                    <a:pt x="1128" y="96"/>
                    <a:pt x="929" y="1"/>
                    <a:pt x="72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7632;p68"/>
            <p:cNvSpPr/>
            <p:nvPr/>
          </p:nvSpPr>
          <p:spPr>
            <a:xfrm>
              <a:off x="1682093" y="2596750"/>
              <a:ext cx="47322" cy="41618"/>
            </a:xfrm>
            <a:custGeom>
              <a:avLst/>
              <a:gdLst/>
              <a:ahLst/>
              <a:cxnLst/>
              <a:rect l="l" t="t" r="r" b="b"/>
              <a:pathLst>
                <a:path w="1461" h="1285" extrusionOk="0">
                  <a:moveTo>
                    <a:pt x="728" y="0"/>
                  </a:moveTo>
                  <a:cubicBezTo>
                    <a:pt x="600" y="0"/>
                    <a:pt x="472" y="38"/>
                    <a:pt x="360" y="118"/>
                  </a:cubicBezTo>
                  <a:cubicBezTo>
                    <a:pt x="70" y="322"/>
                    <a:pt x="1" y="722"/>
                    <a:pt x="205" y="1012"/>
                  </a:cubicBezTo>
                  <a:cubicBezTo>
                    <a:pt x="329" y="1189"/>
                    <a:pt x="528" y="1284"/>
                    <a:pt x="730" y="1284"/>
                  </a:cubicBezTo>
                  <a:cubicBezTo>
                    <a:pt x="858" y="1284"/>
                    <a:pt x="987" y="1246"/>
                    <a:pt x="1099" y="1167"/>
                  </a:cubicBezTo>
                  <a:cubicBezTo>
                    <a:pt x="1391" y="961"/>
                    <a:pt x="1460" y="562"/>
                    <a:pt x="1253" y="272"/>
                  </a:cubicBezTo>
                  <a:cubicBezTo>
                    <a:pt x="1129" y="95"/>
                    <a:pt x="930" y="0"/>
                    <a:pt x="72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7633;p68"/>
            <p:cNvSpPr/>
            <p:nvPr/>
          </p:nvSpPr>
          <p:spPr>
            <a:xfrm>
              <a:off x="1635223" y="2547386"/>
              <a:ext cx="47225" cy="41586"/>
            </a:xfrm>
            <a:custGeom>
              <a:avLst/>
              <a:gdLst/>
              <a:ahLst/>
              <a:cxnLst/>
              <a:rect l="l" t="t" r="r" b="b"/>
              <a:pathLst>
                <a:path w="1458" h="1284" extrusionOk="0">
                  <a:moveTo>
                    <a:pt x="729" y="0"/>
                  </a:moveTo>
                  <a:cubicBezTo>
                    <a:pt x="601" y="0"/>
                    <a:pt x="472" y="38"/>
                    <a:pt x="360" y="117"/>
                  </a:cubicBezTo>
                  <a:cubicBezTo>
                    <a:pt x="70" y="321"/>
                    <a:pt x="1" y="722"/>
                    <a:pt x="205" y="1011"/>
                  </a:cubicBezTo>
                  <a:cubicBezTo>
                    <a:pt x="330" y="1189"/>
                    <a:pt x="529" y="1283"/>
                    <a:pt x="731" y="1283"/>
                  </a:cubicBezTo>
                  <a:cubicBezTo>
                    <a:pt x="858" y="1283"/>
                    <a:pt x="987" y="1245"/>
                    <a:pt x="1100" y="1166"/>
                  </a:cubicBezTo>
                  <a:cubicBezTo>
                    <a:pt x="1389" y="962"/>
                    <a:pt x="1457" y="561"/>
                    <a:pt x="1254" y="272"/>
                  </a:cubicBezTo>
                  <a:cubicBezTo>
                    <a:pt x="1129" y="94"/>
                    <a:pt x="930" y="0"/>
                    <a:pt x="7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7634;p68"/>
            <p:cNvSpPr/>
            <p:nvPr/>
          </p:nvSpPr>
          <p:spPr>
            <a:xfrm>
              <a:off x="1702824" y="2539482"/>
              <a:ext cx="47257" cy="41618"/>
            </a:xfrm>
            <a:custGeom>
              <a:avLst/>
              <a:gdLst/>
              <a:ahLst/>
              <a:cxnLst/>
              <a:rect l="l" t="t" r="r" b="b"/>
              <a:pathLst>
                <a:path w="1459" h="1285" extrusionOk="0">
                  <a:moveTo>
                    <a:pt x="729" y="1"/>
                  </a:moveTo>
                  <a:cubicBezTo>
                    <a:pt x="601" y="1"/>
                    <a:pt x="472" y="39"/>
                    <a:pt x="360" y="118"/>
                  </a:cubicBezTo>
                  <a:cubicBezTo>
                    <a:pt x="70" y="323"/>
                    <a:pt x="1" y="723"/>
                    <a:pt x="205" y="1013"/>
                  </a:cubicBezTo>
                  <a:cubicBezTo>
                    <a:pt x="330" y="1190"/>
                    <a:pt x="529" y="1285"/>
                    <a:pt x="731" y="1285"/>
                  </a:cubicBezTo>
                  <a:cubicBezTo>
                    <a:pt x="858" y="1285"/>
                    <a:pt x="987" y="1247"/>
                    <a:pt x="1100" y="1167"/>
                  </a:cubicBezTo>
                  <a:cubicBezTo>
                    <a:pt x="1391" y="961"/>
                    <a:pt x="1459" y="562"/>
                    <a:pt x="1255" y="273"/>
                  </a:cubicBezTo>
                  <a:cubicBezTo>
                    <a:pt x="1129" y="96"/>
                    <a:pt x="930" y="1"/>
                    <a:pt x="72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7635;p68"/>
            <p:cNvSpPr/>
            <p:nvPr/>
          </p:nvSpPr>
          <p:spPr>
            <a:xfrm>
              <a:off x="1655986" y="2490119"/>
              <a:ext cx="47257" cy="41586"/>
            </a:xfrm>
            <a:custGeom>
              <a:avLst/>
              <a:gdLst/>
              <a:ahLst/>
              <a:cxnLst/>
              <a:rect l="l" t="t" r="r" b="b"/>
              <a:pathLst>
                <a:path w="1459" h="1284" extrusionOk="0">
                  <a:moveTo>
                    <a:pt x="729" y="0"/>
                  </a:moveTo>
                  <a:cubicBezTo>
                    <a:pt x="601" y="0"/>
                    <a:pt x="472" y="38"/>
                    <a:pt x="359" y="117"/>
                  </a:cubicBezTo>
                  <a:cubicBezTo>
                    <a:pt x="70" y="322"/>
                    <a:pt x="0" y="723"/>
                    <a:pt x="205" y="1012"/>
                  </a:cubicBezTo>
                  <a:cubicBezTo>
                    <a:pt x="330" y="1189"/>
                    <a:pt x="529" y="1284"/>
                    <a:pt x="731" y="1284"/>
                  </a:cubicBezTo>
                  <a:cubicBezTo>
                    <a:pt x="858" y="1284"/>
                    <a:pt x="987" y="1246"/>
                    <a:pt x="1099" y="1166"/>
                  </a:cubicBezTo>
                  <a:cubicBezTo>
                    <a:pt x="1389" y="962"/>
                    <a:pt x="1458" y="562"/>
                    <a:pt x="1254" y="272"/>
                  </a:cubicBezTo>
                  <a:cubicBezTo>
                    <a:pt x="1129" y="95"/>
                    <a:pt x="930" y="0"/>
                    <a:pt x="72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7636;p68"/>
            <p:cNvSpPr/>
            <p:nvPr/>
          </p:nvSpPr>
          <p:spPr>
            <a:xfrm>
              <a:off x="1640665" y="2711220"/>
              <a:ext cx="47225" cy="41586"/>
            </a:xfrm>
            <a:custGeom>
              <a:avLst/>
              <a:gdLst/>
              <a:ahLst/>
              <a:cxnLst/>
              <a:rect l="l" t="t" r="r" b="b"/>
              <a:pathLst>
                <a:path w="1458" h="1284" extrusionOk="0">
                  <a:moveTo>
                    <a:pt x="728" y="0"/>
                  </a:moveTo>
                  <a:cubicBezTo>
                    <a:pt x="600" y="0"/>
                    <a:pt x="470" y="38"/>
                    <a:pt x="358" y="117"/>
                  </a:cubicBezTo>
                  <a:cubicBezTo>
                    <a:pt x="70" y="322"/>
                    <a:pt x="0" y="722"/>
                    <a:pt x="205" y="1012"/>
                  </a:cubicBezTo>
                  <a:cubicBezTo>
                    <a:pt x="329" y="1189"/>
                    <a:pt x="528" y="1283"/>
                    <a:pt x="729" y="1283"/>
                  </a:cubicBezTo>
                  <a:cubicBezTo>
                    <a:pt x="858" y="1283"/>
                    <a:pt x="987" y="1246"/>
                    <a:pt x="1099" y="1167"/>
                  </a:cubicBezTo>
                  <a:cubicBezTo>
                    <a:pt x="1387" y="962"/>
                    <a:pt x="1457" y="560"/>
                    <a:pt x="1253" y="272"/>
                  </a:cubicBezTo>
                  <a:cubicBezTo>
                    <a:pt x="1128" y="95"/>
                    <a:pt x="930" y="0"/>
                    <a:pt x="72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7637;p68"/>
            <p:cNvSpPr/>
            <p:nvPr/>
          </p:nvSpPr>
          <p:spPr>
            <a:xfrm>
              <a:off x="1593762" y="2661888"/>
              <a:ext cx="47257" cy="41586"/>
            </a:xfrm>
            <a:custGeom>
              <a:avLst/>
              <a:gdLst/>
              <a:ahLst/>
              <a:cxnLst/>
              <a:rect l="l" t="t" r="r" b="b"/>
              <a:pathLst>
                <a:path w="1459" h="1284" extrusionOk="0">
                  <a:moveTo>
                    <a:pt x="728" y="0"/>
                  </a:moveTo>
                  <a:cubicBezTo>
                    <a:pt x="600" y="0"/>
                    <a:pt x="470" y="38"/>
                    <a:pt x="358" y="117"/>
                  </a:cubicBezTo>
                  <a:cubicBezTo>
                    <a:pt x="70" y="322"/>
                    <a:pt x="0" y="722"/>
                    <a:pt x="205" y="1012"/>
                  </a:cubicBezTo>
                  <a:cubicBezTo>
                    <a:pt x="329" y="1189"/>
                    <a:pt x="528" y="1284"/>
                    <a:pt x="730" y="1284"/>
                  </a:cubicBezTo>
                  <a:cubicBezTo>
                    <a:pt x="858" y="1284"/>
                    <a:pt x="987" y="1246"/>
                    <a:pt x="1099" y="1166"/>
                  </a:cubicBezTo>
                  <a:cubicBezTo>
                    <a:pt x="1389" y="960"/>
                    <a:pt x="1458" y="561"/>
                    <a:pt x="1252" y="272"/>
                  </a:cubicBezTo>
                  <a:cubicBezTo>
                    <a:pt x="1128" y="95"/>
                    <a:pt x="930" y="0"/>
                    <a:pt x="72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7638;p68"/>
            <p:cNvSpPr/>
            <p:nvPr/>
          </p:nvSpPr>
          <p:spPr>
            <a:xfrm>
              <a:off x="1661395" y="2653953"/>
              <a:ext cx="47225" cy="41586"/>
            </a:xfrm>
            <a:custGeom>
              <a:avLst/>
              <a:gdLst/>
              <a:ahLst/>
              <a:cxnLst/>
              <a:rect l="l" t="t" r="r" b="b"/>
              <a:pathLst>
                <a:path w="1458" h="1284" extrusionOk="0">
                  <a:moveTo>
                    <a:pt x="728" y="0"/>
                  </a:moveTo>
                  <a:cubicBezTo>
                    <a:pt x="601" y="0"/>
                    <a:pt x="472" y="39"/>
                    <a:pt x="360" y="118"/>
                  </a:cubicBezTo>
                  <a:cubicBezTo>
                    <a:pt x="70" y="322"/>
                    <a:pt x="1" y="723"/>
                    <a:pt x="205" y="1012"/>
                  </a:cubicBezTo>
                  <a:cubicBezTo>
                    <a:pt x="329" y="1190"/>
                    <a:pt x="528" y="1284"/>
                    <a:pt x="730" y="1284"/>
                  </a:cubicBezTo>
                  <a:cubicBezTo>
                    <a:pt x="858" y="1284"/>
                    <a:pt x="987" y="1246"/>
                    <a:pt x="1100" y="1167"/>
                  </a:cubicBezTo>
                  <a:cubicBezTo>
                    <a:pt x="1389" y="963"/>
                    <a:pt x="1457" y="564"/>
                    <a:pt x="1253" y="273"/>
                  </a:cubicBezTo>
                  <a:cubicBezTo>
                    <a:pt x="1129" y="95"/>
                    <a:pt x="930" y="0"/>
                    <a:pt x="72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7639;p68"/>
            <p:cNvSpPr/>
            <p:nvPr/>
          </p:nvSpPr>
          <p:spPr>
            <a:xfrm>
              <a:off x="1614493" y="2604621"/>
              <a:ext cx="47225" cy="41618"/>
            </a:xfrm>
            <a:custGeom>
              <a:avLst/>
              <a:gdLst/>
              <a:ahLst/>
              <a:cxnLst/>
              <a:rect l="l" t="t" r="r" b="b"/>
              <a:pathLst>
                <a:path w="1458" h="1285" extrusionOk="0">
                  <a:moveTo>
                    <a:pt x="728" y="1"/>
                  </a:moveTo>
                  <a:cubicBezTo>
                    <a:pt x="601" y="1"/>
                    <a:pt x="472" y="39"/>
                    <a:pt x="360" y="117"/>
                  </a:cubicBezTo>
                  <a:cubicBezTo>
                    <a:pt x="70" y="322"/>
                    <a:pt x="0" y="724"/>
                    <a:pt x="205" y="1012"/>
                  </a:cubicBezTo>
                  <a:cubicBezTo>
                    <a:pt x="330" y="1189"/>
                    <a:pt x="529" y="1284"/>
                    <a:pt x="730" y="1284"/>
                  </a:cubicBezTo>
                  <a:cubicBezTo>
                    <a:pt x="858" y="1284"/>
                    <a:pt x="987" y="1246"/>
                    <a:pt x="1099" y="1167"/>
                  </a:cubicBezTo>
                  <a:cubicBezTo>
                    <a:pt x="1390" y="961"/>
                    <a:pt x="1457" y="562"/>
                    <a:pt x="1254" y="272"/>
                  </a:cubicBezTo>
                  <a:cubicBezTo>
                    <a:pt x="1129" y="95"/>
                    <a:pt x="930" y="1"/>
                    <a:pt x="72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7640;p68"/>
            <p:cNvSpPr/>
            <p:nvPr/>
          </p:nvSpPr>
          <p:spPr>
            <a:xfrm>
              <a:off x="1599139" y="2825722"/>
              <a:ext cx="47289" cy="41586"/>
            </a:xfrm>
            <a:custGeom>
              <a:avLst/>
              <a:gdLst/>
              <a:ahLst/>
              <a:cxnLst/>
              <a:rect l="l" t="t" r="r" b="b"/>
              <a:pathLst>
                <a:path w="1460" h="1284" extrusionOk="0">
                  <a:moveTo>
                    <a:pt x="729" y="0"/>
                  </a:moveTo>
                  <a:cubicBezTo>
                    <a:pt x="601" y="0"/>
                    <a:pt x="472" y="38"/>
                    <a:pt x="359" y="118"/>
                  </a:cubicBezTo>
                  <a:cubicBezTo>
                    <a:pt x="70" y="322"/>
                    <a:pt x="0" y="723"/>
                    <a:pt x="205" y="1012"/>
                  </a:cubicBezTo>
                  <a:cubicBezTo>
                    <a:pt x="330" y="1189"/>
                    <a:pt x="528" y="1284"/>
                    <a:pt x="730" y="1284"/>
                  </a:cubicBezTo>
                  <a:cubicBezTo>
                    <a:pt x="858" y="1284"/>
                    <a:pt x="987" y="1246"/>
                    <a:pt x="1099" y="1167"/>
                  </a:cubicBezTo>
                  <a:cubicBezTo>
                    <a:pt x="1390" y="962"/>
                    <a:pt x="1460" y="561"/>
                    <a:pt x="1254" y="272"/>
                  </a:cubicBezTo>
                  <a:cubicBezTo>
                    <a:pt x="1129" y="95"/>
                    <a:pt x="930" y="0"/>
                    <a:pt x="7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7641;p68"/>
            <p:cNvSpPr/>
            <p:nvPr/>
          </p:nvSpPr>
          <p:spPr>
            <a:xfrm>
              <a:off x="1552302" y="2776326"/>
              <a:ext cx="47225" cy="41618"/>
            </a:xfrm>
            <a:custGeom>
              <a:avLst/>
              <a:gdLst/>
              <a:ahLst/>
              <a:cxnLst/>
              <a:rect l="l" t="t" r="r" b="b"/>
              <a:pathLst>
                <a:path w="1458" h="1285" extrusionOk="0">
                  <a:moveTo>
                    <a:pt x="728" y="1"/>
                  </a:moveTo>
                  <a:cubicBezTo>
                    <a:pt x="600" y="1"/>
                    <a:pt x="471" y="39"/>
                    <a:pt x="359" y="118"/>
                  </a:cubicBezTo>
                  <a:cubicBezTo>
                    <a:pt x="69" y="322"/>
                    <a:pt x="1" y="723"/>
                    <a:pt x="204" y="1012"/>
                  </a:cubicBezTo>
                  <a:cubicBezTo>
                    <a:pt x="329" y="1190"/>
                    <a:pt x="528" y="1284"/>
                    <a:pt x="730" y="1284"/>
                  </a:cubicBezTo>
                  <a:cubicBezTo>
                    <a:pt x="858" y="1284"/>
                    <a:pt x="987" y="1246"/>
                    <a:pt x="1098" y="1167"/>
                  </a:cubicBezTo>
                  <a:cubicBezTo>
                    <a:pt x="1388" y="963"/>
                    <a:pt x="1458" y="561"/>
                    <a:pt x="1253" y="273"/>
                  </a:cubicBezTo>
                  <a:cubicBezTo>
                    <a:pt x="1128" y="95"/>
                    <a:pt x="929" y="1"/>
                    <a:pt x="72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7642;p68"/>
            <p:cNvSpPr/>
            <p:nvPr/>
          </p:nvSpPr>
          <p:spPr>
            <a:xfrm>
              <a:off x="1619935" y="2768455"/>
              <a:ext cx="47192" cy="41618"/>
            </a:xfrm>
            <a:custGeom>
              <a:avLst/>
              <a:gdLst/>
              <a:ahLst/>
              <a:cxnLst/>
              <a:rect l="l" t="t" r="r" b="b"/>
              <a:pathLst>
                <a:path w="1457" h="1285" extrusionOk="0">
                  <a:moveTo>
                    <a:pt x="727" y="1"/>
                  </a:moveTo>
                  <a:cubicBezTo>
                    <a:pt x="599" y="1"/>
                    <a:pt x="470" y="39"/>
                    <a:pt x="358" y="118"/>
                  </a:cubicBezTo>
                  <a:cubicBezTo>
                    <a:pt x="68" y="323"/>
                    <a:pt x="0" y="723"/>
                    <a:pt x="203" y="1013"/>
                  </a:cubicBezTo>
                  <a:cubicBezTo>
                    <a:pt x="328" y="1190"/>
                    <a:pt x="527" y="1284"/>
                    <a:pt x="729" y="1284"/>
                  </a:cubicBezTo>
                  <a:cubicBezTo>
                    <a:pt x="857" y="1284"/>
                    <a:pt x="986" y="1246"/>
                    <a:pt x="1098" y="1167"/>
                  </a:cubicBezTo>
                  <a:cubicBezTo>
                    <a:pt x="1389" y="963"/>
                    <a:pt x="1457" y="561"/>
                    <a:pt x="1252" y="271"/>
                  </a:cubicBezTo>
                  <a:cubicBezTo>
                    <a:pt x="1127" y="95"/>
                    <a:pt x="929" y="1"/>
                    <a:pt x="72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7643;p68"/>
            <p:cNvSpPr/>
            <p:nvPr/>
          </p:nvSpPr>
          <p:spPr>
            <a:xfrm>
              <a:off x="1573064" y="2719123"/>
              <a:ext cx="47192" cy="41618"/>
            </a:xfrm>
            <a:custGeom>
              <a:avLst/>
              <a:gdLst/>
              <a:ahLst/>
              <a:cxnLst/>
              <a:rect l="l" t="t" r="r" b="b"/>
              <a:pathLst>
                <a:path w="1457" h="1285" extrusionOk="0">
                  <a:moveTo>
                    <a:pt x="728" y="1"/>
                  </a:moveTo>
                  <a:cubicBezTo>
                    <a:pt x="600" y="1"/>
                    <a:pt x="470" y="39"/>
                    <a:pt x="358" y="118"/>
                  </a:cubicBezTo>
                  <a:cubicBezTo>
                    <a:pt x="70" y="322"/>
                    <a:pt x="0" y="724"/>
                    <a:pt x="206" y="1012"/>
                  </a:cubicBezTo>
                  <a:cubicBezTo>
                    <a:pt x="331" y="1189"/>
                    <a:pt x="530" y="1284"/>
                    <a:pt x="731" y="1284"/>
                  </a:cubicBezTo>
                  <a:cubicBezTo>
                    <a:pt x="859" y="1284"/>
                    <a:pt x="988" y="1246"/>
                    <a:pt x="1101" y="1167"/>
                  </a:cubicBezTo>
                  <a:cubicBezTo>
                    <a:pt x="1387" y="961"/>
                    <a:pt x="1457" y="562"/>
                    <a:pt x="1253" y="272"/>
                  </a:cubicBezTo>
                  <a:cubicBezTo>
                    <a:pt x="1128" y="95"/>
                    <a:pt x="930" y="1"/>
                    <a:pt x="72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7644;p68"/>
            <p:cNvSpPr/>
            <p:nvPr/>
          </p:nvSpPr>
          <p:spPr>
            <a:xfrm>
              <a:off x="1578798" y="2940290"/>
              <a:ext cx="17620" cy="6575"/>
            </a:xfrm>
            <a:custGeom>
              <a:avLst/>
              <a:gdLst/>
              <a:ahLst/>
              <a:cxnLst/>
              <a:rect l="l" t="t" r="r" b="b"/>
              <a:pathLst>
                <a:path w="544" h="203" extrusionOk="0">
                  <a:moveTo>
                    <a:pt x="75" y="1"/>
                  </a:moveTo>
                  <a:cubicBezTo>
                    <a:pt x="50" y="1"/>
                    <a:pt x="25" y="2"/>
                    <a:pt x="1" y="5"/>
                  </a:cubicBezTo>
                  <a:lnTo>
                    <a:pt x="543" y="203"/>
                  </a:lnTo>
                  <a:cubicBezTo>
                    <a:pt x="419" y="71"/>
                    <a:pt x="249" y="1"/>
                    <a:pt x="7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7645;p68"/>
            <p:cNvSpPr/>
            <p:nvPr/>
          </p:nvSpPr>
          <p:spPr>
            <a:xfrm>
              <a:off x="1512201" y="2890828"/>
              <a:ext cx="45897" cy="37861"/>
            </a:xfrm>
            <a:custGeom>
              <a:avLst/>
              <a:gdLst/>
              <a:ahLst/>
              <a:cxnLst/>
              <a:rect l="l" t="t" r="r" b="b"/>
              <a:pathLst>
                <a:path w="1417" h="1169" extrusionOk="0">
                  <a:moveTo>
                    <a:pt x="687" y="1"/>
                  </a:moveTo>
                  <a:cubicBezTo>
                    <a:pt x="559" y="1"/>
                    <a:pt x="430" y="39"/>
                    <a:pt x="318" y="118"/>
                  </a:cubicBezTo>
                  <a:cubicBezTo>
                    <a:pt x="90" y="279"/>
                    <a:pt x="1" y="558"/>
                    <a:pt x="70" y="812"/>
                  </a:cubicBezTo>
                  <a:lnTo>
                    <a:pt x="1054" y="1169"/>
                  </a:lnTo>
                  <a:cubicBezTo>
                    <a:pt x="1056" y="1169"/>
                    <a:pt x="1057" y="1167"/>
                    <a:pt x="1057" y="1167"/>
                  </a:cubicBezTo>
                  <a:cubicBezTo>
                    <a:pt x="1347" y="963"/>
                    <a:pt x="1416" y="563"/>
                    <a:pt x="1212" y="273"/>
                  </a:cubicBezTo>
                  <a:cubicBezTo>
                    <a:pt x="1087" y="96"/>
                    <a:pt x="888" y="1"/>
                    <a:pt x="68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7646;p68"/>
            <p:cNvSpPr/>
            <p:nvPr/>
          </p:nvSpPr>
          <p:spPr>
            <a:xfrm>
              <a:off x="1646042" y="2875086"/>
              <a:ext cx="47257" cy="41586"/>
            </a:xfrm>
            <a:custGeom>
              <a:avLst/>
              <a:gdLst/>
              <a:ahLst/>
              <a:cxnLst/>
              <a:rect l="l" t="t" r="r" b="b"/>
              <a:pathLst>
                <a:path w="1459" h="1284" extrusionOk="0">
                  <a:moveTo>
                    <a:pt x="730" y="1"/>
                  </a:moveTo>
                  <a:cubicBezTo>
                    <a:pt x="602" y="1"/>
                    <a:pt x="472" y="39"/>
                    <a:pt x="360" y="119"/>
                  </a:cubicBezTo>
                  <a:cubicBezTo>
                    <a:pt x="70" y="324"/>
                    <a:pt x="0" y="723"/>
                    <a:pt x="205" y="1013"/>
                  </a:cubicBezTo>
                  <a:cubicBezTo>
                    <a:pt x="330" y="1189"/>
                    <a:pt x="528" y="1284"/>
                    <a:pt x="730" y="1284"/>
                  </a:cubicBezTo>
                  <a:cubicBezTo>
                    <a:pt x="858" y="1284"/>
                    <a:pt x="987" y="1246"/>
                    <a:pt x="1099" y="1166"/>
                  </a:cubicBezTo>
                  <a:cubicBezTo>
                    <a:pt x="1389" y="963"/>
                    <a:pt x="1459" y="562"/>
                    <a:pt x="1254" y="272"/>
                  </a:cubicBezTo>
                  <a:cubicBezTo>
                    <a:pt x="1129" y="95"/>
                    <a:pt x="931" y="1"/>
                    <a:pt x="73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7647;p68"/>
            <p:cNvSpPr/>
            <p:nvPr/>
          </p:nvSpPr>
          <p:spPr>
            <a:xfrm>
              <a:off x="1578441" y="2882957"/>
              <a:ext cx="47257" cy="41618"/>
            </a:xfrm>
            <a:custGeom>
              <a:avLst/>
              <a:gdLst/>
              <a:ahLst/>
              <a:cxnLst/>
              <a:rect l="l" t="t" r="r" b="b"/>
              <a:pathLst>
                <a:path w="1459" h="1285" extrusionOk="0">
                  <a:moveTo>
                    <a:pt x="729" y="1"/>
                  </a:moveTo>
                  <a:cubicBezTo>
                    <a:pt x="601" y="1"/>
                    <a:pt x="472" y="39"/>
                    <a:pt x="360" y="118"/>
                  </a:cubicBezTo>
                  <a:cubicBezTo>
                    <a:pt x="70" y="323"/>
                    <a:pt x="0" y="723"/>
                    <a:pt x="205" y="1013"/>
                  </a:cubicBezTo>
                  <a:cubicBezTo>
                    <a:pt x="330" y="1190"/>
                    <a:pt x="528" y="1284"/>
                    <a:pt x="730" y="1284"/>
                  </a:cubicBezTo>
                  <a:cubicBezTo>
                    <a:pt x="858" y="1284"/>
                    <a:pt x="987" y="1246"/>
                    <a:pt x="1099" y="1168"/>
                  </a:cubicBezTo>
                  <a:cubicBezTo>
                    <a:pt x="1389" y="963"/>
                    <a:pt x="1458" y="561"/>
                    <a:pt x="1254" y="273"/>
                  </a:cubicBezTo>
                  <a:cubicBezTo>
                    <a:pt x="1129" y="96"/>
                    <a:pt x="930" y="1"/>
                    <a:pt x="72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7648;p68"/>
            <p:cNvSpPr/>
            <p:nvPr/>
          </p:nvSpPr>
          <p:spPr>
            <a:xfrm>
              <a:off x="1676749" y="2432851"/>
              <a:ext cx="47225" cy="41618"/>
            </a:xfrm>
            <a:custGeom>
              <a:avLst/>
              <a:gdLst/>
              <a:ahLst/>
              <a:cxnLst/>
              <a:rect l="l" t="t" r="r" b="b"/>
              <a:pathLst>
                <a:path w="1458" h="1285" extrusionOk="0">
                  <a:moveTo>
                    <a:pt x="728" y="0"/>
                  </a:moveTo>
                  <a:cubicBezTo>
                    <a:pt x="600" y="0"/>
                    <a:pt x="471" y="38"/>
                    <a:pt x="359" y="118"/>
                  </a:cubicBezTo>
                  <a:cubicBezTo>
                    <a:pt x="70" y="322"/>
                    <a:pt x="1" y="722"/>
                    <a:pt x="205" y="1012"/>
                  </a:cubicBezTo>
                  <a:cubicBezTo>
                    <a:pt x="329" y="1190"/>
                    <a:pt x="528" y="1285"/>
                    <a:pt x="729" y="1285"/>
                  </a:cubicBezTo>
                  <a:cubicBezTo>
                    <a:pt x="857" y="1285"/>
                    <a:pt x="986" y="1246"/>
                    <a:pt x="1098" y="1167"/>
                  </a:cubicBezTo>
                  <a:cubicBezTo>
                    <a:pt x="1388" y="962"/>
                    <a:pt x="1458" y="562"/>
                    <a:pt x="1253" y="272"/>
                  </a:cubicBezTo>
                  <a:cubicBezTo>
                    <a:pt x="1129" y="95"/>
                    <a:pt x="930" y="0"/>
                    <a:pt x="72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7649;p68"/>
            <p:cNvSpPr/>
            <p:nvPr/>
          </p:nvSpPr>
          <p:spPr>
            <a:xfrm>
              <a:off x="1609051" y="2440755"/>
              <a:ext cx="47289" cy="41586"/>
            </a:xfrm>
            <a:custGeom>
              <a:avLst/>
              <a:gdLst/>
              <a:ahLst/>
              <a:cxnLst/>
              <a:rect l="l" t="t" r="r" b="b"/>
              <a:pathLst>
                <a:path w="1460" h="1284" extrusionOk="0">
                  <a:moveTo>
                    <a:pt x="730" y="0"/>
                  </a:moveTo>
                  <a:cubicBezTo>
                    <a:pt x="602" y="0"/>
                    <a:pt x="473" y="38"/>
                    <a:pt x="360" y="118"/>
                  </a:cubicBezTo>
                  <a:cubicBezTo>
                    <a:pt x="71" y="321"/>
                    <a:pt x="1" y="723"/>
                    <a:pt x="205" y="1012"/>
                  </a:cubicBezTo>
                  <a:cubicBezTo>
                    <a:pt x="330" y="1189"/>
                    <a:pt x="529" y="1283"/>
                    <a:pt x="730" y="1283"/>
                  </a:cubicBezTo>
                  <a:cubicBezTo>
                    <a:pt x="858" y="1283"/>
                    <a:pt x="987" y="1245"/>
                    <a:pt x="1100" y="1166"/>
                  </a:cubicBezTo>
                  <a:cubicBezTo>
                    <a:pt x="1391" y="963"/>
                    <a:pt x="1459" y="561"/>
                    <a:pt x="1255" y="271"/>
                  </a:cubicBezTo>
                  <a:cubicBezTo>
                    <a:pt x="1130" y="95"/>
                    <a:pt x="931" y="0"/>
                    <a:pt x="73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7650;p68"/>
            <p:cNvSpPr/>
            <p:nvPr/>
          </p:nvSpPr>
          <p:spPr>
            <a:xfrm>
              <a:off x="1697512" y="2375616"/>
              <a:ext cx="47192" cy="41586"/>
            </a:xfrm>
            <a:custGeom>
              <a:avLst/>
              <a:gdLst/>
              <a:ahLst/>
              <a:cxnLst/>
              <a:rect l="l" t="t" r="r" b="b"/>
              <a:pathLst>
                <a:path w="1457" h="1284" extrusionOk="0">
                  <a:moveTo>
                    <a:pt x="728" y="0"/>
                  </a:moveTo>
                  <a:cubicBezTo>
                    <a:pt x="600" y="0"/>
                    <a:pt x="471" y="38"/>
                    <a:pt x="359" y="117"/>
                  </a:cubicBezTo>
                  <a:cubicBezTo>
                    <a:pt x="70" y="321"/>
                    <a:pt x="0" y="722"/>
                    <a:pt x="205" y="1011"/>
                  </a:cubicBezTo>
                  <a:cubicBezTo>
                    <a:pt x="330" y="1189"/>
                    <a:pt x="528" y="1284"/>
                    <a:pt x="730" y="1284"/>
                  </a:cubicBezTo>
                  <a:cubicBezTo>
                    <a:pt x="858" y="1284"/>
                    <a:pt x="987" y="1245"/>
                    <a:pt x="1099" y="1166"/>
                  </a:cubicBezTo>
                  <a:cubicBezTo>
                    <a:pt x="1387" y="962"/>
                    <a:pt x="1457" y="561"/>
                    <a:pt x="1254" y="272"/>
                  </a:cubicBezTo>
                  <a:cubicBezTo>
                    <a:pt x="1129" y="95"/>
                    <a:pt x="930" y="0"/>
                    <a:pt x="72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7651;p68"/>
            <p:cNvSpPr/>
            <p:nvPr/>
          </p:nvSpPr>
          <p:spPr>
            <a:xfrm>
              <a:off x="1567623" y="2555257"/>
              <a:ext cx="47257" cy="41586"/>
            </a:xfrm>
            <a:custGeom>
              <a:avLst/>
              <a:gdLst/>
              <a:ahLst/>
              <a:cxnLst/>
              <a:rect l="l" t="t" r="r" b="b"/>
              <a:pathLst>
                <a:path w="1459" h="1284" extrusionOk="0">
                  <a:moveTo>
                    <a:pt x="729" y="1"/>
                  </a:moveTo>
                  <a:cubicBezTo>
                    <a:pt x="602" y="1"/>
                    <a:pt x="472" y="39"/>
                    <a:pt x="360" y="118"/>
                  </a:cubicBezTo>
                  <a:cubicBezTo>
                    <a:pt x="70" y="321"/>
                    <a:pt x="1" y="723"/>
                    <a:pt x="205" y="1012"/>
                  </a:cubicBezTo>
                  <a:cubicBezTo>
                    <a:pt x="330" y="1189"/>
                    <a:pt x="529" y="1283"/>
                    <a:pt x="730" y="1283"/>
                  </a:cubicBezTo>
                  <a:cubicBezTo>
                    <a:pt x="858" y="1283"/>
                    <a:pt x="987" y="1245"/>
                    <a:pt x="1100" y="1166"/>
                  </a:cubicBezTo>
                  <a:cubicBezTo>
                    <a:pt x="1389" y="963"/>
                    <a:pt x="1459" y="561"/>
                    <a:pt x="1254" y="271"/>
                  </a:cubicBezTo>
                  <a:cubicBezTo>
                    <a:pt x="1129" y="95"/>
                    <a:pt x="931" y="1"/>
                    <a:pt x="72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7652;p68"/>
            <p:cNvSpPr/>
            <p:nvPr/>
          </p:nvSpPr>
          <p:spPr>
            <a:xfrm>
              <a:off x="1520720" y="2505861"/>
              <a:ext cx="47257" cy="41618"/>
            </a:xfrm>
            <a:custGeom>
              <a:avLst/>
              <a:gdLst/>
              <a:ahLst/>
              <a:cxnLst/>
              <a:rect l="l" t="t" r="r" b="b"/>
              <a:pathLst>
                <a:path w="1459" h="1285" extrusionOk="0">
                  <a:moveTo>
                    <a:pt x="729" y="1"/>
                  </a:moveTo>
                  <a:cubicBezTo>
                    <a:pt x="601" y="1"/>
                    <a:pt x="472" y="39"/>
                    <a:pt x="360" y="118"/>
                  </a:cubicBezTo>
                  <a:cubicBezTo>
                    <a:pt x="70" y="323"/>
                    <a:pt x="1" y="723"/>
                    <a:pt x="205" y="1013"/>
                  </a:cubicBezTo>
                  <a:cubicBezTo>
                    <a:pt x="330" y="1190"/>
                    <a:pt x="529" y="1284"/>
                    <a:pt x="730" y="1284"/>
                  </a:cubicBezTo>
                  <a:cubicBezTo>
                    <a:pt x="858" y="1284"/>
                    <a:pt x="987" y="1246"/>
                    <a:pt x="1099" y="1167"/>
                  </a:cubicBezTo>
                  <a:cubicBezTo>
                    <a:pt x="1391" y="963"/>
                    <a:pt x="1459" y="561"/>
                    <a:pt x="1254" y="273"/>
                  </a:cubicBezTo>
                  <a:cubicBezTo>
                    <a:pt x="1129" y="96"/>
                    <a:pt x="931" y="1"/>
                    <a:pt x="72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7653;p68"/>
            <p:cNvSpPr/>
            <p:nvPr/>
          </p:nvSpPr>
          <p:spPr>
            <a:xfrm>
              <a:off x="1588321" y="2497990"/>
              <a:ext cx="47322" cy="41586"/>
            </a:xfrm>
            <a:custGeom>
              <a:avLst/>
              <a:gdLst/>
              <a:ahLst/>
              <a:cxnLst/>
              <a:rect l="l" t="t" r="r" b="b"/>
              <a:pathLst>
                <a:path w="1461" h="1284" extrusionOk="0">
                  <a:moveTo>
                    <a:pt x="729" y="1"/>
                  </a:moveTo>
                  <a:cubicBezTo>
                    <a:pt x="601" y="1"/>
                    <a:pt x="472" y="39"/>
                    <a:pt x="360" y="118"/>
                  </a:cubicBezTo>
                  <a:cubicBezTo>
                    <a:pt x="70" y="321"/>
                    <a:pt x="1" y="723"/>
                    <a:pt x="205" y="1013"/>
                  </a:cubicBezTo>
                  <a:cubicBezTo>
                    <a:pt x="330" y="1189"/>
                    <a:pt x="529" y="1284"/>
                    <a:pt x="730" y="1284"/>
                  </a:cubicBezTo>
                  <a:cubicBezTo>
                    <a:pt x="858" y="1284"/>
                    <a:pt x="987" y="1246"/>
                    <a:pt x="1100" y="1166"/>
                  </a:cubicBezTo>
                  <a:cubicBezTo>
                    <a:pt x="1391" y="963"/>
                    <a:pt x="1460" y="561"/>
                    <a:pt x="1254" y="272"/>
                  </a:cubicBezTo>
                  <a:cubicBezTo>
                    <a:pt x="1129" y="95"/>
                    <a:pt x="931" y="1"/>
                    <a:pt x="72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7654;p68"/>
            <p:cNvSpPr/>
            <p:nvPr/>
          </p:nvSpPr>
          <p:spPr>
            <a:xfrm>
              <a:off x="1541515" y="2448626"/>
              <a:ext cx="47192" cy="41586"/>
            </a:xfrm>
            <a:custGeom>
              <a:avLst/>
              <a:gdLst/>
              <a:ahLst/>
              <a:cxnLst/>
              <a:rect l="l" t="t" r="r" b="b"/>
              <a:pathLst>
                <a:path w="1457" h="1284" extrusionOk="0">
                  <a:moveTo>
                    <a:pt x="727" y="0"/>
                  </a:moveTo>
                  <a:cubicBezTo>
                    <a:pt x="599" y="0"/>
                    <a:pt x="470" y="38"/>
                    <a:pt x="358" y="118"/>
                  </a:cubicBezTo>
                  <a:cubicBezTo>
                    <a:pt x="68" y="322"/>
                    <a:pt x="0" y="722"/>
                    <a:pt x="203" y="1012"/>
                  </a:cubicBezTo>
                  <a:cubicBezTo>
                    <a:pt x="328" y="1189"/>
                    <a:pt x="527" y="1284"/>
                    <a:pt x="729" y="1284"/>
                  </a:cubicBezTo>
                  <a:cubicBezTo>
                    <a:pt x="857" y="1284"/>
                    <a:pt x="986" y="1246"/>
                    <a:pt x="1098" y="1167"/>
                  </a:cubicBezTo>
                  <a:cubicBezTo>
                    <a:pt x="1387" y="962"/>
                    <a:pt x="1457" y="563"/>
                    <a:pt x="1253" y="272"/>
                  </a:cubicBezTo>
                  <a:cubicBezTo>
                    <a:pt x="1127" y="95"/>
                    <a:pt x="929" y="0"/>
                    <a:pt x="72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7655;p68"/>
            <p:cNvSpPr/>
            <p:nvPr/>
          </p:nvSpPr>
          <p:spPr>
            <a:xfrm>
              <a:off x="1526162" y="2669759"/>
              <a:ext cx="47192" cy="41586"/>
            </a:xfrm>
            <a:custGeom>
              <a:avLst/>
              <a:gdLst/>
              <a:ahLst/>
              <a:cxnLst/>
              <a:rect l="l" t="t" r="r" b="b"/>
              <a:pathLst>
                <a:path w="1457" h="1284" extrusionOk="0">
                  <a:moveTo>
                    <a:pt x="728" y="1"/>
                  </a:moveTo>
                  <a:cubicBezTo>
                    <a:pt x="600" y="1"/>
                    <a:pt x="470" y="39"/>
                    <a:pt x="358" y="118"/>
                  </a:cubicBezTo>
                  <a:cubicBezTo>
                    <a:pt x="70" y="321"/>
                    <a:pt x="0" y="723"/>
                    <a:pt x="205" y="1013"/>
                  </a:cubicBezTo>
                  <a:cubicBezTo>
                    <a:pt x="329" y="1189"/>
                    <a:pt x="527" y="1284"/>
                    <a:pt x="729" y="1284"/>
                  </a:cubicBezTo>
                  <a:cubicBezTo>
                    <a:pt x="857" y="1284"/>
                    <a:pt x="986" y="1245"/>
                    <a:pt x="1098" y="1166"/>
                  </a:cubicBezTo>
                  <a:cubicBezTo>
                    <a:pt x="1387" y="963"/>
                    <a:pt x="1457" y="561"/>
                    <a:pt x="1252" y="272"/>
                  </a:cubicBezTo>
                  <a:cubicBezTo>
                    <a:pt x="1128" y="95"/>
                    <a:pt x="930" y="1"/>
                    <a:pt x="72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7656;p68"/>
            <p:cNvSpPr/>
            <p:nvPr/>
          </p:nvSpPr>
          <p:spPr>
            <a:xfrm>
              <a:off x="1479292" y="2620395"/>
              <a:ext cx="47225" cy="41586"/>
            </a:xfrm>
            <a:custGeom>
              <a:avLst/>
              <a:gdLst/>
              <a:ahLst/>
              <a:cxnLst/>
              <a:rect l="l" t="t" r="r" b="b"/>
              <a:pathLst>
                <a:path w="1458" h="1284" extrusionOk="0">
                  <a:moveTo>
                    <a:pt x="728" y="0"/>
                  </a:moveTo>
                  <a:cubicBezTo>
                    <a:pt x="600" y="0"/>
                    <a:pt x="471" y="38"/>
                    <a:pt x="360" y="117"/>
                  </a:cubicBezTo>
                  <a:cubicBezTo>
                    <a:pt x="70" y="322"/>
                    <a:pt x="0" y="722"/>
                    <a:pt x="205" y="1012"/>
                  </a:cubicBezTo>
                  <a:cubicBezTo>
                    <a:pt x="330" y="1189"/>
                    <a:pt x="528" y="1283"/>
                    <a:pt x="730" y="1283"/>
                  </a:cubicBezTo>
                  <a:cubicBezTo>
                    <a:pt x="858" y="1283"/>
                    <a:pt x="987" y="1245"/>
                    <a:pt x="1099" y="1167"/>
                  </a:cubicBezTo>
                  <a:cubicBezTo>
                    <a:pt x="1387" y="962"/>
                    <a:pt x="1457" y="560"/>
                    <a:pt x="1254" y="272"/>
                  </a:cubicBezTo>
                  <a:cubicBezTo>
                    <a:pt x="1129" y="95"/>
                    <a:pt x="930" y="0"/>
                    <a:pt x="72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7657;p68"/>
            <p:cNvSpPr/>
            <p:nvPr/>
          </p:nvSpPr>
          <p:spPr>
            <a:xfrm>
              <a:off x="1546892" y="2612524"/>
              <a:ext cx="47225" cy="41553"/>
            </a:xfrm>
            <a:custGeom>
              <a:avLst/>
              <a:gdLst/>
              <a:ahLst/>
              <a:cxnLst/>
              <a:rect l="l" t="t" r="r" b="b"/>
              <a:pathLst>
                <a:path w="1458" h="1283" extrusionOk="0">
                  <a:moveTo>
                    <a:pt x="729" y="0"/>
                  </a:moveTo>
                  <a:cubicBezTo>
                    <a:pt x="601" y="0"/>
                    <a:pt x="472" y="38"/>
                    <a:pt x="360" y="118"/>
                  </a:cubicBezTo>
                  <a:cubicBezTo>
                    <a:pt x="70" y="321"/>
                    <a:pt x="0" y="722"/>
                    <a:pt x="205" y="1012"/>
                  </a:cubicBezTo>
                  <a:cubicBezTo>
                    <a:pt x="330" y="1188"/>
                    <a:pt x="528" y="1283"/>
                    <a:pt x="730" y="1283"/>
                  </a:cubicBezTo>
                  <a:cubicBezTo>
                    <a:pt x="858" y="1283"/>
                    <a:pt x="987" y="1245"/>
                    <a:pt x="1099" y="1165"/>
                  </a:cubicBezTo>
                  <a:cubicBezTo>
                    <a:pt x="1389" y="962"/>
                    <a:pt x="1457" y="561"/>
                    <a:pt x="1254" y="271"/>
                  </a:cubicBezTo>
                  <a:cubicBezTo>
                    <a:pt x="1129" y="95"/>
                    <a:pt x="930" y="0"/>
                    <a:pt x="7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7658;p68"/>
            <p:cNvSpPr/>
            <p:nvPr/>
          </p:nvSpPr>
          <p:spPr>
            <a:xfrm>
              <a:off x="1499990" y="2563128"/>
              <a:ext cx="47289" cy="41586"/>
            </a:xfrm>
            <a:custGeom>
              <a:avLst/>
              <a:gdLst/>
              <a:ahLst/>
              <a:cxnLst/>
              <a:rect l="l" t="t" r="r" b="b"/>
              <a:pathLst>
                <a:path w="1460" h="1284" extrusionOk="0">
                  <a:moveTo>
                    <a:pt x="728" y="0"/>
                  </a:moveTo>
                  <a:cubicBezTo>
                    <a:pt x="600" y="0"/>
                    <a:pt x="471" y="39"/>
                    <a:pt x="359" y="118"/>
                  </a:cubicBezTo>
                  <a:cubicBezTo>
                    <a:pt x="70" y="322"/>
                    <a:pt x="0" y="723"/>
                    <a:pt x="205" y="1012"/>
                  </a:cubicBezTo>
                  <a:cubicBezTo>
                    <a:pt x="330" y="1189"/>
                    <a:pt x="528" y="1284"/>
                    <a:pt x="730" y="1284"/>
                  </a:cubicBezTo>
                  <a:cubicBezTo>
                    <a:pt x="858" y="1284"/>
                    <a:pt x="987" y="1246"/>
                    <a:pt x="1099" y="1167"/>
                  </a:cubicBezTo>
                  <a:cubicBezTo>
                    <a:pt x="1390" y="963"/>
                    <a:pt x="1460" y="561"/>
                    <a:pt x="1254" y="273"/>
                  </a:cubicBezTo>
                  <a:cubicBezTo>
                    <a:pt x="1129" y="95"/>
                    <a:pt x="930" y="0"/>
                    <a:pt x="72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7659;p68"/>
            <p:cNvSpPr/>
            <p:nvPr/>
          </p:nvSpPr>
          <p:spPr>
            <a:xfrm>
              <a:off x="1484669" y="2784262"/>
              <a:ext cx="47257" cy="41586"/>
            </a:xfrm>
            <a:custGeom>
              <a:avLst/>
              <a:gdLst/>
              <a:ahLst/>
              <a:cxnLst/>
              <a:rect l="l" t="t" r="r" b="b"/>
              <a:pathLst>
                <a:path w="1459" h="1284" extrusionOk="0">
                  <a:moveTo>
                    <a:pt x="730" y="1"/>
                  </a:moveTo>
                  <a:cubicBezTo>
                    <a:pt x="602" y="1"/>
                    <a:pt x="472" y="39"/>
                    <a:pt x="360" y="119"/>
                  </a:cubicBezTo>
                  <a:cubicBezTo>
                    <a:pt x="70" y="322"/>
                    <a:pt x="0" y="723"/>
                    <a:pt x="205" y="1013"/>
                  </a:cubicBezTo>
                  <a:cubicBezTo>
                    <a:pt x="330" y="1189"/>
                    <a:pt x="529" y="1284"/>
                    <a:pt x="730" y="1284"/>
                  </a:cubicBezTo>
                  <a:cubicBezTo>
                    <a:pt x="858" y="1284"/>
                    <a:pt x="987" y="1246"/>
                    <a:pt x="1099" y="1166"/>
                  </a:cubicBezTo>
                  <a:cubicBezTo>
                    <a:pt x="1389" y="960"/>
                    <a:pt x="1459" y="561"/>
                    <a:pt x="1254" y="272"/>
                  </a:cubicBezTo>
                  <a:cubicBezTo>
                    <a:pt x="1129" y="95"/>
                    <a:pt x="931" y="1"/>
                    <a:pt x="73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7660;p68"/>
            <p:cNvSpPr/>
            <p:nvPr/>
          </p:nvSpPr>
          <p:spPr>
            <a:xfrm>
              <a:off x="1437766" y="2734898"/>
              <a:ext cx="47257" cy="41586"/>
            </a:xfrm>
            <a:custGeom>
              <a:avLst/>
              <a:gdLst/>
              <a:ahLst/>
              <a:cxnLst/>
              <a:rect l="l" t="t" r="r" b="b"/>
              <a:pathLst>
                <a:path w="1459" h="1284" extrusionOk="0">
                  <a:moveTo>
                    <a:pt x="729" y="0"/>
                  </a:moveTo>
                  <a:cubicBezTo>
                    <a:pt x="601" y="0"/>
                    <a:pt x="472" y="38"/>
                    <a:pt x="359" y="118"/>
                  </a:cubicBezTo>
                  <a:cubicBezTo>
                    <a:pt x="70" y="322"/>
                    <a:pt x="0" y="722"/>
                    <a:pt x="205" y="1012"/>
                  </a:cubicBezTo>
                  <a:cubicBezTo>
                    <a:pt x="330" y="1189"/>
                    <a:pt x="528" y="1283"/>
                    <a:pt x="729" y="1283"/>
                  </a:cubicBezTo>
                  <a:cubicBezTo>
                    <a:pt x="857" y="1283"/>
                    <a:pt x="986" y="1245"/>
                    <a:pt x="1099" y="1165"/>
                  </a:cubicBezTo>
                  <a:cubicBezTo>
                    <a:pt x="1390" y="962"/>
                    <a:pt x="1458" y="561"/>
                    <a:pt x="1254" y="272"/>
                  </a:cubicBezTo>
                  <a:cubicBezTo>
                    <a:pt x="1129" y="95"/>
                    <a:pt x="930" y="0"/>
                    <a:pt x="7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7661;p68"/>
            <p:cNvSpPr/>
            <p:nvPr/>
          </p:nvSpPr>
          <p:spPr>
            <a:xfrm>
              <a:off x="1505367" y="2727027"/>
              <a:ext cx="47289" cy="41586"/>
            </a:xfrm>
            <a:custGeom>
              <a:avLst/>
              <a:gdLst/>
              <a:ahLst/>
              <a:cxnLst/>
              <a:rect l="l" t="t" r="r" b="b"/>
              <a:pathLst>
                <a:path w="1460" h="1284" extrusionOk="0">
                  <a:moveTo>
                    <a:pt x="729" y="0"/>
                  </a:moveTo>
                  <a:cubicBezTo>
                    <a:pt x="601" y="0"/>
                    <a:pt x="472" y="39"/>
                    <a:pt x="360" y="118"/>
                  </a:cubicBezTo>
                  <a:cubicBezTo>
                    <a:pt x="70" y="321"/>
                    <a:pt x="0" y="723"/>
                    <a:pt x="205" y="1012"/>
                  </a:cubicBezTo>
                  <a:cubicBezTo>
                    <a:pt x="330" y="1189"/>
                    <a:pt x="529" y="1283"/>
                    <a:pt x="730" y="1283"/>
                  </a:cubicBezTo>
                  <a:cubicBezTo>
                    <a:pt x="858" y="1283"/>
                    <a:pt x="987" y="1245"/>
                    <a:pt x="1099" y="1166"/>
                  </a:cubicBezTo>
                  <a:cubicBezTo>
                    <a:pt x="1390" y="960"/>
                    <a:pt x="1460" y="561"/>
                    <a:pt x="1254" y="271"/>
                  </a:cubicBezTo>
                  <a:cubicBezTo>
                    <a:pt x="1129" y="95"/>
                    <a:pt x="931" y="0"/>
                    <a:pt x="7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7662;p68"/>
            <p:cNvSpPr/>
            <p:nvPr/>
          </p:nvSpPr>
          <p:spPr>
            <a:xfrm>
              <a:off x="1458561" y="2677630"/>
              <a:ext cx="47192" cy="41618"/>
            </a:xfrm>
            <a:custGeom>
              <a:avLst/>
              <a:gdLst/>
              <a:ahLst/>
              <a:cxnLst/>
              <a:rect l="l" t="t" r="r" b="b"/>
              <a:pathLst>
                <a:path w="1457" h="1285" extrusionOk="0">
                  <a:moveTo>
                    <a:pt x="727" y="1"/>
                  </a:moveTo>
                  <a:cubicBezTo>
                    <a:pt x="599" y="1"/>
                    <a:pt x="470" y="39"/>
                    <a:pt x="358" y="118"/>
                  </a:cubicBezTo>
                  <a:cubicBezTo>
                    <a:pt x="70" y="322"/>
                    <a:pt x="0" y="723"/>
                    <a:pt x="203" y="1013"/>
                  </a:cubicBezTo>
                  <a:cubicBezTo>
                    <a:pt x="328" y="1190"/>
                    <a:pt x="527" y="1284"/>
                    <a:pt x="729" y="1284"/>
                  </a:cubicBezTo>
                  <a:cubicBezTo>
                    <a:pt x="857" y="1284"/>
                    <a:pt x="986" y="1246"/>
                    <a:pt x="1098" y="1167"/>
                  </a:cubicBezTo>
                  <a:cubicBezTo>
                    <a:pt x="1387" y="963"/>
                    <a:pt x="1457" y="561"/>
                    <a:pt x="1252" y="273"/>
                  </a:cubicBezTo>
                  <a:cubicBezTo>
                    <a:pt x="1128" y="96"/>
                    <a:pt x="929" y="1"/>
                    <a:pt x="72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7663;p68"/>
            <p:cNvSpPr/>
            <p:nvPr/>
          </p:nvSpPr>
          <p:spPr>
            <a:xfrm>
              <a:off x="1464295" y="2898861"/>
              <a:ext cx="17588" cy="6575"/>
            </a:xfrm>
            <a:custGeom>
              <a:avLst/>
              <a:gdLst/>
              <a:ahLst/>
              <a:cxnLst/>
              <a:rect l="l" t="t" r="r" b="b"/>
              <a:pathLst>
                <a:path w="543" h="203" extrusionOk="0">
                  <a:moveTo>
                    <a:pt x="79" y="0"/>
                  </a:moveTo>
                  <a:cubicBezTo>
                    <a:pt x="53" y="0"/>
                    <a:pt x="27" y="2"/>
                    <a:pt x="0" y="5"/>
                  </a:cubicBezTo>
                  <a:lnTo>
                    <a:pt x="543" y="202"/>
                  </a:lnTo>
                  <a:cubicBezTo>
                    <a:pt x="420" y="69"/>
                    <a:pt x="251" y="0"/>
                    <a:pt x="7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7664;p68"/>
            <p:cNvSpPr/>
            <p:nvPr/>
          </p:nvSpPr>
          <p:spPr>
            <a:xfrm>
              <a:off x="1397698" y="2849400"/>
              <a:ext cx="45897" cy="37861"/>
            </a:xfrm>
            <a:custGeom>
              <a:avLst/>
              <a:gdLst/>
              <a:ahLst/>
              <a:cxnLst/>
              <a:rect l="l" t="t" r="r" b="b"/>
              <a:pathLst>
                <a:path w="1417" h="1169" extrusionOk="0">
                  <a:moveTo>
                    <a:pt x="686" y="1"/>
                  </a:moveTo>
                  <a:cubicBezTo>
                    <a:pt x="559" y="1"/>
                    <a:pt x="430" y="39"/>
                    <a:pt x="317" y="118"/>
                  </a:cubicBezTo>
                  <a:cubicBezTo>
                    <a:pt x="90" y="277"/>
                    <a:pt x="1" y="558"/>
                    <a:pt x="70" y="812"/>
                  </a:cubicBezTo>
                  <a:lnTo>
                    <a:pt x="1053" y="1169"/>
                  </a:lnTo>
                  <a:cubicBezTo>
                    <a:pt x="1056" y="1169"/>
                    <a:pt x="1057" y="1167"/>
                    <a:pt x="1057" y="1167"/>
                  </a:cubicBezTo>
                  <a:cubicBezTo>
                    <a:pt x="1347" y="963"/>
                    <a:pt x="1416" y="561"/>
                    <a:pt x="1212" y="273"/>
                  </a:cubicBezTo>
                  <a:cubicBezTo>
                    <a:pt x="1087" y="95"/>
                    <a:pt x="888" y="1"/>
                    <a:pt x="68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7665;p68"/>
            <p:cNvSpPr/>
            <p:nvPr/>
          </p:nvSpPr>
          <p:spPr>
            <a:xfrm>
              <a:off x="1531539" y="2833658"/>
              <a:ext cx="47289" cy="41586"/>
            </a:xfrm>
            <a:custGeom>
              <a:avLst/>
              <a:gdLst/>
              <a:ahLst/>
              <a:cxnLst/>
              <a:rect l="l" t="t" r="r" b="b"/>
              <a:pathLst>
                <a:path w="1460" h="1284" extrusionOk="0">
                  <a:moveTo>
                    <a:pt x="730" y="0"/>
                  </a:moveTo>
                  <a:cubicBezTo>
                    <a:pt x="602" y="0"/>
                    <a:pt x="473" y="38"/>
                    <a:pt x="361" y="117"/>
                  </a:cubicBezTo>
                  <a:cubicBezTo>
                    <a:pt x="70" y="321"/>
                    <a:pt x="0" y="723"/>
                    <a:pt x="206" y="1011"/>
                  </a:cubicBezTo>
                  <a:cubicBezTo>
                    <a:pt x="331" y="1189"/>
                    <a:pt x="530" y="1284"/>
                    <a:pt x="732" y="1284"/>
                  </a:cubicBezTo>
                  <a:cubicBezTo>
                    <a:pt x="860" y="1284"/>
                    <a:pt x="989" y="1245"/>
                    <a:pt x="1101" y="1166"/>
                  </a:cubicBezTo>
                  <a:cubicBezTo>
                    <a:pt x="1390" y="962"/>
                    <a:pt x="1460" y="561"/>
                    <a:pt x="1255" y="272"/>
                  </a:cubicBezTo>
                  <a:cubicBezTo>
                    <a:pt x="1130" y="94"/>
                    <a:pt x="932" y="0"/>
                    <a:pt x="73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7666;p68"/>
            <p:cNvSpPr/>
            <p:nvPr/>
          </p:nvSpPr>
          <p:spPr>
            <a:xfrm>
              <a:off x="1463938" y="2841529"/>
              <a:ext cx="47192" cy="41586"/>
            </a:xfrm>
            <a:custGeom>
              <a:avLst/>
              <a:gdLst/>
              <a:ahLst/>
              <a:cxnLst/>
              <a:rect l="l" t="t" r="r" b="b"/>
              <a:pathLst>
                <a:path w="1457" h="1284" extrusionOk="0">
                  <a:moveTo>
                    <a:pt x="728" y="1"/>
                  </a:moveTo>
                  <a:cubicBezTo>
                    <a:pt x="600" y="1"/>
                    <a:pt x="471" y="39"/>
                    <a:pt x="359" y="118"/>
                  </a:cubicBezTo>
                  <a:cubicBezTo>
                    <a:pt x="70" y="321"/>
                    <a:pt x="0" y="723"/>
                    <a:pt x="205" y="1013"/>
                  </a:cubicBezTo>
                  <a:cubicBezTo>
                    <a:pt x="330" y="1189"/>
                    <a:pt x="528" y="1283"/>
                    <a:pt x="730" y="1283"/>
                  </a:cubicBezTo>
                  <a:cubicBezTo>
                    <a:pt x="857" y="1283"/>
                    <a:pt x="987" y="1245"/>
                    <a:pt x="1099" y="1166"/>
                  </a:cubicBezTo>
                  <a:cubicBezTo>
                    <a:pt x="1389" y="960"/>
                    <a:pt x="1457" y="561"/>
                    <a:pt x="1254" y="271"/>
                  </a:cubicBezTo>
                  <a:cubicBezTo>
                    <a:pt x="1129" y="95"/>
                    <a:pt x="930" y="1"/>
                    <a:pt x="72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7667;p68"/>
            <p:cNvSpPr/>
            <p:nvPr/>
          </p:nvSpPr>
          <p:spPr>
            <a:xfrm>
              <a:off x="1562246" y="2391423"/>
              <a:ext cx="47225" cy="41586"/>
            </a:xfrm>
            <a:custGeom>
              <a:avLst/>
              <a:gdLst/>
              <a:ahLst/>
              <a:cxnLst/>
              <a:rect l="l" t="t" r="r" b="b"/>
              <a:pathLst>
                <a:path w="1458" h="1284" extrusionOk="0">
                  <a:moveTo>
                    <a:pt x="728" y="0"/>
                  </a:moveTo>
                  <a:cubicBezTo>
                    <a:pt x="600" y="0"/>
                    <a:pt x="471" y="38"/>
                    <a:pt x="358" y="117"/>
                  </a:cubicBezTo>
                  <a:cubicBezTo>
                    <a:pt x="70" y="322"/>
                    <a:pt x="1" y="722"/>
                    <a:pt x="205" y="1012"/>
                  </a:cubicBezTo>
                  <a:cubicBezTo>
                    <a:pt x="329" y="1189"/>
                    <a:pt x="528" y="1284"/>
                    <a:pt x="730" y="1284"/>
                  </a:cubicBezTo>
                  <a:cubicBezTo>
                    <a:pt x="858" y="1284"/>
                    <a:pt x="987" y="1246"/>
                    <a:pt x="1100" y="1167"/>
                  </a:cubicBezTo>
                  <a:cubicBezTo>
                    <a:pt x="1388" y="962"/>
                    <a:pt x="1457" y="562"/>
                    <a:pt x="1253" y="272"/>
                  </a:cubicBezTo>
                  <a:cubicBezTo>
                    <a:pt x="1129" y="95"/>
                    <a:pt x="930" y="0"/>
                    <a:pt x="72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7668;p68"/>
            <p:cNvSpPr/>
            <p:nvPr/>
          </p:nvSpPr>
          <p:spPr>
            <a:xfrm>
              <a:off x="1494613" y="2399294"/>
              <a:ext cx="47257" cy="41586"/>
            </a:xfrm>
            <a:custGeom>
              <a:avLst/>
              <a:gdLst/>
              <a:ahLst/>
              <a:cxnLst/>
              <a:rect l="l" t="t" r="r" b="b"/>
              <a:pathLst>
                <a:path w="1459" h="1284" extrusionOk="0">
                  <a:moveTo>
                    <a:pt x="727" y="0"/>
                  </a:moveTo>
                  <a:cubicBezTo>
                    <a:pt x="599" y="0"/>
                    <a:pt x="470" y="38"/>
                    <a:pt x="358" y="117"/>
                  </a:cubicBezTo>
                  <a:cubicBezTo>
                    <a:pt x="68" y="322"/>
                    <a:pt x="0" y="723"/>
                    <a:pt x="203" y="1012"/>
                  </a:cubicBezTo>
                  <a:cubicBezTo>
                    <a:pt x="328" y="1189"/>
                    <a:pt x="527" y="1284"/>
                    <a:pt x="729" y="1284"/>
                  </a:cubicBezTo>
                  <a:cubicBezTo>
                    <a:pt x="857" y="1284"/>
                    <a:pt x="986" y="1246"/>
                    <a:pt x="1098" y="1166"/>
                  </a:cubicBezTo>
                  <a:cubicBezTo>
                    <a:pt x="1389" y="962"/>
                    <a:pt x="1458" y="562"/>
                    <a:pt x="1252" y="272"/>
                  </a:cubicBezTo>
                  <a:cubicBezTo>
                    <a:pt x="1127" y="95"/>
                    <a:pt x="929" y="0"/>
                    <a:pt x="72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7669;p68"/>
            <p:cNvSpPr/>
            <p:nvPr/>
          </p:nvSpPr>
          <p:spPr>
            <a:xfrm>
              <a:off x="1582976" y="2334156"/>
              <a:ext cx="47225" cy="41618"/>
            </a:xfrm>
            <a:custGeom>
              <a:avLst/>
              <a:gdLst/>
              <a:ahLst/>
              <a:cxnLst/>
              <a:rect l="l" t="t" r="r" b="b"/>
              <a:pathLst>
                <a:path w="1458" h="1285" extrusionOk="0">
                  <a:moveTo>
                    <a:pt x="729" y="0"/>
                  </a:moveTo>
                  <a:cubicBezTo>
                    <a:pt x="601" y="0"/>
                    <a:pt x="472" y="38"/>
                    <a:pt x="360" y="118"/>
                  </a:cubicBezTo>
                  <a:cubicBezTo>
                    <a:pt x="69" y="322"/>
                    <a:pt x="1" y="723"/>
                    <a:pt x="205" y="1012"/>
                  </a:cubicBezTo>
                  <a:cubicBezTo>
                    <a:pt x="330" y="1190"/>
                    <a:pt x="528" y="1284"/>
                    <a:pt x="730" y="1284"/>
                  </a:cubicBezTo>
                  <a:cubicBezTo>
                    <a:pt x="858" y="1284"/>
                    <a:pt x="988" y="1246"/>
                    <a:pt x="1100" y="1167"/>
                  </a:cubicBezTo>
                  <a:cubicBezTo>
                    <a:pt x="1388" y="963"/>
                    <a:pt x="1458" y="562"/>
                    <a:pt x="1255" y="273"/>
                  </a:cubicBezTo>
                  <a:cubicBezTo>
                    <a:pt x="1129" y="95"/>
                    <a:pt x="930" y="0"/>
                    <a:pt x="72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7670;p68"/>
            <p:cNvSpPr/>
            <p:nvPr/>
          </p:nvSpPr>
          <p:spPr>
            <a:xfrm>
              <a:off x="1515343" y="2342027"/>
              <a:ext cx="47257" cy="41618"/>
            </a:xfrm>
            <a:custGeom>
              <a:avLst/>
              <a:gdLst/>
              <a:ahLst/>
              <a:cxnLst/>
              <a:rect l="l" t="t" r="r" b="b"/>
              <a:pathLst>
                <a:path w="1459" h="1285" extrusionOk="0">
                  <a:moveTo>
                    <a:pt x="730" y="0"/>
                  </a:moveTo>
                  <a:cubicBezTo>
                    <a:pt x="602" y="0"/>
                    <a:pt x="473" y="38"/>
                    <a:pt x="361" y="118"/>
                  </a:cubicBezTo>
                  <a:cubicBezTo>
                    <a:pt x="70" y="323"/>
                    <a:pt x="0" y="724"/>
                    <a:pt x="206" y="1012"/>
                  </a:cubicBezTo>
                  <a:cubicBezTo>
                    <a:pt x="331" y="1189"/>
                    <a:pt x="530" y="1284"/>
                    <a:pt x="732" y="1284"/>
                  </a:cubicBezTo>
                  <a:cubicBezTo>
                    <a:pt x="859" y="1284"/>
                    <a:pt x="988" y="1246"/>
                    <a:pt x="1101" y="1167"/>
                  </a:cubicBezTo>
                  <a:cubicBezTo>
                    <a:pt x="1390" y="962"/>
                    <a:pt x="1459" y="562"/>
                    <a:pt x="1256" y="272"/>
                  </a:cubicBezTo>
                  <a:cubicBezTo>
                    <a:pt x="1130" y="95"/>
                    <a:pt x="931" y="0"/>
                    <a:pt x="73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7671;p68"/>
            <p:cNvSpPr/>
            <p:nvPr/>
          </p:nvSpPr>
          <p:spPr>
            <a:xfrm>
              <a:off x="1453120" y="2513796"/>
              <a:ext cx="47257" cy="41586"/>
            </a:xfrm>
            <a:custGeom>
              <a:avLst/>
              <a:gdLst/>
              <a:ahLst/>
              <a:cxnLst/>
              <a:rect l="l" t="t" r="r" b="b"/>
              <a:pathLst>
                <a:path w="1459" h="1284" extrusionOk="0">
                  <a:moveTo>
                    <a:pt x="729" y="1"/>
                  </a:moveTo>
                  <a:cubicBezTo>
                    <a:pt x="601" y="1"/>
                    <a:pt x="472" y="39"/>
                    <a:pt x="360" y="117"/>
                  </a:cubicBezTo>
                  <a:cubicBezTo>
                    <a:pt x="70" y="322"/>
                    <a:pt x="0" y="724"/>
                    <a:pt x="205" y="1012"/>
                  </a:cubicBezTo>
                  <a:cubicBezTo>
                    <a:pt x="330" y="1189"/>
                    <a:pt x="529" y="1284"/>
                    <a:pt x="730" y="1284"/>
                  </a:cubicBezTo>
                  <a:cubicBezTo>
                    <a:pt x="858" y="1284"/>
                    <a:pt x="987" y="1246"/>
                    <a:pt x="1099" y="1167"/>
                  </a:cubicBezTo>
                  <a:cubicBezTo>
                    <a:pt x="1389" y="961"/>
                    <a:pt x="1459" y="562"/>
                    <a:pt x="1254" y="272"/>
                  </a:cubicBezTo>
                  <a:cubicBezTo>
                    <a:pt x="1129" y="95"/>
                    <a:pt x="931" y="1"/>
                    <a:pt x="72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7672;p68"/>
            <p:cNvSpPr/>
            <p:nvPr/>
          </p:nvSpPr>
          <p:spPr>
            <a:xfrm>
              <a:off x="1406217" y="2464432"/>
              <a:ext cx="47289" cy="41586"/>
            </a:xfrm>
            <a:custGeom>
              <a:avLst/>
              <a:gdLst/>
              <a:ahLst/>
              <a:cxnLst/>
              <a:rect l="l" t="t" r="r" b="b"/>
              <a:pathLst>
                <a:path w="1460" h="1284" extrusionOk="0">
                  <a:moveTo>
                    <a:pt x="728" y="1"/>
                  </a:moveTo>
                  <a:cubicBezTo>
                    <a:pt x="600" y="1"/>
                    <a:pt x="471" y="39"/>
                    <a:pt x="360" y="118"/>
                  </a:cubicBezTo>
                  <a:cubicBezTo>
                    <a:pt x="70" y="321"/>
                    <a:pt x="0" y="723"/>
                    <a:pt x="205" y="1012"/>
                  </a:cubicBezTo>
                  <a:cubicBezTo>
                    <a:pt x="330" y="1189"/>
                    <a:pt x="528" y="1283"/>
                    <a:pt x="730" y="1283"/>
                  </a:cubicBezTo>
                  <a:cubicBezTo>
                    <a:pt x="858" y="1283"/>
                    <a:pt x="987" y="1245"/>
                    <a:pt x="1099" y="1166"/>
                  </a:cubicBezTo>
                  <a:cubicBezTo>
                    <a:pt x="1390" y="963"/>
                    <a:pt x="1460" y="561"/>
                    <a:pt x="1254" y="271"/>
                  </a:cubicBezTo>
                  <a:cubicBezTo>
                    <a:pt x="1129" y="95"/>
                    <a:pt x="930" y="1"/>
                    <a:pt x="72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7673;p68"/>
            <p:cNvSpPr/>
            <p:nvPr/>
          </p:nvSpPr>
          <p:spPr>
            <a:xfrm>
              <a:off x="1473915" y="2456561"/>
              <a:ext cx="47192" cy="41586"/>
            </a:xfrm>
            <a:custGeom>
              <a:avLst/>
              <a:gdLst/>
              <a:ahLst/>
              <a:cxnLst/>
              <a:rect l="l" t="t" r="r" b="b"/>
              <a:pathLst>
                <a:path w="1457" h="1284" extrusionOk="0">
                  <a:moveTo>
                    <a:pt x="727" y="0"/>
                  </a:moveTo>
                  <a:cubicBezTo>
                    <a:pt x="600" y="0"/>
                    <a:pt x="470" y="38"/>
                    <a:pt x="358" y="117"/>
                  </a:cubicBezTo>
                  <a:cubicBezTo>
                    <a:pt x="68" y="321"/>
                    <a:pt x="0" y="722"/>
                    <a:pt x="203" y="1011"/>
                  </a:cubicBezTo>
                  <a:cubicBezTo>
                    <a:pt x="328" y="1189"/>
                    <a:pt x="528" y="1283"/>
                    <a:pt x="729" y="1283"/>
                  </a:cubicBezTo>
                  <a:cubicBezTo>
                    <a:pt x="857" y="1283"/>
                    <a:pt x="986" y="1245"/>
                    <a:pt x="1098" y="1166"/>
                  </a:cubicBezTo>
                  <a:cubicBezTo>
                    <a:pt x="1387" y="960"/>
                    <a:pt x="1457" y="561"/>
                    <a:pt x="1252" y="272"/>
                  </a:cubicBezTo>
                  <a:cubicBezTo>
                    <a:pt x="1127" y="94"/>
                    <a:pt x="929" y="0"/>
                    <a:pt x="72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7674;p68"/>
            <p:cNvSpPr/>
            <p:nvPr/>
          </p:nvSpPr>
          <p:spPr>
            <a:xfrm>
              <a:off x="1427012" y="2407165"/>
              <a:ext cx="47192" cy="41586"/>
            </a:xfrm>
            <a:custGeom>
              <a:avLst/>
              <a:gdLst/>
              <a:ahLst/>
              <a:cxnLst/>
              <a:rect l="l" t="t" r="r" b="b"/>
              <a:pathLst>
                <a:path w="1457" h="1284" extrusionOk="0">
                  <a:moveTo>
                    <a:pt x="727" y="1"/>
                  </a:moveTo>
                  <a:cubicBezTo>
                    <a:pt x="599" y="1"/>
                    <a:pt x="470" y="39"/>
                    <a:pt x="358" y="118"/>
                  </a:cubicBezTo>
                  <a:cubicBezTo>
                    <a:pt x="68" y="321"/>
                    <a:pt x="0" y="723"/>
                    <a:pt x="203" y="1013"/>
                  </a:cubicBezTo>
                  <a:cubicBezTo>
                    <a:pt x="328" y="1189"/>
                    <a:pt x="527" y="1284"/>
                    <a:pt x="729" y="1284"/>
                  </a:cubicBezTo>
                  <a:cubicBezTo>
                    <a:pt x="857" y="1284"/>
                    <a:pt x="986" y="1246"/>
                    <a:pt x="1098" y="1166"/>
                  </a:cubicBezTo>
                  <a:cubicBezTo>
                    <a:pt x="1389" y="963"/>
                    <a:pt x="1457" y="561"/>
                    <a:pt x="1252" y="272"/>
                  </a:cubicBezTo>
                  <a:cubicBezTo>
                    <a:pt x="1127" y="95"/>
                    <a:pt x="929" y="1"/>
                    <a:pt x="72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7675;p68"/>
            <p:cNvSpPr/>
            <p:nvPr/>
          </p:nvSpPr>
          <p:spPr>
            <a:xfrm>
              <a:off x="1411626" y="2628234"/>
              <a:ext cx="47257" cy="41618"/>
            </a:xfrm>
            <a:custGeom>
              <a:avLst/>
              <a:gdLst/>
              <a:ahLst/>
              <a:cxnLst/>
              <a:rect l="l" t="t" r="r" b="b"/>
              <a:pathLst>
                <a:path w="1459" h="1285" extrusionOk="0">
                  <a:moveTo>
                    <a:pt x="728" y="1"/>
                  </a:moveTo>
                  <a:cubicBezTo>
                    <a:pt x="600" y="1"/>
                    <a:pt x="471" y="39"/>
                    <a:pt x="359" y="118"/>
                  </a:cubicBezTo>
                  <a:cubicBezTo>
                    <a:pt x="70" y="323"/>
                    <a:pt x="1" y="723"/>
                    <a:pt x="204" y="1013"/>
                  </a:cubicBezTo>
                  <a:cubicBezTo>
                    <a:pt x="329" y="1190"/>
                    <a:pt x="528" y="1285"/>
                    <a:pt x="730" y="1285"/>
                  </a:cubicBezTo>
                  <a:cubicBezTo>
                    <a:pt x="858" y="1285"/>
                    <a:pt x="987" y="1247"/>
                    <a:pt x="1098" y="1167"/>
                  </a:cubicBezTo>
                  <a:cubicBezTo>
                    <a:pt x="1391" y="963"/>
                    <a:pt x="1459" y="563"/>
                    <a:pt x="1253" y="273"/>
                  </a:cubicBezTo>
                  <a:cubicBezTo>
                    <a:pt x="1128" y="96"/>
                    <a:pt x="929" y="1"/>
                    <a:pt x="72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7676;p68"/>
            <p:cNvSpPr/>
            <p:nvPr/>
          </p:nvSpPr>
          <p:spPr>
            <a:xfrm>
              <a:off x="1364789" y="2578935"/>
              <a:ext cx="47192" cy="41586"/>
            </a:xfrm>
            <a:custGeom>
              <a:avLst/>
              <a:gdLst/>
              <a:ahLst/>
              <a:cxnLst/>
              <a:rect l="l" t="t" r="r" b="b"/>
              <a:pathLst>
                <a:path w="1457" h="1284" extrusionOk="0">
                  <a:moveTo>
                    <a:pt x="728" y="1"/>
                  </a:moveTo>
                  <a:cubicBezTo>
                    <a:pt x="600" y="1"/>
                    <a:pt x="471" y="39"/>
                    <a:pt x="359" y="118"/>
                  </a:cubicBezTo>
                  <a:cubicBezTo>
                    <a:pt x="70" y="321"/>
                    <a:pt x="0" y="723"/>
                    <a:pt x="205" y="1013"/>
                  </a:cubicBezTo>
                  <a:cubicBezTo>
                    <a:pt x="329" y="1189"/>
                    <a:pt x="527" y="1283"/>
                    <a:pt x="729" y="1283"/>
                  </a:cubicBezTo>
                  <a:cubicBezTo>
                    <a:pt x="857" y="1283"/>
                    <a:pt x="987" y="1245"/>
                    <a:pt x="1099" y="1166"/>
                  </a:cubicBezTo>
                  <a:cubicBezTo>
                    <a:pt x="1389" y="960"/>
                    <a:pt x="1457" y="561"/>
                    <a:pt x="1252" y="272"/>
                  </a:cubicBezTo>
                  <a:cubicBezTo>
                    <a:pt x="1128" y="95"/>
                    <a:pt x="930" y="1"/>
                    <a:pt x="72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7677;p68"/>
            <p:cNvSpPr/>
            <p:nvPr/>
          </p:nvSpPr>
          <p:spPr>
            <a:xfrm>
              <a:off x="1432389" y="2570999"/>
              <a:ext cx="47192" cy="41618"/>
            </a:xfrm>
            <a:custGeom>
              <a:avLst/>
              <a:gdLst/>
              <a:ahLst/>
              <a:cxnLst/>
              <a:rect l="l" t="t" r="r" b="b"/>
              <a:pathLst>
                <a:path w="1457" h="1285" extrusionOk="0">
                  <a:moveTo>
                    <a:pt x="728" y="0"/>
                  </a:moveTo>
                  <a:cubicBezTo>
                    <a:pt x="600" y="0"/>
                    <a:pt x="471" y="38"/>
                    <a:pt x="359" y="118"/>
                  </a:cubicBezTo>
                  <a:cubicBezTo>
                    <a:pt x="70" y="322"/>
                    <a:pt x="0" y="722"/>
                    <a:pt x="205" y="1012"/>
                  </a:cubicBezTo>
                  <a:cubicBezTo>
                    <a:pt x="329" y="1189"/>
                    <a:pt x="528" y="1284"/>
                    <a:pt x="730" y="1284"/>
                  </a:cubicBezTo>
                  <a:cubicBezTo>
                    <a:pt x="858" y="1284"/>
                    <a:pt x="987" y="1246"/>
                    <a:pt x="1099" y="1167"/>
                  </a:cubicBezTo>
                  <a:cubicBezTo>
                    <a:pt x="1390" y="962"/>
                    <a:pt x="1457" y="563"/>
                    <a:pt x="1254" y="272"/>
                  </a:cubicBezTo>
                  <a:cubicBezTo>
                    <a:pt x="1129" y="95"/>
                    <a:pt x="930" y="0"/>
                    <a:pt x="72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7678;p68"/>
            <p:cNvSpPr/>
            <p:nvPr/>
          </p:nvSpPr>
          <p:spPr>
            <a:xfrm>
              <a:off x="1385519" y="2521700"/>
              <a:ext cx="47257" cy="41553"/>
            </a:xfrm>
            <a:custGeom>
              <a:avLst/>
              <a:gdLst/>
              <a:ahLst/>
              <a:cxnLst/>
              <a:rect l="l" t="t" r="r" b="b"/>
              <a:pathLst>
                <a:path w="1459" h="1283" extrusionOk="0">
                  <a:moveTo>
                    <a:pt x="729" y="0"/>
                  </a:moveTo>
                  <a:cubicBezTo>
                    <a:pt x="601" y="0"/>
                    <a:pt x="472" y="38"/>
                    <a:pt x="360" y="118"/>
                  </a:cubicBezTo>
                  <a:cubicBezTo>
                    <a:pt x="70" y="321"/>
                    <a:pt x="0" y="722"/>
                    <a:pt x="205" y="1012"/>
                  </a:cubicBezTo>
                  <a:cubicBezTo>
                    <a:pt x="330" y="1188"/>
                    <a:pt x="528" y="1283"/>
                    <a:pt x="730" y="1283"/>
                  </a:cubicBezTo>
                  <a:cubicBezTo>
                    <a:pt x="858" y="1283"/>
                    <a:pt x="987" y="1245"/>
                    <a:pt x="1099" y="1165"/>
                  </a:cubicBezTo>
                  <a:cubicBezTo>
                    <a:pt x="1389" y="960"/>
                    <a:pt x="1459" y="561"/>
                    <a:pt x="1254" y="271"/>
                  </a:cubicBezTo>
                  <a:cubicBezTo>
                    <a:pt x="1129" y="95"/>
                    <a:pt x="930" y="0"/>
                    <a:pt x="7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7679;p68"/>
            <p:cNvSpPr/>
            <p:nvPr/>
          </p:nvSpPr>
          <p:spPr>
            <a:xfrm>
              <a:off x="1370198" y="2742769"/>
              <a:ext cx="47225" cy="41586"/>
            </a:xfrm>
            <a:custGeom>
              <a:avLst/>
              <a:gdLst/>
              <a:ahLst/>
              <a:cxnLst/>
              <a:rect l="l" t="t" r="r" b="b"/>
              <a:pathLst>
                <a:path w="1458" h="1284" extrusionOk="0">
                  <a:moveTo>
                    <a:pt x="728" y="0"/>
                  </a:moveTo>
                  <a:cubicBezTo>
                    <a:pt x="600" y="0"/>
                    <a:pt x="471" y="38"/>
                    <a:pt x="358" y="117"/>
                  </a:cubicBezTo>
                  <a:cubicBezTo>
                    <a:pt x="69" y="322"/>
                    <a:pt x="1" y="722"/>
                    <a:pt x="204" y="1012"/>
                  </a:cubicBezTo>
                  <a:cubicBezTo>
                    <a:pt x="329" y="1189"/>
                    <a:pt x="528" y="1283"/>
                    <a:pt x="729" y="1283"/>
                  </a:cubicBezTo>
                  <a:cubicBezTo>
                    <a:pt x="857" y="1283"/>
                    <a:pt x="986" y="1245"/>
                    <a:pt x="1098" y="1167"/>
                  </a:cubicBezTo>
                  <a:cubicBezTo>
                    <a:pt x="1388" y="962"/>
                    <a:pt x="1457" y="562"/>
                    <a:pt x="1253" y="272"/>
                  </a:cubicBezTo>
                  <a:cubicBezTo>
                    <a:pt x="1128" y="95"/>
                    <a:pt x="929" y="0"/>
                    <a:pt x="72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7680;p68"/>
            <p:cNvSpPr/>
            <p:nvPr/>
          </p:nvSpPr>
          <p:spPr>
            <a:xfrm>
              <a:off x="1323296" y="2693372"/>
              <a:ext cx="47257" cy="41618"/>
            </a:xfrm>
            <a:custGeom>
              <a:avLst/>
              <a:gdLst/>
              <a:ahLst/>
              <a:cxnLst/>
              <a:rect l="l" t="t" r="r" b="b"/>
              <a:pathLst>
                <a:path w="1459" h="1285" extrusionOk="0">
                  <a:moveTo>
                    <a:pt x="728" y="1"/>
                  </a:moveTo>
                  <a:cubicBezTo>
                    <a:pt x="600" y="1"/>
                    <a:pt x="471" y="39"/>
                    <a:pt x="358" y="118"/>
                  </a:cubicBezTo>
                  <a:cubicBezTo>
                    <a:pt x="69" y="322"/>
                    <a:pt x="0" y="722"/>
                    <a:pt x="203" y="1012"/>
                  </a:cubicBezTo>
                  <a:cubicBezTo>
                    <a:pt x="329" y="1189"/>
                    <a:pt x="528" y="1284"/>
                    <a:pt x="729" y="1284"/>
                  </a:cubicBezTo>
                  <a:cubicBezTo>
                    <a:pt x="857" y="1284"/>
                    <a:pt x="986" y="1246"/>
                    <a:pt x="1098" y="1167"/>
                  </a:cubicBezTo>
                  <a:cubicBezTo>
                    <a:pt x="1389" y="962"/>
                    <a:pt x="1459" y="562"/>
                    <a:pt x="1253" y="272"/>
                  </a:cubicBezTo>
                  <a:cubicBezTo>
                    <a:pt x="1128" y="95"/>
                    <a:pt x="929" y="1"/>
                    <a:pt x="72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7681;p68"/>
            <p:cNvSpPr/>
            <p:nvPr/>
          </p:nvSpPr>
          <p:spPr>
            <a:xfrm>
              <a:off x="1390928" y="2685501"/>
              <a:ext cx="47225" cy="41618"/>
            </a:xfrm>
            <a:custGeom>
              <a:avLst/>
              <a:gdLst/>
              <a:ahLst/>
              <a:cxnLst/>
              <a:rect l="l" t="t" r="r" b="b"/>
              <a:pathLst>
                <a:path w="1458" h="1285" extrusionOk="0">
                  <a:moveTo>
                    <a:pt x="728" y="0"/>
                  </a:moveTo>
                  <a:cubicBezTo>
                    <a:pt x="600" y="0"/>
                    <a:pt x="471" y="39"/>
                    <a:pt x="359" y="118"/>
                  </a:cubicBezTo>
                  <a:cubicBezTo>
                    <a:pt x="71" y="322"/>
                    <a:pt x="1" y="723"/>
                    <a:pt x="204" y="1012"/>
                  </a:cubicBezTo>
                  <a:cubicBezTo>
                    <a:pt x="329" y="1190"/>
                    <a:pt x="528" y="1284"/>
                    <a:pt x="730" y="1284"/>
                  </a:cubicBezTo>
                  <a:cubicBezTo>
                    <a:pt x="858" y="1284"/>
                    <a:pt x="987" y="1246"/>
                    <a:pt x="1098" y="1167"/>
                  </a:cubicBezTo>
                  <a:cubicBezTo>
                    <a:pt x="1388" y="963"/>
                    <a:pt x="1458" y="562"/>
                    <a:pt x="1253" y="273"/>
                  </a:cubicBezTo>
                  <a:cubicBezTo>
                    <a:pt x="1128" y="95"/>
                    <a:pt x="929" y="0"/>
                    <a:pt x="72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7682;p68"/>
            <p:cNvSpPr/>
            <p:nvPr/>
          </p:nvSpPr>
          <p:spPr>
            <a:xfrm>
              <a:off x="1344026" y="2636202"/>
              <a:ext cx="47225" cy="41586"/>
            </a:xfrm>
            <a:custGeom>
              <a:avLst/>
              <a:gdLst/>
              <a:ahLst/>
              <a:cxnLst/>
              <a:rect l="l" t="t" r="r" b="b"/>
              <a:pathLst>
                <a:path w="1458" h="1284" extrusionOk="0">
                  <a:moveTo>
                    <a:pt x="728" y="0"/>
                  </a:moveTo>
                  <a:cubicBezTo>
                    <a:pt x="600" y="0"/>
                    <a:pt x="471" y="38"/>
                    <a:pt x="359" y="118"/>
                  </a:cubicBezTo>
                  <a:cubicBezTo>
                    <a:pt x="70" y="321"/>
                    <a:pt x="1" y="723"/>
                    <a:pt x="205" y="1012"/>
                  </a:cubicBezTo>
                  <a:cubicBezTo>
                    <a:pt x="329" y="1189"/>
                    <a:pt x="528" y="1283"/>
                    <a:pt x="730" y="1283"/>
                  </a:cubicBezTo>
                  <a:cubicBezTo>
                    <a:pt x="858" y="1283"/>
                    <a:pt x="987" y="1245"/>
                    <a:pt x="1100" y="1166"/>
                  </a:cubicBezTo>
                  <a:cubicBezTo>
                    <a:pt x="1391" y="960"/>
                    <a:pt x="1457" y="561"/>
                    <a:pt x="1253" y="271"/>
                  </a:cubicBezTo>
                  <a:cubicBezTo>
                    <a:pt x="1129" y="95"/>
                    <a:pt x="930" y="0"/>
                    <a:pt x="72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7683;p68"/>
            <p:cNvSpPr/>
            <p:nvPr/>
          </p:nvSpPr>
          <p:spPr>
            <a:xfrm>
              <a:off x="1349824" y="2857368"/>
              <a:ext cx="17653" cy="6542"/>
            </a:xfrm>
            <a:custGeom>
              <a:avLst/>
              <a:gdLst/>
              <a:ahLst/>
              <a:cxnLst/>
              <a:rect l="l" t="t" r="r" b="b"/>
              <a:pathLst>
                <a:path w="545" h="202" extrusionOk="0">
                  <a:moveTo>
                    <a:pt x="78" y="1"/>
                  </a:moveTo>
                  <a:cubicBezTo>
                    <a:pt x="52" y="1"/>
                    <a:pt x="26" y="2"/>
                    <a:pt x="1" y="5"/>
                  </a:cubicBezTo>
                  <a:lnTo>
                    <a:pt x="544" y="201"/>
                  </a:lnTo>
                  <a:cubicBezTo>
                    <a:pt x="418" y="70"/>
                    <a:pt x="249" y="1"/>
                    <a:pt x="7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7684;p68"/>
            <p:cNvSpPr/>
            <p:nvPr/>
          </p:nvSpPr>
          <p:spPr>
            <a:xfrm>
              <a:off x="1283195" y="2807907"/>
              <a:ext cx="45864" cy="37829"/>
            </a:xfrm>
            <a:custGeom>
              <a:avLst/>
              <a:gdLst/>
              <a:ahLst/>
              <a:cxnLst/>
              <a:rect l="l" t="t" r="r" b="b"/>
              <a:pathLst>
                <a:path w="1416" h="1168" extrusionOk="0">
                  <a:moveTo>
                    <a:pt x="686" y="0"/>
                  </a:moveTo>
                  <a:cubicBezTo>
                    <a:pt x="559" y="0"/>
                    <a:pt x="429" y="38"/>
                    <a:pt x="317" y="117"/>
                  </a:cubicBezTo>
                  <a:cubicBezTo>
                    <a:pt x="90" y="277"/>
                    <a:pt x="0" y="557"/>
                    <a:pt x="70" y="811"/>
                  </a:cubicBezTo>
                  <a:lnTo>
                    <a:pt x="1054" y="1167"/>
                  </a:lnTo>
                  <a:cubicBezTo>
                    <a:pt x="1055" y="1167"/>
                    <a:pt x="1057" y="1166"/>
                    <a:pt x="1057" y="1166"/>
                  </a:cubicBezTo>
                  <a:cubicBezTo>
                    <a:pt x="1346" y="962"/>
                    <a:pt x="1416" y="561"/>
                    <a:pt x="1211" y="272"/>
                  </a:cubicBezTo>
                  <a:cubicBezTo>
                    <a:pt x="1086" y="94"/>
                    <a:pt x="888" y="0"/>
                    <a:pt x="68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7685;p68"/>
            <p:cNvSpPr/>
            <p:nvPr/>
          </p:nvSpPr>
          <p:spPr>
            <a:xfrm>
              <a:off x="1417101" y="2792133"/>
              <a:ext cx="47225" cy="41586"/>
            </a:xfrm>
            <a:custGeom>
              <a:avLst/>
              <a:gdLst/>
              <a:ahLst/>
              <a:cxnLst/>
              <a:rect l="l" t="t" r="r" b="b"/>
              <a:pathLst>
                <a:path w="1458" h="1284" extrusionOk="0">
                  <a:moveTo>
                    <a:pt x="728" y="1"/>
                  </a:moveTo>
                  <a:cubicBezTo>
                    <a:pt x="600" y="1"/>
                    <a:pt x="471" y="39"/>
                    <a:pt x="359" y="118"/>
                  </a:cubicBezTo>
                  <a:cubicBezTo>
                    <a:pt x="68" y="324"/>
                    <a:pt x="1" y="723"/>
                    <a:pt x="204" y="1013"/>
                  </a:cubicBezTo>
                  <a:cubicBezTo>
                    <a:pt x="329" y="1190"/>
                    <a:pt x="527" y="1284"/>
                    <a:pt x="728" y="1284"/>
                  </a:cubicBezTo>
                  <a:cubicBezTo>
                    <a:pt x="857" y="1284"/>
                    <a:pt x="986" y="1246"/>
                    <a:pt x="1098" y="1166"/>
                  </a:cubicBezTo>
                  <a:cubicBezTo>
                    <a:pt x="1388" y="963"/>
                    <a:pt x="1457" y="561"/>
                    <a:pt x="1253" y="272"/>
                  </a:cubicBezTo>
                  <a:cubicBezTo>
                    <a:pt x="1128" y="95"/>
                    <a:pt x="930" y="1"/>
                    <a:pt x="72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7686;p68"/>
            <p:cNvSpPr/>
            <p:nvPr/>
          </p:nvSpPr>
          <p:spPr>
            <a:xfrm>
              <a:off x="1349403" y="2800004"/>
              <a:ext cx="47257" cy="41618"/>
            </a:xfrm>
            <a:custGeom>
              <a:avLst/>
              <a:gdLst/>
              <a:ahLst/>
              <a:cxnLst/>
              <a:rect l="l" t="t" r="r" b="b"/>
              <a:pathLst>
                <a:path w="1459" h="1285" extrusionOk="0">
                  <a:moveTo>
                    <a:pt x="729" y="1"/>
                  </a:moveTo>
                  <a:cubicBezTo>
                    <a:pt x="601" y="1"/>
                    <a:pt x="472" y="39"/>
                    <a:pt x="360" y="118"/>
                  </a:cubicBezTo>
                  <a:cubicBezTo>
                    <a:pt x="70" y="323"/>
                    <a:pt x="1" y="723"/>
                    <a:pt x="205" y="1013"/>
                  </a:cubicBezTo>
                  <a:cubicBezTo>
                    <a:pt x="330" y="1190"/>
                    <a:pt x="529" y="1285"/>
                    <a:pt x="731" y="1285"/>
                  </a:cubicBezTo>
                  <a:cubicBezTo>
                    <a:pt x="858" y="1285"/>
                    <a:pt x="987" y="1247"/>
                    <a:pt x="1100" y="1167"/>
                  </a:cubicBezTo>
                  <a:cubicBezTo>
                    <a:pt x="1391" y="963"/>
                    <a:pt x="1459" y="562"/>
                    <a:pt x="1255" y="273"/>
                  </a:cubicBezTo>
                  <a:cubicBezTo>
                    <a:pt x="1129" y="96"/>
                    <a:pt x="931" y="1"/>
                    <a:pt x="72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7687;p68"/>
            <p:cNvSpPr/>
            <p:nvPr/>
          </p:nvSpPr>
          <p:spPr>
            <a:xfrm>
              <a:off x="1447743" y="2349930"/>
              <a:ext cx="47225" cy="41586"/>
            </a:xfrm>
            <a:custGeom>
              <a:avLst/>
              <a:gdLst/>
              <a:ahLst/>
              <a:cxnLst/>
              <a:rect l="l" t="t" r="r" b="b"/>
              <a:pathLst>
                <a:path w="1458" h="1284" extrusionOk="0">
                  <a:moveTo>
                    <a:pt x="728" y="0"/>
                  </a:moveTo>
                  <a:cubicBezTo>
                    <a:pt x="600" y="0"/>
                    <a:pt x="471" y="38"/>
                    <a:pt x="358" y="118"/>
                  </a:cubicBezTo>
                  <a:cubicBezTo>
                    <a:pt x="70" y="321"/>
                    <a:pt x="0" y="723"/>
                    <a:pt x="205" y="1012"/>
                  </a:cubicBezTo>
                  <a:cubicBezTo>
                    <a:pt x="330" y="1190"/>
                    <a:pt x="528" y="1284"/>
                    <a:pt x="728" y="1284"/>
                  </a:cubicBezTo>
                  <a:cubicBezTo>
                    <a:pt x="857" y="1284"/>
                    <a:pt x="986" y="1245"/>
                    <a:pt x="1099" y="1166"/>
                  </a:cubicBezTo>
                  <a:cubicBezTo>
                    <a:pt x="1387" y="963"/>
                    <a:pt x="1457" y="561"/>
                    <a:pt x="1253" y="271"/>
                  </a:cubicBezTo>
                  <a:cubicBezTo>
                    <a:pt x="1128" y="95"/>
                    <a:pt x="930" y="0"/>
                    <a:pt x="72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7688;p68"/>
            <p:cNvSpPr/>
            <p:nvPr/>
          </p:nvSpPr>
          <p:spPr>
            <a:xfrm>
              <a:off x="1468473" y="2292695"/>
              <a:ext cx="47225" cy="41618"/>
            </a:xfrm>
            <a:custGeom>
              <a:avLst/>
              <a:gdLst/>
              <a:ahLst/>
              <a:cxnLst/>
              <a:rect l="l" t="t" r="r" b="b"/>
              <a:pathLst>
                <a:path w="1458" h="1285" extrusionOk="0">
                  <a:moveTo>
                    <a:pt x="728" y="0"/>
                  </a:moveTo>
                  <a:cubicBezTo>
                    <a:pt x="600" y="0"/>
                    <a:pt x="471" y="39"/>
                    <a:pt x="358" y="119"/>
                  </a:cubicBezTo>
                  <a:cubicBezTo>
                    <a:pt x="70" y="323"/>
                    <a:pt x="1" y="723"/>
                    <a:pt x="205" y="1013"/>
                  </a:cubicBezTo>
                  <a:cubicBezTo>
                    <a:pt x="329" y="1190"/>
                    <a:pt x="528" y="1285"/>
                    <a:pt x="730" y="1285"/>
                  </a:cubicBezTo>
                  <a:cubicBezTo>
                    <a:pt x="858" y="1285"/>
                    <a:pt x="987" y="1247"/>
                    <a:pt x="1100" y="1168"/>
                  </a:cubicBezTo>
                  <a:cubicBezTo>
                    <a:pt x="1388" y="963"/>
                    <a:pt x="1457" y="562"/>
                    <a:pt x="1253" y="273"/>
                  </a:cubicBezTo>
                  <a:cubicBezTo>
                    <a:pt x="1128" y="95"/>
                    <a:pt x="930" y="0"/>
                    <a:pt x="72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7689;p68"/>
            <p:cNvSpPr/>
            <p:nvPr/>
          </p:nvSpPr>
          <p:spPr>
            <a:xfrm>
              <a:off x="1403691" y="2300566"/>
              <a:ext cx="44407" cy="41618"/>
            </a:xfrm>
            <a:custGeom>
              <a:avLst/>
              <a:gdLst/>
              <a:ahLst/>
              <a:cxnLst/>
              <a:rect l="l" t="t" r="r" b="b"/>
              <a:pathLst>
                <a:path w="1371" h="1285" extrusionOk="0">
                  <a:moveTo>
                    <a:pt x="641" y="1"/>
                  </a:moveTo>
                  <a:cubicBezTo>
                    <a:pt x="513" y="1"/>
                    <a:pt x="385" y="39"/>
                    <a:pt x="273" y="118"/>
                  </a:cubicBezTo>
                  <a:cubicBezTo>
                    <a:pt x="242" y="140"/>
                    <a:pt x="216" y="164"/>
                    <a:pt x="190" y="189"/>
                  </a:cubicBezTo>
                  <a:lnTo>
                    <a:pt x="0" y="664"/>
                  </a:lnTo>
                  <a:cubicBezTo>
                    <a:pt x="4" y="784"/>
                    <a:pt x="41" y="906"/>
                    <a:pt x="118" y="1013"/>
                  </a:cubicBezTo>
                  <a:cubicBezTo>
                    <a:pt x="243" y="1190"/>
                    <a:pt x="442" y="1285"/>
                    <a:pt x="643" y="1285"/>
                  </a:cubicBezTo>
                  <a:cubicBezTo>
                    <a:pt x="771" y="1285"/>
                    <a:pt x="900" y="1247"/>
                    <a:pt x="1013" y="1168"/>
                  </a:cubicBezTo>
                  <a:cubicBezTo>
                    <a:pt x="1301" y="963"/>
                    <a:pt x="1370" y="563"/>
                    <a:pt x="1167" y="273"/>
                  </a:cubicBezTo>
                  <a:cubicBezTo>
                    <a:pt x="1042" y="96"/>
                    <a:pt x="843" y="1"/>
                    <a:pt x="64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7690;p68"/>
            <p:cNvSpPr/>
            <p:nvPr/>
          </p:nvSpPr>
          <p:spPr>
            <a:xfrm>
              <a:off x="1424972" y="2243363"/>
              <a:ext cx="43824" cy="41553"/>
            </a:xfrm>
            <a:custGeom>
              <a:avLst/>
              <a:gdLst/>
              <a:ahLst/>
              <a:cxnLst/>
              <a:rect l="l" t="t" r="r" b="b"/>
              <a:pathLst>
                <a:path w="1353" h="1283" extrusionOk="0">
                  <a:moveTo>
                    <a:pt x="625" y="1"/>
                  </a:moveTo>
                  <a:cubicBezTo>
                    <a:pt x="504" y="1"/>
                    <a:pt x="382" y="35"/>
                    <a:pt x="273" y="105"/>
                  </a:cubicBezTo>
                  <a:lnTo>
                    <a:pt x="1" y="788"/>
                  </a:lnTo>
                  <a:cubicBezTo>
                    <a:pt x="18" y="866"/>
                    <a:pt x="52" y="942"/>
                    <a:pt x="100" y="1011"/>
                  </a:cubicBezTo>
                  <a:cubicBezTo>
                    <a:pt x="225" y="1188"/>
                    <a:pt x="424" y="1283"/>
                    <a:pt x="625" y="1283"/>
                  </a:cubicBezTo>
                  <a:cubicBezTo>
                    <a:pt x="753" y="1283"/>
                    <a:pt x="882" y="1245"/>
                    <a:pt x="994" y="1166"/>
                  </a:cubicBezTo>
                  <a:cubicBezTo>
                    <a:pt x="1283" y="961"/>
                    <a:pt x="1352" y="561"/>
                    <a:pt x="1149" y="271"/>
                  </a:cubicBezTo>
                  <a:cubicBezTo>
                    <a:pt x="1023" y="94"/>
                    <a:pt x="826" y="1"/>
                    <a:pt x="62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7691;p68"/>
            <p:cNvSpPr/>
            <p:nvPr/>
          </p:nvSpPr>
          <p:spPr>
            <a:xfrm>
              <a:off x="1359347" y="2415101"/>
              <a:ext cx="47257" cy="41618"/>
            </a:xfrm>
            <a:custGeom>
              <a:avLst/>
              <a:gdLst/>
              <a:ahLst/>
              <a:cxnLst/>
              <a:rect l="l" t="t" r="r" b="b"/>
              <a:pathLst>
                <a:path w="1459" h="1285" extrusionOk="0">
                  <a:moveTo>
                    <a:pt x="729" y="0"/>
                  </a:moveTo>
                  <a:cubicBezTo>
                    <a:pt x="601" y="0"/>
                    <a:pt x="472" y="38"/>
                    <a:pt x="360" y="118"/>
                  </a:cubicBezTo>
                  <a:cubicBezTo>
                    <a:pt x="70" y="322"/>
                    <a:pt x="1" y="722"/>
                    <a:pt x="205" y="1012"/>
                  </a:cubicBezTo>
                  <a:cubicBezTo>
                    <a:pt x="330" y="1189"/>
                    <a:pt x="529" y="1284"/>
                    <a:pt x="731" y="1284"/>
                  </a:cubicBezTo>
                  <a:cubicBezTo>
                    <a:pt x="859" y="1284"/>
                    <a:pt x="988" y="1246"/>
                    <a:pt x="1099" y="1167"/>
                  </a:cubicBezTo>
                  <a:cubicBezTo>
                    <a:pt x="1389" y="962"/>
                    <a:pt x="1459" y="562"/>
                    <a:pt x="1254" y="272"/>
                  </a:cubicBezTo>
                  <a:cubicBezTo>
                    <a:pt x="1129" y="95"/>
                    <a:pt x="931" y="0"/>
                    <a:pt x="72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7692;p68"/>
            <p:cNvSpPr/>
            <p:nvPr/>
          </p:nvSpPr>
          <p:spPr>
            <a:xfrm>
              <a:off x="1380142" y="2357833"/>
              <a:ext cx="47192" cy="41618"/>
            </a:xfrm>
            <a:custGeom>
              <a:avLst/>
              <a:gdLst/>
              <a:ahLst/>
              <a:cxnLst/>
              <a:rect l="l" t="t" r="r" b="b"/>
              <a:pathLst>
                <a:path w="1457" h="1285" extrusionOk="0">
                  <a:moveTo>
                    <a:pt x="728" y="1"/>
                  </a:moveTo>
                  <a:cubicBezTo>
                    <a:pt x="600" y="1"/>
                    <a:pt x="470" y="39"/>
                    <a:pt x="358" y="118"/>
                  </a:cubicBezTo>
                  <a:cubicBezTo>
                    <a:pt x="67" y="322"/>
                    <a:pt x="0" y="723"/>
                    <a:pt x="205" y="1012"/>
                  </a:cubicBezTo>
                  <a:cubicBezTo>
                    <a:pt x="329" y="1190"/>
                    <a:pt x="528" y="1285"/>
                    <a:pt x="729" y="1285"/>
                  </a:cubicBezTo>
                  <a:cubicBezTo>
                    <a:pt x="857" y="1285"/>
                    <a:pt x="986" y="1246"/>
                    <a:pt x="1098" y="1167"/>
                  </a:cubicBezTo>
                  <a:cubicBezTo>
                    <a:pt x="1387" y="963"/>
                    <a:pt x="1457" y="562"/>
                    <a:pt x="1253" y="273"/>
                  </a:cubicBezTo>
                  <a:cubicBezTo>
                    <a:pt x="1128" y="95"/>
                    <a:pt x="930" y="1"/>
                    <a:pt x="72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7693;p68"/>
            <p:cNvSpPr/>
            <p:nvPr/>
          </p:nvSpPr>
          <p:spPr>
            <a:xfrm>
              <a:off x="1317854" y="2529571"/>
              <a:ext cx="47322" cy="41586"/>
            </a:xfrm>
            <a:custGeom>
              <a:avLst/>
              <a:gdLst/>
              <a:ahLst/>
              <a:cxnLst/>
              <a:rect l="l" t="t" r="r" b="b"/>
              <a:pathLst>
                <a:path w="1461" h="1284" extrusionOk="0">
                  <a:moveTo>
                    <a:pt x="731" y="0"/>
                  </a:moveTo>
                  <a:cubicBezTo>
                    <a:pt x="603" y="0"/>
                    <a:pt x="474" y="38"/>
                    <a:pt x="362" y="117"/>
                  </a:cubicBezTo>
                  <a:cubicBezTo>
                    <a:pt x="70" y="323"/>
                    <a:pt x="1" y="722"/>
                    <a:pt x="207" y="1012"/>
                  </a:cubicBezTo>
                  <a:cubicBezTo>
                    <a:pt x="332" y="1189"/>
                    <a:pt x="530" y="1283"/>
                    <a:pt x="732" y="1283"/>
                  </a:cubicBezTo>
                  <a:cubicBezTo>
                    <a:pt x="860" y="1283"/>
                    <a:pt x="989" y="1245"/>
                    <a:pt x="1101" y="1167"/>
                  </a:cubicBezTo>
                  <a:cubicBezTo>
                    <a:pt x="1391" y="962"/>
                    <a:pt x="1460" y="560"/>
                    <a:pt x="1256" y="272"/>
                  </a:cubicBezTo>
                  <a:cubicBezTo>
                    <a:pt x="1131" y="95"/>
                    <a:pt x="932" y="0"/>
                    <a:pt x="73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7694;p68"/>
            <p:cNvSpPr/>
            <p:nvPr/>
          </p:nvSpPr>
          <p:spPr>
            <a:xfrm>
              <a:off x="1338617" y="2472336"/>
              <a:ext cx="47289" cy="41618"/>
            </a:xfrm>
            <a:custGeom>
              <a:avLst/>
              <a:gdLst/>
              <a:ahLst/>
              <a:cxnLst/>
              <a:rect l="l" t="t" r="r" b="b"/>
              <a:pathLst>
                <a:path w="1460" h="1285" extrusionOk="0">
                  <a:moveTo>
                    <a:pt x="730" y="1"/>
                  </a:moveTo>
                  <a:cubicBezTo>
                    <a:pt x="602" y="1"/>
                    <a:pt x="473" y="39"/>
                    <a:pt x="361" y="118"/>
                  </a:cubicBezTo>
                  <a:cubicBezTo>
                    <a:pt x="70" y="323"/>
                    <a:pt x="0" y="722"/>
                    <a:pt x="206" y="1013"/>
                  </a:cubicBezTo>
                  <a:cubicBezTo>
                    <a:pt x="331" y="1190"/>
                    <a:pt x="530" y="1285"/>
                    <a:pt x="732" y="1285"/>
                  </a:cubicBezTo>
                  <a:cubicBezTo>
                    <a:pt x="860" y="1285"/>
                    <a:pt x="989" y="1247"/>
                    <a:pt x="1101" y="1167"/>
                  </a:cubicBezTo>
                  <a:cubicBezTo>
                    <a:pt x="1390" y="963"/>
                    <a:pt x="1460" y="563"/>
                    <a:pt x="1255" y="273"/>
                  </a:cubicBezTo>
                  <a:cubicBezTo>
                    <a:pt x="1130" y="96"/>
                    <a:pt x="932" y="1"/>
                    <a:pt x="73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7695;p68"/>
            <p:cNvSpPr/>
            <p:nvPr/>
          </p:nvSpPr>
          <p:spPr>
            <a:xfrm>
              <a:off x="1255695" y="2701308"/>
              <a:ext cx="47225" cy="41618"/>
            </a:xfrm>
            <a:custGeom>
              <a:avLst/>
              <a:gdLst/>
              <a:ahLst/>
              <a:cxnLst/>
              <a:rect l="l" t="t" r="r" b="b"/>
              <a:pathLst>
                <a:path w="1458" h="1285" extrusionOk="0">
                  <a:moveTo>
                    <a:pt x="727" y="1"/>
                  </a:moveTo>
                  <a:cubicBezTo>
                    <a:pt x="600" y="1"/>
                    <a:pt x="471" y="39"/>
                    <a:pt x="358" y="118"/>
                  </a:cubicBezTo>
                  <a:cubicBezTo>
                    <a:pt x="69" y="323"/>
                    <a:pt x="0" y="723"/>
                    <a:pt x="206" y="1013"/>
                  </a:cubicBezTo>
                  <a:cubicBezTo>
                    <a:pt x="330" y="1190"/>
                    <a:pt x="529" y="1284"/>
                    <a:pt x="731" y="1284"/>
                  </a:cubicBezTo>
                  <a:cubicBezTo>
                    <a:pt x="859" y="1284"/>
                    <a:pt x="988" y="1246"/>
                    <a:pt x="1101" y="1167"/>
                  </a:cubicBezTo>
                  <a:cubicBezTo>
                    <a:pt x="1389" y="962"/>
                    <a:pt x="1457" y="561"/>
                    <a:pt x="1253" y="273"/>
                  </a:cubicBezTo>
                  <a:cubicBezTo>
                    <a:pt x="1127" y="96"/>
                    <a:pt x="929" y="1"/>
                    <a:pt x="72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7696;p68"/>
            <p:cNvSpPr/>
            <p:nvPr/>
          </p:nvSpPr>
          <p:spPr>
            <a:xfrm>
              <a:off x="1276425" y="2644073"/>
              <a:ext cx="47225" cy="41586"/>
            </a:xfrm>
            <a:custGeom>
              <a:avLst/>
              <a:gdLst/>
              <a:ahLst/>
              <a:cxnLst/>
              <a:rect l="l" t="t" r="r" b="b"/>
              <a:pathLst>
                <a:path w="1458" h="1284" extrusionOk="0">
                  <a:moveTo>
                    <a:pt x="728" y="0"/>
                  </a:moveTo>
                  <a:cubicBezTo>
                    <a:pt x="600" y="0"/>
                    <a:pt x="471" y="38"/>
                    <a:pt x="358" y="118"/>
                  </a:cubicBezTo>
                  <a:cubicBezTo>
                    <a:pt x="70" y="322"/>
                    <a:pt x="1" y="722"/>
                    <a:pt x="205" y="1012"/>
                  </a:cubicBezTo>
                  <a:cubicBezTo>
                    <a:pt x="329" y="1189"/>
                    <a:pt x="528" y="1284"/>
                    <a:pt x="730" y="1284"/>
                  </a:cubicBezTo>
                  <a:cubicBezTo>
                    <a:pt x="858" y="1284"/>
                    <a:pt x="987" y="1246"/>
                    <a:pt x="1100" y="1167"/>
                  </a:cubicBezTo>
                  <a:cubicBezTo>
                    <a:pt x="1388" y="961"/>
                    <a:pt x="1457" y="561"/>
                    <a:pt x="1253" y="272"/>
                  </a:cubicBezTo>
                  <a:cubicBezTo>
                    <a:pt x="1129" y="95"/>
                    <a:pt x="930" y="0"/>
                    <a:pt x="72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7697;p68"/>
            <p:cNvSpPr/>
            <p:nvPr/>
          </p:nvSpPr>
          <p:spPr>
            <a:xfrm>
              <a:off x="1297188" y="2586806"/>
              <a:ext cx="47192" cy="41586"/>
            </a:xfrm>
            <a:custGeom>
              <a:avLst/>
              <a:gdLst/>
              <a:ahLst/>
              <a:cxnLst/>
              <a:rect l="l" t="t" r="r" b="b"/>
              <a:pathLst>
                <a:path w="1457" h="1284" extrusionOk="0">
                  <a:moveTo>
                    <a:pt x="728" y="1"/>
                  </a:moveTo>
                  <a:cubicBezTo>
                    <a:pt x="600" y="1"/>
                    <a:pt x="471" y="39"/>
                    <a:pt x="359" y="118"/>
                  </a:cubicBezTo>
                  <a:cubicBezTo>
                    <a:pt x="68" y="324"/>
                    <a:pt x="0" y="723"/>
                    <a:pt x="204" y="1012"/>
                  </a:cubicBezTo>
                  <a:cubicBezTo>
                    <a:pt x="330" y="1190"/>
                    <a:pt x="528" y="1284"/>
                    <a:pt x="730" y="1284"/>
                  </a:cubicBezTo>
                  <a:cubicBezTo>
                    <a:pt x="857" y="1284"/>
                    <a:pt x="987" y="1246"/>
                    <a:pt x="1099" y="1167"/>
                  </a:cubicBezTo>
                  <a:cubicBezTo>
                    <a:pt x="1387" y="963"/>
                    <a:pt x="1457" y="561"/>
                    <a:pt x="1254" y="273"/>
                  </a:cubicBezTo>
                  <a:cubicBezTo>
                    <a:pt x="1129" y="95"/>
                    <a:pt x="929" y="1"/>
                    <a:pt x="72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7698;p68"/>
            <p:cNvSpPr/>
            <p:nvPr/>
          </p:nvSpPr>
          <p:spPr>
            <a:xfrm>
              <a:off x="1302598" y="2750672"/>
              <a:ext cx="47225" cy="41618"/>
            </a:xfrm>
            <a:custGeom>
              <a:avLst/>
              <a:gdLst/>
              <a:ahLst/>
              <a:cxnLst/>
              <a:rect l="l" t="t" r="r" b="b"/>
              <a:pathLst>
                <a:path w="1458" h="1285" extrusionOk="0">
                  <a:moveTo>
                    <a:pt x="728" y="1"/>
                  </a:moveTo>
                  <a:cubicBezTo>
                    <a:pt x="600" y="1"/>
                    <a:pt x="471" y="39"/>
                    <a:pt x="358" y="118"/>
                  </a:cubicBezTo>
                  <a:cubicBezTo>
                    <a:pt x="67" y="322"/>
                    <a:pt x="1" y="724"/>
                    <a:pt x="204" y="1014"/>
                  </a:cubicBezTo>
                  <a:cubicBezTo>
                    <a:pt x="329" y="1190"/>
                    <a:pt x="528" y="1284"/>
                    <a:pt x="729" y="1284"/>
                  </a:cubicBezTo>
                  <a:cubicBezTo>
                    <a:pt x="857" y="1284"/>
                    <a:pt x="986" y="1246"/>
                    <a:pt x="1098" y="1167"/>
                  </a:cubicBezTo>
                  <a:cubicBezTo>
                    <a:pt x="1388" y="962"/>
                    <a:pt x="1457" y="562"/>
                    <a:pt x="1253" y="272"/>
                  </a:cubicBezTo>
                  <a:cubicBezTo>
                    <a:pt x="1128" y="95"/>
                    <a:pt x="929" y="1"/>
                    <a:pt x="72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7699;p68"/>
            <p:cNvSpPr/>
            <p:nvPr/>
          </p:nvSpPr>
          <p:spPr>
            <a:xfrm>
              <a:off x="1234900" y="2758576"/>
              <a:ext cx="47322" cy="41586"/>
            </a:xfrm>
            <a:custGeom>
              <a:avLst/>
              <a:gdLst/>
              <a:ahLst/>
              <a:cxnLst/>
              <a:rect l="l" t="t" r="r" b="b"/>
              <a:pathLst>
                <a:path w="1461" h="1284" extrusionOk="0">
                  <a:moveTo>
                    <a:pt x="728" y="0"/>
                  </a:moveTo>
                  <a:cubicBezTo>
                    <a:pt x="601" y="0"/>
                    <a:pt x="472" y="39"/>
                    <a:pt x="360" y="118"/>
                  </a:cubicBezTo>
                  <a:cubicBezTo>
                    <a:pt x="70" y="322"/>
                    <a:pt x="1" y="723"/>
                    <a:pt x="205" y="1012"/>
                  </a:cubicBezTo>
                  <a:cubicBezTo>
                    <a:pt x="330" y="1189"/>
                    <a:pt x="528" y="1283"/>
                    <a:pt x="729" y="1283"/>
                  </a:cubicBezTo>
                  <a:cubicBezTo>
                    <a:pt x="857" y="1283"/>
                    <a:pt x="987" y="1245"/>
                    <a:pt x="1100" y="1166"/>
                  </a:cubicBezTo>
                  <a:cubicBezTo>
                    <a:pt x="1391" y="961"/>
                    <a:pt x="1460" y="561"/>
                    <a:pt x="1254" y="273"/>
                  </a:cubicBezTo>
                  <a:cubicBezTo>
                    <a:pt x="1129" y="95"/>
                    <a:pt x="930" y="0"/>
                    <a:pt x="72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7700;p68"/>
            <p:cNvSpPr/>
            <p:nvPr/>
          </p:nvSpPr>
          <p:spPr>
            <a:xfrm>
              <a:off x="1962537" y="2180330"/>
              <a:ext cx="47225" cy="41488"/>
            </a:xfrm>
            <a:custGeom>
              <a:avLst/>
              <a:gdLst/>
              <a:ahLst/>
              <a:cxnLst/>
              <a:rect l="l" t="t" r="r" b="b"/>
              <a:pathLst>
                <a:path w="1458" h="1281" extrusionOk="0">
                  <a:moveTo>
                    <a:pt x="726" y="1"/>
                  </a:moveTo>
                  <a:cubicBezTo>
                    <a:pt x="599" y="1"/>
                    <a:pt x="471" y="37"/>
                    <a:pt x="358" y="115"/>
                  </a:cubicBezTo>
                  <a:cubicBezTo>
                    <a:pt x="69" y="318"/>
                    <a:pt x="0" y="720"/>
                    <a:pt x="203" y="1009"/>
                  </a:cubicBezTo>
                  <a:cubicBezTo>
                    <a:pt x="328" y="1186"/>
                    <a:pt x="527" y="1280"/>
                    <a:pt x="729" y="1280"/>
                  </a:cubicBezTo>
                  <a:cubicBezTo>
                    <a:pt x="857" y="1280"/>
                    <a:pt x="986" y="1242"/>
                    <a:pt x="1098" y="1163"/>
                  </a:cubicBezTo>
                  <a:cubicBezTo>
                    <a:pt x="1387" y="960"/>
                    <a:pt x="1457" y="558"/>
                    <a:pt x="1253" y="268"/>
                  </a:cubicBezTo>
                  <a:cubicBezTo>
                    <a:pt x="1217" y="218"/>
                    <a:pt x="1175" y="179"/>
                    <a:pt x="1131" y="143"/>
                  </a:cubicBezTo>
                  <a:cubicBezTo>
                    <a:pt x="1098" y="130"/>
                    <a:pt x="1068" y="115"/>
                    <a:pt x="1034" y="102"/>
                  </a:cubicBezTo>
                  <a:lnTo>
                    <a:pt x="754" y="1"/>
                  </a:lnTo>
                  <a:cubicBezTo>
                    <a:pt x="745" y="1"/>
                    <a:pt x="736" y="1"/>
                    <a:pt x="72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7701;p68"/>
            <p:cNvSpPr/>
            <p:nvPr/>
          </p:nvSpPr>
          <p:spPr>
            <a:xfrm>
              <a:off x="1988644" y="2286832"/>
              <a:ext cx="47257" cy="41618"/>
            </a:xfrm>
            <a:custGeom>
              <a:avLst/>
              <a:gdLst/>
              <a:ahLst/>
              <a:cxnLst/>
              <a:rect l="l" t="t" r="r" b="b"/>
              <a:pathLst>
                <a:path w="1459" h="1285" extrusionOk="0">
                  <a:moveTo>
                    <a:pt x="729" y="0"/>
                  </a:moveTo>
                  <a:cubicBezTo>
                    <a:pt x="601" y="0"/>
                    <a:pt x="472" y="39"/>
                    <a:pt x="360" y="118"/>
                  </a:cubicBezTo>
                  <a:cubicBezTo>
                    <a:pt x="70" y="322"/>
                    <a:pt x="1" y="724"/>
                    <a:pt x="205" y="1012"/>
                  </a:cubicBezTo>
                  <a:cubicBezTo>
                    <a:pt x="330" y="1190"/>
                    <a:pt x="529" y="1284"/>
                    <a:pt x="731" y="1284"/>
                  </a:cubicBezTo>
                  <a:cubicBezTo>
                    <a:pt x="858" y="1284"/>
                    <a:pt x="987" y="1246"/>
                    <a:pt x="1100" y="1167"/>
                  </a:cubicBezTo>
                  <a:cubicBezTo>
                    <a:pt x="1389" y="963"/>
                    <a:pt x="1459" y="562"/>
                    <a:pt x="1254" y="273"/>
                  </a:cubicBezTo>
                  <a:cubicBezTo>
                    <a:pt x="1129" y="95"/>
                    <a:pt x="931" y="0"/>
                    <a:pt x="72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7702;p68"/>
            <p:cNvSpPr/>
            <p:nvPr/>
          </p:nvSpPr>
          <p:spPr>
            <a:xfrm>
              <a:off x="1921044" y="2294736"/>
              <a:ext cx="47257" cy="41586"/>
            </a:xfrm>
            <a:custGeom>
              <a:avLst/>
              <a:gdLst/>
              <a:ahLst/>
              <a:cxnLst/>
              <a:rect l="l" t="t" r="r" b="b"/>
              <a:pathLst>
                <a:path w="1459" h="1284" extrusionOk="0">
                  <a:moveTo>
                    <a:pt x="728" y="0"/>
                  </a:moveTo>
                  <a:cubicBezTo>
                    <a:pt x="601" y="0"/>
                    <a:pt x="472" y="38"/>
                    <a:pt x="360" y="117"/>
                  </a:cubicBezTo>
                  <a:cubicBezTo>
                    <a:pt x="70" y="321"/>
                    <a:pt x="1" y="723"/>
                    <a:pt x="205" y="1012"/>
                  </a:cubicBezTo>
                  <a:cubicBezTo>
                    <a:pt x="330" y="1189"/>
                    <a:pt x="529" y="1283"/>
                    <a:pt x="730" y="1283"/>
                  </a:cubicBezTo>
                  <a:cubicBezTo>
                    <a:pt x="858" y="1283"/>
                    <a:pt x="987" y="1245"/>
                    <a:pt x="1100" y="1166"/>
                  </a:cubicBezTo>
                  <a:cubicBezTo>
                    <a:pt x="1389" y="960"/>
                    <a:pt x="1459" y="561"/>
                    <a:pt x="1254" y="271"/>
                  </a:cubicBezTo>
                  <a:cubicBezTo>
                    <a:pt x="1129" y="95"/>
                    <a:pt x="930" y="0"/>
                    <a:pt x="72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7703;p68"/>
            <p:cNvSpPr/>
            <p:nvPr/>
          </p:nvSpPr>
          <p:spPr>
            <a:xfrm>
              <a:off x="2009407" y="2229597"/>
              <a:ext cx="38382" cy="41586"/>
            </a:xfrm>
            <a:custGeom>
              <a:avLst/>
              <a:gdLst/>
              <a:ahLst/>
              <a:cxnLst/>
              <a:rect l="l" t="t" r="r" b="b"/>
              <a:pathLst>
                <a:path w="1185" h="1284" extrusionOk="0">
                  <a:moveTo>
                    <a:pt x="725" y="1"/>
                  </a:moveTo>
                  <a:cubicBezTo>
                    <a:pt x="598" y="1"/>
                    <a:pt x="471" y="39"/>
                    <a:pt x="359" y="117"/>
                  </a:cubicBezTo>
                  <a:cubicBezTo>
                    <a:pt x="70" y="322"/>
                    <a:pt x="0" y="722"/>
                    <a:pt x="205" y="1012"/>
                  </a:cubicBezTo>
                  <a:cubicBezTo>
                    <a:pt x="330" y="1189"/>
                    <a:pt x="529" y="1284"/>
                    <a:pt x="731" y="1284"/>
                  </a:cubicBezTo>
                  <a:cubicBezTo>
                    <a:pt x="858" y="1284"/>
                    <a:pt x="987" y="1246"/>
                    <a:pt x="1099" y="1166"/>
                  </a:cubicBezTo>
                  <a:cubicBezTo>
                    <a:pt x="1113" y="1158"/>
                    <a:pt x="1125" y="1145"/>
                    <a:pt x="1136" y="1135"/>
                  </a:cubicBezTo>
                  <a:cubicBezTo>
                    <a:pt x="1184" y="775"/>
                    <a:pt x="1147" y="415"/>
                    <a:pt x="1037" y="82"/>
                  </a:cubicBezTo>
                  <a:cubicBezTo>
                    <a:pt x="941" y="29"/>
                    <a:pt x="833" y="1"/>
                    <a:pt x="72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7704;p68"/>
            <p:cNvSpPr/>
            <p:nvPr/>
          </p:nvSpPr>
          <p:spPr>
            <a:xfrm>
              <a:off x="1941742" y="2237468"/>
              <a:ext cx="47322" cy="41586"/>
            </a:xfrm>
            <a:custGeom>
              <a:avLst/>
              <a:gdLst/>
              <a:ahLst/>
              <a:cxnLst/>
              <a:rect l="l" t="t" r="r" b="b"/>
              <a:pathLst>
                <a:path w="1461" h="1284" extrusionOk="0">
                  <a:moveTo>
                    <a:pt x="729" y="1"/>
                  </a:moveTo>
                  <a:cubicBezTo>
                    <a:pt x="601" y="1"/>
                    <a:pt x="472" y="39"/>
                    <a:pt x="360" y="118"/>
                  </a:cubicBezTo>
                  <a:cubicBezTo>
                    <a:pt x="70" y="321"/>
                    <a:pt x="1" y="723"/>
                    <a:pt x="205" y="1013"/>
                  </a:cubicBezTo>
                  <a:cubicBezTo>
                    <a:pt x="330" y="1189"/>
                    <a:pt x="529" y="1284"/>
                    <a:pt x="730" y="1284"/>
                  </a:cubicBezTo>
                  <a:cubicBezTo>
                    <a:pt x="858" y="1284"/>
                    <a:pt x="987" y="1246"/>
                    <a:pt x="1100" y="1166"/>
                  </a:cubicBezTo>
                  <a:cubicBezTo>
                    <a:pt x="1391" y="963"/>
                    <a:pt x="1460" y="561"/>
                    <a:pt x="1254" y="272"/>
                  </a:cubicBezTo>
                  <a:cubicBezTo>
                    <a:pt x="1129" y="95"/>
                    <a:pt x="931" y="1"/>
                    <a:pt x="72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7705;p68"/>
            <p:cNvSpPr/>
            <p:nvPr/>
          </p:nvSpPr>
          <p:spPr>
            <a:xfrm>
              <a:off x="1894936" y="2188104"/>
              <a:ext cx="47192" cy="41650"/>
            </a:xfrm>
            <a:custGeom>
              <a:avLst/>
              <a:gdLst/>
              <a:ahLst/>
              <a:cxnLst/>
              <a:rect l="l" t="t" r="r" b="b"/>
              <a:pathLst>
                <a:path w="1457" h="1286" extrusionOk="0">
                  <a:moveTo>
                    <a:pt x="728" y="1"/>
                  </a:moveTo>
                  <a:cubicBezTo>
                    <a:pt x="600" y="1"/>
                    <a:pt x="471" y="39"/>
                    <a:pt x="358" y="119"/>
                  </a:cubicBezTo>
                  <a:cubicBezTo>
                    <a:pt x="68" y="323"/>
                    <a:pt x="0" y="724"/>
                    <a:pt x="203" y="1013"/>
                  </a:cubicBezTo>
                  <a:cubicBezTo>
                    <a:pt x="328" y="1191"/>
                    <a:pt x="528" y="1286"/>
                    <a:pt x="729" y="1286"/>
                  </a:cubicBezTo>
                  <a:cubicBezTo>
                    <a:pt x="857" y="1286"/>
                    <a:pt x="986" y="1248"/>
                    <a:pt x="1098" y="1168"/>
                  </a:cubicBezTo>
                  <a:cubicBezTo>
                    <a:pt x="1387" y="964"/>
                    <a:pt x="1457" y="563"/>
                    <a:pt x="1253" y="274"/>
                  </a:cubicBezTo>
                  <a:cubicBezTo>
                    <a:pt x="1128" y="96"/>
                    <a:pt x="929" y="1"/>
                    <a:pt x="72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7706;p68"/>
            <p:cNvSpPr/>
            <p:nvPr/>
          </p:nvSpPr>
          <p:spPr>
            <a:xfrm>
              <a:off x="1879583" y="2409173"/>
              <a:ext cx="47192" cy="41618"/>
            </a:xfrm>
            <a:custGeom>
              <a:avLst/>
              <a:gdLst/>
              <a:ahLst/>
              <a:cxnLst/>
              <a:rect l="l" t="t" r="r" b="b"/>
              <a:pathLst>
                <a:path w="1457" h="1285" extrusionOk="0">
                  <a:moveTo>
                    <a:pt x="728" y="1"/>
                  </a:moveTo>
                  <a:cubicBezTo>
                    <a:pt x="600" y="1"/>
                    <a:pt x="470" y="39"/>
                    <a:pt x="358" y="117"/>
                  </a:cubicBezTo>
                  <a:cubicBezTo>
                    <a:pt x="70" y="322"/>
                    <a:pt x="0" y="724"/>
                    <a:pt x="205" y="1012"/>
                  </a:cubicBezTo>
                  <a:cubicBezTo>
                    <a:pt x="329" y="1189"/>
                    <a:pt x="528" y="1284"/>
                    <a:pt x="729" y="1284"/>
                  </a:cubicBezTo>
                  <a:cubicBezTo>
                    <a:pt x="857" y="1284"/>
                    <a:pt x="986" y="1246"/>
                    <a:pt x="1098" y="1167"/>
                  </a:cubicBezTo>
                  <a:cubicBezTo>
                    <a:pt x="1390" y="962"/>
                    <a:pt x="1457" y="563"/>
                    <a:pt x="1252" y="272"/>
                  </a:cubicBezTo>
                  <a:cubicBezTo>
                    <a:pt x="1128" y="95"/>
                    <a:pt x="929" y="1"/>
                    <a:pt x="72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7707;p68"/>
            <p:cNvSpPr/>
            <p:nvPr/>
          </p:nvSpPr>
          <p:spPr>
            <a:xfrm>
              <a:off x="1967914" y="2344100"/>
              <a:ext cx="47225" cy="41618"/>
            </a:xfrm>
            <a:custGeom>
              <a:avLst/>
              <a:gdLst/>
              <a:ahLst/>
              <a:cxnLst/>
              <a:rect l="l" t="t" r="r" b="b"/>
              <a:pathLst>
                <a:path w="1458" h="1285" extrusionOk="0">
                  <a:moveTo>
                    <a:pt x="729" y="0"/>
                  </a:moveTo>
                  <a:cubicBezTo>
                    <a:pt x="601" y="0"/>
                    <a:pt x="472" y="38"/>
                    <a:pt x="360" y="117"/>
                  </a:cubicBezTo>
                  <a:cubicBezTo>
                    <a:pt x="70" y="322"/>
                    <a:pt x="0" y="724"/>
                    <a:pt x="205" y="1012"/>
                  </a:cubicBezTo>
                  <a:cubicBezTo>
                    <a:pt x="330" y="1189"/>
                    <a:pt x="529" y="1284"/>
                    <a:pt x="730" y="1284"/>
                  </a:cubicBezTo>
                  <a:cubicBezTo>
                    <a:pt x="858" y="1284"/>
                    <a:pt x="987" y="1246"/>
                    <a:pt x="1099" y="1167"/>
                  </a:cubicBezTo>
                  <a:cubicBezTo>
                    <a:pt x="1388" y="962"/>
                    <a:pt x="1457" y="562"/>
                    <a:pt x="1254" y="272"/>
                  </a:cubicBezTo>
                  <a:cubicBezTo>
                    <a:pt x="1129" y="94"/>
                    <a:pt x="931" y="0"/>
                    <a:pt x="72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7708;p68"/>
            <p:cNvSpPr/>
            <p:nvPr/>
          </p:nvSpPr>
          <p:spPr>
            <a:xfrm>
              <a:off x="1900313" y="2352003"/>
              <a:ext cx="47225" cy="41553"/>
            </a:xfrm>
            <a:custGeom>
              <a:avLst/>
              <a:gdLst/>
              <a:ahLst/>
              <a:cxnLst/>
              <a:rect l="l" t="t" r="r" b="b"/>
              <a:pathLst>
                <a:path w="1458" h="1283" extrusionOk="0">
                  <a:moveTo>
                    <a:pt x="729" y="0"/>
                  </a:moveTo>
                  <a:cubicBezTo>
                    <a:pt x="601" y="0"/>
                    <a:pt x="472" y="38"/>
                    <a:pt x="360" y="118"/>
                  </a:cubicBezTo>
                  <a:cubicBezTo>
                    <a:pt x="70" y="321"/>
                    <a:pt x="0" y="722"/>
                    <a:pt x="205" y="1012"/>
                  </a:cubicBezTo>
                  <a:cubicBezTo>
                    <a:pt x="330" y="1188"/>
                    <a:pt x="528" y="1283"/>
                    <a:pt x="730" y="1283"/>
                  </a:cubicBezTo>
                  <a:cubicBezTo>
                    <a:pt x="858" y="1283"/>
                    <a:pt x="987" y="1245"/>
                    <a:pt x="1099" y="1165"/>
                  </a:cubicBezTo>
                  <a:cubicBezTo>
                    <a:pt x="1389" y="960"/>
                    <a:pt x="1457" y="561"/>
                    <a:pt x="1254" y="271"/>
                  </a:cubicBezTo>
                  <a:cubicBezTo>
                    <a:pt x="1129" y="95"/>
                    <a:pt x="930" y="0"/>
                    <a:pt x="72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7709;p68"/>
            <p:cNvSpPr/>
            <p:nvPr/>
          </p:nvSpPr>
          <p:spPr>
            <a:xfrm>
              <a:off x="1918873" y="2155746"/>
              <a:ext cx="33394" cy="16744"/>
            </a:xfrm>
            <a:custGeom>
              <a:avLst/>
              <a:gdLst/>
              <a:ahLst/>
              <a:cxnLst/>
              <a:rect l="l" t="t" r="r" b="b"/>
              <a:pathLst>
                <a:path w="1031" h="517" extrusionOk="0">
                  <a:moveTo>
                    <a:pt x="1" y="1"/>
                  </a:moveTo>
                  <a:lnTo>
                    <a:pt x="1" y="1"/>
                  </a:lnTo>
                  <a:cubicBezTo>
                    <a:pt x="18" y="83"/>
                    <a:pt x="52" y="168"/>
                    <a:pt x="106" y="245"/>
                  </a:cubicBezTo>
                  <a:cubicBezTo>
                    <a:pt x="230" y="422"/>
                    <a:pt x="429" y="517"/>
                    <a:pt x="631" y="517"/>
                  </a:cubicBezTo>
                  <a:cubicBezTo>
                    <a:pt x="759" y="517"/>
                    <a:pt x="888" y="479"/>
                    <a:pt x="1001" y="400"/>
                  </a:cubicBezTo>
                  <a:cubicBezTo>
                    <a:pt x="1010" y="391"/>
                    <a:pt x="1019" y="381"/>
                    <a:pt x="1030" y="373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7710;p68"/>
            <p:cNvSpPr/>
            <p:nvPr/>
          </p:nvSpPr>
          <p:spPr>
            <a:xfrm>
              <a:off x="1848034" y="2138837"/>
              <a:ext cx="47192" cy="41521"/>
            </a:xfrm>
            <a:custGeom>
              <a:avLst/>
              <a:gdLst/>
              <a:ahLst/>
              <a:cxnLst/>
              <a:rect l="l" t="t" r="r" b="b"/>
              <a:pathLst>
                <a:path w="1457" h="1282" extrusionOk="0">
                  <a:moveTo>
                    <a:pt x="720" y="1"/>
                  </a:moveTo>
                  <a:cubicBezTo>
                    <a:pt x="595" y="1"/>
                    <a:pt x="469" y="37"/>
                    <a:pt x="358" y="115"/>
                  </a:cubicBezTo>
                  <a:cubicBezTo>
                    <a:pt x="68" y="320"/>
                    <a:pt x="0" y="721"/>
                    <a:pt x="203" y="1010"/>
                  </a:cubicBezTo>
                  <a:cubicBezTo>
                    <a:pt x="328" y="1187"/>
                    <a:pt x="527" y="1282"/>
                    <a:pt x="729" y="1282"/>
                  </a:cubicBezTo>
                  <a:cubicBezTo>
                    <a:pt x="857" y="1282"/>
                    <a:pt x="986" y="1244"/>
                    <a:pt x="1098" y="1164"/>
                  </a:cubicBezTo>
                  <a:cubicBezTo>
                    <a:pt x="1387" y="960"/>
                    <a:pt x="1457" y="560"/>
                    <a:pt x="1252" y="270"/>
                  </a:cubicBezTo>
                  <a:cubicBezTo>
                    <a:pt x="1214" y="215"/>
                    <a:pt x="1167" y="172"/>
                    <a:pt x="1117" y="134"/>
                  </a:cubicBezTo>
                  <a:lnTo>
                    <a:pt x="754" y="2"/>
                  </a:lnTo>
                  <a:cubicBezTo>
                    <a:pt x="743" y="1"/>
                    <a:pt x="731" y="1"/>
                    <a:pt x="72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7711;p68"/>
            <p:cNvSpPr/>
            <p:nvPr/>
          </p:nvSpPr>
          <p:spPr>
            <a:xfrm>
              <a:off x="1874141" y="2245339"/>
              <a:ext cx="47322" cy="41618"/>
            </a:xfrm>
            <a:custGeom>
              <a:avLst/>
              <a:gdLst/>
              <a:ahLst/>
              <a:cxnLst/>
              <a:rect l="l" t="t" r="r" b="b"/>
              <a:pathLst>
                <a:path w="1461" h="1285" extrusionOk="0">
                  <a:moveTo>
                    <a:pt x="730" y="1"/>
                  </a:moveTo>
                  <a:cubicBezTo>
                    <a:pt x="603" y="1"/>
                    <a:pt x="474" y="39"/>
                    <a:pt x="361" y="118"/>
                  </a:cubicBezTo>
                  <a:cubicBezTo>
                    <a:pt x="70" y="324"/>
                    <a:pt x="1" y="723"/>
                    <a:pt x="206" y="1013"/>
                  </a:cubicBezTo>
                  <a:cubicBezTo>
                    <a:pt x="332" y="1190"/>
                    <a:pt x="530" y="1284"/>
                    <a:pt x="732" y="1284"/>
                  </a:cubicBezTo>
                  <a:cubicBezTo>
                    <a:pt x="860" y="1284"/>
                    <a:pt x="989" y="1246"/>
                    <a:pt x="1101" y="1167"/>
                  </a:cubicBezTo>
                  <a:cubicBezTo>
                    <a:pt x="1391" y="963"/>
                    <a:pt x="1460" y="561"/>
                    <a:pt x="1256" y="273"/>
                  </a:cubicBezTo>
                  <a:cubicBezTo>
                    <a:pt x="1130" y="96"/>
                    <a:pt x="932" y="1"/>
                    <a:pt x="73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7712;p68"/>
            <p:cNvSpPr/>
            <p:nvPr/>
          </p:nvSpPr>
          <p:spPr>
            <a:xfrm>
              <a:off x="1806541" y="2253210"/>
              <a:ext cx="47257" cy="41618"/>
            </a:xfrm>
            <a:custGeom>
              <a:avLst/>
              <a:gdLst/>
              <a:ahLst/>
              <a:cxnLst/>
              <a:rect l="l" t="t" r="r" b="b"/>
              <a:pathLst>
                <a:path w="1459" h="1285" extrusionOk="0">
                  <a:moveTo>
                    <a:pt x="729" y="1"/>
                  </a:moveTo>
                  <a:cubicBezTo>
                    <a:pt x="601" y="1"/>
                    <a:pt x="472" y="39"/>
                    <a:pt x="360" y="118"/>
                  </a:cubicBezTo>
                  <a:cubicBezTo>
                    <a:pt x="70" y="322"/>
                    <a:pt x="0" y="723"/>
                    <a:pt x="205" y="1012"/>
                  </a:cubicBezTo>
                  <a:cubicBezTo>
                    <a:pt x="330" y="1190"/>
                    <a:pt x="529" y="1285"/>
                    <a:pt x="730" y="1285"/>
                  </a:cubicBezTo>
                  <a:cubicBezTo>
                    <a:pt x="858" y="1285"/>
                    <a:pt x="987" y="1246"/>
                    <a:pt x="1099" y="1167"/>
                  </a:cubicBezTo>
                  <a:cubicBezTo>
                    <a:pt x="1389" y="963"/>
                    <a:pt x="1459" y="562"/>
                    <a:pt x="1254" y="273"/>
                  </a:cubicBezTo>
                  <a:cubicBezTo>
                    <a:pt x="1129" y="95"/>
                    <a:pt x="930" y="1"/>
                    <a:pt x="72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7713;p68"/>
            <p:cNvSpPr/>
            <p:nvPr/>
          </p:nvSpPr>
          <p:spPr>
            <a:xfrm>
              <a:off x="1827336" y="2195943"/>
              <a:ext cx="47192" cy="41618"/>
            </a:xfrm>
            <a:custGeom>
              <a:avLst/>
              <a:gdLst/>
              <a:ahLst/>
              <a:cxnLst/>
              <a:rect l="l" t="t" r="r" b="b"/>
              <a:pathLst>
                <a:path w="1457" h="1285" extrusionOk="0">
                  <a:moveTo>
                    <a:pt x="727" y="1"/>
                  </a:moveTo>
                  <a:cubicBezTo>
                    <a:pt x="599" y="1"/>
                    <a:pt x="470" y="39"/>
                    <a:pt x="358" y="118"/>
                  </a:cubicBezTo>
                  <a:cubicBezTo>
                    <a:pt x="68" y="323"/>
                    <a:pt x="0" y="723"/>
                    <a:pt x="203" y="1013"/>
                  </a:cubicBezTo>
                  <a:cubicBezTo>
                    <a:pt x="328" y="1190"/>
                    <a:pt x="527" y="1285"/>
                    <a:pt x="729" y="1285"/>
                  </a:cubicBezTo>
                  <a:cubicBezTo>
                    <a:pt x="857" y="1285"/>
                    <a:pt x="986" y="1247"/>
                    <a:pt x="1098" y="1168"/>
                  </a:cubicBezTo>
                  <a:cubicBezTo>
                    <a:pt x="1387" y="963"/>
                    <a:pt x="1457" y="561"/>
                    <a:pt x="1252" y="273"/>
                  </a:cubicBezTo>
                  <a:cubicBezTo>
                    <a:pt x="1127" y="96"/>
                    <a:pt x="929" y="1"/>
                    <a:pt x="72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7714;p68"/>
            <p:cNvSpPr/>
            <p:nvPr/>
          </p:nvSpPr>
          <p:spPr>
            <a:xfrm>
              <a:off x="1780368" y="2146644"/>
              <a:ext cx="47257" cy="41586"/>
            </a:xfrm>
            <a:custGeom>
              <a:avLst/>
              <a:gdLst/>
              <a:ahLst/>
              <a:cxnLst/>
              <a:rect l="l" t="t" r="r" b="b"/>
              <a:pathLst>
                <a:path w="1459" h="1284" extrusionOk="0">
                  <a:moveTo>
                    <a:pt x="729" y="1"/>
                  </a:moveTo>
                  <a:cubicBezTo>
                    <a:pt x="601" y="1"/>
                    <a:pt x="472" y="39"/>
                    <a:pt x="360" y="118"/>
                  </a:cubicBezTo>
                  <a:cubicBezTo>
                    <a:pt x="70" y="321"/>
                    <a:pt x="1" y="723"/>
                    <a:pt x="205" y="1013"/>
                  </a:cubicBezTo>
                  <a:cubicBezTo>
                    <a:pt x="330" y="1189"/>
                    <a:pt x="529" y="1284"/>
                    <a:pt x="731" y="1284"/>
                  </a:cubicBezTo>
                  <a:cubicBezTo>
                    <a:pt x="859" y="1284"/>
                    <a:pt x="988" y="1246"/>
                    <a:pt x="1100" y="1166"/>
                  </a:cubicBezTo>
                  <a:cubicBezTo>
                    <a:pt x="1389" y="963"/>
                    <a:pt x="1459" y="561"/>
                    <a:pt x="1254" y="272"/>
                  </a:cubicBezTo>
                  <a:cubicBezTo>
                    <a:pt x="1129" y="95"/>
                    <a:pt x="931" y="1"/>
                    <a:pt x="72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7715;p68"/>
            <p:cNvSpPr/>
            <p:nvPr/>
          </p:nvSpPr>
          <p:spPr>
            <a:xfrm>
              <a:off x="1832713" y="2359874"/>
              <a:ext cx="47225" cy="41586"/>
            </a:xfrm>
            <a:custGeom>
              <a:avLst/>
              <a:gdLst/>
              <a:ahLst/>
              <a:cxnLst/>
              <a:rect l="l" t="t" r="r" b="b"/>
              <a:pathLst>
                <a:path w="1458" h="1284" extrusionOk="0">
                  <a:moveTo>
                    <a:pt x="728" y="0"/>
                  </a:moveTo>
                  <a:cubicBezTo>
                    <a:pt x="600" y="0"/>
                    <a:pt x="471" y="38"/>
                    <a:pt x="360" y="117"/>
                  </a:cubicBezTo>
                  <a:cubicBezTo>
                    <a:pt x="70" y="323"/>
                    <a:pt x="0" y="722"/>
                    <a:pt x="205" y="1012"/>
                  </a:cubicBezTo>
                  <a:cubicBezTo>
                    <a:pt x="330" y="1189"/>
                    <a:pt x="528" y="1283"/>
                    <a:pt x="730" y="1283"/>
                  </a:cubicBezTo>
                  <a:cubicBezTo>
                    <a:pt x="858" y="1283"/>
                    <a:pt x="987" y="1245"/>
                    <a:pt x="1099" y="1167"/>
                  </a:cubicBezTo>
                  <a:cubicBezTo>
                    <a:pt x="1389" y="962"/>
                    <a:pt x="1457" y="560"/>
                    <a:pt x="1254" y="272"/>
                  </a:cubicBezTo>
                  <a:cubicBezTo>
                    <a:pt x="1129" y="95"/>
                    <a:pt x="930" y="0"/>
                    <a:pt x="72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7716;p68"/>
            <p:cNvSpPr/>
            <p:nvPr/>
          </p:nvSpPr>
          <p:spPr>
            <a:xfrm>
              <a:off x="1765047" y="2367713"/>
              <a:ext cx="47257" cy="41618"/>
            </a:xfrm>
            <a:custGeom>
              <a:avLst/>
              <a:gdLst/>
              <a:ahLst/>
              <a:cxnLst/>
              <a:rect l="l" t="t" r="r" b="b"/>
              <a:pathLst>
                <a:path w="1459" h="1285" extrusionOk="0">
                  <a:moveTo>
                    <a:pt x="728" y="1"/>
                  </a:moveTo>
                  <a:cubicBezTo>
                    <a:pt x="600" y="1"/>
                    <a:pt x="471" y="39"/>
                    <a:pt x="359" y="118"/>
                  </a:cubicBezTo>
                  <a:cubicBezTo>
                    <a:pt x="70" y="323"/>
                    <a:pt x="1" y="723"/>
                    <a:pt x="205" y="1013"/>
                  </a:cubicBezTo>
                  <a:cubicBezTo>
                    <a:pt x="330" y="1190"/>
                    <a:pt x="528" y="1285"/>
                    <a:pt x="730" y="1285"/>
                  </a:cubicBezTo>
                  <a:cubicBezTo>
                    <a:pt x="858" y="1285"/>
                    <a:pt x="987" y="1247"/>
                    <a:pt x="1100" y="1167"/>
                  </a:cubicBezTo>
                  <a:cubicBezTo>
                    <a:pt x="1391" y="963"/>
                    <a:pt x="1459" y="563"/>
                    <a:pt x="1253" y="273"/>
                  </a:cubicBezTo>
                  <a:cubicBezTo>
                    <a:pt x="1129" y="96"/>
                    <a:pt x="930" y="1"/>
                    <a:pt x="72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7717;p68"/>
            <p:cNvSpPr/>
            <p:nvPr/>
          </p:nvSpPr>
          <p:spPr>
            <a:xfrm>
              <a:off x="1853411" y="2302607"/>
              <a:ext cx="47192" cy="41586"/>
            </a:xfrm>
            <a:custGeom>
              <a:avLst/>
              <a:gdLst/>
              <a:ahLst/>
              <a:cxnLst/>
              <a:rect l="l" t="t" r="r" b="b"/>
              <a:pathLst>
                <a:path w="1457" h="1284" extrusionOk="0">
                  <a:moveTo>
                    <a:pt x="728" y="0"/>
                  </a:moveTo>
                  <a:cubicBezTo>
                    <a:pt x="600" y="0"/>
                    <a:pt x="471" y="39"/>
                    <a:pt x="359" y="118"/>
                  </a:cubicBezTo>
                  <a:cubicBezTo>
                    <a:pt x="70" y="321"/>
                    <a:pt x="0" y="723"/>
                    <a:pt x="205" y="1012"/>
                  </a:cubicBezTo>
                  <a:cubicBezTo>
                    <a:pt x="330" y="1189"/>
                    <a:pt x="528" y="1284"/>
                    <a:pt x="730" y="1284"/>
                  </a:cubicBezTo>
                  <a:cubicBezTo>
                    <a:pt x="858" y="1284"/>
                    <a:pt x="987" y="1246"/>
                    <a:pt x="1099" y="1167"/>
                  </a:cubicBezTo>
                  <a:cubicBezTo>
                    <a:pt x="1387" y="963"/>
                    <a:pt x="1457" y="561"/>
                    <a:pt x="1254" y="273"/>
                  </a:cubicBezTo>
                  <a:cubicBezTo>
                    <a:pt x="1129" y="95"/>
                    <a:pt x="930" y="0"/>
                    <a:pt x="72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7718;p68"/>
            <p:cNvSpPr/>
            <p:nvPr/>
          </p:nvSpPr>
          <p:spPr>
            <a:xfrm>
              <a:off x="1785810" y="2310478"/>
              <a:ext cx="47192" cy="41618"/>
            </a:xfrm>
            <a:custGeom>
              <a:avLst/>
              <a:gdLst/>
              <a:ahLst/>
              <a:cxnLst/>
              <a:rect l="l" t="t" r="r" b="b"/>
              <a:pathLst>
                <a:path w="1457" h="1285" extrusionOk="0">
                  <a:moveTo>
                    <a:pt x="728" y="0"/>
                  </a:moveTo>
                  <a:cubicBezTo>
                    <a:pt x="600" y="0"/>
                    <a:pt x="471" y="38"/>
                    <a:pt x="359" y="118"/>
                  </a:cubicBezTo>
                  <a:cubicBezTo>
                    <a:pt x="70" y="322"/>
                    <a:pt x="0" y="722"/>
                    <a:pt x="205" y="1012"/>
                  </a:cubicBezTo>
                  <a:cubicBezTo>
                    <a:pt x="330" y="1189"/>
                    <a:pt x="528" y="1284"/>
                    <a:pt x="730" y="1284"/>
                  </a:cubicBezTo>
                  <a:cubicBezTo>
                    <a:pt x="858" y="1284"/>
                    <a:pt x="987" y="1246"/>
                    <a:pt x="1099" y="1167"/>
                  </a:cubicBezTo>
                  <a:cubicBezTo>
                    <a:pt x="1390" y="962"/>
                    <a:pt x="1457" y="562"/>
                    <a:pt x="1254" y="272"/>
                  </a:cubicBezTo>
                  <a:cubicBezTo>
                    <a:pt x="1129" y="95"/>
                    <a:pt x="930" y="0"/>
                    <a:pt x="72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7719;p68"/>
            <p:cNvSpPr/>
            <p:nvPr/>
          </p:nvSpPr>
          <p:spPr>
            <a:xfrm>
              <a:off x="1744349" y="2424980"/>
              <a:ext cx="47225" cy="41618"/>
            </a:xfrm>
            <a:custGeom>
              <a:avLst/>
              <a:gdLst/>
              <a:ahLst/>
              <a:cxnLst/>
              <a:rect l="l" t="t" r="r" b="b"/>
              <a:pathLst>
                <a:path w="1458" h="1285" extrusionOk="0">
                  <a:moveTo>
                    <a:pt x="727" y="0"/>
                  </a:moveTo>
                  <a:cubicBezTo>
                    <a:pt x="600" y="0"/>
                    <a:pt x="471" y="39"/>
                    <a:pt x="359" y="118"/>
                  </a:cubicBezTo>
                  <a:cubicBezTo>
                    <a:pt x="71" y="322"/>
                    <a:pt x="1" y="723"/>
                    <a:pt x="205" y="1012"/>
                  </a:cubicBezTo>
                  <a:cubicBezTo>
                    <a:pt x="330" y="1190"/>
                    <a:pt x="528" y="1284"/>
                    <a:pt x="730" y="1284"/>
                  </a:cubicBezTo>
                  <a:cubicBezTo>
                    <a:pt x="858" y="1284"/>
                    <a:pt x="988" y="1246"/>
                    <a:pt x="1100" y="1167"/>
                  </a:cubicBezTo>
                  <a:cubicBezTo>
                    <a:pt x="1388" y="963"/>
                    <a:pt x="1458" y="562"/>
                    <a:pt x="1253" y="273"/>
                  </a:cubicBezTo>
                  <a:cubicBezTo>
                    <a:pt x="1127" y="95"/>
                    <a:pt x="929" y="0"/>
                    <a:pt x="72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7720;p68"/>
            <p:cNvSpPr/>
            <p:nvPr/>
          </p:nvSpPr>
          <p:spPr>
            <a:xfrm>
              <a:off x="1804370" y="2114220"/>
              <a:ext cx="33394" cy="16744"/>
            </a:xfrm>
            <a:custGeom>
              <a:avLst/>
              <a:gdLst/>
              <a:ahLst/>
              <a:cxnLst/>
              <a:rect l="l" t="t" r="r" b="b"/>
              <a:pathLst>
                <a:path w="1031" h="517" extrusionOk="0">
                  <a:moveTo>
                    <a:pt x="1" y="1"/>
                  </a:moveTo>
                  <a:lnTo>
                    <a:pt x="1" y="1"/>
                  </a:lnTo>
                  <a:cubicBezTo>
                    <a:pt x="18" y="86"/>
                    <a:pt x="52" y="170"/>
                    <a:pt x="106" y="246"/>
                  </a:cubicBezTo>
                  <a:cubicBezTo>
                    <a:pt x="230" y="423"/>
                    <a:pt x="429" y="517"/>
                    <a:pt x="630" y="517"/>
                  </a:cubicBezTo>
                  <a:cubicBezTo>
                    <a:pt x="758" y="517"/>
                    <a:pt x="888" y="479"/>
                    <a:pt x="1000" y="400"/>
                  </a:cubicBezTo>
                  <a:cubicBezTo>
                    <a:pt x="1010" y="391"/>
                    <a:pt x="1019" y="383"/>
                    <a:pt x="1030" y="374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7721;p68"/>
            <p:cNvSpPr/>
            <p:nvPr/>
          </p:nvSpPr>
          <p:spPr>
            <a:xfrm>
              <a:off x="1733563" y="2097377"/>
              <a:ext cx="47192" cy="41488"/>
            </a:xfrm>
            <a:custGeom>
              <a:avLst/>
              <a:gdLst/>
              <a:ahLst/>
              <a:cxnLst/>
              <a:rect l="l" t="t" r="r" b="b"/>
              <a:pathLst>
                <a:path w="1457" h="1281" extrusionOk="0">
                  <a:moveTo>
                    <a:pt x="726" y="0"/>
                  </a:moveTo>
                  <a:cubicBezTo>
                    <a:pt x="599" y="0"/>
                    <a:pt x="469" y="37"/>
                    <a:pt x="358" y="115"/>
                  </a:cubicBezTo>
                  <a:cubicBezTo>
                    <a:pt x="70" y="319"/>
                    <a:pt x="0" y="719"/>
                    <a:pt x="203" y="1009"/>
                  </a:cubicBezTo>
                  <a:cubicBezTo>
                    <a:pt x="329" y="1186"/>
                    <a:pt x="528" y="1280"/>
                    <a:pt x="730" y="1280"/>
                  </a:cubicBezTo>
                  <a:cubicBezTo>
                    <a:pt x="858" y="1280"/>
                    <a:pt x="986" y="1242"/>
                    <a:pt x="1098" y="1164"/>
                  </a:cubicBezTo>
                  <a:cubicBezTo>
                    <a:pt x="1387" y="959"/>
                    <a:pt x="1457" y="557"/>
                    <a:pt x="1253" y="269"/>
                  </a:cubicBezTo>
                  <a:cubicBezTo>
                    <a:pt x="1214" y="214"/>
                    <a:pt x="1167" y="171"/>
                    <a:pt x="1118" y="132"/>
                  </a:cubicBezTo>
                  <a:lnTo>
                    <a:pt x="754" y="1"/>
                  </a:lnTo>
                  <a:cubicBezTo>
                    <a:pt x="745" y="1"/>
                    <a:pt x="735" y="0"/>
                    <a:pt x="72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7722;p68"/>
            <p:cNvSpPr/>
            <p:nvPr/>
          </p:nvSpPr>
          <p:spPr>
            <a:xfrm>
              <a:off x="1759735" y="2203911"/>
              <a:ext cx="47192" cy="41586"/>
            </a:xfrm>
            <a:custGeom>
              <a:avLst/>
              <a:gdLst/>
              <a:ahLst/>
              <a:cxnLst/>
              <a:rect l="l" t="t" r="r" b="b"/>
              <a:pathLst>
                <a:path w="1457" h="1284" extrusionOk="0">
                  <a:moveTo>
                    <a:pt x="726" y="0"/>
                  </a:moveTo>
                  <a:cubicBezTo>
                    <a:pt x="599" y="0"/>
                    <a:pt x="470" y="38"/>
                    <a:pt x="358" y="117"/>
                  </a:cubicBezTo>
                  <a:cubicBezTo>
                    <a:pt x="67" y="321"/>
                    <a:pt x="0" y="723"/>
                    <a:pt x="203" y="1012"/>
                  </a:cubicBezTo>
                  <a:cubicBezTo>
                    <a:pt x="328" y="1189"/>
                    <a:pt x="527" y="1283"/>
                    <a:pt x="729" y="1283"/>
                  </a:cubicBezTo>
                  <a:cubicBezTo>
                    <a:pt x="857" y="1283"/>
                    <a:pt x="986" y="1245"/>
                    <a:pt x="1098" y="1166"/>
                  </a:cubicBezTo>
                  <a:cubicBezTo>
                    <a:pt x="1387" y="963"/>
                    <a:pt x="1457" y="561"/>
                    <a:pt x="1252" y="271"/>
                  </a:cubicBezTo>
                  <a:cubicBezTo>
                    <a:pt x="1127" y="95"/>
                    <a:pt x="928" y="0"/>
                    <a:pt x="72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7723;p68"/>
            <p:cNvSpPr/>
            <p:nvPr/>
          </p:nvSpPr>
          <p:spPr>
            <a:xfrm>
              <a:off x="1692037" y="2211782"/>
              <a:ext cx="47257" cy="41586"/>
            </a:xfrm>
            <a:custGeom>
              <a:avLst/>
              <a:gdLst/>
              <a:ahLst/>
              <a:cxnLst/>
              <a:rect l="l" t="t" r="r" b="b"/>
              <a:pathLst>
                <a:path w="1459" h="1284" extrusionOk="0">
                  <a:moveTo>
                    <a:pt x="729" y="0"/>
                  </a:moveTo>
                  <a:cubicBezTo>
                    <a:pt x="601" y="0"/>
                    <a:pt x="472" y="38"/>
                    <a:pt x="359" y="118"/>
                  </a:cubicBezTo>
                  <a:cubicBezTo>
                    <a:pt x="70" y="321"/>
                    <a:pt x="0" y="723"/>
                    <a:pt x="205" y="1012"/>
                  </a:cubicBezTo>
                  <a:cubicBezTo>
                    <a:pt x="330" y="1189"/>
                    <a:pt x="528" y="1284"/>
                    <a:pt x="730" y="1284"/>
                  </a:cubicBezTo>
                  <a:cubicBezTo>
                    <a:pt x="858" y="1284"/>
                    <a:pt x="987" y="1246"/>
                    <a:pt x="1099" y="1167"/>
                  </a:cubicBezTo>
                  <a:cubicBezTo>
                    <a:pt x="1390" y="960"/>
                    <a:pt x="1458" y="561"/>
                    <a:pt x="1254" y="273"/>
                  </a:cubicBezTo>
                  <a:cubicBezTo>
                    <a:pt x="1129" y="95"/>
                    <a:pt x="930" y="0"/>
                    <a:pt x="72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7724;p68"/>
            <p:cNvSpPr/>
            <p:nvPr/>
          </p:nvSpPr>
          <p:spPr>
            <a:xfrm>
              <a:off x="1712800" y="2154515"/>
              <a:ext cx="47225" cy="41618"/>
            </a:xfrm>
            <a:custGeom>
              <a:avLst/>
              <a:gdLst/>
              <a:ahLst/>
              <a:cxnLst/>
              <a:rect l="l" t="t" r="r" b="b"/>
              <a:pathLst>
                <a:path w="1458" h="1285" extrusionOk="0">
                  <a:moveTo>
                    <a:pt x="728" y="1"/>
                  </a:moveTo>
                  <a:cubicBezTo>
                    <a:pt x="600" y="1"/>
                    <a:pt x="471" y="39"/>
                    <a:pt x="359" y="118"/>
                  </a:cubicBezTo>
                  <a:cubicBezTo>
                    <a:pt x="69" y="323"/>
                    <a:pt x="1" y="723"/>
                    <a:pt x="204" y="1013"/>
                  </a:cubicBezTo>
                  <a:cubicBezTo>
                    <a:pt x="329" y="1190"/>
                    <a:pt x="528" y="1284"/>
                    <a:pt x="730" y="1284"/>
                  </a:cubicBezTo>
                  <a:cubicBezTo>
                    <a:pt x="858" y="1284"/>
                    <a:pt x="987" y="1246"/>
                    <a:pt x="1098" y="1167"/>
                  </a:cubicBezTo>
                  <a:cubicBezTo>
                    <a:pt x="1388" y="963"/>
                    <a:pt x="1458" y="561"/>
                    <a:pt x="1253" y="273"/>
                  </a:cubicBezTo>
                  <a:cubicBezTo>
                    <a:pt x="1128" y="96"/>
                    <a:pt x="930" y="1"/>
                    <a:pt x="72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7725;p68"/>
            <p:cNvSpPr/>
            <p:nvPr/>
          </p:nvSpPr>
          <p:spPr>
            <a:xfrm>
              <a:off x="1665898" y="2105151"/>
              <a:ext cx="47225" cy="41650"/>
            </a:xfrm>
            <a:custGeom>
              <a:avLst/>
              <a:gdLst/>
              <a:ahLst/>
              <a:cxnLst/>
              <a:rect l="l" t="t" r="r" b="b"/>
              <a:pathLst>
                <a:path w="1458" h="1286" extrusionOk="0">
                  <a:moveTo>
                    <a:pt x="728" y="0"/>
                  </a:moveTo>
                  <a:cubicBezTo>
                    <a:pt x="600" y="0"/>
                    <a:pt x="471" y="39"/>
                    <a:pt x="359" y="119"/>
                  </a:cubicBezTo>
                  <a:cubicBezTo>
                    <a:pt x="69" y="323"/>
                    <a:pt x="1" y="725"/>
                    <a:pt x="204" y="1013"/>
                  </a:cubicBezTo>
                  <a:cubicBezTo>
                    <a:pt x="329" y="1190"/>
                    <a:pt x="528" y="1285"/>
                    <a:pt x="730" y="1285"/>
                  </a:cubicBezTo>
                  <a:cubicBezTo>
                    <a:pt x="858" y="1285"/>
                    <a:pt x="986" y="1247"/>
                    <a:pt x="1098" y="1168"/>
                  </a:cubicBezTo>
                  <a:cubicBezTo>
                    <a:pt x="1388" y="963"/>
                    <a:pt x="1457" y="563"/>
                    <a:pt x="1253" y="273"/>
                  </a:cubicBezTo>
                  <a:cubicBezTo>
                    <a:pt x="1128" y="96"/>
                    <a:pt x="930" y="0"/>
                    <a:pt x="72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7726;p68"/>
            <p:cNvSpPr/>
            <p:nvPr/>
          </p:nvSpPr>
          <p:spPr>
            <a:xfrm>
              <a:off x="1718210" y="2318413"/>
              <a:ext cx="47192" cy="41586"/>
            </a:xfrm>
            <a:custGeom>
              <a:avLst/>
              <a:gdLst/>
              <a:ahLst/>
              <a:cxnLst/>
              <a:rect l="l" t="t" r="r" b="b"/>
              <a:pathLst>
                <a:path w="1457" h="1284" extrusionOk="0">
                  <a:moveTo>
                    <a:pt x="727" y="0"/>
                  </a:moveTo>
                  <a:cubicBezTo>
                    <a:pt x="600" y="0"/>
                    <a:pt x="471" y="38"/>
                    <a:pt x="359" y="117"/>
                  </a:cubicBezTo>
                  <a:cubicBezTo>
                    <a:pt x="70" y="321"/>
                    <a:pt x="0" y="723"/>
                    <a:pt x="205" y="1013"/>
                  </a:cubicBezTo>
                  <a:cubicBezTo>
                    <a:pt x="330" y="1189"/>
                    <a:pt x="528" y="1283"/>
                    <a:pt x="729" y="1283"/>
                  </a:cubicBezTo>
                  <a:cubicBezTo>
                    <a:pt x="857" y="1283"/>
                    <a:pt x="987" y="1245"/>
                    <a:pt x="1099" y="1166"/>
                  </a:cubicBezTo>
                  <a:cubicBezTo>
                    <a:pt x="1387" y="963"/>
                    <a:pt x="1457" y="561"/>
                    <a:pt x="1254" y="272"/>
                  </a:cubicBezTo>
                  <a:cubicBezTo>
                    <a:pt x="1128" y="95"/>
                    <a:pt x="929" y="0"/>
                    <a:pt x="72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7727;p68"/>
            <p:cNvSpPr/>
            <p:nvPr/>
          </p:nvSpPr>
          <p:spPr>
            <a:xfrm>
              <a:off x="1650609" y="2326252"/>
              <a:ext cx="47192" cy="41553"/>
            </a:xfrm>
            <a:custGeom>
              <a:avLst/>
              <a:gdLst/>
              <a:ahLst/>
              <a:cxnLst/>
              <a:rect l="l" t="t" r="r" b="b"/>
              <a:pathLst>
                <a:path w="1457" h="1283" extrusionOk="0">
                  <a:moveTo>
                    <a:pt x="728" y="0"/>
                  </a:moveTo>
                  <a:cubicBezTo>
                    <a:pt x="600" y="0"/>
                    <a:pt x="471" y="38"/>
                    <a:pt x="359" y="118"/>
                  </a:cubicBezTo>
                  <a:cubicBezTo>
                    <a:pt x="70" y="321"/>
                    <a:pt x="0" y="722"/>
                    <a:pt x="204" y="1012"/>
                  </a:cubicBezTo>
                  <a:cubicBezTo>
                    <a:pt x="330" y="1188"/>
                    <a:pt x="528" y="1283"/>
                    <a:pt x="729" y="1283"/>
                  </a:cubicBezTo>
                  <a:cubicBezTo>
                    <a:pt x="857" y="1283"/>
                    <a:pt x="986" y="1245"/>
                    <a:pt x="1099" y="1165"/>
                  </a:cubicBezTo>
                  <a:cubicBezTo>
                    <a:pt x="1389" y="962"/>
                    <a:pt x="1457" y="562"/>
                    <a:pt x="1254" y="271"/>
                  </a:cubicBezTo>
                  <a:cubicBezTo>
                    <a:pt x="1129" y="95"/>
                    <a:pt x="930" y="0"/>
                    <a:pt x="72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7728;p68"/>
            <p:cNvSpPr/>
            <p:nvPr/>
          </p:nvSpPr>
          <p:spPr>
            <a:xfrm>
              <a:off x="1738940" y="2261146"/>
              <a:ext cx="47257" cy="41586"/>
            </a:xfrm>
            <a:custGeom>
              <a:avLst/>
              <a:gdLst/>
              <a:ahLst/>
              <a:cxnLst/>
              <a:rect l="l" t="t" r="r" b="b"/>
              <a:pathLst>
                <a:path w="1459" h="1284" extrusionOk="0">
                  <a:moveTo>
                    <a:pt x="730" y="1"/>
                  </a:moveTo>
                  <a:cubicBezTo>
                    <a:pt x="602" y="1"/>
                    <a:pt x="472" y="39"/>
                    <a:pt x="360" y="119"/>
                  </a:cubicBezTo>
                  <a:cubicBezTo>
                    <a:pt x="70" y="322"/>
                    <a:pt x="0" y="723"/>
                    <a:pt x="205" y="1013"/>
                  </a:cubicBezTo>
                  <a:cubicBezTo>
                    <a:pt x="330" y="1189"/>
                    <a:pt x="528" y="1284"/>
                    <a:pt x="730" y="1284"/>
                  </a:cubicBezTo>
                  <a:cubicBezTo>
                    <a:pt x="858" y="1284"/>
                    <a:pt x="987" y="1246"/>
                    <a:pt x="1099" y="1166"/>
                  </a:cubicBezTo>
                  <a:cubicBezTo>
                    <a:pt x="1389" y="963"/>
                    <a:pt x="1459" y="562"/>
                    <a:pt x="1254" y="272"/>
                  </a:cubicBezTo>
                  <a:cubicBezTo>
                    <a:pt x="1129" y="95"/>
                    <a:pt x="931" y="1"/>
                    <a:pt x="73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7729;p68"/>
            <p:cNvSpPr/>
            <p:nvPr/>
          </p:nvSpPr>
          <p:spPr>
            <a:xfrm>
              <a:off x="1671275" y="2269049"/>
              <a:ext cx="47322" cy="41586"/>
            </a:xfrm>
            <a:custGeom>
              <a:avLst/>
              <a:gdLst/>
              <a:ahLst/>
              <a:cxnLst/>
              <a:rect l="l" t="t" r="r" b="b"/>
              <a:pathLst>
                <a:path w="1461" h="1284" extrusionOk="0">
                  <a:moveTo>
                    <a:pt x="729" y="0"/>
                  </a:moveTo>
                  <a:cubicBezTo>
                    <a:pt x="601" y="0"/>
                    <a:pt x="472" y="38"/>
                    <a:pt x="360" y="117"/>
                  </a:cubicBezTo>
                  <a:cubicBezTo>
                    <a:pt x="70" y="322"/>
                    <a:pt x="1" y="722"/>
                    <a:pt x="205" y="1012"/>
                  </a:cubicBezTo>
                  <a:cubicBezTo>
                    <a:pt x="330" y="1189"/>
                    <a:pt x="529" y="1283"/>
                    <a:pt x="730" y="1283"/>
                  </a:cubicBezTo>
                  <a:cubicBezTo>
                    <a:pt x="858" y="1283"/>
                    <a:pt x="987" y="1245"/>
                    <a:pt x="1100" y="1167"/>
                  </a:cubicBezTo>
                  <a:cubicBezTo>
                    <a:pt x="1391" y="961"/>
                    <a:pt x="1460" y="560"/>
                    <a:pt x="1255" y="272"/>
                  </a:cubicBezTo>
                  <a:cubicBezTo>
                    <a:pt x="1129" y="95"/>
                    <a:pt x="930" y="0"/>
                    <a:pt x="72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7730;p68"/>
            <p:cNvSpPr/>
            <p:nvPr/>
          </p:nvSpPr>
          <p:spPr>
            <a:xfrm>
              <a:off x="1629846" y="2383487"/>
              <a:ext cx="47225" cy="41586"/>
            </a:xfrm>
            <a:custGeom>
              <a:avLst/>
              <a:gdLst/>
              <a:ahLst/>
              <a:cxnLst/>
              <a:rect l="l" t="t" r="r" b="b"/>
              <a:pathLst>
                <a:path w="1458" h="1284" extrusionOk="0">
                  <a:moveTo>
                    <a:pt x="728" y="1"/>
                  </a:moveTo>
                  <a:cubicBezTo>
                    <a:pt x="600" y="1"/>
                    <a:pt x="471" y="39"/>
                    <a:pt x="358" y="118"/>
                  </a:cubicBezTo>
                  <a:cubicBezTo>
                    <a:pt x="70" y="321"/>
                    <a:pt x="1" y="723"/>
                    <a:pt x="204" y="1013"/>
                  </a:cubicBezTo>
                  <a:cubicBezTo>
                    <a:pt x="329" y="1189"/>
                    <a:pt x="528" y="1283"/>
                    <a:pt x="729" y="1283"/>
                  </a:cubicBezTo>
                  <a:cubicBezTo>
                    <a:pt x="857" y="1283"/>
                    <a:pt x="986" y="1245"/>
                    <a:pt x="1098" y="1166"/>
                  </a:cubicBezTo>
                  <a:cubicBezTo>
                    <a:pt x="1388" y="963"/>
                    <a:pt x="1457" y="561"/>
                    <a:pt x="1253" y="272"/>
                  </a:cubicBezTo>
                  <a:cubicBezTo>
                    <a:pt x="1129" y="95"/>
                    <a:pt x="930" y="1"/>
                    <a:pt x="72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7731;p68"/>
            <p:cNvSpPr/>
            <p:nvPr/>
          </p:nvSpPr>
          <p:spPr>
            <a:xfrm>
              <a:off x="1689900" y="2072792"/>
              <a:ext cx="33394" cy="16744"/>
            </a:xfrm>
            <a:custGeom>
              <a:avLst/>
              <a:gdLst/>
              <a:ahLst/>
              <a:cxnLst/>
              <a:rect l="l" t="t" r="r" b="b"/>
              <a:pathLst>
                <a:path w="1031" h="517" extrusionOk="0">
                  <a:moveTo>
                    <a:pt x="1" y="0"/>
                  </a:moveTo>
                  <a:lnTo>
                    <a:pt x="1" y="0"/>
                  </a:lnTo>
                  <a:cubicBezTo>
                    <a:pt x="17" y="84"/>
                    <a:pt x="51" y="169"/>
                    <a:pt x="106" y="245"/>
                  </a:cubicBezTo>
                  <a:cubicBezTo>
                    <a:pt x="231" y="422"/>
                    <a:pt x="430" y="517"/>
                    <a:pt x="631" y="517"/>
                  </a:cubicBezTo>
                  <a:cubicBezTo>
                    <a:pt x="759" y="517"/>
                    <a:pt x="888" y="479"/>
                    <a:pt x="1000" y="399"/>
                  </a:cubicBezTo>
                  <a:cubicBezTo>
                    <a:pt x="1010" y="391"/>
                    <a:pt x="1020" y="382"/>
                    <a:pt x="1030" y="372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7732;p68"/>
            <p:cNvSpPr/>
            <p:nvPr/>
          </p:nvSpPr>
          <p:spPr>
            <a:xfrm>
              <a:off x="1619060" y="2055916"/>
              <a:ext cx="47192" cy="41488"/>
            </a:xfrm>
            <a:custGeom>
              <a:avLst/>
              <a:gdLst/>
              <a:ahLst/>
              <a:cxnLst/>
              <a:rect l="l" t="t" r="r" b="b"/>
              <a:pathLst>
                <a:path w="1457" h="1281" extrusionOk="0">
                  <a:moveTo>
                    <a:pt x="720" y="1"/>
                  </a:moveTo>
                  <a:cubicBezTo>
                    <a:pt x="595" y="1"/>
                    <a:pt x="469" y="37"/>
                    <a:pt x="358" y="115"/>
                  </a:cubicBezTo>
                  <a:cubicBezTo>
                    <a:pt x="70" y="318"/>
                    <a:pt x="0" y="720"/>
                    <a:pt x="204" y="1010"/>
                  </a:cubicBezTo>
                  <a:cubicBezTo>
                    <a:pt x="329" y="1186"/>
                    <a:pt x="527" y="1281"/>
                    <a:pt x="729" y="1281"/>
                  </a:cubicBezTo>
                  <a:cubicBezTo>
                    <a:pt x="857" y="1281"/>
                    <a:pt x="986" y="1242"/>
                    <a:pt x="1099" y="1163"/>
                  </a:cubicBezTo>
                  <a:cubicBezTo>
                    <a:pt x="1387" y="960"/>
                    <a:pt x="1457" y="558"/>
                    <a:pt x="1252" y="269"/>
                  </a:cubicBezTo>
                  <a:cubicBezTo>
                    <a:pt x="1214" y="215"/>
                    <a:pt x="1167" y="172"/>
                    <a:pt x="1117" y="132"/>
                  </a:cubicBezTo>
                  <a:lnTo>
                    <a:pt x="754" y="2"/>
                  </a:lnTo>
                  <a:cubicBezTo>
                    <a:pt x="743" y="1"/>
                    <a:pt x="731" y="1"/>
                    <a:pt x="72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7733;p68"/>
            <p:cNvSpPr/>
            <p:nvPr/>
          </p:nvSpPr>
          <p:spPr>
            <a:xfrm>
              <a:off x="1645200" y="2162450"/>
              <a:ext cx="47225" cy="41586"/>
            </a:xfrm>
            <a:custGeom>
              <a:avLst/>
              <a:gdLst/>
              <a:ahLst/>
              <a:cxnLst/>
              <a:rect l="l" t="t" r="r" b="b"/>
              <a:pathLst>
                <a:path w="1458" h="1284" extrusionOk="0">
                  <a:moveTo>
                    <a:pt x="728" y="1"/>
                  </a:moveTo>
                  <a:cubicBezTo>
                    <a:pt x="600" y="1"/>
                    <a:pt x="471" y="39"/>
                    <a:pt x="359" y="117"/>
                  </a:cubicBezTo>
                  <a:cubicBezTo>
                    <a:pt x="69" y="322"/>
                    <a:pt x="1" y="721"/>
                    <a:pt x="204" y="1012"/>
                  </a:cubicBezTo>
                  <a:cubicBezTo>
                    <a:pt x="329" y="1189"/>
                    <a:pt x="528" y="1284"/>
                    <a:pt x="730" y="1284"/>
                  </a:cubicBezTo>
                  <a:cubicBezTo>
                    <a:pt x="858" y="1284"/>
                    <a:pt x="987" y="1246"/>
                    <a:pt x="1098" y="1167"/>
                  </a:cubicBezTo>
                  <a:cubicBezTo>
                    <a:pt x="1388" y="962"/>
                    <a:pt x="1458" y="562"/>
                    <a:pt x="1253" y="272"/>
                  </a:cubicBezTo>
                  <a:cubicBezTo>
                    <a:pt x="1128" y="95"/>
                    <a:pt x="930" y="1"/>
                    <a:pt x="72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7734;p68"/>
            <p:cNvSpPr/>
            <p:nvPr/>
          </p:nvSpPr>
          <p:spPr>
            <a:xfrm>
              <a:off x="1577502" y="2170257"/>
              <a:ext cx="47322" cy="41618"/>
            </a:xfrm>
            <a:custGeom>
              <a:avLst/>
              <a:gdLst/>
              <a:ahLst/>
              <a:cxnLst/>
              <a:rect l="l" t="t" r="r" b="b"/>
              <a:pathLst>
                <a:path w="1461" h="1285" extrusionOk="0">
                  <a:moveTo>
                    <a:pt x="729" y="0"/>
                  </a:moveTo>
                  <a:cubicBezTo>
                    <a:pt x="601" y="0"/>
                    <a:pt x="472" y="38"/>
                    <a:pt x="360" y="118"/>
                  </a:cubicBezTo>
                  <a:cubicBezTo>
                    <a:pt x="71" y="322"/>
                    <a:pt x="1" y="723"/>
                    <a:pt x="205" y="1012"/>
                  </a:cubicBezTo>
                  <a:cubicBezTo>
                    <a:pt x="331" y="1189"/>
                    <a:pt x="529" y="1284"/>
                    <a:pt x="731" y="1284"/>
                  </a:cubicBezTo>
                  <a:cubicBezTo>
                    <a:pt x="859" y="1284"/>
                    <a:pt x="988" y="1246"/>
                    <a:pt x="1100" y="1167"/>
                  </a:cubicBezTo>
                  <a:cubicBezTo>
                    <a:pt x="1391" y="962"/>
                    <a:pt x="1461" y="562"/>
                    <a:pt x="1255" y="272"/>
                  </a:cubicBezTo>
                  <a:cubicBezTo>
                    <a:pt x="1130" y="95"/>
                    <a:pt x="930" y="0"/>
                    <a:pt x="72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7735;p68"/>
            <p:cNvSpPr/>
            <p:nvPr/>
          </p:nvSpPr>
          <p:spPr>
            <a:xfrm>
              <a:off x="1598297" y="2113022"/>
              <a:ext cx="47225" cy="41586"/>
            </a:xfrm>
            <a:custGeom>
              <a:avLst/>
              <a:gdLst/>
              <a:ahLst/>
              <a:cxnLst/>
              <a:rect l="l" t="t" r="r" b="b"/>
              <a:pathLst>
                <a:path w="1458" h="1284" extrusionOk="0">
                  <a:moveTo>
                    <a:pt x="728" y="0"/>
                  </a:moveTo>
                  <a:cubicBezTo>
                    <a:pt x="600" y="0"/>
                    <a:pt x="471" y="38"/>
                    <a:pt x="359" y="117"/>
                  </a:cubicBezTo>
                  <a:cubicBezTo>
                    <a:pt x="69" y="322"/>
                    <a:pt x="1" y="723"/>
                    <a:pt x="204" y="1012"/>
                  </a:cubicBezTo>
                  <a:cubicBezTo>
                    <a:pt x="329" y="1189"/>
                    <a:pt x="528" y="1284"/>
                    <a:pt x="730" y="1284"/>
                  </a:cubicBezTo>
                  <a:cubicBezTo>
                    <a:pt x="858" y="1284"/>
                    <a:pt x="986" y="1246"/>
                    <a:pt x="1098" y="1166"/>
                  </a:cubicBezTo>
                  <a:cubicBezTo>
                    <a:pt x="1389" y="962"/>
                    <a:pt x="1457" y="561"/>
                    <a:pt x="1253" y="272"/>
                  </a:cubicBezTo>
                  <a:cubicBezTo>
                    <a:pt x="1128" y="95"/>
                    <a:pt x="929" y="0"/>
                    <a:pt x="72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7736;p68"/>
            <p:cNvSpPr/>
            <p:nvPr/>
          </p:nvSpPr>
          <p:spPr>
            <a:xfrm>
              <a:off x="1551427" y="2063690"/>
              <a:ext cx="47225" cy="41618"/>
            </a:xfrm>
            <a:custGeom>
              <a:avLst/>
              <a:gdLst/>
              <a:ahLst/>
              <a:cxnLst/>
              <a:rect l="l" t="t" r="r" b="b"/>
              <a:pathLst>
                <a:path w="1458" h="1285" extrusionOk="0">
                  <a:moveTo>
                    <a:pt x="727" y="1"/>
                  </a:moveTo>
                  <a:cubicBezTo>
                    <a:pt x="600" y="1"/>
                    <a:pt x="471" y="39"/>
                    <a:pt x="359" y="118"/>
                  </a:cubicBezTo>
                  <a:cubicBezTo>
                    <a:pt x="71" y="323"/>
                    <a:pt x="1" y="723"/>
                    <a:pt x="205" y="1013"/>
                  </a:cubicBezTo>
                  <a:cubicBezTo>
                    <a:pt x="330" y="1190"/>
                    <a:pt x="528" y="1284"/>
                    <a:pt x="730" y="1284"/>
                  </a:cubicBezTo>
                  <a:cubicBezTo>
                    <a:pt x="858" y="1284"/>
                    <a:pt x="987" y="1246"/>
                    <a:pt x="1098" y="1167"/>
                  </a:cubicBezTo>
                  <a:cubicBezTo>
                    <a:pt x="1388" y="963"/>
                    <a:pt x="1458" y="561"/>
                    <a:pt x="1253" y="273"/>
                  </a:cubicBezTo>
                  <a:cubicBezTo>
                    <a:pt x="1127" y="96"/>
                    <a:pt x="929" y="1"/>
                    <a:pt x="72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7737;p68"/>
            <p:cNvSpPr/>
            <p:nvPr/>
          </p:nvSpPr>
          <p:spPr>
            <a:xfrm>
              <a:off x="1603674" y="2276888"/>
              <a:ext cx="47322" cy="41618"/>
            </a:xfrm>
            <a:custGeom>
              <a:avLst/>
              <a:gdLst/>
              <a:ahLst/>
              <a:cxnLst/>
              <a:rect l="l" t="t" r="r" b="b"/>
              <a:pathLst>
                <a:path w="1461" h="1285" extrusionOk="0">
                  <a:moveTo>
                    <a:pt x="731" y="1"/>
                  </a:moveTo>
                  <a:cubicBezTo>
                    <a:pt x="603" y="1"/>
                    <a:pt x="474" y="39"/>
                    <a:pt x="361" y="118"/>
                  </a:cubicBezTo>
                  <a:cubicBezTo>
                    <a:pt x="70" y="324"/>
                    <a:pt x="1" y="723"/>
                    <a:pt x="207" y="1013"/>
                  </a:cubicBezTo>
                  <a:cubicBezTo>
                    <a:pt x="332" y="1190"/>
                    <a:pt x="530" y="1285"/>
                    <a:pt x="732" y="1285"/>
                  </a:cubicBezTo>
                  <a:cubicBezTo>
                    <a:pt x="860" y="1285"/>
                    <a:pt x="989" y="1247"/>
                    <a:pt x="1101" y="1167"/>
                  </a:cubicBezTo>
                  <a:cubicBezTo>
                    <a:pt x="1391" y="963"/>
                    <a:pt x="1460" y="563"/>
                    <a:pt x="1256" y="273"/>
                  </a:cubicBezTo>
                  <a:cubicBezTo>
                    <a:pt x="1131" y="96"/>
                    <a:pt x="932" y="1"/>
                    <a:pt x="73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" name="Google Shape;7738;p68"/>
            <p:cNvSpPr/>
            <p:nvPr/>
          </p:nvSpPr>
          <p:spPr>
            <a:xfrm>
              <a:off x="1536074" y="2284759"/>
              <a:ext cx="47225" cy="41618"/>
            </a:xfrm>
            <a:custGeom>
              <a:avLst/>
              <a:gdLst/>
              <a:ahLst/>
              <a:cxnLst/>
              <a:rect l="l" t="t" r="r" b="b"/>
              <a:pathLst>
                <a:path w="1458" h="1285" extrusionOk="0">
                  <a:moveTo>
                    <a:pt x="728" y="1"/>
                  </a:moveTo>
                  <a:cubicBezTo>
                    <a:pt x="601" y="1"/>
                    <a:pt x="472" y="39"/>
                    <a:pt x="360" y="118"/>
                  </a:cubicBezTo>
                  <a:cubicBezTo>
                    <a:pt x="70" y="322"/>
                    <a:pt x="1" y="723"/>
                    <a:pt x="205" y="1012"/>
                  </a:cubicBezTo>
                  <a:cubicBezTo>
                    <a:pt x="329" y="1190"/>
                    <a:pt x="528" y="1285"/>
                    <a:pt x="730" y="1285"/>
                  </a:cubicBezTo>
                  <a:cubicBezTo>
                    <a:pt x="858" y="1285"/>
                    <a:pt x="987" y="1246"/>
                    <a:pt x="1100" y="1167"/>
                  </a:cubicBezTo>
                  <a:cubicBezTo>
                    <a:pt x="1389" y="963"/>
                    <a:pt x="1457" y="562"/>
                    <a:pt x="1253" y="273"/>
                  </a:cubicBezTo>
                  <a:cubicBezTo>
                    <a:pt x="1129" y="95"/>
                    <a:pt x="930" y="1"/>
                    <a:pt x="72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7739;p68"/>
            <p:cNvSpPr/>
            <p:nvPr/>
          </p:nvSpPr>
          <p:spPr>
            <a:xfrm>
              <a:off x="1624437" y="2219653"/>
              <a:ext cx="47257" cy="41618"/>
            </a:xfrm>
            <a:custGeom>
              <a:avLst/>
              <a:gdLst/>
              <a:ahLst/>
              <a:cxnLst/>
              <a:rect l="l" t="t" r="r" b="b"/>
              <a:pathLst>
                <a:path w="1459" h="1285" extrusionOk="0">
                  <a:moveTo>
                    <a:pt x="728" y="0"/>
                  </a:moveTo>
                  <a:cubicBezTo>
                    <a:pt x="601" y="0"/>
                    <a:pt x="472" y="38"/>
                    <a:pt x="359" y="118"/>
                  </a:cubicBezTo>
                  <a:cubicBezTo>
                    <a:pt x="70" y="322"/>
                    <a:pt x="0" y="722"/>
                    <a:pt x="205" y="1012"/>
                  </a:cubicBezTo>
                  <a:cubicBezTo>
                    <a:pt x="330" y="1189"/>
                    <a:pt x="528" y="1284"/>
                    <a:pt x="730" y="1284"/>
                  </a:cubicBezTo>
                  <a:cubicBezTo>
                    <a:pt x="858" y="1284"/>
                    <a:pt x="987" y="1246"/>
                    <a:pt x="1099" y="1167"/>
                  </a:cubicBezTo>
                  <a:cubicBezTo>
                    <a:pt x="1389" y="962"/>
                    <a:pt x="1458" y="562"/>
                    <a:pt x="1254" y="272"/>
                  </a:cubicBezTo>
                  <a:cubicBezTo>
                    <a:pt x="1129" y="95"/>
                    <a:pt x="930" y="0"/>
                    <a:pt x="72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7740;p68"/>
            <p:cNvSpPr/>
            <p:nvPr/>
          </p:nvSpPr>
          <p:spPr>
            <a:xfrm>
              <a:off x="1556836" y="2227524"/>
              <a:ext cx="47257" cy="41586"/>
            </a:xfrm>
            <a:custGeom>
              <a:avLst/>
              <a:gdLst/>
              <a:ahLst/>
              <a:cxnLst/>
              <a:rect l="l" t="t" r="r" b="b"/>
              <a:pathLst>
                <a:path w="1459" h="1284" extrusionOk="0">
                  <a:moveTo>
                    <a:pt x="728" y="1"/>
                  </a:moveTo>
                  <a:cubicBezTo>
                    <a:pt x="600" y="1"/>
                    <a:pt x="471" y="39"/>
                    <a:pt x="359" y="117"/>
                  </a:cubicBezTo>
                  <a:cubicBezTo>
                    <a:pt x="70" y="322"/>
                    <a:pt x="0" y="722"/>
                    <a:pt x="205" y="1012"/>
                  </a:cubicBezTo>
                  <a:cubicBezTo>
                    <a:pt x="330" y="1189"/>
                    <a:pt x="528" y="1284"/>
                    <a:pt x="730" y="1284"/>
                  </a:cubicBezTo>
                  <a:cubicBezTo>
                    <a:pt x="858" y="1284"/>
                    <a:pt x="987" y="1246"/>
                    <a:pt x="1099" y="1167"/>
                  </a:cubicBezTo>
                  <a:cubicBezTo>
                    <a:pt x="1389" y="962"/>
                    <a:pt x="1458" y="562"/>
                    <a:pt x="1254" y="272"/>
                  </a:cubicBezTo>
                  <a:cubicBezTo>
                    <a:pt x="1129" y="95"/>
                    <a:pt x="930" y="1"/>
                    <a:pt x="72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7741;p68"/>
            <p:cNvSpPr/>
            <p:nvPr/>
          </p:nvSpPr>
          <p:spPr>
            <a:xfrm>
              <a:off x="1576466" y="2034862"/>
              <a:ext cx="32325" cy="13182"/>
            </a:xfrm>
            <a:custGeom>
              <a:avLst/>
              <a:gdLst/>
              <a:ahLst/>
              <a:cxnLst/>
              <a:rect l="l" t="t" r="r" b="b"/>
              <a:pathLst>
                <a:path w="998" h="407" extrusionOk="0">
                  <a:moveTo>
                    <a:pt x="0" y="0"/>
                  </a:moveTo>
                  <a:lnTo>
                    <a:pt x="0" y="0"/>
                  </a:lnTo>
                  <a:cubicBezTo>
                    <a:pt x="19" y="45"/>
                    <a:pt x="42" y="92"/>
                    <a:pt x="73" y="135"/>
                  </a:cubicBezTo>
                  <a:cubicBezTo>
                    <a:pt x="198" y="312"/>
                    <a:pt x="397" y="406"/>
                    <a:pt x="599" y="406"/>
                  </a:cubicBezTo>
                  <a:cubicBezTo>
                    <a:pt x="726" y="406"/>
                    <a:pt x="855" y="368"/>
                    <a:pt x="967" y="290"/>
                  </a:cubicBezTo>
                  <a:cubicBezTo>
                    <a:pt x="977" y="280"/>
                    <a:pt x="987" y="271"/>
                    <a:pt x="997" y="263"/>
                  </a:cubicBezTo>
                  <a:lnTo>
                    <a:pt x="646" y="135"/>
                  </a:lnTo>
                  <a:cubicBezTo>
                    <a:pt x="433" y="58"/>
                    <a:pt x="216" y="14"/>
                    <a:pt x="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7742;p68"/>
            <p:cNvSpPr/>
            <p:nvPr/>
          </p:nvSpPr>
          <p:spPr>
            <a:xfrm>
              <a:off x="1530664" y="2120958"/>
              <a:ext cx="47257" cy="41586"/>
            </a:xfrm>
            <a:custGeom>
              <a:avLst/>
              <a:gdLst/>
              <a:ahLst/>
              <a:cxnLst/>
              <a:rect l="l" t="t" r="r" b="b"/>
              <a:pathLst>
                <a:path w="1459" h="1284" extrusionOk="0">
                  <a:moveTo>
                    <a:pt x="729" y="0"/>
                  </a:moveTo>
                  <a:cubicBezTo>
                    <a:pt x="601" y="0"/>
                    <a:pt x="472" y="38"/>
                    <a:pt x="359" y="118"/>
                  </a:cubicBezTo>
                  <a:cubicBezTo>
                    <a:pt x="70" y="322"/>
                    <a:pt x="0" y="723"/>
                    <a:pt x="205" y="1012"/>
                  </a:cubicBezTo>
                  <a:cubicBezTo>
                    <a:pt x="330" y="1189"/>
                    <a:pt x="529" y="1284"/>
                    <a:pt x="730" y="1284"/>
                  </a:cubicBezTo>
                  <a:cubicBezTo>
                    <a:pt x="858" y="1284"/>
                    <a:pt x="987" y="1246"/>
                    <a:pt x="1099" y="1167"/>
                  </a:cubicBezTo>
                  <a:cubicBezTo>
                    <a:pt x="1389" y="962"/>
                    <a:pt x="1458" y="561"/>
                    <a:pt x="1254" y="272"/>
                  </a:cubicBezTo>
                  <a:cubicBezTo>
                    <a:pt x="1129" y="95"/>
                    <a:pt x="930" y="0"/>
                    <a:pt x="72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7743;p68"/>
            <p:cNvSpPr/>
            <p:nvPr/>
          </p:nvSpPr>
          <p:spPr>
            <a:xfrm>
              <a:off x="1468700" y="2128926"/>
              <a:ext cx="41621" cy="41553"/>
            </a:xfrm>
            <a:custGeom>
              <a:avLst/>
              <a:gdLst/>
              <a:ahLst/>
              <a:cxnLst/>
              <a:rect l="l" t="t" r="r" b="b"/>
              <a:pathLst>
                <a:path w="1285" h="1283" extrusionOk="0">
                  <a:moveTo>
                    <a:pt x="560" y="1"/>
                  </a:moveTo>
                  <a:cubicBezTo>
                    <a:pt x="498" y="1"/>
                    <a:pt x="435" y="10"/>
                    <a:pt x="374" y="28"/>
                  </a:cubicBezTo>
                  <a:lnTo>
                    <a:pt x="1" y="956"/>
                  </a:lnTo>
                  <a:cubicBezTo>
                    <a:pt x="12" y="973"/>
                    <a:pt x="21" y="993"/>
                    <a:pt x="32" y="1010"/>
                  </a:cubicBezTo>
                  <a:cubicBezTo>
                    <a:pt x="157" y="1188"/>
                    <a:pt x="356" y="1282"/>
                    <a:pt x="558" y="1282"/>
                  </a:cubicBezTo>
                  <a:cubicBezTo>
                    <a:pt x="686" y="1282"/>
                    <a:pt x="815" y="1244"/>
                    <a:pt x="926" y="1165"/>
                  </a:cubicBezTo>
                  <a:cubicBezTo>
                    <a:pt x="1215" y="958"/>
                    <a:pt x="1284" y="559"/>
                    <a:pt x="1080" y="269"/>
                  </a:cubicBezTo>
                  <a:cubicBezTo>
                    <a:pt x="955" y="93"/>
                    <a:pt x="759" y="1"/>
                    <a:pt x="56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7744;p68"/>
            <p:cNvSpPr/>
            <p:nvPr/>
          </p:nvSpPr>
          <p:spPr>
            <a:xfrm>
              <a:off x="1490791" y="2071691"/>
              <a:ext cx="40261" cy="41521"/>
            </a:xfrm>
            <a:custGeom>
              <a:avLst/>
              <a:gdLst/>
              <a:ahLst/>
              <a:cxnLst/>
              <a:rect l="l" t="t" r="r" b="b"/>
              <a:pathLst>
                <a:path w="1243" h="1282" extrusionOk="0">
                  <a:moveTo>
                    <a:pt x="518" y="0"/>
                  </a:moveTo>
                  <a:cubicBezTo>
                    <a:pt x="493" y="0"/>
                    <a:pt x="469" y="2"/>
                    <a:pt x="445" y="5"/>
                  </a:cubicBezTo>
                  <a:cubicBezTo>
                    <a:pt x="377" y="114"/>
                    <a:pt x="315" y="229"/>
                    <a:pt x="269" y="352"/>
                  </a:cubicBezTo>
                  <a:lnTo>
                    <a:pt x="0" y="1023"/>
                  </a:lnTo>
                  <a:cubicBezTo>
                    <a:pt x="126" y="1191"/>
                    <a:pt x="320" y="1281"/>
                    <a:pt x="516" y="1281"/>
                  </a:cubicBezTo>
                  <a:cubicBezTo>
                    <a:pt x="643" y="1281"/>
                    <a:pt x="772" y="1243"/>
                    <a:pt x="883" y="1165"/>
                  </a:cubicBezTo>
                  <a:cubicBezTo>
                    <a:pt x="1173" y="959"/>
                    <a:pt x="1243" y="558"/>
                    <a:pt x="1037" y="269"/>
                  </a:cubicBezTo>
                  <a:cubicBezTo>
                    <a:pt x="914" y="93"/>
                    <a:pt x="717" y="0"/>
                    <a:pt x="51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7745;p68"/>
            <p:cNvSpPr/>
            <p:nvPr/>
          </p:nvSpPr>
          <p:spPr>
            <a:xfrm>
              <a:off x="1519910" y="2038036"/>
              <a:ext cx="28762" cy="17846"/>
            </a:xfrm>
            <a:custGeom>
              <a:avLst/>
              <a:gdLst/>
              <a:ahLst/>
              <a:cxnLst/>
              <a:rect l="l" t="t" r="r" b="b"/>
              <a:pathLst>
                <a:path w="888" h="551" extrusionOk="0">
                  <a:moveTo>
                    <a:pt x="887" y="0"/>
                  </a:moveTo>
                  <a:lnTo>
                    <a:pt x="887" y="0"/>
                  </a:lnTo>
                  <a:cubicBezTo>
                    <a:pt x="562" y="99"/>
                    <a:pt x="258" y="270"/>
                    <a:pt x="0" y="497"/>
                  </a:cubicBezTo>
                  <a:cubicBezTo>
                    <a:pt x="82" y="532"/>
                    <a:pt x="170" y="550"/>
                    <a:pt x="258" y="550"/>
                  </a:cubicBezTo>
                  <a:cubicBezTo>
                    <a:pt x="385" y="550"/>
                    <a:pt x="513" y="513"/>
                    <a:pt x="625" y="434"/>
                  </a:cubicBezTo>
                  <a:cubicBezTo>
                    <a:pt x="775" y="328"/>
                    <a:pt x="863" y="168"/>
                    <a:pt x="88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7746;p68"/>
            <p:cNvSpPr/>
            <p:nvPr/>
          </p:nvSpPr>
          <p:spPr>
            <a:xfrm>
              <a:off x="1489171" y="2235460"/>
              <a:ext cx="47322" cy="41586"/>
            </a:xfrm>
            <a:custGeom>
              <a:avLst/>
              <a:gdLst/>
              <a:ahLst/>
              <a:cxnLst/>
              <a:rect l="l" t="t" r="r" b="b"/>
              <a:pathLst>
                <a:path w="1461" h="1284" extrusionOk="0">
                  <a:moveTo>
                    <a:pt x="730" y="1"/>
                  </a:moveTo>
                  <a:cubicBezTo>
                    <a:pt x="603" y="1"/>
                    <a:pt x="474" y="39"/>
                    <a:pt x="361" y="118"/>
                  </a:cubicBezTo>
                  <a:cubicBezTo>
                    <a:pt x="70" y="322"/>
                    <a:pt x="1" y="723"/>
                    <a:pt x="206" y="1012"/>
                  </a:cubicBezTo>
                  <a:cubicBezTo>
                    <a:pt x="332" y="1190"/>
                    <a:pt x="530" y="1284"/>
                    <a:pt x="732" y="1284"/>
                  </a:cubicBezTo>
                  <a:cubicBezTo>
                    <a:pt x="859" y="1284"/>
                    <a:pt x="989" y="1246"/>
                    <a:pt x="1101" y="1167"/>
                  </a:cubicBezTo>
                  <a:cubicBezTo>
                    <a:pt x="1391" y="963"/>
                    <a:pt x="1460" y="561"/>
                    <a:pt x="1256" y="273"/>
                  </a:cubicBezTo>
                  <a:cubicBezTo>
                    <a:pt x="1131" y="95"/>
                    <a:pt x="932" y="1"/>
                    <a:pt x="73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7747;p68"/>
            <p:cNvSpPr/>
            <p:nvPr/>
          </p:nvSpPr>
          <p:spPr>
            <a:xfrm>
              <a:off x="1509902" y="2178193"/>
              <a:ext cx="47225" cy="41618"/>
            </a:xfrm>
            <a:custGeom>
              <a:avLst/>
              <a:gdLst/>
              <a:ahLst/>
              <a:cxnLst/>
              <a:rect l="l" t="t" r="r" b="b"/>
              <a:pathLst>
                <a:path w="1458" h="1285" extrusionOk="0">
                  <a:moveTo>
                    <a:pt x="730" y="1"/>
                  </a:moveTo>
                  <a:cubicBezTo>
                    <a:pt x="602" y="1"/>
                    <a:pt x="473" y="39"/>
                    <a:pt x="360" y="118"/>
                  </a:cubicBezTo>
                  <a:cubicBezTo>
                    <a:pt x="70" y="323"/>
                    <a:pt x="1" y="723"/>
                    <a:pt x="205" y="1013"/>
                  </a:cubicBezTo>
                  <a:cubicBezTo>
                    <a:pt x="330" y="1190"/>
                    <a:pt x="529" y="1284"/>
                    <a:pt x="730" y="1284"/>
                  </a:cubicBezTo>
                  <a:cubicBezTo>
                    <a:pt x="858" y="1284"/>
                    <a:pt x="987" y="1246"/>
                    <a:pt x="1100" y="1168"/>
                  </a:cubicBezTo>
                  <a:cubicBezTo>
                    <a:pt x="1389" y="963"/>
                    <a:pt x="1458" y="561"/>
                    <a:pt x="1255" y="273"/>
                  </a:cubicBezTo>
                  <a:cubicBezTo>
                    <a:pt x="1130" y="95"/>
                    <a:pt x="931" y="1"/>
                    <a:pt x="73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7748;p68"/>
            <p:cNvSpPr/>
            <p:nvPr/>
          </p:nvSpPr>
          <p:spPr>
            <a:xfrm>
              <a:off x="1446674" y="2186096"/>
              <a:ext cx="42884" cy="41586"/>
            </a:xfrm>
            <a:custGeom>
              <a:avLst/>
              <a:gdLst/>
              <a:ahLst/>
              <a:cxnLst/>
              <a:rect l="l" t="t" r="r" b="b"/>
              <a:pathLst>
                <a:path w="1324" h="1284" extrusionOk="0">
                  <a:moveTo>
                    <a:pt x="596" y="1"/>
                  </a:moveTo>
                  <a:cubicBezTo>
                    <a:pt x="507" y="1"/>
                    <a:pt x="417" y="19"/>
                    <a:pt x="333" y="57"/>
                  </a:cubicBezTo>
                  <a:lnTo>
                    <a:pt x="1" y="882"/>
                  </a:lnTo>
                  <a:cubicBezTo>
                    <a:pt x="19" y="926"/>
                    <a:pt x="42" y="970"/>
                    <a:pt x="70" y="1012"/>
                  </a:cubicBezTo>
                  <a:cubicBezTo>
                    <a:pt x="195" y="1189"/>
                    <a:pt x="394" y="1284"/>
                    <a:pt x="596" y="1284"/>
                  </a:cubicBezTo>
                  <a:cubicBezTo>
                    <a:pt x="723" y="1284"/>
                    <a:pt x="852" y="1246"/>
                    <a:pt x="965" y="1166"/>
                  </a:cubicBezTo>
                  <a:cubicBezTo>
                    <a:pt x="1254" y="962"/>
                    <a:pt x="1324" y="561"/>
                    <a:pt x="1120" y="272"/>
                  </a:cubicBezTo>
                  <a:cubicBezTo>
                    <a:pt x="994" y="95"/>
                    <a:pt x="796" y="1"/>
                    <a:pt x="5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7749;p68"/>
            <p:cNvSpPr/>
            <p:nvPr/>
          </p:nvSpPr>
          <p:spPr>
            <a:xfrm>
              <a:off x="1607820" y="2218228"/>
              <a:ext cx="91145" cy="51755"/>
            </a:xfrm>
            <a:custGeom>
              <a:avLst/>
              <a:gdLst/>
              <a:ahLst/>
              <a:cxnLst/>
              <a:rect l="l" t="t" r="r" b="b"/>
              <a:pathLst>
                <a:path w="2814" h="1598" extrusionOk="0">
                  <a:moveTo>
                    <a:pt x="944" y="1"/>
                  </a:moveTo>
                  <a:cubicBezTo>
                    <a:pt x="725" y="1"/>
                    <a:pt x="514" y="50"/>
                    <a:pt x="339" y="163"/>
                  </a:cubicBezTo>
                  <a:cubicBezTo>
                    <a:pt x="42" y="353"/>
                    <a:pt x="1" y="759"/>
                    <a:pt x="375" y="1120"/>
                  </a:cubicBezTo>
                  <a:cubicBezTo>
                    <a:pt x="717" y="1449"/>
                    <a:pt x="1194" y="1597"/>
                    <a:pt x="1599" y="1597"/>
                  </a:cubicBezTo>
                  <a:cubicBezTo>
                    <a:pt x="1903" y="1597"/>
                    <a:pt x="2167" y="1513"/>
                    <a:pt x="2301" y="1360"/>
                  </a:cubicBezTo>
                  <a:cubicBezTo>
                    <a:pt x="2813" y="771"/>
                    <a:pt x="1812" y="1"/>
                    <a:pt x="94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7750;p68"/>
            <p:cNvSpPr/>
            <p:nvPr/>
          </p:nvSpPr>
          <p:spPr>
            <a:xfrm>
              <a:off x="1787689" y="2281390"/>
              <a:ext cx="77380" cy="53277"/>
            </a:xfrm>
            <a:custGeom>
              <a:avLst/>
              <a:gdLst/>
              <a:ahLst/>
              <a:cxnLst/>
              <a:rect l="l" t="t" r="r" b="b"/>
              <a:pathLst>
                <a:path w="2389" h="1645" extrusionOk="0">
                  <a:moveTo>
                    <a:pt x="765" y="1"/>
                  </a:moveTo>
                  <a:cubicBezTo>
                    <a:pt x="342" y="1"/>
                    <a:pt x="0" y="182"/>
                    <a:pt x="10" y="590"/>
                  </a:cubicBezTo>
                  <a:cubicBezTo>
                    <a:pt x="18" y="1044"/>
                    <a:pt x="743" y="1644"/>
                    <a:pt x="1529" y="1644"/>
                  </a:cubicBezTo>
                  <a:cubicBezTo>
                    <a:pt x="1566" y="1644"/>
                    <a:pt x="1603" y="1643"/>
                    <a:pt x="1640" y="1640"/>
                  </a:cubicBezTo>
                  <a:cubicBezTo>
                    <a:pt x="2158" y="1603"/>
                    <a:pt x="2388" y="1265"/>
                    <a:pt x="2283" y="929"/>
                  </a:cubicBezTo>
                  <a:cubicBezTo>
                    <a:pt x="2102" y="351"/>
                    <a:pt x="1354" y="1"/>
                    <a:pt x="76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7751;p68"/>
            <p:cNvSpPr/>
            <p:nvPr/>
          </p:nvSpPr>
          <p:spPr>
            <a:xfrm>
              <a:off x="1394070" y="2422454"/>
              <a:ext cx="483939" cy="253238"/>
            </a:xfrm>
            <a:custGeom>
              <a:avLst/>
              <a:gdLst/>
              <a:ahLst/>
              <a:cxnLst/>
              <a:rect l="l" t="t" r="r" b="b"/>
              <a:pathLst>
                <a:path w="14941" h="7819" extrusionOk="0">
                  <a:moveTo>
                    <a:pt x="1696" y="1"/>
                  </a:moveTo>
                  <a:cubicBezTo>
                    <a:pt x="1351" y="1"/>
                    <a:pt x="1025" y="206"/>
                    <a:pt x="888" y="544"/>
                  </a:cubicBezTo>
                  <a:lnTo>
                    <a:pt x="0" y="2717"/>
                  </a:lnTo>
                  <a:lnTo>
                    <a:pt x="14088" y="7819"/>
                  </a:lnTo>
                  <a:lnTo>
                    <a:pt x="14799" y="5582"/>
                  </a:lnTo>
                  <a:cubicBezTo>
                    <a:pt x="14941" y="5137"/>
                    <a:pt x="14705" y="4658"/>
                    <a:pt x="14265" y="4498"/>
                  </a:cubicBezTo>
                  <a:lnTo>
                    <a:pt x="1991" y="52"/>
                  </a:lnTo>
                  <a:cubicBezTo>
                    <a:pt x="1894" y="18"/>
                    <a:pt x="1794" y="1"/>
                    <a:pt x="169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7752;p68"/>
            <p:cNvSpPr/>
            <p:nvPr/>
          </p:nvSpPr>
          <p:spPr>
            <a:xfrm>
              <a:off x="1676522" y="1940798"/>
              <a:ext cx="259671" cy="218130"/>
            </a:xfrm>
            <a:custGeom>
              <a:avLst/>
              <a:gdLst/>
              <a:ahLst/>
              <a:cxnLst/>
              <a:rect l="l" t="t" r="r" b="b"/>
              <a:pathLst>
                <a:path w="8017" h="6735" extrusionOk="0">
                  <a:moveTo>
                    <a:pt x="4497" y="1"/>
                  </a:moveTo>
                  <a:cubicBezTo>
                    <a:pt x="3144" y="1"/>
                    <a:pt x="1778" y="833"/>
                    <a:pt x="847" y="2230"/>
                  </a:cubicBezTo>
                  <a:cubicBezTo>
                    <a:pt x="564" y="2650"/>
                    <a:pt x="330" y="3114"/>
                    <a:pt x="150" y="3614"/>
                  </a:cubicBezTo>
                  <a:cubicBezTo>
                    <a:pt x="110" y="3723"/>
                    <a:pt x="73" y="3835"/>
                    <a:pt x="39" y="3948"/>
                  </a:cubicBezTo>
                  <a:lnTo>
                    <a:pt x="1" y="4080"/>
                  </a:lnTo>
                  <a:lnTo>
                    <a:pt x="1209" y="4518"/>
                  </a:lnTo>
                  <a:lnTo>
                    <a:pt x="1252" y="4366"/>
                  </a:lnTo>
                  <a:cubicBezTo>
                    <a:pt x="1280" y="4267"/>
                    <a:pt x="1314" y="4162"/>
                    <a:pt x="1355" y="4050"/>
                  </a:cubicBezTo>
                  <a:cubicBezTo>
                    <a:pt x="1875" y="2610"/>
                    <a:pt x="2982" y="1510"/>
                    <a:pt x="4111" y="1311"/>
                  </a:cubicBezTo>
                  <a:cubicBezTo>
                    <a:pt x="4235" y="1288"/>
                    <a:pt x="4361" y="1278"/>
                    <a:pt x="4482" y="1278"/>
                  </a:cubicBezTo>
                  <a:cubicBezTo>
                    <a:pt x="4702" y="1278"/>
                    <a:pt x="4915" y="1315"/>
                    <a:pt x="5118" y="1388"/>
                  </a:cubicBezTo>
                  <a:cubicBezTo>
                    <a:pt x="5766" y="1622"/>
                    <a:pt x="6251" y="2210"/>
                    <a:pt x="6478" y="3040"/>
                  </a:cubicBezTo>
                  <a:cubicBezTo>
                    <a:pt x="6712" y="3889"/>
                    <a:pt x="6648" y="4885"/>
                    <a:pt x="6303" y="5842"/>
                  </a:cubicBezTo>
                  <a:cubicBezTo>
                    <a:pt x="6262" y="5954"/>
                    <a:pt x="6221" y="6056"/>
                    <a:pt x="6178" y="6150"/>
                  </a:cubicBezTo>
                  <a:lnTo>
                    <a:pt x="6113" y="6296"/>
                  </a:lnTo>
                  <a:lnTo>
                    <a:pt x="7323" y="6735"/>
                  </a:lnTo>
                  <a:lnTo>
                    <a:pt x="7378" y="6607"/>
                  </a:lnTo>
                  <a:cubicBezTo>
                    <a:pt x="7425" y="6499"/>
                    <a:pt x="7467" y="6390"/>
                    <a:pt x="7507" y="6279"/>
                  </a:cubicBezTo>
                  <a:cubicBezTo>
                    <a:pt x="7966" y="5017"/>
                    <a:pt x="8017" y="3689"/>
                    <a:pt x="7655" y="2542"/>
                  </a:cubicBezTo>
                  <a:cubicBezTo>
                    <a:pt x="7287" y="1379"/>
                    <a:pt x="6542" y="543"/>
                    <a:pt x="5554" y="185"/>
                  </a:cubicBezTo>
                  <a:cubicBezTo>
                    <a:pt x="5217" y="62"/>
                    <a:pt x="4862" y="1"/>
                    <a:pt x="449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7753;p68"/>
            <p:cNvSpPr/>
            <p:nvPr/>
          </p:nvSpPr>
          <p:spPr>
            <a:xfrm>
              <a:off x="1399123" y="2305749"/>
              <a:ext cx="181092" cy="367436"/>
            </a:xfrm>
            <a:custGeom>
              <a:avLst/>
              <a:gdLst/>
              <a:ahLst/>
              <a:cxnLst/>
              <a:rect l="l" t="t" r="r" b="b"/>
              <a:pathLst>
                <a:path w="5591" h="11345" extrusionOk="0">
                  <a:moveTo>
                    <a:pt x="3790" y="1"/>
                  </a:moveTo>
                  <a:lnTo>
                    <a:pt x="1310" y="6851"/>
                  </a:lnTo>
                  <a:lnTo>
                    <a:pt x="1307" y="6851"/>
                  </a:lnTo>
                  <a:lnTo>
                    <a:pt x="205" y="9894"/>
                  </a:lnTo>
                  <a:cubicBezTo>
                    <a:pt x="1" y="10456"/>
                    <a:pt x="292" y="11077"/>
                    <a:pt x="855" y="11280"/>
                  </a:cubicBezTo>
                  <a:cubicBezTo>
                    <a:pt x="977" y="11324"/>
                    <a:pt x="1102" y="11345"/>
                    <a:pt x="1225" y="11345"/>
                  </a:cubicBezTo>
                  <a:cubicBezTo>
                    <a:pt x="1667" y="11345"/>
                    <a:pt x="2082" y="11071"/>
                    <a:pt x="2241" y="10629"/>
                  </a:cubicBezTo>
                  <a:lnTo>
                    <a:pt x="3346" y="7588"/>
                  </a:lnTo>
                  <a:lnTo>
                    <a:pt x="5590" y="1387"/>
                  </a:lnTo>
                  <a:cubicBezTo>
                    <a:pt x="4913" y="938"/>
                    <a:pt x="4314" y="468"/>
                    <a:pt x="379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7754;p68"/>
            <p:cNvSpPr/>
            <p:nvPr/>
          </p:nvSpPr>
          <p:spPr>
            <a:xfrm>
              <a:off x="1694726" y="2433790"/>
              <a:ext cx="188737" cy="346417"/>
            </a:xfrm>
            <a:custGeom>
              <a:avLst/>
              <a:gdLst/>
              <a:ahLst/>
              <a:cxnLst/>
              <a:rect l="l" t="t" r="r" b="b"/>
              <a:pathLst>
                <a:path w="5827" h="10696" extrusionOk="0">
                  <a:moveTo>
                    <a:pt x="3552" y="1"/>
                  </a:moveTo>
                  <a:lnTo>
                    <a:pt x="1307" y="6201"/>
                  </a:lnTo>
                  <a:lnTo>
                    <a:pt x="203" y="9245"/>
                  </a:lnTo>
                  <a:cubicBezTo>
                    <a:pt x="1" y="9807"/>
                    <a:pt x="291" y="10429"/>
                    <a:pt x="853" y="10630"/>
                  </a:cubicBezTo>
                  <a:cubicBezTo>
                    <a:pt x="975" y="10675"/>
                    <a:pt x="1100" y="10696"/>
                    <a:pt x="1222" y="10696"/>
                  </a:cubicBezTo>
                  <a:cubicBezTo>
                    <a:pt x="1665" y="10696"/>
                    <a:pt x="2081" y="10422"/>
                    <a:pt x="2241" y="9982"/>
                  </a:cubicBezTo>
                  <a:lnTo>
                    <a:pt x="3343" y="6939"/>
                  </a:lnTo>
                  <a:lnTo>
                    <a:pt x="5826" y="87"/>
                  </a:lnTo>
                  <a:lnTo>
                    <a:pt x="5826" y="87"/>
                  </a:lnTo>
                  <a:cubicBezTo>
                    <a:pt x="5656" y="93"/>
                    <a:pt x="5482" y="96"/>
                    <a:pt x="5305" y="96"/>
                  </a:cubicBezTo>
                  <a:cubicBezTo>
                    <a:pt x="4751" y="96"/>
                    <a:pt x="4165" y="67"/>
                    <a:pt x="355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" name="Google Shape;7755;p68"/>
            <p:cNvSpPr/>
            <p:nvPr/>
          </p:nvSpPr>
          <p:spPr>
            <a:xfrm>
              <a:off x="1263922" y="2830387"/>
              <a:ext cx="95777" cy="73099"/>
            </a:xfrm>
            <a:custGeom>
              <a:avLst/>
              <a:gdLst/>
              <a:ahLst/>
              <a:cxnLst/>
              <a:rect l="l" t="t" r="r" b="b"/>
              <a:pathLst>
                <a:path w="2957" h="2257" extrusionOk="0">
                  <a:moveTo>
                    <a:pt x="387" y="1"/>
                  </a:moveTo>
                  <a:lnTo>
                    <a:pt x="54" y="918"/>
                  </a:lnTo>
                  <a:cubicBezTo>
                    <a:pt x="1" y="1068"/>
                    <a:pt x="8" y="1223"/>
                    <a:pt x="63" y="1358"/>
                  </a:cubicBezTo>
                  <a:cubicBezTo>
                    <a:pt x="127" y="1516"/>
                    <a:pt x="253" y="1645"/>
                    <a:pt x="426" y="1707"/>
                  </a:cubicBezTo>
                  <a:lnTo>
                    <a:pt x="1842" y="2220"/>
                  </a:lnTo>
                  <a:cubicBezTo>
                    <a:pt x="1911" y="2245"/>
                    <a:pt x="1982" y="2257"/>
                    <a:pt x="2051" y="2257"/>
                  </a:cubicBezTo>
                  <a:cubicBezTo>
                    <a:pt x="2303" y="2257"/>
                    <a:pt x="2540" y="2100"/>
                    <a:pt x="2630" y="1851"/>
                  </a:cubicBezTo>
                  <a:lnTo>
                    <a:pt x="2957" y="948"/>
                  </a:lnTo>
                  <a:lnTo>
                    <a:pt x="2076" y="630"/>
                  </a:lnTo>
                  <a:lnTo>
                    <a:pt x="635" y="109"/>
                  </a:lnTo>
                  <a:cubicBezTo>
                    <a:pt x="550" y="76"/>
                    <a:pt x="466" y="40"/>
                    <a:pt x="38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" name="Google Shape;7756;p68"/>
            <p:cNvSpPr/>
            <p:nvPr/>
          </p:nvSpPr>
          <p:spPr>
            <a:xfrm>
              <a:off x="1637912" y="2967077"/>
              <a:ext cx="97980" cy="72580"/>
            </a:xfrm>
            <a:custGeom>
              <a:avLst/>
              <a:gdLst/>
              <a:ahLst/>
              <a:cxnLst/>
              <a:rect l="l" t="t" r="r" b="b"/>
              <a:pathLst>
                <a:path w="3025" h="2241" extrusionOk="0">
                  <a:moveTo>
                    <a:pt x="442" y="0"/>
                  </a:moveTo>
                  <a:lnTo>
                    <a:pt x="115" y="902"/>
                  </a:lnTo>
                  <a:cubicBezTo>
                    <a:pt x="0" y="1220"/>
                    <a:pt x="166" y="1575"/>
                    <a:pt x="486" y="1690"/>
                  </a:cubicBezTo>
                  <a:lnTo>
                    <a:pt x="1901" y="2202"/>
                  </a:lnTo>
                  <a:cubicBezTo>
                    <a:pt x="1972" y="2228"/>
                    <a:pt x="2043" y="2240"/>
                    <a:pt x="2113" y="2240"/>
                  </a:cubicBezTo>
                  <a:cubicBezTo>
                    <a:pt x="2217" y="2240"/>
                    <a:pt x="2317" y="2214"/>
                    <a:pt x="2404" y="2165"/>
                  </a:cubicBezTo>
                  <a:cubicBezTo>
                    <a:pt x="2534" y="2099"/>
                    <a:pt x="2640" y="1982"/>
                    <a:pt x="2692" y="1835"/>
                  </a:cubicBezTo>
                  <a:lnTo>
                    <a:pt x="3024" y="919"/>
                  </a:lnTo>
                  <a:cubicBezTo>
                    <a:pt x="2936" y="899"/>
                    <a:pt x="2850" y="873"/>
                    <a:pt x="2762" y="839"/>
                  </a:cubicBezTo>
                  <a:lnTo>
                    <a:pt x="1318" y="318"/>
                  </a:lnTo>
                  <a:lnTo>
                    <a:pt x="442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" name="Google Shape;7757;p68"/>
            <p:cNvSpPr/>
            <p:nvPr/>
          </p:nvSpPr>
          <p:spPr>
            <a:xfrm>
              <a:off x="1682320" y="1977724"/>
              <a:ext cx="126515" cy="103187"/>
            </a:xfrm>
            <a:custGeom>
              <a:avLst/>
              <a:gdLst/>
              <a:ahLst/>
              <a:cxnLst/>
              <a:rect l="l" t="t" r="r" b="b"/>
              <a:pathLst>
                <a:path w="3906" h="3186" extrusionOk="0">
                  <a:moveTo>
                    <a:pt x="3547" y="0"/>
                  </a:moveTo>
                  <a:cubicBezTo>
                    <a:pt x="3383" y="0"/>
                    <a:pt x="3215" y="13"/>
                    <a:pt x="3093" y="35"/>
                  </a:cubicBezTo>
                  <a:cubicBezTo>
                    <a:pt x="2214" y="199"/>
                    <a:pt x="1632" y="390"/>
                    <a:pt x="790" y="1171"/>
                  </a:cubicBezTo>
                  <a:cubicBezTo>
                    <a:pt x="519" y="1575"/>
                    <a:pt x="289" y="2030"/>
                    <a:pt x="109" y="2524"/>
                  </a:cubicBezTo>
                  <a:cubicBezTo>
                    <a:pt x="70" y="2632"/>
                    <a:pt x="33" y="2742"/>
                    <a:pt x="1" y="2850"/>
                  </a:cubicBezTo>
                  <a:lnTo>
                    <a:pt x="929" y="3185"/>
                  </a:lnTo>
                  <a:cubicBezTo>
                    <a:pt x="960" y="3076"/>
                    <a:pt x="996" y="2969"/>
                    <a:pt x="1036" y="2859"/>
                  </a:cubicBezTo>
                  <a:cubicBezTo>
                    <a:pt x="1595" y="1313"/>
                    <a:pt x="2752" y="229"/>
                    <a:pt x="3905" y="26"/>
                  </a:cubicBezTo>
                  <a:cubicBezTo>
                    <a:pt x="3807" y="8"/>
                    <a:pt x="3679" y="0"/>
                    <a:pt x="3547" y="0"/>
                  </a:cubicBezTo>
                  <a:close/>
                </a:path>
              </a:pathLst>
            </a:custGeom>
            <a:solidFill>
              <a:srgbClr val="000000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" name="Google Shape;7758;p68"/>
            <p:cNvSpPr/>
            <p:nvPr/>
          </p:nvSpPr>
          <p:spPr>
            <a:xfrm>
              <a:off x="1265931" y="2850761"/>
              <a:ext cx="93769" cy="52727"/>
            </a:xfrm>
            <a:custGeom>
              <a:avLst/>
              <a:gdLst/>
              <a:ahLst/>
              <a:cxnLst/>
              <a:rect l="l" t="t" r="r" b="b"/>
              <a:pathLst>
                <a:path w="2895" h="1628" extrusionOk="0">
                  <a:moveTo>
                    <a:pt x="2016" y="1"/>
                  </a:moveTo>
                  <a:cubicBezTo>
                    <a:pt x="1632" y="473"/>
                    <a:pt x="1038" y="807"/>
                    <a:pt x="462" y="807"/>
                  </a:cubicBezTo>
                  <a:cubicBezTo>
                    <a:pt x="306" y="807"/>
                    <a:pt x="150" y="782"/>
                    <a:pt x="1" y="729"/>
                  </a:cubicBezTo>
                  <a:lnTo>
                    <a:pt x="1" y="729"/>
                  </a:lnTo>
                  <a:cubicBezTo>
                    <a:pt x="65" y="887"/>
                    <a:pt x="191" y="1016"/>
                    <a:pt x="364" y="1078"/>
                  </a:cubicBezTo>
                  <a:lnTo>
                    <a:pt x="1780" y="1591"/>
                  </a:lnTo>
                  <a:cubicBezTo>
                    <a:pt x="1849" y="1616"/>
                    <a:pt x="1920" y="1628"/>
                    <a:pt x="1989" y="1628"/>
                  </a:cubicBezTo>
                  <a:cubicBezTo>
                    <a:pt x="2241" y="1628"/>
                    <a:pt x="2478" y="1471"/>
                    <a:pt x="2568" y="1222"/>
                  </a:cubicBezTo>
                  <a:lnTo>
                    <a:pt x="2895" y="319"/>
                  </a:lnTo>
                  <a:lnTo>
                    <a:pt x="2016" y="1"/>
                  </a:lnTo>
                  <a:close/>
                </a:path>
              </a:pathLst>
            </a:custGeom>
            <a:solidFill>
              <a:srgbClr val="000000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" name="Google Shape;7759;p68"/>
            <p:cNvSpPr/>
            <p:nvPr/>
          </p:nvSpPr>
          <p:spPr>
            <a:xfrm>
              <a:off x="1637912" y="2967109"/>
              <a:ext cx="77866" cy="72613"/>
            </a:xfrm>
            <a:custGeom>
              <a:avLst/>
              <a:gdLst/>
              <a:ahLst/>
              <a:cxnLst/>
              <a:rect l="l" t="t" r="r" b="b"/>
              <a:pathLst>
                <a:path w="2404" h="2242" extrusionOk="0">
                  <a:moveTo>
                    <a:pt x="442" y="1"/>
                  </a:moveTo>
                  <a:lnTo>
                    <a:pt x="115" y="902"/>
                  </a:lnTo>
                  <a:cubicBezTo>
                    <a:pt x="0" y="1220"/>
                    <a:pt x="166" y="1575"/>
                    <a:pt x="486" y="1690"/>
                  </a:cubicBezTo>
                  <a:lnTo>
                    <a:pt x="1901" y="2204"/>
                  </a:lnTo>
                  <a:cubicBezTo>
                    <a:pt x="1972" y="2229"/>
                    <a:pt x="2043" y="2241"/>
                    <a:pt x="2113" y="2241"/>
                  </a:cubicBezTo>
                  <a:cubicBezTo>
                    <a:pt x="2217" y="2241"/>
                    <a:pt x="2317" y="2215"/>
                    <a:pt x="2404" y="2166"/>
                  </a:cubicBezTo>
                  <a:cubicBezTo>
                    <a:pt x="1710" y="1909"/>
                    <a:pt x="1313" y="1091"/>
                    <a:pt x="1318" y="319"/>
                  </a:cubicBezTo>
                  <a:lnTo>
                    <a:pt x="442" y="1"/>
                  </a:lnTo>
                  <a:close/>
                </a:path>
              </a:pathLst>
            </a:custGeom>
            <a:solidFill>
              <a:srgbClr val="000000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7760;p68"/>
            <p:cNvSpPr/>
            <p:nvPr/>
          </p:nvSpPr>
          <p:spPr>
            <a:xfrm>
              <a:off x="1399123" y="2351290"/>
              <a:ext cx="139342" cy="321899"/>
            </a:xfrm>
            <a:custGeom>
              <a:avLst/>
              <a:gdLst/>
              <a:ahLst/>
              <a:cxnLst/>
              <a:rect l="l" t="t" r="r" b="b"/>
              <a:pathLst>
                <a:path w="4302" h="9939" extrusionOk="0">
                  <a:moveTo>
                    <a:pt x="3279" y="1"/>
                  </a:moveTo>
                  <a:lnTo>
                    <a:pt x="205" y="8488"/>
                  </a:lnTo>
                  <a:cubicBezTo>
                    <a:pt x="1" y="9049"/>
                    <a:pt x="292" y="9669"/>
                    <a:pt x="855" y="9874"/>
                  </a:cubicBezTo>
                  <a:cubicBezTo>
                    <a:pt x="977" y="9918"/>
                    <a:pt x="1101" y="9939"/>
                    <a:pt x="1224" y="9939"/>
                  </a:cubicBezTo>
                  <a:cubicBezTo>
                    <a:pt x="1666" y="9939"/>
                    <a:pt x="2081" y="9665"/>
                    <a:pt x="2241" y="9223"/>
                  </a:cubicBezTo>
                  <a:lnTo>
                    <a:pt x="2245" y="9215"/>
                  </a:lnTo>
                  <a:cubicBezTo>
                    <a:pt x="1663" y="8441"/>
                    <a:pt x="1905" y="7155"/>
                    <a:pt x="2166" y="6283"/>
                  </a:cubicBezTo>
                  <a:cubicBezTo>
                    <a:pt x="2342" y="5709"/>
                    <a:pt x="4301" y="902"/>
                    <a:pt x="3279" y="1"/>
                  </a:cubicBezTo>
                  <a:close/>
                </a:path>
              </a:pathLst>
            </a:custGeom>
            <a:solidFill>
              <a:srgbClr val="000000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7761;p68"/>
            <p:cNvSpPr/>
            <p:nvPr/>
          </p:nvSpPr>
          <p:spPr>
            <a:xfrm>
              <a:off x="1694726" y="2482183"/>
              <a:ext cx="172185" cy="298030"/>
            </a:xfrm>
            <a:custGeom>
              <a:avLst/>
              <a:gdLst/>
              <a:ahLst/>
              <a:cxnLst/>
              <a:rect l="l" t="t" r="r" b="b"/>
              <a:pathLst>
                <a:path w="5316" h="9202" extrusionOk="0">
                  <a:moveTo>
                    <a:pt x="5315" y="0"/>
                  </a:moveTo>
                  <a:lnTo>
                    <a:pt x="5315" y="0"/>
                  </a:lnTo>
                  <a:cubicBezTo>
                    <a:pt x="3952" y="37"/>
                    <a:pt x="2378" y="4985"/>
                    <a:pt x="2145" y="5537"/>
                  </a:cubicBezTo>
                  <a:cubicBezTo>
                    <a:pt x="1790" y="6378"/>
                    <a:pt x="1152" y="7521"/>
                    <a:pt x="208" y="7742"/>
                  </a:cubicBezTo>
                  <a:lnTo>
                    <a:pt x="205" y="7751"/>
                  </a:lnTo>
                  <a:cubicBezTo>
                    <a:pt x="1" y="8313"/>
                    <a:pt x="292" y="8935"/>
                    <a:pt x="854" y="9136"/>
                  </a:cubicBezTo>
                  <a:cubicBezTo>
                    <a:pt x="977" y="9181"/>
                    <a:pt x="1102" y="9202"/>
                    <a:pt x="1224" y="9202"/>
                  </a:cubicBezTo>
                  <a:cubicBezTo>
                    <a:pt x="1668" y="9202"/>
                    <a:pt x="2082" y="8928"/>
                    <a:pt x="2241" y="8488"/>
                  </a:cubicBezTo>
                  <a:lnTo>
                    <a:pt x="5315" y="0"/>
                  </a:lnTo>
                  <a:close/>
                </a:path>
              </a:pathLst>
            </a:custGeom>
            <a:solidFill>
              <a:srgbClr val="000000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7762;p68"/>
            <p:cNvSpPr/>
            <p:nvPr/>
          </p:nvSpPr>
          <p:spPr>
            <a:xfrm>
              <a:off x="1853670" y="1963440"/>
              <a:ext cx="73493" cy="130910"/>
            </a:xfrm>
            <a:custGeom>
              <a:avLst/>
              <a:gdLst/>
              <a:ahLst/>
              <a:cxnLst/>
              <a:rect l="l" t="t" r="r" b="b"/>
              <a:pathLst>
                <a:path w="2269" h="4042" extrusionOk="0">
                  <a:moveTo>
                    <a:pt x="130" y="1"/>
                  </a:moveTo>
                  <a:cubicBezTo>
                    <a:pt x="94" y="1"/>
                    <a:pt x="65" y="11"/>
                    <a:pt x="46" y="31"/>
                  </a:cubicBezTo>
                  <a:cubicBezTo>
                    <a:pt x="1" y="78"/>
                    <a:pt x="5" y="153"/>
                    <a:pt x="53" y="196"/>
                  </a:cubicBezTo>
                  <a:lnTo>
                    <a:pt x="60" y="203"/>
                  </a:lnTo>
                  <a:cubicBezTo>
                    <a:pt x="2268" y="2218"/>
                    <a:pt x="1281" y="3910"/>
                    <a:pt x="1594" y="4032"/>
                  </a:cubicBezTo>
                  <a:cubicBezTo>
                    <a:pt x="1608" y="4038"/>
                    <a:pt x="1623" y="4041"/>
                    <a:pt x="1638" y="4041"/>
                  </a:cubicBezTo>
                  <a:cubicBezTo>
                    <a:pt x="1686" y="4041"/>
                    <a:pt x="1734" y="4010"/>
                    <a:pt x="1753" y="3961"/>
                  </a:cubicBezTo>
                  <a:cubicBezTo>
                    <a:pt x="1892" y="3609"/>
                    <a:pt x="1996" y="3223"/>
                    <a:pt x="1984" y="2828"/>
                  </a:cubicBezTo>
                  <a:cubicBezTo>
                    <a:pt x="2085" y="1409"/>
                    <a:pt x="559" y="1"/>
                    <a:pt x="130" y="1"/>
                  </a:cubicBezTo>
                  <a:close/>
                </a:path>
              </a:pathLst>
            </a:custGeom>
            <a:solidFill>
              <a:srgbClr val="FFFFFF">
                <a:alpha val="26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7763;p68"/>
            <p:cNvSpPr/>
            <p:nvPr/>
          </p:nvSpPr>
          <p:spPr>
            <a:xfrm>
              <a:off x="1933644" y="2196979"/>
              <a:ext cx="75598" cy="189111"/>
            </a:xfrm>
            <a:custGeom>
              <a:avLst/>
              <a:gdLst/>
              <a:ahLst/>
              <a:cxnLst/>
              <a:rect l="l" t="t" r="r" b="b"/>
              <a:pathLst>
                <a:path w="2334" h="5839" extrusionOk="0">
                  <a:moveTo>
                    <a:pt x="269" y="1"/>
                  </a:moveTo>
                  <a:cubicBezTo>
                    <a:pt x="102" y="1"/>
                    <a:pt x="1" y="224"/>
                    <a:pt x="147" y="350"/>
                  </a:cubicBezTo>
                  <a:lnTo>
                    <a:pt x="148" y="352"/>
                  </a:lnTo>
                  <a:cubicBezTo>
                    <a:pt x="1775" y="1736"/>
                    <a:pt x="679" y="4022"/>
                    <a:pt x="225" y="5582"/>
                  </a:cubicBezTo>
                  <a:cubicBezTo>
                    <a:pt x="183" y="5730"/>
                    <a:pt x="306" y="5838"/>
                    <a:pt x="431" y="5838"/>
                  </a:cubicBezTo>
                  <a:cubicBezTo>
                    <a:pt x="496" y="5838"/>
                    <a:pt x="561" y="5810"/>
                    <a:pt x="604" y="5743"/>
                  </a:cubicBezTo>
                  <a:cubicBezTo>
                    <a:pt x="1858" y="3800"/>
                    <a:pt x="2333" y="734"/>
                    <a:pt x="340" y="14"/>
                  </a:cubicBezTo>
                  <a:cubicBezTo>
                    <a:pt x="316" y="5"/>
                    <a:pt x="292" y="1"/>
                    <a:pt x="269" y="1"/>
                  </a:cubicBezTo>
                  <a:close/>
                </a:path>
              </a:pathLst>
            </a:custGeom>
            <a:solidFill>
              <a:srgbClr val="FFFFFF">
                <a:alpha val="26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7764;p68"/>
            <p:cNvSpPr/>
            <p:nvPr/>
          </p:nvSpPr>
          <p:spPr>
            <a:xfrm>
              <a:off x="1301269" y="2510395"/>
              <a:ext cx="549108" cy="404228"/>
            </a:xfrm>
            <a:custGeom>
              <a:avLst/>
              <a:gdLst/>
              <a:ahLst/>
              <a:cxnLst/>
              <a:rect l="l" t="t" r="r" b="b"/>
              <a:pathLst>
                <a:path w="16953" h="12481" extrusionOk="0">
                  <a:moveTo>
                    <a:pt x="2868" y="1"/>
                  </a:moveTo>
                  <a:lnTo>
                    <a:pt x="186" y="6579"/>
                  </a:lnTo>
                  <a:cubicBezTo>
                    <a:pt x="0" y="7036"/>
                    <a:pt x="230" y="7557"/>
                    <a:pt x="696" y="7724"/>
                  </a:cubicBezTo>
                  <a:lnTo>
                    <a:pt x="13674" y="12427"/>
                  </a:lnTo>
                  <a:cubicBezTo>
                    <a:pt x="13773" y="12463"/>
                    <a:pt x="13873" y="12480"/>
                    <a:pt x="13972" y="12480"/>
                  </a:cubicBezTo>
                  <a:cubicBezTo>
                    <a:pt x="14235" y="12480"/>
                    <a:pt x="14486" y="12358"/>
                    <a:pt x="14648" y="12153"/>
                  </a:cubicBezTo>
                  <a:cubicBezTo>
                    <a:pt x="14714" y="12072"/>
                    <a:pt x="14765" y="11978"/>
                    <a:pt x="14797" y="11874"/>
                  </a:cubicBezTo>
                  <a:lnTo>
                    <a:pt x="16953" y="5104"/>
                  </a:lnTo>
                  <a:lnTo>
                    <a:pt x="15492" y="4573"/>
                  </a:lnTo>
                  <a:lnTo>
                    <a:pt x="14390" y="7615"/>
                  </a:lnTo>
                  <a:cubicBezTo>
                    <a:pt x="14230" y="8055"/>
                    <a:pt x="13815" y="8329"/>
                    <a:pt x="13371" y="8329"/>
                  </a:cubicBezTo>
                  <a:cubicBezTo>
                    <a:pt x="13249" y="8329"/>
                    <a:pt x="13124" y="8308"/>
                    <a:pt x="13001" y="8264"/>
                  </a:cubicBezTo>
                  <a:cubicBezTo>
                    <a:pt x="12439" y="8062"/>
                    <a:pt x="12149" y="7441"/>
                    <a:pt x="12352" y="6878"/>
                  </a:cubicBezTo>
                  <a:lnTo>
                    <a:pt x="13456" y="3834"/>
                  </a:lnTo>
                  <a:lnTo>
                    <a:pt x="6367" y="1266"/>
                  </a:lnTo>
                  <a:lnTo>
                    <a:pt x="5262" y="4309"/>
                  </a:lnTo>
                  <a:cubicBezTo>
                    <a:pt x="5104" y="4749"/>
                    <a:pt x="4689" y="5023"/>
                    <a:pt x="4246" y="5023"/>
                  </a:cubicBezTo>
                  <a:cubicBezTo>
                    <a:pt x="4123" y="5023"/>
                    <a:pt x="3998" y="5002"/>
                    <a:pt x="3876" y="4957"/>
                  </a:cubicBezTo>
                  <a:cubicBezTo>
                    <a:pt x="3314" y="4756"/>
                    <a:pt x="3023" y="4134"/>
                    <a:pt x="3226" y="3572"/>
                  </a:cubicBezTo>
                  <a:lnTo>
                    <a:pt x="4329" y="530"/>
                  </a:lnTo>
                  <a:lnTo>
                    <a:pt x="3452" y="212"/>
                  </a:lnTo>
                  <a:lnTo>
                    <a:pt x="286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7765;p68"/>
            <p:cNvSpPr/>
            <p:nvPr/>
          </p:nvSpPr>
          <p:spPr>
            <a:xfrm>
              <a:off x="1222947" y="2237501"/>
              <a:ext cx="593450" cy="761365"/>
            </a:xfrm>
            <a:custGeom>
              <a:avLst/>
              <a:gdLst/>
              <a:ahLst/>
              <a:cxnLst/>
              <a:rect l="l" t="t" r="r" b="b"/>
              <a:pathLst>
                <a:path w="18322" h="23508" extrusionOk="0">
                  <a:moveTo>
                    <a:pt x="6627" y="1"/>
                  </a:moveTo>
                  <a:lnTo>
                    <a:pt x="5545" y="2697"/>
                  </a:lnTo>
                  <a:lnTo>
                    <a:pt x="502" y="15288"/>
                  </a:lnTo>
                  <a:cubicBezTo>
                    <a:pt x="1" y="16534"/>
                    <a:pt x="635" y="17951"/>
                    <a:pt x="1902" y="18411"/>
                  </a:cubicBezTo>
                  <a:lnTo>
                    <a:pt x="15574" y="23363"/>
                  </a:lnTo>
                  <a:cubicBezTo>
                    <a:pt x="15843" y="23461"/>
                    <a:pt x="16118" y="23507"/>
                    <a:pt x="16387" y="23507"/>
                  </a:cubicBezTo>
                  <a:cubicBezTo>
                    <a:pt x="17151" y="23507"/>
                    <a:pt x="17875" y="23136"/>
                    <a:pt x="18321" y="22514"/>
                  </a:cubicBezTo>
                  <a:cubicBezTo>
                    <a:pt x="17839" y="21907"/>
                    <a:pt x="17718" y="21272"/>
                    <a:pt x="17066" y="20579"/>
                  </a:cubicBezTo>
                  <a:cubicBezTo>
                    <a:pt x="16904" y="20785"/>
                    <a:pt x="16653" y="20907"/>
                    <a:pt x="16388" y="20907"/>
                  </a:cubicBezTo>
                  <a:cubicBezTo>
                    <a:pt x="16290" y="20907"/>
                    <a:pt x="16190" y="20890"/>
                    <a:pt x="16092" y="20855"/>
                  </a:cubicBezTo>
                  <a:lnTo>
                    <a:pt x="3114" y="16151"/>
                  </a:lnTo>
                  <a:cubicBezTo>
                    <a:pt x="2648" y="15983"/>
                    <a:pt x="2418" y="15462"/>
                    <a:pt x="2604" y="15005"/>
                  </a:cubicBezTo>
                  <a:lnTo>
                    <a:pt x="5286" y="8427"/>
                  </a:lnTo>
                  <a:lnTo>
                    <a:pt x="5870" y="8639"/>
                  </a:lnTo>
                  <a:cubicBezTo>
                    <a:pt x="6456" y="7090"/>
                    <a:pt x="7081" y="5471"/>
                    <a:pt x="7329" y="4002"/>
                  </a:cubicBezTo>
                  <a:cubicBezTo>
                    <a:pt x="7561" y="2623"/>
                    <a:pt x="7369" y="1084"/>
                    <a:pt x="6627" y="1"/>
                  </a:cubicBezTo>
                  <a:close/>
                </a:path>
              </a:pathLst>
            </a:custGeom>
            <a:solidFill>
              <a:srgbClr val="000000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" name="Google Shape;7766;p68"/>
            <p:cNvSpPr/>
            <p:nvPr/>
          </p:nvSpPr>
          <p:spPr>
            <a:xfrm>
              <a:off x="1301269" y="2510395"/>
              <a:ext cx="474481" cy="404228"/>
            </a:xfrm>
            <a:custGeom>
              <a:avLst/>
              <a:gdLst/>
              <a:ahLst/>
              <a:cxnLst/>
              <a:rect l="l" t="t" r="r" b="b"/>
              <a:pathLst>
                <a:path w="14649" h="12481" extrusionOk="0">
                  <a:moveTo>
                    <a:pt x="2868" y="1"/>
                  </a:moveTo>
                  <a:lnTo>
                    <a:pt x="186" y="6579"/>
                  </a:lnTo>
                  <a:cubicBezTo>
                    <a:pt x="0" y="7036"/>
                    <a:pt x="230" y="7557"/>
                    <a:pt x="696" y="7724"/>
                  </a:cubicBezTo>
                  <a:lnTo>
                    <a:pt x="13674" y="12427"/>
                  </a:lnTo>
                  <a:cubicBezTo>
                    <a:pt x="13773" y="12463"/>
                    <a:pt x="13873" y="12480"/>
                    <a:pt x="13972" y="12480"/>
                  </a:cubicBezTo>
                  <a:cubicBezTo>
                    <a:pt x="14235" y="12480"/>
                    <a:pt x="14486" y="12358"/>
                    <a:pt x="14648" y="12153"/>
                  </a:cubicBezTo>
                  <a:cubicBezTo>
                    <a:pt x="14303" y="11779"/>
                    <a:pt x="13802" y="11395"/>
                    <a:pt x="13013" y="10981"/>
                  </a:cubicBezTo>
                  <a:cubicBezTo>
                    <a:pt x="10258" y="9549"/>
                    <a:pt x="3485" y="8612"/>
                    <a:pt x="2381" y="5700"/>
                  </a:cubicBezTo>
                  <a:cubicBezTo>
                    <a:pt x="1896" y="4415"/>
                    <a:pt x="2634" y="2383"/>
                    <a:pt x="3452" y="212"/>
                  </a:cubicBezTo>
                  <a:lnTo>
                    <a:pt x="2868" y="1"/>
                  </a:lnTo>
                  <a:close/>
                </a:path>
              </a:pathLst>
            </a:custGeom>
            <a:solidFill>
              <a:srgbClr val="000000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7767;p68"/>
            <p:cNvSpPr/>
            <p:nvPr/>
          </p:nvSpPr>
          <p:spPr>
            <a:xfrm>
              <a:off x="1407027" y="2480596"/>
              <a:ext cx="136038" cy="114555"/>
            </a:xfrm>
            <a:custGeom>
              <a:avLst/>
              <a:gdLst/>
              <a:ahLst/>
              <a:cxnLst/>
              <a:rect l="l" t="t" r="r" b="b"/>
              <a:pathLst>
                <a:path w="4200" h="3537" extrusionOk="0">
                  <a:moveTo>
                    <a:pt x="1435" y="884"/>
                  </a:moveTo>
                  <a:cubicBezTo>
                    <a:pt x="1454" y="884"/>
                    <a:pt x="1473" y="887"/>
                    <a:pt x="1492" y="894"/>
                  </a:cubicBezTo>
                  <a:lnTo>
                    <a:pt x="3130" y="1487"/>
                  </a:lnTo>
                  <a:cubicBezTo>
                    <a:pt x="3214" y="1517"/>
                    <a:pt x="3259" y="1611"/>
                    <a:pt x="3227" y="1696"/>
                  </a:cubicBezTo>
                  <a:lnTo>
                    <a:pt x="2920" y="2545"/>
                  </a:lnTo>
                  <a:cubicBezTo>
                    <a:pt x="2897" y="2612"/>
                    <a:pt x="2834" y="2653"/>
                    <a:pt x="2767" y="2653"/>
                  </a:cubicBezTo>
                  <a:cubicBezTo>
                    <a:pt x="2749" y="2653"/>
                    <a:pt x="2730" y="2650"/>
                    <a:pt x="2711" y="2643"/>
                  </a:cubicBezTo>
                  <a:lnTo>
                    <a:pt x="1073" y="2050"/>
                  </a:lnTo>
                  <a:cubicBezTo>
                    <a:pt x="988" y="2020"/>
                    <a:pt x="944" y="1926"/>
                    <a:pt x="975" y="1841"/>
                  </a:cubicBezTo>
                  <a:lnTo>
                    <a:pt x="1282" y="992"/>
                  </a:lnTo>
                  <a:cubicBezTo>
                    <a:pt x="1306" y="925"/>
                    <a:pt x="1369" y="884"/>
                    <a:pt x="1435" y="884"/>
                  </a:cubicBezTo>
                  <a:close/>
                  <a:moveTo>
                    <a:pt x="1089" y="1"/>
                  </a:moveTo>
                  <a:cubicBezTo>
                    <a:pt x="928" y="1"/>
                    <a:pt x="778" y="101"/>
                    <a:pt x="721" y="261"/>
                  </a:cubicBezTo>
                  <a:lnTo>
                    <a:pt x="75" y="2044"/>
                  </a:lnTo>
                  <a:cubicBezTo>
                    <a:pt x="1" y="2248"/>
                    <a:pt x="107" y="2474"/>
                    <a:pt x="312" y="2547"/>
                  </a:cubicBezTo>
                  <a:lnTo>
                    <a:pt x="2978" y="3512"/>
                  </a:lnTo>
                  <a:cubicBezTo>
                    <a:pt x="3023" y="3528"/>
                    <a:pt x="3068" y="3536"/>
                    <a:pt x="3113" y="3536"/>
                  </a:cubicBezTo>
                  <a:cubicBezTo>
                    <a:pt x="3273" y="3536"/>
                    <a:pt x="3423" y="3436"/>
                    <a:pt x="3481" y="3276"/>
                  </a:cubicBezTo>
                  <a:lnTo>
                    <a:pt x="4127" y="1493"/>
                  </a:lnTo>
                  <a:cubicBezTo>
                    <a:pt x="4199" y="1289"/>
                    <a:pt x="4096" y="1063"/>
                    <a:pt x="3891" y="990"/>
                  </a:cubicBezTo>
                  <a:lnTo>
                    <a:pt x="1223" y="25"/>
                  </a:lnTo>
                  <a:cubicBezTo>
                    <a:pt x="1179" y="9"/>
                    <a:pt x="1133" y="1"/>
                    <a:pt x="108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7768;p68"/>
            <p:cNvSpPr/>
            <p:nvPr/>
          </p:nvSpPr>
          <p:spPr>
            <a:xfrm>
              <a:off x="1702694" y="2587648"/>
              <a:ext cx="136006" cy="114522"/>
            </a:xfrm>
            <a:custGeom>
              <a:avLst/>
              <a:gdLst/>
              <a:ahLst/>
              <a:cxnLst/>
              <a:rect l="l" t="t" r="r" b="b"/>
              <a:pathLst>
                <a:path w="4199" h="3536" extrusionOk="0">
                  <a:moveTo>
                    <a:pt x="1432" y="884"/>
                  </a:moveTo>
                  <a:cubicBezTo>
                    <a:pt x="1450" y="884"/>
                    <a:pt x="1470" y="887"/>
                    <a:pt x="1489" y="894"/>
                  </a:cubicBezTo>
                  <a:lnTo>
                    <a:pt x="3127" y="1486"/>
                  </a:lnTo>
                  <a:cubicBezTo>
                    <a:pt x="3212" y="1519"/>
                    <a:pt x="3256" y="1611"/>
                    <a:pt x="3225" y="1696"/>
                  </a:cubicBezTo>
                  <a:lnTo>
                    <a:pt x="2918" y="2544"/>
                  </a:lnTo>
                  <a:cubicBezTo>
                    <a:pt x="2894" y="2610"/>
                    <a:pt x="2832" y="2653"/>
                    <a:pt x="2765" y="2653"/>
                  </a:cubicBezTo>
                  <a:cubicBezTo>
                    <a:pt x="2746" y="2653"/>
                    <a:pt x="2727" y="2649"/>
                    <a:pt x="2708" y="2642"/>
                  </a:cubicBezTo>
                  <a:lnTo>
                    <a:pt x="1070" y="2050"/>
                  </a:lnTo>
                  <a:cubicBezTo>
                    <a:pt x="985" y="2019"/>
                    <a:pt x="941" y="1925"/>
                    <a:pt x="973" y="1840"/>
                  </a:cubicBezTo>
                  <a:lnTo>
                    <a:pt x="1280" y="992"/>
                  </a:lnTo>
                  <a:cubicBezTo>
                    <a:pt x="1303" y="926"/>
                    <a:pt x="1365" y="884"/>
                    <a:pt x="1432" y="884"/>
                  </a:cubicBezTo>
                  <a:close/>
                  <a:moveTo>
                    <a:pt x="1089" y="0"/>
                  </a:moveTo>
                  <a:cubicBezTo>
                    <a:pt x="928" y="0"/>
                    <a:pt x="777" y="101"/>
                    <a:pt x="720" y="261"/>
                  </a:cubicBezTo>
                  <a:lnTo>
                    <a:pt x="74" y="2044"/>
                  </a:lnTo>
                  <a:cubicBezTo>
                    <a:pt x="1" y="2249"/>
                    <a:pt x="104" y="2473"/>
                    <a:pt x="309" y="2547"/>
                  </a:cubicBezTo>
                  <a:lnTo>
                    <a:pt x="2976" y="3512"/>
                  </a:lnTo>
                  <a:cubicBezTo>
                    <a:pt x="3020" y="3528"/>
                    <a:pt x="3065" y="3536"/>
                    <a:pt x="3110" y="3536"/>
                  </a:cubicBezTo>
                  <a:cubicBezTo>
                    <a:pt x="3271" y="3536"/>
                    <a:pt x="3421" y="3436"/>
                    <a:pt x="3479" y="3275"/>
                  </a:cubicBezTo>
                  <a:lnTo>
                    <a:pt x="4125" y="1492"/>
                  </a:lnTo>
                  <a:cubicBezTo>
                    <a:pt x="4199" y="1287"/>
                    <a:pt x="4092" y="1063"/>
                    <a:pt x="3888" y="989"/>
                  </a:cubicBezTo>
                  <a:lnTo>
                    <a:pt x="1222" y="24"/>
                  </a:lnTo>
                  <a:cubicBezTo>
                    <a:pt x="1178" y="8"/>
                    <a:pt x="1133" y="0"/>
                    <a:pt x="108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" name="Google Shape;7769;p68"/>
            <p:cNvSpPr/>
            <p:nvPr/>
          </p:nvSpPr>
          <p:spPr>
            <a:xfrm>
              <a:off x="1506695" y="2618776"/>
              <a:ext cx="165902" cy="170326"/>
            </a:xfrm>
            <a:custGeom>
              <a:avLst/>
              <a:gdLst/>
              <a:ahLst/>
              <a:cxnLst/>
              <a:rect l="l" t="t" r="r" b="b"/>
              <a:pathLst>
                <a:path w="5122" h="5259" extrusionOk="0">
                  <a:moveTo>
                    <a:pt x="3234" y="1"/>
                  </a:moveTo>
                  <a:cubicBezTo>
                    <a:pt x="3204" y="1"/>
                    <a:pt x="3175" y="11"/>
                    <a:pt x="3151" y="34"/>
                  </a:cubicBezTo>
                  <a:lnTo>
                    <a:pt x="1981" y="1156"/>
                  </a:lnTo>
                  <a:cubicBezTo>
                    <a:pt x="1957" y="1178"/>
                    <a:pt x="1927" y="1191"/>
                    <a:pt x="1895" y="1191"/>
                  </a:cubicBezTo>
                  <a:cubicBezTo>
                    <a:pt x="1887" y="1191"/>
                    <a:pt x="1879" y="1190"/>
                    <a:pt x="1870" y="1188"/>
                  </a:cubicBezTo>
                  <a:lnTo>
                    <a:pt x="283" y="860"/>
                  </a:lnTo>
                  <a:cubicBezTo>
                    <a:pt x="275" y="859"/>
                    <a:pt x="266" y="858"/>
                    <a:pt x="258" y="858"/>
                  </a:cubicBezTo>
                  <a:cubicBezTo>
                    <a:pt x="170" y="858"/>
                    <a:pt x="106" y="952"/>
                    <a:pt x="147" y="1036"/>
                  </a:cubicBezTo>
                  <a:lnTo>
                    <a:pt x="852" y="2496"/>
                  </a:lnTo>
                  <a:cubicBezTo>
                    <a:pt x="871" y="2533"/>
                    <a:pt x="869" y="2575"/>
                    <a:pt x="850" y="2611"/>
                  </a:cubicBezTo>
                  <a:lnTo>
                    <a:pt x="49" y="4018"/>
                  </a:lnTo>
                  <a:cubicBezTo>
                    <a:pt x="1" y="4103"/>
                    <a:pt x="63" y="4204"/>
                    <a:pt x="154" y="4204"/>
                  </a:cubicBezTo>
                  <a:cubicBezTo>
                    <a:pt x="160" y="4204"/>
                    <a:pt x="166" y="4203"/>
                    <a:pt x="172" y="4202"/>
                  </a:cubicBezTo>
                  <a:lnTo>
                    <a:pt x="1777" y="3982"/>
                  </a:lnTo>
                  <a:cubicBezTo>
                    <a:pt x="1781" y="3982"/>
                    <a:pt x="1786" y="3982"/>
                    <a:pt x="1791" y="3982"/>
                  </a:cubicBezTo>
                  <a:cubicBezTo>
                    <a:pt x="1827" y="3982"/>
                    <a:pt x="1862" y="3996"/>
                    <a:pt x="1886" y="4022"/>
                  </a:cubicBezTo>
                  <a:lnTo>
                    <a:pt x="2976" y="5218"/>
                  </a:lnTo>
                  <a:cubicBezTo>
                    <a:pt x="3002" y="5246"/>
                    <a:pt x="3035" y="5259"/>
                    <a:pt x="3068" y="5259"/>
                  </a:cubicBezTo>
                  <a:cubicBezTo>
                    <a:pt x="3124" y="5259"/>
                    <a:pt x="3179" y="5220"/>
                    <a:pt x="3189" y="5157"/>
                  </a:cubicBezTo>
                  <a:lnTo>
                    <a:pt x="3476" y="3562"/>
                  </a:lnTo>
                  <a:cubicBezTo>
                    <a:pt x="3483" y="3524"/>
                    <a:pt x="3509" y="3488"/>
                    <a:pt x="3547" y="3471"/>
                  </a:cubicBezTo>
                  <a:lnTo>
                    <a:pt x="5024" y="2804"/>
                  </a:lnTo>
                  <a:cubicBezTo>
                    <a:pt x="5117" y="2761"/>
                    <a:pt x="5122" y="2631"/>
                    <a:pt x="5031" y="2582"/>
                  </a:cubicBezTo>
                  <a:lnTo>
                    <a:pt x="3603" y="1817"/>
                  </a:lnTo>
                  <a:cubicBezTo>
                    <a:pt x="3567" y="1799"/>
                    <a:pt x="3543" y="1763"/>
                    <a:pt x="3539" y="1722"/>
                  </a:cubicBezTo>
                  <a:lnTo>
                    <a:pt x="3358" y="112"/>
                  </a:lnTo>
                  <a:cubicBezTo>
                    <a:pt x="3351" y="44"/>
                    <a:pt x="3293" y="1"/>
                    <a:pt x="323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" name="Google Shape;7770;p68"/>
            <p:cNvSpPr/>
            <p:nvPr/>
          </p:nvSpPr>
          <p:spPr>
            <a:xfrm>
              <a:off x="1545111" y="2659329"/>
              <a:ext cx="82789" cy="85050"/>
            </a:xfrm>
            <a:custGeom>
              <a:avLst/>
              <a:gdLst/>
              <a:ahLst/>
              <a:cxnLst/>
              <a:rect l="l" t="t" r="r" b="b"/>
              <a:pathLst>
                <a:path w="2556" h="2626" extrusionOk="0">
                  <a:moveTo>
                    <a:pt x="1618" y="0"/>
                  </a:moveTo>
                  <a:cubicBezTo>
                    <a:pt x="1601" y="0"/>
                    <a:pt x="1585" y="6"/>
                    <a:pt x="1570" y="19"/>
                  </a:cubicBezTo>
                  <a:lnTo>
                    <a:pt x="987" y="578"/>
                  </a:lnTo>
                  <a:cubicBezTo>
                    <a:pt x="976" y="589"/>
                    <a:pt x="960" y="595"/>
                    <a:pt x="945" y="595"/>
                  </a:cubicBezTo>
                  <a:cubicBezTo>
                    <a:pt x="940" y="595"/>
                    <a:pt x="936" y="595"/>
                    <a:pt x="931" y="594"/>
                  </a:cubicBezTo>
                  <a:lnTo>
                    <a:pt x="141" y="430"/>
                  </a:lnTo>
                  <a:cubicBezTo>
                    <a:pt x="136" y="429"/>
                    <a:pt x="132" y="429"/>
                    <a:pt x="128" y="429"/>
                  </a:cubicBezTo>
                  <a:cubicBezTo>
                    <a:pt x="84" y="429"/>
                    <a:pt x="52" y="475"/>
                    <a:pt x="72" y="517"/>
                  </a:cubicBezTo>
                  <a:lnTo>
                    <a:pt x="425" y="1245"/>
                  </a:lnTo>
                  <a:cubicBezTo>
                    <a:pt x="433" y="1262"/>
                    <a:pt x="433" y="1285"/>
                    <a:pt x="423" y="1302"/>
                  </a:cubicBezTo>
                  <a:lnTo>
                    <a:pt x="23" y="2005"/>
                  </a:lnTo>
                  <a:cubicBezTo>
                    <a:pt x="0" y="2046"/>
                    <a:pt x="30" y="2098"/>
                    <a:pt x="76" y="2098"/>
                  </a:cubicBezTo>
                  <a:cubicBezTo>
                    <a:pt x="79" y="2098"/>
                    <a:pt x="82" y="2098"/>
                    <a:pt x="85" y="2097"/>
                  </a:cubicBezTo>
                  <a:lnTo>
                    <a:pt x="886" y="1986"/>
                  </a:lnTo>
                  <a:cubicBezTo>
                    <a:pt x="889" y="1986"/>
                    <a:pt x="891" y="1986"/>
                    <a:pt x="894" y="1986"/>
                  </a:cubicBezTo>
                  <a:cubicBezTo>
                    <a:pt x="912" y="1986"/>
                    <a:pt x="929" y="1994"/>
                    <a:pt x="941" y="2006"/>
                  </a:cubicBezTo>
                  <a:lnTo>
                    <a:pt x="1485" y="2604"/>
                  </a:lnTo>
                  <a:cubicBezTo>
                    <a:pt x="1498" y="2619"/>
                    <a:pt x="1514" y="2625"/>
                    <a:pt x="1530" y="2625"/>
                  </a:cubicBezTo>
                  <a:cubicBezTo>
                    <a:pt x="1559" y="2625"/>
                    <a:pt x="1586" y="2606"/>
                    <a:pt x="1592" y="2574"/>
                  </a:cubicBezTo>
                  <a:lnTo>
                    <a:pt x="1736" y="1779"/>
                  </a:lnTo>
                  <a:cubicBezTo>
                    <a:pt x="1739" y="1758"/>
                    <a:pt x="1753" y="1742"/>
                    <a:pt x="1772" y="1734"/>
                  </a:cubicBezTo>
                  <a:lnTo>
                    <a:pt x="2507" y="1400"/>
                  </a:lnTo>
                  <a:cubicBezTo>
                    <a:pt x="2554" y="1379"/>
                    <a:pt x="2556" y="1313"/>
                    <a:pt x="2512" y="1288"/>
                  </a:cubicBezTo>
                  <a:lnTo>
                    <a:pt x="1800" y="906"/>
                  </a:lnTo>
                  <a:cubicBezTo>
                    <a:pt x="1782" y="896"/>
                    <a:pt x="1771" y="878"/>
                    <a:pt x="1768" y="859"/>
                  </a:cubicBezTo>
                  <a:lnTo>
                    <a:pt x="1680" y="54"/>
                  </a:lnTo>
                  <a:cubicBezTo>
                    <a:pt x="1676" y="21"/>
                    <a:pt x="1648" y="0"/>
                    <a:pt x="1618" y="0"/>
                  </a:cubicBezTo>
                  <a:close/>
                </a:path>
              </a:pathLst>
            </a:custGeom>
            <a:solidFill>
              <a:srgbClr val="000000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7771;p68"/>
            <p:cNvSpPr/>
            <p:nvPr/>
          </p:nvSpPr>
          <p:spPr>
            <a:xfrm>
              <a:off x="1226381" y="1936005"/>
              <a:ext cx="835079" cy="1108365"/>
            </a:xfrm>
            <a:custGeom>
              <a:avLst/>
              <a:gdLst/>
              <a:ahLst/>
              <a:cxnLst/>
              <a:rect l="l" t="t" r="r" b="b"/>
              <a:pathLst>
                <a:path w="25782" h="34222" extrusionOk="0">
                  <a:moveTo>
                    <a:pt x="18377" y="1574"/>
                  </a:moveTo>
                  <a:cubicBezTo>
                    <a:pt x="18582" y="1574"/>
                    <a:pt x="18778" y="1607"/>
                    <a:pt x="18965" y="1675"/>
                  </a:cubicBezTo>
                  <a:cubicBezTo>
                    <a:pt x="20251" y="2142"/>
                    <a:pt x="20743" y="4053"/>
                    <a:pt x="20060" y="5940"/>
                  </a:cubicBezTo>
                  <a:cubicBezTo>
                    <a:pt x="20037" y="6004"/>
                    <a:pt x="20013" y="6063"/>
                    <a:pt x="19990" y="6120"/>
                  </a:cubicBezTo>
                  <a:lnTo>
                    <a:pt x="15326" y="4432"/>
                  </a:lnTo>
                  <a:cubicBezTo>
                    <a:pt x="15346" y="4374"/>
                    <a:pt x="15366" y="4314"/>
                    <a:pt x="15390" y="4248"/>
                  </a:cubicBezTo>
                  <a:cubicBezTo>
                    <a:pt x="15894" y="2859"/>
                    <a:pt x="16956" y="1797"/>
                    <a:pt x="18032" y="1605"/>
                  </a:cubicBezTo>
                  <a:cubicBezTo>
                    <a:pt x="18150" y="1584"/>
                    <a:pt x="18265" y="1574"/>
                    <a:pt x="18377" y="1574"/>
                  </a:cubicBezTo>
                  <a:close/>
                  <a:moveTo>
                    <a:pt x="18393" y="293"/>
                  </a:moveTo>
                  <a:cubicBezTo>
                    <a:pt x="18734" y="293"/>
                    <a:pt x="19073" y="350"/>
                    <a:pt x="19399" y="469"/>
                  </a:cubicBezTo>
                  <a:cubicBezTo>
                    <a:pt x="21350" y="1175"/>
                    <a:pt x="22188" y="3826"/>
                    <a:pt x="21265" y="6374"/>
                  </a:cubicBezTo>
                  <a:cubicBezTo>
                    <a:pt x="21244" y="6435"/>
                    <a:pt x="21218" y="6496"/>
                    <a:pt x="21195" y="6556"/>
                  </a:cubicBezTo>
                  <a:lnTo>
                    <a:pt x="20267" y="6221"/>
                  </a:lnTo>
                  <a:cubicBezTo>
                    <a:pt x="20292" y="6161"/>
                    <a:pt x="20315" y="6100"/>
                    <a:pt x="20338" y="6038"/>
                  </a:cubicBezTo>
                  <a:cubicBezTo>
                    <a:pt x="21076" y="4002"/>
                    <a:pt x="20503" y="1918"/>
                    <a:pt x="19064" y="1395"/>
                  </a:cubicBezTo>
                  <a:cubicBezTo>
                    <a:pt x="18841" y="1314"/>
                    <a:pt x="18611" y="1277"/>
                    <a:pt x="18377" y="1277"/>
                  </a:cubicBezTo>
                  <a:cubicBezTo>
                    <a:pt x="18245" y="1277"/>
                    <a:pt x="18115" y="1289"/>
                    <a:pt x="17980" y="1313"/>
                  </a:cubicBezTo>
                  <a:cubicBezTo>
                    <a:pt x="16825" y="1516"/>
                    <a:pt x="15671" y="2601"/>
                    <a:pt x="15110" y="4145"/>
                  </a:cubicBezTo>
                  <a:cubicBezTo>
                    <a:pt x="15086" y="4206"/>
                    <a:pt x="15068" y="4269"/>
                    <a:pt x="15048" y="4331"/>
                  </a:cubicBezTo>
                  <a:lnTo>
                    <a:pt x="14121" y="3996"/>
                  </a:lnTo>
                  <a:cubicBezTo>
                    <a:pt x="14141" y="3934"/>
                    <a:pt x="14162" y="3871"/>
                    <a:pt x="14185" y="3812"/>
                  </a:cubicBezTo>
                  <a:cubicBezTo>
                    <a:pt x="14362" y="3318"/>
                    <a:pt x="14595" y="2863"/>
                    <a:pt x="14866" y="2459"/>
                  </a:cubicBezTo>
                  <a:cubicBezTo>
                    <a:pt x="15761" y="1115"/>
                    <a:pt x="17094" y="293"/>
                    <a:pt x="18393" y="293"/>
                  </a:cubicBezTo>
                  <a:close/>
                  <a:moveTo>
                    <a:pt x="10633" y="3192"/>
                  </a:moveTo>
                  <a:cubicBezTo>
                    <a:pt x="10701" y="3192"/>
                    <a:pt x="10770" y="3195"/>
                    <a:pt x="10838" y="3201"/>
                  </a:cubicBezTo>
                  <a:cubicBezTo>
                    <a:pt x="10898" y="3204"/>
                    <a:pt x="10959" y="3214"/>
                    <a:pt x="11020" y="3224"/>
                  </a:cubicBezTo>
                  <a:cubicBezTo>
                    <a:pt x="11116" y="3239"/>
                    <a:pt x="11212" y="3264"/>
                    <a:pt x="11308" y="3293"/>
                  </a:cubicBezTo>
                  <a:cubicBezTo>
                    <a:pt x="11338" y="3303"/>
                    <a:pt x="11371" y="3315"/>
                    <a:pt x="11402" y="3325"/>
                  </a:cubicBezTo>
                  <a:lnTo>
                    <a:pt x="13756" y="4177"/>
                  </a:lnTo>
                  <a:lnTo>
                    <a:pt x="15242" y="4716"/>
                  </a:lnTo>
                  <a:lnTo>
                    <a:pt x="19869" y="6394"/>
                  </a:lnTo>
                  <a:lnTo>
                    <a:pt x="21357" y="6934"/>
                  </a:lnTo>
                  <a:lnTo>
                    <a:pt x="23710" y="7786"/>
                  </a:lnTo>
                  <a:cubicBezTo>
                    <a:pt x="24850" y="8196"/>
                    <a:pt x="25449" y="9423"/>
                    <a:pt x="25077" y="10573"/>
                  </a:cubicBezTo>
                  <a:lnTo>
                    <a:pt x="23693" y="14839"/>
                  </a:lnTo>
                  <a:cubicBezTo>
                    <a:pt x="22592" y="15113"/>
                    <a:pt x="21445" y="15272"/>
                    <a:pt x="20281" y="15308"/>
                  </a:cubicBezTo>
                  <a:cubicBezTo>
                    <a:pt x="20108" y="15313"/>
                    <a:pt x="19935" y="15316"/>
                    <a:pt x="19762" y="15316"/>
                  </a:cubicBezTo>
                  <a:cubicBezTo>
                    <a:pt x="19181" y="15316"/>
                    <a:pt x="18600" y="15285"/>
                    <a:pt x="18029" y="15222"/>
                  </a:cubicBezTo>
                  <a:lnTo>
                    <a:pt x="17914" y="15208"/>
                  </a:lnTo>
                  <a:cubicBezTo>
                    <a:pt x="16671" y="15065"/>
                    <a:pt x="15445" y="14771"/>
                    <a:pt x="14267" y="14338"/>
                  </a:cubicBezTo>
                  <a:cubicBezTo>
                    <a:pt x="13152" y="13923"/>
                    <a:pt x="12089" y="13388"/>
                    <a:pt x="11104" y="12742"/>
                  </a:cubicBezTo>
                  <a:lnTo>
                    <a:pt x="11006" y="12678"/>
                  </a:lnTo>
                  <a:cubicBezTo>
                    <a:pt x="10385" y="12266"/>
                    <a:pt x="9783" y="11806"/>
                    <a:pt x="9221" y="11307"/>
                  </a:cubicBezTo>
                  <a:cubicBezTo>
                    <a:pt x="8356" y="10537"/>
                    <a:pt x="7576" y="9682"/>
                    <a:pt x="6901" y="8760"/>
                  </a:cubicBezTo>
                  <a:lnTo>
                    <a:pt x="8569" y="4595"/>
                  </a:lnTo>
                  <a:cubicBezTo>
                    <a:pt x="8832" y="3941"/>
                    <a:pt x="9364" y="3478"/>
                    <a:pt x="9989" y="3288"/>
                  </a:cubicBezTo>
                  <a:cubicBezTo>
                    <a:pt x="10029" y="3275"/>
                    <a:pt x="10067" y="3265"/>
                    <a:pt x="10107" y="3257"/>
                  </a:cubicBezTo>
                  <a:cubicBezTo>
                    <a:pt x="10277" y="3213"/>
                    <a:pt x="10454" y="3192"/>
                    <a:pt x="10633" y="3192"/>
                  </a:cubicBezTo>
                  <a:close/>
                  <a:moveTo>
                    <a:pt x="9187" y="11670"/>
                  </a:moveTo>
                  <a:cubicBezTo>
                    <a:pt x="9205" y="11686"/>
                    <a:pt x="9222" y="11701"/>
                    <a:pt x="9242" y="11716"/>
                  </a:cubicBezTo>
                  <a:cubicBezTo>
                    <a:pt x="9339" y="11799"/>
                    <a:pt x="9438" y="11880"/>
                    <a:pt x="9538" y="11961"/>
                  </a:cubicBezTo>
                  <a:cubicBezTo>
                    <a:pt x="9682" y="12082"/>
                    <a:pt x="9830" y="12197"/>
                    <a:pt x="9981" y="12312"/>
                  </a:cubicBezTo>
                  <a:cubicBezTo>
                    <a:pt x="10100" y="12403"/>
                    <a:pt x="10222" y="12494"/>
                    <a:pt x="10347" y="12580"/>
                  </a:cubicBezTo>
                  <a:cubicBezTo>
                    <a:pt x="10355" y="12587"/>
                    <a:pt x="10364" y="12594"/>
                    <a:pt x="10372" y="12600"/>
                  </a:cubicBezTo>
                  <a:cubicBezTo>
                    <a:pt x="10482" y="12678"/>
                    <a:pt x="10590" y="12752"/>
                    <a:pt x="10699" y="12827"/>
                  </a:cubicBezTo>
                  <a:cubicBezTo>
                    <a:pt x="10716" y="12837"/>
                    <a:pt x="10730" y="12848"/>
                    <a:pt x="10746" y="12858"/>
                  </a:cubicBezTo>
                  <a:lnTo>
                    <a:pt x="9673" y="15821"/>
                  </a:lnTo>
                  <a:lnTo>
                    <a:pt x="9572" y="16096"/>
                  </a:lnTo>
                  <a:lnTo>
                    <a:pt x="9063" y="17498"/>
                  </a:lnTo>
                  <a:lnTo>
                    <a:pt x="7306" y="16861"/>
                  </a:lnTo>
                  <a:lnTo>
                    <a:pt x="7814" y="15459"/>
                  </a:lnTo>
                  <a:lnTo>
                    <a:pt x="7915" y="15184"/>
                  </a:lnTo>
                  <a:lnTo>
                    <a:pt x="9187" y="11670"/>
                  </a:lnTo>
                  <a:close/>
                  <a:moveTo>
                    <a:pt x="6871" y="15166"/>
                  </a:moveTo>
                  <a:cubicBezTo>
                    <a:pt x="6953" y="15166"/>
                    <a:pt x="7036" y="15180"/>
                    <a:pt x="7118" y="15208"/>
                  </a:cubicBezTo>
                  <a:lnTo>
                    <a:pt x="7536" y="15360"/>
                  </a:lnTo>
                  <a:lnTo>
                    <a:pt x="7027" y="16761"/>
                  </a:lnTo>
                  <a:lnTo>
                    <a:pt x="6851" y="16697"/>
                  </a:lnTo>
                  <a:cubicBezTo>
                    <a:pt x="6791" y="16676"/>
                    <a:pt x="6730" y="16665"/>
                    <a:pt x="6669" y="16665"/>
                  </a:cubicBezTo>
                  <a:cubicBezTo>
                    <a:pt x="6448" y="16665"/>
                    <a:pt x="6239" y="16802"/>
                    <a:pt x="6160" y="17021"/>
                  </a:cubicBezTo>
                  <a:lnTo>
                    <a:pt x="5869" y="17825"/>
                  </a:lnTo>
                  <a:lnTo>
                    <a:pt x="5375" y="17647"/>
                  </a:lnTo>
                  <a:lnTo>
                    <a:pt x="6204" y="15616"/>
                  </a:lnTo>
                  <a:cubicBezTo>
                    <a:pt x="6239" y="15528"/>
                    <a:pt x="6289" y="15452"/>
                    <a:pt x="6352" y="15388"/>
                  </a:cubicBezTo>
                  <a:cubicBezTo>
                    <a:pt x="6357" y="15381"/>
                    <a:pt x="6364" y="15374"/>
                    <a:pt x="6372" y="15369"/>
                  </a:cubicBezTo>
                  <a:cubicBezTo>
                    <a:pt x="6376" y="15361"/>
                    <a:pt x="6383" y="15356"/>
                    <a:pt x="6389" y="15350"/>
                  </a:cubicBezTo>
                  <a:cubicBezTo>
                    <a:pt x="6428" y="15315"/>
                    <a:pt x="6472" y="15283"/>
                    <a:pt x="6516" y="15258"/>
                  </a:cubicBezTo>
                  <a:cubicBezTo>
                    <a:pt x="6546" y="15241"/>
                    <a:pt x="6579" y="15227"/>
                    <a:pt x="6613" y="15214"/>
                  </a:cubicBezTo>
                  <a:cubicBezTo>
                    <a:pt x="6644" y="15201"/>
                    <a:pt x="6678" y="15191"/>
                    <a:pt x="6712" y="15184"/>
                  </a:cubicBezTo>
                  <a:cubicBezTo>
                    <a:pt x="6764" y="15172"/>
                    <a:pt x="6817" y="15166"/>
                    <a:pt x="6871" y="15166"/>
                  </a:cubicBezTo>
                  <a:close/>
                  <a:moveTo>
                    <a:pt x="10997" y="13026"/>
                  </a:moveTo>
                  <a:cubicBezTo>
                    <a:pt x="11984" y="13668"/>
                    <a:pt x="13049" y="14200"/>
                    <a:pt x="14162" y="14615"/>
                  </a:cubicBezTo>
                  <a:cubicBezTo>
                    <a:pt x="15342" y="15051"/>
                    <a:pt x="16567" y="15346"/>
                    <a:pt x="17808" y="15495"/>
                  </a:cubicBezTo>
                  <a:lnTo>
                    <a:pt x="16761" y="18387"/>
                  </a:lnTo>
                  <a:lnTo>
                    <a:pt x="9949" y="15921"/>
                  </a:lnTo>
                  <a:lnTo>
                    <a:pt x="10997" y="13026"/>
                  </a:lnTo>
                  <a:close/>
                  <a:moveTo>
                    <a:pt x="6671" y="16962"/>
                  </a:moveTo>
                  <a:cubicBezTo>
                    <a:pt x="6699" y="16962"/>
                    <a:pt x="6726" y="16967"/>
                    <a:pt x="6755" y="16979"/>
                  </a:cubicBezTo>
                  <a:lnTo>
                    <a:pt x="6928" y="17040"/>
                  </a:lnTo>
                  <a:lnTo>
                    <a:pt x="7205" y="17142"/>
                  </a:lnTo>
                  <a:lnTo>
                    <a:pt x="8964" y="17777"/>
                  </a:lnTo>
                  <a:lnTo>
                    <a:pt x="9241" y="17877"/>
                  </a:lnTo>
                  <a:lnTo>
                    <a:pt x="9418" y="17941"/>
                  </a:lnTo>
                  <a:cubicBezTo>
                    <a:pt x="9545" y="17988"/>
                    <a:pt x="9609" y="18129"/>
                    <a:pt x="9562" y="18254"/>
                  </a:cubicBezTo>
                  <a:lnTo>
                    <a:pt x="9271" y="19059"/>
                  </a:lnTo>
                  <a:lnTo>
                    <a:pt x="9171" y="19337"/>
                  </a:lnTo>
                  <a:lnTo>
                    <a:pt x="8917" y="20038"/>
                  </a:lnTo>
                  <a:cubicBezTo>
                    <a:pt x="8882" y="20136"/>
                    <a:pt x="8787" y="20199"/>
                    <a:pt x="8689" y="20199"/>
                  </a:cubicBezTo>
                  <a:cubicBezTo>
                    <a:pt x="8662" y="20199"/>
                    <a:pt x="8634" y="20195"/>
                    <a:pt x="8608" y="20184"/>
                  </a:cubicBezTo>
                  <a:lnTo>
                    <a:pt x="8430" y="20121"/>
                  </a:lnTo>
                  <a:lnTo>
                    <a:pt x="8153" y="20020"/>
                  </a:lnTo>
                  <a:lnTo>
                    <a:pt x="6396" y="19382"/>
                  </a:lnTo>
                  <a:lnTo>
                    <a:pt x="6117" y="19283"/>
                  </a:lnTo>
                  <a:lnTo>
                    <a:pt x="5943" y="19219"/>
                  </a:lnTo>
                  <a:cubicBezTo>
                    <a:pt x="5815" y="19174"/>
                    <a:pt x="5751" y="19033"/>
                    <a:pt x="5797" y="18905"/>
                  </a:cubicBezTo>
                  <a:lnTo>
                    <a:pt x="6049" y="18204"/>
                  </a:lnTo>
                  <a:lnTo>
                    <a:pt x="6149" y="17927"/>
                  </a:lnTo>
                  <a:lnTo>
                    <a:pt x="6440" y="17123"/>
                  </a:lnTo>
                  <a:cubicBezTo>
                    <a:pt x="6478" y="17024"/>
                    <a:pt x="6572" y="16962"/>
                    <a:pt x="6671" y="16962"/>
                  </a:cubicBezTo>
                  <a:close/>
                  <a:moveTo>
                    <a:pt x="18115" y="15530"/>
                  </a:moveTo>
                  <a:cubicBezTo>
                    <a:pt x="18157" y="15533"/>
                    <a:pt x="18200" y="15539"/>
                    <a:pt x="18242" y="15540"/>
                  </a:cubicBezTo>
                  <a:cubicBezTo>
                    <a:pt x="18336" y="15550"/>
                    <a:pt x="18428" y="15559"/>
                    <a:pt x="18522" y="15566"/>
                  </a:cubicBezTo>
                  <a:cubicBezTo>
                    <a:pt x="18660" y="15576"/>
                    <a:pt x="18796" y="15584"/>
                    <a:pt x="18934" y="15591"/>
                  </a:cubicBezTo>
                  <a:cubicBezTo>
                    <a:pt x="19215" y="15606"/>
                    <a:pt x="19497" y="15613"/>
                    <a:pt x="19777" y="15613"/>
                  </a:cubicBezTo>
                  <a:cubicBezTo>
                    <a:pt x="19876" y="15613"/>
                    <a:pt x="19974" y="15611"/>
                    <a:pt x="20074" y="15610"/>
                  </a:cubicBezTo>
                  <a:lnTo>
                    <a:pt x="20074" y="15610"/>
                  </a:lnTo>
                  <a:lnTo>
                    <a:pt x="18799" y="19127"/>
                  </a:lnTo>
                  <a:lnTo>
                    <a:pt x="18699" y="19404"/>
                  </a:lnTo>
                  <a:lnTo>
                    <a:pt x="18191" y="20806"/>
                  </a:lnTo>
                  <a:lnTo>
                    <a:pt x="16433" y="20169"/>
                  </a:lnTo>
                  <a:lnTo>
                    <a:pt x="16942" y="18766"/>
                  </a:lnTo>
                  <a:lnTo>
                    <a:pt x="17043" y="18491"/>
                  </a:lnTo>
                  <a:lnTo>
                    <a:pt x="18115" y="15530"/>
                  </a:lnTo>
                  <a:close/>
                  <a:moveTo>
                    <a:pt x="9851" y="16198"/>
                  </a:moveTo>
                  <a:lnTo>
                    <a:pt x="16662" y="18664"/>
                  </a:lnTo>
                  <a:lnTo>
                    <a:pt x="16155" y="20067"/>
                  </a:lnTo>
                  <a:lnTo>
                    <a:pt x="15978" y="20004"/>
                  </a:lnTo>
                  <a:cubicBezTo>
                    <a:pt x="15918" y="19982"/>
                    <a:pt x="15856" y="19972"/>
                    <a:pt x="15795" y="19972"/>
                  </a:cubicBezTo>
                  <a:cubicBezTo>
                    <a:pt x="15574" y="19972"/>
                    <a:pt x="15365" y="20108"/>
                    <a:pt x="15285" y="20326"/>
                  </a:cubicBezTo>
                  <a:lnTo>
                    <a:pt x="14994" y="21131"/>
                  </a:lnTo>
                  <a:lnTo>
                    <a:pt x="9552" y="19159"/>
                  </a:lnTo>
                  <a:lnTo>
                    <a:pt x="9843" y="18356"/>
                  </a:lnTo>
                  <a:cubicBezTo>
                    <a:pt x="9944" y="18076"/>
                    <a:pt x="9797" y="17764"/>
                    <a:pt x="9519" y="17663"/>
                  </a:cubicBezTo>
                  <a:lnTo>
                    <a:pt x="9342" y="17599"/>
                  </a:lnTo>
                  <a:lnTo>
                    <a:pt x="9851" y="16198"/>
                  </a:lnTo>
                  <a:close/>
                  <a:moveTo>
                    <a:pt x="6291" y="19662"/>
                  </a:moveTo>
                  <a:lnTo>
                    <a:pt x="8050" y="20298"/>
                  </a:lnTo>
                  <a:lnTo>
                    <a:pt x="7436" y="21993"/>
                  </a:lnTo>
                  <a:cubicBezTo>
                    <a:pt x="7298" y="22373"/>
                    <a:pt x="6938" y="22610"/>
                    <a:pt x="6555" y="22610"/>
                  </a:cubicBezTo>
                  <a:cubicBezTo>
                    <a:pt x="6450" y="22610"/>
                    <a:pt x="6343" y="22592"/>
                    <a:pt x="6238" y="22554"/>
                  </a:cubicBezTo>
                  <a:cubicBezTo>
                    <a:pt x="5754" y="22378"/>
                    <a:pt x="5501" y="21841"/>
                    <a:pt x="5677" y="21356"/>
                  </a:cubicBezTo>
                  <a:lnTo>
                    <a:pt x="6291" y="19662"/>
                  </a:lnTo>
                  <a:close/>
                  <a:moveTo>
                    <a:pt x="18979" y="19503"/>
                  </a:moveTo>
                  <a:lnTo>
                    <a:pt x="19395" y="19655"/>
                  </a:lnTo>
                  <a:cubicBezTo>
                    <a:pt x="19761" y="19787"/>
                    <a:pt x="19956" y="20183"/>
                    <a:pt x="19840" y="20554"/>
                  </a:cubicBezTo>
                  <a:lnTo>
                    <a:pt x="19174" y="22645"/>
                  </a:lnTo>
                  <a:lnTo>
                    <a:pt x="18677" y="22466"/>
                  </a:lnTo>
                  <a:lnTo>
                    <a:pt x="18968" y="21661"/>
                  </a:lnTo>
                  <a:cubicBezTo>
                    <a:pt x="19016" y="21526"/>
                    <a:pt x="19010" y="21380"/>
                    <a:pt x="18948" y="21248"/>
                  </a:cubicBezTo>
                  <a:cubicBezTo>
                    <a:pt x="18888" y="21117"/>
                    <a:pt x="18779" y="21018"/>
                    <a:pt x="18644" y="20970"/>
                  </a:cubicBezTo>
                  <a:lnTo>
                    <a:pt x="18469" y="20906"/>
                  </a:lnTo>
                  <a:lnTo>
                    <a:pt x="18979" y="19503"/>
                  </a:lnTo>
                  <a:close/>
                  <a:moveTo>
                    <a:pt x="15798" y="20269"/>
                  </a:moveTo>
                  <a:cubicBezTo>
                    <a:pt x="15824" y="20269"/>
                    <a:pt x="15852" y="20273"/>
                    <a:pt x="15878" y="20282"/>
                  </a:cubicBezTo>
                  <a:lnTo>
                    <a:pt x="16053" y="20346"/>
                  </a:lnTo>
                  <a:lnTo>
                    <a:pt x="16333" y="20447"/>
                  </a:lnTo>
                  <a:lnTo>
                    <a:pt x="18092" y="21085"/>
                  </a:lnTo>
                  <a:lnTo>
                    <a:pt x="18369" y="21184"/>
                  </a:lnTo>
                  <a:lnTo>
                    <a:pt x="18542" y="21248"/>
                  </a:lnTo>
                  <a:cubicBezTo>
                    <a:pt x="18601" y="21271"/>
                    <a:pt x="18653" y="21316"/>
                    <a:pt x="18680" y="21374"/>
                  </a:cubicBezTo>
                  <a:cubicBezTo>
                    <a:pt x="18707" y="21434"/>
                    <a:pt x="18711" y="21499"/>
                    <a:pt x="18690" y="21560"/>
                  </a:cubicBezTo>
                  <a:lnTo>
                    <a:pt x="18398" y="22367"/>
                  </a:lnTo>
                  <a:lnTo>
                    <a:pt x="18299" y="22643"/>
                  </a:lnTo>
                  <a:lnTo>
                    <a:pt x="18045" y="23343"/>
                  </a:lnTo>
                  <a:cubicBezTo>
                    <a:pt x="18009" y="23443"/>
                    <a:pt x="17914" y="23505"/>
                    <a:pt x="17813" y="23505"/>
                  </a:cubicBezTo>
                  <a:cubicBezTo>
                    <a:pt x="17786" y="23505"/>
                    <a:pt x="17758" y="23500"/>
                    <a:pt x="17731" y="23491"/>
                  </a:cubicBezTo>
                  <a:lnTo>
                    <a:pt x="17557" y="23427"/>
                  </a:lnTo>
                  <a:lnTo>
                    <a:pt x="17278" y="23328"/>
                  </a:lnTo>
                  <a:lnTo>
                    <a:pt x="15523" y="22689"/>
                  </a:lnTo>
                  <a:lnTo>
                    <a:pt x="15245" y="22588"/>
                  </a:lnTo>
                  <a:lnTo>
                    <a:pt x="15068" y="22524"/>
                  </a:lnTo>
                  <a:cubicBezTo>
                    <a:pt x="15007" y="22503"/>
                    <a:pt x="14958" y="22459"/>
                    <a:pt x="14930" y="22399"/>
                  </a:cubicBezTo>
                  <a:cubicBezTo>
                    <a:pt x="14903" y="22340"/>
                    <a:pt x="14900" y="22274"/>
                    <a:pt x="14923" y="22213"/>
                  </a:cubicBezTo>
                  <a:lnTo>
                    <a:pt x="15177" y="21512"/>
                  </a:lnTo>
                  <a:lnTo>
                    <a:pt x="15276" y="21234"/>
                  </a:lnTo>
                  <a:lnTo>
                    <a:pt x="15567" y="20430"/>
                  </a:lnTo>
                  <a:cubicBezTo>
                    <a:pt x="15603" y="20330"/>
                    <a:pt x="15697" y="20269"/>
                    <a:pt x="15798" y="20269"/>
                  </a:cubicBezTo>
                  <a:close/>
                  <a:moveTo>
                    <a:pt x="15417" y="22970"/>
                  </a:moveTo>
                  <a:lnTo>
                    <a:pt x="17176" y="23606"/>
                  </a:lnTo>
                  <a:lnTo>
                    <a:pt x="16561" y="25300"/>
                  </a:lnTo>
                  <a:cubicBezTo>
                    <a:pt x="16476" y="25534"/>
                    <a:pt x="16304" y="25722"/>
                    <a:pt x="16077" y="25828"/>
                  </a:cubicBezTo>
                  <a:cubicBezTo>
                    <a:pt x="15951" y="25887"/>
                    <a:pt x="15816" y="25917"/>
                    <a:pt x="15680" y="25917"/>
                  </a:cubicBezTo>
                  <a:cubicBezTo>
                    <a:pt x="15573" y="25917"/>
                    <a:pt x="15466" y="25898"/>
                    <a:pt x="15363" y="25861"/>
                  </a:cubicBezTo>
                  <a:cubicBezTo>
                    <a:pt x="15129" y="25776"/>
                    <a:pt x="14940" y="25605"/>
                    <a:pt x="14835" y="25378"/>
                  </a:cubicBezTo>
                  <a:cubicBezTo>
                    <a:pt x="14728" y="25152"/>
                    <a:pt x="14717" y="24897"/>
                    <a:pt x="14802" y="24662"/>
                  </a:cubicBezTo>
                  <a:lnTo>
                    <a:pt x="15417" y="22970"/>
                  </a:lnTo>
                  <a:close/>
                  <a:moveTo>
                    <a:pt x="1629" y="27816"/>
                  </a:moveTo>
                  <a:cubicBezTo>
                    <a:pt x="1666" y="27830"/>
                    <a:pt x="1703" y="27844"/>
                    <a:pt x="1743" y="27858"/>
                  </a:cubicBezTo>
                  <a:lnTo>
                    <a:pt x="3924" y="28649"/>
                  </a:lnTo>
                  <a:lnTo>
                    <a:pt x="3648" y="29412"/>
                  </a:lnTo>
                  <a:cubicBezTo>
                    <a:pt x="3581" y="29602"/>
                    <a:pt x="3400" y="29721"/>
                    <a:pt x="3209" y="29721"/>
                  </a:cubicBezTo>
                  <a:cubicBezTo>
                    <a:pt x="3156" y="29721"/>
                    <a:pt x="3102" y="29712"/>
                    <a:pt x="3049" y="29693"/>
                  </a:cubicBezTo>
                  <a:lnTo>
                    <a:pt x="1634" y="29179"/>
                  </a:lnTo>
                  <a:cubicBezTo>
                    <a:pt x="1509" y="29133"/>
                    <a:pt x="1407" y="29037"/>
                    <a:pt x="1360" y="28912"/>
                  </a:cubicBezTo>
                  <a:cubicBezTo>
                    <a:pt x="1317" y="28807"/>
                    <a:pt x="1313" y="28687"/>
                    <a:pt x="1353" y="28581"/>
                  </a:cubicBezTo>
                  <a:lnTo>
                    <a:pt x="1629" y="27816"/>
                  </a:lnTo>
                  <a:close/>
                  <a:moveTo>
                    <a:pt x="5261" y="17917"/>
                  </a:moveTo>
                  <a:lnTo>
                    <a:pt x="5768" y="18104"/>
                  </a:lnTo>
                  <a:lnTo>
                    <a:pt x="5514" y="18806"/>
                  </a:lnTo>
                  <a:cubicBezTo>
                    <a:pt x="5413" y="19084"/>
                    <a:pt x="5558" y="19396"/>
                    <a:pt x="5836" y="19499"/>
                  </a:cubicBezTo>
                  <a:lnTo>
                    <a:pt x="6012" y="19563"/>
                  </a:lnTo>
                  <a:lnTo>
                    <a:pt x="5399" y="21255"/>
                  </a:lnTo>
                  <a:cubicBezTo>
                    <a:pt x="5168" y="21894"/>
                    <a:pt x="5498" y="22601"/>
                    <a:pt x="6134" y="22831"/>
                  </a:cubicBezTo>
                  <a:cubicBezTo>
                    <a:pt x="6274" y="22881"/>
                    <a:pt x="6414" y="22906"/>
                    <a:pt x="6553" y="22906"/>
                  </a:cubicBezTo>
                  <a:cubicBezTo>
                    <a:pt x="7057" y="22906"/>
                    <a:pt x="7530" y="22595"/>
                    <a:pt x="7713" y="22093"/>
                  </a:cubicBezTo>
                  <a:lnTo>
                    <a:pt x="8327" y="20400"/>
                  </a:lnTo>
                  <a:lnTo>
                    <a:pt x="8504" y="20464"/>
                  </a:lnTo>
                  <a:cubicBezTo>
                    <a:pt x="8565" y="20485"/>
                    <a:pt x="8626" y="20495"/>
                    <a:pt x="8687" y="20495"/>
                  </a:cubicBezTo>
                  <a:cubicBezTo>
                    <a:pt x="8907" y="20495"/>
                    <a:pt x="9116" y="20359"/>
                    <a:pt x="9194" y="20138"/>
                  </a:cubicBezTo>
                  <a:lnTo>
                    <a:pt x="9448" y="19436"/>
                  </a:lnTo>
                  <a:lnTo>
                    <a:pt x="14893" y="21410"/>
                  </a:lnTo>
                  <a:lnTo>
                    <a:pt x="14639" y="22111"/>
                  </a:lnTo>
                  <a:cubicBezTo>
                    <a:pt x="14591" y="22245"/>
                    <a:pt x="14596" y="22391"/>
                    <a:pt x="14659" y="22524"/>
                  </a:cubicBezTo>
                  <a:cubicBezTo>
                    <a:pt x="14718" y="22653"/>
                    <a:pt x="14828" y="22753"/>
                    <a:pt x="14963" y="22803"/>
                  </a:cubicBezTo>
                  <a:lnTo>
                    <a:pt x="15139" y="22866"/>
                  </a:lnTo>
                  <a:lnTo>
                    <a:pt x="14524" y="24560"/>
                  </a:lnTo>
                  <a:cubicBezTo>
                    <a:pt x="14412" y="24868"/>
                    <a:pt x="14429" y="25203"/>
                    <a:pt x="14566" y="25500"/>
                  </a:cubicBezTo>
                  <a:cubicBezTo>
                    <a:pt x="14704" y="25798"/>
                    <a:pt x="14953" y="26024"/>
                    <a:pt x="15262" y="26136"/>
                  </a:cubicBezTo>
                  <a:cubicBezTo>
                    <a:pt x="15398" y="26186"/>
                    <a:pt x="15540" y="26210"/>
                    <a:pt x="15682" y="26210"/>
                  </a:cubicBezTo>
                  <a:cubicBezTo>
                    <a:pt x="15860" y="26210"/>
                    <a:pt x="16040" y="26172"/>
                    <a:pt x="16205" y="26094"/>
                  </a:cubicBezTo>
                  <a:cubicBezTo>
                    <a:pt x="16502" y="25954"/>
                    <a:pt x="16729" y="25706"/>
                    <a:pt x="16840" y="25399"/>
                  </a:cubicBezTo>
                  <a:lnTo>
                    <a:pt x="17454" y="23704"/>
                  </a:lnTo>
                  <a:lnTo>
                    <a:pt x="17630" y="23768"/>
                  </a:lnTo>
                  <a:cubicBezTo>
                    <a:pt x="17690" y="23789"/>
                    <a:pt x="17750" y="23801"/>
                    <a:pt x="17812" y="23801"/>
                  </a:cubicBezTo>
                  <a:cubicBezTo>
                    <a:pt x="18032" y="23801"/>
                    <a:pt x="18242" y="23663"/>
                    <a:pt x="18322" y="23443"/>
                  </a:cubicBezTo>
                  <a:lnTo>
                    <a:pt x="18576" y="22743"/>
                  </a:lnTo>
                  <a:lnTo>
                    <a:pt x="19081" y="22923"/>
                  </a:lnTo>
                  <a:lnTo>
                    <a:pt x="16969" y="29558"/>
                  </a:lnTo>
                  <a:cubicBezTo>
                    <a:pt x="16909" y="29745"/>
                    <a:pt x="16780" y="29899"/>
                    <a:pt x="16600" y="29987"/>
                  </a:cubicBezTo>
                  <a:cubicBezTo>
                    <a:pt x="16498" y="30036"/>
                    <a:pt x="16388" y="30062"/>
                    <a:pt x="16278" y="30062"/>
                  </a:cubicBezTo>
                  <a:cubicBezTo>
                    <a:pt x="16196" y="30062"/>
                    <a:pt x="16114" y="30048"/>
                    <a:pt x="16035" y="30019"/>
                  </a:cubicBezTo>
                  <a:lnTo>
                    <a:pt x="3056" y="25316"/>
                  </a:lnTo>
                  <a:cubicBezTo>
                    <a:pt x="2869" y="25249"/>
                    <a:pt x="2724" y="25111"/>
                    <a:pt x="2642" y="24931"/>
                  </a:cubicBezTo>
                  <a:cubicBezTo>
                    <a:pt x="2561" y="24749"/>
                    <a:pt x="2559" y="24547"/>
                    <a:pt x="2633" y="24363"/>
                  </a:cubicBezTo>
                  <a:lnTo>
                    <a:pt x="5261" y="17917"/>
                  </a:lnTo>
                  <a:close/>
                  <a:moveTo>
                    <a:pt x="6778" y="9085"/>
                  </a:moveTo>
                  <a:cubicBezTo>
                    <a:pt x="7418" y="9938"/>
                    <a:pt x="8149" y="10736"/>
                    <a:pt x="8953" y="11460"/>
                  </a:cubicBezTo>
                  <a:lnTo>
                    <a:pt x="7642" y="15085"/>
                  </a:lnTo>
                  <a:lnTo>
                    <a:pt x="7223" y="14934"/>
                  </a:lnTo>
                  <a:cubicBezTo>
                    <a:pt x="7108" y="14892"/>
                    <a:pt x="6990" y="14872"/>
                    <a:pt x="6874" y="14872"/>
                  </a:cubicBezTo>
                  <a:cubicBezTo>
                    <a:pt x="6471" y="14872"/>
                    <a:pt x="6094" y="15113"/>
                    <a:pt x="5934" y="15506"/>
                  </a:cubicBezTo>
                  <a:lnTo>
                    <a:pt x="4989" y="17823"/>
                  </a:lnTo>
                  <a:lnTo>
                    <a:pt x="4990" y="17823"/>
                  </a:lnTo>
                  <a:lnTo>
                    <a:pt x="2365" y="24258"/>
                  </a:lnTo>
                  <a:cubicBezTo>
                    <a:pt x="2258" y="24518"/>
                    <a:pt x="2264" y="24802"/>
                    <a:pt x="2378" y="25057"/>
                  </a:cubicBezTo>
                  <a:cubicBezTo>
                    <a:pt x="2490" y="25313"/>
                    <a:pt x="2697" y="25506"/>
                    <a:pt x="2961" y="25599"/>
                  </a:cubicBezTo>
                  <a:lnTo>
                    <a:pt x="15941" y="30303"/>
                  </a:lnTo>
                  <a:cubicBezTo>
                    <a:pt x="16052" y="30343"/>
                    <a:pt x="16169" y="30364"/>
                    <a:pt x="16286" y="30364"/>
                  </a:cubicBezTo>
                  <a:cubicBezTo>
                    <a:pt x="16439" y="30364"/>
                    <a:pt x="16591" y="30329"/>
                    <a:pt x="16736" y="30258"/>
                  </a:cubicBezTo>
                  <a:cubicBezTo>
                    <a:pt x="16986" y="30136"/>
                    <a:pt x="17172" y="29921"/>
                    <a:pt x="17257" y="29653"/>
                  </a:cubicBezTo>
                  <a:lnTo>
                    <a:pt x="19364" y="23031"/>
                  </a:lnTo>
                  <a:lnTo>
                    <a:pt x="20122" y="20649"/>
                  </a:lnTo>
                  <a:cubicBezTo>
                    <a:pt x="20287" y="20125"/>
                    <a:pt x="20013" y="19567"/>
                    <a:pt x="19497" y="19381"/>
                  </a:cubicBezTo>
                  <a:lnTo>
                    <a:pt x="19080" y="19230"/>
                  </a:lnTo>
                  <a:lnTo>
                    <a:pt x="20393" y="15604"/>
                  </a:lnTo>
                  <a:cubicBezTo>
                    <a:pt x="21482" y="15566"/>
                    <a:pt x="22554" y="15420"/>
                    <a:pt x="23589" y="15173"/>
                  </a:cubicBezTo>
                  <a:lnTo>
                    <a:pt x="23589" y="15173"/>
                  </a:lnTo>
                  <a:lnTo>
                    <a:pt x="18404" y="31127"/>
                  </a:lnTo>
                  <a:cubicBezTo>
                    <a:pt x="18397" y="31151"/>
                    <a:pt x="18387" y="31176"/>
                    <a:pt x="18379" y="31199"/>
                  </a:cubicBezTo>
                  <a:lnTo>
                    <a:pt x="18376" y="31209"/>
                  </a:lnTo>
                  <a:cubicBezTo>
                    <a:pt x="18305" y="31401"/>
                    <a:pt x="18210" y="31578"/>
                    <a:pt x="18096" y="31736"/>
                  </a:cubicBezTo>
                  <a:cubicBezTo>
                    <a:pt x="17669" y="32330"/>
                    <a:pt x="16982" y="32665"/>
                    <a:pt x="16277" y="32665"/>
                  </a:cubicBezTo>
                  <a:cubicBezTo>
                    <a:pt x="16160" y="32665"/>
                    <a:pt x="16042" y="32656"/>
                    <a:pt x="15925" y="32637"/>
                  </a:cubicBezTo>
                  <a:cubicBezTo>
                    <a:pt x="15829" y="32622"/>
                    <a:pt x="15732" y="32600"/>
                    <a:pt x="15637" y="32572"/>
                  </a:cubicBezTo>
                  <a:cubicBezTo>
                    <a:pt x="15597" y="32561"/>
                    <a:pt x="15560" y="32548"/>
                    <a:pt x="15522" y="32534"/>
                  </a:cubicBezTo>
                  <a:lnTo>
                    <a:pt x="13338" y="31744"/>
                  </a:lnTo>
                  <a:lnTo>
                    <a:pt x="13062" y="31642"/>
                  </a:lnTo>
                  <a:lnTo>
                    <a:pt x="4307" y="28473"/>
                  </a:lnTo>
                  <a:lnTo>
                    <a:pt x="4030" y="28372"/>
                  </a:lnTo>
                  <a:lnTo>
                    <a:pt x="1850" y="27581"/>
                  </a:lnTo>
                  <a:cubicBezTo>
                    <a:pt x="1810" y="27567"/>
                    <a:pt x="1773" y="27553"/>
                    <a:pt x="1736" y="27537"/>
                  </a:cubicBezTo>
                  <a:cubicBezTo>
                    <a:pt x="1644" y="27499"/>
                    <a:pt x="1554" y="27454"/>
                    <a:pt x="1470" y="27404"/>
                  </a:cubicBezTo>
                  <a:cubicBezTo>
                    <a:pt x="1076" y="27173"/>
                    <a:pt x="765" y="26822"/>
                    <a:pt x="573" y="26396"/>
                  </a:cubicBezTo>
                  <a:cubicBezTo>
                    <a:pt x="323" y="25839"/>
                    <a:pt x="311" y="25220"/>
                    <a:pt x="538" y="24654"/>
                  </a:cubicBezTo>
                  <a:lnTo>
                    <a:pt x="6778" y="9085"/>
                  </a:lnTo>
                  <a:close/>
                  <a:moveTo>
                    <a:pt x="13238" y="32021"/>
                  </a:moveTo>
                  <a:lnTo>
                    <a:pt x="15418" y="32810"/>
                  </a:lnTo>
                  <a:cubicBezTo>
                    <a:pt x="15458" y="32825"/>
                    <a:pt x="15496" y="32837"/>
                    <a:pt x="15536" y="32849"/>
                  </a:cubicBezTo>
                  <a:lnTo>
                    <a:pt x="15259" y="33618"/>
                  </a:lnTo>
                  <a:cubicBezTo>
                    <a:pt x="15220" y="33725"/>
                    <a:pt x="15141" y="33813"/>
                    <a:pt x="15039" y="33868"/>
                  </a:cubicBezTo>
                  <a:cubicBezTo>
                    <a:pt x="14971" y="33906"/>
                    <a:pt x="14895" y="33925"/>
                    <a:pt x="14818" y="33925"/>
                  </a:cubicBezTo>
                  <a:cubicBezTo>
                    <a:pt x="14764" y="33925"/>
                    <a:pt x="14710" y="33915"/>
                    <a:pt x="14657" y="33897"/>
                  </a:cubicBezTo>
                  <a:lnTo>
                    <a:pt x="13240" y="33383"/>
                  </a:lnTo>
                  <a:cubicBezTo>
                    <a:pt x="13124" y="33340"/>
                    <a:pt x="13030" y="33256"/>
                    <a:pt x="12978" y="33141"/>
                  </a:cubicBezTo>
                  <a:cubicBezTo>
                    <a:pt x="12925" y="33031"/>
                    <a:pt x="12920" y="32903"/>
                    <a:pt x="12962" y="32783"/>
                  </a:cubicBezTo>
                  <a:lnTo>
                    <a:pt x="13238" y="32021"/>
                  </a:lnTo>
                  <a:close/>
                  <a:moveTo>
                    <a:pt x="18393" y="1"/>
                  </a:moveTo>
                  <a:cubicBezTo>
                    <a:pt x="16991" y="1"/>
                    <a:pt x="15580" y="859"/>
                    <a:pt x="14622" y="2295"/>
                  </a:cubicBezTo>
                  <a:cubicBezTo>
                    <a:pt x="14332" y="2727"/>
                    <a:pt x="14091" y="3203"/>
                    <a:pt x="13906" y="3712"/>
                  </a:cubicBezTo>
                  <a:cubicBezTo>
                    <a:pt x="13885" y="3775"/>
                    <a:pt x="13864" y="3836"/>
                    <a:pt x="13842" y="3897"/>
                  </a:cubicBezTo>
                  <a:lnTo>
                    <a:pt x="11505" y="3051"/>
                  </a:lnTo>
                  <a:cubicBezTo>
                    <a:pt x="11218" y="2946"/>
                    <a:pt x="10924" y="2896"/>
                    <a:pt x="10635" y="2896"/>
                  </a:cubicBezTo>
                  <a:cubicBezTo>
                    <a:pt x="9631" y="2896"/>
                    <a:pt x="8692" y="3498"/>
                    <a:pt x="8295" y="4487"/>
                  </a:cubicBezTo>
                  <a:lnTo>
                    <a:pt x="6565" y="8802"/>
                  </a:lnTo>
                  <a:lnTo>
                    <a:pt x="6566" y="8804"/>
                  </a:lnTo>
                  <a:lnTo>
                    <a:pt x="259" y="24540"/>
                  </a:lnTo>
                  <a:cubicBezTo>
                    <a:pt x="1" y="25182"/>
                    <a:pt x="15" y="25883"/>
                    <a:pt x="298" y="26515"/>
                  </a:cubicBezTo>
                  <a:cubicBezTo>
                    <a:pt x="522" y="27018"/>
                    <a:pt x="894" y="27422"/>
                    <a:pt x="1363" y="27685"/>
                  </a:cubicBezTo>
                  <a:lnTo>
                    <a:pt x="1076" y="28480"/>
                  </a:lnTo>
                  <a:cubicBezTo>
                    <a:pt x="1012" y="28658"/>
                    <a:pt x="1015" y="28852"/>
                    <a:pt x="1086" y="29023"/>
                  </a:cubicBezTo>
                  <a:cubicBezTo>
                    <a:pt x="1164" y="29226"/>
                    <a:pt x="1327" y="29385"/>
                    <a:pt x="1534" y="29460"/>
                  </a:cubicBezTo>
                  <a:lnTo>
                    <a:pt x="2951" y="29972"/>
                  </a:lnTo>
                  <a:cubicBezTo>
                    <a:pt x="3036" y="30005"/>
                    <a:pt x="3123" y="30019"/>
                    <a:pt x="3208" y="30019"/>
                  </a:cubicBezTo>
                  <a:cubicBezTo>
                    <a:pt x="3521" y="30019"/>
                    <a:pt x="3816" y="29825"/>
                    <a:pt x="3928" y="29515"/>
                  </a:cubicBezTo>
                  <a:lnTo>
                    <a:pt x="4204" y="28751"/>
                  </a:lnTo>
                  <a:lnTo>
                    <a:pt x="12956" y="31922"/>
                  </a:lnTo>
                  <a:lnTo>
                    <a:pt x="12682" y="32684"/>
                  </a:lnTo>
                  <a:cubicBezTo>
                    <a:pt x="12540" y="33082"/>
                    <a:pt x="12743" y="33520"/>
                    <a:pt x="13141" y="33662"/>
                  </a:cubicBezTo>
                  <a:lnTo>
                    <a:pt x="14557" y="34175"/>
                  </a:lnTo>
                  <a:cubicBezTo>
                    <a:pt x="14642" y="34208"/>
                    <a:pt x="14730" y="34222"/>
                    <a:pt x="14816" y="34222"/>
                  </a:cubicBezTo>
                  <a:cubicBezTo>
                    <a:pt x="14943" y="34222"/>
                    <a:pt x="15068" y="34190"/>
                    <a:pt x="15178" y="34129"/>
                  </a:cubicBezTo>
                  <a:cubicBezTo>
                    <a:pt x="15345" y="34041"/>
                    <a:pt x="15472" y="33897"/>
                    <a:pt x="15538" y="33718"/>
                  </a:cubicBezTo>
                  <a:lnTo>
                    <a:pt x="15824" y="32923"/>
                  </a:lnTo>
                  <a:cubicBezTo>
                    <a:pt x="15976" y="32948"/>
                    <a:pt x="16125" y="32962"/>
                    <a:pt x="16277" y="32962"/>
                  </a:cubicBezTo>
                  <a:cubicBezTo>
                    <a:pt x="17077" y="32962"/>
                    <a:pt x="17853" y="32583"/>
                    <a:pt x="18337" y="31910"/>
                  </a:cubicBezTo>
                  <a:cubicBezTo>
                    <a:pt x="18468" y="31731"/>
                    <a:pt x="18575" y="31528"/>
                    <a:pt x="18654" y="31314"/>
                  </a:cubicBezTo>
                  <a:lnTo>
                    <a:pt x="18657" y="31301"/>
                  </a:lnTo>
                  <a:cubicBezTo>
                    <a:pt x="18668" y="31271"/>
                    <a:pt x="18678" y="31243"/>
                    <a:pt x="18688" y="31216"/>
                  </a:cubicBezTo>
                  <a:lnTo>
                    <a:pt x="23921" y="15087"/>
                  </a:lnTo>
                  <a:lnTo>
                    <a:pt x="23923" y="15087"/>
                  </a:lnTo>
                  <a:lnTo>
                    <a:pt x="25357" y="10668"/>
                  </a:lnTo>
                  <a:cubicBezTo>
                    <a:pt x="25781" y="9362"/>
                    <a:pt x="25101" y="7973"/>
                    <a:pt x="23813" y="7506"/>
                  </a:cubicBezTo>
                  <a:lnTo>
                    <a:pt x="21474" y="6660"/>
                  </a:lnTo>
                  <a:cubicBezTo>
                    <a:pt x="21496" y="6600"/>
                    <a:pt x="21522" y="6538"/>
                    <a:pt x="21543" y="6477"/>
                  </a:cubicBezTo>
                  <a:cubicBezTo>
                    <a:pt x="22012" y="5183"/>
                    <a:pt x="22064" y="3820"/>
                    <a:pt x="21692" y="2643"/>
                  </a:cubicBezTo>
                  <a:cubicBezTo>
                    <a:pt x="21310" y="1436"/>
                    <a:pt x="20534" y="567"/>
                    <a:pt x="19500" y="194"/>
                  </a:cubicBezTo>
                  <a:cubicBezTo>
                    <a:pt x="19150" y="66"/>
                    <a:pt x="18775" y="1"/>
                    <a:pt x="183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" name="Google Shape;7772;p68"/>
            <p:cNvSpPr/>
            <p:nvPr/>
          </p:nvSpPr>
          <p:spPr>
            <a:xfrm>
              <a:off x="1432519" y="2504371"/>
              <a:ext cx="84506" cy="66815"/>
            </a:xfrm>
            <a:custGeom>
              <a:avLst/>
              <a:gdLst/>
              <a:ahLst/>
              <a:cxnLst/>
              <a:rect l="l" t="t" r="r" b="b"/>
              <a:pathLst>
                <a:path w="2609" h="2063" extrusionOk="0">
                  <a:moveTo>
                    <a:pt x="655" y="300"/>
                  </a:moveTo>
                  <a:lnTo>
                    <a:pt x="2292" y="894"/>
                  </a:lnTo>
                  <a:lnTo>
                    <a:pt x="2302" y="915"/>
                  </a:lnTo>
                  <a:lnTo>
                    <a:pt x="2178" y="1250"/>
                  </a:lnTo>
                  <a:lnTo>
                    <a:pt x="2079" y="1527"/>
                  </a:lnTo>
                  <a:lnTo>
                    <a:pt x="1995" y="1761"/>
                  </a:lnTo>
                  <a:cubicBezTo>
                    <a:pt x="1992" y="1767"/>
                    <a:pt x="1986" y="1771"/>
                    <a:pt x="1981" y="1771"/>
                  </a:cubicBezTo>
                  <a:cubicBezTo>
                    <a:pt x="1979" y="1771"/>
                    <a:pt x="1977" y="1771"/>
                    <a:pt x="1975" y="1770"/>
                  </a:cubicBezTo>
                  <a:lnTo>
                    <a:pt x="1294" y="1523"/>
                  </a:lnTo>
                  <a:lnTo>
                    <a:pt x="1385" y="1274"/>
                  </a:lnTo>
                  <a:lnTo>
                    <a:pt x="1484" y="998"/>
                  </a:lnTo>
                  <a:lnTo>
                    <a:pt x="1501" y="951"/>
                  </a:lnTo>
                  <a:cubicBezTo>
                    <a:pt x="1530" y="874"/>
                    <a:pt x="1488" y="789"/>
                    <a:pt x="1413" y="761"/>
                  </a:cubicBezTo>
                  <a:cubicBezTo>
                    <a:pt x="1397" y="755"/>
                    <a:pt x="1380" y="752"/>
                    <a:pt x="1364" y="752"/>
                  </a:cubicBezTo>
                  <a:cubicBezTo>
                    <a:pt x="1303" y="752"/>
                    <a:pt x="1246" y="789"/>
                    <a:pt x="1224" y="849"/>
                  </a:cubicBezTo>
                  <a:lnTo>
                    <a:pt x="1207" y="897"/>
                  </a:lnTo>
                  <a:lnTo>
                    <a:pt x="1108" y="1174"/>
                  </a:lnTo>
                  <a:lnTo>
                    <a:pt x="1017" y="1422"/>
                  </a:lnTo>
                  <a:lnTo>
                    <a:pt x="337" y="1178"/>
                  </a:lnTo>
                  <a:cubicBezTo>
                    <a:pt x="328" y="1174"/>
                    <a:pt x="324" y="1164"/>
                    <a:pt x="328" y="1157"/>
                  </a:cubicBezTo>
                  <a:lnTo>
                    <a:pt x="412" y="924"/>
                  </a:lnTo>
                  <a:lnTo>
                    <a:pt x="513" y="647"/>
                  </a:lnTo>
                  <a:lnTo>
                    <a:pt x="634" y="309"/>
                  </a:lnTo>
                  <a:cubicBezTo>
                    <a:pt x="636" y="305"/>
                    <a:pt x="644" y="300"/>
                    <a:pt x="649" y="300"/>
                  </a:cubicBezTo>
                  <a:close/>
                  <a:moveTo>
                    <a:pt x="650" y="1"/>
                  </a:moveTo>
                  <a:cubicBezTo>
                    <a:pt x="606" y="1"/>
                    <a:pt x="561" y="10"/>
                    <a:pt x="519" y="31"/>
                  </a:cubicBezTo>
                  <a:cubicBezTo>
                    <a:pt x="443" y="66"/>
                    <a:pt x="387" y="129"/>
                    <a:pt x="358" y="207"/>
                  </a:cubicBezTo>
                  <a:lnTo>
                    <a:pt x="236" y="542"/>
                  </a:lnTo>
                  <a:lnTo>
                    <a:pt x="137" y="819"/>
                  </a:lnTo>
                  <a:lnTo>
                    <a:pt x="52" y="1053"/>
                  </a:lnTo>
                  <a:cubicBezTo>
                    <a:pt x="0" y="1194"/>
                    <a:pt x="59" y="1348"/>
                    <a:pt x="181" y="1422"/>
                  </a:cubicBezTo>
                  <a:cubicBezTo>
                    <a:pt x="199" y="1436"/>
                    <a:pt x="218" y="1445"/>
                    <a:pt x="238" y="1452"/>
                  </a:cubicBezTo>
                  <a:lnTo>
                    <a:pt x="918" y="1698"/>
                  </a:lnTo>
                  <a:lnTo>
                    <a:pt x="891" y="1771"/>
                  </a:lnTo>
                  <a:cubicBezTo>
                    <a:pt x="862" y="1848"/>
                    <a:pt x="903" y="1933"/>
                    <a:pt x="980" y="1962"/>
                  </a:cubicBezTo>
                  <a:cubicBezTo>
                    <a:pt x="996" y="1967"/>
                    <a:pt x="1013" y="1970"/>
                    <a:pt x="1030" y="1970"/>
                  </a:cubicBezTo>
                  <a:cubicBezTo>
                    <a:pt x="1089" y="1970"/>
                    <a:pt x="1146" y="1933"/>
                    <a:pt x="1167" y="1874"/>
                  </a:cubicBezTo>
                  <a:lnTo>
                    <a:pt x="1194" y="1798"/>
                  </a:lnTo>
                  <a:lnTo>
                    <a:pt x="1876" y="2044"/>
                  </a:lnTo>
                  <a:cubicBezTo>
                    <a:pt x="1894" y="2052"/>
                    <a:pt x="1916" y="2055"/>
                    <a:pt x="1936" y="2060"/>
                  </a:cubicBezTo>
                  <a:cubicBezTo>
                    <a:pt x="1951" y="2061"/>
                    <a:pt x="1965" y="2062"/>
                    <a:pt x="1982" y="2062"/>
                  </a:cubicBezTo>
                  <a:cubicBezTo>
                    <a:pt x="2107" y="2062"/>
                    <a:pt x="2227" y="1984"/>
                    <a:pt x="2273" y="1859"/>
                  </a:cubicBezTo>
                  <a:lnTo>
                    <a:pt x="2359" y="1625"/>
                  </a:lnTo>
                  <a:lnTo>
                    <a:pt x="2458" y="1348"/>
                  </a:lnTo>
                  <a:lnTo>
                    <a:pt x="2580" y="1010"/>
                  </a:lnTo>
                  <a:cubicBezTo>
                    <a:pt x="2609" y="934"/>
                    <a:pt x="2604" y="849"/>
                    <a:pt x="2569" y="775"/>
                  </a:cubicBezTo>
                  <a:cubicBezTo>
                    <a:pt x="2543" y="718"/>
                    <a:pt x="2502" y="671"/>
                    <a:pt x="2451" y="641"/>
                  </a:cubicBezTo>
                  <a:cubicBezTo>
                    <a:pt x="2433" y="628"/>
                    <a:pt x="2414" y="620"/>
                    <a:pt x="2394" y="613"/>
                  </a:cubicBezTo>
                  <a:lnTo>
                    <a:pt x="756" y="21"/>
                  </a:lnTo>
                  <a:cubicBezTo>
                    <a:pt x="734" y="12"/>
                    <a:pt x="715" y="8"/>
                    <a:pt x="693" y="4"/>
                  </a:cubicBezTo>
                  <a:cubicBezTo>
                    <a:pt x="679" y="2"/>
                    <a:pt x="664" y="1"/>
                    <a:pt x="65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" name="Google Shape;7773;p68"/>
            <p:cNvSpPr/>
            <p:nvPr/>
          </p:nvSpPr>
          <p:spPr>
            <a:xfrm>
              <a:off x="1728089" y="2611488"/>
              <a:ext cx="85250" cy="66815"/>
            </a:xfrm>
            <a:custGeom>
              <a:avLst/>
              <a:gdLst/>
              <a:ahLst/>
              <a:cxnLst/>
              <a:rect l="l" t="t" r="r" b="b"/>
              <a:pathLst>
                <a:path w="2632" h="2063" extrusionOk="0">
                  <a:moveTo>
                    <a:pt x="648" y="299"/>
                  </a:moveTo>
                  <a:cubicBezTo>
                    <a:pt x="650" y="299"/>
                    <a:pt x="652" y="299"/>
                    <a:pt x="653" y="300"/>
                  </a:cubicBezTo>
                  <a:lnTo>
                    <a:pt x="2292" y="892"/>
                  </a:lnTo>
                  <a:cubicBezTo>
                    <a:pt x="2300" y="896"/>
                    <a:pt x="2305" y="905"/>
                    <a:pt x="2300" y="913"/>
                  </a:cubicBezTo>
                  <a:lnTo>
                    <a:pt x="2180" y="1250"/>
                  </a:lnTo>
                  <a:lnTo>
                    <a:pt x="2079" y="1527"/>
                  </a:lnTo>
                  <a:lnTo>
                    <a:pt x="1995" y="1761"/>
                  </a:lnTo>
                  <a:cubicBezTo>
                    <a:pt x="1992" y="1767"/>
                    <a:pt x="1986" y="1771"/>
                    <a:pt x="1979" y="1771"/>
                  </a:cubicBezTo>
                  <a:cubicBezTo>
                    <a:pt x="1977" y="1771"/>
                    <a:pt x="1976" y="1770"/>
                    <a:pt x="1974" y="1770"/>
                  </a:cubicBezTo>
                  <a:lnTo>
                    <a:pt x="1297" y="1523"/>
                  </a:lnTo>
                  <a:lnTo>
                    <a:pt x="1385" y="1274"/>
                  </a:lnTo>
                  <a:lnTo>
                    <a:pt x="1484" y="997"/>
                  </a:lnTo>
                  <a:lnTo>
                    <a:pt x="1502" y="949"/>
                  </a:lnTo>
                  <a:cubicBezTo>
                    <a:pt x="1531" y="874"/>
                    <a:pt x="1491" y="789"/>
                    <a:pt x="1413" y="760"/>
                  </a:cubicBezTo>
                  <a:cubicBezTo>
                    <a:pt x="1396" y="754"/>
                    <a:pt x="1380" y="752"/>
                    <a:pt x="1363" y="752"/>
                  </a:cubicBezTo>
                  <a:cubicBezTo>
                    <a:pt x="1303" y="752"/>
                    <a:pt x="1248" y="788"/>
                    <a:pt x="1226" y="848"/>
                  </a:cubicBezTo>
                  <a:lnTo>
                    <a:pt x="1207" y="896"/>
                  </a:lnTo>
                  <a:lnTo>
                    <a:pt x="1108" y="1173"/>
                  </a:lnTo>
                  <a:lnTo>
                    <a:pt x="1017" y="1422"/>
                  </a:lnTo>
                  <a:lnTo>
                    <a:pt x="335" y="1175"/>
                  </a:lnTo>
                  <a:cubicBezTo>
                    <a:pt x="328" y="1173"/>
                    <a:pt x="325" y="1162"/>
                    <a:pt x="327" y="1155"/>
                  </a:cubicBezTo>
                  <a:lnTo>
                    <a:pt x="412" y="923"/>
                  </a:lnTo>
                  <a:lnTo>
                    <a:pt x="511" y="647"/>
                  </a:lnTo>
                  <a:lnTo>
                    <a:pt x="634" y="309"/>
                  </a:lnTo>
                  <a:cubicBezTo>
                    <a:pt x="636" y="303"/>
                    <a:pt x="642" y="299"/>
                    <a:pt x="648" y="299"/>
                  </a:cubicBezTo>
                  <a:close/>
                  <a:moveTo>
                    <a:pt x="651" y="0"/>
                  </a:moveTo>
                  <a:cubicBezTo>
                    <a:pt x="524" y="0"/>
                    <a:pt x="405" y="79"/>
                    <a:pt x="360" y="204"/>
                  </a:cubicBezTo>
                  <a:lnTo>
                    <a:pt x="236" y="542"/>
                  </a:lnTo>
                  <a:lnTo>
                    <a:pt x="135" y="818"/>
                  </a:lnTo>
                  <a:lnTo>
                    <a:pt x="51" y="1050"/>
                  </a:lnTo>
                  <a:cubicBezTo>
                    <a:pt x="0" y="1192"/>
                    <a:pt x="57" y="1347"/>
                    <a:pt x="181" y="1423"/>
                  </a:cubicBezTo>
                  <a:cubicBezTo>
                    <a:pt x="199" y="1436"/>
                    <a:pt x="219" y="1444"/>
                    <a:pt x="237" y="1452"/>
                  </a:cubicBezTo>
                  <a:lnTo>
                    <a:pt x="918" y="1696"/>
                  </a:lnTo>
                  <a:lnTo>
                    <a:pt x="891" y="1771"/>
                  </a:lnTo>
                  <a:cubicBezTo>
                    <a:pt x="865" y="1848"/>
                    <a:pt x="903" y="1933"/>
                    <a:pt x="980" y="1961"/>
                  </a:cubicBezTo>
                  <a:cubicBezTo>
                    <a:pt x="997" y="1966"/>
                    <a:pt x="1014" y="1970"/>
                    <a:pt x="1030" y="1970"/>
                  </a:cubicBezTo>
                  <a:cubicBezTo>
                    <a:pt x="1089" y="1970"/>
                    <a:pt x="1146" y="1933"/>
                    <a:pt x="1170" y="1872"/>
                  </a:cubicBezTo>
                  <a:lnTo>
                    <a:pt x="1196" y="1798"/>
                  </a:lnTo>
                  <a:lnTo>
                    <a:pt x="1876" y="2042"/>
                  </a:lnTo>
                  <a:cubicBezTo>
                    <a:pt x="1896" y="2049"/>
                    <a:pt x="1917" y="2055"/>
                    <a:pt x="1938" y="2058"/>
                  </a:cubicBezTo>
                  <a:cubicBezTo>
                    <a:pt x="1953" y="2061"/>
                    <a:pt x="1967" y="2062"/>
                    <a:pt x="1981" y="2062"/>
                  </a:cubicBezTo>
                  <a:cubicBezTo>
                    <a:pt x="2109" y="2062"/>
                    <a:pt x="2228" y="1983"/>
                    <a:pt x="2273" y="1856"/>
                  </a:cubicBezTo>
                  <a:lnTo>
                    <a:pt x="2359" y="1623"/>
                  </a:lnTo>
                  <a:lnTo>
                    <a:pt x="2458" y="1347"/>
                  </a:lnTo>
                  <a:lnTo>
                    <a:pt x="2580" y="1010"/>
                  </a:lnTo>
                  <a:cubicBezTo>
                    <a:pt x="2631" y="869"/>
                    <a:pt x="2574" y="715"/>
                    <a:pt x="2451" y="642"/>
                  </a:cubicBezTo>
                  <a:cubicBezTo>
                    <a:pt x="2434" y="628"/>
                    <a:pt x="2414" y="620"/>
                    <a:pt x="2394" y="612"/>
                  </a:cubicBezTo>
                  <a:lnTo>
                    <a:pt x="756" y="18"/>
                  </a:lnTo>
                  <a:cubicBezTo>
                    <a:pt x="737" y="11"/>
                    <a:pt x="716" y="5"/>
                    <a:pt x="696" y="3"/>
                  </a:cubicBezTo>
                  <a:cubicBezTo>
                    <a:pt x="681" y="1"/>
                    <a:pt x="666" y="0"/>
                    <a:pt x="65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" name="Google Shape;7774;p68"/>
            <p:cNvSpPr/>
            <p:nvPr/>
          </p:nvSpPr>
          <p:spPr>
            <a:xfrm>
              <a:off x="1710565" y="2210292"/>
              <a:ext cx="83955" cy="65326"/>
            </a:xfrm>
            <a:custGeom>
              <a:avLst/>
              <a:gdLst/>
              <a:ahLst/>
              <a:cxnLst/>
              <a:rect l="l" t="t" r="r" b="b"/>
              <a:pathLst>
                <a:path w="2592" h="2017" extrusionOk="0">
                  <a:moveTo>
                    <a:pt x="301" y="0"/>
                  </a:moveTo>
                  <a:cubicBezTo>
                    <a:pt x="243" y="0"/>
                    <a:pt x="187" y="36"/>
                    <a:pt x="165" y="94"/>
                  </a:cubicBezTo>
                  <a:cubicBezTo>
                    <a:pt x="0" y="513"/>
                    <a:pt x="17" y="1007"/>
                    <a:pt x="209" y="1385"/>
                  </a:cubicBezTo>
                  <a:cubicBezTo>
                    <a:pt x="365" y="1690"/>
                    <a:pt x="621" y="1896"/>
                    <a:pt x="945" y="1980"/>
                  </a:cubicBezTo>
                  <a:cubicBezTo>
                    <a:pt x="1045" y="2004"/>
                    <a:pt x="1143" y="2017"/>
                    <a:pt x="1238" y="2017"/>
                  </a:cubicBezTo>
                  <a:cubicBezTo>
                    <a:pt x="1862" y="2017"/>
                    <a:pt x="2371" y="1514"/>
                    <a:pt x="2565" y="967"/>
                  </a:cubicBezTo>
                  <a:cubicBezTo>
                    <a:pt x="2591" y="889"/>
                    <a:pt x="2550" y="804"/>
                    <a:pt x="2474" y="777"/>
                  </a:cubicBezTo>
                  <a:cubicBezTo>
                    <a:pt x="2458" y="772"/>
                    <a:pt x="2442" y="769"/>
                    <a:pt x="2427" y="769"/>
                  </a:cubicBezTo>
                  <a:cubicBezTo>
                    <a:pt x="2366" y="769"/>
                    <a:pt x="2308" y="807"/>
                    <a:pt x="2286" y="868"/>
                  </a:cubicBezTo>
                  <a:cubicBezTo>
                    <a:pt x="2130" y="1312"/>
                    <a:pt x="1725" y="1718"/>
                    <a:pt x="1237" y="1718"/>
                  </a:cubicBezTo>
                  <a:cubicBezTo>
                    <a:pt x="1166" y="1718"/>
                    <a:pt x="1092" y="1709"/>
                    <a:pt x="1017" y="1690"/>
                  </a:cubicBezTo>
                  <a:cubicBezTo>
                    <a:pt x="716" y="1613"/>
                    <a:pt x="554" y="1409"/>
                    <a:pt x="472" y="1250"/>
                  </a:cubicBezTo>
                  <a:cubicBezTo>
                    <a:pt x="320" y="949"/>
                    <a:pt x="306" y="539"/>
                    <a:pt x="439" y="202"/>
                  </a:cubicBezTo>
                  <a:cubicBezTo>
                    <a:pt x="469" y="127"/>
                    <a:pt x="432" y="42"/>
                    <a:pt x="355" y="10"/>
                  </a:cubicBezTo>
                  <a:cubicBezTo>
                    <a:pt x="338" y="3"/>
                    <a:pt x="319" y="0"/>
                    <a:pt x="30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" name="Google Shape;7775;p68"/>
            <p:cNvSpPr/>
            <p:nvPr/>
          </p:nvSpPr>
          <p:spPr>
            <a:xfrm>
              <a:off x="1643645" y="2166208"/>
              <a:ext cx="55970" cy="48776"/>
            </a:xfrm>
            <a:custGeom>
              <a:avLst/>
              <a:gdLst/>
              <a:ahLst/>
              <a:cxnLst/>
              <a:rect l="l" t="t" r="r" b="b"/>
              <a:pathLst>
                <a:path w="1728" h="1506" extrusionOk="0">
                  <a:moveTo>
                    <a:pt x="885" y="0"/>
                  </a:moveTo>
                  <a:cubicBezTo>
                    <a:pt x="566" y="0"/>
                    <a:pt x="233" y="209"/>
                    <a:pt x="167" y="497"/>
                  </a:cubicBezTo>
                  <a:cubicBezTo>
                    <a:pt x="1" y="872"/>
                    <a:pt x="236" y="1312"/>
                    <a:pt x="588" y="1452"/>
                  </a:cubicBezTo>
                  <a:cubicBezTo>
                    <a:pt x="682" y="1489"/>
                    <a:pt x="775" y="1506"/>
                    <a:pt x="866" y="1506"/>
                  </a:cubicBezTo>
                  <a:cubicBezTo>
                    <a:pt x="1193" y="1506"/>
                    <a:pt x="1482" y="1289"/>
                    <a:pt x="1577" y="1016"/>
                  </a:cubicBezTo>
                  <a:cubicBezTo>
                    <a:pt x="1727" y="592"/>
                    <a:pt x="1501" y="193"/>
                    <a:pt x="1125" y="44"/>
                  </a:cubicBezTo>
                  <a:cubicBezTo>
                    <a:pt x="1049" y="14"/>
                    <a:pt x="968" y="0"/>
                    <a:pt x="88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7776;p68"/>
            <p:cNvSpPr/>
            <p:nvPr/>
          </p:nvSpPr>
          <p:spPr>
            <a:xfrm>
              <a:off x="1814671" y="2227848"/>
              <a:ext cx="54642" cy="48873"/>
            </a:xfrm>
            <a:custGeom>
              <a:avLst/>
              <a:gdLst/>
              <a:ahLst/>
              <a:cxnLst/>
              <a:rect l="l" t="t" r="r" b="b"/>
              <a:pathLst>
                <a:path w="1687" h="1509" extrusionOk="0">
                  <a:moveTo>
                    <a:pt x="843" y="0"/>
                  </a:moveTo>
                  <a:cubicBezTo>
                    <a:pt x="533" y="0"/>
                    <a:pt x="239" y="192"/>
                    <a:pt x="124" y="518"/>
                  </a:cubicBezTo>
                  <a:cubicBezTo>
                    <a:pt x="1" y="867"/>
                    <a:pt x="197" y="1348"/>
                    <a:pt x="600" y="1460"/>
                  </a:cubicBezTo>
                  <a:cubicBezTo>
                    <a:pt x="670" y="1493"/>
                    <a:pt x="748" y="1509"/>
                    <a:pt x="829" y="1509"/>
                  </a:cubicBezTo>
                  <a:cubicBezTo>
                    <a:pt x="1121" y="1509"/>
                    <a:pt x="1452" y="1310"/>
                    <a:pt x="1557" y="998"/>
                  </a:cubicBezTo>
                  <a:cubicBezTo>
                    <a:pt x="1686" y="611"/>
                    <a:pt x="1477" y="180"/>
                    <a:pt x="1095" y="43"/>
                  </a:cubicBezTo>
                  <a:cubicBezTo>
                    <a:pt x="1012" y="14"/>
                    <a:pt x="927" y="0"/>
                    <a:pt x="84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" name="Google Shape;7777;p68"/>
            <p:cNvSpPr/>
            <p:nvPr/>
          </p:nvSpPr>
          <p:spPr>
            <a:xfrm>
              <a:off x="1502419" y="2614176"/>
              <a:ext cx="174193" cy="179751"/>
            </a:xfrm>
            <a:custGeom>
              <a:avLst/>
              <a:gdLst/>
              <a:ahLst/>
              <a:cxnLst/>
              <a:rect l="l" t="t" r="r" b="b"/>
              <a:pathLst>
                <a:path w="5378" h="5550" extrusionOk="0">
                  <a:moveTo>
                    <a:pt x="3348" y="318"/>
                  </a:moveTo>
                  <a:lnTo>
                    <a:pt x="3523" y="1880"/>
                  </a:lnTo>
                  <a:cubicBezTo>
                    <a:pt x="3531" y="1969"/>
                    <a:pt x="3585" y="2047"/>
                    <a:pt x="3664" y="2087"/>
                  </a:cubicBezTo>
                  <a:lnTo>
                    <a:pt x="5049" y="2831"/>
                  </a:lnTo>
                  <a:lnTo>
                    <a:pt x="3617" y="3478"/>
                  </a:lnTo>
                  <a:cubicBezTo>
                    <a:pt x="3534" y="3517"/>
                    <a:pt x="3479" y="3591"/>
                    <a:pt x="3462" y="3677"/>
                  </a:cubicBezTo>
                  <a:lnTo>
                    <a:pt x="3185" y="5223"/>
                  </a:lnTo>
                  <a:lnTo>
                    <a:pt x="2127" y="4063"/>
                  </a:lnTo>
                  <a:cubicBezTo>
                    <a:pt x="2076" y="4007"/>
                    <a:pt x="2001" y="3974"/>
                    <a:pt x="1927" y="3974"/>
                  </a:cubicBezTo>
                  <a:cubicBezTo>
                    <a:pt x="1914" y="3974"/>
                    <a:pt x="1902" y="3974"/>
                    <a:pt x="1890" y="3975"/>
                  </a:cubicBezTo>
                  <a:lnTo>
                    <a:pt x="333" y="4188"/>
                  </a:lnTo>
                  <a:lnTo>
                    <a:pt x="1109" y="2828"/>
                  </a:lnTo>
                  <a:cubicBezTo>
                    <a:pt x="1153" y="2750"/>
                    <a:pt x="1155" y="2655"/>
                    <a:pt x="1116" y="2575"/>
                  </a:cubicBezTo>
                  <a:lnTo>
                    <a:pt x="434" y="1160"/>
                  </a:lnTo>
                  <a:lnTo>
                    <a:pt x="434" y="1160"/>
                  </a:lnTo>
                  <a:lnTo>
                    <a:pt x="1971" y="1476"/>
                  </a:lnTo>
                  <a:cubicBezTo>
                    <a:pt x="1989" y="1480"/>
                    <a:pt x="2008" y="1482"/>
                    <a:pt x="2026" y="1482"/>
                  </a:cubicBezTo>
                  <a:cubicBezTo>
                    <a:pt x="2095" y="1482"/>
                    <a:pt x="2162" y="1455"/>
                    <a:pt x="2215" y="1405"/>
                  </a:cubicBezTo>
                  <a:lnTo>
                    <a:pt x="3348" y="318"/>
                  </a:lnTo>
                  <a:close/>
                  <a:moveTo>
                    <a:pt x="3364" y="0"/>
                  </a:moveTo>
                  <a:cubicBezTo>
                    <a:pt x="3296" y="0"/>
                    <a:pt x="3229" y="26"/>
                    <a:pt x="3178" y="75"/>
                  </a:cubicBezTo>
                  <a:lnTo>
                    <a:pt x="2019" y="1190"/>
                  </a:lnTo>
                  <a:lnTo>
                    <a:pt x="445" y="865"/>
                  </a:lnTo>
                  <a:cubicBezTo>
                    <a:pt x="426" y="861"/>
                    <a:pt x="407" y="859"/>
                    <a:pt x="389" y="859"/>
                  </a:cubicBezTo>
                  <a:cubicBezTo>
                    <a:pt x="306" y="859"/>
                    <a:pt x="227" y="897"/>
                    <a:pt x="175" y="964"/>
                  </a:cubicBezTo>
                  <a:cubicBezTo>
                    <a:pt x="111" y="1045"/>
                    <a:pt x="101" y="1156"/>
                    <a:pt x="145" y="1248"/>
                  </a:cubicBezTo>
                  <a:lnTo>
                    <a:pt x="847" y="2696"/>
                  </a:lnTo>
                  <a:lnTo>
                    <a:pt x="52" y="4093"/>
                  </a:lnTo>
                  <a:cubicBezTo>
                    <a:pt x="0" y="4183"/>
                    <a:pt x="3" y="4293"/>
                    <a:pt x="62" y="4379"/>
                  </a:cubicBezTo>
                  <a:cubicBezTo>
                    <a:pt x="111" y="4452"/>
                    <a:pt x="196" y="4495"/>
                    <a:pt x="286" y="4495"/>
                  </a:cubicBezTo>
                  <a:cubicBezTo>
                    <a:pt x="298" y="4495"/>
                    <a:pt x="311" y="4494"/>
                    <a:pt x="324" y="4492"/>
                  </a:cubicBezTo>
                  <a:lnTo>
                    <a:pt x="1917" y="4273"/>
                  </a:lnTo>
                  <a:lnTo>
                    <a:pt x="2999" y="5460"/>
                  </a:lnTo>
                  <a:cubicBezTo>
                    <a:pt x="3053" y="5520"/>
                    <a:pt x="3124" y="5550"/>
                    <a:pt x="3199" y="5550"/>
                  </a:cubicBezTo>
                  <a:cubicBezTo>
                    <a:pt x="3225" y="5550"/>
                    <a:pt x="3249" y="5547"/>
                    <a:pt x="3274" y="5540"/>
                  </a:cubicBezTo>
                  <a:cubicBezTo>
                    <a:pt x="3375" y="5511"/>
                    <a:pt x="3448" y="5429"/>
                    <a:pt x="3468" y="5328"/>
                  </a:cubicBezTo>
                  <a:lnTo>
                    <a:pt x="3750" y="3745"/>
                  </a:lnTo>
                  <a:lnTo>
                    <a:pt x="5214" y="3082"/>
                  </a:lnTo>
                  <a:cubicBezTo>
                    <a:pt x="5309" y="3038"/>
                    <a:pt x="5370" y="2949"/>
                    <a:pt x="5374" y="2844"/>
                  </a:cubicBezTo>
                  <a:cubicBezTo>
                    <a:pt x="5377" y="2740"/>
                    <a:pt x="5322" y="2645"/>
                    <a:pt x="5230" y="2597"/>
                  </a:cubicBezTo>
                  <a:lnTo>
                    <a:pt x="3814" y="1837"/>
                  </a:lnTo>
                  <a:lnTo>
                    <a:pt x="3637" y="240"/>
                  </a:lnTo>
                  <a:cubicBezTo>
                    <a:pt x="3625" y="136"/>
                    <a:pt x="3557" y="50"/>
                    <a:pt x="3459" y="17"/>
                  </a:cubicBezTo>
                  <a:cubicBezTo>
                    <a:pt x="3428" y="6"/>
                    <a:pt x="3396" y="0"/>
                    <a:pt x="336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" name="Google Shape;7778;p68"/>
            <p:cNvSpPr/>
            <p:nvPr/>
          </p:nvSpPr>
          <p:spPr>
            <a:xfrm>
              <a:off x="889771" y="2333864"/>
              <a:ext cx="358331" cy="345316"/>
            </a:xfrm>
            <a:custGeom>
              <a:avLst/>
              <a:gdLst/>
              <a:ahLst/>
              <a:cxnLst/>
              <a:rect l="l" t="t" r="r" b="b"/>
              <a:pathLst>
                <a:path w="11063" h="10662" extrusionOk="0">
                  <a:moveTo>
                    <a:pt x="7544" y="0"/>
                  </a:moveTo>
                  <a:cubicBezTo>
                    <a:pt x="7164" y="0"/>
                    <a:pt x="6758" y="91"/>
                    <a:pt x="6328" y="290"/>
                  </a:cubicBezTo>
                  <a:cubicBezTo>
                    <a:pt x="5384" y="729"/>
                    <a:pt x="4839" y="1527"/>
                    <a:pt x="4600" y="2474"/>
                  </a:cubicBezTo>
                  <a:cubicBezTo>
                    <a:pt x="4579" y="2553"/>
                    <a:pt x="4510" y="2602"/>
                    <a:pt x="4435" y="2602"/>
                  </a:cubicBezTo>
                  <a:cubicBezTo>
                    <a:pt x="4410" y="2602"/>
                    <a:pt x="4384" y="2597"/>
                    <a:pt x="4359" y="2584"/>
                  </a:cubicBezTo>
                  <a:cubicBezTo>
                    <a:pt x="3844" y="2333"/>
                    <a:pt x="3321" y="2216"/>
                    <a:pt x="2824" y="2216"/>
                  </a:cubicBezTo>
                  <a:cubicBezTo>
                    <a:pt x="1384" y="2216"/>
                    <a:pt x="167" y="3199"/>
                    <a:pt x="41" y="4734"/>
                  </a:cubicBezTo>
                  <a:cubicBezTo>
                    <a:pt x="39" y="4764"/>
                    <a:pt x="36" y="4796"/>
                    <a:pt x="34" y="4828"/>
                  </a:cubicBezTo>
                  <a:cubicBezTo>
                    <a:pt x="0" y="5458"/>
                    <a:pt x="149" y="6181"/>
                    <a:pt x="538" y="6962"/>
                  </a:cubicBezTo>
                  <a:cubicBezTo>
                    <a:pt x="1220" y="8331"/>
                    <a:pt x="3282" y="10662"/>
                    <a:pt x="5119" y="10662"/>
                  </a:cubicBezTo>
                  <a:cubicBezTo>
                    <a:pt x="5372" y="10662"/>
                    <a:pt x="5620" y="10617"/>
                    <a:pt x="5860" y="10521"/>
                  </a:cubicBezTo>
                  <a:cubicBezTo>
                    <a:pt x="6594" y="10226"/>
                    <a:pt x="6872" y="9541"/>
                    <a:pt x="7135" y="8856"/>
                  </a:cubicBezTo>
                  <a:cubicBezTo>
                    <a:pt x="7189" y="8709"/>
                    <a:pt x="7324" y="8621"/>
                    <a:pt x="7470" y="8621"/>
                  </a:cubicBezTo>
                  <a:cubicBezTo>
                    <a:pt x="7511" y="8621"/>
                    <a:pt x="7553" y="8628"/>
                    <a:pt x="7595" y="8643"/>
                  </a:cubicBezTo>
                  <a:cubicBezTo>
                    <a:pt x="7991" y="8782"/>
                    <a:pt x="8350" y="8846"/>
                    <a:pt x="8674" y="8846"/>
                  </a:cubicBezTo>
                  <a:cubicBezTo>
                    <a:pt x="10025" y="8846"/>
                    <a:pt x="10748" y="7725"/>
                    <a:pt x="10948" y="6283"/>
                  </a:cubicBezTo>
                  <a:cubicBezTo>
                    <a:pt x="10979" y="6053"/>
                    <a:pt x="10996" y="5813"/>
                    <a:pt x="11003" y="5569"/>
                  </a:cubicBezTo>
                  <a:cubicBezTo>
                    <a:pt x="11063" y="3051"/>
                    <a:pt x="9748" y="0"/>
                    <a:pt x="754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" name="Google Shape;7779;p68"/>
            <p:cNvSpPr/>
            <p:nvPr/>
          </p:nvSpPr>
          <p:spPr>
            <a:xfrm>
              <a:off x="1001424" y="2261923"/>
              <a:ext cx="121236" cy="95964"/>
            </a:xfrm>
            <a:custGeom>
              <a:avLst/>
              <a:gdLst/>
              <a:ahLst/>
              <a:cxnLst/>
              <a:rect l="l" t="t" r="r" b="b"/>
              <a:pathLst>
                <a:path w="3743" h="2963" extrusionOk="0">
                  <a:moveTo>
                    <a:pt x="2705" y="0"/>
                  </a:moveTo>
                  <a:cubicBezTo>
                    <a:pt x="2368" y="0"/>
                    <a:pt x="1961" y="110"/>
                    <a:pt x="1534" y="360"/>
                  </a:cubicBezTo>
                  <a:cubicBezTo>
                    <a:pt x="886" y="736"/>
                    <a:pt x="381" y="1357"/>
                    <a:pt x="181" y="2084"/>
                  </a:cubicBezTo>
                  <a:cubicBezTo>
                    <a:pt x="154" y="2179"/>
                    <a:pt x="0" y="2701"/>
                    <a:pt x="60" y="2893"/>
                  </a:cubicBezTo>
                  <a:cubicBezTo>
                    <a:pt x="74" y="2936"/>
                    <a:pt x="99" y="2963"/>
                    <a:pt x="139" y="2963"/>
                  </a:cubicBezTo>
                  <a:cubicBezTo>
                    <a:pt x="140" y="2963"/>
                    <a:pt x="141" y="2963"/>
                    <a:pt x="142" y="2963"/>
                  </a:cubicBezTo>
                  <a:cubicBezTo>
                    <a:pt x="947" y="2921"/>
                    <a:pt x="1750" y="2653"/>
                    <a:pt x="2413" y="2197"/>
                  </a:cubicBezTo>
                  <a:cubicBezTo>
                    <a:pt x="3514" y="1435"/>
                    <a:pt x="3743" y="738"/>
                    <a:pt x="3485" y="340"/>
                  </a:cubicBezTo>
                  <a:cubicBezTo>
                    <a:pt x="3346" y="126"/>
                    <a:pt x="3065" y="0"/>
                    <a:pt x="270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" name="Google Shape;7780;p68"/>
            <p:cNvSpPr/>
            <p:nvPr/>
          </p:nvSpPr>
          <p:spPr>
            <a:xfrm>
              <a:off x="1003367" y="2272936"/>
              <a:ext cx="119292" cy="84952"/>
            </a:xfrm>
            <a:custGeom>
              <a:avLst/>
              <a:gdLst/>
              <a:ahLst/>
              <a:cxnLst/>
              <a:rect l="l" t="t" r="r" b="b"/>
              <a:pathLst>
                <a:path w="3683" h="2623" extrusionOk="0">
                  <a:moveTo>
                    <a:pt x="3422" y="0"/>
                  </a:moveTo>
                  <a:lnTo>
                    <a:pt x="3422" y="0"/>
                  </a:lnTo>
                  <a:cubicBezTo>
                    <a:pt x="2235" y="239"/>
                    <a:pt x="662" y="1830"/>
                    <a:pt x="0" y="2553"/>
                  </a:cubicBezTo>
                  <a:cubicBezTo>
                    <a:pt x="14" y="2596"/>
                    <a:pt x="39" y="2623"/>
                    <a:pt x="79" y="2623"/>
                  </a:cubicBezTo>
                  <a:cubicBezTo>
                    <a:pt x="80" y="2623"/>
                    <a:pt x="81" y="2623"/>
                    <a:pt x="82" y="2623"/>
                  </a:cubicBezTo>
                  <a:cubicBezTo>
                    <a:pt x="887" y="2581"/>
                    <a:pt x="1690" y="2313"/>
                    <a:pt x="2353" y="1857"/>
                  </a:cubicBezTo>
                  <a:cubicBezTo>
                    <a:pt x="3454" y="1095"/>
                    <a:pt x="3683" y="398"/>
                    <a:pt x="3422" y="0"/>
                  </a:cubicBezTo>
                  <a:close/>
                </a:path>
              </a:pathLst>
            </a:custGeom>
            <a:solidFill>
              <a:srgbClr val="000000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" name="Google Shape;7781;p68"/>
            <p:cNvSpPr/>
            <p:nvPr/>
          </p:nvSpPr>
          <p:spPr>
            <a:xfrm>
              <a:off x="1102646" y="2451476"/>
              <a:ext cx="64456" cy="45019"/>
            </a:xfrm>
            <a:custGeom>
              <a:avLst/>
              <a:gdLst/>
              <a:ahLst/>
              <a:cxnLst/>
              <a:rect l="l" t="t" r="r" b="b"/>
              <a:pathLst>
                <a:path w="1990" h="1390" extrusionOk="0">
                  <a:moveTo>
                    <a:pt x="1257" y="0"/>
                  </a:moveTo>
                  <a:cubicBezTo>
                    <a:pt x="1091" y="0"/>
                    <a:pt x="909" y="40"/>
                    <a:pt x="730" y="123"/>
                  </a:cubicBezTo>
                  <a:cubicBezTo>
                    <a:pt x="262" y="342"/>
                    <a:pt x="0" y="774"/>
                    <a:pt x="148" y="1089"/>
                  </a:cubicBezTo>
                  <a:cubicBezTo>
                    <a:pt x="238" y="1285"/>
                    <a:pt x="463" y="1390"/>
                    <a:pt x="732" y="1390"/>
                  </a:cubicBezTo>
                  <a:cubicBezTo>
                    <a:pt x="899" y="1390"/>
                    <a:pt x="1082" y="1350"/>
                    <a:pt x="1261" y="1266"/>
                  </a:cubicBezTo>
                  <a:cubicBezTo>
                    <a:pt x="1730" y="1048"/>
                    <a:pt x="1989" y="617"/>
                    <a:pt x="1843" y="301"/>
                  </a:cubicBezTo>
                  <a:cubicBezTo>
                    <a:pt x="1752" y="106"/>
                    <a:pt x="1526" y="0"/>
                    <a:pt x="1257" y="0"/>
                  </a:cubicBezTo>
                  <a:close/>
                </a:path>
              </a:pathLst>
            </a:custGeom>
            <a:solidFill>
              <a:srgbClr val="FF8C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" name="Google Shape;7782;p68"/>
            <p:cNvSpPr/>
            <p:nvPr/>
          </p:nvSpPr>
          <p:spPr>
            <a:xfrm>
              <a:off x="981924" y="2507513"/>
              <a:ext cx="64456" cy="45019"/>
            </a:xfrm>
            <a:custGeom>
              <a:avLst/>
              <a:gdLst/>
              <a:ahLst/>
              <a:cxnLst/>
              <a:rect l="l" t="t" r="r" b="b"/>
              <a:pathLst>
                <a:path w="1990" h="1390" extrusionOk="0">
                  <a:moveTo>
                    <a:pt x="1258" y="1"/>
                  </a:moveTo>
                  <a:cubicBezTo>
                    <a:pt x="1092" y="1"/>
                    <a:pt x="909" y="41"/>
                    <a:pt x="730" y="124"/>
                  </a:cubicBezTo>
                  <a:cubicBezTo>
                    <a:pt x="262" y="340"/>
                    <a:pt x="0" y="773"/>
                    <a:pt x="148" y="1089"/>
                  </a:cubicBezTo>
                  <a:cubicBezTo>
                    <a:pt x="239" y="1285"/>
                    <a:pt x="464" y="1390"/>
                    <a:pt x="734" y="1390"/>
                  </a:cubicBezTo>
                  <a:cubicBezTo>
                    <a:pt x="899" y="1390"/>
                    <a:pt x="1082" y="1350"/>
                    <a:pt x="1261" y="1267"/>
                  </a:cubicBezTo>
                  <a:cubicBezTo>
                    <a:pt x="1730" y="1048"/>
                    <a:pt x="1990" y="617"/>
                    <a:pt x="1843" y="301"/>
                  </a:cubicBezTo>
                  <a:cubicBezTo>
                    <a:pt x="1752" y="106"/>
                    <a:pt x="1527" y="1"/>
                    <a:pt x="1258" y="1"/>
                  </a:cubicBezTo>
                  <a:close/>
                </a:path>
              </a:pathLst>
            </a:custGeom>
            <a:solidFill>
              <a:srgbClr val="FF8C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" name="Google Shape;7783;p68"/>
            <p:cNvSpPr/>
            <p:nvPr/>
          </p:nvSpPr>
          <p:spPr>
            <a:xfrm>
              <a:off x="1024972" y="2445289"/>
              <a:ext cx="67468" cy="52662"/>
            </a:xfrm>
            <a:custGeom>
              <a:avLst/>
              <a:gdLst/>
              <a:ahLst/>
              <a:cxnLst/>
              <a:rect l="l" t="t" r="r" b="b"/>
              <a:pathLst>
                <a:path w="2083" h="1626" extrusionOk="0">
                  <a:moveTo>
                    <a:pt x="1479" y="1"/>
                  </a:moveTo>
                  <a:cubicBezTo>
                    <a:pt x="1448" y="1"/>
                    <a:pt x="1414" y="3"/>
                    <a:pt x="1378" y="8"/>
                  </a:cubicBezTo>
                  <a:cubicBezTo>
                    <a:pt x="977" y="59"/>
                    <a:pt x="433" y="306"/>
                    <a:pt x="145" y="614"/>
                  </a:cubicBezTo>
                  <a:cubicBezTo>
                    <a:pt x="26" y="742"/>
                    <a:pt x="0" y="874"/>
                    <a:pt x="71" y="1007"/>
                  </a:cubicBezTo>
                  <a:cubicBezTo>
                    <a:pt x="296" y="1435"/>
                    <a:pt x="659" y="1625"/>
                    <a:pt x="1003" y="1625"/>
                  </a:cubicBezTo>
                  <a:cubicBezTo>
                    <a:pt x="1568" y="1625"/>
                    <a:pt x="2083" y="1112"/>
                    <a:pt x="1849" y="300"/>
                  </a:cubicBezTo>
                  <a:cubicBezTo>
                    <a:pt x="1789" y="96"/>
                    <a:pt x="1682" y="1"/>
                    <a:pt x="147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" name="Google Shape;7784;p68"/>
            <p:cNvSpPr/>
            <p:nvPr/>
          </p:nvSpPr>
          <p:spPr>
            <a:xfrm>
              <a:off x="1097852" y="2361850"/>
              <a:ext cx="98045" cy="82912"/>
            </a:xfrm>
            <a:custGeom>
              <a:avLst/>
              <a:gdLst/>
              <a:ahLst/>
              <a:cxnLst/>
              <a:rect l="l" t="t" r="r" b="b"/>
              <a:pathLst>
                <a:path w="3027" h="2560" extrusionOk="0">
                  <a:moveTo>
                    <a:pt x="997" y="0"/>
                  </a:moveTo>
                  <a:cubicBezTo>
                    <a:pt x="709" y="0"/>
                    <a:pt x="415" y="66"/>
                    <a:pt x="136" y="200"/>
                  </a:cubicBezTo>
                  <a:cubicBezTo>
                    <a:pt x="0" y="267"/>
                    <a:pt x="49" y="468"/>
                    <a:pt x="196" y="468"/>
                  </a:cubicBezTo>
                  <a:cubicBezTo>
                    <a:pt x="199" y="468"/>
                    <a:pt x="201" y="468"/>
                    <a:pt x="204" y="468"/>
                  </a:cubicBezTo>
                  <a:cubicBezTo>
                    <a:pt x="198" y="468"/>
                    <a:pt x="278" y="459"/>
                    <a:pt x="411" y="459"/>
                  </a:cubicBezTo>
                  <a:cubicBezTo>
                    <a:pt x="742" y="459"/>
                    <a:pt x="1397" y="516"/>
                    <a:pt x="1851" y="915"/>
                  </a:cubicBezTo>
                  <a:cubicBezTo>
                    <a:pt x="2463" y="1512"/>
                    <a:pt x="2541" y="2023"/>
                    <a:pt x="2738" y="2470"/>
                  </a:cubicBezTo>
                  <a:cubicBezTo>
                    <a:pt x="2765" y="2532"/>
                    <a:pt x="2819" y="2560"/>
                    <a:pt x="2873" y="2560"/>
                  </a:cubicBezTo>
                  <a:cubicBezTo>
                    <a:pt x="2950" y="2560"/>
                    <a:pt x="3027" y="2503"/>
                    <a:pt x="3025" y="2408"/>
                  </a:cubicBezTo>
                  <a:cubicBezTo>
                    <a:pt x="3010" y="852"/>
                    <a:pt x="2038" y="0"/>
                    <a:pt x="997" y="0"/>
                  </a:cubicBezTo>
                  <a:close/>
                </a:path>
              </a:pathLst>
            </a:custGeom>
            <a:solidFill>
              <a:srgbClr val="FFFFFF">
                <a:alpha val="26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" name="Google Shape;7785;p68"/>
            <p:cNvSpPr/>
            <p:nvPr/>
          </p:nvSpPr>
          <p:spPr>
            <a:xfrm>
              <a:off x="889771" y="2489309"/>
              <a:ext cx="354638" cy="189888"/>
            </a:xfrm>
            <a:custGeom>
              <a:avLst/>
              <a:gdLst/>
              <a:ahLst/>
              <a:cxnLst/>
              <a:rect l="l" t="t" r="r" b="b"/>
              <a:pathLst>
                <a:path w="10949" h="5863" extrusionOk="0">
                  <a:moveTo>
                    <a:pt x="393" y="1"/>
                  </a:moveTo>
                  <a:cubicBezTo>
                    <a:pt x="273" y="1"/>
                    <a:pt x="153" y="10"/>
                    <a:pt x="34" y="29"/>
                  </a:cubicBezTo>
                  <a:cubicBezTo>
                    <a:pt x="0" y="659"/>
                    <a:pt x="149" y="1382"/>
                    <a:pt x="538" y="2163"/>
                  </a:cubicBezTo>
                  <a:cubicBezTo>
                    <a:pt x="1220" y="3532"/>
                    <a:pt x="3282" y="5863"/>
                    <a:pt x="5119" y="5863"/>
                  </a:cubicBezTo>
                  <a:cubicBezTo>
                    <a:pt x="5372" y="5863"/>
                    <a:pt x="5620" y="5818"/>
                    <a:pt x="5860" y="5722"/>
                  </a:cubicBezTo>
                  <a:cubicBezTo>
                    <a:pt x="6594" y="5427"/>
                    <a:pt x="6872" y="4742"/>
                    <a:pt x="7135" y="4057"/>
                  </a:cubicBezTo>
                  <a:cubicBezTo>
                    <a:pt x="7189" y="3910"/>
                    <a:pt x="7324" y="3822"/>
                    <a:pt x="7470" y="3822"/>
                  </a:cubicBezTo>
                  <a:cubicBezTo>
                    <a:pt x="7511" y="3822"/>
                    <a:pt x="7553" y="3829"/>
                    <a:pt x="7595" y="3844"/>
                  </a:cubicBezTo>
                  <a:cubicBezTo>
                    <a:pt x="7991" y="3983"/>
                    <a:pt x="8350" y="4047"/>
                    <a:pt x="8674" y="4047"/>
                  </a:cubicBezTo>
                  <a:cubicBezTo>
                    <a:pt x="10025" y="4047"/>
                    <a:pt x="10748" y="2926"/>
                    <a:pt x="10948" y="1484"/>
                  </a:cubicBezTo>
                  <a:cubicBezTo>
                    <a:pt x="10417" y="1255"/>
                    <a:pt x="9840" y="1142"/>
                    <a:pt x="9266" y="1142"/>
                  </a:cubicBezTo>
                  <a:cubicBezTo>
                    <a:pt x="8090" y="1142"/>
                    <a:pt x="6925" y="1618"/>
                    <a:pt x="6183" y="2553"/>
                  </a:cubicBezTo>
                  <a:cubicBezTo>
                    <a:pt x="5854" y="2973"/>
                    <a:pt x="5478" y="3425"/>
                    <a:pt x="4924" y="3535"/>
                  </a:cubicBezTo>
                  <a:cubicBezTo>
                    <a:pt x="4839" y="3553"/>
                    <a:pt x="4755" y="3561"/>
                    <a:pt x="4672" y="3561"/>
                  </a:cubicBezTo>
                  <a:cubicBezTo>
                    <a:pt x="3999" y="3561"/>
                    <a:pt x="3405" y="3017"/>
                    <a:pt x="3057" y="2438"/>
                  </a:cubicBezTo>
                  <a:cubicBezTo>
                    <a:pt x="2667" y="1786"/>
                    <a:pt x="2420" y="1025"/>
                    <a:pt x="1842" y="521"/>
                  </a:cubicBezTo>
                  <a:cubicBezTo>
                    <a:pt x="1450" y="183"/>
                    <a:pt x="924" y="1"/>
                    <a:pt x="393" y="1"/>
                  </a:cubicBezTo>
                  <a:close/>
                </a:path>
              </a:pathLst>
            </a:custGeom>
            <a:solidFill>
              <a:srgbClr val="000000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" name="Google Shape;7786;p68"/>
            <p:cNvSpPr/>
            <p:nvPr/>
          </p:nvSpPr>
          <p:spPr>
            <a:xfrm>
              <a:off x="884783" y="2251170"/>
              <a:ext cx="367659" cy="432794"/>
            </a:xfrm>
            <a:custGeom>
              <a:avLst/>
              <a:gdLst/>
              <a:ahLst/>
              <a:cxnLst/>
              <a:rect l="l" t="t" r="r" b="b"/>
              <a:pathLst>
                <a:path w="11351" h="13363" extrusionOk="0">
                  <a:moveTo>
                    <a:pt x="6308" y="478"/>
                  </a:moveTo>
                  <a:cubicBezTo>
                    <a:pt x="6616" y="478"/>
                    <a:pt x="6850" y="580"/>
                    <a:pt x="6962" y="752"/>
                  </a:cubicBezTo>
                  <a:cubicBezTo>
                    <a:pt x="7158" y="1053"/>
                    <a:pt x="7003" y="1666"/>
                    <a:pt x="5930" y="2406"/>
                  </a:cubicBezTo>
                  <a:cubicBezTo>
                    <a:pt x="5309" y="2833"/>
                    <a:pt x="4557" y="3092"/>
                    <a:pt x="3800" y="3141"/>
                  </a:cubicBezTo>
                  <a:cubicBezTo>
                    <a:pt x="3800" y="3140"/>
                    <a:pt x="3797" y="3138"/>
                    <a:pt x="3797" y="3136"/>
                  </a:cubicBezTo>
                  <a:cubicBezTo>
                    <a:pt x="3793" y="3062"/>
                    <a:pt x="3807" y="2884"/>
                    <a:pt x="3921" y="2481"/>
                  </a:cubicBezTo>
                  <a:lnTo>
                    <a:pt x="3928" y="2454"/>
                  </a:lnTo>
                  <a:cubicBezTo>
                    <a:pt x="4114" y="1781"/>
                    <a:pt x="4581" y="1188"/>
                    <a:pt x="5210" y="818"/>
                  </a:cubicBezTo>
                  <a:cubicBezTo>
                    <a:pt x="5618" y="580"/>
                    <a:pt x="6001" y="478"/>
                    <a:pt x="6308" y="478"/>
                  </a:cubicBezTo>
                  <a:close/>
                  <a:moveTo>
                    <a:pt x="7701" y="2700"/>
                  </a:moveTo>
                  <a:cubicBezTo>
                    <a:pt x="8138" y="2700"/>
                    <a:pt x="8554" y="2828"/>
                    <a:pt x="8945" y="3084"/>
                  </a:cubicBezTo>
                  <a:cubicBezTo>
                    <a:pt x="10360" y="4012"/>
                    <a:pt x="11055" y="6316"/>
                    <a:pt x="11014" y="8116"/>
                  </a:cubicBezTo>
                  <a:cubicBezTo>
                    <a:pt x="11006" y="8357"/>
                    <a:pt x="10986" y="8593"/>
                    <a:pt x="10956" y="8817"/>
                  </a:cubicBezTo>
                  <a:cubicBezTo>
                    <a:pt x="10812" y="9854"/>
                    <a:pt x="10402" y="10625"/>
                    <a:pt x="9800" y="10993"/>
                  </a:cubicBezTo>
                  <a:cubicBezTo>
                    <a:pt x="9518" y="11166"/>
                    <a:pt x="9193" y="11252"/>
                    <a:pt x="8830" y="11252"/>
                  </a:cubicBezTo>
                  <a:cubicBezTo>
                    <a:pt x="8514" y="11252"/>
                    <a:pt x="8170" y="11187"/>
                    <a:pt x="7798" y="11056"/>
                  </a:cubicBezTo>
                  <a:cubicBezTo>
                    <a:pt x="7741" y="11036"/>
                    <a:pt x="7682" y="11026"/>
                    <a:pt x="7625" y="11026"/>
                  </a:cubicBezTo>
                  <a:cubicBezTo>
                    <a:pt x="7419" y="11026"/>
                    <a:pt x="7228" y="11152"/>
                    <a:pt x="7152" y="11356"/>
                  </a:cubicBezTo>
                  <a:cubicBezTo>
                    <a:pt x="6873" y="12093"/>
                    <a:pt x="6606" y="12676"/>
                    <a:pt x="5958" y="12938"/>
                  </a:cubicBezTo>
                  <a:cubicBezTo>
                    <a:pt x="5742" y="13025"/>
                    <a:pt x="5517" y="13065"/>
                    <a:pt x="5286" y="13065"/>
                  </a:cubicBezTo>
                  <a:cubicBezTo>
                    <a:pt x="3558" y="13065"/>
                    <a:pt x="1516" y="10834"/>
                    <a:pt x="826" y="9449"/>
                  </a:cubicBezTo>
                  <a:cubicBezTo>
                    <a:pt x="467" y="8728"/>
                    <a:pt x="302" y="8034"/>
                    <a:pt x="336" y="7391"/>
                  </a:cubicBezTo>
                  <a:cubicBezTo>
                    <a:pt x="337" y="7358"/>
                    <a:pt x="339" y="7328"/>
                    <a:pt x="343" y="7300"/>
                  </a:cubicBezTo>
                  <a:cubicBezTo>
                    <a:pt x="414" y="6427"/>
                    <a:pt x="874" y="5687"/>
                    <a:pt x="1605" y="5271"/>
                  </a:cubicBezTo>
                  <a:cubicBezTo>
                    <a:pt x="2017" y="5037"/>
                    <a:pt x="2487" y="4920"/>
                    <a:pt x="2975" y="4920"/>
                  </a:cubicBezTo>
                  <a:cubicBezTo>
                    <a:pt x="3462" y="4920"/>
                    <a:pt x="3969" y="5037"/>
                    <a:pt x="4448" y="5271"/>
                  </a:cubicBezTo>
                  <a:cubicBezTo>
                    <a:pt x="4493" y="5293"/>
                    <a:pt x="4542" y="5304"/>
                    <a:pt x="4590" y="5304"/>
                  </a:cubicBezTo>
                  <a:cubicBezTo>
                    <a:pt x="4635" y="5304"/>
                    <a:pt x="4680" y="5295"/>
                    <a:pt x="4722" y="5277"/>
                  </a:cubicBezTo>
                  <a:cubicBezTo>
                    <a:pt x="4810" y="5235"/>
                    <a:pt x="4874" y="5159"/>
                    <a:pt x="4899" y="5064"/>
                  </a:cubicBezTo>
                  <a:cubicBezTo>
                    <a:pt x="5143" y="4085"/>
                    <a:pt x="5713" y="3366"/>
                    <a:pt x="6543" y="2978"/>
                  </a:cubicBezTo>
                  <a:cubicBezTo>
                    <a:pt x="6943" y="2793"/>
                    <a:pt x="7330" y="2700"/>
                    <a:pt x="7701" y="2700"/>
                  </a:cubicBezTo>
                  <a:close/>
                  <a:moveTo>
                    <a:pt x="4267" y="1"/>
                  </a:moveTo>
                  <a:cubicBezTo>
                    <a:pt x="4235" y="1"/>
                    <a:pt x="4203" y="11"/>
                    <a:pt x="4176" y="32"/>
                  </a:cubicBezTo>
                  <a:cubicBezTo>
                    <a:pt x="2660" y="1232"/>
                    <a:pt x="3296" y="3313"/>
                    <a:pt x="4364" y="4914"/>
                  </a:cubicBezTo>
                  <a:cubicBezTo>
                    <a:pt x="3908" y="4724"/>
                    <a:pt x="3434" y="4629"/>
                    <a:pt x="2972" y="4629"/>
                  </a:cubicBezTo>
                  <a:cubicBezTo>
                    <a:pt x="2433" y="4629"/>
                    <a:pt x="1912" y="4758"/>
                    <a:pt x="1456" y="5017"/>
                  </a:cubicBezTo>
                  <a:cubicBezTo>
                    <a:pt x="640" y="5482"/>
                    <a:pt x="124" y="6306"/>
                    <a:pt x="45" y="7280"/>
                  </a:cubicBezTo>
                  <a:cubicBezTo>
                    <a:pt x="43" y="7312"/>
                    <a:pt x="39" y="7344"/>
                    <a:pt x="38" y="7378"/>
                  </a:cubicBezTo>
                  <a:cubicBezTo>
                    <a:pt x="1" y="8075"/>
                    <a:pt x="176" y="8817"/>
                    <a:pt x="557" y="9584"/>
                  </a:cubicBezTo>
                  <a:cubicBezTo>
                    <a:pt x="1300" y="11072"/>
                    <a:pt x="3413" y="13362"/>
                    <a:pt x="5285" y="13362"/>
                  </a:cubicBezTo>
                  <a:cubicBezTo>
                    <a:pt x="5552" y="13362"/>
                    <a:pt x="5812" y="13315"/>
                    <a:pt x="6065" y="13214"/>
                  </a:cubicBezTo>
                  <a:cubicBezTo>
                    <a:pt x="6883" y="12885"/>
                    <a:pt x="7182" y="12097"/>
                    <a:pt x="7423" y="11462"/>
                  </a:cubicBezTo>
                  <a:cubicBezTo>
                    <a:pt x="7456" y="11377"/>
                    <a:pt x="7535" y="11325"/>
                    <a:pt x="7621" y="11325"/>
                  </a:cubicBezTo>
                  <a:cubicBezTo>
                    <a:pt x="7646" y="11325"/>
                    <a:pt x="7670" y="11329"/>
                    <a:pt x="7695" y="11338"/>
                  </a:cubicBezTo>
                  <a:cubicBezTo>
                    <a:pt x="8099" y="11479"/>
                    <a:pt x="8476" y="11549"/>
                    <a:pt x="8825" y="11549"/>
                  </a:cubicBezTo>
                  <a:cubicBezTo>
                    <a:pt x="9242" y="11549"/>
                    <a:pt x="9618" y="11448"/>
                    <a:pt x="9949" y="11247"/>
                  </a:cubicBezTo>
                  <a:cubicBezTo>
                    <a:pt x="10628" y="10834"/>
                    <a:pt x="11089" y="9984"/>
                    <a:pt x="11244" y="8857"/>
                  </a:cubicBezTo>
                  <a:cubicBezTo>
                    <a:pt x="11277" y="8623"/>
                    <a:pt x="11294" y="8377"/>
                    <a:pt x="11302" y="8126"/>
                  </a:cubicBezTo>
                  <a:cubicBezTo>
                    <a:pt x="11351" y="6243"/>
                    <a:pt x="10608" y="3824"/>
                    <a:pt x="9104" y="2840"/>
                  </a:cubicBezTo>
                  <a:cubicBezTo>
                    <a:pt x="8668" y="2554"/>
                    <a:pt x="8193" y="2410"/>
                    <a:pt x="7697" y="2410"/>
                  </a:cubicBezTo>
                  <a:cubicBezTo>
                    <a:pt x="7282" y="2410"/>
                    <a:pt x="6853" y="2511"/>
                    <a:pt x="6418" y="2712"/>
                  </a:cubicBezTo>
                  <a:cubicBezTo>
                    <a:pt x="5554" y="3113"/>
                    <a:pt x="4952" y="3843"/>
                    <a:pt x="4661" y="4822"/>
                  </a:cubicBezTo>
                  <a:cubicBezTo>
                    <a:pt x="4502" y="4591"/>
                    <a:pt x="4164" y="4068"/>
                    <a:pt x="3907" y="3429"/>
                  </a:cubicBezTo>
                  <a:cubicBezTo>
                    <a:pt x="4686" y="3363"/>
                    <a:pt x="5457" y="3092"/>
                    <a:pt x="6099" y="2651"/>
                  </a:cubicBezTo>
                  <a:cubicBezTo>
                    <a:pt x="7344" y="1791"/>
                    <a:pt x="7490" y="1024"/>
                    <a:pt x="7211" y="593"/>
                  </a:cubicBezTo>
                  <a:cubicBezTo>
                    <a:pt x="7052" y="346"/>
                    <a:pt x="6726" y="185"/>
                    <a:pt x="6300" y="185"/>
                  </a:cubicBezTo>
                  <a:cubicBezTo>
                    <a:pt x="5944" y="185"/>
                    <a:pt x="5519" y="297"/>
                    <a:pt x="5062" y="564"/>
                  </a:cubicBezTo>
                  <a:cubicBezTo>
                    <a:pt x="4385" y="959"/>
                    <a:pt x="3857" y="1588"/>
                    <a:pt x="3621" y="2454"/>
                  </a:cubicBezTo>
                  <a:cubicBezTo>
                    <a:pt x="3488" y="1670"/>
                    <a:pt x="3614" y="855"/>
                    <a:pt x="4360" y="265"/>
                  </a:cubicBezTo>
                  <a:cubicBezTo>
                    <a:pt x="4423" y="214"/>
                    <a:pt x="4433" y="121"/>
                    <a:pt x="4384" y="57"/>
                  </a:cubicBezTo>
                  <a:cubicBezTo>
                    <a:pt x="4355" y="20"/>
                    <a:pt x="4311" y="1"/>
                    <a:pt x="426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" name="Google Shape;7787;p68"/>
            <p:cNvSpPr/>
            <p:nvPr/>
          </p:nvSpPr>
          <p:spPr>
            <a:xfrm>
              <a:off x="980046" y="2468935"/>
              <a:ext cx="35953" cy="31966"/>
            </a:xfrm>
            <a:custGeom>
              <a:avLst/>
              <a:gdLst/>
              <a:ahLst/>
              <a:cxnLst/>
              <a:rect l="l" t="t" r="r" b="b"/>
              <a:pathLst>
                <a:path w="1110" h="987" extrusionOk="0">
                  <a:moveTo>
                    <a:pt x="549" y="1"/>
                  </a:moveTo>
                  <a:cubicBezTo>
                    <a:pt x="479" y="1"/>
                    <a:pt x="409" y="15"/>
                    <a:pt x="342" y="46"/>
                  </a:cubicBezTo>
                  <a:cubicBezTo>
                    <a:pt x="117" y="149"/>
                    <a:pt x="0" y="466"/>
                    <a:pt x="101" y="700"/>
                  </a:cubicBezTo>
                  <a:cubicBezTo>
                    <a:pt x="177" y="878"/>
                    <a:pt x="379" y="987"/>
                    <a:pt x="572" y="987"/>
                  </a:cubicBezTo>
                  <a:cubicBezTo>
                    <a:pt x="655" y="987"/>
                    <a:pt x="736" y="967"/>
                    <a:pt x="805" y="925"/>
                  </a:cubicBezTo>
                  <a:cubicBezTo>
                    <a:pt x="1011" y="798"/>
                    <a:pt x="1109" y="509"/>
                    <a:pt x="1011" y="291"/>
                  </a:cubicBezTo>
                  <a:cubicBezTo>
                    <a:pt x="930" y="110"/>
                    <a:pt x="742" y="1"/>
                    <a:pt x="54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" name="Google Shape;7788;p68"/>
            <p:cNvSpPr/>
            <p:nvPr/>
          </p:nvSpPr>
          <p:spPr>
            <a:xfrm>
              <a:off x="1092476" y="2416623"/>
              <a:ext cx="37022" cy="31837"/>
            </a:xfrm>
            <a:custGeom>
              <a:avLst/>
              <a:gdLst/>
              <a:ahLst/>
              <a:cxnLst/>
              <a:rect l="l" t="t" r="r" b="b"/>
              <a:pathLst>
                <a:path w="1143" h="983" extrusionOk="0">
                  <a:moveTo>
                    <a:pt x="547" y="0"/>
                  </a:moveTo>
                  <a:cubicBezTo>
                    <a:pt x="483" y="0"/>
                    <a:pt x="419" y="13"/>
                    <a:pt x="363" y="39"/>
                  </a:cubicBezTo>
                  <a:cubicBezTo>
                    <a:pt x="114" y="154"/>
                    <a:pt x="1" y="465"/>
                    <a:pt x="117" y="707"/>
                  </a:cubicBezTo>
                  <a:cubicBezTo>
                    <a:pt x="199" y="876"/>
                    <a:pt x="392" y="982"/>
                    <a:pt x="582" y="982"/>
                  </a:cubicBezTo>
                  <a:cubicBezTo>
                    <a:pt x="633" y="982"/>
                    <a:pt x="684" y="974"/>
                    <a:pt x="733" y="958"/>
                  </a:cubicBezTo>
                  <a:cubicBezTo>
                    <a:pt x="993" y="871"/>
                    <a:pt x="1142" y="522"/>
                    <a:pt x="1017" y="275"/>
                  </a:cubicBezTo>
                  <a:cubicBezTo>
                    <a:pt x="934" y="107"/>
                    <a:pt x="735" y="0"/>
                    <a:pt x="54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13" name="Right Arrow 312">
            <a:hlinkClick r:id="" action="ppaction://hlinkshowjump?jump=previousslide" highlightClick="1"/>
          </p:cNvPr>
          <p:cNvSpPr/>
          <p:nvPr/>
        </p:nvSpPr>
        <p:spPr>
          <a:xfrm rot="10800000">
            <a:off x="6308910" y="4672702"/>
            <a:ext cx="598714" cy="36397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4" name="Rounded Rectangle 313">
            <a:hlinkClick r:id="rId2" action="ppaction://hlinksldjump" highlightClick="1"/>
          </p:cNvPr>
          <p:cNvSpPr/>
          <p:nvPr/>
        </p:nvSpPr>
        <p:spPr>
          <a:xfrm>
            <a:off x="7012107" y="4713704"/>
            <a:ext cx="815243" cy="28196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Menu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65231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57" name="Google Shape;4257;p47"/>
          <p:cNvSpPr txBox="1">
            <a:spLocks noGrp="1"/>
          </p:cNvSpPr>
          <p:nvPr>
            <p:ph type="title"/>
          </p:nvPr>
        </p:nvSpPr>
        <p:spPr>
          <a:xfrm rot="350">
            <a:off x="1698996" y="998329"/>
            <a:ext cx="6053712" cy="2389323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0" dirty="0" smtClean="0"/>
              <a:t>Cara Menggunakan </a:t>
            </a:r>
            <a:r>
              <a:rPr lang="en" sz="6000" dirty="0" smtClean="0">
                <a:solidFill>
                  <a:schemeClr val="accent6"/>
                </a:solidFill>
              </a:rPr>
              <a:t>Quizizz?</a:t>
            </a:r>
            <a:endParaRPr sz="6000" dirty="0">
              <a:solidFill>
                <a:schemeClr val="accent6"/>
              </a:solidFill>
            </a:endParaRPr>
          </a:p>
        </p:txBody>
      </p:sp>
      <p:grpSp>
        <p:nvGrpSpPr>
          <p:cNvPr id="4288" name="Google Shape;4288;p47"/>
          <p:cNvGrpSpPr/>
          <p:nvPr/>
        </p:nvGrpSpPr>
        <p:grpSpPr>
          <a:xfrm>
            <a:off x="8790366" y="146313"/>
            <a:ext cx="201736" cy="526377"/>
            <a:chOff x="4641641" y="852713"/>
            <a:chExt cx="201736" cy="526377"/>
          </a:xfrm>
        </p:grpSpPr>
        <p:sp>
          <p:nvSpPr>
            <p:cNvPr id="4289" name="Google Shape;4289;p47"/>
            <p:cNvSpPr/>
            <p:nvPr/>
          </p:nvSpPr>
          <p:spPr>
            <a:xfrm>
              <a:off x="4645295" y="857091"/>
              <a:ext cx="194396" cy="517654"/>
            </a:xfrm>
            <a:custGeom>
              <a:avLst/>
              <a:gdLst/>
              <a:ahLst/>
              <a:cxnLst/>
              <a:rect l="l" t="t" r="r" b="b"/>
              <a:pathLst>
                <a:path w="5906" h="15727" extrusionOk="0">
                  <a:moveTo>
                    <a:pt x="1615" y="0"/>
                  </a:moveTo>
                  <a:cubicBezTo>
                    <a:pt x="1585" y="0"/>
                    <a:pt x="1555" y="4"/>
                    <a:pt x="1525" y="12"/>
                  </a:cubicBezTo>
                  <a:lnTo>
                    <a:pt x="294" y="339"/>
                  </a:lnTo>
                  <a:cubicBezTo>
                    <a:pt x="111" y="388"/>
                    <a:pt x="0" y="577"/>
                    <a:pt x="49" y="762"/>
                  </a:cubicBezTo>
                  <a:lnTo>
                    <a:pt x="3959" y="15470"/>
                  </a:lnTo>
                  <a:cubicBezTo>
                    <a:pt x="4001" y="15624"/>
                    <a:pt x="4140" y="15726"/>
                    <a:pt x="4294" y="15726"/>
                  </a:cubicBezTo>
                  <a:cubicBezTo>
                    <a:pt x="4323" y="15726"/>
                    <a:pt x="4353" y="15723"/>
                    <a:pt x="4382" y="15715"/>
                  </a:cubicBezTo>
                  <a:lnTo>
                    <a:pt x="5612" y="15387"/>
                  </a:lnTo>
                  <a:cubicBezTo>
                    <a:pt x="5796" y="15338"/>
                    <a:pt x="5906" y="15149"/>
                    <a:pt x="5857" y="14965"/>
                  </a:cubicBezTo>
                  <a:lnTo>
                    <a:pt x="1947" y="257"/>
                  </a:lnTo>
                  <a:cubicBezTo>
                    <a:pt x="1906" y="102"/>
                    <a:pt x="1767" y="0"/>
                    <a:pt x="161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90" name="Google Shape;4290;p47"/>
            <p:cNvSpPr/>
            <p:nvPr/>
          </p:nvSpPr>
          <p:spPr>
            <a:xfrm>
              <a:off x="4694930" y="890434"/>
              <a:ext cx="144760" cy="484245"/>
            </a:xfrm>
            <a:custGeom>
              <a:avLst/>
              <a:gdLst/>
              <a:ahLst/>
              <a:cxnLst/>
              <a:rect l="l" t="t" r="r" b="b"/>
              <a:pathLst>
                <a:path w="4398" h="14712" extrusionOk="0">
                  <a:moveTo>
                    <a:pt x="640" y="0"/>
                  </a:moveTo>
                  <a:cubicBezTo>
                    <a:pt x="592" y="122"/>
                    <a:pt x="555" y="246"/>
                    <a:pt x="528" y="372"/>
                  </a:cubicBezTo>
                  <a:cubicBezTo>
                    <a:pt x="1" y="2862"/>
                    <a:pt x="3104" y="10457"/>
                    <a:pt x="2997" y="12031"/>
                  </a:cubicBezTo>
                  <a:cubicBezTo>
                    <a:pt x="2960" y="12586"/>
                    <a:pt x="2706" y="13156"/>
                    <a:pt x="2225" y="13437"/>
                  </a:cubicBezTo>
                  <a:cubicBezTo>
                    <a:pt x="2214" y="13443"/>
                    <a:pt x="2200" y="13452"/>
                    <a:pt x="2187" y="13458"/>
                  </a:cubicBezTo>
                  <a:lnTo>
                    <a:pt x="2451" y="14455"/>
                  </a:lnTo>
                  <a:cubicBezTo>
                    <a:pt x="2493" y="14609"/>
                    <a:pt x="2632" y="14712"/>
                    <a:pt x="2784" y="14712"/>
                  </a:cubicBezTo>
                  <a:cubicBezTo>
                    <a:pt x="2814" y="14712"/>
                    <a:pt x="2844" y="14708"/>
                    <a:pt x="2874" y="14700"/>
                  </a:cubicBezTo>
                  <a:lnTo>
                    <a:pt x="4104" y="14373"/>
                  </a:lnTo>
                  <a:cubicBezTo>
                    <a:pt x="4288" y="14324"/>
                    <a:pt x="4398" y="14135"/>
                    <a:pt x="4349" y="13950"/>
                  </a:cubicBezTo>
                  <a:lnTo>
                    <a:pt x="640" y="0"/>
                  </a:lnTo>
                  <a:close/>
                </a:path>
              </a:pathLst>
            </a:custGeom>
            <a:solidFill>
              <a:srgbClr val="000000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91" name="Google Shape;4291;p47"/>
            <p:cNvSpPr/>
            <p:nvPr/>
          </p:nvSpPr>
          <p:spPr>
            <a:xfrm>
              <a:off x="4641641" y="852713"/>
              <a:ext cx="201736" cy="526377"/>
            </a:xfrm>
            <a:custGeom>
              <a:avLst/>
              <a:gdLst/>
              <a:ahLst/>
              <a:cxnLst/>
              <a:rect l="l" t="t" r="r" b="b"/>
              <a:pathLst>
                <a:path w="6129" h="15992" extrusionOk="0">
                  <a:moveTo>
                    <a:pt x="1696" y="258"/>
                  </a:moveTo>
                  <a:cubicBezTo>
                    <a:pt x="1734" y="258"/>
                    <a:pt x="1770" y="268"/>
                    <a:pt x="1803" y="288"/>
                  </a:cubicBezTo>
                  <a:cubicBezTo>
                    <a:pt x="1852" y="317"/>
                    <a:pt x="1887" y="362"/>
                    <a:pt x="1902" y="418"/>
                  </a:cubicBezTo>
                  <a:lnTo>
                    <a:pt x="5812" y="15125"/>
                  </a:lnTo>
                  <a:cubicBezTo>
                    <a:pt x="5855" y="15186"/>
                    <a:pt x="5847" y="15244"/>
                    <a:pt x="5819" y="15292"/>
                  </a:cubicBezTo>
                  <a:cubicBezTo>
                    <a:pt x="5789" y="15342"/>
                    <a:pt x="5745" y="15377"/>
                    <a:pt x="5689" y="15391"/>
                  </a:cubicBezTo>
                  <a:lnTo>
                    <a:pt x="4458" y="15718"/>
                  </a:lnTo>
                  <a:cubicBezTo>
                    <a:pt x="4440" y="15723"/>
                    <a:pt x="4421" y="15726"/>
                    <a:pt x="4403" y="15726"/>
                  </a:cubicBezTo>
                  <a:cubicBezTo>
                    <a:pt x="4366" y="15726"/>
                    <a:pt x="4329" y="15716"/>
                    <a:pt x="4297" y="15697"/>
                  </a:cubicBezTo>
                  <a:cubicBezTo>
                    <a:pt x="4247" y="15668"/>
                    <a:pt x="4213" y="15622"/>
                    <a:pt x="4198" y="15567"/>
                  </a:cubicBezTo>
                  <a:lnTo>
                    <a:pt x="4173" y="15473"/>
                  </a:lnTo>
                  <a:lnTo>
                    <a:pt x="5086" y="15231"/>
                  </a:lnTo>
                  <a:cubicBezTo>
                    <a:pt x="5157" y="15212"/>
                    <a:pt x="5198" y="15138"/>
                    <a:pt x="5180" y="15068"/>
                  </a:cubicBezTo>
                  <a:cubicBezTo>
                    <a:pt x="5164" y="15009"/>
                    <a:pt x="5111" y="14971"/>
                    <a:pt x="5052" y="14971"/>
                  </a:cubicBezTo>
                  <a:cubicBezTo>
                    <a:pt x="5041" y="14971"/>
                    <a:pt x="5029" y="14972"/>
                    <a:pt x="5017" y="14975"/>
                  </a:cubicBezTo>
                  <a:lnTo>
                    <a:pt x="4104" y="15218"/>
                  </a:lnTo>
                  <a:lnTo>
                    <a:pt x="3984" y="14770"/>
                  </a:lnTo>
                  <a:lnTo>
                    <a:pt x="4539" y="14622"/>
                  </a:lnTo>
                  <a:cubicBezTo>
                    <a:pt x="4610" y="14604"/>
                    <a:pt x="4651" y="14531"/>
                    <a:pt x="4633" y="14460"/>
                  </a:cubicBezTo>
                  <a:cubicBezTo>
                    <a:pt x="4618" y="14401"/>
                    <a:pt x="4564" y="14363"/>
                    <a:pt x="4504" y="14363"/>
                  </a:cubicBezTo>
                  <a:cubicBezTo>
                    <a:pt x="4493" y="14363"/>
                    <a:pt x="4481" y="14364"/>
                    <a:pt x="4470" y="14367"/>
                  </a:cubicBezTo>
                  <a:lnTo>
                    <a:pt x="3915" y="14515"/>
                  </a:lnTo>
                  <a:lnTo>
                    <a:pt x="3797" y="14067"/>
                  </a:lnTo>
                  <a:lnTo>
                    <a:pt x="4710" y="13823"/>
                  </a:lnTo>
                  <a:cubicBezTo>
                    <a:pt x="4781" y="13805"/>
                    <a:pt x="4822" y="13732"/>
                    <a:pt x="4803" y="13661"/>
                  </a:cubicBezTo>
                  <a:cubicBezTo>
                    <a:pt x="4788" y="13602"/>
                    <a:pt x="4734" y="13564"/>
                    <a:pt x="4676" y="13564"/>
                  </a:cubicBezTo>
                  <a:cubicBezTo>
                    <a:pt x="4664" y="13564"/>
                    <a:pt x="4653" y="13565"/>
                    <a:pt x="4641" y="13568"/>
                  </a:cubicBezTo>
                  <a:lnTo>
                    <a:pt x="3727" y="13811"/>
                  </a:lnTo>
                  <a:lnTo>
                    <a:pt x="3607" y="13364"/>
                  </a:lnTo>
                  <a:lnTo>
                    <a:pt x="4164" y="13216"/>
                  </a:lnTo>
                  <a:cubicBezTo>
                    <a:pt x="4234" y="13197"/>
                    <a:pt x="4275" y="13124"/>
                    <a:pt x="4256" y="13053"/>
                  </a:cubicBezTo>
                  <a:cubicBezTo>
                    <a:pt x="4241" y="12994"/>
                    <a:pt x="4188" y="12956"/>
                    <a:pt x="4130" y="12956"/>
                  </a:cubicBezTo>
                  <a:cubicBezTo>
                    <a:pt x="4118" y="12956"/>
                    <a:pt x="4106" y="12957"/>
                    <a:pt x="4094" y="12960"/>
                  </a:cubicBezTo>
                  <a:lnTo>
                    <a:pt x="3545" y="13110"/>
                  </a:lnTo>
                  <a:lnTo>
                    <a:pt x="3425" y="12662"/>
                  </a:lnTo>
                  <a:lnTo>
                    <a:pt x="4339" y="12419"/>
                  </a:lnTo>
                  <a:cubicBezTo>
                    <a:pt x="4409" y="12401"/>
                    <a:pt x="4451" y="12327"/>
                    <a:pt x="4432" y="12257"/>
                  </a:cubicBezTo>
                  <a:cubicBezTo>
                    <a:pt x="4417" y="12197"/>
                    <a:pt x="4363" y="12159"/>
                    <a:pt x="4304" y="12159"/>
                  </a:cubicBezTo>
                  <a:cubicBezTo>
                    <a:pt x="4293" y="12159"/>
                    <a:pt x="4281" y="12161"/>
                    <a:pt x="4270" y="12163"/>
                  </a:cubicBezTo>
                  <a:lnTo>
                    <a:pt x="3356" y="12407"/>
                  </a:lnTo>
                  <a:lnTo>
                    <a:pt x="3236" y="11959"/>
                  </a:lnTo>
                  <a:lnTo>
                    <a:pt x="3792" y="11811"/>
                  </a:lnTo>
                  <a:cubicBezTo>
                    <a:pt x="3863" y="11792"/>
                    <a:pt x="3904" y="11720"/>
                    <a:pt x="3885" y="11648"/>
                  </a:cubicBezTo>
                  <a:cubicBezTo>
                    <a:pt x="3870" y="11590"/>
                    <a:pt x="3816" y="11551"/>
                    <a:pt x="3758" y="11551"/>
                  </a:cubicBezTo>
                  <a:cubicBezTo>
                    <a:pt x="3746" y="11551"/>
                    <a:pt x="3735" y="11553"/>
                    <a:pt x="3723" y="11556"/>
                  </a:cubicBezTo>
                  <a:lnTo>
                    <a:pt x="3167" y="11704"/>
                  </a:lnTo>
                  <a:lnTo>
                    <a:pt x="3048" y="11255"/>
                  </a:lnTo>
                  <a:lnTo>
                    <a:pt x="3961" y="11012"/>
                  </a:lnTo>
                  <a:cubicBezTo>
                    <a:pt x="4032" y="10993"/>
                    <a:pt x="4073" y="10920"/>
                    <a:pt x="4054" y="10849"/>
                  </a:cubicBezTo>
                  <a:cubicBezTo>
                    <a:pt x="4039" y="10791"/>
                    <a:pt x="3985" y="10752"/>
                    <a:pt x="3927" y="10752"/>
                  </a:cubicBezTo>
                  <a:cubicBezTo>
                    <a:pt x="3916" y="10752"/>
                    <a:pt x="3904" y="10754"/>
                    <a:pt x="3892" y="10757"/>
                  </a:cubicBezTo>
                  <a:lnTo>
                    <a:pt x="2978" y="10999"/>
                  </a:lnTo>
                  <a:lnTo>
                    <a:pt x="2858" y="10552"/>
                  </a:lnTo>
                  <a:lnTo>
                    <a:pt x="3415" y="10404"/>
                  </a:lnTo>
                  <a:cubicBezTo>
                    <a:pt x="3485" y="10386"/>
                    <a:pt x="3526" y="10312"/>
                    <a:pt x="3507" y="10242"/>
                  </a:cubicBezTo>
                  <a:cubicBezTo>
                    <a:pt x="3492" y="10183"/>
                    <a:pt x="3438" y="10144"/>
                    <a:pt x="3379" y="10144"/>
                  </a:cubicBezTo>
                  <a:cubicBezTo>
                    <a:pt x="3368" y="10144"/>
                    <a:pt x="3357" y="10145"/>
                    <a:pt x="3345" y="10148"/>
                  </a:cubicBezTo>
                  <a:lnTo>
                    <a:pt x="2789" y="10296"/>
                  </a:lnTo>
                  <a:lnTo>
                    <a:pt x="2670" y="9848"/>
                  </a:lnTo>
                  <a:lnTo>
                    <a:pt x="3584" y="9605"/>
                  </a:lnTo>
                  <a:cubicBezTo>
                    <a:pt x="3654" y="9587"/>
                    <a:pt x="3695" y="9513"/>
                    <a:pt x="3676" y="9443"/>
                  </a:cubicBezTo>
                  <a:cubicBezTo>
                    <a:pt x="3661" y="9383"/>
                    <a:pt x="3608" y="9345"/>
                    <a:pt x="3549" y="9345"/>
                  </a:cubicBezTo>
                  <a:cubicBezTo>
                    <a:pt x="3538" y="9345"/>
                    <a:pt x="3526" y="9346"/>
                    <a:pt x="3515" y="9349"/>
                  </a:cubicBezTo>
                  <a:lnTo>
                    <a:pt x="2601" y="9593"/>
                  </a:lnTo>
                  <a:lnTo>
                    <a:pt x="2480" y="9145"/>
                  </a:lnTo>
                  <a:lnTo>
                    <a:pt x="3037" y="8997"/>
                  </a:lnTo>
                  <a:cubicBezTo>
                    <a:pt x="3107" y="8978"/>
                    <a:pt x="3149" y="8906"/>
                    <a:pt x="3129" y="8834"/>
                  </a:cubicBezTo>
                  <a:cubicBezTo>
                    <a:pt x="3114" y="8776"/>
                    <a:pt x="3061" y="8737"/>
                    <a:pt x="3003" y="8737"/>
                  </a:cubicBezTo>
                  <a:cubicBezTo>
                    <a:pt x="2991" y="8737"/>
                    <a:pt x="2980" y="8739"/>
                    <a:pt x="2968" y="8742"/>
                  </a:cubicBezTo>
                  <a:lnTo>
                    <a:pt x="2411" y="8890"/>
                  </a:lnTo>
                  <a:lnTo>
                    <a:pt x="2293" y="8441"/>
                  </a:lnTo>
                  <a:lnTo>
                    <a:pt x="3207" y="8198"/>
                  </a:lnTo>
                  <a:cubicBezTo>
                    <a:pt x="3277" y="8179"/>
                    <a:pt x="3319" y="8106"/>
                    <a:pt x="3300" y="8035"/>
                  </a:cubicBezTo>
                  <a:cubicBezTo>
                    <a:pt x="3285" y="7977"/>
                    <a:pt x="3232" y="7938"/>
                    <a:pt x="3173" y="7938"/>
                  </a:cubicBezTo>
                  <a:cubicBezTo>
                    <a:pt x="3162" y="7938"/>
                    <a:pt x="3150" y="7940"/>
                    <a:pt x="3138" y="7943"/>
                  </a:cubicBezTo>
                  <a:lnTo>
                    <a:pt x="2224" y="8185"/>
                  </a:lnTo>
                  <a:lnTo>
                    <a:pt x="2105" y="7737"/>
                  </a:lnTo>
                  <a:lnTo>
                    <a:pt x="2660" y="7590"/>
                  </a:lnTo>
                  <a:cubicBezTo>
                    <a:pt x="2730" y="7572"/>
                    <a:pt x="2772" y="7498"/>
                    <a:pt x="2754" y="7428"/>
                  </a:cubicBezTo>
                  <a:cubicBezTo>
                    <a:pt x="2738" y="7369"/>
                    <a:pt x="2685" y="7330"/>
                    <a:pt x="2625" y="7330"/>
                  </a:cubicBezTo>
                  <a:cubicBezTo>
                    <a:pt x="2614" y="7330"/>
                    <a:pt x="2603" y="7331"/>
                    <a:pt x="2591" y="7334"/>
                  </a:cubicBezTo>
                  <a:lnTo>
                    <a:pt x="2036" y="7482"/>
                  </a:lnTo>
                  <a:lnTo>
                    <a:pt x="1917" y="7034"/>
                  </a:lnTo>
                  <a:lnTo>
                    <a:pt x="2830" y="6791"/>
                  </a:lnTo>
                  <a:cubicBezTo>
                    <a:pt x="2901" y="6772"/>
                    <a:pt x="2942" y="6699"/>
                    <a:pt x="2924" y="6629"/>
                  </a:cubicBezTo>
                  <a:cubicBezTo>
                    <a:pt x="2908" y="6569"/>
                    <a:pt x="2855" y="6531"/>
                    <a:pt x="2796" y="6531"/>
                  </a:cubicBezTo>
                  <a:cubicBezTo>
                    <a:pt x="2785" y="6531"/>
                    <a:pt x="2773" y="6532"/>
                    <a:pt x="2761" y="6535"/>
                  </a:cubicBezTo>
                  <a:lnTo>
                    <a:pt x="1847" y="6779"/>
                  </a:lnTo>
                  <a:lnTo>
                    <a:pt x="1728" y="6331"/>
                  </a:lnTo>
                  <a:lnTo>
                    <a:pt x="2284" y="6183"/>
                  </a:lnTo>
                  <a:cubicBezTo>
                    <a:pt x="2355" y="6164"/>
                    <a:pt x="2395" y="6092"/>
                    <a:pt x="2377" y="6020"/>
                  </a:cubicBezTo>
                  <a:cubicBezTo>
                    <a:pt x="2361" y="5962"/>
                    <a:pt x="2308" y="5923"/>
                    <a:pt x="2250" y="5923"/>
                  </a:cubicBezTo>
                  <a:cubicBezTo>
                    <a:pt x="2238" y="5923"/>
                    <a:pt x="2226" y="5925"/>
                    <a:pt x="2214" y="5928"/>
                  </a:cubicBezTo>
                  <a:lnTo>
                    <a:pt x="1659" y="6076"/>
                  </a:lnTo>
                  <a:lnTo>
                    <a:pt x="1541" y="5627"/>
                  </a:lnTo>
                  <a:lnTo>
                    <a:pt x="2454" y="5384"/>
                  </a:lnTo>
                  <a:cubicBezTo>
                    <a:pt x="2525" y="5365"/>
                    <a:pt x="2566" y="5291"/>
                    <a:pt x="2547" y="5221"/>
                  </a:cubicBezTo>
                  <a:cubicBezTo>
                    <a:pt x="2532" y="5163"/>
                    <a:pt x="2479" y="5124"/>
                    <a:pt x="2420" y="5124"/>
                  </a:cubicBezTo>
                  <a:cubicBezTo>
                    <a:pt x="2408" y="5124"/>
                    <a:pt x="2396" y="5126"/>
                    <a:pt x="2385" y="5129"/>
                  </a:cubicBezTo>
                  <a:lnTo>
                    <a:pt x="1472" y="5371"/>
                  </a:lnTo>
                  <a:lnTo>
                    <a:pt x="1352" y="4923"/>
                  </a:lnTo>
                  <a:lnTo>
                    <a:pt x="1908" y="4775"/>
                  </a:lnTo>
                  <a:cubicBezTo>
                    <a:pt x="1978" y="4757"/>
                    <a:pt x="2020" y="4684"/>
                    <a:pt x="2001" y="4614"/>
                  </a:cubicBezTo>
                  <a:cubicBezTo>
                    <a:pt x="1985" y="4555"/>
                    <a:pt x="1931" y="4516"/>
                    <a:pt x="1872" y="4516"/>
                  </a:cubicBezTo>
                  <a:cubicBezTo>
                    <a:pt x="1861" y="4516"/>
                    <a:pt x="1850" y="4517"/>
                    <a:pt x="1839" y="4520"/>
                  </a:cubicBezTo>
                  <a:lnTo>
                    <a:pt x="1282" y="4668"/>
                  </a:lnTo>
                  <a:lnTo>
                    <a:pt x="1163" y="4220"/>
                  </a:lnTo>
                  <a:lnTo>
                    <a:pt x="2077" y="3976"/>
                  </a:lnTo>
                  <a:cubicBezTo>
                    <a:pt x="2147" y="3958"/>
                    <a:pt x="2188" y="3885"/>
                    <a:pt x="2170" y="3815"/>
                  </a:cubicBezTo>
                  <a:cubicBezTo>
                    <a:pt x="2155" y="3755"/>
                    <a:pt x="2101" y="3717"/>
                    <a:pt x="2042" y="3717"/>
                  </a:cubicBezTo>
                  <a:cubicBezTo>
                    <a:pt x="2031" y="3717"/>
                    <a:pt x="2020" y="3718"/>
                    <a:pt x="2008" y="3721"/>
                  </a:cubicBezTo>
                  <a:lnTo>
                    <a:pt x="1094" y="3965"/>
                  </a:lnTo>
                  <a:lnTo>
                    <a:pt x="974" y="3517"/>
                  </a:lnTo>
                  <a:lnTo>
                    <a:pt x="1530" y="3369"/>
                  </a:lnTo>
                  <a:cubicBezTo>
                    <a:pt x="1601" y="3350"/>
                    <a:pt x="1642" y="3277"/>
                    <a:pt x="1623" y="3206"/>
                  </a:cubicBezTo>
                  <a:cubicBezTo>
                    <a:pt x="1608" y="3148"/>
                    <a:pt x="1555" y="3109"/>
                    <a:pt x="1496" y="3109"/>
                  </a:cubicBezTo>
                  <a:cubicBezTo>
                    <a:pt x="1485" y="3109"/>
                    <a:pt x="1473" y="3110"/>
                    <a:pt x="1461" y="3114"/>
                  </a:cubicBezTo>
                  <a:lnTo>
                    <a:pt x="905" y="3262"/>
                  </a:lnTo>
                  <a:lnTo>
                    <a:pt x="786" y="2813"/>
                  </a:lnTo>
                  <a:lnTo>
                    <a:pt x="1700" y="2570"/>
                  </a:lnTo>
                  <a:cubicBezTo>
                    <a:pt x="1770" y="2551"/>
                    <a:pt x="1811" y="2477"/>
                    <a:pt x="1792" y="2407"/>
                  </a:cubicBezTo>
                  <a:cubicBezTo>
                    <a:pt x="1777" y="2349"/>
                    <a:pt x="1724" y="2310"/>
                    <a:pt x="1666" y="2310"/>
                  </a:cubicBezTo>
                  <a:cubicBezTo>
                    <a:pt x="1654" y="2310"/>
                    <a:pt x="1642" y="2311"/>
                    <a:pt x="1630" y="2315"/>
                  </a:cubicBezTo>
                  <a:lnTo>
                    <a:pt x="716" y="2557"/>
                  </a:lnTo>
                  <a:lnTo>
                    <a:pt x="596" y="2109"/>
                  </a:lnTo>
                  <a:lnTo>
                    <a:pt x="1153" y="1961"/>
                  </a:lnTo>
                  <a:cubicBezTo>
                    <a:pt x="1223" y="1943"/>
                    <a:pt x="1264" y="1870"/>
                    <a:pt x="1245" y="1800"/>
                  </a:cubicBezTo>
                  <a:cubicBezTo>
                    <a:pt x="1230" y="1741"/>
                    <a:pt x="1176" y="1702"/>
                    <a:pt x="1117" y="1702"/>
                  </a:cubicBezTo>
                  <a:cubicBezTo>
                    <a:pt x="1106" y="1702"/>
                    <a:pt x="1095" y="1703"/>
                    <a:pt x="1084" y="1706"/>
                  </a:cubicBezTo>
                  <a:lnTo>
                    <a:pt x="527" y="1854"/>
                  </a:lnTo>
                  <a:lnTo>
                    <a:pt x="408" y="1406"/>
                  </a:lnTo>
                  <a:lnTo>
                    <a:pt x="1322" y="1162"/>
                  </a:lnTo>
                  <a:cubicBezTo>
                    <a:pt x="1392" y="1144"/>
                    <a:pt x="1434" y="1071"/>
                    <a:pt x="1414" y="1001"/>
                  </a:cubicBezTo>
                  <a:cubicBezTo>
                    <a:pt x="1399" y="941"/>
                    <a:pt x="1346" y="903"/>
                    <a:pt x="1287" y="903"/>
                  </a:cubicBezTo>
                  <a:cubicBezTo>
                    <a:pt x="1276" y="903"/>
                    <a:pt x="1264" y="904"/>
                    <a:pt x="1253" y="907"/>
                  </a:cubicBezTo>
                  <a:lnTo>
                    <a:pt x="339" y="1151"/>
                  </a:lnTo>
                  <a:lnTo>
                    <a:pt x="260" y="854"/>
                  </a:lnTo>
                  <a:cubicBezTo>
                    <a:pt x="245" y="800"/>
                    <a:pt x="254" y="741"/>
                    <a:pt x="281" y="692"/>
                  </a:cubicBezTo>
                  <a:cubicBezTo>
                    <a:pt x="311" y="642"/>
                    <a:pt x="356" y="608"/>
                    <a:pt x="412" y="593"/>
                  </a:cubicBezTo>
                  <a:lnTo>
                    <a:pt x="1642" y="267"/>
                  </a:lnTo>
                  <a:cubicBezTo>
                    <a:pt x="1660" y="261"/>
                    <a:pt x="1679" y="258"/>
                    <a:pt x="1696" y="258"/>
                  </a:cubicBezTo>
                  <a:close/>
                  <a:moveTo>
                    <a:pt x="1725" y="1"/>
                  </a:moveTo>
                  <a:cubicBezTo>
                    <a:pt x="1684" y="1"/>
                    <a:pt x="1642" y="6"/>
                    <a:pt x="1602" y="18"/>
                  </a:cubicBezTo>
                  <a:lnTo>
                    <a:pt x="372" y="344"/>
                  </a:lnTo>
                  <a:cubicBezTo>
                    <a:pt x="248" y="377"/>
                    <a:pt x="146" y="456"/>
                    <a:pt x="82" y="567"/>
                  </a:cubicBezTo>
                  <a:cubicBezTo>
                    <a:pt x="17" y="677"/>
                    <a:pt x="0" y="806"/>
                    <a:pt x="33" y="928"/>
                  </a:cubicBezTo>
                  <a:lnTo>
                    <a:pt x="3944" y="15636"/>
                  </a:lnTo>
                  <a:cubicBezTo>
                    <a:pt x="3977" y="15760"/>
                    <a:pt x="4056" y="15862"/>
                    <a:pt x="4166" y="15925"/>
                  </a:cubicBezTo>
                  <a:cubicBezTo>
                    <a:pt x="4239" y="15968"/>
                    <a:pt x="4322" y="15991"/>
                    <a:pt x="4405" y="15991"/>
                  </a:cubicBezTo>
                  <a:cubicBezTo>
                    <a:pt x="4447" y="15991"/>
                    <a:pt x="4488" y="15986"/>
                    <a:pt x="4530" y="15976"/>
                  </a:cubicBezTo>
                  <a:lnTo>
                    <a:pt x="5759" y="15648"/>
                  </a:lnTo>
                  <a:cubicBezTo>
                    <a:pt x="5883" y="15615"/>
                    <a:pt x="5985" y="15536"/>
                    <a:pt x="6049" y="15425"/>
                  </a:cubicBezTo>
                  <a:cubicBezTo>
                    <a:pt x="6112" y="15316"/>
                    <a:pt x="6129" y="15186"/>
                    <a:pt x="6096" y="15063"/>
                  </a:cubicBezTo>
                  <a:lnTo>
                    <a:pt x="2186" y="355"/>
                  </a:lnTo>
                  <a:cubicBezTo>
                    <a:pt x="2153" y="231"/>
                    <a:pt x="2074" y="129"/>
                    <a:pt x="1963" y="65"/>
                  </a:cubicBezTo>
                  <a:cubicBezTo>
                    <a:pt x="1890" y="23"/>
                    <a:pt x="1808" y="1"/>
                    <a:pt x="172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292" name="Google Shape;4292;p47"/>
          <p:cNvGrpSpPr/>
          <p:nvPr/>
        </p:nvGrpSpPr>
        <p:grpSpPr>
          <a:xfrm>
            <a:off x="7372836" y="834154"/>
            <a:ext cx="245941" cy="414400"/>
            <a:chOff x="3801586" y="1135617"/>
            <a:chExt cx="245941" cy="414400"/>
          </a:xfrm>
        </p:grpSpPr>
        <p:sp>
          <p:nvSpPr>
            <p:cNvPr id="4293" name="Google Shape;4293;p47"/>
            <p:cNvSpPr/>
            <p:nvPr/>
          </p:nvSpPr>
          <p:spPr>
            <a:xfrm>
              <a:off x="3821599" y="1183903"/>
              <a:ext cx="221024" cy="361769"/>
            </a:xfrm>
            <a:custGeom>
              <a:avLst/>
              <a:gdLst/>
              <a:ahLst/>
              <a:cxnLst/>
              <a:rect l="l" t="t" r="r" b="b"/>
              <a:pathLst>
                <a:path w="6715" h="10991" extrusionOk="0">
                  <a:moveTo>
                    <a:pt x="2285" y="0"/>
                  </a:moveTo>
                  <a:lnTo>
                    <a:pt x="324" y="729"/>
                  </a:lnTo>
                  <a:lnTo>
                    <a:pt x="639" y="1578"/>
                  </a:lnTo>
                  <a:lnTo>
                    <a:pt x="399" y="1666"/>
                  </a:lnTo>
                  <a:cubicBezTo>
                    <a:pt x="325" y="1695"/>
                    <a:pt x="258" y="1738"/>
                    <a:pt x="207" y="1791"/>
                  </a:cubicBezTo>
                  <a:cubicBezTo>
                    <a:pt x="58" y="1935"/>
                    <a:pt x="0" y="2161"/>
                    <a:pt x="77" y="2368"/>
                  </a:cubicBezTo>
                  <a:lnTo>
                    <a:pt x="3146" y="10634"/>
                  </a:lnTo>
                  <a:cubicBezTo>
                    <a:pt x="3229" y="10854"/>
                    <a:pt x="3437" y="10990"/>
                    <a:pt x="3660" y="10990"/>
                  </a:cubicBezTo>
                  <a:cubicBezTo>
                    <a:pt x="3722" y="10990"/>
                    <a:pt x="3786" y="10980"/>
                    <a:pt x="3849" y="10957"/>
                  </a:cubicBezTo>
                  <a:lnTo>
                    <a:pt x="6287" y="10050"/>
                  </a:lnTo>
                  <a:cubicBezTo>
                    <a:pt x="6570" y="9946"/>
                    <a:pt x="6715" y="9630"/>
                    <a:pt x="6610" y="9348"/>
                  </a:cubicBezTo>
                  <a:lnTo>
                    <a:pt x="3540" y="1083"/>
                  </a:lnTo>
                  <a:cubicBezTo>
                    <a:pt x="3459" y="864"/>
                    <a:pt x="3249" y="727"/>
                    <a:pt x="3027" y="727"/>
                  </a:cubicBezTo>
                  <a:cubicBezTo>
                    <a:pt x="2964" y="727"/>
                    <a:pt x="2900" y="738"/>
                    <a:pt x="2838" y="761"/>
                  </a:cubicBezTo>
                  <a:lnTo>
                    <a:pt x="2601" y="849"/>
                  </a:lnTo>
                  <a:lnTo>
                    <a:pt x="2285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94" name="Google Shape;4294;p47"/>
            <p:cNvSpPr/>
            <p:nvPr/>
          </p:nvSpPr>
          <p:spPr>
            <a:xfrm>
              <a:off x="3806557" y="1139961"/>
              <a:ext cx="106315" cy="70800"/>
            </a:xfrm>
            <a:custGeom>
              <a:avLst/>
              <a:gdLst/>
              <a:ahLst/>
              <a:cxnLst/>
              <a:rect l="l" t="t" r="r" b="b"/>
              <a:pathLst>
                <a:path w="3230" h="2151" extrusionOk="0">
                  <a:moveTo>
                    <a:pt x="1301" y="0"/>
                  </a:moveTo>
                  <a:cubicBezTo>
                    <a:pt x="1248" y="0"/>
                    <a:pt x="1193" y="10"/>
                    <a:pt x="1139" y="30"/>
                  </a:cubicBezTo>
                  <a:cubicBezTo>
                    <a:pt x="1020" y="74"/>
                    <a:pt x="930" y="163"/>
                    <a:pt x="880" y="270"/>
                  </a:cubicBezTo>
                  <a:cubicBezTo>
                    <a:pt x="831" y="379"/>
                    <a:pt x="821" y="505"/>
                    <a:pt x="867" y="626"/>
                  </a:cubicBezTo>
                  <a:lnTo>
                    <a:pt x="985" y="942"/>
                  </a:lnTo>
                  <a:cubicBezTo>
                    <a:pt x="1002" y="988"/>
                    <a:pt x="1028" y="1031"/>
                    <a:pt x="1055" y="1068"/>
                  </a:cubicBezTo>
                  <a:lnTo>
                    <a:pt x="329" y="1338"/>
                  </a:lnTo>
                  <a:cubicBezTo>
                    <a:pt x="112" y="1419"/>
                    <a:pt x="1" y="1660"/>
                    <a:pt x="81" y="1877"/>
                  </a:cubicBezTo>
                  <a:cubicBezTo>
                    <a:pt x="121" y="1985"/>
                    <a:pt x="202" y="2067"/>
                    <a:pt x="298" y="2112"/>
                  </a:cubicBezTo>
                  <a:cubicBezTo>
                    <a:pt x="352" y="2137"/>
                    <a:pt x="411" y="2150"/>
                    <a:pt x="472" y="2150"/>
                  </a:cubicBezTo>
                  <a:cubicBezTo>
                    <a:pt x="521" y="2150"/>
                    <a:pt x="571" y="2142"/>
                    <a:pt x="619" y="2124"/>
                  </a:cubicBezTo>
                  <a:lnTo>
                    <a:pt x="2904" y="1276"/>
                  </a:lnTo>
                  <a:cubicBezTo>
                    <a:pt x="3119" y="1196"/>
                    <a:pt x="3230" y="955"/>
                    <a:pt x="3149" y="737"/>
                  </a:cubicBezTo>
                  <a:cubicBezTo>
                    <a:pt x="3109" y="628"/>
                    <a:pt x="3028" y="547"/>
                    <a:pt x="2932" y="501"/>
                  </a:cubicBezTo>
                  <a:cubicBezTo>
                    <a:pt x="2878" y="476"/>
                    <a:pt x="2819" y="463"/>
                    <a:pt x="2758" y="463"/>
                  </a:cubicBezTo>
                  <a:cubicBezTo>
                    <a:pt x="2709" y="463"/>
                    <a:pt x="2659" y="472"/>
                    <a:pt x="2611" y="489"/>
                  </a:cubicBezTo>
                  <a:lnTo>
                    <a:pt x="1884" y="760"/>
                  </a:lnTo>
                  <a:cubicBezTo>
                    <a:pt x="1882" y="713"/>
                    <a:pt x="1872" y="665"/>
                    <a:pt x="1855" y="618"/>
                  </a:cubicBezTo>
                  <a:lnTo>
                    <a:pt x="1736" y="302"/>
                  </a:lnTo>
                  <a:cubicBezTo>
                    <a:pt x="1668" y="116"/>
                    <a:pt x="1490" y="0"/>
                    <a:pt x="130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95" name="Google Shape;4295;p47"/>
            <p:cNvSpPr/>
            <p:nvPr/>
          </p:nvSpPr>
          <p:spPr>
            <a:xfrm>
              <a:off x="3821599" y="1242820"/>
              <a:ext cx="221024" cy="302851"/>
            </a:xfrm>
            <a:custGeom>
              <a:avLst/>
              <a:gdLst/>
              <a:ahLst/>
              <a:cxnLst/>
              <a:rect l="l" t="t" r="r" b="b"/>
              <a:pathLst>
                <a:path w="6715" h="9201" extrusionOk="0">
                  <a:moveTo>
                    <a:pt x="207" y="1"/>
                  </a:moveTo>
                  <a:cubicBezTo>
                    <a:pt x="58" y="145"/>
                    <a:pt x="0" y="371"/>
                    <a:pt x="77" y="578"/>
                  </a:cubicBezTo>
                  <a:lnTo>
                    <a:pt x="3146" y="8844"/>
                  </a:lnTo>
                  <a:cubicBezTo>
                    <a:pt x="3229" y="9064"/>
                    <a:pt x="3437" y="9200"/>
                    <a:pt x="3660" y="9200"/>
                  </a:cubicBezTo>
                  <a:cubicBezTo>
                    <a:pt x="3722" y="9200"/>
                    <a:pt x="3786" y="9190"/>
                    <a:pt x="3849" y="9167"/>
                  </a:cubicBezTo>
                  <a:lnTo>
                    <a:pt x="6287" y="8260"/>
                  </a:lnTo>
                  <a:cubicBezTo>
                    <a:pt x="6570" y="8156"/>
                    <a:pt x="6715" y="7840"/>
                    <a:pt x="6610" y="7558"/>
                  </a:cubicBezTo>
                  <a:lnTo>
                    <a:pt x="6038" y="6018"/>
                  </a:lnTo>
                  <a:cubicBezTo>
                    <a:pt x="4673" y="5669"/>
                    <a:pt x="3457" y="4746"/>
                    <a:pt x="2771" y="3510"/>
                  </a:cubicBezTo>
                  <a:cubicBezTo>
                    <a:pt x="2207" y="2494"/>
                    <a:pt x="1965" y="1259"/>
                    <a:pt x="1119" y="465"/>
                  </a:cubicBezTo>
                  <a:cubicBezTo>
                    <a:pt x="867" y="226"/>
                    <a:pt x="545" y="35"/>
                    <a:pt x="207" y="1"/>
                  </a:cubicBezTo>
                  <a:close/>
                </a:path>
              </a:pathLst>
            </a:custGeom>
            <a:solidFill>
              <a:srgbClr val="000000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96" name="Google Shape;4296;p47"/>
            <p:cNvSpPr/>
            <p:nvPr/>
          </p:nvSpPr>
          <p:spPr>
            <a:xfrm>
              <a:off x="3907573" y="1230082"/>
              <a:ext cx="35943" cy="81958"/>
            </a:xfrm>
            <a:custGeom>
              <a:avLst/>
              <a:gdLst/>
              <a:ahLst/>
              <a:cxnLst/>
              <a:rect l="l" t="t" r="r" b="b"/>
              <a:pathLst>
                <a:path w="1092" h="2490" extrusionOk="0">
                  <a:moveTo>
                    <a:pt x="123" y="1"/>
                  </a:moveTo>
                  <a:cubicBezTo>
                    <a:pt x="119" y="1"/>
                    <a:pt x="115" y="1"/>
                    <a:pt x="111" y="2"/>
                  </a:cubicBezTo>
                  <a:cubicBezTo>
                    <a:pt x="47" y="8"/>
                    <a:pt x="0" y="65"/>
                    <a:pt x="7" y="130"/>
                  </a:cubicBezTo>
                  <a:cubicBezTo>
                    <a:pt x="80" y="798"/>
                    <a:pt x="473" y="1875"/>
                    <a:pt x="856" y="2434"/>
                  </a:cubicBezTo>
                  <a:cubicBezTo>
                    <a:pt x="882" y="2472"/>
                    <a:pt x="920" y="2489"/>
                    <a:pt x="958" y="2489"/>
                  </a:cubicBezTo>
                  <a:cubicBezTo>
                    <a:pt x="1026" y="2489"/>
                    <a:pt x="1092" y="2434"/>
                    <a:pt x="1082" y="2351"/>
                  </a:cubicBezTo>
                  <a:cubicBezTo>
                    <a:pt x="1006" y="1667"/>
                    <a:pt x="597" y="597"/>
                    <a:pt x="221" y="53"/>
                  </a:cubicBezTo>
                  <a:cubicBezTo>
                    <a:pt x="199" y="21"/>
                    <a:pt x="163" y="1"/>
                    <a:pt x="123" y="1"/>
                  </a:cubicBezTo>
                  <a:close/>
                </a:path>
              </a:pathLst>
            </a:custGeom>
            <a:solidFill>
              <a:srgbClr val="FFFFFF">
                <a:alpha val="26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97" name="Google Shape;4297;p47"/>
            <p:cNvSpPr/>
            <p:nvPr/>
          </p:nvSpPr>
          <p:spPr>
            <a:xfrm>
              <a:off x="3850268" y="1211979"/>
              <a:ext cx="48978" cy="22810"/>
            </a:xfrm>
            <a:custGeom>
              <a:avLst/>
              <a:gdLst/>
              <a:ahLst/>
              <a:cxnLst/>
              <a:rect l="l" t="t" r="r" b="b"/>
              <a:pathLst>
                <a:path w="1488" h="693" extrusionOk="0">
                  <a:moveTo>
                    <a:pt x="1300" y="0"/>
                  </a:moveTo>
                  <a:cubicBezTo>
                    <a:pt x="901" y="0"/>
                    <a:pt x="2" y="409"/>
                    <a:pt x="1" y="583"/>
                  </a:cubicBezTo>
                  <a:cubicBezTo>
                    <a:pt x="0" y="661"/>
                    <a:pt x="73" y="693"/>
                    <a:pt x="187" y="693"/>
                  </a:cubicBezTo>
                  <a:cubicBezTo>
                    <a:pt x="585" y="693"/>
                    <a:pt x="1486" y="302"/>
                    <a:pt x="1487" y="115"/>
                  </a:cubicBezTo>
                  <a:cubicBezTo>
                    <a:pt x="1487" y="34"/>
                    <a:pt x="1414" y="0"/>
                    <a:pt x="1300" y="0"/>
                  </a:cubicBezTo>
                  <a:close/>
                </a:path>
              </a:pathLst>
            </a:custGeom>
            <a:solidFill>
              <a:srgbClr val="000000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98" name="Google Shape;4298;p47"/>
            <p:cNvSpPr/>
            <p:nvPr/>
          </p:nvSpPr>
          <p:spPr>
            <a:xfrm>
              <a:off x="3801586" y="1135617"/>
              <a:ext cx="245941" cy="414400"/>
            </a:xfrm>
            <a:custGeom>
              <a:avLst/>
              <a:gdLst/>
              <a:ahLst/>
              <a:cxnLst/>
              <a:rect l="l" t="t" r="r" b="b"/>
              <a:pathLst>
                <a:path w="7472" h="12590" extrusionOk="0">
                  <a:moveTo>
                    <a:pt x="1454" y="265"/>
                  </a:moveTo>
                  <a:cubicBezTo>
                    <a:pt x="1501" y="265"/>
                    <a:pt x="1549" y="276"/>
                    <a:pt x="1593" y="296"/>
                  </a:cubicBezTo>
                  <a:cubicBezTo>
                    <a:pt x="1673" y="333"/>
                    <a:pt x="1734" y="398"/>
                    <a:pt x="1765" y="482"/>
                  </a:cubicBezTo>
                  <a:lnTo>
                    <a:pt x="1883" y="798"/>
                  </a:lnTo>
                  <a:cubicBezTo>
                    <a:pt x="1885" y="801"/>
                    <a:pt x="1886" y="805"/>
                    <a:pt x="1887" y="809"/>
                  </a:cubicBezTo>
                  <a:lnTo>
                    <a:pt x="1316" y="1021"/>
                  </a:lnTo>
                  <a:lnTo>
                    <a:pt x="1264" y="1041"/>
                  </a:lnTo>
                  <a:cubicBezTo>
                    <a:pt x="1262" y="1035"/>
                    <a:pt x="1260" y="1032"/>
                    <a:pt x="1258" y="1029"/>
                  </a:cubicBezTo>
                  <a:lnTo>
                    <a:pt x="1141" y="712"/>
                  </a:lnTo>
                  <a:cubicBezTo>
                    <a:pt x="1111" y="630"/>
                    <a:pt x="1114" y="539"/>
                    <a:pt x="1151" y="457"/>
                  </a:cubicBezTo>
                  <a:cubicBezTo>
                    <a:pt x="1188" y="378"/>
                    <a:pt x="1253" y="317"/>
                    <a:pt x="1337" y="286"/>
                  </a:cubicBezTo>
                  <a:cubicBezTo>
                    <a:pt x="1375" y="271"/>
                    <a:pt x="1414" y="265"/>
                    <a:pt x="1454" y="265"/>
                  </a:cubicBezTo>
                  <a:close/>
                  <a:moveTo>
                    <a:pt x="2908" y="728"/>
                  </a:moveTo>
                  <a:cubicBezTo>
                    <a:pt x="2949" y="728"/>
                    <a:pt x="2988" y="737"/>
                    <a:pt x="3028" y="754"/>
                  </a:cubicBezTo>
                  <a:cubicBezTo>
                    <a:pt x="3097" y="786"/>
                    <a:pt x="3150" y="844"/>
                    <a:pt x="3177" y="915"/>
                  </a:cubicBezTo>
                  <a:cubicBezTo>
                    <a:pt x="3203" y="987"/>
                    <a:pt x="3200" y="1066"/>
                    <a:pt x="3168" y="1135"/>
                  </a:cubicBezTo>
                  <a:cubicBezTo>
                    <a:pt x="3136" y="1204"/>
                    <a:pt x="3079" y="1258"/>
                    <a:pt x="3008" y="1284"/>
                  </a:cubicBezTo>
                  <a:lnTo>
                    <a:pt x="1935" y="1683"/>
                  </a:lnTo>
                  <a:lnTo>
                    <a:pt x="885" y="2073"/>
                  </a:lnTo>
                  <a:lnTo>
                    <a:pt x="723" y="2132"/>
                  </a:lnTo>
                  <a:cubicBezTo>
                    <a:pt x="690" y="2144"/>
                    <a:pt x="656" y="2150"/>
                    <a:pt x="621" y="2150"/>
                  </a:cubicBezTo>
                  <a:cubicBezTo>
                    <a:pt x="581" y="2150"/>
                    <a:pt x="540" y="2142"/>
                    <a:pt x="503" y="2125"/>
                  </a:cubicBezTo>
                  <a:cubicBezTo>
                    <a:pt x="434" y="2093"/>
                    <a:pt x="381" y="2035"/>
                    <a:pt x="354" y="1963"/>
                  </a:cubicBezTo>
                  <a:cubicBezTo>
                    <a:pt x="328" y="1892"/>
                    <a:pt x="331" y="1813"/>
                    <a:pt x="363" y="1744"/>
                  </a:cubicBezTo>
                  <a:cubicBezTo>
                    <a:pt x="395" y="1675"/>
                    <a:pt x="451" y="1621"/>
                    <a:pt x="523" y="1595"/>
                  </a:cubicBezTo>
                  <a:lnTo>
                    <a:pt x="2808" y="747"/>
                  </a:lnTo>
                  <a:cubicBezTo>
                    <a:pt x="2839" y="734"/>
                    <a:pt x="2875" y="728"/>
                    <a:pt x="2908" y="728"/>
                  </a:cubicBezTo>
                  <a:close/>
                  <a:moveTo>
                    <a:pt x="2818" y="1638"/>
                  </a:moveTo>
                  <a:lnTo>
                    <a:pt x="3087" y="2364"/>
                  </a:lnTo>
                  <a:cubicBezTo>
                    <a:pt x="3107" y="2417"/>
                    <a:pt x="3158" y="2450"/>
                    <a:pt x="3212" y="2450"/>
                  </a:cubicBezTo>
                  <a:cubicBezTo>
                    <a:pt x="3227" y="2450"/>
                    <a:pt x="3243" y="2447"/>
                    <a:pt x="3258" y="2442"/>
                  </a:cubicBezTo>
                  <a:lnTo>
                    <a:pt x="3495" y="2354"/>
                  </a:lnTo>
                  <a:cubicBezTo>
                    <a:pt x="3543" y="2337"/>
                    <a:pt x="3592" y="2328"/>
                    <a:pt x="3640" y="2328"/>
                  </a:cubicBezTo>
                  <a:cubicBezTo>
                    <a:pt x="3808" y="2328"/>
                    <a:pt x="3967" y="2431"/>
                    <a:pt x="4029" y="2597"/>
                  </a:cubicBezTo>
                  <a:lnTo>
                    <a:pt x="7098" y="10863"/>
                  </a:lnTo>
                  <a:cubicBezTo>
                    <a:pt x="7174" y="11074"/>
                    <a:pt x="7063" y="11314"/>
                    <a:pt x="6849" y="11394"/>
                  </a:cubicBezTo>
                  <a:lnTo>
                    <a:pt x="4412" y="12299"/>
                  </a:lnTo>
                  <a:cubicBezTo>
                    <a:pt x="4364" y="12317"/>
                    <a:pt x="4315" y="12325"/>
                    <a:pt x="4268" y="12325"/>
                  </a:cubicBezTo>
                  <a:cubicBezTo>
                    <a:pt x="4099" y="12325"/>
                    <a:pt x="3942" y="12222"/>
                    <a:pt x="3880" y="12056"/>
                  </a:cubicBezTo>
                  <a:lnTo>
                    <a:pt x="811" y="3791"/>
                  </a:lnTo>
                  <a:cubicBezTo>
                    <a:pt x="753" y="3638"/>
                    <a:pt x="791" y="3466"/>
                    <a:pt x="909" y="3350"/>
                  </a:cubicBezTo>
                  <a:cubicBezTo>
                    <a:pt x="950" y="3311"/>
                    <a:pt x="999" y="3279"/>
                    <a:pt x="1055" y="3259"/>
                  </a:cubicBezTo>
                  <a:lnTo>
                    <a:pt x="1295" y="3169"/>
                  </a:lnTo>
                  <a:cubicBezTo>
                    <a:pt x="1362" y="3144"/>
                    <a:pt x="1398" y="3068"/>
                    <a:pt x="1372" y="2999"/>
                  </a:cubicBezTo>
                  <a:lnTo>
                    <a:pt x="1104" y="2275"/>
                  </a:lnTo>
                  <a:lnTo>
                    <a:pt x="1672" y="2064"/>
                  </a:lnTo>
                  <a:lnTo>
                    <a:pt x="2818" y="1638"/>
                  </a:lnTo>
                  <a:close/>
                  <a:moveTo>
                    <a:pt x="1454" y="1"/>
                  </a:moveTo>
                  <a:cubicBezTo>
                    <a:pt x="1384" y="1"/>
                    <a:pt x="1313" y="14"/>
                    <a:pt x="1245" y="39"/>
                  </a:cubicBezTo>
                  <a:cubicBezTo>
                    <a:pt x="1096" y="95"/>
                    <a:pt x="978" y="203"/>
                    <a:pt x="912" y="349"/>
                  </a:cubicBezTo>
                  <a:cubicBezTo>
                    <a:pt x="845" y="494"/>
                    <a:pt x="838" y="656"/>
                    <a:pt x="894" y="805"/>
                  </a:cubicBezTo>
                  <a:lnTo>
                    <a:pt x="1011" y="1121"/>
                  </a:lnTo>
                  <a:cubicBezTo>
                    <a:pt x="1013" y="1125"/>
                    <a:pt x="1014" y="1128"/>
                    <a:pt x="1015" y="1131"/>
                  </a:cubicBezTo>
                  <a:lnTo>
                    <a:pt x="431" y="1348"/>
                  </a:lnTo>
                  <a:cubicBezTo>
                    <a:pt x="147" y="1454"/>
                    <a:pt x="1" y="1770"/>
                    <a:pt x="107" y="2057"/>
                  </a:cubicBezTo>
                  <a:cubicBezTo>
                    <a:pt x="158" y="2195"/>
                    <a:pt x="259" y="2303"/>
                    <a:pt x="392" y="2365"/>
                  </a:cubicBezTo>
                  <a:cubicBezTo>
                    <a:pt x="466" y="2398"/>
                    <a:pt x="545" y="2415"/>
                    <a:pt x="623" y="2415"/>
                  </a:cubicBezTo>
                  <a:cubicBezTo>
                    <a:pt x="688" y="2415"/>
                    <a:pt x="753" y="2403"/>
                    <a:pt x="816" y="2381"/>
                  </a:cubicBezTo>
                  <a:lnTo>
                    <a:pt x="854" y="2366"/>
                  </a:lnTo>
                  <a:lnTo>
                    <a:pt x="1078" y="2967"/>
                  </a:lnTo>
                  <a:lnTo>
                    <a:pt x="963" y="3010"/>
                  </a:lnTo>
                  <a:cubicBezTo>
                    <a:pt x="871" y="3045"/>
                    <a:pt x="790" y="3096"/>
                    <a:pt x="723" y="3163"/>
                  </a:cubicBezTo>
                  <a:cubicBezTo>
                    <a:pt x="533" y="3349"/>
                    <a:pt x="470" y="3631"/>
                    <a:pt x="563" y="3882"/>
                  </a:cubicBezTo>
                  <a:lnTo>
                    <a:pt x="3632" y="12148"/>
                  </a:lnTo>
                  <a:cubicBezTo>
                    <a:pt x="3733" y="12420"/>
                    <a:pt x="3993" y="12590"/>
                    <a:pt x="4269" y="12590"/>
                  </a:cubicBezTo>
                  <a:cubicBezTo>
                    <a:pt x="4348" y="12590"/>
                    <a:pt x="4428" y="12576"/>
                    <a:pt x="4505" y="12547"/>
                  </a:cubicBezTo>
                  <a:lnTo>
                    <a:pt x="6942" y="11640"/>
                  </a:lnTo>
                  <a:cubicBezTo>
                    <a:pt x="7292" y="11511"/>
                    <a:pt x="7472" y="11120"/>
                    <a:pt x="7342" y="10769"/>
                  </a:cubicBezTo>
                  <a:lnTo>
                    <a:pt x="4273" y="2503"/>
                  </a:lnTo>
                  <a:cubicBezTo>
                    <a:pt x="4171" y="2231"/>
                    <a:pt x="3912" y="2062"/>
                    <a:pt x="3636" y="2062"/>
                  </a:cubicBezTo>
                  <a:cubicBezTo>
                    <a:pt x="3557" y="2062"/>
                    <a:pt x="3477" y="2075"/>
                    <a:pt x="3399" y="2104"/>
                  </a:cubicBezTo>
                  <a:lnTo>
                    <a:pt x="3285" y="2147"/>
                  </a:lnTo>
                  <a:lnTo>
                    <a:pt x="3062" y="1546"/>
                  </a:lnTo>
                  <a:lnTo>
                    <a:pt x="3099" y="1532"/>
                  </a:lnTo>
                  <a:cubicBezTo>
                    <a:pt x="3237" y="1481"/>
                    <a:pt x="3348" y="1380"/>
                    <a:pt x="3409" y="1245"/>
                  </a:cubicBezTo>
                  <a:cubicBezTo>
                    <a:pt x="3470" y="1111"/>
                    <a:pt x="3476" y="962"/>
                    <a:pt x="3425" y="823"/>
                  </a:cubicBezTo>
                  <a:cubicBezTo>
                    <a:pt x="3372" y="685"/>
                    <a:pt x="3271" y="576"/>
                    <a:pt x="3138" y="515"/>
                  </a:cubicBezTo>
                  <a:cubicBezTo>
                    <a:pt x="3065" y="482"/>
                    <a:pt x="2987" y="465"/>
                    <a:pt x="2909" y="465"/>
                  </a:cubicBezTo>
                  <a:cubicBezTo>
                    <a:pt x="2844" y="465"/>
                    <a:pt x="2779" y="476"/>
                    <a:pt x="2716" y="499"/>
                  </a:cubicBezTo>
                  <a:lnTo>
                    <a:pt x="2132" y="716"/>
                  </a:lnTo>
                  <a:cubicBezTo>
                    <a:pt x="2131" y="713"/>
                    <a:pt x="2131" y="710"/>
                    <a:pt x="2130" y="705"/>
                  </a:cubicBezTo>
                  <a:lnTo>
                    <a:pt x="2012" y="388"/>
                  </a:lnTo>
                  <a:cubicBezTo>
                    <a:pt x="1955" y="239"/>
                    <a:pt x="1845" y="121"/>
                    <a:pt x="1701" y="55"/>
                  </a:cubicBezTo>
                  <a:cubicBezTo>
                    <a:pt x="1622" y="19"/>
                    <a:pt x="1539" y="1"/>
                    <a:pt x="145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299" name="Google Shape;4299;p47"/>
          <p:cNvGrpSpPr/>
          <p:nvPr/>
        </p:nvGrpSpPr>
        <p:grpSpPr>
          <a:xfrm>
            <a:off x="775164" y="2833400"/>
            <a:ext cx="365324" cy="524303"/>
            <a:chOff x="2423439" y="2082150"/>
            <a:chExt cx="365324" cy="524303"/>
          </a:xfrm>
        </p:grpSpPr>
        <p:sp>
          <p:nvSpPr>
            <p:cNvPr id="4300" name="Google Shape;4300;p47"/>
            <p:cNvSpPr/>
            <p:nvPr/>
          </p:nvSpPr>
          <p:spPr>
            <a:xfrm>
              <a:off x="2427718" y="2086363"/>
              <a:ext cx="117441" cy="140284"/>
            </a:xfrm>
            <a:custGeom>
              <a:avLst/>
              <a:gdLst/>
              <a:ahLst/>
              <a:cxnLst/>
              <a:rect l="l" t="t" r="r" b="b"/>
              <a:pathLst>
                <a:path w="3568" h="4262" extrusionOk="0">
                  <a:moveTo>
                    <a:pt x="112" y="1"/>
                  </a:moveTo>
                  <a:cubicBezTo>
                    <a:pt x="54" y="1"/>
                    <a:pt x="1" y="51"/>
                    <a:pt x="8" y="117"/>
                  </a:cubicBezTo>
                  <a:lnTo>
                    <a:pt x="143" y="1450"/>
                  </a:lnTo>
                  <a:lnTo>
                    <a:pt x="166" y="1669"/>
                  </a:lnTo>
                  <a:lnTo>
                    <a:pt x="341" y="3404"/>
                  </a:lnTo>
                  <a:cubicBezTo>
                    <a:pt x="343" y="3421"/>
                    <a:pt x="349" y="3437"/>
                    <a:pt x="357" y="3451"/>
                  </a:cubicBezTo>
                  <a:lnTo>
                    <a:pt x="843" y="4213"/>
                  </a:lnTo>
                  <a:cubicBezTo>
                    <a:pt x="864" y="4244"/>
                    <a:pt x="898" y="4262"/>
                    <a:pt x="933" y="4262"/>
                  </a:cubicBezTo>
                  <a:cubicBezTo>
                    <a:pt x="952" y="4262"/>
                    <a:pt x="972" y="4256"/>
                    <a:pt x="989" y="4245"/>
                  </a:cubicBezTo>
                  <a:lnTo>
                    <a:pt x="3503" y="2634"/>
                  </a:lnTo>
                  <a:cubicBezTo>
                    <a:pt x="3552" y="2602"/>
                    <a:pt x="3567" y="2537"/>
                    <a:pt x="3535" y="2488"/>
                  </a:cubicBezTo>
                  <a:lnTo>
                    <a:pt x="3048" y="1728"/>
                  </a:lnTo>
                  <a:cubicBezTo>
                    <a:pt x="3038" y="1713"/>
                    <a:pt x="3027" y="1701"/>
                    <a:pt x="3012" y="1692"/>
                  </a:cubicBezTo>
                  <a:lnTo>
                    <a:pt x="1509" y="807"/>
                  </a:lnTo>
                  <a:lnTo>
                    <a:pt x="1319" y="696"/>
                  </a:lnTo>
                  <a:lnTo>
                    <a:pt x="166" y="16"/>
                  </a:lnTo>
                  <a:cubicBezTo>
                    <a:pt x="148" y="5"/>
                    <a:pt x="130" y="1"/>
                    <a:pt x="1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01" name="Google Shape;4301;p47"/>
            <p:cNvSpPr/>
            <p:nvPr/>
          </p:nvSpPr>
          <p:spPr>
            <a:xfrm>
              <a:off x="2648939" y="2470184"/>
              <a:ext cx="104604" cy="81629"/>
            </a:xfrm>
            <a:custGeom>
              <a:avLst/>
              <a:gdLst/>
              <a:ahLst/>
              <a:cxnLst/>
              <a:rect l="l" t="t" r="r" b="b"/>
              <a:pathLst>
                <a:path w="3178" h="2480" extrusionOk="0">
                  <a:moveTo>
                    <a:pt x="2693" y="0"/>
                  </a:moveTo>
                  <a:cubicBezTo>
                    <a:pt x="2669" y="16"/>
                    <a:pt x="2651" y="36"/>
                    <a:pt x="2634" y="58"/>
                  </a:cubicBezTo>
                  <a:cubicBezTo>
                    <a:pt x="2370" y="406"/>
                    <a:pt x="1964" y="770"/>
                    <a:pt x="1483" y="1076"/>
                  </a:cubicBezTo>
                  <a:cubicBezTo>
                    <a:pt x="1006" y="1383"/>
                    <a:pt x="506" y="1601"/>
                    <a:pt x="77" y="1693"/>
                  </a:cubicBezTo>
                  <a:cubicBezTo>
                    <a:pt x="48" y="1701"/>
                    <a:pt x="24" y="1709"/>
                    <a:pt x="1" y="1726"/>
                  </a:cubicBezTo>
                  <a:lnTo>
                    <a:pt x="485" y="2479"/>
                  </a:lnTo>
                  <a:cubicBezTo>
                    <a:pt x="488" y="2479"/>
                    <a:pt x="492" y="2477"/>
                    <a:pt x="496" y="2477"/>
                  </a:cubicBezTo>
                  <a:cubicBezTo>
                    <a:pt x="806" y="2401"/>
                    <a:pt x="1142" y="2268"/>
                    <a:pt x="1481" y="2094"/>
                  </a:cubicBezTo>
                  <a:cubicBezTo>
                    <a:pt x="1641" y="2010"/>
                    <a:pt x="1801" y="1919"/>
                    <a:pt x="1959" y="1818"/>
                  </a:cubicBezTo>
                  <a:cubicBezTo>
                    <a:pt x="2449" y="1503"/>
                    <a:pt x="2875" y="1132"/>
                    <a:pt x="3171" y="764"/>
                  </a:cubicBezTo>
                  <a:cubicBezTo>
                    <a:pt x="3173" y="761"/>
                    <a:pt x="3174" y="759"/>
                    <a:pt x="3178" y="755"/>
                  </a:cubicBezTo>
                  <a:lnTo>
                    <a:pt x="2693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02" name="Google Shape;4302;p47"/>
            <p:cNvSpPr/>
            <p:nvPr/>
          </p:nvSpPr>
          <p:spPr>
            <a:xfrm>
              <a:off x="2665265" y="2495364"/>
              <a:ext cx="123365" cy="106809"/>
            </a:xfrm>
            <a:custGeom>
              <a:avLst/>
              <a:gdLst/>
              <a:ahLst/>
              <a:cxnLst/>
              <a:rect l="l" t="t" r="r" b="b"/>
              <a:pathLst>
                <a:path w="3748" h="3245" extrusionOk="0">
                  <a:moveTo>
                    <a:pt x="2672" y="0"/>
                  </a:moveTo>
                  <a:cubicBezTo>
                    <a:pt x="2247" y="529"/>
                    <a:pt x="1592" y="1016"/>
                    <a:pt x="982" y="1331"/>
                  </a:cubicBezTo>
                  <a:cubicBezTo>
                    <a:pt x="646" y="1503"/>
                    <a:pt x="310" y="1635"/>
                    <a:pt x="0" y="1712"/>
                  </a:cubicBezTo>
                  <a:cubicBezTo>
                    <a:pt x="43" y="1813"/>
                    <a:pt x="33" y="1776"/>
                    <a:pt x="758" y="2917"/>
                  </a:cubicBezTo>
                  <a:cubicBezTo>
                    <a:pt x="886" y="3119"/>
                    <a:pt x="1087" y="3245"/>
                    <a:pt x="1270" y="3245"/>
                  </a:cubicBezTo>
                  <a:cubicBezTo>
                    <a:pt x="1298" y="3245"/>
                    <a:pt x="1326" y="3242"/>
                    <a:pt x="1353" y="3236"/>
                  </a:cubicBezTo>
                  <a:cubicBezTo>
                    <a:pt x="2150" y="3050"/>
                    <a:pt x="2990" y="2512"/>
                    <a:pt x="3490" y="1867"/>
                  </a:cubicBezTo>
                  <a:cubicBezTo>
                    <a:pt x="3748" y="1530"/>
                    <a:pt x="3370" y="1089"/>
                    <a:pt x="3350" y="1039"/>
                  </a:cubicBezTo>
                  <a:cubicBezTo>
                    <a:pt x="2726" y="72"/>
                    <a:pt x="2747" y="86"/>
                    <a:pt x="267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03" name="Google Shape;4303;p47"/>
            <p:cNvSpPr/>
            <p:nvPr/>
          </p:nvSpPr>
          <p:spPr>
            <a:xfrm>
              <a:off x="2439040" y="2142516"/>
              <a:ext cx="298539" cy="384480"/>
            </a:xfrm>
            <a:custGeom>
              <a:avLst/>
              <a:gdLst/>
              <a:ahLst/>
              <a:cxnLst/>
              <a:rect l="l" t="t" r="r" b="b"/>
              <a:pathLst>
                <a:path w="9070" h="11681" extrusionOk="0">
                  <a:moveTo>
                    <a:pt x="2691" y="0"/>
                  </a:moveTo>
                  <a:cubicBezTo>
                    <a:pt x="2422" y="358"/>
                    <a:pt x="2002" y="742"/>
                    <a:pt x="1481" y="1076"/>
                  </a:cubicBezTo>
                  <a:cubicBezTo>
                    <a:pt x="962" y="1408"/>
                    <a:pt x="438" y="1630"/>
                    <a:pt x="0" y="1725"/>
                  </a:cubicBezTo>
                  <a:lnTo>
                    <a:pt x="438" y="2407"/>
                  </a:lnTo>
                  <a:lnTo>
                    <a:pt x="6378" y="11680"/>
                  </a:lnTo>
                  <a:cubicBezTo>
                    <a:pt x="6400" y="11666"/>
                    <a:pt x="6427" y="11656"/>
                    <a:pt x="6454" y="11648"/>
                  </a:cubicBezTo>
                  <a:cubicBezTo>
                    <a:pt x="6881" y="11557"/>
                    <a:pt x="7381" y="11338"/>
                    <a:pt x="7860" y="11030"/>
                  </a:cubicBezTo>
                  <a:cubicBezTo>
                    <a:pt x="8338" y="10724"/>
                    <a:pt x="8746" y="10363"/>
                    <a:pt x="9009" y="10012"/>
                  </a:cubicBezTo>
                  <a:cubicBezTo>
                    <a:pt x="9027" y="9988"/>
                    <a:pt x="9046" y="9969"/>
                    <a:pt x="9069" y="9955"/>
                  </a:cubicBezTo>
                  <a:lnTo>
                    <a:pt x="8582" y="9196"/>
                  </a:lnTo>
                  <a:lnTo>
                    <a:pt x="2691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04" name="Google Shape;4304;p47"/>
            <p:cNvSpPr/>
            <p:nvPr/>
          </p:nvSpPr>
          <p:spPr>
            <a:xfrm>
              <a:off x="2486273" y="2215225"/>
              <a:ext cx="178498" cy="276124"/>
            </a:xfrm>
            <a:custGeom>
              <a:avLst/>
              <a:gdLst/>
              <a:ahLst/>
              <a:cxnLst/>
              <a:rect l="l" t="t" r="r" b="b"/>
              <a:pathLst>
                <a:path w="5423" h="8389" extrusionOk="0">
                  <a:moveTo>
                    <a:pt x="138" y="1"/>
                  </a:moveTo>
                  <a:cubicBezTo>
                    <a:pt x="115" y="1"/>
                    <a:pt x="89" y="9"/>
                    <a:pt x="66" y="26"/>
                  </a:cubicBezTo>
                  <a:cubicBezTo>
                    <a:pt x="20" y="53"/>
                    <a:pt x="1" y="100"/>
                    <a:pt x="17" y="129"/>
                  </a:cubicBezTo>
                  <a:cubicBezTo>
                    <a:pt x="412" y="840"/>
                    <a:pt x="828" y="1537"/>
                    <a:pt x="1248" y="2234"/>
                  </a:cubicBezTo>
                  <a:cubicBezTo>
                    <a:pt x="1667" y="2931"/>
                    <a:pt x="2102" y="3616"/>
                    <a:pt x="2529" y="4308"/>
                  </a:cubicBezTo>
                  <a:cubicBezTo>
                    <a:pt x="2970" y="4990"/>
                    <a:pt x="3402" y="5676"/>
                    <a:pt x="3852" y="6353"/>
                  </a:cubicBezTo>
                  <a:cubicBezTo>
                    <a:pt x="4300" y="7030"/>
                    <a:pt x="4752" y="7706"/>
                    <a:pt x="5225" y="8367"/>
                  </a:cubicBezTo>
                  <a:cubicBezTo>
                    <a:pt x="5235" y="8381"/>
                    <a:pt x="5254" y="8388"/>
                    <a:pt x="5276" y="8388"/>
                  </a:cubicBezTo>
                  <a:cubicBezTo>
                    <a:pt x="5300" y="8388"/>
                    <a:pt x="5328" y="8380"/>
                    <a:pt x="5353" y="8362"/>
                  </a:cubicBezTo>
                  <a:cubicBezTo>
                    <a:pt x="5400" y="8331"/>
                    <a:pt x="5422" y="8282"/>
                    <a:pt x="5405" y="8251"/>
                  </a:cubicBezTo>
                  <a:cubicBezTo>
                    <a:pt x="5009" y="7541"/>
                    <a:pt x="4592" y="6842"/>
                    <a:pt x="4171" y="6148"/>
                  </a:cubicBezTo>
                  <a:cubicBezTo>
                    <a:pt x="3751" y="5453"/>
                    <a:pt x="3316" y="4767"/>
                    <a:pt x="2887" y="4078"/>
                  </a:cubicBezTo>
                  <a:cubicBezTo>
                    <a:pt x="2445" y="3397"/>
                    <a:pt x="2011" y="2711"/>
                    <a:pt x="1561" y="2033"/>
                  </a:cubicBezTo>
                  <a:cubicBezTo>
                    <a:pt x="1112" y="1356"/>
                    <a:pt x="660" y="682"/>
                    <a:pt x="187" y="21"/>
                  </a:cubicBezTo>
                  <a:cubicBezTo>
                    <a:pt x="177" y="8"/>
                    <a:pt x="159" y="1"/>
                    <a:pt x="138" y="1"/>
                  </a:cubicBezTo>
                  <a:close/>
                </a:path>
              </a:pathLst>
            </a:custGeom>
            <a:solidFill>
              <a:srgbClr val="000000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05" name="Google Shape;4305;p47"/>
            <p:cNvSpPr/>
            <p:nvPr/>
          </p:nvSpPr>
          <p:spPr>
            <a:xfrm>
              <a:off x="2520604" y="2193205"/>
              <a:ext cx="178531" cy="276124"/>
            </a:xfrm>
            <a:custGeom>
              <a:avLst/>
              <a:gdLst/>
              <a:ahLst/>
              <a:cxnLst/>
              <a:rect l="l" t="t" r="r" b="b"/>
              <a:pathLst>
                <a:path w="5424" h="8389" extrusionOk="0">
                  <a:moveTo>
                    <a:pt x="139" y="0"/>
                  </a:moveTo>
                  <a:cubicBezTo>
                    <a:pt x="116" y="0"/>
                    <a:pt x="90" y="9"/>
                    <a:pt x="66" y="25"/>
                  </a:cubicBezTo>
                  <a:cubicBezTo>
                    <a:pt x="22" y="53"/>
                    <a:pt x="0" y="100"/>
                    <a:pt x="17" y="130"/>
                  </a:cubicBezTo>
                  <a:cubicBezTo>
                    <a:pt x="413" y="840"/>
                    <a:pt x="830" y="1537"/>
                    <a:pt x="1248" y="2234"/>
                  </a:cubicBezTo>
                  <a:cubicBezTo>
                    <a:pt x="1667" y="2931"/>
                    <a:pt x="2103" y="3616"/>
                    <a:pt x="2529" y="4308"/>
                  </a:cubicBezTo>
                  <a:cubicBezTo>
                    <a:pt x="2971" y="4990"/>
                    <a:pt x="3403" y="5676"/>
                    <a:pt x="3853" y="6353"/>
                  </a:cubicBezTo>
                  <a:cubicBezTo>
                    <a:pt x="4301" y="7030"/>
                    <a:pt x="4753" y="7706"/>
                    <a:pt x="5225" y="8367"/>
                  </a:cubicBezTo>
                  <a:cubicBezTo>
                    <a:pt x="5236" y="8381"/>
                    <a:pt x="5254" y="8388"/>
                    <a:pt x="5276" y="8388"/>
                  </a:cubicBezTo>
                  <a:cubicBezTo>
                    <a:pt x="5300" y="8388"/>
                    <a:pt x="5328" y="8380"/>
                    <a:pt x="5354" y="8362"/>
                  </a:cubicBezTo>
                  <a:cubicBezTo>
                    <a:pt x="5401" y="8330"/>
                    <a:pt x="5423" y="8281"/>
                    <a:pt x="5406" y="8251"/>
                  </a:cubicBezTo>
                  <a:cubicBezTo>
                    <a:pt x="5009" y="7541"/>
                    <a:pt x="4592" y="6843"/>
                    <a:pt x="4172" y="6148"/>
                  </a:cubicBezTo>
                  <a:cubicBezTo>
                    <a:pt x="3752" y="5452"/>
                    <a:pt x="3317" y="4768"/>
                    <a:pt x="2889" y="4078"/>
                  </a:cubicBezTo>
                  <a:cubicBezTo>
                    <a:pt x="2445" y="3397"/>
                    <a:pt x="2012" y="2711"/>
                    <a:pt x="1562" y="2034"/>
                  </a:cubicBezTo>
                  <a:cubicBezTo>
                    <a:pt x="1113" y="1356"/>
                    <a:pt x="661" y="682"/>
                    <a:pt x="188" y="21"/>
                  </a:cubicBezTo>
                  <a:cubicBezTo>
                    <a:pt x="177" y="7"/>
                    <a:pt x="160" y="0"/>
                    <a:pt x="139" y="0"/>
                  </a:cubicBezTo>
                  <a:close/>
                </a:path>
              </a:pathLst>
            </a:custGeom>
            <a:solidFill>
              <a:srgbClr val="000000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06" name="Google Shape;4306;p47"/>
            <p:cNvSpPr/>
            <p:nvPr/>
          </p:nvSpPr>
          <p:spPr>
            <a:xfrm>
              <a:off x="2453391" y="2221117"/>
              <a:ext cx="284188" cy="305912"/>
            </a:xfrm>
            <a:custGeom>
              <a:avLst/>
              <a:gdLst/>
              <a:ahLst/>
              <a:cxnLst/>
              <a:rect l="l" t="t" r="r" b="b"/>
              <a:pathLst>
                <a:path w="8634" h="9294" extrusionOk="0">
                  <a:moveTo>
                    <a:pt x="237" y="1"/>
                  </a:moveTo>
                  <a:cubicBezTo>
                    <a:pt x="166" y="1"/>
                    <a:pt x="93" y="6"/>
                    <a:pt x="17" y="18"/>
                  </a:cubicBezTo>
                  <a:lnTo>
                    <a:pt x="17" y="18"/>
                  </a:lnTo>
                  <a:cubicBezTo>
                    <a:pt x="15" y="17"/>
                    <a:pt x="14" y="17"/>
                    <a:pt x="12" y="17"/>
                  </a:cubicBezTo>
                  <a:cubicBezTo>
                    <a:pt x="8" y="17"/>
                    <a:pt x="6" y="20"/>
                    <a:pt x="1" y="21"/>
                  </a:cubicBezTo>
                  <a:cubicBezTo>
                    <a:pt x="6" y="20"/>
                    <a:pt x="12" y="19"/>
                    <a:pt x="17" y="18"/>
                  </a:cubicBezTo>
                  <a:lnTo>
                    <a:pt x="17" y="18"/>
                  </a:lnTo>
                  <a:cubicBezTo>
                    <a:pt x="75" y="55"/>
                    <a:pt x="461" y="738"/>
                    <a:pt x="5942" y="9293"/>
                  </a:cubicBezTo>
                  <a:cubicBezTo>
                    <a:pt x="5964" y="9278"/>
                    <a:pt x="5991" y="9268"/>
                    <a:pt x="6018" y="9261"/>
                  </a:cubicBezTo>
                  <a:cubicBezTo>
                    <a:pt x="6445" y="9169"/>
                    <a:pt x="6945" y="8950"/>
                    <a:pt x="7424" y="8642"/>
                  </a:cubicBezTo>
                  <a:cubicBezTo>
                    <a:pt x="7902" y="8336"/>
                    <a:pt x="8310" y="7975"/>
                    <a:pt x="8573" y="7624"/>
                  </a:cubicBezTo>
                  <a:cubicBezTo>
                    <a:pt x="8591" y="7600"/>
                    <a:pt x="8610" y="7581"/>
                    <a:pt x="8633" y="7567"/>
                  </a:cubicBezTo>
                  <a:lnTo>
                    <a:pt x="8146" y="6808"/>
                  </a:lnTo>
                  <a:cubicBezTo>
                    <a:pt x="8097" y="6844"/>
                    <a:pt x="8048" y="6882"/>
                    <a:pt x="7997" y="6917"/>
                  </a:cubicBezTo>
                  <a:cubicBezTo>
                    <a:pt x="7717" y="7107"/>
                    <a:pt x="7385" y="7199"/>
                    <a:pt x="7052" y="7199"/>
                  </a:cubicBezTo>
                  <a:cubicBezTo>
                    <a:pt x="6902" y="7199"/>
                    <a:pt x="6753" y="7181"/>
                    <a:pt x="6608" y="7144"/>
                  </a:cubicBezTo>
                  <a:cubicBezTo>
                    <a:pt x="5014" y="6741"/>
                    <a:pt x="4816" y="5330"/>
                    <a:pt x="2175" y="1549"/>
                  </a:cubicBezTo>
                  <a:cubicBezTo>
                    <a:pt x="1659" y="809"/>
                    <a:pt x="1085" y="1"/>
                    <a:pt x="237" y="1"/>
                  </a:cubicBezTo>
                  <a:close/>
                </a:path>
              </a:pathLst>
            </a:custGeom>
            <a:solidFill>
              <a:srgbClr val="000000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07" name="Google Shape;4307;p47"/>
            <p:cNvSpPr/>
            <p:nvPr/>
          </p:nvSpPr>
          <p:spPr>
            <a:xfrm>
              <a:off x="2665265" y="2529496"/>
              <a:ext cx="118988" cy="72676"/>
            </a:xfrm>
            <a:custGeom>
              <a:avLst/>
              <a:gdLst/>
              <a:ahLst/>
              <a:cxnLst/>
              <a:rect l="l" t="t" r="r" b="b"/>
              <a:pathLst>
                <a:path w="3615" h="2208" extrusionOk="0">
                  <a:moveTo>
                    <a:pt x="3350" y="1"/>
                  </a:moveTo>
                  <a:cubicBezTo>
                    <a:pt x="2981" y="464"/>
                    <a:pt x="2643" y="803"/>
                    <a:pt x="2248" y="803"/>
                  </a:cubicBezTo>
                  <a:cubicBezTo>
                    <a:pt x="2067" y="803"/>
                    <a:pt x="1875" y="733"/>
                    <a:pt x="1662" y="571"/>
                  </a:cubicBezTo>
                  <a:cubicBezTo>
                    <a:pt x="1454" y="415"/>
                    <a:pt x="1220" y="330"/>
                    <a:pt x="982" y="292"/>
                  </a:cubicBezTo>
                  <a:cubicBezTo>
                    <a:pt x="646" y="466"/>
                    <a:pt x="310" y="598"/>
                    <a:pt x="0" y="675"/>
                  </a:cubicBezTo>
                  <a:cubicBezTo>
                    <a:pt x="16" y="714"/>
                    <a:pt x="37" y="751"/>
                    <a:pt x="60" y="788"/>
                  </a:cubicBezTo>
                  <a:lnTo>
                    <a:pt x="758" y="1880"/>
                  </a:lnTo>
                  <a:cubicBezTo>
                    <a:pt x="886" y="2082"/>
                    <a:pt x="1087" y="2208"/>
                    <a:pt x="1270" y="2208"/>
                  </a:cubicBezTo>
                  <a:cubicBezTo>
                    <a:pt x="1298" y="2208"/>
                    <a:pt x="1326" y="2205"/>
                    <a:pt x="1353" y="2199"/>
                  </a:cubicBezTo>
                  <a:cubicBezTo>
                    <a:pt x="2150" y="2013"/>
                    <a:pt x="2990" y="1475"/>
                    <a:pt x="3490" y="830"/>
                  </a:cubicBezTo>
                  <a:cubicBezTo>
                    <a:pt x="3615" y="667"/>
                    <a:pt x="3598" y="390"/>
                    <a:pt x="3449" y="156"/>
                  </a:cubicBezTo>
                  <a:lnTo>
                    <a:pt x="3350" y="1"/>
                  </a:lnTo>
                  <a:close/>
                </a:path>
              </a:pathLst>
            </a:custGeom>
            <a:solidFill>
              <a:srgbClr val="000000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08" name="Google Shape;4308;p47"/>
            <p:cNvSpPr/>
            <p:nvPr/>
          </p:nvSpPr>
          <p:spPr>
            <a:xfrm>
              <a:off x="2423439" y="2082150"/>
              <a:ext cx="365324" cy="524303"/>
            </a:xfrm>
            <a:custGeom>
              <a:avLst/>
              <a:gdLst/>
              <a:ahLst/>
              <a:cxnLst/>
              <a:rect l="l" t="t" r="r" b="b"/>
              <a:pathLst>
                <a:path w="11099" h="15929" extrusionOk="0">
                  <a:moveTo>
                    <a:pt x="1652" y="1091"/>
                  </a:moveTo>
                  <a:lnTo>
                    <a:pt x="1670" y="1101"/>
                  </a:lnTo>
                  <a:lnTo>
                    <a:pt x="2974" y="1870"/>
                  </a:lnTo>
                  <a:lnTo>
                    <a:pt x="2952" y="1894"/>
                  </a:lnTo>
                  <a:cubicBezTo>
                    <a:pt x="2942" y="1904"/>
                    <a:pt x="2932" y="1915"/>
                    <a:pt x="2923" y="1927"/>
                  </a:cubicBezTo>
                  <a:cubicBezTo>
                    <a:pt x="2890" y="1967"/>
                    <a:pt x="2843" y="2020"/>
                    <a:pt x="2697" y="2166"/>
                  </a:cubicBezTo>
                  <a:lnTo>
                    <a:pt x="2695" y="2170"/>
                  </a:lnTo>
                  <a:lnTo>
                    <a:pt x="2684" y="2177"/>
                  </a:lnTo>
                  <a:cubicBezTo>
                    <a:pt x="2454" y="2397"/>
                    <a:pt x="2198" y="2599"/>
                    <a:pt x="1895" y="2793"/>
                  </a:cubicBezTo>
                  <a:lnTo>
                    <a:pt x="1895" y="2794"/>
                  </a:lnTo>
                  <a:lnTo>
                    <a:pt x="1885" y="2801"/>
                  </a:lnTo>
                  <a:cubicBezTo>
                    <a:pt x="1450" y="3078"/>
                    <a:pt x="1013" y="3282"/>
                    <a:pt x="617" y="3390"/>
                  </a:cubicBezTo>
                  <a:lnTo>
                    <a:pt x="585" y="3399"/>
                  </a:lnTo>
                  <a:lnTo>
                    <a:pt x="431" y="1874"/>
                  </a:lnTo>
                  <a:lnTo>
                    <a:pt x="448" y="1866"/>
                  </a:lnTo>
                  <a:cubicBezTo>
                    <a:pt x="862" y="1671"/>
                    <a:pt x="1284" y="1400"/>
                    <a:pt x="1639" y="1102"/>
                  </a:cubicBezTo>
                  <a:lnTo>
                    <a:pt x="1652" y="1091"/>
                  </a:lnTo>
                  <a:close/>
                  <a:moveTo>
                    <a:pt x="3149" y="2054"/>
                  </a:moveTo>
                  <a:lnTo>
                    <a:pt x="3168" y="2085"/>
                  </a:lnTo>
                  <a:cubicBezTo>
                    <a:pt x="3726" y="2947"/>
                    <a:pt x="6580" y="7404"/>
                    <a:pt x="8467" y="10352"/>
                  </a:cubicBezTo>
                  <a:lnTo>
                    <a:pt x="9375" y="11769"/>
                  </a:lnTo>
                  <a:lnTo>
                    <a:pt x="9364" y="11786"/>
                  </a:lnTo>
                  <a:cubicBezTo>
                    <a:pt x="8616" y="12768"/>
                    <a:pt x="7158" y="13352"/>
                    <a:pt x="6922" y="13352"/>
                  </a:cubicBezTo>
                  <a:lnTo>
                    <a:pt x="6913" y="13352"/>
                  </a:lnTo>
                  <a:lnTo>
                    <a:pt x="6901" y="13351"/>
                  </a:lnTo>
                  <a:lnTo>
                    <a:pt x="6892" y="13341"/>
                  </a:lnTo>
                  <a:lnTo>
                    <a:pt x="5115" y="10566"/>
                  </a:lnTo>
                  <a:cubicBezTo>
                    <a:pt x="3354" y="7818"/>
                    <a:pt x="1357" y="4699"/>
                    <a:pt x="698" y="3670"/>
                  </a:cubicBezTo>
                  <a:lnTo>
                    <a:pt x="678" y="3639"/>
                  </a:lnTo>
                  <a:lnTo>
                    <a:pt x="713" y="3629"/>
                  </a:lnTo>
                  <a:cubicBezTo>
                    <a:pt x="1069" y="3532"/>
                    <a:pt x="1530" y="3322"/>
                    <a:pt x="1944" y="3065"/>
                  </a:cubicBezTo>
                  <a:lnTo>
                    <a:pt x="1948" y="3063"/>
                  </a:lnTo>
                  <a:cubicBezTo>
                    <a:pt x="2420" y="2768"/>
                    <a:pt x="2838" y="2420"/>
                    <a:pt x="3126" y="2083"/>
                  </a:cubicBezTo>
                  <a:lnTo>
                    <a:pt x="3149" y="2054"/>
                  </a:lnTo>
                  <a:close/>
                  <a:moveTo>
                    <a:pt x="9520" y="12014"/>
                  </a:moveTo>
                  <a:cubicBezTo>
                    <a:pt x="9525" y="12014"/>
                    <a:pt x="9531" y="12018"/>
                    <a:pt x="9540" y="12030"/>
                  </a:cubicBezTo>
                  <a:lnTo>
                    <a:pt x="9544" y="12028"/>
                  </a:lnTo>
                  <a:lnTo>
                    <a:pt x="9555" y="12045"/>
                  </a:lnTo>
                  <a:lnTo>
                    <a:pt x="9554" y="12046"/>
                  </a:lnTo>
                  <a:cubicBezTo>
                    <a:pt x="9577" y="12080"/>
                    <a:pt x="9621" y="12147"/>
                    <a:pt x="9703" y="12272"/>
                  </a:cubicBezTo>
                  <a:lnTo>
                    <a:pt x="9868" y="12532"/>
                  </a:lnTo>
                  <a:lnTo>
                    <a:pt x="9855" y="12548"/>
                  </a:lnTo>
                  <a:cubicBezTo>
                    <a:pt x="9311" y="13208"/>
                    <a:pt x="8334" y="13836"/>
                    <a:pt x="7422" y="14112"/>
                  </a:cubicBezTo>
                  <a:lnTo>
                    <a:pt x="7422" y="14114"/>
                  </a:lnTo>
                  <a:cubicBezTo>
                    <a:pt x="7418" y="14117"/>
                    <a:pt x="7413" y="14118"/>
                    <a:pt x="7410" y="14118"/>
                  </a:cubicBezTo>
                  <a:cubicBezTo>
                    <a:pt x="7406" y="14118"/>
                    <a:pt x="7398" y="14115"/>
                    <a:pt x="7389" y="14102"/>
                  </a:cubicBezTo>
                  <a:lnTo>
                    <a:pt x="7385" y="14104"/>
                  </a:lnTo>
                  <a:lnTo>
                    <a:pt x="7365" y="14075"/>
                  </a:lnTo>
                  <a:lnTo>
                    <a:pt x="7367" y="14075"/>
                  </a:lnTo>
                  <a:cubicBezTo>
                    <a:pt x="7340" y="14038"/>
                    <a:pt x="7300" y="13972"/>
                    <a:pt x="7227" y="13859"/>
                  </a:cubicBezTo>
                  <a:lnTo>
                    <a:pt x="7050" y="13583"/>
                  </a:lnTo>
                  <a:lnTo>
                    <a:pt x="7087" y="13575"/>
                  </a:lnTo>
                  <a:cubicBezTo>
                    <a:pt x="7245" y="13538"/>
                    <a:pt x="7456" y="13461"/>
                    <a:pt x="7716" y="13348"/>
                  </a:cubicBezTo>
                  <a:cubicBezTo>
                    <a:pt x="7725" y="13344"/>
                    <a:pt x="7733" y="13341"/>
                    <a:pt x="7737" y="13339"/>
                  </a:cubicBezTo>
                  <a:cubicBezTo>
                    <a:pt x="8002" y="13219"/>
                    <a:pt x="8326" y="13034"/>
                    <a:pt x="8642" y="12807"/>
                  </a:cubicBezTo>
                  <a:cubicBezTo>
                    <a:pt x="8957" y="12583"/>
                    <a:pt x="9265" y="12319"/>
                    <a:pt x="9489" y="12043"/>
                  </a:cubicBezTo>
                  <a:lnTo>
                    <a:pt x="9487" y="12035"/>
                  </a:lnTo>
                  <a:lnTo>
                    <a:pt x="9508" y="12019"/>
                  </a:lnTo>
                  <a:cubicBezTo>
                    <a:pt x="9512" y="12016"/>
                    <a:pt x="9516" y="12014"/>
                    <a:pt x="9520" y="12014"/>
                  </a:cubicBezTo>
                  <a:close/>
                  <a:moveTo>
                    <a:pt x="10015" y="12758"/>
                  </a:moveTo>
                  <a:lnTo>
                    <a:pt x="10034" y="12790"/>
                  </a:lnTo>
                  <a:cubicBezTo>
                    <a:pt x="10152" y="13001"/>
                    <a:pt x="10286" y="13199"/>
                    <a:pt x="10406" y="13374"/>
                  </a:cubicBezTo>
                  <a:cubicBezTo>
                    <a:pt x="10687" y="13786"/>
                    <a:pt x="10908" y="14110"/>
                    <a:pt x="10737" y="14341"/>
                  </a:cubicBezTo>
                  <a:cubicBezTo>
                    <a:pt x="10252" y="14965"/>
                    <a:pt x="9442" y="15485"/>
                    <a:pt x="8671" y="15664"/>
                  </a:cubicBezTo>
                  <a:cubicBezTo>
                    <a:pt x="8646" y="15671"/>
                    <a:pt x="8623" y="15673"/>
                    <a:pt x="8600" y="15673"/>
                  </a:cubicBezTo>
                  <a:cubicBezTo>
                    <a:pt x="8354" y="15673"/>
                    <a:pt x="8158" y="15348"/>
                    <a:pt x="7921" y="14946"/>
                  </a:cubicBezTo>
                  <a:cubicBezTo>
                    <a:pt x="7809" y="14757"/>
                    <a:pt x="7692" y="14564"/>
                    <a:pt x="7557" y="14378"/>
                  </a:cubicBezTo>
                  <a:lnTo>
                    <a:pt x="7535" y="14347"/>
                  </a:lnTo>
                  <a:lnTo>
                    <a:pt x="7572" y="14337"/>
                  </a:lnTo>
                  <a:cubicBezTo>
                    <a:pt x="8426" y="14076"/>
                    <a:pt x="9398" y="13452"/>
                    <a:pt x="9991" y="12786"/>
                  </a:cubicBezTo>
                  <a:lnTo>
                    <a:pt x="10015" y="12758"/>
                  </a:lnTo>
                  <a:close/>
                  <a:moveTo>
                    <a:pt x="241" y="0"/>
                  </a:moveTo>
                  <a:cubicBezTo>
                    <a:pt x="197" y="0"/>
                    <a:pt x="152" y="14"/>
                    <a:pt x="114" y="39"/>
                  </a:cubicBezTo>
                  <a:cubicBezTo>
                    <a:pt x="39" y="88"/>
                    <a:pt x="1" y="169"/>
                    <a:pt x="8" y="258"/>
                  </a:cubicBezTo>
                  <a:cubicBezTo>
                    <a:pt x="16" y="298"/>
                    <a:pt x="37" y="516"/>
                    <a:pt x="167" y="1810"/>
                  </a:cubicBezTo>
                  <a:cubicBezTo>
                    <a:pt x="221" y="2276"/>
                    <a:pt x="252" y="2611"/>
                    <a:pt x="277" y="2857"/>
                  </a:cubicBezTo>
                  <a:cubicBezTo>
                    <a:pt x="317" y="3283"/>
                    <a:pt x="335" y="3462"/>
                    <a:pt x="407" y="3644"/>
                  </a:cubicBezTo>
                  <a:cubicBezTo>
                    <a:pt x="477" y="3815"/>
                    <a:pt x="599" y="4003"/>
                    <a:pt x="843" y="4377"/>
                  </a:cubicBezTo>
                  <a:cubicBezTo>
                    <a:pt x="941" y="4527"/>
                    <a:pt x="1059" y="4709"/>
                    <a:pt x="1202" y="4932"/>
                  </a:cubicBezTo>
                  <a:lnTo>
                    <a:pt x="2024" y="6218"/>
                  </a:lnTo>
                  <a:lnTo>
                    <a:pt x="6745" y="13583"/>
                  </a:lnTo>
                  <a:cubicBezTo>
                    <a:pt x="6929" y="13874"/>
                    <a:pt x="7046" y="14055"/>
                    <a:pt x="7119" y="14167"/>
                  </a:cubicBezTo>
                  <a:cubicBezTo>
                    <a:pt x="7229" y="14342"/>
                    <a:pt x="7238" y="14357"/>
                    <a:pt x="7243" y="14360"/>
                  </a:cubicBezTo>
                  <a:lnTo>
                    <a:pt x="7253" y="14371"/>
                  </a:lnTo>
                  <a:lnTo>
                    <a:pt x="7263" y="14390"/>
                  </a:lnTo>
                  <a:cubicBezTo>
                    <a:pt x="7285" y="14429"/>
                    <a:pt x="7285" y="14429"/>
                    <a:pt x="7386" y="14585"/>
                  </a:cubicBezTo>
                  <a:cubicBezTo>
                    <a:pt x="7476" y="14727"/>
                    <a:pt x="7651" y="14998"/>
                    <a:pt x="7997" y="15543"/>
                  </a:cubicBezTo>
                  <a:cubicBezTo>
                    <a:pt x="8108" y="15713"/>
                    <a:pt x="8259" y="15838"/>
                    <a:pt x="8426" y="15895"/>
                  </a:cubicBezTo>
                  <a:cubicBezTo>
                    <a:pt x="8490" y="15918"/>
                    <a:pt x="8553" y="15929"/>
                    <a:pt x="8614" y="15929"/>
                  </a:cubicBezTo>
                  <a:cubicBezTo>
                    <a:pt x="8653" y="15929"/>
                    <a:pt x="8691" y="15924"/>
                    <a:pt x="8727" y="15915"/>
                  </a:cubicBezTo>
                  <a:cubicBezTo>
                    <a:pt x="9555" y="15724"/>
                    <a:pt x="10422" y="15167"/>
                    <a:pt x="10938" y="14501"/>
                  </a:cubicBezTo>
                  <a:cubicBezTo>
                    <a:pt x="11099" y="14290"/>
                    <a:pt x="11084" y="13959"/>
                    <a:pt x="10906" y="13677"/>
                  </a:cubicBezTo>
                  <a:cubicBezTo>
                    <a:pt x="10620" y="13233"/>
                    <a:pt x="10450" y="12968"/>
                    <a:pt x="10345" y="12806"/>
                  </a:cubicBezTo>
                  <a:cubicBezTo>
                    <a:pt x="10184" y="12553"/>
                    <a:pt x="10184" y="12553"/>
                    <a:pt x="10152" y="12513"/>
                  </a:cubicBezTo>
                  <a:lnTo>
                    <a:pt x="10150" y="12505"/>
                  </a:lnTo>
                  <a:cubicBezTo>
                    <a:pt x="10126" y="12464"/>
                    <a:pt x="8982" y="10677"/>
                    <a:pt x="8971" y="10660"/>
                  </a:cubicBezTo>
                  <a:cubicBezTo>
                    <a:pt x="8678" y="10202"/>
                    <a:pt x="8386" y="9745"/>
                    <a:pt x="8092" y="9287"/>
                  </a:cubicBezTo>
                  <a:lnTo>
                    <a:pt x="4279" y="3339"/>
                  </a:lnTo>
                  <a:cubicBezTo>
                    <a:pt x="4066" y="3007"/>
                    <a:pt x="3907" y="2750"/>
                    <a:pt x="3778" y="2543"/>
                  </a:cubicBezTo>
                  <a:cubicBezTo>
                    <a:pt x="3279" y="1741"/>
                    <a:pt x="3279" y="1741"/>
                    <a:pt x="2641" y="1379"/>
                  </a:cubicBezTo>
                  <a:cubicBezTo>
                    <a:pt x="2422" y="1257"/>
                    <a:pt x="2125" y="1086"/>
                    <a:pt x="1704" y="828"/>
                  </a:cubicBezTo>
                  <a:lnTo>
                    <a:pt x="1698" y="824"/>
                  </a:lnTo>
                  <a:lnTo>
                    <a:pt x="1695" y="817"/>
                  </a:lnTo>
                  <a:cubicBezTo>
                    <a:pt x="1686" y="808"/>
                    <a:pt x="1598" y="756"/>
                    <a:pt x="1390" y="636"/>
                  </a:cubicBezTo>
                  <a:cubicBezTo>
                    <a:pt x="1192" y="518"/>
                    <a:pt x="872" y="334"/>
                    <a:pt x="360" y="33"/>
                  </a:cubicBezTo>
                  <a:cubicBezTo>
                    <a:pt x="322" y="11"/>
                    <a:pt x="281" y="0"/>
                    <a:pt x="24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309" name="Google Shape;4309;p47"/>
          <p:cNvGrpSpPr/>
          <p:nvPr/>
        </p:nvGrpSpPr>
        <p:grpSpPr>
          <a:xfrm>
            <a:off x="222235" y="3519893"/>
            <a:ext cx="1207322" cy="1409730"/>
            <a:chOff x="1511761" y="2053350"/>
            <a:chExt cx="725249" cy="846837"/>
          </a:xfrm>
        </p:grpSpPr>
        <p:sp>
          <p:nvSpPr>
            <p:cNvPr id="4310" name="Google Shape;4310;p47"/>
            <p:cNvSpPr/>
            <p:nvPr/>
          </p:nvSpPr>
          <p:spPr>
            <a:xfrm>
              <a:off x="1516665" y="2075073"/>
              <a:ext cx="717975" cy="820768"/>
            </a:xfrm>
            <a:custGeom>
              <a:avLst/>
              <a:gdLst/>
              <a:ahLst/>
              <a:cxnLst/>
              <a:rect l="l" t="t" r="r" b="b"/>
              <a:pathLst>
                <a:path w="21813" h="24936" extrusionOk="0">
                  <a:moveTo>
                    <a:pt x="7798" y="1"/>
                  </a:moveTo>
                  <a:cubicBezTo>
                    <a:pt x="7547" y="1"/>
                    <a:pt x="7312" y="151"/>
                    <a:pt x="7214" y="397"/>
                  </a:cubicBezTo>
                  <a:cubicBezTo>
                    <a:pt x="7212" y="400"/>
                    <a:pt x="7210" y="402"/>
                    <a:pt x="7209" y="407"/>
                  </a:cubicBezTo>
                  <a:lnTo>
                    <a:pt x="126" y="19020"/>
                  </a:lnTo>
                  <a:cubicBezTo>
                    <a:pt x="1" y="19346"/>
                    <a:pt x="164" y="19709"/>
                    <a:pt x="489" y="19833"/>
                  </a:cubicBezTo>
                  <a:lnTo>
                    <a:pt x="13793" y="24894"/>
                  </a:lnTo>
                  <a:cubicBezTo>
                    <a:pt x="13867" y="24922"/>
                    <a:pt x="13943" y="24936"/>
                    <a:pt x="14018" y="24936"/>
                  </a:cubicBezTo>
                  <a:cubicBezTo>
                    <a:pt x="14271" y="24936"/>
                    <a:pt x="14510" y="24782"/>
                    <a:pt x="14606" y="24530"/>
                  </a:cubicBezTo>
                  <a:lnTo>
                    <a:pt x="21689" y="5917"/>
                  </a:lnTo>
                  <a:cubicBezTo>
                    <a:pt x="21812" y="5592"/>
                    <a:pt x="21649" y="5227"/>
                    <a:pt x="21325" y="5104"/>
                  </a:cubicBezTo>
                  <a:lnTo>
                    <a:pt x="8022" y="42"/>
                  </a:lnTo>
                  <a:cubicBezTo>
                    <a:pt x="7948" y="14"/>
                    <a:pt x="7872" y="1"/>
                    <a:pt x="779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11" name="Google Shape;4311;p47"/>
            <p:cNvSpPr/>
            <p:nvPr/>
          </p:nvSpPr>
          <p:spPr>
            <a:xfrm>
              <a:off x="1863753" y="2599539"/>
              <a:ext cx="187714" cy="164015"/>
            </a:xfrm>
            <a:custGeom>
              <a:avLst/>
              <a:gdLst/>
              <a:ahLst/>
              <a:cxnLst/>
              <a:rect l="l" t="t" r="r" b="b"/>
              <a:pathLst>
                <a:path w="5703" h="4983" extrusionOk="0">
                  <a:moveTo>
                    <a:pt x="1531" y="868"/>
                  </a:moveTo>
                  <a:cubicBezTo>
                    <a:pt x="1532" y="868"/>
                    <a:pt x="1533" y="868"/>
                    <a:pt x="1534" y="868"/>
                  </a:cubicBezTo>
                  <a:lnTo>
                    <a:pt x="1910" y="879"/>
                  </a:lnTo>
                  <a:lnTo>
                    <a:pt x="2171" y="888"/>
                  </a:lnTo>
                  <a:lnTo>
                    <a:pt x="2536" y="899"/>
                  </a:lnTo>
                  <a:lnTo>
                    <a:pt x="3290" y="922"/>
                  </a:lnTo>
                  <a:lnTo>
                    <a:pt x="3561" y="931"/>
                  </a:lnTo>
                  <a:lnTo>
                    <a:pt x="3822" y="938"/>
                  </a:lnTo>
                  <a:lnTo>
                    <a:pt x="4110" y="946"/>
                  </a:lnTo>
                  <a:cubicBezTo>
                    <a:pt x="4237" y="951"/>
                    <a:pt x="4312" y="1089"/>
                    <a:pt x="4244" y="1198"/>
                  </a:cubicBezTo>
                  <a:lnTo>
                    <a:pt x="4201" y="1268"/>
                  </a:lnTo>
                  <a:lnTo>
                    <a:pt x="4069" y="1481"/>
                  </a:lnTo>
                  <a:lnTo>
                    <a:pt x="3365" y="2619"/>
                  </a:lnTo>
                  <a:lnTo>
                    <a:pt x="3233" y="2832"/>
                  </a:lnTo>
                  <a:lnTo>
                    <a:pt x="2889" y="3388"/>
                  </a:lnTo>
                  <a:cubicBezTo>
                    <a:pt x="2889" y="3389"/>
                    <a:pt x="2888" y="3390"/>
                    <a:pt x="2887" y="3390"/>
                  </a:cubicBezTo>
                  <a:cubicBezTo>
                    <a:pt x="2853" y="3441"/>
                    <a:pt x="2801" y="3466"/>
                    <a:pt x="2748" y="3466"/>
                  </a:cubicBezTo>
                  <a:cubicBezTo>
                    <a:pt x="2699" y="3466"/>
                    <a:pt x="2651" y="3445"/>
                    <a:pt x="2617" y="3403"/>
                  </a:cubicBezTo>
                  <a:cubicBezTo>
                    <a:pt x="2612" y="3396"/>
                    <a:pt x="2608" y="3387"/>
                    <a:pt x="2603" y="3379"/>
                  </a:cubicBezTo>
                  <a:lnTo>
                    <a:pt x="2070" y="2389"/>
                  </a:lnTo>
                  <a:lnTo>
                    <a:pt x="1893" y="2058"/>
                  </a:lnTo>
                  <a:lnTo>
                    <a:pt x="1795" y="1876"/>
                  </a:lnTo>
                  <a:lnTo>
                    <a:pt x="1641" y="1589"/>
                  </a:lnTo>
                  <a:lnTo>
                    <a:pt x="1383" y="1111"/>
                  </a:lnTo>
                  <a:cubicBezTo>
                    <a:pt x="1324" y="1001"/>
                    <a:pt x="1406" y="868"/>
                    <a:pt x="1531" y="868"/>
                  </a:cubicBezTo>
                  <a:close/>
                  <a:moveTo>
                    <a:pt x="374" y="1"/>
                  </a:moveTo>
                  <a:cubicBezTo>
                    <a:pt x="327" y="1"/>
                    <a:pt x="282" y="10"/>
                    <a:pt x="243" y="27"/>
                  </a:cubicBezTo>
                  <a:cubicBezTo>
                    <a:pt x="83" y="96"/>
                    <a:pt x="0" y="296"/>
                    <a:pt x="93" y="466"/>
                  </a:cubicBezTo>
                  <a:lnTo>
                    <a:pt x="275" y="804"/>
                  </a:lnTo>
                  <a:lnTo>
                    <a:pt x="429" y="1091"/>
                  </a:lnTo>
                  <a:lnTo>
                    <a:pt x="706" y="1606"/>
                  </a:lnTo>
                  <a:lnTo>
                    <a:pt x="883" y="1937"/>
                  </a:lnTo>
                  <a:lnTo>
                    <a:pt x="1250" y="2619"/>
                  </a:lnTo>
                  <a:lnTo>
                    <a:pt x="1405" y="2906"/>
                  </a:lnTo>
                  <a:lnTo>
                    <a:pt x="1833" y="3703"/>
                  </a:lnTo>
                  <a:lnTo>
                    <a:pt x="2011" y="4034"/>
                  </a:lnTo>
                  <a:lnTo>
                    <a:pt x="2228" y="4437"/>
                  </a:lnTo>
                  <a:lnTo>
                    <a:pt x="2382" y="4724"/>
                  </a:lnTo>
                  <a:lnTo>
                    <a:pt x="2431" y="4816"/>
                  </a:lnTo>
                  <a:cubicBezTo>
                    <a:pt x="2491" y="4926"/>
                    <a:pt x="2600" y="4982"/>
                    <a:pt x="2710" y="4982"/>
                  </a:cubicBezTo>
                  <a:cubicBezTo>
                    <a:pt x="2813" y="4982"/>
                    <a:pt x="2916" y="4933"/>
                    <a:pt x="2978" y="4833"/>
                  </a:cubicBezTo>
                  <a:lnTo>
                    <a:pt x="3193" y="4485"/>
                  </a:lnTo>
                  <a:lnTo>
                    <a:pt x="3326" y="4272"/>
                  </a:lnTo>
                  <a:lnTo>
                    <a:pt x="4028" y="3135"/>
                  </a:lnTo>
                  <a:lnTo>
                    <a:pt x="4161" y="2922"/>
                  </a:lnTo>
                  <a:lnTo>
                    <a:pt x="4866" y="1787"/>
                  </a:lnTo>
                  <a:lnTo>
                    <a:pt x="5578" y="635"/>
                  </a:lnTo>
                  <a:cubicBezTo>
                    <a:pt x="5703" y="425"/>
                    <a:pt x="5558" y="159"/>
                    <a:pt x="5317" y="150"/>
                  </a:cubicBezTo>
                  <a:lnTo>
                    <a:pt x="4919" y="138"/>
                  </a:lnTo>
                  <a:lnTo>
                    <a:pt x="4136" y="113"/>
                  </a:lnTo>
                  <a:lnTo>
                    <a:pt x="3875" y="107"/>
                  </a:lnTo>
                  <a:lnTo>
                    <a:pt x="2487" y="64"/>
                  </a:lnTo>
                  <a:lnTo>
                    <a:pt x="2226" y="57"/>
                  </a:lnTo>
                  <a:lnTo>
                    <a:pt x="907" y="17"/>
                  </a:lnTo>
                  <a:lnTo>
                    <a:pt x="381" y="1"/>
                  </a:lnTo>
                  <a:cubicBezTo>
                    <a:pt x="379" y="1"/>
                    <a:pt x="376" y="1"/>
                    <a:pt x="37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12" name="Google Shape;4312;p47"/>
            <p:cNvSpPr/>
            <p:nvPr/>
          </p:nvSpPr>
          <p:spPr>
            <a:xfrm>
              <a:off x="1844597" y="2240142"/>
              <a:ext cx="75079" cy="42855"/>
            </a:xfrm>
            <a:custGeom>
              <a:avLst/>
              <a:gdLst/>
              <a:ahLst/>
              <a:cxnLst/>
              <a:rect l="l" t="t" r="r" b="b"/>
              <a:pathLst>
                <a:path w="2281" h="1302" extrusionOk="0">
                  <a:moveTo>
                    <a:pt x="755" y="1"/>
                  </a:moveTo>
                  <a:cubicBezTo>
                    <a:pt x="584" y="1"/>
                    <a:pt x="420" y="38"/>
                    <a:pt x="281" y="125"/>
                  </a:cubicBezTo>
                  <a:cubicBezTo>
                    <a:pt x="37" y="276"/>
                    <a:pt x="0" y="604"/>
                    <a:pt x="298" y="901"/>
                  </a:cubicBezTo>
                  <a:cubicBezTo>
                    <a:pt x="575" y="1176"/>
                    <a:pt x="970" y="1302"/>
                    <a:pt x="1302" y="1302"/>
                  </a:cubicBezTo>
                  <a:cubicBezTo>
                    <a:pt x="1540" y="1302"/>
                    <a:pt x="1746" y="1237"/>
                    <a:pt x="1854" y="1118"/>
                  </a:cubicBezTo>
                  <a:cubicBezTo>
                    <a:pt x="2280" y="645"/>
                    <a:pt x="1462" y="1"/>
                    <a:pt x="75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13" name="Google Shape;4313;p47"/>
            <p:cNvSpPr/>
            <p:nvPr/>
          </p:nvSpPr>
          <p:spPr>
            <a:xfrm>
              <a:off x="1991825" y="2294418"/>
              <a:ext cx="63164" cy="44106"/>
            </a:xfrm>
            <a:custGeom>
              <a:avLst/>
              <a:gdLst/>
              <a:ahLst/>
              <a:cxnLst/>
              <a:rect l="l" t="t" r="r" b="b"/>
              <a:pathLst>
                <a:path w="1919" h="1340" extrusionOk="0">
                  <a:moveTo>
                    <a:pt x="603" y="1"/>
                  </a:moveTo>
                  <a:cubicBezTo>
                    <a:pt x="269" y="1"/>
                    <a:pt x="1" y="143"/>
                    <a:pt x="3" y="468"/>
                  </a:cubicBezTo>
                  <a:cubicBezTo>
                    <a:pt x="5" y="840"/>
                    <a:pt x="597" y="1340"/>
                    <a:pt x="1241" y="1340"/>
                  </a:cubicBezTo>
                  <a:cubicBezTo>
                    <a:pt x="1264" y="1340"/>
                    <a:pt x="1287" y="1339"/>
                    <a:pt x="1310" y="1338"/>
                  </a:cubicBezTo>
                  <a:cubicBezTo>
                    <a:pt x="1730" y="1313"/>
                    <a:pt x="1918" y="1045"/>
                    <a:pt x="1838" y="771"/>
                  </a:cubicBezTo>
                  <a:cubicBezTo>
                    <a:pt x="1699" y="296"/>
                    <a:pt x="1083" y="1"/>
                    <a:pt x="60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14" name="Google Shape;4314;p47"/>
            <p:cNvSpPr/>
            <p:nvPr/>
          </p:nvSpPr>
          <p:spPr>
            <a:xfrm>
              <a:off x="1928760" y="2234250"/>
              <a:ext cx="69813" cy="54902"/>
            </a:xfrm>
            <a:custGeom>
              <a:avLst/>
              <a:gdLst/>
              <a:ahLst/>
              <a:cxnLst/>
              <a:rect l="l" t="t" r="r" b="b"/>
              <a:pathLst>
                <a:path w="2121" h="1668" extrusionOk="0">
                  <a:moveTo>
                    <a:pt x="263" y="1"/>
                  </a:moveTo>
                  <a:cubicBezTo>
                    <a:pt x="211" y="1"/>
                    <a:pt x="161" y="30"/>
                    <a:pt x="140" y="82"/>
                  </a:cubicBezTo>
                  <a:cubicBezTo>
                    <a:pt x="1" y="421"/>
                    <a:pt x="8" y="826"/>
                    <a:pt x="162" y="1137"/>
                  </a:cubicBezTo>
                  <a:cubicBezTo>
                    <a:pt x="285" y="1390"/>
                    <a:pt x="491" y="1562"/>
                    <a:pt x="756" y="1634"/>
                  </a:cubicBezTo>
                  <a:cubicBezTo>
                    <a:pt x="844" y="1657"/>
                    <a:pt x="929" y="1668"/>
                    <a:pt x="1013" y="1668"/>
                  </a:cubicBezTo>
                  <a:cubicBezTo>
                    <a:pt x="1515" y="1668"/>
                    <a:pt x="1930" y="1269"/>
                    <a:pt x="2095" y="827"/>
                  </a:cubicBezTo>
                  <a:cubicBezTo>
                    <a:pt x="2120" y="760"/>
                    <a:pt x="2086" y="684"/>
                    <a:pt x="2018" y="659"/>
                  </a:cubicBezTo>
                  <a:cubicBezTo>
                    <a:pt x="2003" y="654"/>
                    <a:pt x="1987" y="651"/>
                    <a:pt x="1972" y="651"/>
                  </a:cubicBezTo>
                  <a:cubicBezTo>
                    <a:pt x="1918" y="651"/>
                    <a:pt x="1868" y="683"/>
                    <a:pt x="1848" y="737"/>
                  </a:cubicBezTo>
                  <a:cubicBezTo>
                    <a:pt x="1718" y="1086"/>
                    <a:pt x="1396" y="1405"/>
                    <a:pt x="1012" y="1405"/>
                  </a:cubicBezTo>
                  <a:cubicBezTo>
                    <a:pt x="951" y="1405"/>
                    <a:pt x="889" y="1397"/>
                    <a:pt x="825" y="1380"/>
                  </a:cubicBezTo>
                  <a:cubicBezTo>
                    <a:pt x="586" y="1315"/>
                    <a:pt x="461" y="1150"/>
                    <a:pt x="398" y="1022"/>
                  </a:cubicBezTo>
                  <a:cubicBezTo>
                    <a:pt x="279" y="780"/>
                    <a:pt x="273" y="452"/>
                    <a:pt x="385" y="183"/>
                  </a:cubicBezTo>
                  <a:cubicBezTo>
                    <a:pt x="413" y="115"/>
                    <a:pt x="381" y="38"/>
                    <a:pt x="313" y="10"/>
                  </a:cubicBezTo>
                  <a:cubicBezTo>
                    <a:pt x="296" y="4"/>
                    <a:pt x="279" y="1"/>
                    <a:pt x="2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15" name="Google Shape;4315;p47"/>
            <p:cNvSpPr/>
            <p:nvPr/>
          </p:nvSpPr>
          <p:spPr>
            <a:xfrm>
              <a:off x="2013582" y="2237508"/>
              <a:ext cx="51973" cy="43678"/>
            </a:xfrm>
            <a:custGeom>
              <a:avLst/>
              <a:gdLst/>
              <a:ahLst/>
              <a:cxnLst/>
              <a:rect l="l" t="t" r="r" b="b"/>
              <a:pathLst>
                <a:path w="1579" h="1327" extrusionOk="0">
                  <a:moveTo>
                    <a:pt x="242" y="0"/>
                  </a:moveTo>
                  <a:cubicBezTo>
                    <a:pt x="190" y="0"/>
                    <a:pt x="140" y="31"/>
                    <a:pt x="119" y="83"/>
                  </a:cubicBezTo>
                  <a:cubicBezTo>
                    <a:pt x="1" y="372"/>
                    <a:pt x="3" y="718"/>
                    <a:pt x="127" y="962"/>
                  </a:cubicBezTo>
                  <a:cubicBezTo>
                    <a:pt x="216" y="1140"/>
                    <a:pt x="358" y="1258"/>
                    <a:pt x="540" y="1304"/>
                  </a:cubicBezTo>
                  <a:cubicBezTo>
                    <a:pt x="597" y="1319"/>
                    <a:pt x="652" y="1326"/>
                    <a:pt x="707" y="1326"/>
                  </a:cubicBezTo>
                  <a:cubicBezTo>
                    <a:pt x="1088" y="1326"/>
                    <a:pt x="1417" y="992"/>
                    <a:pt x="1551" y="629"/>
                  </a:cubicBezTo>
                  <a:cubicBezTo>
                    <a:pt x="1579" y="561"/>
                    <a:pt x="1542" y="486"/>
                    <a:pt x="1474" y="460"/>
                  </a:cubicBezTo>
                  <a:cubicBezTo>
                    <a:pt x="1459" y="455"/>
                    <a:pt x="1444" y="452"/>
                    <a:pt x="1428" y="452"/>
                  </a:cubicBezTo>
                  <a:cubicBezTo>
                    <a:pt x="1375" y="452"/>
                    <a:pt x="1324" y="485"/>
                    <a:pt x="1304" y="539"/>
                  </a:cubicBezTo>
                  <a:cubicBezTo>
                    <a:pt x="1204" y="810"/>
                    <a:pt x="969" y="1063"/>
                    <a:pt x="707" y="1063"/>
                  </a:cubicBezTo>
                  <a:cubicBezTo>
                    <a:pt x="674" y="1063"/>
                    <a:pt x="640" y="1059"/>
                    <a:pt x="606" y="1051"/>
                  </a:cubicBezTo>
                  <a:cubicBezTo>
                    <a:pt x="498" y="1023"/>
                    <a:pt x="416" y="954"/>
                    <a:pt x="362" y="845"/>
                  </a:cubicBezTo>
                  <a:cubicBezTo>
                    <a:pt x="273" y="669"/>
                    <a:pt x="273" y="403"/>
                    <a:pt x="364" y="184"/>
                  </a:cubicBezTo>
                  <a:cubicBezTo>
                    <a:pt x="391" y="116"/>
                    <a:pt x="358" y="39"/>
                    <a:pt x="292" y="10"/>
                  </a:cubicBezTo>
                  <a:cubicBezTo>
                    <a:pt x="276" y="4"/>
                    <a:pt x="259" y="0"/>
                    <a:pt x="24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16" name="Google Shape;4316;p47"/>
            <p:cNvSpPr/>
            <p:nvPr/>
          </p:nvSpPr>
          <p:spPr>
            <a:xfrm>
              <a:off x="1881659" y="2187313"/>
              <a:ext cx="51940" cy="43645"/>
            </a:xfrm>
            <a:custGeom>
              <a:avLst/>
              <a:gdLst/>
              <a:ahLst/>
              <a:cxnLst/>
              <a:rect l="l" t="t" r="r" b="b"/>
              <a:pathLst>
                <a:path w="1578" h="1326" extrusionOk="0">
                  <a:moveTo>
                    <a:pt x="241" y="0"/>
                  </a:moveTo>
                  <a:cubicBezTo>
                    <a:pt x="189" y="0"/>
                    <a:pt x="140" y="31"/>
                    <a:pt x="119" y="82"/>
                  </a:cubicBezTo>
                  <a:cubicBezTo>
                    <a:pt x="1" y="372"/>
                    <a:pt x="3" y="718"/>
                    <a:pt x="125" y="963"/>
                  </a:cubicBezTo>
                  <a:cubicBezTo>
                    <a:pt x="215" y="1139"/>
                    <a:pt x="357" y="1258"/>
                    <a:pt x="539" y="1304"/>
                  </a:cubicBezTo>
                  <a:cubicBezTo>
                    <a:pt x="595" y="1319"/>
                    <a:pt x="651" y="1326"/>
                    <a:pt x="705" y="1326"/>
                  </a:cubicBezTo>
                  <a:cubicBezTo>
                    <a:pt x="1087" y="1326"/>
                    <a:pt x="1416" y="992"/>
                    <a:pt x="1550" y="629"/>
                  </a:cubicBezTo>
                  <a:cubicBezTo>
                    <a:pt x="1578" y="561"/>
                    <a:pt x="1544" y="485"/>
                    <a:pt x="1474" y="460"/>
                  </a:cubicBezTo>
                  <a:cubicBezTo>
                    <a:pt x="1459" y="454"/>
                    <a:pt x="1444" y="451"/>
                    <a:pt x="1429" y="451"/>
                  </a:cubicBezTo>
                  <a:cubicBezTo>
                    <a:pt x="1375" y="451"/>
                    <a:pt x="1323" y="485"/>
                    <a:pt x="1304" y="538"/>
                  </a:cubicBezTo>
                  <a:cubicBezTo>
                    <a:pt x="1203" y="809"/>
                    <a:pt x="970" y="1063"/>
                    <a:pt x="708" y="1063"/>
                  </a:cubicBezTo>
                  <a:cubicBezTo>
                    <a:pt x="674" y="1063"/>
                    <a:pt x="640" y="1059"/>
                    <a:pt x="605" y="1050"/>
                  </a:cubicBezTo>
                  <a:cubicBezTo>
                    <a:pt x="498" y="1022"/>
                    <a:pt x="416" y="953"/>
                    <a:pt x="363" y="846"/>
                  </a:cubicBezTo>
                  <a:cubicBezTo>
                    <a:pt x="273" y="668"/>
                    <a:pt x="273" y="402"/>
                    <a:pt x="364" y="183"/>
                  </a:cubicBezTo>
                  <a:cubicBezTo>
                    <a:pt x="391" y="115"/>
                    <a:pt x="358" y="38"/>
                    <a:pt x="291" y="11"/>
                  </a:cubicBezTo>
                  <a:cubicBezTo>
                    <a:pt x="275" y="3"/>
                    <a:pt x="258" y="0"/>
                    <a:pt x="24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17" name="Google Shape;4317;p47"/>
            <p:cNvSpPr/>
            <p:nvPr/>
          </p:nvSpPr>
          <p:spPr>
            <a:xfrm>
              <a:off x="1713299" y="2251794"/>
              <a:ext cx="157037" cy="149829"/>
            </a:xfrm>
            <a:custGeom>
              <a:avLst/>
              <a:gdLst/>
              <a:ahLst/>
              <a:cxnLst/>
              <a:rect l="l" t="t" r="r" b="b"/>
              <a:pathLst>
                <a:path w="4771" h="4552" extrusionOk="0">
                  <a:moveTo>
                    <a:pt x="2502" y="0"/>
                  </a:moveTo>
                  <a:cubicBezTo>
                    <a:pt x="2441" y="0"/>
                    <a:pt x="2380" y="30"/>
                    <a:pt x="2344" y="91"/>
                  </a:cubicBezTo>
                  <a:lnTo>
                    <a:pt x="1679" y="1220"/>
                  </a:lnTo>
                  <a:cubicBezTo>
                    <a:pt x="1649" y="1272"/>
                    <a:pt x="1594" y="1307"/>
                    <a:pt x="1534" y="1310"/>
                  </a:cubicBezTo>
                  <a:lnTo>
                    <a:pt x="227" y="1404"/>
                  </a:lnTo>
                  <a:cubicBezTo>
                    <a:pt x="74" y="1415"/>
                    <a:pt x="1" y="1596"/>
                    <a:pt x="102" y="1709"/>
                  </a:cubicBezTo>
                  <a:lnTo>
                    <a:pt x="970" y="2691"/>
                  </a:lnTo>
                  <a:cubicBezTo>
                    <a:pt x="1011" y="2736"/>
                    <a:pt x="1026" y="2799"/>
                    <a:pt x="1011" y="2857"/>
                  </a:cubicBezTo>
                  <a:lnTo>
                    <a:pt x="695" y="4129"/>
                  </a:lnTo>
                  <a:cubicBezTo>
                    <a:pt x="665" y="4250"/>
                    <a:pt x="760" y="4358"/>
                    <a:pt x="872" y="4358"/>
                  </a:cubicBezTo>
                  <a:cubicBezTo>
                    <a:pt x="896" y="4358"/>
                    <a:pt x="922" y="4353"/>
                    <a:pt x="946" y="4342"/>
                  </a:cubicBezTo>
                  <a:lnTo>
                    <a:pt x="2149" y="3819"/>
                  </a:lnTo>
                  <a:cubicBezTo>
                    <a:pt x="2172" y="3808"/>
                    <a:pt x="2197" y="3803"/>
                    <a:pt x="2222" y="3803"/>
                  </a:cubicBezTo>
                  <a:cubicBezTo>
                    <a:pt x="2255" y="3803"/>
                    <a:pt x="2289" y="3813"/>
                    <a:pt x="2319" y="3831"/>
                  </a:cubicBezTo>
                  <a:lnTo>
                    <a:pt x="3431" y="4524"/>
                  </a:lnTo>
                  <a:cubicBezTo>
                    <a:pt x="3462" y="4543"/>
                    <a:pt x="3495" y="4551"/>
                    <a:pt x="3527" y="4551"/>
                  </a:cubicBezTo>
                  <a:cubicBezTo>
                    <a:pt x="3629" y="4551"/>
                    <a:pt x="3722" y="4465"/>
                    <a:pt x="3712" y="4350"/>
                  </a:cubicBezTo>
                  <a:lnTo>
                    <a:pt x="3585" y="3045"/>
                  </a:lnTo>
                  <a:cubicBezTo>
                    <a:pt x="3580" y="2985"/>
                    <a:pt x="3603" y="2926"/>
                    <a:pt x="3650" y="2887"/>
                  </a:cubicBezTo>
                  <a:lnTo>
                    <a:pt x="4653" y="2044"/>
                  </a:lnTo>
                  <a:cubicBezTo>
                    <a:pt x="4770" y="1946"/>
                    <a:pt x="4723" y="1756"/>
                    <a:pt x="4574" y="1723"/>
                  </a:cubicBezTo>
                  <a:lnTo>
                    <a:pt x="3294" y="1440"/>
                  </a:lnTo>
                  <a:cubicBezTo>
                    <a:pt x="3236" y="1426"/>
                    <a:pt x="3187" y="1385"/>
                    <a:pt x="3165" y="1330"/>
                  </a:cubicBezTo>
                  <a:lnTo>
                    <a:pt x="2672" y="116"/>
                  </a:lnTo>
                  <a:cubicBezTo>
                    <a:pt x="2642" y="40"/>
                    <a:pt x="2572" y="0"/>
                    <a:pt x="250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18" name="Google Shape;4318;p47"/>
            <p:cNvSpPr/>
            <p:nvPr/>
          </p:nvSpPr>
          <p:spPr>
            <a:xfrm>
              <a:off x="1761190" y="2352283"/>
              <a:ext cx="230208" cy="137256"/>
            </a:xfrm>
            <a:custGeom>
              <a:avLst/>
              <a:gdLst/>
              <a:ahLst/>
              <a:cxnLst/>
              <a:rect l="l" t="t" r="r" b="b"/>
              <a:pathLst>
                <a:path w="6994" h="4170" extrusionOk="0">
                  <a:moveTo>
                    <a:pt x="5559" y="1"/>
                  </a:moveTo>
                  <a:cubicBezTo>
                    <a:pt x="5448" y="1"/>
                    <a:pt x="5335" y="29"/>
                    <a:pt x="5223" y="102"/>
                  </a:cubicBezTo>
                  <a:cubicBezTo>
                    <a:pt x="4890" y="320"/>
                    <a:pt x="4922" y="710"/>
                    <a:pt x="4945" y="993"/>
                  </a:cubicBezTo>
                  <a:cubicBezTo>
                    <a:pt x="4964" y="1231"/>
                    <a:pt x="4971" y="1379"/>
                    <a:pt x="4887" y="1433"/>
                  </a:cubicBezTo>
                  <a:cubicBezTo>
                    <a:pt x="4866" y="1447"/>
                    <a:pt x="4842" y="1453"/>
                    <a:pt x="4815" y="1453"/>
                  </a:cubicBezTo>
                  <a:cubicBezTo>
                    <a:pt x="4732" y="1453"/>
                    <a:pt x="4618" y="1396"/>
                    <a:pt x="4460" y="1312"/>
                  </a:cubicBezTo>
                  <a:cubicBezTo>
                    <a:pt x="4293" y="1223"/>
                    <a:pt x="4085" y="1112"/>
                    <a:pt x="3867" y="1112"/>
                  </a:cubicBezTo>
                  <a:cubicBezTo>
                    <a:pt x="3756" y="1112"/>
                    <a:pt x="3643" y="1141"/>
                    <a:pt x="3531" y="1214"/>
                  </a:cubicBezTo>
                  <a:cubicBezTo>
                    <a:pt x="3199" y="1433"/>
                    <a:pt x="3230" y="1824"/>
                    <a:pt x="3253" y="2107"/>
                  </a:cubicBezTo>
                  <a:cubicBezTo>
                    <a:pt x="3272" y="2344"/>
                    <a:pt x="3279" y="2492"/>
                    <a:pt x="3195" y="2547"/>
                  </a:cubicBezTo>
                  <a:cubicBezTo>
                    <a:pt x="3174" y="2561"/>
                    <a:pt x="3150" y="2567"/>
                    <a:pt x="3123" y="2567"/>
                  </a:cubicBezTo>
                  <a:cubicBezTo>
                    <a:pt x="3040" y="2567"/>
                    <a:pt x="2926" y="2510"/>
                    <a:pt x="2768" y="2426"/>
                  </a:cubicBezTo>
                  <a:cubicBezTo>
                    <a:pt x="2601" y="2336"/>
                    <a:pt x="2394" y="2225"/>
                    <a:pt x="2175" y="2225"/>
                  </a:cubicBezTo>
                  <a:cubicBezTo>
                    <a:pt x="2065" y="2225"/>
                    <a:pt x="1952" y="2254"/>
                    <a:pt x="1839" y="2327"/>
                  </a:cubicBezTo>
                  <a:cubicBezTo>
                    <a:pt x="1506" y="2545"/>
                    <a:pt x="1538" y="2936"/>
                    <a:pt x="1561" y="3219"/>
                  </a:cubicBezTo>
                  <a:cubicBezTo>
                    <a:pt x="1581" y="3455"/>
                    <a:pt x="1586" y="3604"/>
                    <a:pt x="1502" y="3659"/>
                  </a:cubicBezTo>
                  <a:cubicBezTo>
                    <a:pt x="1481" y="3673"/>
                    <a:pt x="1457" y="3679"/>
                    <a:pt x="1430" y="3679"/>
                  </a:cubicBezTo>
                  <a:cubicBezTo>
                    <a:pt x="1347" y="3679"/>
                    <a:pt x="1233" y="3622"/>
                    <a:pt x="1076" y="3538"/>
                  </a:cubicBezTo>
                  <a:cubicBezTo>
                    <a:pt x="908" y="3448"/>
                    <a:pt x="700" y="3337"/>
                    <a:pt x="481" y="3337"/>
                  </a:cubicBezTo>
                  <a:cubicBezTo>
                    <a:pt x="370" y="3337"/>
                    <a:pt x="257" y="3365"/>
                    <a:pt x="146" y="3439"/>
                  </a:cubicBezTo>
                  <a:cubicBezTo>
                    <a:pt x="33" y="3513"/>
                    <a:pt x="1" y="3667"/>
                    <a:pt x="75" y="3779"/>
                  </a:cubicBezTo>
                  <a:cubicBezTo>
                    <a:pt x="105" y="3825"/>
                    <a:pt x="147" y="3857"/>
                    <a:pt x="194" y="3874"/>
                  </a:cubicBezTo>
                  <a:cubicBezTo>
                    <a:pt x="221" y="3885"/>
                    <a:pt x="251" y="3890"/>
                    <a:pt x="281" y="3890"/>
                  </a:cubicBezTo>
                  <a:cubicBezTo>
                    <a:pt x="327" y="3890"/>
                    <a:pt x="374" y="3877"/>
                    <a:pt x="414" y="3848"/>
                  </a:cubicBezTo>
                  <a:cubicBezTo>
                    <a:pt x="435" y="3835"/>
                    <a:pt x="458" y="3829"/>
                    <a:pt x="486" y="3829"/>
                  </a:cubicBezTo>
                  <a:cubicBezTo>
                    <a:pt x="569" y="3829"/>
                    <a:pt x="683" y="3886"/>
                    <a:pt x="840" y="3970"/>
                  </a:cubicBezTo>
                  <a:cubicBezTo>
                    <a:pt x="1008" y="4059"/>
                    <a:pt x="1216" y="4170"/>
                    <a:pt x="1434" y="4170"/>
                  </a:cubicBezTo>
                  <a:cubicBezTo>
                    <a:pt x="1545" y="4170"/>
                    <a:pt x="1658" y="4142"/>
                    <a:pt x="1770" y="4068"/>
                  </a:cubicBezTo>
                  <a:cubicBezTo>
                    <a:pt x="2104" y="3851"/>
                    <a:pt x="2072" y="3460"/>
                    <a:pt x="2050" y="3177"/>
                  </a:cubicBezTo>
                  <a:cubicBezTo>
                    <a:pt x="2030" y="2940"/>
                    <a:pt x="2025" y="2791"/>
                    <a:pt x="2109" y="2737"/>
                  </a:cubicBezTo>
                  <a:cubicBezTo>
                    <a:pt x="2129" y="2723"/>
                    <a:pt x="2153" y="2717"/>
                    <a:pt x="2180" y="2717"/>
                  </a:cubicBezTo>
                  <a:cubicBezTo>
                    <a:pt x="2263" y="2717"/>
                    <a:pt x="2377" y="2774"/>
                    <a:pt x="2535" y="2858"/>
                  </a:cubicBezTo>
                  <a:cubicBezTo>
                    <a:pt x="2702" y="2947"/>
                    <a:pt x="2910" y="3058"/>
                    <a:pt x="3129" y="3058"/>
                  </a:cubicBezTo>
                  <a:cubicBezTo>
                    <a:pt x="3240" y="3058"/>
                    <a:pt x="3353" y="3030"/>
                    <a:pt x="3465" y="2956"/>
                  </a:cubicBezTo>
                  <a:cubicBezTo>
                    <a:pt x="3797" y="2738"/>
                    <a:pt x="3767" y="2348"/>
                    <a:pt x="3743" y="2065"/>
                  </a:cubicBezTo>
                  <a:cubicBezTo>
                    <a:pt x="3725" y="1827"/>
                    <a:pt x="3717" y="1679"/>
                    <a:pt x="3801" y="1625"/>
                  </a:cubicBezTo>
                  <a:cubicBezTo>
                    <a:pt x="3822" y="1611"/>
                    <a:pt x="3846" y="1605"/>
                    <a:pt x="3874" y="1605"/>
                  </a:cubicBezTo>
                  <a:cubicBezTo>
                    <a:pt x="3956" y="1605"/>
                    <a:pt x="4071" y="1662"/>
                    <a:pt x="4228" y="1746"/>
                  </a:cubicBezTo>
                  <a:cubicBezTo>
                    <a:pt x="4395" y="1835"/>
                    <a:pt x="4602" y="1946"/>
                    <a:pt x="4821" y="1946"/>
                  </a:cubicBezTo>
                  <a:cubicBezTo>
                    <a:pt x="4931" y="1946"/>
                    <a:pt x="5045" y="1918"/>
                    <a:pt x="5157" y="1844"/>
                  </a:cubicBezTo>
                  <a:cubicBezTo>
                    <a:pt x="5491" y="1626"/>
                    <a:pt x="5459" y="1236"/>
                    <a:pt x="5434" y="953"/>
                  </a:cubicBezTo>
                  <a:cubicBezTo>
                    <a:pt x="5416" y="715"/>
                    <a:pt x="5409" y="567"/>
                    <a:pt x="5493" y="513"/>
                  </a:cubicBezTo>
                  <a:cubicBezTo>
                    <a:pt x="5514" y="500"/>
                    <a:pt x="5538" y="493"/>
                    <a:pt x="5565" y="493"/>
                  </a:cubicBezTo>
                  <a:cubicBezTo>
                    <a:pt x="5648" y="493"/>
                    <a:pt x="5762" y="550"/>
                    <a:pt x="5920" y="634"/>
                  </a:cubicBezTo>
                  <a:cubicBezTo>
                    <a:pt x="6086" y="723"/>
                    <a:pt x="6294" y="834"/>
                    <a:pt x="6513" y="834"/>
                  </a:cubicBezTo>
                  <a:cubicBezTo>
                    <a:pt x="6623" y="834"/>
                    <a:pt x="6736" y="806"/>
                    <a:pt x="6848" y="732"/>
                  </a:cubicBezTo>
                  <a:cubicBezTo>
                    <a:pt x="6961" y="658"/>
                    <a:pt x="6993" y="506"/>
                    <a:pt x="6919" y="392"/>
                  </a:cubicBezTo>
                  <a:cubicBezTo>
                    <a:pt x="6871" y="320"/>
                    <a:pt x="6793" y="281"/>
                    <a:pt x="6713" y="281"/>
                  </a:cubicBezTo>
                  <a:cubicBezTo>
                    <a:pt x="6667" y="281"/>
                    <a:pt x="6620" y="294"/>
                    <a:pt x="6578" y="322"/>
                  </a:cubicBezTo>
                  <a:cubicBezTo>
                    <a:pt x="6557" y="336"/>
                    <a:pt x="6533" y="342"/>
                    <a:pt x="6506" y="342"/>
                  </a:cubicBezTo>
                  <a:cubicBezTo>
                    <a:pt x="6423" y="342"/>
                    <a:pt x="6309" y="284"/>
                    <a:pt x="6152" y="200"/>
                  </a:cubicBezTo>
                  <a:cubicBezTo>
                    <a:pt x="5985" y="111"/>
                    <a:pt x="5777" y="1"/>
                    <a:pt x="555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19" name="Google Shape;4319;p47"/>
            <p:cNvSpPr/>
            <p:nvPr/>
          </p:nvSpPr>
          <p:spPr>
            <a:xfrm>
              <a:off x="1914245" y="2458664"/>
              <a:ext cx="41242" cy="36503"/>
            </a:xfrm>
            <a:custGeom>
              <a:avLst/>
              <a:gdLst/>
              <a:ahLst/>
              <a:cxnLst/>
              <a:rect l="l" t="t" r="r" b="b"/>
              <a:pathLst>
                <a:path w="1253" h="1109" extrusionOk="0">
                  <a:moveTo>
                    <a:pt x="627" y="0"/>
                  </a:moveTo>
                  <a:cubicBezTo>
                    <a:pt x="404" y="0"/>
                    <a:pt x="194" y="136"/>
                    <a:pt x="109" y="357"/>
                  </a:cubicBezTo>
                  <a:cubicBezTo>
                    <a:pt x="0" y="643"/>
                    <a:pt x="144" y="962"/>
                    <a:pt x="429" y="1072"/>
                  </a:cubicBezTo>
                  <a:cubicBezTo>
                    <a:pt x="494" y="1096"/>
                    <a:pt x="560" y="1108"/>
                    <a:pt x="626" y="1108"/>
                  </a:cubicBezTo>
                  <a:cubicBezTo>
                    <a:pt x="849" y="1108"/>
                    <a:pt x="1059" y="972"/>
                    <a:pt x="1144" y="752"/>
                  </a:cubicBezTo>
                  <a:cubicBezTo>
                    <a:pt x="1253" y="465"/>
                    <a:pt x="1109" y="146"/>
                    <a:pt x="823" y="37"/>
                  </a:cubicBezTo>
                  <a:cubicBezTo>
                    <a:pt x="758" y="12"/>
                    <a:pt x="692" y="0"/>
                    <a:pt x="62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20" name="Google Shape;4320;p47"/>
            <p:cNvSpPr/>
            <p:nvPr/>
          </p:nvSpPr>
          <p:spPr>
            <a:xfrm>
              <a:off x="1856545" y="2504679"/>
              <a:ext cx="41275" cy="36503"/>
            </a:xfrm>
            <a:custGeom>
              <a:avLst/>
              <a:gdLst/>
              <a:ahLst/>
              <a:cxnLst/>
              <a:rect l="l" t="t" r="r" b="b"/>
              <a:pathLst>
                <a:path w="1254" h="1109" extrusionOk="0">
                  <a:moveTo>
                    <a:pt x="627" y="0"/>
                  </a:moveTo>
                  <a:cubicBezTo>
                    <a:pt x="403" y="0"/>
                    <a:pt x="193" y="136"/>
                    <a:pt x="110" y="357"/>
                  </a:cubicBezTo>
                  <a:cubicBezTo>
                    <a:pt x="0" y="643"/>
                    <a:pt x="144" y="962"/>
                    <a:pt x="430" y="1072"/>
                  </a:cubicBezTo>
                  <a:cubicBezTo>
                    <a:pt x="495" y="1096"/>
                    <a:pt x="561" y="1108"/>
                    <a:pt x="626" y="1108"/>
                  </a:cubicBezTo>
                  <a:cubicBezTo>
                    <a:pt x="850" y="1108"/>
                    <a:pt x="1060" y="972"/>
                    <a:pt x="1144" y="751"/>
                  </a:cubicBezTo>
                  <a:cubicBezTo>
                    <a:pt x="1253" y="465"/>
                    <a:pt x="1110" y="146"/>
                    <a:pt x="823" y="37"/>
                  </a:cubicBezTo>
                  <a:cubicBezTo>
                    <a:pt x="759" y="12"/>
                    <a:pt x="692" y="0"/>
                    <a:pt x="62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21" name="Google Shape;4321;p47"/>
            <p:cNvSpPr/>
            <p:nvPr/>
          </p:nvSpPr>
          <p:spPr>
            <a:xfrm>
              <a:off x="1927641" y="2531735"/>
              <a:ext cx="41308" cy="36470"/>
            </a:xfrm>
            <a:custGeom>
              <a:avLst/>
              <a:gdLst/>
              <a:ahLst/>
              <a:cxnLst/>
              <a:rect l="l" t="t" r="r" b="b"/>
              <a:pathLst>
                <a:path w="1255" h="1108" extrusionOk="0">
                  <a:moveTo>
                    <a:pt x="627" y="0"/>
                  </a:moveTo>
                  <a:cubicBezTo>
                    <a:pt x="404" y="0"/>
                    <a:pt x="194" y="136"/>
                    <a:pt x="110" y="357"/>
                  </a:cubicBezTo>
                  <a:cubicBezTo>
                    <a:pt x="1" y="643"/>
                    <a:pt x="144" y="963"/>
                    <a:pt x="431" y="1071"/>
                  </a:cubicBezTo>
                  <a:cubicBezTo>
                    <a:pt x="496" y="1096"/>
                    <a:pt x="563" y="1108"/>
                    <a:pt x="628" y="1108"/>
                  </a:cubicBezTo>
                  <a:cubicBezTo>
                    <a:pt x="851" y="1108"/>
                    <a:pt x="1061" y="972"/>
                    <a:pt x="1145" y="751"/>
                  </a:cubicBezTo>
                  <a:cubicBezTo>
                    <a:pt x="1254" y="465"/>
                    <a:pt x="1111" y="146"/>
                    <a:pt x="824" y="37"/>
                  </a:cubicBezTo>
                  <a:cubicBezTo>
                    <a:pt x="759" y="12"/>
                    <a:pt x="692" y="0"/>
                    <a:pt x="62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22" name="Google Shape;4322;p47"/>
            <p:cNvSpPr/>
            <p:nvPr/>
          </p:nvSpPr>
          <p:spPr>
            <a:xfrm>
              <a:off x="1755529" y="2291818"/>
              <a:ext cx="71393" cy="68101"/>
            </a:xfrm>
            <a:custGeom>
              <a:avLst/>
              <a:gdLst/>
              <a:ahLst/>
              <a:cxnLst/>
              <a:rect l="l" t="t" r="r" b="b"/>
              <a:pathLst>
                <a:path w="2169" h="2069" extrusionOk="0">
                  <a:moveTo>
                    <a:pt x="1138" y="0"/>
                  </a:moveTo>
                  <a:cubicBezTo>
                    <a:pt x="1110" y="0"/>
                    <a:pt x="1083" y="14"/>
                    <a:pt x="1068" y="41"/>
                  </a:cubicBezTo>
                  <a:lnTo>
                    <a:pt x="766" y="555"/>
                  </a:lnTo>
                  <a:cubicBezTo>
                    <a:pt x="751" y="579"/>
                    <a:pt x="727" y="595"/>
                    <a:pt x="700" y="597"/>
                  </a:cubicBezTo>
                  <a:lnTo>
                    <a:pt x="105" y="639"/>
                  </a:lnTo>
                  <a:cubicBezTo>
                    <a:pt x="36" y="642"/>
                    <a:pt x="1" y="725"/>
                    <a:pt x="47" y="778"/>
                  </a:cubicBezTo>
                  <a:lnTo>
                    <a:pt x="442" y="1222"/>
                  </a:lnTo>
                  <a:cubicBezTo>
                    <a:pt x="461" y="1244"/>
                    <a:pt x="468" y="1272"/>
                    <a:pt x="461" y="1299"/>
                  </a:cubicBezTo>
                  <a:lnTo>
                    <a:pt x="318" y="1876"/>
                  </a:lnTo>
                  <a:cubicBezTo>
                    <a:pt x="304" y="1931"/>
                    <a:pt x="346" y="1980"/>
                    <a:pt x="398" y="1980"/>
                  </a:cubicBezTo>
                  <a:cubicBezTo>
                    <a:pt x="409" y="1980"/>
                    <a:pt x="420" y="1977"/>
                    <a:pt x="432" y="1972"/>
                  </a:cubicBezTo>
                  <a:lnTo>
                    <a:pt x="977" y="1734"/>
                  </a:lnTo>
                  <a:cubicBezTo>
                    <a:pt x="988" y="1729"/>
                    <a:pt x="999" y="1727"/>
                    <a:pt x="1010" y="1727"/>
                  </a:cubicBezTo>
                  <a:cubicBezTo>
                    <a:pt x="1025" y="1727"/>
                    <a:pt x="1040" y="1731"/>
                    <a:pt x="1054" y="1739"/>
                  </a:cubicBezTo>
                  <a:lnTo>
                    <a:pt x="1559" y="2055"/>
                  </a:lnTo>
                  <a:cubicBezTo>
                    <a:pt x="1574" y="2064"/>
                    <a:pt x="1589" y="2068"/>
                    <a:pt x="1604" y="2068"/>
                  </a:cubicBezTo>
                  <a:cubicBezTo>
                    <a:pt x="1650" y="2068"/>
                    <a:pt x="1693" y="2029"/>
                    <a:pt x="1687" y="1977"/>
                  </a:cubicBezTo>
                  <a:lnTo>
                    <a:pt x="1631" y="1383"/>
                  </a:lnTo>
                  <a:cubicBezTo>
                    <a:pt x="1627" y="1356"/>
                    <a:pt x="1638" y="1329"/>
                    <a:pt x="1659" y="1312"/>
                  </a:cubicBezTo>
                  <a:lnTo>
                    <a:pt x="2116" y="929"/>
                  </a:lnTo>
                  <a:cubicBezTo>
                    <a:pt x="2169" y="885"/>
                    <a:pt x="2148" y="799"/>
                    <a:pt x="2080" y="784"/>
                  </a:cubicBezTo>
                  <a:lnTo>
                    <a:pt x="1499" y="655"/>
                  </a:lnTo>
                  <a:cubicBezTo>
                    <a:pt x="1471" y="648"/>
                    <a:pt x="1449" y="630"/>
                    <a:pt x="1439" y="604"/>
                  </a:cubicBezTo>
                  <a:lnTo>
                    <a:pt x="1216" y="52"/>
                  </a:lnTo>
                  <a:cubicBezTo>
                    <a:pt x="1201" y="18"/>
                    <a:pt x="1170" y="0"/>
                    <a:pt x="113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23" name="Google Shape;4323;p47"/>
            <p:cNvSpPr/>
            <p:nvPr/>
          </p:nvSpPr>
          <p:spPr>
            <a:xfrm>
              <a:off x="1647239" y="2451883"/>
              <a:ext cx="228397" cy="339090"/>
            </a:xfrm>
            <a:custGeom>
              <a:avLst/>
              <a:gdLst/>
              <a:ahLst/>
              <a:cxnLst/>
              <a:rect l="l" t="t" r="r" b="b"/>
              <a:pathLst>
                <a:path w="6939" h="10302" extrusionOk="0">
                  <a:moveTo>
                    <a:pt x="2189" y="1668"/>
                  </a:moveTo>
                  <a:cubicBezTo>
                    <a:pt x="2215" y="1668"/>
                    <a:pt x="2242" y="1669"/>
                    <a:pt x="2269" y="1671"/>
                  </a:cubicBezTo>
                  <a:cubicBezTo>
                    <a:pt x="2500" y="1688"/>
                    <a:pt x="2826" y="1828"/>
                    <a:pt x="3003" y="2059"/>
                  </a:cubicBezTo>
                  <a:cubicBezTo>
                    <a:pt x="3092" y="2173"/>
                    <a:pt x="3126" y="2291"/>
                    <a:pt x="3104" y="2410"/>
                  </a:cubicBezTo>
                  <a:cubicBezTo>
                    <a:pt x="3082" y="2531"/>
                    <a:pt x="3023" y="2678"/>
                    <a:pt x="2750" y="2714"/>
                  </a:cubicBezTo>
                  <a:cubicBezTo>
                    <a:pt x="2712" y="2719"/>
                    <a:pt x="2672" y="2722"/>
                    <a:pt x="2630" y="2722"/>
                  </a:cubicBezTo>
                  <a:cubicBezTo>
                    <a:pt x="2254" y="2722"/>
                    <a:pt x="1745" y="2524"/>
                    <a:pt x="1335" y="2222"/>
                  </a:cubicBezTo>
                  <a:cubicBezTo>
                    <a:pt x="1400" y="2106"/>
                    <a:pt x="1479" y="2003"/>
                    <a:pt x="1566" y="1921"/>
                  </a:cubicBezTo>
                  <a:cubicBezTo>
                    <a:pt x="1743" y="1753"/>
                    <a:pt x="1953" y="1668"/>
                    <a:pt x="2189" y="1668"/>
                  </a:cubicBezTo>
                  <a:close/>
                  <a:moveTo>
                    <a:pt x="3611" y="4259"/>
                  </a:moveTo>
                  <a:cubicBezTo>
                    <a:pt x="3638" y="4259"/>
                    <a:pt x="3665" y="4261"/>
                    <a:pt x="3692" y="4263"/>
                  </a:cubicBezTo>
                  <a:cubicBezTo>
                    <a:pt x="3956" y="4290"/>
                    <a:pt x="4186" y="4460"/>
                    <a:pt x="4277" y="4699"/>
                  </a:cubicBezTo>
                  <a:cubicBezTo>
                    <a:pt x="4325" y="4826"/>
                    <a:pt x="4369" y="5075"/>
                    <a:pt x="4140" y="5322"/>
                  </a:cubicBezTo>
                  <a:cubicBezTo>
                    <a:pt x="3997" y="5473"/>
                    <a:pt x="3767" y="5551"/>
                    <a:pt x="3493" y="5551"/>
                  </a:cubicBezTo>
                  <a:cubicBezTo>
                    <a:pt x="3282" y="5551"/>
                    <a:pt x="3045" y="5505"/>
                    <a:pt x="2800" y="5412"/>
                  </a:cubicBezTo>
                  <a:lnTo>
                    <a:pt x="2799" y="5412"/>
                  </a:lnTo>
                  <a:cubicBezTo>
                    <a:pt x="2636" y="5349"/>
                    <a:pt x="2474" y="5269"/>
                    <a:pt x="2316" y="5168"/>
                  </a:cubicBezTo>
                  <a:cubicBezTo>
                    <a:pt x="2320" y="5157"/>
                    <a:pt x="2324" y="5147"/>
                    <a:pt x="2327" y="5139"/>
                  </a:cubicBezTo>
                  <a:cubicBezTo>
                    <a:pt x="2516" y="4666"/>
                    <a:pt x="3121" y="4259"/>
                    <a:pt x="3611" y="4259"/>
                  </a:cubicBezTo>
                  <a:close/>
                  <a:moveTo>
                    <a:pt x="4806" y="6500"/>
                  </a:moveTo>
                  <a:cubicBezTo>
                    <a:pt x="4929" y="6500"/>
                    <a:pt x="5055" y="6523"/>
                    <a:pt x="5171" y="6567"/>
                  </a:cubicBezTo>
                  <a:cubicBezTo>
                    <a:pt x="5258" y="6600"/>
                    <a:pt x="5341" y="6645"/>
                    <a:pt x="5410" y="6703"/>
                  </a:cubicBezTo>
                  <a:cubicBezTo>
                    <a:pt x="5530" y="6802"/>
                    <a:pt x="5665" y="6976"/>
                    <a:pt x="5610" y="7245"/>
                  </a:cubicBezTo>
                  <a:cubicBezTo>
                    <a:pt x="5555" y="7522"/>
                    <a:pt x="5399" y="7685"/>
                    <a:pt x="5121" y="7758"/>
                  </a:cubicBezTo>
                  <a:cubicBezTo>
                    <a:pt x="5017" y="7786"/>
                    <a:pt x="4902" y="7798"/>
                    <a:pt x="4779" y="7798"/>
                  </a:cubicBezTo>
                  <a:cubicBezTo>
                    <a:pt x="4491" y="7798"/>
                    <a:pt x="4162" y="7729"/>
                    <a:pt x="3848" y="7624"/>
                  </a:cubicBezTo>
                  <a:cubicBezTo>
                    <a:pt x="3901" y="7172"/>
                    <a:pt x="4110" y="6721"/>
                    <a:pt x="4481" y="6561"/>
                  </a:cubicBezTo>
                  <a:cubicBezTo>
                    <a:pt x="4579" y="6520"/>
                    <a:pt x="4691" y="6500"/>
                    <a:pt x="4806" y="6500"/>
                  </a:cubicBezTo>
                  <a:close/>
                  <a:moveTo>
                    <a:pt x="828" y="1"/>
                  </a:moveTo>
                  <a:cubicBezTo>
                    <a:pt x="768" y="1"/>
                    <a:pt x="708" y="23"/>
                    <a:pt x="661" y="66"/>
                  </a:cubicBezTo>
                  <a:cubicBezTo>
                    <a:pt x="136" y="553"/>
                    <a:pt x="1" y="1147"/>
                    <a:pt x="280" y="1741"/>
                  </a:cubicBezTo>
                  <a:cubicBezTo>
                    <a:pt x="388" y="1969"/>
                    <a:pt x="548" y="2179"/>
                    <a:pt x="737" y="2365"/>
                  </a:cubicBezTo>
                  <a:cubicBezTo>
                    <a:pt x="656" y="2612"/>
                    <a:pt x="615" y="2878"/>
                    <a:pt x="622" y="3144"/>
                  </a:cubicBezTo>
                  <a:cubicBezTo>
                    <a:pt x="646" y="4097"/>
                    <a:pt x="1134" y="4864"/>
                    <a:pt x="1756" y="5369"/>
                  </a:cubicBezTo>
                  <a:cubicBezTo>
                    <a:pt x="1649" y="6023"/>
                    <a:pt x="1858" y="6742"/>
                    <a:pt x="2335" y="7294"/>
                  </a:cubicBezTo>
                  <a:cubicBezTo>
                    <a:pt x="2533" y="7523"/>
                    <a:pt x="2907" y="7768"/>
                    <a:pt x="3346" y="7956"/>
                  </a:cubicBezTo>
                  <a:cubicBezTo>
                    <a:pt x="3348" y="7993"/>
                    <a:pt x="3349" y="8031"/>
                    <a:pt x="3353" y="8067"/>
                  </a:cubicBezTo>
                  <a:cubicBezTo>
                    <a:pt x="3420" y="8791"/>
                    <a:pt x="3830" y="9446"/>
                    <a:pt x="4476" y="9865"/>
                  </a:cubicBezTo>
                  <a:cubicBezTo>
                    <a:pt x="4640" y="9971"/>
                    <a:pt x="4811" y="10057"/>
                    <a:pt x="4990" y="10125"/>
                  </a:cubicBezTo>
                  <a:cubicBezTo>
                    <a:pt x="5297" y="10242"/>
                    <a:pt x="5620" y="10302"/>
                    <a:pt x="5940" y="10302"/>
                  </a:cubicBezTo>
                  <a:cubicBezTo>
                    <a:pt x="6214" y="10302"/>
                    <a:pt x="6485" y="10258"/>
                    <a:pt x="6742" y="10169"/>
                  </a:cubicBezTo>
                  <a:cubicBezTo>
                    <a:pt x="6871" y="10125"/>
                    <a:pt x="6939" y="9986"/>
                    <a:pt x="6895" y="9857"/>
                  </a:cubicBezTo>
                  <a:cubicBezTo>
                    <a:pt x="6860" y="9756"/>
                    <a:pt x="6764" y="9691"/>
                    <a:pt x="6662" y="9691"/>
                  </a:cubicBezTo>
                  <a:cubicBezTo>
                    <a:pt x="6635" y="9691"/>
                    <a:pt x="6609" y="9695"/>
                    <a:pt x="6582" y="9704"/>
                  </a:cubicBezTo>
                  <a:cubicBezTo>
                    <a:pt x="6376" y="9775"/>
                    <a:pt x="6158" y="9809"/>
                    <a:pt x="5938" y="9809"/>
                  </a:cubicBezTo>
                  <a:cubicBezTo>
                    <a:pt x="5525" y="9809"/>
                    <a:pt x="5105" y="9687"/>
                    <a:pt x="4741" y="9451"/>
                  </a:cubicBezTo>
                  <a:cubicBezTo>
                    <a:pt x="4259" y="9139"/>
                    <a:pt x="3942" y="8667"/>
                    <a:pt x="3857" y="8141"/>
                  </a:cubicBezTo>
                  <a:lnTo>
                    <a:pt x="3857" y="8141"/>
                  </a:lnTo>
                  <a:cubicBezTo>
                    <a:pt x="4165" y="8233"/>
                    <a:pt x="4483" y="8288"/>
                    <a:pt x="4778" y="8288"/>
                  </a:cubicBezTo>
                  <a:cubicBezTo>
                    <a:pt x="4943" y="8288"/>
                    <a:pt x="5100" y="8271"/>
                    <a:pt x="5245" y="8233"/>
                  </a:cubicBezTo>
                  <a:cubicBezTo>
                    <a:pt x="5705" y="8113"/>
                    <a:pt x="5997" y="7804"/>
                    <a:pt x="6091" y="7341"/>
                  </a:cubicBezTo>
                  <a:cubicBezTo>
                    <a:pt x="6169" y="6949"/>
                    <a:pt x="6033" y="6576"/>
                    <a:pt x="5716" y="6320"/>
                  </a:cubicBezTo>
                  <a:cubicBezTo>
                    <a:pt x="5465" y="6115"/>
                    <a:pt x="5131" y="6005"/>
                    <a:pt x="4804" y="6005"/>
                  </a:cubicBezTo>
                  <a:cubicBezTo>
                    <a:pt x="4624" y="6005"/>
                    <a:pt x="4445" y="6039"/>
                    <a:pt x="4284" y="6108"/>
                  </a:cubicBezTo>
                  <a:cubicBezTo>
                    <a:pt x="3753" y="6334"/>
                    <a:pt x="3468" y="6875"/>
                    <a:pt x="3375" y="7429"/>
                  </a:cubicBezTo>
                  <a:cubicBezTo>
                    <a:pt x="3081" y="7288"/>
                    <a:pt x="2836" y="7123"/>
                    <a:pt x="2704" y="6971"/>
                  </a:cubicBezTo>
                  <a:cubicBezTo>
                    <a:pt x="2385" y="6603"/>
                    <a:pt x="2215" y="6130"/>
                    <a:pt x="2220" y="5684"/>
                  </a:cubicBezTo>
                  <a:lnTo>
                    <a:pt x="2220" y="5684"/>
                  </a:lnTo>
                  <a:cubicBezTo>
                    <a:pt x="2353" y="5757"/>
                    <a:pt x="2487" y="5821"/>
                    <a:pt x="2622" y="5871"/>
                  </a:cubicBezTo>
                  <a:lnTo>
                    <a:pt x="2624" y="5871"/>
                  </a:lnTo>
                  <a:cubicBezTo>
                    <a:pt x="2925" y="5985"/>
                    <a:pt x="3220" y="6042"/>
                    <a:pt x="3490" y="6042"/>
                  </a:cubicBezTo>
                  <a:cubicBezTo>
                    <a:pt x="3903" y="6042"/>
                    <a:pt x="4259" y="5910"/>
                    <a:pt x="4497" y="5656"/>
                  </a:cubicBezTo>
                  <a:cubicBezTo>
                    <a:pt x="4794" y="5338"/>
                    <a:pt x="4883" y="4915"/>
                    <a:pt x="4735" y="4524"/>
                  </a:cubicBezTo>
                  <a:cubicBezTo>
                    <a:pt x="4580" y="4112"/>
                    <a:pt x="4189" y="3816"/>
                    <a:pt x="3737" y="3773"/>
                  </a:cubicBezTo>
                  <a:cubicBezTo>
                    <a:pt x="3696" y="3769"/>
                    <a:pt x="3654" y="3767"/>
                    <a:pt x="3612" y="3767"/>
                  </a:cubicBezTo>
                  <a:cubicBezTo>
                    <a:pt x="2957" y="3767"/>
                    <a:pt x="2213" y="4243"/>
                    <a:pt x="1913" y="4855"/>
                  </a:cubicBezTo>
                  <a:cubicBezTo>
                    <a:pt x="1465" y="4437"/>
                    <a:pt x="1131" y="3846"/>
                    <a:pt x="1113" y="3130"/>
                  </a:cubicBezTo>
                  <a:cubicBezTo>
                    <a:pt x="1109" y="2986"/>
                    <a:pt x="1123" y="2842"/>
                    <a:pt x="1153" y="2702"/>
                  </a:cubicBezTo>
                  <a:cubicBezTo>
                    <a:pt x="1630" y="3023"/>
                    <a:pt x="2190" y="3213"/>
                    <a:pt x="2636" y="3213"/>
                  </a:cubicBezTo>
                  <a:cubicBezTo>
                    <a:pt x="2697" y="3213"/>
                    <a:pt x="2756" y="3210"/>
                    <a:pt x="2812" y="3202"/>
                  </a:cubicBezTo>
                  <a:cubicBezTo>
                    <a:pt x="3235" y="3146"/>
                    <a:pt x="3517" y="2890"/>
                    <a:pt x="3587" y="2496"/>
                  </a:cubicBezTo>
                  <a:cubicBezTo>
                    <a:pt x="3634" y="2240"/>
                    <a:pt x="3566" y="1984"/>
                    <a:pt x="3392" y="1758"/>
                  </a:cubicBezTo>
                  <a:cubicBezTo>
                    <a:pt x="3150" y="1445"/>
                    <a:pt x="2714" y="1213"/>
                    <a:pt x="2306" y="1181"/>
                  </a:cubicBezTo>
                  <a:cubicBezTo>
                    <a:pt x="2265" y="1178"/>
                    <a:pt x="2223" y="1176"/>
                    <a:pt x="2182" y="1176"/>
                  </a:cubicBezTo>
                  <a:cubicBezTo>
                    <a:pt x="1822" y="1176"/>
                    <a:pt x="1494" y="1309"/>
                    <a:pt x="1226" y="1564"/>
                  </a:cubicBezTo>
                  <a:cubicBezTo>
                    <a:pt x="1128" y="1657"/>
                    <a:pt x="1039" y="1766"/>
                    <a:pt x="963" y="1885"/>
                  </a:cubicBezTo>
                  <a:cubicBezTo>
                    <a:pt x="864" y="1774"/>
                    <a:pt x="783" y="1654"/>
                    <a:pt x="724" y="1530"/>
                  </a:cubicBezTo>
                  <a:cubicBezTo>
                    <a:pt x="539" y="1135"/>
                    <a:pt x="630" y="764"/>
                    <a:pt x="994" y="427"/>
                  </a:cubicBezTo>
                  <a:cubicBezTo>
                    <a:pt x="1094" y="335"/>
                    <a:pt x="1099" y="179"/>
                    <a:pt x="1007" y="80"/>
                  </a:cubicBezTo>
                  <a:cubicBezTo>
                    <a:pt x="959" y="27"/>
                    <a:pt x="894" y="1"/>
                    <a:pt x="82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24" name="Google Shape;4324;p47"/>
            <p:cNvSpPr/>
            <p:nvPr/>
          </p:nvSpPr>
          <p:spPr>
            <a:xfrm>
              <a:off x="1984650" y="2373644"/>
              <a:ext cx="76034" cy="158519"/>
            </a:xfrm>
            <a:custGeom>
              <a:avLst/>
              <a:gdLst/>
              <a:ahLst/>
              <a:cxnLst/>
              <a:rect l="l" t="t" r="r" b="b"/>
              <a:pathLst>
                <a:path w="2310" h="4816" extrusionOk="0">
                  <a:moveTo>
                    <a:pt x="1060" y="1"/>
                  </a:moveTo>
                  <a:cubicBezTo>
                    <a:pt x="1022" y="1"/>
                    <a:pt x="985" y="16"/>
                    <a:pt x="960" y="45"/>
                  </a:cubicBezTo>
                  <a:cubicBezTo>
                    <a:pt x="928" y="84"/>
                    <a:pt x="881" y="141"/>
                    <a:pt x="828" y="210"/>
                  </a:cubicBezTo>
                  <a:cubicBezTo>
                    <a:pt x="782" y="270"/>
                    <a:pt x="727" y="340"/>
                    <a:pt x="669" y="413"/>
                  </a:cubicBezTo>
                  <a:cubicBezTo>
                    <a:pt x="451" y="696"/>
                    <a:pt x="185" y="1045"/>
                    <a:pt x="49" y="1226"/>
                  </a:cubicBezTo>
                  <a:cubicBezTo>
                    <a:pt x="1" y="1290"/>
                    <a:pt x="20" y="1380"/>
                    <a:pt x="91" y="1417"/>
                  </a:cubicBezTo>
                  <a:cubicBezTo>
                    <a:pt x="250" y="1500"/>
                    <a:pt x="508" y="1635"/>
                    <a:pt x="642" y="1695"/>
                  </a:cubicBezTo>
                  <a:cubicBezTo>
                    <a:pt x="658" y="1702"/>
                    <a:pt x="675" y="1706"/>
                    <a:pt x="692" y="1706"/>
                  </a:cubicBezTo>
                  <a:cubicBezTo>
                    <a:pt x="695" y="1706"/>
                    <a:pt x="699" y="1706"/>
                    <a:pt x="702" y="1706"/>
                  </a:cubicBezTo>
                  <a:cubicBezTo>
                    <a:pt x="731" y="1705"/>
                    <a:pt x="761" y="1694"/>
                    <a:pt x="783" y="1673"/>
                  </a:cubicBezTo>
                  <a:lnTo>
                    <a:pt x="986" y="1485"/>
                  </a:lnTo>
                  <a:cubicBezTo>
                    <a:pt x="994" y="1478"/>
                    <a:pt x="1003" y="1475"/>
                    <a:pt x="1012" y="1475"/>
                  </a:cubicBezTo>
                  <a:cubicBezTo>
                    <a:pt x="1026" y="1475"/>
                    <a:pt x="1039" y="1483"/>
                    <a:pt x="1045" y="1496"/>
                  </a:cubicBezTo>
                  <a:cubicBezTo>
                    <a:pt x="1049" y="1502"/>
                    <a:pt x="1050" y="1512"/>
                    <a:pt x="1049" y="1522"/>
                  </a:cubicBezTo>
                  <a:lnTo>
                    <a:pt x="969" y="1932"/>
                  </a:lnTo>
                  <a:lnTo>
                    <a:pt x="921" y="2177"/>
                  </a:lnTo>
                  <a:lnTo>
                    <a:pt x="668" y="3486"/>
                  </a:lnTo>
                  <a:lnTo>
                    <a:pt x="620" y="3730"/>
                  </a:lnTo>
                  <a:lnTo>
                    <a:pt x="466" y="4525"/>
                  </a:lnTo>
                  <a:cubicBezTo>
                    <a:pt x="452" y="4597"/>
                    <a:pt x="500" y="4667"/>
                    <a:pt x="571" y="4677"/>
                  </a:cubicBezTo>
                  <a:lnTo>
                    <a:pt x="1198" y="4780"/>
                  </a:lnTo>
                  <a:lnTo>
                    <a:pt x="1395" y="4815"/>
                  </a:lnTo>
                  <a:cubicBezTo>
                    <a:pt x="1402" y="4815"/>
                    <a:pt x="1409" y="4816"/>
                    <a:pt x="1416" y="4816"/>
                  </a:cubicBezTo>
                  <a:cubicBezTo>
                    <a:pt x="1427" y="4816"/>
                    <a:pt x="1439" y="4815"/>
                    <a:pt x="1449" y="4811"/>
                  </a:cubicBezTo>
                  <a:cubicBezTo>
                    <a:pt x="1500" y="4800"/>
                    <a:pt x="1535" y="4762"/>
                    <a:pt x="1546" y="4712"/>
                  </a:cubicBezTo>
                  <a:cubicBezTo>
                    <a:pt x="1565" y="4619"/>
                    <a:pt x="1583" y="4522"/>
                    <a:pt x="1602" y="4420"/>
                  </a:cubicBezTo>
                  <a:cubicBezTo>
                    <a:pt x="1673" y="4033"/>
                    <a:pt x="1755" y="3580"/>
                    <a:pt x="1837" y="3109"/>
                  </a:cubicBezTo>
                  <a:cubicBezTo>
                    <a:pt x="1868" y="2927"/>
                    <a:pt x="1900" y="2745"/>
                    <a:pt x="1932" y="2560"/>
                  </a:cubicBezTo>
                  <a:cubicBezTo>
                    <a:pt x="1945" y="2476"/>
                    <a:pt x="1959" y="2395"/>
                    <a:pt x="1973" y="2313"/>
                  </a:cubicBezTo>
                  <a:cubicBezTo>
                    <a:pt x="2051" y="1847"/>
                    <a:pt x="2126" y="1391"/>
                    <a:pt x="2192" y="991"/>
                  </a:cubicBezTo>
                  <a:cubicBezTo>
                    <a:pt x="2205" y="906"/>
                    <a:pt x="2219" y="822"/>
                    <a:pt x="2232" y="744"/>
                  </a:cubicBezTo>
                  <a:cubicBezTo>
                    <a:pt x="2254" y="600"/>
                    <a:pt x="2278" y="465"/>
                    <a:pt x="2298" y="345"/>
                  </a:cubicBezTo>
                  <a:cubicBezTo>
                    <a:pt x="2310" y="276"/>
                    <a:pt x="2262" y="210"/>
                    <a:pt x="2193" y="197"/>
                  </a:cubicBezTo>
                  <a:lnTo>
                    <a:pt x="1581" y="90"/>
                  </a:lnTo>
                  <a:lnTo>
                    <a:pt x="1333" y="46"/>
                  </a:lnTo>
                  <a:lnTo>
                    <a:pt x="1082" y="2"/>
                  </a:lnTo>
                  <a:cubicBezTo>
                    <a:pt x="1075" y="1"/>
                    <a:pt x="1067" y="1"/>
                    <a:pt x="106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25" name="Google Shape;4325;p47"/>
            <p:cNvSpPr/>
            <p:nvPr/>
          </p:nvSpPr>
          <p:spPr>
            <a:xfrm>
              <a:off x="1784856" y="2057760"/>
              <a:ext cx="42395" cy="56745"/>
            </a:xfrm>
            <a:custGeom>
              <a:avLst/>
              <a:gdLst/>
              <a:ahLst/>
              <a:cxnLst/>
              <a:rect l="l" t="t" r="r" b="b"/>
              <a:pathLst>
                <a:path w="1288" h="1724" extrusionOk="0">
                  <a:moveTo>
                    <a:pt x="810" y="1"/>
                  </a:moveTo>
                  <a:cubicBezTo>
                    <a:pt x="640" y="1"/>
                    <a:pt x="480" y="104"/>
                    <a:pt x="416" y="273"/>
                  </a:cubicBezTo>
                  <a:lnTo>
                    <a:pt x="82" y="1152"/>
                  </a:lnTo>
                  <a:cubicBezTo>
                    <a:pt x="0" y="1369"/>
                    <a:pt x="110" y="1612"/>
                    <a:pt x="327" y="1696"/>
                  </a:cubicBezTo>
                  <a:cubicBezTo>
                    <a:pt x="376" y="1715"/>
                    <a:pt x="427" y="1724"/>
                    <a:pt x="476" y="1724"/>
                  </a:cubicBezTo>
                  <a:cubicBezTo>
                    <a:pt x="647" y="1724"/>
                    <a:pt x="807" y="1621"/>
                    <a:pt x="870" y="1452"/>
                  </a:cubicBezTo>
                  <a:lnTo>
                    <a:pt x="1205" y="572"/>
                  </a:lnTo>
                  <a:cubicBezTo>
                    <a:pt x="1287" y="354"/>
                    <a:pt x="1178" y="111"/>
                    <a:pt x="960" y="28"/>
                  </a:cubicBezTo>
                  <a:cubicBezTo>
                    <a:pt x="911" y="10"/>
                    <a:pt x="860" y="1"/>
                    <a:pt x="81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26" name="Google Shape;4326;p47"/>
            <p:cNvSpPr/>
            <p:nvPr/>
          </p:nvSpPr>
          <p:spPr>
            <a:xfrm>
              <a:off x="1827843" y="2074152"/>
              <a:ext cx="42395" cy="56745"/>
            </a:xfrm>
            <a:custGeom>
              <a:avLst/>
              <a:gdLst/>
              <a:ahLst/>
              <a:cxnLst/>
              <a:rect l="l" t="t" r="r" b="b"/>
              <a:pathLst>
                <a:path w="1288" h="1724" extrusionOk="0">
                  <a:moveTo>
                    <a:pt x="811" y="0"/>
                  </a:moveTo>
                  <a:cubicBezTo>
                    <a:pt x="641" y="0"/>
                    <a:pt x="481" y="104"/>
                    <a:pt x="417" y="273"/>
                  </a:cubicBezTo>
                  <a:lnTo>
                    <a:pt x="84" y="1152"/>
                  </a:lnTo>
                  <a:cubicBezTo>
                    <a:pt x="1" y="1369"/>
                    <a:pt x="110" y="1611"/>
                    <a:pt x="328" y="1695"/>
                  </a:cubicBezTo>
                  <a:cubicBezTo>
                    <a:pt x="378" y="1714"/>
                    <a:pt x="429" y="1723"/>
                    <a:pt x="478" y="1723"/>
                  </a:cubicBezTo>
                  <a:cubicBezTo>
                    <a:pt x="649" y="1723"/>
                    <a:pt x="809" y="1619"/>
                    <a:pt x="872" y="1451"/>
                  </a:cubicBezTo>
                  <a:lnTo>
                    <a:pt x="1206" y="572"/>
                  </a:lnTo>
                  <a:cubicBezTo>
                    <a:pt x="1288" y="354"/>
                    <a:pt x="1179" y="110"/>
                    <a:pt x="961" y="28"/>
                  </a:cubicBezTo>
                  <a:cubicBezTo>
                    <a:pt x="912" y="9"/>
                    <a:pt x="861" y="0"/>
                    <a:pt x="81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27" name="Google Shape;4327;p47"/>
            <p:cNvSpPr/>
            <p:nvPr/>
          </p:nvSpPr>
          <p:spPr>
            <a:xfrm>
              <a:off x="1870863" y="2090478"/>
              <a:ext cx="42395" cy="56713"/>
            </a:xfrm>
            <a:custGeom>
              <a:avLst/>
              <a:gdLst/>
              <a:ahLst/>
              <a:cxnLst/>
              <a:rect l="l" t="t" r="r" b="b"/>
              <a:pathLst>
                <a:path w="1288" h="1723" extrusionOk="0">
                  <a:moveTo>
                    <a:pt x="810" y="0"/>
                  </a:moveTo>
                  <a:cubicBezTo>
                    <a:pt x="640" y="0"/>
                    <a:pt x="480" y="104"/>
                    <a:pt x="416" y="273"/>
                  </a:cubicBezTo>
                  <a:lnTo>
                    <a:pt x="82" y="1151"/>
                  </a:lnTo>
                  <a:cubicBezTo>
                    <a:pt x="0" y="1370"/>
                    <a:pt x="109" y="1613"/>
                    <a:pt x="327" y="1695"/>
                  </a:cubicBezTo>
                  <a:cubicBezTo>
                    <a:pt x="376" y="1714"/>
                    <a:pt x="427" y="1723"/>
                    <a:pt x="477" y="1723"/>
                  </a:cubicBezTo>
                  <a:cubicBezTo>
                    <a:pt x="647" y="1723"/>
                    <a:pt x="807" y="1619"/>
                    <a:pt x="872" y="1450"/>
                  </a:cubicBezTo>
                  <a:lnTo>
                    <a:pt x="1205" y="572"/>
                  </a:lnTo>
                  <a:cubicBezTo>
                    <a:pt x="1288" y="353"/>
                    <a:pt x="1178" y="110"/>
                    <a:pt x="960" y="28"/>
                  </a:cubicBezTo>
                  <a:cubicBezTo>
                    <a:pt x="910" y="9"/>
                    <a:pt x="860" y="0"/>
                    <a:pt x="81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28" name="Google Shape;4328;p47"/>
            <p:cNvSpPr/>
            <p:nvPr/>
          </p:nvSpPr>
          <p:spPr>
            <a:xfrm>
              <a:off x="1913883" y="2106836"/>
              <a:ext cx="42427" cy="56745"/>
            </a:xfrm>
            <a:custGeom>
              <a:avLst/>
              <a:gdLst/>
              <a:ahLst/>
              <a:cxnLst/>
              <a:rect l="l" t="t" r="r" b="b"/>
              <a:pathLst>
                <a:path w="1289" h="1724" extrusionOk="0">
                  <a:moveTo>
                    <a:pt x="811" y="0"/>
                  </a:moveTo>
                  <a:cubicBezTo>
                    <a:pt x="640" y="0"/>
                    <a:pt x="480" y="104"/>
                    <a:pt x="417" y="272"/>
                  </a:cubicBezTo>
                  <a:lnTo>
                    <a:pt x="83" y="1152"/>
                  </a:lnTo>
                  <a:cubicBezTo>
                    <a:pt x="1" y="1370"/>
                    <a:pt x="109" y="1613"/>
                    <a:pt x="327" y="1696"/>
                  </a:cubicBezTo>
                  <a:cubicBezTo>
                    <a:pt x="377" y="1715"/>
                    <a:pt x="427" y="1723"/>
                    <a:pt x="477" y="1723"/>
                  </a:cubicBezTo>
                  <a:cubicBezTo>
                    <a:pt x="647" y="1723"/>
                    <a:pt x="808" y="1620"/>
                    <a:pt x="871" y="1451"/>
                  </a:cubicBezTo>
                  <a:lnTo>
                    <a:pt x="1205" y="573"/>
                  </a:lnTo>
                  <a:cubicBezTo>
                    <a:pt x="1288" y="354"/>
                    <a:pt x="1178" y="111"/>
                    <a:pt x="960" y="28"/>
                  </a:cubicBezTo>
                  <a:cubicBezTo>
                    <a:pt x="911" y="9"/>
                    <a:pt x="861" y="0"/>
                    <a:pt x="81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29" name="Google Shape;4329;p47"/>
            <p:cNvSpPr/>
            <p:nvPr/>
          </p:nvSpPr>
          <p:spPr>
            <a:xfrm>
              <a:off x="1956870" y="2123195"/>
              <a:ext cx="42395" cy="56745"/>
            </a:xfrm>
            <a:custGeom>
              <a:avLst/>
              <a:gdLst/>
              <a:ahLst/>
              <a:cxnLst/>
              <a:rect l="l" t="t" r="r" b="b"/>
              <a:pathLst>
                <a:path w="1288" h="1724" extrusionOk="0">
                  <a:moveTo>
                    <a:pt x="810" y="1"/>
                  </a:moveTo>
                  <a:cubicBezTo>
                    <a:pt x="640" y="1"/>
                    <a:pt x="480" y="105"/>
                    <a:pt x="416" y="273"/>
                  </a:cubicBezTo>
                  <a:lnTo>
                    <a:pt x="83" y="1152"/>
                  </a:lnTo>
                  <a:cubicBezTo>
                    <a:pt x="0" y="1369"/>
                    <a:pt x="110" y="1614"/>
                    <a:pt x="328" y="1696"/>
                  </a:cubicBezTo>
                  <a:cubicBezTo>
                    <a:pt x="377" y="1715"/>
                    <a:pt x="428" y="1724"/>
                    <a:pt x="478" y="1724"/>
                  </a:cubicBezTo>
                  <a:cubicBezTo>
                    <a:pt x="648" y="1724"/>
                    <a:pt x="807" y="1620"/>
                    <a:pt x="872" y="1451"/>
                  </a:cubicBezTo>
                  <a:lnTo>
                    <a:pt x="1206" y="572"/>
                  </a:lnTo>
                  <a:cubicBezTo>
                    <a:pt x="1288" y="354"/>
                    <a:pt x="1179" y="111"/>
                    <a:pt x="961" y="29"/>
                  </a:cubicBezTo>
                  <a:cubicBezTo>
                    <a:pt x="911" y="10"/>
                    <a:pt x="860" y="1"/>
                    <a:pt x="81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30" name="Google Shape;4330;p47"/>
            <p:cNvSpPr/>
            <p:nvPr/>
          </p:nvSpPr>
          <p:spPr>
            <a:xfrm>
              <a:off x="1999889" y="2139587"/>
              <a:ext cx="42427" cy="56745"/>
            </a:xfrm>
            <a:custGeom>
              <a:avLst/>
              <a:gdLst/>
              <a:ahLst/>
              <a:cxnLst/>
              <a:rect l="l" t="t" r="r" b="b"/>
              <a:pathLst>
                <a:path w="1289" h="1724" extrusionOk="0">
                  <a:moveTo>
                    <a:pt x="811" y="0"/>
                  </a:moveTo>
                  <a:cubicBezTo>
                    <a:pt x="640" y="0"/>
                    <a:pt x="480" y="103"/>
                    <a:pt x="417" y="272"/>
                  </a:cubicBezTo>
                  <a:lnTo>
                    <a:pt x="83" y="1152"/>
                  </a:lnTo>
                  <a:cubicBezTo>
                    <a:pt x="1" y="1368"/>
                    <a:pt x="109" y="1613"/>
                    <a:pt x="327" y="1696"/>
                  </a:cubicBezTo>
                  <a:cubicBezTo>
                    <a:pt x="377" y="1714"/>
                    <a:pt x="427" y="1723"/>
                    <a:pt x="477" y="1723"/>
                  </a:cubicBezTo>
                  <a:cubicBezTo>
                    <a:pt x="647" y="1723"/>
                    <a:pt x="808" y="1620"/>
                    <a:pt x="872" y="1451"/>
                  </a:cubicBezTo>
                  <a:lnTo>
                    <a:pt x="1205" y="572"/>
                  </a:lnTo>
                  <a:cubicBezTo>
                    <a:pt x="1288" y="354"/>
                    <a:pt x="1179" y="111"/>
                    <a:pt x="960" y="28"/>
                  </a:cubicBezTo>
                  <a:cubicBezTo>
                    <a:pt x="911" y="9"/>
                    <a:pt x="861" y="0"/>
                    <a:pt x="81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31" name="Google Shape;4331;p47"/>
            <p:cNvSpPr/>
            <p:nvPr/>
          </p:nvSpPr>
          <p:spPr>
            <a:xfrm>
              <a:off x="2042876" y="2155945"/>
              <a:ext cx="42395" cy="56745"/>
            </a:xfrm>
            <a:custGeom>
              <a:avLst/>
              <a:gdLst/>
              <a:ahLst/>
              <a:cxnLst/>
              <a:rect l="l" t="t" r="r" b="b"/>
              <a:pathLst>
                <a:path w="1288" h="1724" extrusionOk="0">
                  <a:moveTo>
                    <a:pt x="811" y="1"/>
                  </a:moveTo>
                  <a:cubicBezTo>
                    <a:pt x="641" y="1"/>
                    <a:pt x="481" y="105"/>
                    <a:pt x="417" y="273"/>
                  </a:cubicBezTo>
                  <a:lnTo>
                    <a:pt x="83" y="1152"/>
                  </a:lnTo>
                  <a:cubicBezTo>
                    <a:pt x="0" y="1369"/>
                    <a:pt x="110" y="1613"/>
                    <a:pt x="328" y="1696"/>
                  </a:cubicBezTo>
                  <a:cubicBezTo>
                    <a:pt x="377" y="1714"/>
                    <a:pt x="428" y="1723"/>
                    <a:pt x="478" y="1723"/>
                  </a:cubicBezTo>
                  <a:cubicBezTo>
                    <a:pt x="648" y="1723"/>
                    <a:pt x="808" y="1620"/>
                    <a:pt x="872" y="1451"/>
                  </a:cubicBezTo>
                  <a:lnTo>
                    <a:pt x="1206" y="572"/>
                  </a:lnTo>
                  <a:cubicBezTo>
                    <a:pt x="1288" y="354"/>
                    <a:pt x="1179" y="110"/>
                    <a:pt x="961" y="28"/>
                  </a:cubicBezTo>
                  <a:cubicBezTo>
                    <a:pt x="911" y="10"/>
                    <a:pt x="861" y="1"/>
                    <a:pt x="81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32" name="Google Shape;4332;p47"/>
            <p:cNvSpPr/>
            <p:nvPr/>
          </p:nvSpPr>
          <p:spPr>
            <a:xfrm>
              <a:off x="2085863" y="2172337"/>
              <a:ext cx="42427" cy="56713"/>
            </a:xfrm>
            <a:custGeom>
              <a:avLst/>
              <a:gdLst/>
              <a:ahLst/>
              <a:cxnLst/>
              <a:rect l="l" t="t" r="r" b="b"/>
              <a:pathLst>
                <a:path w="1289" h="1723" extrusionOk="0">
                  <a:moveTo>
                    <a:pt x="811" y="0"/>
                  </a:moveTo>
                  <a:cubicBezTo>
                    <a:pt x="641" y="0"/>
                    <a:pt x="481" y="103"/>
                    <a:pt x="417" y="272"/>
                  </a:cubicBezTo>
                  <a:lnTo>
                    <a:pt x="83" y="1152"/>
                  </a:lnTo>
                  <a:cubicBezTo>
                    <a:pt x="1" y="1368"/>
                    <a:pt x="110" y="1612"/>
                    <a:pt x="327" y="1696"/>
                  </a:cubicBezTo>
                  <a:cubicBezTo>
                    <a:pt x="377" y="1714"/>
                    <a:pt x="427" y="1723"/>
                    <a:pt x="477" y="1723"/>
                  </a:cubicBezTo>
                  <a:cubicBezTo>
                    <a:pt x="647" y="1723"/>
                    <a:pt x="808" y="1620"/>
                    <a:pt x="872" y="1451"/>
                  </a:cubicBezTo>
                  <a:lnTo>
                    <a:pt x="1205" y="572"/>
                  </a:lnTo>
                  <a:cubicBezTo>
                    <a:pt x="1288" y="354"/>
                    <a:pt x="1178" y="110"/>
                    <a:pt x="960" y="27"/>
                  </a:cubicBezTo>
                  <a:cubicBezTo>
                    <a:pt x="911" y="9"/>
                    <a:pt x="861" y="0"/>
                    <a:pt x="81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33" name="Google Shape;4333;p47"/>
            <p:cNvSpPr/>
            <p:nvPr/>
          </p:nvSpPr>
          <p:spPr>
            <a:xfrm>
              <a:off x="2128883" y="2188663"/>
              <a:ext cx="42427" cy="56745"/>
            </a:xfrm>
            <a:custGeom>
              <a:avLst/>
              <a:gdLst/>
              <a:ahLst/>
              <a:cxnLst/>
              <a:rect l="l" t="t" r="r" b="b"/>
              <a:pathLst>
                <a:path w="1289" h="1724" extrusionOk="0">
                  <a:moveTo>
                    <a:pt x="811" y="0"/>
                  </a:moveTo>
                  <a:cubicBezTo>
                    <a:pt x="641" y="0"/>
                    <a:pt x="481" y="104"/>
                    <a:pt x="417" y="273"/>
                  </a:cubicBezTo>
                  <a:lnTo>
                    <a:pt x="83" y="1152"/>
                  </a:lnTo>
                  <a:cubicBezTo>
                    <a:pt x="0" y="1370"/>
                    <a:pt x="110" y="1613"/>
                    <a:pt x="328" y="1695"/>
                  </a:cubicBezTo>
                  <a:cubicBezTo>
                    <a:pt x="377" y="1714"/>
                    <a:pt x="428" y="1723"/>
                    <a:pt x="478" y="1723"/>
                  </a:cubicBezTo>
                  <a:cubicBezTo>
                    <a:pt x="648" y="1723"/>
                    <a:pt x="808" y="1619"/>
                    <a:pt x="872" y="1451"/>
                  </a:cubicBezTo>
                  <a:lnTo>
                    <a:pt x="1206" y="572"/>
                  </a:lnTo>
                  <a:cubicBezTo>
                    <a:pt x="1289" y="354"/>
                    <a:pt x="1179" y="110"/>
                    <a:pt x="961" y="28"/>
                  </a:cubicBezTo>
                  <a:cubicBezTo>
                    <a:pt x="911" y="9"/>
                    <a:pt x="861" y="0"/>
                    <a:pt x="81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34" name="Google Shape;4334;p47"/>
            <p:cNvSpPr/>
            <p:nvPr/>
          </p:nvSpPr>
          <p:spPr>
            <a:xfrm>
              <a:off x="2171870" y="2205021"/>
              <a:ext cx="42427" cy="56745"/>
            </a:xfrm>
            <a:custGeom>
              <a:avLst/>
              <a:gdLst/>
              <a:ahLst/>
              <a:cxnLst/>
              <a:rect l="l" t="t" r="r" b="b"/>
              <a:pathLst>
                <a:path w="1289" h="1724" extrusionOk="0">
                  <a:moveTo>
                    <a:pt x="811" y="1"/>
                  </a:moveTo>
                  <a:cubicBezTo>
                    <a:pt x="641" y="1"/>
                    <a:pt x="481" y="104"/>
                    <a:pt x="417" y="273"/>
                  </a:cubicBezTo>
                  <a:lnTo>
                    <a:pt x="84" y="1152"/>
                  </a:lnTo>
                  <a:cubicBezTo>
                    <a:pt x="1" y="1370"/>
                    <a:pt x="111" y="1613"/>
                    <a:pt x="328" y="1696"/>
                  </a:cubicBezTo>
                  <a:cubicBezTo>
                    <a:pt x="378" y="1715"/>
                    <a:pt x="428" y="1724"/>
                    <a:pt x="478" y="1724"/>
                  </a:cubicBezTo>
                  <a:cubicBezTo>
                    <a:pt x="648" y="1724"/>
                    <a:pt x="808" y="1620"/>
                    <a:pt x="872" y="1452"/>
                  </a:cubicBezTo>
                  <a:lnTo>
                    <a:pt x="1206" y="572"/>
                  </a:lnTo>
                  <a:cubicBezTo>
                    <a:pt x="1288" y="354"/>
                    <a:pt x="1180" y="111"/>
                    <a:pt x="961" y="28"/>
                  </a:cubicBezTo>
                  <a:cubicBezTo>
                    <a:pt x="912" y="10"/>
                    <a:pt x="861" y="1"/>
                    <a:pt x="81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35" name="Google Shape;4335;p47"/>
            <p:cNvSpPr/>
            <p:nvPr/>
          </p:nvSpPr>
          <p:spPr>
            <a:xfrm>
              <a:off x="1516665" y="2088108"/>
              <a:ext cx="481843" cy="807734"/>
            </a:xfrm>
            <a:custGeom>
              <a:avLst/>
              <a:gdLst/>
              <a:ahLst/>
              <a:cxnLst/>
              <a:rect l="l" t="t" r="r" b="b"/>
              <a:pathLst>
                <a:path w="14639" h="24540" extrusionOk="0">
                  <a:moveTo>
                    <a:pt x="7213" y="1"/>
                  </a:moveTo>
                  <a:cubicBezTo>
                    <a:pt x="7208" y="1"/>
                    <a:pt x="7123" y="237"/>
                    <a:pt x="126" y="18624"/>
                  </a:cubicBezTo>
                  <a:cubicBezTo>
                    <a:pt x="1" y="18950"/>
                    <a:pt x="164" y="19313"/>
                    <a:pt x="489" y="19437"/>
                  </a:cubicBezTo>
                  <a:lnTo>
                    <a:pt x="13793" y="24498"/>
                  </a:lnTo>
                  <a:cubicBezTo>
                    <a:pt x="13867" y="24526"/>
                    <a:pt x="13943" y="24540"/>
                    <a:pt x="14018" y="24540"/>
                  </a:cubicBezTo>
                  <a:cubicBezTo>
                    <a:pt x="14271" y="24540"/>
                    <a:pt x="14510" y="24386"/>
                    <a:pt x="14606" y="24134"/>
                  </a:cubicBezTo>
                  <a:lnTo>
                    <a:pt x="14638" y="24049"/>
                  </a:lnTo>
                  <a:cubicBezTo>
                    <a:pt x="14401" y="23449"/>
                    <a:pt x="13958" y="22932"/>
                    <a:pt x="13473" y="22519"/>
                  </a:cubicBezTo>
                  <a:cubicBezTo>
                    <a:pt x="13141" y="22236"/>
                    <a:pt x="12768" y="21981"/>
                    <a:pt x="12363" y="21745"/>
                  </a:cubicBezTo>
                  <a:cubicBezTo>
                    <a:pt x="7547" y="18929"/>
                    <a:pt x="2211" y="19621"/>
                    <a:pt x="4731" y="12997"/>
                  </a:cubicBezTo>
                  <a:cubicBezTo>
                    <a:pt x="7112" y="5821"/>
                    <a:pt x="9343" y="1742"/>
                    <a:pt x="7214" y="1"/>
                  </a:cubicBezTo>
                  <a:lnTo>
                    <a:pt x="7214" y="1"/>
                  </a:lnTo>
                  <a:cubicBezTo>
                    <a:pt x="7214" y="1"/>
                    <a:pt x="7214" y="1"/>
                    <a:pt x="7214" y="1"/>
                  </a:cubicBezTo>
                  <a:cubicBezTo>
                    <a:pt x="7214" y="1"/>
                    <a:pt x="7214" y="1"/>
                    <a:pt x="7213" y="1"/>
                  </a:cubicBezTo>
                  <a:close/>
                </a:path>
              </a:pathLst>
            </a:custGeom>
            <a:solidFill>
              <a:srgbClr val="000000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36" name="Google Shape;4336;p47"/>
            <p:cNvSpPr/>
            <p:nvPr/>
          </p:nvSpPr>
          <p:spPr>
            <a:xfrm>
              <a:off x="2081387" y="2299388"/>
              <a:ext cx="87883" cy="211643"/>
            </a:xfrm>
            <a:custGeom>
              <a:avLst/>
              <a:gdLst/>
              <a:ahLst/>
              <a:cxnLst/>
              <a:rect l="l" t="t" r="r" b="b"/>
              <a:pathLst>
                <a:path w="2670" h="6430" extrusionOk="0">
                  <a:moveTo>
                    <a:pt x="2512" y="1"/>
                  </a:moveTo>
                  <a:cubicBezTo>
                    <a:pt x="2460" y="1"/>
                    <a:pt x="2409" y="29"/>
                    <a:pt x="2383" y="79"/>
                  </a:cubicBezTo>
                  <a:cubicBezTo>
                    <a:pt x="1537" y="1689"/>
                    <a:pt x="444" y="4587"/>
                    <a:pt x="30" y="6235"/>
                  </a:cubicBezTo>
                  <a:cubicBezTo>
                    <a:pt x="1" y="6349"/>
                    <a:pt x="93" y="6429"/>
                    <a:pt x="185" y="6429"/>
                  </a:cubicBezTo>
                  <a:cubicBezTo>
                    <a:pt x="236" y="6429"/>
                    <a:pt x="288" y="6404"/>
                    <a:pt x="319" y="6346"/>
                  </a:cubicBezTo>
                  <a:cubicBezTo>
                    <a:pt x="1107" y="4835"/>
                    <a:pt x="2215" y="1948"/>
                    <a:pt x="2654" y="183"/>
                  </a:cubicBezTo>
                  <a:cubicBezTo>
                    <a:pt x="2670" y="119"/>
                    <a:pt x="2642" y="50"/>
                    <a:pt x="2579" y="18"/>
                  </a:cubicBezTo>
                  <a:cubicBezTo>
                    <a:pt x="2558" y="6"/>
                    <a:pt x="2535" y="1"/>
                    <a:pt x="2512" y="1"/>
                  </a:cubicBezTo>
                  <a:close/>
                </a:path>
              </a:pathLst>
            </a:custGeom>
            <a:solidFill>
              <a:srgbClr val="000000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37" name="Google Shape;4337;p47"/>
            <p:cNvSpPr/>
            <p:nvPr/>
          </p:nvSpPr>
          <p:spPr>
            <a:xfrm>
              <a:off x="1511761" y="2053350"/>
              <a:ext cx="725249" cy="846837"/>
            </a:xfrm>
            <a:custGeom>
              <a:avLst/>
              <a:gdLst/>
              <a:ahLst/>
              <a:cxnLst/>
              <a:rect l="l" t="t" r="r" b="b"/>
              <a:pathLst>
                <a:path w="22034" h="25728" extrusionOk="0">
                  <a:moveTo>
                    <a:pt x="9107" y="266"/>
                  </a:moveTo>
                  <a:cubicBezTo>
                    <a:pt x="9143" y="266"/>
                    <a:pt x="9178" y="272"/>
                    <a:pt x="9212" y="285"/>
                  </a:cubicBezTo>
                  <a:cubicBezTo>
                    <a:pt x="9362" y="342"/>
                    <a:pt x="9437" y="509"/>
                    <a:pt x="9380" y="658"/>
                  </a:cubicBezTo>
                  <a:lnTo>
                    <a:pt x="9260" y="974"/>
                  </a:lnTo>
                  <a:lnTo>
                    <a:pt x="9166" y="1220"/>
                  </a:lnTo>
                  <a:lnTo>
                    <a:pt x="9045" y="1536"/>
                  </a:lnTo>
                  <a:cubicBezTo>
                    <a:pt x="9018" y="1608"/>
                    <a:pt x="8964" y="1667"/>
                    <a:pt x="8894" y="1697"/>
                  </a:cubicBezTo>
                  <a:cubicBezTo>
                    <a:pt x="8857" y="1714"/>
                    <a:pt x="8817" y="1723"/>
                    <a:pt x="8776" y="1723"/>
                  </a:cubicBezTo>
                  <a:cubicBezTo>
                    <a:pt x="8741" y="1723"/>
                    <a:pt x="8706" y="1716"/>
                    <a:pt x="8672" y="1704"/>
                  </a:cubicBezTo>
                  <a:cubicBezTo>
                    <a:pt x="8523" y="1646"/>
                    <a:pt x="8448" y="1480"/>
                    <a:pt x="8505" y="1330"/>
                  </a:cubicBezTo>
                  <a:lnTo>
                    <a:pt x="8624" y="1014"/>
                  </a:lnTo>
                  <a:lnTo>
                    <a:pt x="8718" y="769"/>
                  </a:lnTo>
                  <a:lnTo>
                    <a:pt x="8838" y="453"/>
                  </a:lnTo>
                  <a:cubicBezTo>
                    <a:pt x="8866" y="380"/>
                    <a:pt x="8920" y="323"/>
                    <a:pt x="8990" y="291"/>
                  </a:cubicBezTo>
                  <a:cubicBezTo>
                    <a:pt x="9027" y="274"/>
                    <a:pt x="9067" y="266"/>
                    <a:pt x="9107" y="266"/>
                  </a:cubicBezTo>
                  <a:close/>
                  <a:moveTo>
                    <a:pt x="10415" y="763"/>
                  </a:moveTo>
                  <a:cubicBezTo>
                    <a:pt x="10449" y="763"/>
                    <a:pt x="10485" y="770"/>
                    <a:pt x="10518" y="781"/>
                  </a:cubicBezTo>
                  <a:cubicBezTo>
                    <a:pt x="10590" y="810"/>
                    <a:pt x="10648" y="864"/>
                    <a:pt x="10680" y="935"/>
                  </a:cubicBezTo>
                  <a:cubicBezTo>
                    <a:pt x="10710" y="1006"/>
                    <a:pt x="10713" y="1084"/>
                    <a:pt x="10687" y="1157"/>
                  </a:cubicBezTo>
                  <a:lnTo>
                    <a:pt x="10565" y="1472"/>
                  </a:lnTo>
                  <a:lnTo>
                    <a:pt x="10473" y="1718"/>
                  </a:lnTo>
                  <a:lnTo>
                    <a:pt x="10352" y="2034"/>
                  </a:lnTo>
                  <a:cubicBezTo>
                    <a:pt x="10325" y="2106"/>
                    <a:pt x="10271" y="2163"/>
                    <a:pt x="10199" y="2195"/>
                  </a:cubicBezTo>
                  <a:cubicBezTo>
                    <a:pt x="10161" y="2212"/>
                    <a:pt x="10122" y="2220"/>
                    <a:pt x="10080" y="2220"/>
                  </a:cubicBezTo>
                  <a:cubicBezTo>
                    <a:pt x="10047" y="2220"/>
                    <a:pt x="10011" y="2212"/>
                    <a:pt x="9978" y="2201"/>
                  </a:cubicBezTo>
                  <a:cubicBezTo>
                    <a:pt x="9906" y="2173"/>
                    <a:pt x="9848" y="2120"/>
                    <a:pt x="9816" y="2050"/>
                  </a:cubicBezTo>
                  <a:cubicBezTo>
                    <a:pt x="9785" y="1977"/>
                    <a:pt x="9783" y="1899"/>
                    <a:pt x="9810" y="1827"/>
                  </a:cubicBezTo>
                  <a:lnTo>
                    <a:pt x="9930" y="1512"/>
                  </a:lnTo>
                  <a:lnTo>
                    <a:pt x="10024" y="1263"/>
                  </a:lnTo>
                  <a:lnTo>
                    <a:pt x="10144" y="951"/>
                  </a:lnTo>
                  <a:cubicBezTo>
                    <a:pt x="10172" y="879"/>
                    <a:pt x="10225" y="821"/>
                    <a:pt x="10295" y="790"/>
                  </a:cubicBezTo>
                  <a:cubicBezTo>
                    <a:pt x="10335" y="773"/>
                    <a:pt x="10374" y="763"/>
                    <a:pt x="10415" y="763"/>
                  </a:cubicBezTo>
                  <a:close/>
                  <a:moveTo>
                    <a:pt x="11723" y="1261"/>
                  </a:moveTo>
                  <a:cubicBezTo>
                    <a:pt x="11758" y="1261"/>
                    <a:pt x="11792" y="1267"/>
                    <a:pt x="11825" y="1279"/>
                  </a:cubicBezTo>
                  <a:cubicBezTo>
                    <a:pt x="11896" y="1307"/>
                    <a:pt x="11955" y="1360"/>
                    <a:pt x="11987" y="1433"/>
                  </a:cubicBezTo>
                  <a:cubicBezTo>
                    <a:pt x="12018" y="1503"/>
                    <a:pt x="12021" y="1581"/>
                    <a:pt x="11994" y="1653"/>
                  </a:cubicBezTo>
                  <a:lnTo>
                    <a:pt x="11874" y="1969"/>
                  </a:lnTo>
                  <a:lnTo>
                    <a:pt x="11779" y="2217"/>
                  </a:lnTo>
                  <a:lnTo>
                    <a:pt x="11660" y="2533"/>
                  </a:lnTo>
                  <a:cubicBezTo>
                    <a:pt x="11633" y="2604"/>
                    <a:pt x="11577" y="2662"/>
                    <a:pt x="11507" y="2693"/>
                  </a:cubicBezTo>
                  <a:cubicBezTo>
                    <a:pt x="11469" y="2711"/>
                    <a:pt x="11429" y="2719"/>
                    <a:pt x="11388" y="2719"/>
                  </a:cubicBezTo>
                  <a:cubicBezTo>
                    <a:pt x="11353" y="2719"/>
                    <a:pt x="11318" y="2713"/>
                    <a:pt x="11285" y="2701"/>
                  </a:cubicBezTo>
                  <a:cubicBezTo>
                    <a:pt x="11136" y="2644"/>
                    <a:pt x="11061" y="2476"/>
                    <a:pt x="11118" y="2326"/>
                  </a:cubicBezTo>
                  <a:lnTo>
                    <a:pt x="11237" y="2011"/>
                  </a:lnTo>
                  <a:lnTo>
                    <a:pt x="11331" y="1764"/>
                  </a:lnTo>
                  <a:lnTo>
                    <a:pt x="11452" y="1448"/>
                  </a:lnTo>
                  <a:cubicBezTo>
                    <a:pt x="11479" y="1375"/>
                    <a:pt x="11533" y="1318"/>
                    <a:pt x="11603" y="1286"/>
                  </a:cubicBezTo>
                  <a:cubicBezTo>
                    <a:pt x="11642" y="1270"/>
                    <a:pt x="11683" y="1261"/>
                    <a:pt x="11723" y="1261"/>
                  </a:cubicBezTo>
                  <a:close/>
                  <a:moveTo>
                    <a:pt x="13028" y="1757"/>
                  </a:moveTo>
                  <a:cubicBezTo>
                    <a:pt x="13064" y="1757"/>
                    <a:pt x="13098" y="1763"/>
                    <a:pt x="13131" y="1777"/>
                  </a:cubicBezTo>
                  <a:cubicBezTo>
                    <a:pt x="13282" y="1834"/>
                    <a:pt x="13356" y="2001"/>
                    <a:pt x="13300" y="2151"/>
                  </a:cubicBezTo>
                  <a:lnTo>
                    <a:pt x="13181" y="2466"/>
                  </a:lnTo>
                  <a:lnTo>
                    <a:pt x="13086" y="2711"/>
                  </a:lnTo>
                  <a:lnTo>
                    <a:pt x="12966" y="3028"/>
                  </a:lnTo>
                  <a:cubicBezTo>
                    <a:pt x="12938" y="3100"/>
                    <a:pt x="12884" y="3157"/>
                    <a:pt x="12814" y="3189"/>
                  </a:cubicBezTo>
                  <a:cubicBezTo>
                    <a:pt x="12776" y="3206"/>
                    <a:pt x="12736" y="3216"/>
                    <a:pt x="12696" y="3216"/>
                  </a:cubicBezTo>
                  <a:cubicBezTo>
                    <a:pt x="12661" y="3216"/>
                    <a:pt x="12624" y="3208"/>
                    <a:pt x="12591" y="3195"/>
                  </a:cubicBezTo>
                  <a:cubicBezTo>
                    <a:pt x="12519" y="3168"/>
                    <a:pt x="12462" y="3115"/>
                    <a:pt x="12431" y="3044"/>
                  </a:cubicBezTo>
                  <a:cubicBezTo>
                    <a:pt x="12399" y="2974"/>
                    <a:pt x="12396" y="2894"/>
                    <a:pt x="12423" y="2822"/>
                  </a:cubicBezTo>
                  <a:lnTo>
                    <a:pt x="12543" y="2507"/>
                  </a:lnTo>
                  <a:lnTo>
                    <a:pt x="12638" y="2258"/>
                  </a:lnTo>
                  <a:lnTo>
                    <a:pt x="12757" y="1944"/>
                  </a:lnTo>
                  <a:cubicBezTo>
                    <a:pt x="12785" y="1873"/>
                    <a:pt x="12838" y="1816"/>
                    <a:pt x="12910" y="1784"/>
                  </a:cubicBezTo>
                  <a:cubicBezTo>
                    <a:pt x="12948" y="1766"/>
                    <a:pt x="12987" y="1757"/>
                    <a:pt x="13028" y="1757"/>
                  </a:cubicBezTo>
                  <a:close/>
                  <a:moveTo>
                    <a:pt x="14336" y="2254"/>
                  </a:moveTo>
                  <a:cubicBezTo>
                    <a:pt x="14370" y="2254"/>
                    <a:pt x="14405" y="2261"/>
                    <a:pt x="14438" y="2273"/>
                  </a:cubicBezTo>
                  <a:cubicBezTo>
                    <a:pt x="14512" y="2301"/>
                    <a:pt x="14569" y="2355"/>
                    <a:pt x="14601" y="2426"/>
                  </a:cubicBezTo>
                  <a:cubicBezTo>
                    <a:pt x="14631" y="2496"/>
                    <a:pt x="14634" y="2575"/>
                    <a:pt x="14607" y="2646"/>
                  </a:cubicBezTo>
                  <a:lnTo>
                    <a:pt x="14487" y="2964"/>
                  </a:lnTo>
                  <a:lnTo>
                    <a:pt x="14393" y="3209"/>
                  </a:lnTo>
                  <a:lnTo>
                    <a:pt x="14273" y="3524"/>
                  </a:lnTo>
                  <a:cubicBezTo>
                    <a:pt x="14246" y="3597"/>
                    <a:pt x="14191" y="3655"/>
                    <a:pt x="14120" y="3687"/>
                  </a:cubicBezTo>
                  <a:cubicBezTo>
                    <a:pt x="14082" y="3703"/>
                    <a:pt x="14041" y="3711"/>
                    <a:pt x="14000" y="3711"/>
                  </a:cubicBezTo>
                  <a:cubicBezTo>
                    <a:pt x="13966" y="3711"/>
                    <a:pt x="13931" y="3706"/>
                    <a:pt x="13899" y="3693"/>
                  </a:cubicBezTo>
                  <a:cubicBezTo>
                    <a:pt x="13826" y="3666"/>
                    <a:pt x="13769" y="3610"/>
                    <a:pt x="13737" y="3540"/>
                  </a:cubicBezTo>
                  <a:cubicBezTo>
                    <a:pt x="13705" y="3470"/>
                    <a:pt x="13704" y="3391"/>
                    <a:pt x="13731" y="3320"/>
                  </a:cubicBezTo>
                  <a:lnTo>
                    <a:pt x="13852" y="3003"/>
                  </a:lnTo>
                  <a:lnTo>
                    <a:pt x="13944" y="2757"/>
                  </a:lnTo>
                  <a:lnTo>
                    <a:pt x="14065" y="2442"/>
                  </a:lnTo>
                  <a:cubicBezTo>
                    <a:pt x="14092" y="2370"/>
                    <a:pt x="14146" y="2311"/>
                    <a:pt x="14218" y="2280"/>
                  </a:cubicBezTo>
                  <a:cubicBezTo>
                    <a:pt x="14255" y="2262"/>
                    <a:pt x="14296" y="2254"/>
                    <a:pt x="14336" y="2254"/>
                  </a:cubicBezTo>
                  <a:close/>
                  <a:moveTo>
                    <a:pt x="15640" y="2753"/>
                  </a:moveTo>
                  <a:cubicBezTo>
                    <a:pt x="15675" y="2753"/>
                    <a:pt x="15710" y="2760"/>
                    <a:pt x="15744" y="2772"/>
                  </a:cubicBezTo>
                  <a:cubicBezTo>
                    <a:pt x="15895" y="2828"/>
                    <a:pt x="15969" y="2997"/>
                    <a:pt x="15913" y="3145"/>
                  </a:cubicBezTo>
                  <a:lnTo>
                    <a:pt x="15794" y="3460"/>
                  </a:lnTo>
                  <a:lnTo>
                    <a:pt x="15699" y="3706"/>
                  </a:lnTo>
                  <a:lnTo>
                    <a:pt x="15580" y="4023"/>
                  </a:lnTo>
                  <a:cubicBezTo>
                    <a:pt x="15551" y="4094"/>
                    <a:pt x="15497" y="4152"/>
                    <a:pt x="15427" y="4184"/>
                  </a:cubicBezTo>
                  <a:cubicBezTo>
                    <a:pt x="15389" y="4201"/>
                    <a:pt x="15349" y="4209"/>
                    <a:pt x="15309" y="4209"/>
                  </a:cubicBezTo>
                  <a:cubicBezTo>
                    <a:pt x="15274" y="4209"/>
                    <a:pt x="15239" y="4203"/>
                    <a:pt x="15204" y="4190"/>
                  </a:cubicBezTo>
                  <a:cubicBezTo>
                    <a:pt x="15055" y="4134"/>
                    <a:pt x="14981" y="3967"/>
                    <a:pt x="15037" y="3817"/>
                  </a:cubicBezTo>
                  <a:lnTo>
                    <a:pt x="15156" y="3502"/>
                  </a:lnTo>
                  <a:lnTo>
                    <a:pt x="15251" y="3253"/>
                  </a:lnTo>
                  <a:lnTo>
                    <a:pt x="15370" y="2939"/>
                  </a:lnTo>
                  <a:cubicBezTo>
                    <a:pt x="15398" y="2868"/>
                    <a:pt x="15451" y="2810"/>
                    <a:pt x="15523" y="2778"/>
                  </a:cubicBezTo>
                  <a:cubicBezTo>
                    <a:pt x="15560" y="2761"/>
                    <a:pt x="15600" y="2753"/>
                    <a:pt x="15640" y="2753"/>
                  </a:cubicBezTo>
                  <a:close/>
                  <a:moveTo>
                    <a:pt x="16948" y="3249"/>
                  </a:moveTo>
                  <a:cubicBezTo>
                    <a:pt x="16982" y="3249"/>
                    <a:pt x="17018" y="3255"/>
                    <a:pt x="17050" y="3268"/>
                  </a:cubicBezTo>
                  <a:cubicBezTo>
                    <a:pt x="17124" y="3295"/>
                    <a:pt x="17181" y="3350"/>
                    <a:pt x="17213" y="3420"/>
                  </a:cubicBezTo>
                  <a:cubicBezTo>
                    <a:pt x="17243" y="3491"/>
                    <a:pt x="17246" y="3569"/>
                    <a:pt x="17219" y="3642"/>
                  </a:cubicBezTo>
                  <a:lnTo>
                    <a:pt x="17099" y="3957"/>
                  </a:lnTo>
                  <a:lnTo>
                    <a:pt x="17005" y="4204"/>
                  </a:lnTo>
                  <a:lnTo>
                    <a:pt x="16885" y="4519"/>
                  </a:lnTo>
                  <a:cubicBezTo>
                    <a:pt x="16858" y="4592"/>
                    <a:pt x="16803" y="4649"/>
                    <a:pt x="16732" y="4681"/>
                  </a:cubicBezTo>
                  <a:cubicBezTo>
                    <a:pt x="16694" y="4699"/>
                    <a:pt x="16654" y="4705"/>
                    <a:pt x="16613" y="4705"/>
                  </a:cubicBezTo>
                  <a:cubicBezTo>
                    <a:pt x="16580" y="4705"/>
                    <a:pt x="16544" y="4699"/>
                    <a:pt x="16511" y="4686"/>
                  </a:cubicBezTo>
                  <a:cubicBezTo>
                    <a:pt x="16438" y="4658"/>
                    <a:pt x="16381" y="4605"/>
                    <a:pt x="16349" y="4535"/>
                  </a:cubicBezTo>
                  <a:cubicBezTo>
                    <a:pt x="16317" y="4464"/>
                    <a:pt x="16316" y="4385"/>
                    <a:pt x="16343" y="4313"/>
                  </a:cubicBezTo>
                  <a:lnTo>
                    <a:pt x="16463" y="3997"/>
                  </a:lnTo>
                  <a:lnTo>
                    <a:pt x="16556" y="3750"/>
                  </a:lnTo>
                  <a:lnTo>
                    <a:pt x="16677" y="3437"/>
                  </a:lnTo>
                  <a:cubicBezTo>
                    <a:pt x="16704" y="3365"/>
                    <a:pt x="16758" y="3306"/>
                    <a:pt x="16830" y="3275"/>
                  </a:cubicBezTo>
                  <a:cubicBezTo>
                    <a:pt x="16867" y="3258"/>
                    <a:pt x="16908" y="3249"/>
                    <a:pt x="16948" y="3249"/>
                  </a:cubicBezTo>
                  <a:close/>
                  <a:moveTo>
                    <a:pt x="18256" y="3746"/>
                  </a:moveTo>
                  <a:cubicBezTo>
                    <a:pt x="18290" y="3746"/>
                    <a:pt x="18324" y="3752"/>
                    <a:pt x="18358" y="3765"/>
                  </a:cubicBezTo>
                  <a:cubicBezTo>
                    <a:pt x="18430" y="3793"/>
                    <a:pt x="18487" y="3847"/>
                    <a:pt x="18519" y="3917"/>
                  </a:cubicBezTo>
                  <a:cubicBezTo>
                    <a:pt x="18550" y="3988"/>
                    <a:pt x="18552" y="4067"/>
                    <a:pt x="18526" y="4139"/>
                  </a:cubicBezTo>
                  <a:lnTo>
                    <a:pt x="18407" y="4454"/>
                  </a:lnTo>
                  <a:lnTo>
                    <a:pt x="18312" y="4703"/>
                  </a:lnTo>
                  <a:lnTo>
                    <a:pt x="18193" y="5018"/>
                  </a:lnTo>
                  <a:cubicBezTo>
                    <a:pt x="18164" y="5089"/>
                    <a:pt x="18110" y="5148"/>
                    <a:pt x="18040" y="5179"/>
                  </a:cubicBezTo>
                  <a:cubicBezTo>
                    <a:pt x="18001" y="5196"/>
                    <a:pt x="17960" y="5205"/>
                    <a:pt x="17918" y="5205"/>
                  </a:cubicBezTo>
                  <a:cubicBezTo>
                    <a:pt x="17884" y="5205"/>
                    <a:pt x="17850" y="5199"/>
                    <a:pt x="17817" y="5187"/>
                  </a:cubicBezTo>
                  <a:cubicBezTo>
                    <a:pt x="17668" y="5129"/>
                    <a:pt x="17594" y="4962"/>
                    <a:pt x="17650" y="4812"/>
                  </a:cubicBezTo>
                  <a:lnTo>
                    <a:pt x="17769" y="4497"/>
                  </a:lnTo>
                  <a:lnTo>
                    <a:pt x="17864" y="4251"/>
                  </a:lnTo>
                  <a:lnTo>
                    <a:pt x="17984" y="3934"/>
                  </a:lnTo>
                  <a:cubicBezTo>
                    <a:pt x="18012" y="3860"/>
                    <a:pt x="18065" y="3804"/>
                    <a:pt x="18136" y="3772"/>
                  </a:cubicBezTo>
                  <a:cubicBezTo>
                    <a:pt x="18175" y="3755"/>
                    <a:pt x="18215" y="3746"/>
                    <a:pt x="18256" y="3746"/>
                  </a:cubicBezTo>
                  <a:close/>
                  <a:moveTo>
                    <a:pt x="19561" y="4242"/>
                  </a:moveTo>
                  <a:cubicBezTo>
                    <a:pt x="19596" y="4242"/>
                    <a:pt x="19630" y="4249"/>
                    <a:pt x="19663" y="4263"/>
                  </a:cubicBezTo>
                  <a:cubicBezTo>
                    <a:pt x="19814" y="4320"/>
                    <a:pt x="19889" y="4486"/>
                    <a:pt x="19832" y="4636"/>
                  </a:cubicBezTo>
                  <a:lnTo>
                    <a:pt x="19713" y="4951"/>
                  </a:lnTo>
                  <a:lnTo>
                    <a:pt x="19619" y="5198"/>
                  </a:lnTo>
                  <a:lnTo>
                    <a:pt x="19498" y="5514"/>
                  </a:lnTo>
                  <a:cubicBezTo>
                    <a:pt x="19455" y="5629"/>
                    <a:pt x="19344" y="5699"/>
                    <a:pt x="19226" y="5699"/>
                  </a:cubicBezTo>
                  <a:cubicBezTo>
                    <a:pt x="19193" y="5699"/>
                    <a:pt x="19157" y="5693"/>
                    <a:pt x="19124" y="5680"/>
                  </a:cubicBezTo>
                  <a:cubicBezTo>
                    <a:pt x="19051" y="5652"/>
                    <a:pt x="18995" y="5599"/>
                    <a:pt x="18963" y="5529"/>
                  </a:cubicBezTo>
                  <a:cubicBezTo>
                    <a:pt x="18931" y="5458"/>
                    <a:pt x="18929" y="5379"/>
                    <a:pt x="18956" y="5306"/>
                  </a:cubicBezTo>
                  <a:lnTo>
                    <a:pt x="19076" y="4990"/>
                  </a:lnTo>
                  <a:lnTo>
                    <a:pt x="19171" y="4743"/>
                  </a:lnTo>
                  <a:lnTo>
                    <a:pt x="19290" y="4430"/>
                  </a:lnTo>
                  <a:cubicBezTo>
                    <a:pt x="19317" y="4358"/>
                    <a:pt x="19371" y="4301"/>
                    <a:pt x="19443" y="4269"/>
                  </a:cubicBezTo>
                  <a:cubicBezTo>
                    <a:pt x="19480" y="4252"/>
                    <a:pt x="19522" y="4242"/>
                    <a:pt x="19561" y="4242"/>
                  </a:cubicBezTo>
                  <a:close/>
                  <a:moveTo>
                    <a:pt x="20869" y="4741"/>
                  </a:moveTo>
                  <a:cubicBezTo>
                    <a:pt x="20903" y="4741"/>
                    <a:pt x="20939" y="4748"/>
                    <a:pt x="20971" y="4759"/>
                  </a:cubicBezTo>
                  <a:cubicBezTo>
                    <a:pt x="21044" y="4788"/>
                    <a:pt x="21102" y="4842"/>
                    <a:pt x="21132" y="4913"/>
                  </a:cubicBezTo>
                  <a:cubicBezTo>
                    <a:pt x="21163" y="4983"/>
                    <a:pt x="21166" y="5062"/>
                    <a:pt x="21140" y="5134"/>
                  </a:cubicBezTo>
                  <a:lnTo>
                    <a:pt x="21020" y="5449"/>
                  </a:lnTo>
                  <a:lnTo>
                    <a:pt x="20925" y="5698"/>
                  </a:lnTo>
                  <a:lnTo>
                    <a:pt x="20806" y="6013"/>
                  </a:lnTo>
                  <a:cubicBezTo>
                    <a:pt x="20760" y="6129"/>
                    <a:pt x="20651" y="6200"/>
                    <a:pt x="20534" y="6200"/>
                  </a:cubicBezTo>
                  <a:cubicBezTo>
                    <a:pt x="20500" y="6200"/>
                    <a:pt x="20465" y="6194"/>
                    <a:pt x="20431" y="6181"/>
                  </a:cubicBezTo>
                  <a:cubicBezTo>
                    <a:pt x="20359" y="6153"/>
                    <a:pt x="20301" y="6099"/>
                    <a:pt x="20270" y="6029"/>
                  </a:cubicBezTo>
                  <a:cubicBezTo>
                    <a:pt x="20238" y="5957"/>
                    <a:pt x="20237" y="5880"/>
                    <a:pt x="20263" y="5807"/>
                  </a:cubicBezTo>
                  <a:lnTo>
                    <a:pt x="20384" y="5491"/>
                  </a:lnTo>
                  <a:lnTo>
                    <a:pt x="20477" y="5245"/>
                  </a:lnTo>
                  <a:lnTo>
                    <a:pt x="20597" y="4929"/>
                  </a:lnTo>
                  <a:cubicBezTo>
                    <a:pt x="20625" y="4857"/>
                    <a:pt x="20679" y="4799"/>
                    <a:pt x="20750" y="4768"/>
                  </a:cubicBezTo>
                  <a:cubicBezTo>
                    <a:pt x="20788" y="4749"/>
                    <a:pt x="20828" y="4741"/>
                    <a:pt x="20869" y="4741"/>
                  </a:cubicBezTo>
                  <a:close/>
                  <a:moveTo>
                    <a:pt x="7946" y="791"/>
                  </a:moveTo>
                  <a:cubicBezTo>
                    <a:pt x="8004" y="791"/>
                    <a:pt x="8063" y="801"/>
                    <a:pt x="8119" y="823"/>
                  </a:cubicBezTo>
                  <a:lnTo>
                    <a:pt x="8375" y="922"/>
                  </a:lnTo>
                  <a:lnTo>
                    <a:pt x="8256" y="1237"/>
                  </a:lnTo>
                  <a:cubicBezTo>
                    <a:pt x="8231" y="1301"/>
                    <a:pt x="8218" y="1368"/>
                    <a:pt x="8218" y="1433"/>
                  </a:cubicBezTo>
                  <a:cubicBezTo>
                    <a:pt x="8218" y="1656"/>
                    <a:pt x="8356" y="1868"/>
                    <a:pt x="8575" y="1951"/>
                  </a:cubicBezTo>
                  <a:cubicBezTo>
                    <a:pt x="8639" y="1974"/>
                    <a:pt x="8705" y="1986"/>
                    <a:pt x="8773" y="1986"/>
                  </a:cubicBezTo>
                  <a:cubicBezTo>
                    <a:pt x="8850" y="1986"/>
                    <a:pt x="8926" y="1970"/>
                    <a:pt x="8999" y="1938"/>
                  </a:cubicBezTo>
                  <a:cubicBezTo>
                    <a:pt x="9133" y="1876"/>
                    <a:pt x="9237" y="1767"/>
                    <a:pt x="9290" y="1628"/>
                  </a:cubicBezTo>
                  <a:lnTo>
                    <a:pt x="9410" y="1312"/>
                  </a:lnTo>
                  <a:lnTo>
                    <a:pt x="9681" y="1416"/>
                  </a:lnTo>
                  <a:lnTo>
                    <a:pt x="9561" y="1730"/>
                  </a:lnTo>
                  <a:cubicBezTo>
                    <a:pt x="9508" y="1870"/>
                    <a:pt x="9512" y="2020"/>
                    <a:pt x="9574" y="2154"/>
                  </a:cubicBezTo>
                  <a:cubicBezTo>
                    <a:pt x="9633" y="2289"/>
                    <a:pt x="9744" y="2393"/>
                    <a:pt x="9882" y="2445"/>
                  </a:cubicBezTo>
                  <a:cubicBezTo>
                    <a:pt x="9946" y="2470"/>
                    <a:pt x="10012" y="2483"/>
                    <a:pt x="10080" y="2483"/>
                  </a:cubicBezTo>
                  <a:cubicBezTo>
                    <a:pt x="10157" y="2483"/>
                    <a:pt x="10233" y="2466"/>
                    <a:pt x="10306" y="2434"/>
                  </a:cubicBezTo>
                  <a:cubicBezTo>
                    <a:pt x="10441" y="2374"/>
                    <a:pt x="10544" y="2263"/>
                    <a:pt x="10597" y="2125"/>
                  </a:cubicBezTo>
                  <a:lnTo>
                    <a:pt x="10718" y="1808"/>
                  </a:lnTo>
                  <a:lnTo>
                    <a:pt x="10989" y="1912"/>
                  </a:lnTo>
                  <a:lnTo>
                    <a:pt x="10869" y="2227"/>
                  </a:lnTo>
                  <a:cubicBezTo>
                    <a:pt x="10845" y="2291"/>
                    <a:pt x="10831" y="2358"/>
                    <a:pt x="10831" y="2423"/>
                  </a:cubicBezTo>
                  <a:cubicBezTo>
                    <a:pt x="10831" y="2646"/>
                    <a:pt x="10968" y="2858"/>
                    <a:pt x="11188" y="2941"/>
                  </a:cubicBezTo>
                  <a:cubicBezTo>
                    <a:pt x="11252" y="2966"/>
                    <a:pt x="11319" y="2978"/>
                    <a:pt x="11386" y="2978"/>
                  </a:cubicBezTo>
                  <a:cubicBezTo>
                    <a:pt x="11463" y="2978"/>
                    <a:pt x="11539" y="2961"/>
                    <a:pt x="11612" y="2929"/>
                  </a:cubicBezTo>
                  <a:cubicBezTo>
                    <a:pt x="11746" y="2869"/>
                    <a:pt x="11851" y="2759"/>
                    <a:pt x="11904" y="2620"/>
                  </a:cubicBezTo>
                  <a:lnTo>
                    <a:pt x="12023" y="2305"/>
                  </a:lnTo>
                  <a:lnTo>
                    <a:pt x="12294" y="2407"/>
                  </a:lnTo>
                  <a:lnTo>
                    <a:pt x="12175" y="2723"/>
                  </a:lnTo>
                  <a:cubicBezTo>
                    <a:pt x="12122" y="2861"/>
                    <a:pt x="12125" y="3012"/>
                    <a:pt x="12187" y="3147"/>
                  </a:cubicBezTo>
                  <a:cubicBezTo>
                    <a:pt x="12246" y="3282"/>
                    <a:pt x="12357" y="3386"/>
                    <a:pt x="12494" y="3438"/>
                  </a:cubicBezTo>
                  <a:cubicBezTo>
                    <a:pt x="12558" y="3461"/>
                    <a:pt x="12624" y="3475"/>
                    <a:pt x="12692" y="3475"/>
                  </a:cubicBezTo>
                  <a:cubicBezTo>
                    <a:pt x="12769" y="3475"/>
                    <a:pt x="12845" y="3459"/>
                    <a:pt x="12918" y="3426"/>
                  </a:cubicBezTo>
                  <a:cubicBezTo>
                    <a:pt x="13053" y="3366"/>
                    <a:pt x="13156" y="3255"/>
                    <a:pt x="13209" y="3119"/>
                  </a:cubicBezTo>
                  <a:lnTo>
                    <a:pt x="13330" y="2803"/>
                  </a:lnTo>
                  <a:lnTo>
                    <a:pt x="13601" y="2906"/>
                  </a:lnTo>
                  <a:lnTo>
                    <a:pt x="13481" y="3221"/>
                  </a:lnTo>
                  <a:cubicBezTo>
                    <a:pt x="13427" y="3360"/>
                    <a:pt x="13432" y="3510"/>
                    <a:pt x="13492" y="3646"/>
                  </a:cubicBezTo>
                  <a:cubicBezTo>
                    <a:pt x="13553" y="3780"/>
                    <a:pt x="13663" y="3885"/>
                    <a:pt x="13800" y="3936"/>
                  </a:cubicBezTo>
                  <a:cubicBezTo>
                    <a:pt x="13864" y="3960"/>
                    <a:pt x="13931" y="3973"/>
                    <a:pt x="13998" y="3973"/>
                  </a:cubicBezTo>
                  <a:cubicBezTo>
                    <a:pt x="14075" y="3973"/>
                    <a:pt x="14151" y="3956"/>
                    <a:pt x="14224" y="3924"/>
                  </a:cubicBezTo>
                  <a:cubicBezTo>
                    <a:pt x="14358" y="3864"/>
                    <a:pt x="14463" y="3754"/>
                    <a:pt x="14516" y="3617"/>
                  </a:cubicBezTo>
                  <a:lnTo>
                    <a:pt x="14636" y="3301"/>
                  </a:lnTo>
                  <a:lnTo>
                    <a:pt x="14906" y="3404"/>
                  </a:lnTo>
                  <a:lnTo>
                    <a:pt x="14787" y="3720"/>
                  </a:lnTo>
                  <a:cubicBezTo>
                    <a:pt x="14763" y="3784"/>
                    <a:pt x="14750" y="3850"/>
                    <a:pt x="14750" y="3915"/>
                  </a:cubicBezTo>
                  <a:cubicBezTo>
                    <a:pt x="14750" y="4138"/>
                    <a:pt x="14885" y="4350"/>
                    <a:pt x="15106" y="4434"/>
                  </a:cubicBezTo>
                  <a:cubicBezTo>
                    <a:pt x="15170" y="4456"/>
                    <a:pt x="15236" y="4468"/>
                    <a:pt x="15304" y="4468"/>
                  </a:cubicBezTo>
                  <a:cubicBezTo>
                    <a:pt x="15381" y="4468"/>
                    <a:pt x="15457" y="4452"/>
                    <a:pt x="15530" y="4420"/>
                  </a:cubicBezTo>
                  <a:cubicBezTo>
                    <a:pt x="15665" y="4359"/>
                    <a:pt x="15768" y="4249"/>
                    <a:pt x="15821" y="4110"/>
                  </a:cubicBezTo>
                  <a:lnTo>
                    <a:pt x="15941" y="3796"/>
                  </a:lnTo>
                  <a:lnTo>
                    <a:pt x="16213" y="3898"/>
                  </a:lnTo>
                  <a:lnTo>
                    <a:pt x="16093" y="4213"/>
                  </a:lnTo>
                  <a:cubicBezTo>
                    <a:pt x="16039" y="4353"/>
                    <a:pt x="16044" y="4503"/>
                    <a:pt x="16104" y="4637"/>
                  </a:cubicBezTo>
                  <a:cubicBezTo>
                    <a:pt x="16165" y="4771"/>
                    <a:pt x="16274" y="4876"/>
                    <a:pt x="16413" y="4929"/>
                  </a:cubicBezTo>
                  <a:cubicBezTo>
                    <a:pt x="16477" y="4952"/>
                    <a:pt x="16544" y="4966"/>
                    <a:pt x="16612" y="4966"/>
                  </a:cubicBezTo>
                  <a:cubicBezTo>
                    <a:pt x="16688" y="4966"/>
                    <a:pt x="16764" y="4949"/>
                    <a:pt x="16837" y="4917"/>
                  </a:cubicBezTo>
                  <a:cubicBezTo>
                    <a:pt x="16971" y="4855"/>
                    <a:pt x="17076" y="4747"/>
                    <a:pt x="17129" y="4609"/>
                  </a:cubicBezTo>
                  <a:lnTo>
                    <a:pt x="17248" y="4292"/>
                  </a:lnTo>
                  <a:lnTo>
                    <a:pt x="17519" y="4397"/>
                  </a:lnTo>
                  <a:lnTo>
                    <a:pt x="17400" y="4712"/>
                  </a:lnTo>
                  <a:cubicBezTo>
                    <a:pt x="17376" y="4775"/>
                    <a:pt x="17363" y="4842"/>
                    <a:pt x="17363" y="4907"/>
                  </a:cubicBezTo>
                  <a:cubicBezTo>
                    <a:pt x="17363" y="5131"/>
                    <a:pt x="17498" y="5342"/>
                    <a:pt x="17719" y="5425"/>
                  </a:cubicBezTo>
                  <a:cubicBezTo>
                    <a:pt x="17783" y="5450"/>
                    <a:pt x="17849" y="5463"/>
                    <a:pt x="17917" y="5463"/>
                  </a:cubicBezTo>
                  <a:cubicBezTo>
                    <a:pt x="17995" y="5463"/>
                    <a:pt x="18070" y="5446"/>
                    <a:pt x="18144" y="5414"/>
                  </a:cubicBezTo>
                  <a:cubicBezTo>
                    <a:pt x="18278" y="5353"/>
                    <a:pt x="18381" y="5244"/>
                    <a:pt x="18434" y="5104"/>
                  </a:cubicBezTo>
                  <a:lnTo>
                    <a:pt x="18554" y="4789"/>
                  </a:lnTo>
                  <a:lnTo>
                    <a:pt x="18827" y="4891"/>
                  </a:lnTo>
                  <a:lnTo>
                    <a:pt x="18706" y="5207"/>
                  </a:lnTo>
                  <a:cubicBezTo>
                    <a:pt x="18652" y="5346"/>
                    <a:pt x="18657" y="5497"/>
                    <a:pt x="18718" y="5631"/>
                  </a:cubicBezTo>
                  <a:cubicBezTo>
                    <a:pt x="18778" y="5765"/>
                    <a:pt x="18889" y="5870"/>
                    <a:pt x="19027" y="5922"/>
                  </a:cubicBezTo>
                  <a:cubicBezTo>
                    <a:pt x="19091" y="5946"/>
                    <a:pt x="19158" y="5960"/>
                    <a:pt x="19222" y="5960"/>
                  </a:cubicBezTo>
                  <a:cubicBezTo>
                    <a:pt x="19445" y="5960"/>
                    <a:pt x="19657" y="5823"/>
                    <a:pt x="19741" y="5603"/>
                  </a:cubicBezTo>
                  <a:lnTo>
                    <a:pt x="19860" y="5286"/>
                  </a:lnTo>
                  <a:lnTo>
                    <a:pt x="20131" y="5390"/>
                  </a:lnTo>
                  <a:lnTo>
                    <a:pt x="20012" y="5705"/>
                  </a:lnTo>
                  <a:cubicBezTo>
                    <a:pt x="19959" y="5845"/>
                    <a:pt x="19963" y="5995"/>
                    <a:pt x="20024" y="6130"/>
                  </a:cubicBezTo>
                  <a:cubicBezTo>
                    <a:pt x="20083" y="6264"/>
                    <a:pt x="20194" y="6369"/>
                    <a:pt x="20331" y="6420"/>
                  </a:cubicBezTo>
                  <a:cubicBezTo>
                    <a:pt x="20395" y="6445"/>
                    <a:pt x="20463" y="6457"/>
                    <a:pt x="20527" y="6457"/>
                  </a:cubicBezTo>
                  <a:cubicBezTo>
                    <a:pt x="20750" y="6457"/>
                    <a:pt x="20961" y="6322"/>
                    <a:pt x="21045" y="6101"/>
                  </a:cubicBezTo>
                  <a:lnTo>
                    <a:pt x="21166" y="5785"/>
                  </a:lnTo>
                  <a:lnTo>
                    <a:pt x="21419" y="5882"/>
                  </a:lnTo>
                  <a:cubicBezTo>
                    <a:pt x="21544" y="5930"/>
                    <a:pt x="21642" y="6023"/>
                    <a:pt x="21698" y="6144"/>
                  </a:cubicBezTo>
                  <a:cubicBezTo>
                    <a:pt x="21727" y="6207"/>
                    <a:pt x="21741" y="6277"/>
                    <a:pt x="21741" y="6348"/>
                  </a:cubicBezTo>
                  <a:cubicBezTo>
                    <a:pt x="21747" y="6413"/>
                    <a:pt x="21737" y="6472"/>
                    <a:pt x="21714" y="6530"/>
                  </a:cubicBezTo>
                  <a:lnTo>
                    <a:pt x="14631" y="25143"/>
                  </a:lnTo>
                  <a:cubicBezTo>
                    <a:pt x="14555" y="25341"/>
                    <a:pt x="14365" y="25464"/>
                    <a:pt x="14163" y="25464"/>
                  </a:cubicBezTo>
                  <a:cubicBezTo>
                    <a:pt x="14105" y="25464"/>
                    <a:pt x="14045" y="25454"/>
                    <a:pt x="13987" y="25432"/>
                  </a:cubicBezTo>
                  <a:lnTo>
                    <a:pt x="685" y="20369"/>
                  </a:lnTo>
                  <a:cubicBezTo>
                    <a:pt x="428" y="20271"/>
                    <a:pt x="300" y="19983"/>
                    <a:pt x="395" y="19727"/>
                  </a:cubicBezTo>
                  <a:lnTo>
                    <a:pt x="7476" y="1120"/>
                  </a:lnTo>
                  <a:cubicBezTo>
                    <a:pt x="7478" y="1115"/>
                    <a:pt x="7480" y="1110"/>
                    <a:pt x="7483" y="1104"/>
                  </a:cubicBezTo>
                  <a:cubicBezTo>
                    <a:pt x="7560" y="910"/>
                    <a:pt x="7748" y="791"/>
                    <a:pt x="7946" y="791"/>
                  </a:cubicBezTo>
                  <a:close/>
                  <a:moveTo>
                    <a:pt x="9102" y="0"/>
                  </a:moveTo>
                  <a:cubicBezTo>
                    <a:pt x="9025" y="0"/>
                    <a:pt x="8949" y="17"/>
                    <a:pt x="8878" y="49"/>
                  </a:cubicBezTo>
                  <a:cubicBezTo>
                    <a:pt x="8743" y="109"/>
                    <a:pt x="8639" y="220"/>
                    <a:pt x="8587" y="357"/>
                  </a:cubicBezTo>
                  <a:lnTo>
                    <a:pt x="8466" y="672"/>
                  </a:lnTo>
                  <a:lnTo>
                    <a:pt x="8211" y="575"/>
                  </a:lnTo>
                  <a:cubicBezTo>
                    <a:pt x="8123" y="542"/>
                    <a:pt x="8032" y="526"/>
                    <a:pt x="7943" y="526"/>
                  </a:cubicBezTo>
                  <a:cubicBezTo>
                    <a:pt x="7642" y="526"/>
                    <a:pt x="7356" y="705"/>
                    <a:pt x="7236" y="997"/>
                  </a:cubicBezTo>
                  <a:lnTo>
                    <a:pt x="7227" y="1017"/>
                  </a:lnTo>
                  <a:lnTo>
                    <a:pt x="150" y="19632"/>
                  </a:lnTo>
                  <a:cubicBezTo>
                    <a:pt x="1" y="20026"/>
                    <a:pt x="197" y="20467"/>
                    <a:pt x="590" y="20615"/>
                  </a:cubicBezTo>
                  <a:lnTo>
                    <a:pt x="13896" y="25676"/>
                  </a:lnTo>
                  <a:cubicBezTo>
                    <a:pt x="13985" y="25710"/>
                    <a:pt x="14075" y="25727"/>
                    <a:pt x="14166" y="25727"/>
                  </a:cubicBezTo>
                  <a:cubicBezTo>
                    <a:pt x="14473" y="25727"/>
                    <a:pt x="14763" y="25541"/>
                    <a:pt x="14880" y="25235"/>
                  </a:cubicBezTo>
                  <a:lnTo>
                    <a:pt x="21963" y="6621"/>
                  </a:lnTo>
                  <a:cubicBezTo>
                    <a:pt x="22034" y="6434"/>
                    <a:pt x="22027" y="6227"/>
                    <a:pt x="21944" y="6041"/>
                  </a:cubicBezTo>
                  <a:cubicBezTo>
                    <a:pt x="21860" y="5854"/>
                    <a:pt x="21710" y="5715"/>
                    <a:pt x="21520" y="5640"/>
                  </a:cubicBezTo>
                  <a:lnTo>
                    <a:pt x="21266" y="5544"/>
                  </a:lnTo>
                  <a:lnTo>
                    <a:pt x="21386" y="5228"/>
                  </a:lnTo>
                  <a:cubicBezTo>
                    <a:pt x="21438" y="5088"/>
                    <a:pt x="21435" y="4938"/>
                    <a:pt x="21374" y="4804"/>
                  </a:cubicBezTo>
                  <a:cubicBezTo>
                    <a:pt x="21312" y="4669"/>
                    <a:pt x="21204" y="4565"/>
                    <a:pt x="21065" y="4513"/>
                  </a:cubicBezTo>
                  <a:cubicBezTo>
                    <a:pt x="21000" y="4488"/>
                    <a:pt x="20933" y="4476"/>
                    <a:pt x="20865" y="4476"/>
                  </a:cubicBezTo>
                  <a:cubicBezTo>
                    <a:pt x="20789" y="4476"/>
                    <a:pt x="20712" y="4492"/>
                    <a:pt x="20641" y="4524"/>
                  </a:cubicBezTo>
                  <a:cubicBezTo>
                    <a:pt x="20507" y="4586"/>
                    <a:pt x="20401" y="4695"/>
                    <a:pt x="20349" y="4832"/>
                  </a:cubicBezTo>
                  <a:lnTo>
                    <a:pt x="20230" y="5147"/>
                  </a:lnTo>
                  <a:lnTo>
                    <a:pt x="19959" y="5045"/>
                  </a:lnTo>
                  <a:lnTo>
                    <a:pt x="20078" y="4730"/>
                  </a:lnTo>
                  <a:cubicBezTo>
                    <a:pt x="20188" y="4445"/>
                    <a:pt x="20044" y="4123"/>
                    <a:pt x="19758" y="4014"/>
                  </a:cubicBezTo>
                  <a:cubicBezTo>
                    <a:pt x="19694" y="3990"/>
                    <a:pt x="19627" y="3978"/>
                    <a:pt x="19561" y="3978"/>
                  </a:cubicBezTo>
                  <a:cubicBezTo>
                    <a:pt x="19483" y="3978"/>
                    <a:pt x="19406" y="3994"/>
                    <a:pt x="19333" y="4027"/>
                  </a:cubicBezTo>
                  <a:cubicBezTo>
                    <a:pt x="19199" y="4087"/>
                    <a:pt x="19094" y="4198"/>
                    <a:pt x="19042" y="4336"/>
                  </a:cubicBezTo>
                  <a:lnTo>
                    <a:pt x="18923" y="4651"/>
                  </a:lnTo>
                  <a:lnTo>
                    <a:pt x="18651" y="4549"/>
                  </a:lnTo>
                  <a:lnTo>
                    <a:pt x="18770" y="4233"/>
                  </a:lnTo>
                  <a:cubicBezTo>
                    <a:pt x="18823" y="4093"/>
                    <a:pt x="18820" y="3943"/>
                    <a:pt x="18759" y="3809"/>
                  </a:cubicBezTo>
                  <a:cubicBezTo>
                    <a:pt x="18698" y="3674"/>
                    <a:pt x="18589" y="3570"/>
                    <a:pt x="18450" y="3518"/>
                  </a:cubicBezTo>
                  <a:cubicBezTo>
                    <a:pt x="18385" y="3493"/>
                    <a:pt x="18318" y="3481"/>
                    <a:pt x="18251" y="3481"/>
                  </a:cubicBezTo>
                  <a:cubicBezTo>
                    <a:pt x="18175" y="3481"/>
                    <a:pt x="18098" y="3497"/>
                    <a:pt x="18026" y="3530"/>
                  </a:cubicBezTo>
                  <a:cubicBezTo>
                    <a:pt x="17892" y="3589"/>
                    <a:pt x="17786" y="3700"/>
                    <a:pt x="17735" y="3838"/>
                  </a:cubicBezTo>
                  <a:lnTo>
                    <a:pt x="17615" y="4153"/>
                  </a:lnTo>
                  <a:lnTo>
                    <a:pt x="17344" y="4051"/>
                  </a:lnTo>
                  <a:lnTo>
                    <a:pt x="17464" y="3736"/>
                  </a:lnTo>
                  <a:cubicBezTo>
                    <a:pt x="17515" y="3598"/>
                    <a:pt x="17513" y="3445"/>
                    <a:pt x="17451" y="3311"/>
                  </a:cubicBezTo>
                  <a:cubicBezTo>
                    <a:pt x="17391" y="3177"/>
                    <a:pt x="17281" y="3073"/>
                    <a:pt x="17143" y="3020"/>
                  </a:cubicBezTo>
                  <a:cubicBezTo>
                    <a:pt x="17078" y="2996"/>
                    <a:pt x="17011" y="2984"/>
                    <a:pt x="16944" y="2984"/>
                  </a:cubicBezTo>
                  <a:cubicBezTo>
                    <a:pt x="16867" y="2984"/>
                    <a:pt x="16791" y="3000"/>
                    <a:pt x="16719" y="3033"/>
                  </a:cubicBezTo>
                  <a:cubicBezTo>
                    <a:pt x="16584" y="3093"/>
                    <a:pt x="16480" y="3203"/>
                    <a:pt x="16428" y="3342"/>
                  </a:cubicBezTo>
                  <a:lnTo>
                    <a:pt x="16307" y="3657"/>
                  </a:lnTo>
                  <a:lnTo>
                    <a:pt x="16036" y="3554"/>
                  </a:lnTo>
                  <a:lnTo>
                    <a:pt x="16156" y="3238"/>
                  </a:lnTo>
                  <a:cubicBezTo>
                    <a:pt x="16265" y="2954"/>
                    <a:pt x="16121" y="2634"/>
                    <a:pt x="15836" y="2524"/>
                  </a:cubicBezTo>
                  <a:cubicBezTo>
                    <a:pt x="15771" y="2499"/>
                    <a:pt x="15703" y="2487"/>
                    <a:pt x="15637" y="2487"/>
                  </a:cubicBezTo>
                  <a:cubicBezTo>
                    <a:pt x="15560" y="2487"/>
                    <a:pt x="15483" y="2503"/>
                    <a:pt x="15412" y="2536"/>
                  </a:cubicBezTo>
                  <a:cubicBezTo>
                    <a:pt x="15278" y="2596"/>
                    <a:pt x="15172" y="2706"/>
                    <a:pt x="15120" y="2843"/>
                  </a:cubicBezTo>
                  <a:lnTo>
                    <a:pt x="15001" y="3158"/>
                  </a:lnTo>
                  <a:lnTo>
                    <a:pt x="14730" y="3056"/>
                  </a:lnTo>
                  <a:lnTo>
                    <a:pt x="14849" y="2741"/>
                  </a:lnTo>
                  <a:cubicBezTo>
                    <a:pt x="14901" y="2602"/>
                    <a:pt x="14898" y="2451"/>
                    <a:pt x="14837" y="2317"/>
                  </a:cubicBezTo>
                  <a:cubicBezTo>
                    <a:pt x="14775" y="2183"/>
                    <a:pt x="14667" y="2077"/>
                    <a:pt x="14529" y="2025"/>
                  </a:cubicBezTo>
                  <a:cubicBezTo>
                    <a:pt x="14464" y="2001"/>
                    <a:pt x="14397" y="1989"/>
                    <a:pt x="14330" y="1989"/>
                  </a:cubicBezTo>
                  <a:cubicBezTo>
                    <a:pt x="14253" y="1989"/>
                    <a:pt x="14176" y="2005"/>
                    <a:pt x="14104" y="2038"/>
                  </a:cubicBezTo>
                  <a:cubicBezTo>
                    <a:pt x="13970" y="2099"/>
                    <a:pt x="13865" y="2208"/>
                    <a:pt x="13813" y="2348"/>
                  </a:cubicBezTo>
                  <a:lnTo>
                    <a:pt x="13693" y="2662"/>
                  </a:lnTo>
                  <a:lnTo>
                    <a:pt x="13422" y="2559"/>
                  </a:lnTo>
                  <a:lnTo>
                    <a:pt x="13541" y="2243"/>
                  </a:lnTo>
                  <a:cubicBezTo>
                    <a:pt x="13651" y="1959"/>
                    <a:pt x="13507" y="1639"/>
                    <a:pt x="13221" y="1529"/>
                  </a:cubicBezTo>
                  <a:cubicBezTo>
                    <a:pt x="13156" y="1505"/>
                    <a:pt x="13089" y="1492"/>
                    <a:pt x="13022" y="1492"/>
                  </a:cubicBezTo>
                  <a:cubicBezTo>
                    <a:pt x="12945" y="1492"/>
                    <a:pt x="12869" y="1509"/>
                    <a:pt x="12797" y="1541"/>
                  </a:cubicBezTo>
                  <a:cubicBezTo>
                    <a:pt x="12662" y="1602"/>
                    <a:pt x="12557" y="1711"/>
                    <a:pt x="12506" y="1850"/>
                  </a:cubicBezTo>
                  <a:lnTo>
                    <a:pt x="12386" y="2166"/>
                  </a:lnTo>
                  <a:lnTo>
                    <a:pt x="12115" y="2062"/>
                  </a:lnTo>
                  <a:lnTo>
                    <a:pt x="12235" y="1747"/>
                  </a:lnTo>
                  <a:cubicBezTo>
                    <a:pt x="12286" y="1608"/>
                    <a:pt x="12283" y="1458"/>
                    <a:pt x="12222" y="1323"/>
                  </a:cubicBezTo>
                  <a:cubicBezTo>
                    <a:pt x="12161" y="1189"/>
                    <a:pt x="12052" y="1084"/>
                    <a:pt x="11916" y="1032"/>
                  </a:cubicBezTo>
                  <a:cubicBezTo>
                    <a:pt x="11850" y="1008"/>
                    <a:pt x="11782" y="995"/>
                    <a:pt x="11715" y="995"/>
                  </a:cubicBezTo>
                  <a:cubicBezTo>
                    <a:pt x="11638" y="995"/>
                    <a:pt x="11562" y="1011"/>
                    <a:pt x="11491" y="1044"/>
                  </a:cubicBezTo>
                  <a:cubicBezTo>
                    <a:pt x="11357" y="1105"/>
                    <a:pt x="11252" y="1214"/>
                    <a:pt x="11200" y="1352"/>
                  </a:cubicBezTo>
                  <a:lnTo>
                    <a:pt x="11080" y="1668"/>
                  </a:lnTo>
                  <a:lnTo>
                    <a:pt x="10809" y="1564"/>
                  </a:lnTo>
                  <a:lnTo>
                    <a:pt x="10928" y="1248"/>
                  </a:lnTo>
                  <a:cubicBezTo>
                    <a:pt x="10980" y="1110"/>
                    <a:pt x="10976" y="959"/>
                    <a:pt x="10917" y="825"/>
                  </a:cubicBezTo>
                  <a:cubicBezTo>
                    <a:pt x="10855" y="690"/>
                    <a:pt x="10746" y="587"/>
                    <a:pt x="10609" y="534"/>
                  </a:cubicBezTo>
                  <a:cubicBezTo>
                    <a:pt x="10544" y="509"/>
                    <a:pt x="10477" y="497"/>
                    <a:pt x="10411" y="497"/>
                  </a:cubicBezTo>
                  <a:cubicBezTo>
                    <a:pt x="10334" y="497"/>
                    <a:pt x="10257" y="513"/>
                    <a:pt x="10185" y="545"/>
                  </a:cubicBezTo>
                  <a:cubicBezTo>
                    <a:pt x="10051" y="607"/>
                    <a:pt x="9945" y="715"/>
                    <a:pt x="9894" y="855"/>
                  </a:cubicBezTo>
                  <a:lnTo>
                    <a:pt x="9774" y="1171"/>
                  </a:lnTo>
                  <a:lnTo>
                    <a:pt x="9503" y="1068"/>
                  </a:lnTo>
                  <a:lnTo>
                    <a:pt x="9623" y="752"/>
                  </a:lnTo>
                  <a:cubicBezTo>
                    <a:pt x="9731" y="466"/>
                    <a:pt x="9588" y="146"/>
                    <a:pt x="9301" y="38"/>
                  </a:cubicBezTo>
                  <a:cubicBezTo>
                    <a:pt x="9236" y="13"/>
                    <a:pt x="9169" y="0"/>
                    <a:pt x="910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338" name="Google Shape;4338;p47"/>
          <p:cNvGrpSpPr/>
          <p:nvPr/>
        </p:nvGrpSpPr>
        <p:grpSpPr>
          <a:xfrm>
            <a:off x="1546006" y="3917163"/>
            <a:ext cx="135149" cy="444287"/>
            <a:chOff x="2880331" y="2010988"/>
            <a:chExt cx="135149" cy="444287"/>
          </a:xfrm>
        </p:grpSpPr>
        <p:sp>
          <p:nvSpPr>
            <p:cNvPr id="4339" name="Google Shape;4339;p47"/>
            <p:cNvSpPr/>
            <p:nvPr/>
          </p:nvSpPr>
          <p:spPr>
            <a:xfrm>
              <a:off x="2884379" y="2015300"/>
              <a:ext cx="126624" cy="435630"/>
            </a:xfrm>
            <a:custGeom>
              <a:avLst/>
              <a:gdLst/>
              <a:ahLst/>
              <a:cxnLst/>
              <a:rect l="l" t="t" r="r" b="b"/>
              <a:pathLst>
                <a:path w="3847" h="13235" extrusionOk="0">
                  <a:moveTo>
                    <a:pt x="3087" y="0"/>
                  </a:moveTo>
                  <a:cubicBezTo>
                    <a:pt x="2917" y="0"/>
                    <a:pt x="2763" y="105"/>
                    <a:pt x="2706" y="269"/>
                  </a:cubicBezTo>
                  <a:lnTo>
                    <a:pt x="2005" y="2236"/>
                  </a:lnTo>
                  <a:cubicBezTo>
                    <a:pt x="1989" y="2234"/>
                    <a:pt x="1973" y="2233"/>
                    <a:pt x="1958" y="2233"/>
                  </a:cubicBezTo>
                  <a:cubicBezTo>
                    <a:pt x="1800" y="2233"/>
                    <a:pt x="1661" y="2348"/>
                    <a:pt x="1634" y="2509"/>
                  </a:cubicBezTo>
                  <a:lnTo>
                    <a:pt x="29" y="12611"/>
                  </a:lnTo>
                  <a:cubicBezTo>
                    <a:pt x="0" y="12788"/>
                    <a:pt x="122" y="12957"/>
                    <a:pt x="300" y="12985"/>
                  </a:cubicBezTo>
                  <a:lnTo>
                    <a:pt x="1840" y="13230"/>
                  </a:lnTo>
                  <a:cubicBezTo>
                    <a:pt x="1858" y="13233"/>
                    <a:pt x="1875" y="13234"/>
                    <a:pt x="1892" y="13234"/>
                  </a:cubicBezTo>
                  <a:cubicBezTo>
                    <a:pt x="2050" y="13234"/>
                    <a:pt x="2189" y="13120"/>
                    <a:pt x="2216" y="12959"/>
                  </a:cubicBezTo>
                  <a:lnTo>
                    <a:pt x="3820" y="2857"/>
                  </a:lnTo>
                  <a:cubicBezTo>
                    <a:pt x="3847" y="2680"/>
                    <a:pt x="3728" y="2514"/>
                    <a:pt x="3552" y="2483"/>
                  </a:cubicBezTo>
                  <a:lnTo>
                    <a:pt x="3494" y="396"/>
                  </a:lnTo>
                  <a:cubicBezTo>
                    <a:pt x="3489" y="201"/>
                    <a:pt x="3345" y="37"/>
                    <a:pt x="3154" y="7"/>
                  </a:cubicBezTo>
                  <a:lnTo>
                    <a:pt x="3150" y="5"/>
                  </a:lnTo>
                  <a:cubicBezTo>
                    <a:pt x="3129" y="2"/>
                    <a:pt x="3107" y="0"/>
                    <a:pt x="308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40" name="Google Shape;4340;p47"/>
            <p:cNvSpPr/>
            <p:nvPr/>
          </p:nvSpPr>
          <p:spPr>
            <a:xfrm>
              <a:off x="2891127" y="2134617"/>
              <a:ext cx="113228" cy="270693"/>
            </a:xfrm>
            <a:custGeom>
              <a:avLst/>
              <a:gdLst/>
              <a:ahLst/>
              <a:cxnLst/>
              <a:rect l="l" t="t" r="r" b="b"/>
              <a:pathLst>
                <a:path w="3440" h="8224" extrusionOk="0">
                  <a:moveTo>
                    <a:pt x="1253" y="1"/>
                  </a:moveTo>
                  <a:lnTo>
                    <a:pt x="1" y="7876"/>
                  </a:lnTo>
                  <a:lnTo>
                    <a:pt x="2187" y="8224"/>
                  </a:lnTo>
                  <a:lnTo>
                    <a:pt x="3439" y="349"/>
                  </a:lnTo>
                  <a:lnTo>
                    <a:pt x="1253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41" name="Google Shape;4341;p47"/>
            <p:cNvSpPr/>
            <p:nvPr/>
          </p:nvSpPr>
          <p:spPr>
            <a:xfrm>
              <a:off x="2923745" y="2210847"/>
              <a:ext cx="47924" cy="117967"/>
            </a:xfrm>
            <a:custGeom>
              <a:avLst/>
              <a:gdLst/>
              <a:ahLst/>
              <a:cxnLst/>
              <a:rect l="l" t="t" r="r" b="b"/>
              <a:pathLst>
                <a:path w="1456" h="3584" extrusionOk="0">
                  <a:moveTo>
                    <a:pt x="982" y="1"/>
                  </a:moveTo>
                  <a:cubicBezTo>
                    <a:pt x="673" y="1"/>
                    <a:pt x="309" y="744"/>
                    <a:pt x="158" y="1701"/>
                  </a:cubicBezTo>
                  <a:cubicBezTo>
                    <a:pt x="0" y="2690"/>
                    <a:pt x="128" y="3531"/>
                    <a:pt x="443" y="3581"/>
                  </a:cubicBezTo>
                  <a:cubicBezTo>
                    <a:pt x="453" y="3583"/>
                    <a:pt x="463" y="3584"/>
                    <a:pt x="473" y="3584"/>
                  </a:cubicBezTo>
                  <a:cubicBezTo>
                    <a:pt x="783" y="3584"/>
                    <a:pt x="1147" y="2841"/>
                    <a:pt x="1298" y="1883"/>
                  </a:cubicBezTo>
                  <a:cubicBezTo>
                    <a:pt x="1456" y="895"/>
                    <a:pt x="1328" y="53"/>
                    <a:pt x="1012" y="3"/>
                  </a:cubicBezTo>
                  <a:cubicBezTo>
                    <a:pt x="1002" y="2"/>
                    <a:pt x="992" y="1"/>
                    <a:pt x="98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42" name="Google Shape;4342;p47"/>
            <p:cNvSpPr/>
            <p:nvPr/>
          </p:nvSpPr>
          <p:spPr>
            <a:xfrm>
              <a:off x="2924272" y="2159138"/>
              <a:ext cx="75968" cy="36470"/>
            </a:xfrm>
            <a:custGeom>
              <a:avLst/>
              <a:gdLst/>
              <a:ahLst/>
              <a:cxnLst/>
              <a:rect l="l" t="t" r="r" b="b"/>
              <a:pathLst>
                <a:path w="2308" h="1108" extrusionOk="0">
                  <a:moveTo>
                    <a:pt x="120" y="1"/>
                  </a:moveTo>
                  <a:lnTo>
                    <a:pt x="0" y="759"/>
                  </a:lnTo>
                  <a:lnTo>
                    <a:pt x="2187" y="1107"/>
                  </a:lnTo>
                  <a:lnTo>
                    <a:pt x="2308" y="347"/>
                  </a:lnTo>
                  <a:lnTo>
                    <a:pt x="120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43" name="Google Shape;4343;p47"/>
            <p:cNvSpPr/>
            <p:nvPr/>
          </p:nvSpPr>
          <p:spPr>
            <a:xfrm>
              <a:off x="2895011" y="2344120"/>
              <a:ext cx="76001" cy="36437"/>
            </a:xfrm>
            <a:custGeom>
              <a:avLst/>
              <a:gdLst/>
              <a:ahLst/>
              <a:cxnLst/>
              <a:rect l="l" t="t" r="r" b="b"/>
              <a:pathLst>
                <a:path w="2309" h="1107" extrusionOk="0">
                  <a:moveTo>
                    <a:pt x="122" y="0"/>
                  </a:moveTo>
                  <a:lnTo>
                    <a:pt x="1" y="759"/>
                  </a:lnTo>
                  <a:lnTo>
                    <a:pt x="2188" y="1107"/>
                  </a:lnTo>
                  <a:lnTo>
                    <a:pt x="2309" y="347"/>
                  </a:lnTo>
                  <a:lnTo>
                    <a:pt x="122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44" name="Google Shape;4344;p47"/>
            <p:cNvSpPr/>
            <p:nvPr/>
          </p:nvSpPr>
          <p:spPr>
            <a:xfrm>
              <a:off x="2884313" y="2142352"/>
              <a:ext cx="78700" cy="308578"/>
            </a:xfrm>
            <a:custGeom>
              <a:avLst/>
              <a:gdLst/>
              <a:ahLst/>
              <a:cxnLst/>
              <a:rect l="l" t="t" r="r" b="b"/>
              <a:pathLst>
                <a:path w="2391" h="9375" extrusionOk="0">
                  <a:moveTo>
                    <a:pt x="1421" y="1"/>
                  </a:moveTo>
                  <a:lnTo>
                    <a:pt x="29" y="8751"/>
                  </a:lnTo>
                  <a:cubicBezTo>
                    <a:pt x="0" y="8930"/>
                    <a:pt x="123" y="9098"/>
                    <a:pt x="300" y="9125"/>
                  </a:cubicBezTo>
                  <a:lnTo>
                    <a:pt x="1841" y="9370"/>
                  </a:lnTo>
                  <a:cubicBezTo>
                    <a:pt x="1859" y="9373"/>
                    <a:pt x="1877" y="9374"/>
                    <a:pt x="1895" y="9374"/>
                  </a:cubicBezTo>
                  <a:cubicBezTo>
                    <a:pt x="2053" y="9374"/>
                    <a:pt x="2191" y="9259"/>
                    <a:pt x="2215" y="9099"/>
                  </a:cubicBezTo>
                  <a:lnTo>
                    <a:pt x="2391" y="7994"/>
                  </a:lnTo>
                  <a:cubicBezTo>
                    <a:pt x="2327" y="7985"/>
                    <a:pt x="2262" y="7975"/>
                    <a:pt x="2199" y="7966"/>
                  </a:cubicBezTo>
                  <a:cubicBezTo>
                    <a:pt x="2011" y="7943"/>
                    <a:pt x="1813" y="7927"/>
                    <a:pt x="1636" y="7863"/>
                  </a:cubicBezTo>
                  <a:cubicBezTo>
                    <a:pt x="1550" y="7833"/>
                    <a:pt x="1469" y="7790"/>
                    <a:pt x="1398" y="7730"/>
                  </a:cubicBezTo>
                  <a:cubicBezTo>
                    <a:pt x="1188" y="7556"/>
                    <a:pt x="1120" y="7290"/>
                    <a:pt x="1118" y="7010"/>
                  </a:cubicBezTo>
                  <a:cubicBezTo>
                    <a:pt x="1116" y="6826"/>
                    <a:pt x="1144" y="6638"/>
                    <a:pt x="1177" y="6463"/>
                  </a:cubicBezTo>
                  <a:lnTo>
                    <a:pt x="1221" y="6247"/>
                  </a:lnTo>
                  <a:cubicBezTo>
                    <a:pt x="1464" y="5059"/>
                    <a:pt x="1805" y="3891"/>
                    <a:pt x="2066" y="2707"/>
                  </a:cubicBezTo>
                  <a:cubicBezTo>
                    <a:pt x="2159" y="2290"/>
                    <a:pt x="2240" y="1853"/>
                    <a:pt x="2223" y="1432"/>
                  </a:cubicBezTo>
                  <a:cubicBezTo>
                    <a:pt x="2212" y="1186"/>
                    <a:pt x="2168" y="943"/>
                    <a:pt x="2072" y="713"/>
                  </a:cubicBezTo>
                  <a:cubicBezTo>
                    <a:pt x="2059" y="682"/>
                    <a:pt x="2045" y="653"/>
                    <a:pt x="2030" y="623"/>
                  </a:cubicBezTo>
                  <a:cubicBezTo>
                    <a:pt x="1899" y="363"/>
                    <a:pt x="1677" y="139"/>
                    <a:pt x="1421" y="1"/>
                  </a:cubicBezTo>
                  <a:close/>
                </a:path>
              </a:pathLst>
            </a:custGeom>
            <a:solidFill>
              <a:srgbClr val="000000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45" name="Google Shape;4345;p47"/>
            <p:cNvSpPr/>
            <p:nvPr/>
          </p:nvSpPr>
          <p:spPr>
            <a:xfrm>
              <a:off x="2980129" y="2027248"/>
              <a:ext cx="10664" cy="57075"/>
            </a:xfrm>
            <a:custGeom>
              <a:avLst/>
              <a:gdLst/>
              <a:ahLst/>
              <a:cxnLst/>
              <a:rect l="l" t="t" r="r" b="b"/>
              <a:pathLst>
                <a:path w="324" h="1734" extrusionOk="0">
                  <a:moveTo>
                    <a:pt x="177" y="1"/>
                  </a:moveTo>
                  <a:cubicBezTo>
                    <a:pt x="150" y="1"/>
                    <a:pt x="124" y="17"/>
                    <a:pt x="116" y="50"/>
                  </a:cubicBezTo>
                  <a:cubicBezTo>
                    <a:pt x="19" y="477"/>
                    <a:pt x="0" y="1242"/>
                    <a:pt x="81" y="1679"/>
                  </a:cubicBezTo>
                  <a:cubicBezTo>
                    <a:pt x="88" y="1715"/>
                    <a:pt x="118" y="1734"/>
                    <a:pt x="148" y="1734"/>
                  </a:cubicBezTo>
                  <a:cubicBezTo>
                    <a:pt x="176" y="1734"/>
                    <a:pt x="205" y="1716"/>
                    <a:pt x="213" y="1682"/>
                  </a:cubicBezTo>
                  <a:cubicBezTo>
                    <a:pt x="308" y="1256"/>
                    <a:pt x="324" y="496"/>
                    <a:pt x="240" y="52"/>
                  </a:cubicBezTo>
                  <a:cubicBezTo>
                    <a:pt x="233" y="18"/>
                    <a:pt x="205" y="1"/>
                    <a:pt x="177" y="1"/>
                  </a:cubicBezTo>
                  <a:close/>
                </a:path>
              </a:pathLst>
            </a:custGeom>
            <a:solidFill>
              <a:srgbClr val="FFFFFF">
                <a:alpha val="26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46" name="Google Shape;4346;p47"/>
            <p:cNvSpPr/>
            <p:nvPr/>
          </p:nvSpPr>
          <p:spPr>
            <a:xfrm>
              <a:off x="2880331" y="2010988"/>
              <a:ext cx="135149" cy="444287"/>
            </a:xfrm>
            <a:custGeom>
              <a:avLst/>
              <a:gdLst/>
              <a:ahLst/>
              <a:cxnLst/>
              <a:rect l="l" t="t" r="r" b="b"/>
              <a:pathLst>
                <a:path w="4106" h="13498" extrusionOk="0">
                  <a:moveTo>
                    <a:pt x="3209" y="265"/>
                  </a:moveTo>
                  <a:cubicBezTo>
                    <a:pt x="3224" y="265"/>
                    <a:pt x="3239" y="266"/>
                    <a:pt x="3255" y="268"/>
                  </a:cubicBezTo>
                  <a:cubicBezTo>
                    <a:pt x="3384" y="290"/>
                    <a:pt x="3480" y="399"/>
                    <a:pt x="3484" y="530"/>
                  </a:cubicBezTo>
                  <a:lnTo>
                    <a:pt x="3537" y="2459"/>
                  </a:lnTo>
                  <a:lnTo>
                    <a:pt x="2302" y="2263"/>
                  </a:lnTo>
                  <a:lnTo>
                    <a:pt x="2951" y="445"/>
                  </a:lnTo>
                  <a:cubicBezTo>
                    <a:pt x="2990" y="336"/>
                    <a:pt x="3094" y="265"/>
                    <a:pt x="3209" y="265"/>
                  </a:cubicBezTo>
                  <a:close/>
                  <a:moveTo>
                    <a:pt x="2079" y="2496"/>
                  </a:moveTo>
                  <a:cubicBezTo>
                    <a:pt x="2089" y="2496"/>
                    <a:pt x="2097" y="2497"/>
                    <a:pt x="2106" y="2497"/>
                  </a:cubicBezTo>
                  <a:lnTo>
                    <a:pt x="3654" y="2743"/>
                  </a:lnTo>
                  <a:cubicBezTo>
                    <a:pt x="3758" y="2762"/>
                    <a:pt x="3829" y="2862"/>
                    <a:pt x="3813" y="2965"/>
                  </a:cubicBezTo>
                  <a:lnTo>
                    <a:pt x="3658" y="3948"/>
                  </a:lnTo>
                  <a:lnTo>
                    <a:pt x="1732" y="3642"/>
                  </a:lnTo>
                  <a:lnTo>
                    <a:pt x="1886" y="2661"/>
                  </a:lnTo>
                  <a:cubicBezTo>
                    <a:pt x="1900" y="2565"/>
                    <a:pt x="1985" y="2496"/>
                    <a:pt x="2079" y="2496"/>
                  </a:cubicBezTo>
                  <a:close/>
                  <a:moveTo>
                    <a:pt x="1690" y="3905"/>
                  </a:moveTo>
                  <a:lnTo>
                    <a:pt x="3615" y="4210"/>
                  </a:lnTo>
                  <a:lnTo>
                    <a:pt x="2404" y="11824"/>
                  </a:lnTo>
                  <a:lnTo>
                    <a:pt x="479" y="11518"/>
                  </a:lnTo>
                  <a:lnTo>
                    <a:pt x="1690" y="3905"/>
                  </a:lnTo>
                  <a:close/>
                  <a:moveTo>
                    <a:pt x="436" y="11780"/>
                  </a:moveTo>
                  <a:lnTo>
                    <a:pt x="2362" y="12086"/>
                  </a:lnTo>
                  <a:lnTo>
                    <a:pt x="2207" y="13068"/>
                  </a:lnTo>
                  <a:cubicBezTo>
                    <a:pt x="2198" y="13121"/>
                    <a:pt x="2170" y="13165"/>
                    <a:pt x="2128" y="13196"/>
                  </a:cubicBezTo>
                  <a:cubicBezTo>
                    <a:pt x="2094" y="13221"/>
                    <a:pt x="2054" y="13233"/>
                    <a:pt x="2013" y="13233"/>
                  </a:cubicBezTo>
                  <a:cubicBezTo>
                    <a:pt x="2003" y="13233"/>
                    <a:pt x="1993" y="13233"/>
                    <a:pt x="1983" y="13231"/>
                  </a:cubicBezTo>
                  <a:lnTo>
                    <a:pt x="443" y="12986"/>
                  </a:lnTo>
                  <a:cubicBezTo>
                    <a:pt x="392" y="12978"/>
                    <a:pt x="346" y="12950"/>
                    <a:pt x="315" y="12908"/>
                  </a:cubicBezTo>
                  <a:cubicBezTo>
                    <a:pt x="285" y="12865"/>
                    <a:pt x="272" y="12815"/>
                    <a:pt x="281" y="12763"/>
                  </a:cubicBezTo>
                  <a:lnTo>
                    <a:pt x="436" y="11780"/>
                  </a:lnTo>
                  <a:close/>
                  <a:moveTo>
                    <a:pt x="3207" y="1"/>
                  </a:moveTo>
                  <a:cubicBezTo>
                    <a:pt x="2983" y="1"/>
                    <a:pt x="2779" y="141"/>
                    <a:pt x="2703" y="358"/>
                  </a:cubicBezTo>
                  <a:lnTo>
                    <a:pt x="2033" y="2237"/>
                  </a:lnTo>
                  <a:cubicBezTo>
                    <a:pt x="1831" y="2258"/>
                    <a:pt x="1659" y="2411"/>
                    <a:pt x="1625" y="2620"/>
                  </a:cubicBezTo>
                  <a:lnTo>
                    <a:pt x="1448" y="3732"/>
                  </a:lnTo>
                  <a:lnTo>
                    <a:pt x="559" y="9329"/>
                  </a:lnTo>
                  <a:lnTo>
                    <a:pt x="20" y="12722"/>
                  </a:lnTo>
                  <a:cubicBezTo>
                    <a:pt x="0" y="12843"/>
                    <a:pt x="29" y="12965"/>
                    <a:pt x="102" y="13063"/>
                  </a:cubicBezTo>
                  <a:cubicBezTo>
                    <a:pt x="174" y="13163"/>
                    <a:pt x="281" y="13228"/>
                    <a:pt x="401" y="13247"/>
                  </a:cubicBezTo>
                  <a:lnTo>
                    <a:pt x="1942" y="13492"/>
                  </a:lnTo>
                  <a:cubicBezTo>
                    <a:pt x="1965" y="13496"/>
                    <a:pt x="1991" y="13497"/>
                    <a:pt x="2015" y="13497"/>
                  </a:cubicBezTo>
                  <a:cubicBezTo>
                    <a:pt x="2111" y="13497"/>
                    <a:pt x="2203" y="13466"/>
                    <a:pt x="2283" y="13409"/>
                  </a:cubicBezTo>
                  <a:cubicBezTo>
                    <a:pt x="2383" y="13338"/>
                    <a:pt x="2448" y="13231"/>
                    <a:pt x="2467" y="13110"/>
                  </a:cubicBezTo>
                  <a:lnTo>
                    <a:pt x="2644" y="11997"/>
                  </a:lnTo>
                  <a:lnTo>
                    <a:pt x="3271" y="8058"/>
                  </a:lnTo>
                  <a:lnTo>
                    <a:pt x="4074" y="3008"/>
                  </a:lnTo>
                  <a:cubicBezTo>
                    <a:pt x="4106" y="2800"/>
                    <a:pt x="3990" y="2601"/>
                    <a:pt x="3804" y="2518"/>
                  </a:cubicBezTo>
                  <a:lnTo>
                    <a:pt x="3749" y="524"/>
                  </a:lnTo>
                  <a:cubicBezTo>
                    <a:pt x="3743" y="266"/>
                    <a:pt x="3552" y="49"/>
                    <a:pt x="3293" y="8"/>
                  </a:cubicBezTo>
                  <a:cubicBezTo>
                    <a:pt x="3264" y="3"/>
                    <a:pt x="3235" y="1"/>
                    <a:pt x="320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01229" y="293348"/>
            <a:ext cx="950913" cy="1231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05" name="Google Shape;2478;p38"/>
          <p:cNvGrpSpPr/>
          <p:nvPr/>
        </p:nvGrpSpPr>
        <p:grpSpPr>
          <a:xfrm flipH="1">
            <a:off x="689304" y="594801"/>
            <a:ext cx="1169052" cy="1140072"/>
            <a:chOff x="6900658" y="3614371"/>
            <a:chExt cx="817707" cy="914412"/>
          </a:xfrm>
        </p:grpSpPr>
        <p:sp>
          <p:nvSpPr>
            <p:cNvPr id="106" name="Google Shape;2479;p38"/>
            <p:cNvSpPr/>
            <p:nvPr/>
          </p:nvSpPr>
          <p:spPr>
            <a:xfrm>
              <a:off x="6909743" y="3618683"/>
              <a:ext cx="804048" cy="905722"/>
            </a:xfrm>
            <a:custGeom>
              <a:avLst/>
              <a:gdLst/>
              <a:ahLst/>
              <a:cxnLst/>
              <a:rect l="l" t="t" r="r" b="b"/>
              <a:pathLst>
                <a:path w="24428" h="27517" extrusionOk="0">
                  <a:moveTo>
                    <a:pt x="13099" y="0"/>
                  </a:moveTo>
                  <a:cubicBezTo>
                    <a:pt x="12593" y="0"/>
                    <a:pt x="12130" y="258"/>
                    <a:pt x="11863" y="686"/>
                  </a:cubicBezTo>
                  <a:lnTo>
                    <a:pt x="352" y="19175"/>
                  </a:lnTo>
                  <a:cubicBezTo>
                    <a:pt x="0" y="19743"/>
                    <a:pt x="74" y="20471"/>
                    <a:pt x="533" y="20947"/>
                  </a:cubicBezTo>
                  <a:cubicBezTo>
                    <a:pt x="1940" y="22406"/>
                    <a:pt x="3523" y="23696"/>
                    <a:pt x="5241" y="24777"/>
                  </a:cubicBezTo>
                  <a:cubicBezTo>
                    <a:pt x="7029" y="25905"/>
                    <a:pt x="8955" y="26803"/>
                    <a:pt x="10966" y="27446"/>
                  </a:cubicBezTo>
                  <a:cubicBezTo>
                    <a:pt x="11111" y="27493"/>
                    <a:pt x="11262" y="27517"/>
                    <a:pt x="11413" y="27517"/>
                  </a:cubicBezTo>
                  <a:cubicBezTo>
                    <a:pt x="11919" y="27517"/>
                    <a:pt x="12381" y="27260"/>
                    <a:pt x="12647" y="26830"/>
                  </a:cubicBezTo>
                  <a:lnTo>
                    <a:pt x="24158" y="8342"/>
                  </a:lnTo>
                  <a:cubicBezTo>
                    <a:pt x="24364" y="8012"/>
                    <a:pt x="24428" y="7622"/>
                    <a:pt x="24340" y="7243"/>
                  </a:cubicBezTo>
                  <a:cubicBezTo>
                    <a:pt x="24252" y="6865"/>
                    <a:pt x="24021" y="6542"/>
                    <a:pt x="23692" y="6338"/>
                  </a:cubicBezTo>
                  <a:lnTo>
                    <a:pt x="13866" y="220"/>
                  </a:lnTo>
                  <a:cubicBezTo>
                    <a:pt x="13635" y="77"/>
                    <a:pt x="13370" y="0"/>
                    <a:pt x="1309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480;p38"/>
            <p:cNvSpPr/>
            <p:nvPr/>
          </p:nvSpPr>
          <p:spPr>
            <a:xfrm>
              <a:off x="7356497" y="3654988"/>
              <a:ext cx="200321" cy="125274"/>
            </a:xfrm>
            <a:custGeom>
              <a:avLst/>
              <a:gdLst/>
              <a:ahLst/>
              <a:cxnLst/>
              <a:rect l="l" t="t" r="r" b="b"/>
              <a:pathLst>
                <a:path w="6086" h="3806" extrusionOk="0">
                  <a:moveTo>
                    <a:pt x="111" y="1"/>
                  </a:moveTo>
                  <a:cubicBezTo>
                    <a:pt x="84" y="1"/>
                    <a:pt x="61" y="8"/>
                    <a:pt x="46" y="22"/>
                  </a:cubicBezTo>
                  <a:cubicBezTo>
                    <a:pt x="1" y="60"/>
                    <a:pt x="36" y="146"/>
                    <a:pt x="123" y="212"/>
                  </a:cubicBezTo>
                  <a:cubicBezTo>
                    <a:pt x="1526" y="1260"/>
                    <a:pt x="4187" y="2931"/>
                    <a:pt x="5822" y="3768"/>
                  </a:cubicBezTo>
                  <a:cubicBezTo>
                    <a:pt x="5873" y="3794"/>
                    <a:pt x="5917" y="3805"/>
                    <a:pt x="5952" y="3805"/>
                  </a:cubicBezTo>
                  <a:cubicBezTo>
                    <a:pt x="6065" y="3805"/>
                    <a:pt x="6085" y="3689"/>
                    <a:pt x="5939" y="3581"/>
                  </a:cubicBezTo>
                  <a:cubicBezTo>
                    <a:pt x="4458" y="2478"/>
                    <a:pt x="1785" y="827"/>
                    <a:pt x="233" y="35"/>
                  </a:cubicBezTo>
                  <a:cubicBezTo>
                    <a:pt x="190" y="13"/>
                    <a:pt x="147" y="1"/>
                    <a:pt x="111" y="1"/>
                  </a:cubicBezTo>
                  <a:close/>
                </a:path>
              </a:pathLst>
            </a:custGeom>
            <a:solidFill>
              <a:srgbClr val="FFFFFF">
                <a:alpha val="26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481;p38"/>
            <p:cNvSpPr/>
            <p:nvPr/>
          </p:nvSpPr>
          <p:spPr>
            <a:xfrm>
              <a:off x="7150713" y="4317598"/>
              <a:ext cx="92689" cy="83538"/>
            </a:xfrm>
            <a:custGeom>
              <a:avLst/>
              <a:gdLst/>
              <a:ahLst/>
              <a:cxnLst/>
              <a:rect l="l" t="t" r="r" b="b"/>
              <a:pathLst>
                <a:path w="2816" h="2538" extrusionOk="0">
                  <a:moveTo>
                    <a:pt x="931" y="0"/>
                  </a:moveTo>
                  <a:cubicBezTo>
                    <a:pt x="783" y="0"/>
                    <a:pt x="649" y="75"/>
                    <a:pt x="571" y="200"/>
                  </a:cubicBezTo>
                  <a:lnTo>
                    <a:pt x="80" y="990"/>
                  </a:lnTo>
                  <a:cubicBezTo>
                    <a:pt x="20" y="1085"/>
                    <a:pt x="1" y="1198"/>
                    <a:pt x="27" y="1309"/>
                  </a:cubicBezTo>
                  <a:cubicBezTo>
                    <a:pt x="52" y="1419"/>
                    <a:pt x="118" y="1512"/>
                    <a:pt x="214" y="1573"/>
                  </a:cubicBezTo>
                  <a:lnTo>
                    <a:pt x="1662" y="2474"/>
                  </a:lnTo>
                  <a:cubicBezTo>
                    <a:pt x="1730" y="2515"/>
                    <a:pt x="1808" y="2538"/>
                    <a:pt x="1885" y="2538"/>
                  </a:cubicBezTo>
                  <a:cubicBezTo>
                    <a:pt x="2032" y="2538"/>
                    <a:pt x="2166" y="2463"/>
                    <a:pt x="2245" y="2339"/>
                  </a:cubicBezTo>
                  <a:lnTo>
                    <a:pt x="2736" y="1548"/>
                  </a:lnTo>
                  <a:cubicBezTo>
                    <a:pt x="2797" y="1452"/>
                    <a:pt x="2815" y="1340"/>
                    <a:pt x="2790" y="1229"/>
                  </a:cubicBezTo>
                  <a:cubicBezTo>
                    <a:pt x="2765" y="1118"/>
                    <a:pt x="2698" y="1026"/>
                    <a:pt x="2602" y="966"/>
                  </a:cubicBezTo>
                  <a:lnTo>
                    <a:pt x="1154" y="64"/>
                  </a:lnTo>
                  <a:cubicBezTo>
                    <a:pt x="1086" y="23"/>
                    <a:pt x="1010" y="0"/>
                    <a:pt x="93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482;p38"/>
            <p:cNvSpPr/>
            <p:nvPr/>
          </p:nvSpPr>
          <p:spPr>
            <a:xfrm>
              <a:off x="7241624" y="4374179"/>
              <a:ext cx="92689" cy="83538"/>
            </a:xfrm>
            <a:custGeom>
              <a:avLst/>
              <a:gdLst/>
              <a:ahLst/>
              <a:cxnLst/>
              <a:rect l="l" t="t" r="r" b="b"/>
              <a:pathLst>
                <a:path w="2816" h="2538" extrusionOk="0">
                  <a:moveTo>
                    <a:pt x="931" y="0"/>
                  </a:moveTo>
                  <a:cubicBezTo>
                    <a:pt x="783" y="0"/>
                    <a:pt x="649" y="75"/>
                    <a:pt x="572" y="200"/>
                  </a:cubicBezTo>
                  <a:lnTo>
                    <a:pt x="80" y="990"/>
                  </a:lnTo>
                  <a:cubicBezTo>
                    <a:pt x="20" y="1086"/>
                    <a:pt x="1" y="1200"/>
                    <a:pt x="26" y="1309"/>
                  </a:cubicBezTo>
                  <a:cubicBezTo>
                    <a:pt x="52" y="1420"/>
                    <a:pt x="118" y="1513"/>
                    <a:pt x="214" y="1573"/>
                  </a:cubicBezTo>
                  <a:lnTo>
                    <a:pt x="1663" y="2474"/>
                  </a:lnTo>
                  <a:cubicBezTo>
                    <a:pt x="1730" y="2516"/>
                    <a:pt x="1807" y="2538"/>
                    <a:pt x="1886" y="2538"/>
                  </a:cubicBezTo>
                  <a:cubicBezTo>
                    <a:pt x="2033" y="2538"/>
                    <a:pt x="2166" y="2463"/>
                    <a:pt x="2245" y="2339"/>
                  </a:cubicBezTo>
                  <a:lnTo>
                    <a:pt x="2737" y="1549"/>
                  </a:lnTo>
                  <a:cubicBezTo>
                    <a:pt x="2797" y="1453"/>
                    <a:pt x="2815" y="1340"/>
                    <a:pt x="2791" y="1229"/>
                  </a:cubicBezTo>
                  <a:cubicBezTo>
                    <a:pt x="2765" y="1120"/>
                    <a:pt x="2698" y="1026"/>
                    <a:pt x="2602" y="967"/>
                  </a:cubicBezTo>
                  <a:lnTo>
                    <a:pt x="1154" y="64"/>
                  </a:lnTo>
                  <a:cubicBezTo>
                    <a:pt x="1086" y="24"/>
                    <a:pt x="1010" y="0"/>
                    <a:pt x="93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483;p38"/>
            <p:cNvSpPr/>
            <p:nvPr/>
          </p:nvSpPr>
          <p:spPr>
            <a:xfrm>
              <a:off x="7281319" y="4310587"/>
              <a:ext cx="92623" cy="83505"/>
            </a:xfrm>
            <a:custGeom>
              <a:avLst/>
              <a:gdLst/>
              <a:ahLst/>
              <a:cxnLst/>
              <a:rect l="l" t="t" r="r" b="b"/>
              <a:pathLst>
                <a:path w="2814" h="2537" extrusionOk="0">
                  <a:moveTo>
                    <a:pt x="930" y="0"/>
                  </a:moveTo>
                  <a:cubicBezTo>
                    <a:pt x="782" y="0"/>
                    <a:pt x="648" y="75"/>
                    <a:pt x="571" y="200"/>
                  </a:cubicBezTo>
                  <a:lnTo>
                    <a:pt x="79" y="990"/>
                  </a:lnTo>
                  <a:cubicBezTo>
                    <a:pt x="18" y="1086"/>
                    <a:pt x="0" y="1198"/>
                    <a:pt x="26" y="1309"/>
                  </a:cubicBezTo>
                  <a:cubicBezTo>
                    <a:pt x="50" y="1419"/>
                    <a:pt x="117" y="1511"/>
                    <a:pt x="213" y="1571"/>
                  </a:cubicBezTo>
                  <a:lnTo>
                    <a:pt x="1661" y="2473"/>
                  </a:lnTo>
                  <a:cubicBezTo>
                    <a:pt x="1729" y="2513"/>
                    <a:pt x="1806" y="2537"/>
                    <a:pt x="1885" y="2537"/>
                  </a:cubicBezTo>
                  <a:cubicBezTo>
                    <a:pt x="2031" y="2537"/>
                    <a:pt x="2165" y="2462"/>
                    <a:pt x="2242" y="2338"/>
                  </a:cubicBezTo>
                  <a:lnTo>
                    <a:pt x="2735" y="1548"/>
                  </a:lnTo>
                  <a:cubicBezTo>
                    <a:pt x="2794" y="1453"/>
                    <a:pt x="2813" y="1340"/>
                    <a:pt x="2788" y="1229"/>
                  </a:cubicBezTo>
                  <a:cubicBezTo>
                    <a:pt x="2762" y="1119"/>
                    <a:pt x="2696" y="1026"/>
                    <a:pt x="2601" y="966"/>
                  </a:cubicBezTo>
                  <a:lnTo>
                    <a:pt x="1154" y="64"/>
                  </a:lnTo>
                  <a:cubicBezTo>
                    <a:pt x="1086" y="23"/>
                    <a:pt x="1008" y="0"/>
                    <a:pt x="93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" name="Google Shape;2484;p38"/>
            <p:cNvSpPr/>
            <p:nvPr/>
          </p:nvSpPr>
          <p:spPr>
            <a:xfrm>
              <a:off x="7320916" y="4246864"/>
              <a:ext cx="94170" cy="83538"/>
            </a:xfrm>
            <a:custGeom>
              <a:avLst/>
              <a:gdLst/>
              <a:ahLst/>
              <a:cxnLst/>
              <a:rect l="l" t="t" r="r" b="b"/>
              <a:pathLst>
                <a:path w="2861" h="2538" extrusionOk="0">
                  <a:moveTo>
                    <a:pt x="931" y="0"/>
                  </a:moveTo>
                  <a:cubicBezTo>
                    <a:pt x="783" y="0"/>
                    <a:pt x="649" y="74"/>
                    <a:pt x="571" y="200"/>
                  </a:cubicBezTo>
                  <a:lnTo>
                    <a:pt x="79" y="989"/>
                  </a:lnTo>
                  <a:cubicBezTo>
                    <a:pt x="20" y="1085"/>
                    <a:pt x="1" y="1198"/>
                    <a:pt x="26" y="1309"/>
                  </a:cubicBezTo>
                  <a:cubicBezTo>
                    <a:pt x="52" y="1419"/>
                    <a:pt x="118" y="1512"/>
                    <a:pt x="213" y="1573"/>
                  </a:cubicBezTo>
                  <a:lnTo>
                    <a:pt x="1661" y="2474"/>
                  </a:lnTo>
                  <a:cubicBezTo>
                    <a:pt x="1730" y="2515"/>
                    <a:pt x="1807" y="2537"/>
                    <a:pt x="1885" y="2537"/>
                  </a:cubicBezTo>
                  <a:cubicBezTo>
                    <a:pt x="2033" y="2537"/>
                    <a:pt x="2166" y="2463"/>
                    <a:pt x="2246" y="2336"/>
                  </a:cubicBezTo>
                  <a:lnTo>
                    <a:pt x="2738" y="1547"/>
                  </a:lnTo>
                  <a:cubicBezTo>
                    <a:pt x="2861" y="1350"/>
                    <a:pt x="2800" y="1088"/>
                    <a:pt x="2602" y="966"/>
                  </a:cubicBezTo>
                  <a:lnTo>
                    <a:pt x="1154" y="64"/>
                  </a:lnTo>
                  <a:cubicBezTo>
                    <a:pt x="1086" y="22"/>
                    <a:pt x="1009" y="0"/>
                    <a:pt x="93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485;p38"/>
            <p:cNvSpPr/>
            <p:nvPr/>
          </p:nvSpPr>
          <p:spPr>
            <a:xfrm>
              <a:off x="7360513" y="4183239"/>
              <a:ext cx="94170" cy="83538"/>
            </a:xfrm>
            <a:custGeom>
              <a:avLst/>
              <a:gdLst/>
              <a:ahLst/>
              <a:cxnLst/>
              <a:rect l="l" t="t" r="r" b="b"/>
              <a:pathLst>
                <a:path w="2861" h="2538" extrusionOk="0">
                  <a:moveTo>
                    <a:pt x="931" y="1"/>
                  </a:moveTo>
                  <a:cubicBezTo>
                    <a:pt x="783" y="1"/>
                    <a:pt x="649" y="75"/>
                    <a:pt x="572" y="200"/>
                  </a:cubicBezTo>
                  <a:lnTo>
                    <a:pt x="80" y="990"/>
                  </a:lnTo>
                  <a:cubicBezTo>
                    <a:pt x="20" y="1086"/>
                    <a:pt x="1" y="1199"/>
                    <a:pt x="27" y="1310"/>
                  </a:cubicBezTo>
                  <a:cubicBezTo>
                    <a:pt x="52" y="1418"/>
                    <a:pt x="118" y="1512"/>
                    <a:pt x="214" y="1571"/>
                  </a:cubicBezTo>
                  <a:lnTo>
                    <a:pt x="1663" y="2473"/>
                  </a:lnTo>
                  <a:cubicBezTo>
                    <a:pt x="1730" y="2514"/>
                    <a:pt x="1808" y="2537"/>
                    <a:pt x="1886" y="2537"/>
                  </a:cubicBezTo>
                  <a:cubicBezTo>
                    <a:pt x="2033" y="2537"/>
                    <a:pt x="2168" y="2463"/>
                    <a:pt x="2246" y="2337"/>
                  </a:cubicBezTo>
                  <a:lnTo>
                    <a:pt x="2738" y="1548"/>
                  </a:lnTo>
                  <a:cubicBezTo>
                    <a:pt x="2861" y="1351"/>
                    <a:pt x="2799" y="1089"/>
                    <a:pt x="2602" y="966"/>
                  </a:cubicBezTo>
                  <a:lnTo>
                    <a:pt x="1154" y="65"/>
                  </a:lnTo>
                  <a:cubicBezTo>
                    <a:pt x="1086" y="23"/>
                    <a:pt x="1010" y="1"/>
                    <a:pt x="93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486;p38"/>
            <p:cNvSpPr/>
            <p:nvPr/>
          </p:nvSpPr>
          <p:spPr>
            <a:xfrm>
              <a:off x="7217991" y="3685336"/>
              <a:ext cx="437045" cy="376153"/>
            </a:xfrm>
            <a:custGeom>
              <a:avLst/>
              <a:gdLst/>
              <a:ahLst/>
              <a:cxnLst/>
              <a:rect l="l" t="t" r="r" b="b"/>
              <a:pathLst>
                <a:path w="13278" h="11428" extrusionOk="0">
                  <a:moveTo>
                    <a:pt x="3566" y="0"/>
                  </a:moveTo>
                  <a:cubicBezTo>
                    <a:pt x="3355" y="0"/>
                    <a:pt x="3149" y="106"/>
                    <a:pt x="3030" y="298"/>
                  </a:cubicBezTo>
                  <a:lnTo>
                    <a:pt x="186" y="4865"/>
                  </a:lnTo>
                  <a:cubicBezTo>
                    <a:pt x="1" y="5160"/>
                    <a:pt x="91" y="5549"/>
                    <a:pt x="388" y="5734"/>
                  </a:cubicBezTo>
                  <a:lnTo>
                    <a:pt x="9379" y="11332"/>
                  </a:lnTo>
                  <a:cubicBezTo>
                    <a:pt x="9483" y="11397"/>
                    <a:pt x="9599" y="11428"/>
                    <a:pt x="9713" y="11428"/>
                  </a:cubicBezTo>
                  <a:cubicBezTo>
                    <a:pt x="9924" y="11428"/>
                    <a:pt x="10129" y="11322"/>
                    <a:pt x="10250" y="11130"/>
                  </a:cubicBezTo>
                  <a:lnTo>
                    <a:pt x="13092" y="6563"/>
                  </a:lnTo>
                  <a:cubicBezTo>
                    <a:pt x="13278" y="6266"/>
                    <a:pt x="13186" y="5878"/>
                    <a:pt x="12890" y="5693"/>
                  </a:cubicBezTo>
                  <a:lnTo>
                    <a:pt x="3899" y="96"/>
                  </a:lnTo>
                  <a:cubicBezTo>
                    <a:pt x="3795" y="31"/>
                    <a:pt x="3680" y="0"/>
                    <a:pt x="356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" name="Google Shape;2487;p38"/>
            <p:cNvSpPr/>
            <p:nvPr/>
          </p:nvSpPr>
          <p:spPr>
            <a:xfrm>
              <a:off x="6967377" y="4204404"/>
              <a:ext cx="94071" cy="83472"/>
            </a:xfrm>
            <a:custGeom>
              <a:avLst/>
              <a:gdLst/>
              <a:ahLst/>
              <a:cxnLst/>
              <a:rect l="l" t="t" r="r" b="b"/>
              <a:pathLst>
                <a:path w="2858" h="2536" extrusionOk="0">
                  <a:moveTo>
                    <a:pt x="974" y="1"/>
                  </a:moveTo>
                  <a:cubicBezTo>
                    <a:pt x="826" y="1"/>
                    <a:pt x="692" y="75"/>
                    <a:pt x="614" y="199"/>
                  </a:cubicBezTo>
                  <a:lnTo>
                    <a:pt x="123" y="990"/>
                  </a:lnTo>
                  <a:cubicBezTo>
                    <a:pt x="0" y="1187"/>
                    <a:pt x="61" y="1447"/>
                    <a:pt x="258" y="1571"/>
                  </a:cubicBezTo>
                  <a:lnTo>
                    <a:pt x="1707" y="2472"/>
                  </a:lnTo>
                  <a:cubicBezTo>
                    <a:pt x="1774" y="2514"/>
                    <a:pt x="1851" y="2536"/>
                    <a:pt x="1930" y="2536"/>
                  </a:cubicBezTo>
                  <a:cubicBezTo>
                    <a:pt x="2077" y="2536"/>
                    <a:pt x="2212" y="2461"/>
                    <a:pt x="2288" y="2338"/>
                  </a:cubicBezTo>
                  <a:lnTo>
                    <a:pt x="2779" y="1549"/>
                  </a:lnTo>
                  <a:cubicBezTo>
                    <a:pt x="2840" y="1453"/>
                    <a:pt x="2858" y="1339"/>
                    <a:pt x="2832" y="1229"/>
                  </a:cubicBezTo>
                  <a:cubicBezTo>
                    <a:pt x="2808" y="1119"/>
                    <a:pt x="2741" y="1025"/>
                    <a:pt x="2645" y="966"/>
                  </a:cubicBezTo>
                  <a:lnTo>
                    <a:pt x="1197" y="64"/>
                  </a:lnTo>
                  <a:cubicBezTo>
                    <a:pt x="1129" y="23"/>
                    <a:pt x="1052" y="1"/>
                    <a:pt x="97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" name="Google Shape;2488;p38"/>
            <p:cNvSpPr/>
            <p:nvPr/>
          </p:nvSpPr>
          <p:spPr>
            <a:xfrm>
              <a:off x="7007006" y="4140746"/>
              <a:ext cx="94137" cy="83505"/>
            </a:xfrm>
            <a:custGeom>
              <a:avLst/>
              <a:gdLst/>
              <a:ahLst/>
              <a:cxnLst/>
              <a:rect l="l" t="t" r="r" b="b"/>
              <a:pathLst>
                <a:path w="2860" h="2537" extrusionOk="0">
                  <a:moveTo>
                    <a:pt x="974" y="0"/>
                  </a:moveTo>
                  <a:cubicBezTo>
                    <a:pt x="827" y="0"/>
                    <a:pt x="692" y="75"/>
                    <a:pt x="616" y="200"/>
                  </a:cubicBezTo>
                  <a:lnTo>
                    <a:pt x="123" y="990"/>
                  </a:lnTo>
                  <a:cubicBezTo>
                    <a:pt x="1" y="1187"/>
                    <a:pt x="61" y="1448"/>
                    <a:pt x="259" y="1571"/>
                  </a:cubicBezTo>
                  <a:lnTo>
                    <a:pt x="1707" y="2473"/>
                  </a:lnTo>
                  <a:cubicBezTo>
                    <a:pt x="1775" y="2513"/>
                    <a:pt x="1852" y="2537"/>
                    <a:pt x="1931" y="2537"/>
                  </a:cubicBezTo>
                  <a:cubicBezTo>
                    <a:pt x="2077" y="2537"/>
                    <a:pt x="2211" y="2462"/>
                    <a:pt x="2288" y="2338"/>
                  </a:cubicBezTo>
                  <a:lnTo>
                    <a:pt x="2781" y="1548"/>
                  </a:lnTo>
                  <a:cubicBezTo>
                    <a:pt x="2840" y="1453"/>
                    <a:pt x="2859" y="1340"/>
                    <a:pt x="2834" y="1229"/>
                  </a:cubicBezTo>
                  <a:cubicBezTo>
                    <a:pt x="2808" y="1118"/>
                    <a:pt x="2742" y="1026"/>
                    <a:pt x="2647" y="966"/>
                  </a:cubicBezTo>
                  <a:lnTo>
                    <a:pt x="1198" y="64"/>
                  </a:lnTo>
                  <a:cubicBezTo>
                    <a:pt x="1130" y="23"/>
                    <a:pt x="1053" y="0"/>
                    <a:pt x="97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489;p38"/>
            <p:cNvSpPr/>
            <p:nvPr/>
          </p:nvSpPr>
          <p:spPr>
            <a:xfrm>
              <a:off x="7048150" y="4076990"/>
              <a:ext cx="92656" cy="83571"/>
            </a:xfrm>
            <a:custGeom>
              <a:avLst/>
              <a:gdLst/>
              <a:ahLst/>
              <a:cxnLst/>
              <a:rect l="l" t="t" r="r" b="b"/>
              <a:pathLst>
                <a:path w="2815" h="2539" extrusionOk="0">
                  <a:moveTo>
                    <a:pt x="931" y="1"/>
                  </a:moveTo>
                  <a:cubicBezTo>
                    <a:pt x="783" y="1"/>
                    <a:pt x="649" y="75"/>
                    <a:pt x="572" y="201"/>
                  </a:cubicBezTo>
                  <a:lnTo>
                    <a:pt x="79" y="990"/>
                  </a:lnTo>
                  <a:cubicBezTo>
                    <a:pt x="20" y="1086"/>
                    <a:pt x="1" y="1199"/>
                    <a:pt x="26" y="1310"/>
                  </a:cubicBezTo>
                  <a:cubicBezTo>
                    <a:pt x="52" y="1420"/>
                    <a:pt x="118" y="1513"/>
                    <a:pt x="214" y="1573"/>
                  </a:cubicBezTo>
                  <a:lnTo>
                    <a:pt x="1660" y="2475"/>
                  </a:lnTo>
                  <a:cubicBezTo>
                    <a:pt x="1729" y="2516"/>
                    <a:pt x="1806" y="2538"/>
                    <a:pt x="1884" y="2538"/>
                  </a:cubicBezTo>
                  <a:cubicBezTo>
                    <a:pt x="2032" y="2538"/>
                    <a:pt x="2166" y="2465"/>
                    <a:pt x="2245" y="2339"/>
                  </a:cubicBezTo>
                  <a:lnTo>
                    <a:pt x="2737" y="1549"/>
                  </a:lnTo>
                  <a:cubicBezTo>
                    <a:pt x="2797" y="1453"/>
                    <a:pt x="2815" y="1340"/>
                    <a:pt x="2790" y="1230"/>
                  </a:cubicBezTo>
                  <a:cubicBezTo>
                    <a:pt x="2765" y="1119"/>
                    <a:pt x="2698" y="1027"/>
                    <a:pt x="2602" y="967"/>
                  </a:cubicBezTo>
                  <a:lnTo>
                    <a:pt x="1154" y="65"/>
                  </a:lnTo>
                  <a:cubicBezTo>
                    <a:pt x="1086" y="23"/>
                    <a:pt x="1009" y="1"/>
                    <a:pt x="93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" name="Google Shape;2490;p38"/>
            <p:cNvSpPr/>
            <p:nvPr/>
          </p:nvSpPr>
          <p:spPr>
            <a:xfrm>
              <a:off x="7087812" y="4013366"/>
              <a:ext cx="92656" cy="83571"/>
            </a:xfrm>
            <a:custGeom>
              <a:avLst/>
              <a:gdLst/>
              <a:ahLst/>
              <a:cxnLst/>
              <a:rect l="l" t="t" r="r" b="b"/>
              <a:pathLst>
                <a:path w="2815" h="2539" extrusionOk="0">
                  <a:moveTo>
                    <a:pt x="929" y="1"/>
                  </a:moveTo>
                  <a:cubicBezTo>
                    <a:pt x="782" y="1"/>
                    <a:pt x="647" y="75"/>
                    <a:pt x="570" y="200"/>
                  </a:cubicBezTo>
                  <a:lnTo>
                    <a:pt x="78" y="990"/>
                  </a:lnTo>
                  <a:cubicBezTo>
                    <a:pt x="18" y="1086"/>
                    <a:pt x="0" y="1199"/>
                    <a:pt x="25" y="1309"/>
                  </a:cubicBezTo>
                  <a:cubicBezTo>
                    <a:pt x="50" y="1419"/>
                    <a:pt x="117" y="1513"/>
                    <a:pt x="213" y="1572"/>
                  </a:cubicBezTo>
                  <a:lnTo>
                    <a:pt x="1661" y="2474"/>
                  </a:lnTo>
                  <a:cubicBezTo>
                    <a:pt x="1728" y="2515"/>
                    <a:pt x="1806" y="2538"/>
                    <a:pt x="1884" y="2538"/>
                  </a:cubicBezTo>
                  <a:cubicBezTo>
                    <a:pt x="2030" y="2538"/>
                    <a:pt x="2165" y="2464"/>
                    <a:pt x="2243" y="2338"/>
                  </a:cubicBezTo>
                  <a:lnTo>
                    <a:pt x="2735" y="1549"/>
                  </a:lnTo>
                  <a:cubicBezTo>
                    <a:pt x="2795" y="1453"/>
                    <a:pt x="2814" y="1339"/>
                    <a:pt x="2789" y="1230"/>
                  </a:cubicBezTo>
                  <a:cubicBezTo>
                    <a:pt x="2763" y="1119"/>
                    <a:pt x="2697" y="1025"/>
                    <a:pt x="2601" y="966"/>
                  </a:cubicBezTo>
                  <a:lnTo>
                    <a:pt x="1152" y="65"/>
                  </a:lnTo>
                  <a:cubicBezTo>
                    <a:pt x="1085" y="23"/>
                    <a:pt x="1008" y="1"/>
                    <a:pt x="92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" name="Google Shape;2491;p38"/>
            <p:cNvSpPr/>
            <p:nvPr/>
          </p:nvSpPr>
          <p:spPr>
            <a:xfrm>
              <a:off x="7127409" y="3949741"/>
              <a:ext cx="94137" cy="83538"/>
            </a:xfrm>
            <a:custGeom>
              <a:avLst/>
              <a:gdLst/>
              <a:ahLst/>
              <a:cxnLst/>
              <a:rect l="l" t="t" r="r" b="b"/>
              <a:pathLst>
                <a:path w="2860" h="2538" extrusionOk="0">
                  <a:moveTo>
                    <a:pt x="931" y="1"/>
                  </a:moveTo>
                  <a:cubicBezTo>
                    <a:pt x="783" y="1"/>
                    <a:pt x="649" y="75"/>
                    <a:pt x="572" y="201"/>
                  </a:cubicBezTo>
                  <a:lnTo>
                    <a:pt x="80" y="990"/>
                  </a:lnTo>
                  <a:cubicBezTo>
                    <a:pt x="45" y="1045"/>
                    <a:pt x="25" y="1104"/>
                    <a:pt x="18" y="1166"/>
                  </a:cubicBezTo>
                  <a:cubicBezTo>
                    <a:pt x="0" y="1327"/>
                    <a:pt x="77" y="1487"/>
                    <a:pt x="214" y="1572"/>
                  </a:cubicBezTo>
                  <a:lnTo>
                    <a:pt x="1662" y="2473"/>
                  </a:lnTo>
                  <a:cubicBezTo>
                    <a:pt x="1729" y="2515"/>
                    <a:pt x="1806" y="2537"/>
                    <a:pt x="1885" y="2537"/>
                  </a:cubicBezTo>
                  <a:cubicBezTo>
                    <a:pt x="2031" y="2537"/>
                    <a:pt x="2165" y="2463"/>
                    <a:pt x="2245" y="2338"/>
                  </a:cubicBezTo>
                  <a:lnTo>
                    <a:pt x="2737" y="1548"/>
                  </a:lnTo>
                  <a:cubicBezTo>
                    <a:pt x="2859" y="1350"/>
                    <a:pt x="2799" y="1089"/>
                    <a:pt x="2602" y="967"/>
                  </a:cubicBezTo>
                  <a:lnTo>
                    <a:pt x="1154" y="64"/>
                  </a:lnTo>
                  <a:cubicBezTo>
                    <a:pt x="1087" y="24"/>
                    <a:pt x="1009" y="1"/>
                    <a:pt x="93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" name="Google Shape;2492;p38"/>
            <p:cNvSpPr/>
            <p:nvPr/>
          </p:nvSpPr>
          <p:spPr>
            <a:xfrm>
              <a:off x="7058321" y="4261017"/>
              <a:ext cx="95585" cy="83538"/>
            </a:xfrm>
            <a:custGeom>
              <a:avLst/>
              <a:gdLst/>
              <a:ahLst/>
              <a:cxnLst/>
              <a:rect l="l" t="t" r="r" b="b"/>
              <a:pathLst>
                <a:path w="2904" h="2538" extrusionOk="0">
                  <a:moveTo>
                    <a:pt x="974" y="1"/>
                  </a:moveTo>
                  <a:cubicBezTo>
                    <a:pt x="827" y="1"/>
                    <a:pt x="692" y="75"/>
                    <a:pt x="615" y="201"/>
                  </a:cubicBezTo>
                  <a:lnTo>
                    <a:pt x="123" y="990"/>
                  </a:lnTo>
                  <a:cubicBezTo>
                    <a:pt x="0" y="1187"/>
                    <a:pt x="61" y="1449"/>
                    <a:pt x="259" y="1571"/>
                  </a:cubicBezTo>
                  <a:lnTo>
                    <a:pt x="1707" y="2473"/>
                  </a:lnTo>
                  <a:cubicBezTo>
                    <a:pt x="1775" y="2515"/>
                    <a:pt x="1851" y="2537"/>
                    <a:pt x="1930" y="2537"/>
                  </a:cubicBezTo>
                  <a:cubicBezTo>
                    <a:pt x="2077" y="2537"/>
                    <a:pt x="2211" y="2462"/>
                    <a:pt x="2290" y="2337"/>
                  </a:cubicBezTo>
                  <a:lnTo>
                    <a:pt x="2781" y="1548"/>
                  </a:lnTo>
                  <a:cubicBezTo>
                    <a:pt x="2904" y="1351"/>
                    <a:pt x="2844" y="1089"/>
                    <a:pt x="2646" y="967"/>
                  </a:cubicBezTo>
                  <a:lnTo>
                    <a:pt x="1197" y="65"/>
                  </a:lnTo>
                  <a:cubicBezTo>
                    <a:pt x="1130" y="23"/>
                    <a:pt x="1052" y="1"/>
                    <a:pt x="97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" name="Google Shape;2493;p38"/>
            <p:cNvSpPr/>
            <p:nvPr/>
          </p:nvSpPr>
          <p:spPr>
            <a:xfrm>
              <a:off x="7099431" y="4197294"/>
              <a:ext cx="94170" cy="83571"/>
            </a:xfrm>
            <a:custGeom>
              <a:avLst/>
              <a:gdLst/>
              <a:ahLst/>
              <a:cxnLst/>
              <a:rect l="l" t="t" r="r" b="b"/>
              <a:pathLst>
                <a:path w="2861" h="2539" extrusionOk="0">
                  <a:moveTo>
                    <a:pt x="930" y="1"/>
                  </a:moveTo>
                  <a:cubicBezTo>
                    <a:pt x="782" y="1"/>
                    <a:pt x="648" y="75"/>
                    <a:pt x="571" y="201"/>
                  </a:cubicBezTo>
                  <a:lnTo>
                    <a:pt x="79" y="990"/>
                  </a:lnTo>
                  <a:cubicBezTo>
                    <a:pt x="19" y="1086"/>
                    <a:pt x="0" y="1199"/>
                    <a:pt x="26" y="1309"/>
                  </a:cubicBezTo>
                  <a:cubicBezTo>
                    <a:pt x="51" y="1420"/>
                    <a:pt x="117" y="1512"/>
                    <a:pt x="213" y="1573"/>
                  </a:cubicBezTo>
                  <a:lnTo>
                    <a:pt x="1661" y="2474"/>
                  </a:lnTo>
                  <a:cubicBezTo>
                    <a:pt x="1729" y="2516"/>
                    <a:pt x="1807" y="2538"/>
                    <a:pt x="1885" y="2538"/>
                  </a:cubicBezTo>
                  <a:cubicBezTo>
                    <a:pt x="2031" y="2538"/>
                    <a:pt x="2165" y="2464"/>
                    <a:pt x="2245" y="2337"/>
                  </a:cubicBezTo>
                  <a:lnTo>
                    <a:pt x="2738" y="1548"/>
                  </a:lnTo>
                  <a:cubicBezTo>
                    <a:pt x="2860" y="1351"/>
                    <a:pt x="2800" y="1090"/>
                    <a:pt x="2602" y="967"/>
                  </a:cubicBezTo>
                  <a:lnTo>
                    <a:pt x="1154" y="64"/>
                  </a:lnTo>
                  <a:cubicBezTo>
                    <a:pt x="1086" y="23"/>
                    <a:pt x="1009" y="1"/>
                    <a:pt x="93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494;p38"/>
            <p:cNvSpPr/>
            <p:nvPr/>
          </p:nvSpPr>
          <p:spPr>
            <a:xfrm>
              <a:off x="7139028" y="4133669"/>
              <a:ext cx="92656" cy="83538"/>
            </a:xfrm>
            <a:custGeom>
              <a:avLst/>
              <a:gdLst/>
              <a:ahLst/>
              <a:cxnLst/>
              <a:rect l="l" t="t" r="r" b="b"/>
              <a:pathLst>
                <a:path w="2815" h="2538" extrusionOk="0">
                  <a:moveTo>
                    <a:pt x="930" y="0"/>
                  </a:moveTo>
                  <a:cubicBezTo>
                    <a:pt x="783" y="0"/>
                    <a:pt x="649" y="75"/>
                    <a:pt x="572" y="199"/>
                  </a:cubicBezTo>
                  <a:lnTo>
                    <a:pt x="79" y="990"/>
                  </a:lnTo>
                  <a:cubicBezTo>
                    <a:pt x="20" y="1086"/>
                    <a:pt x="1" y="1198"/>
                    <a:pt x="26" y="1309"/>
                  </a:cubicBezTo>
                  <a:cubicBezTo>
                    <a:pt x="52" y="1419"/>
                    <a:pt x="118" y="1512"/>
                    <a:pt x="213" y="1572"/>
                  </a:cubicBezTo>
                  <a:lnTo>
                    <a:pt x="1662" y="2474"/>
                  </a:lnTo>
                  <a:cubicBezTo>
                    <a:pt x="1730" y="2514"/>
                    <a:pt x="1807" y="2538"/>
                    <a:pt x="1886" y="2538"/>
                  </a:cubicBezTo>
                  <a:cubicBezTo>
                    <a:pt x="2033" y="2538"/>
                    <a:pt x="2168" y="2463"/>
                    <a:pt x="2244" y="2337"/>
                  </a:cubicBezTo>
                  <a:lnTo>
                    <a:pt x="2737" y="1546"/>
                  </a:lnTo>
                  <a:cubicBezTo>
                    <a:pt x="2797" y="1451"/>
                    <a:pt x="2815" y="1338"/>
                    <a:pt x="2790" y="1227"/>
                  </a:cubicBezTo>
                  <a:cubicBezTo>
                    <a:pt x="2765" y="1119"/>
                    <a:pt x="2698" y="1025"/>
                    <a:pt x="2602" y="965"/>
                  </a:cubicBezTo>
                  <a:lnTo>
                    <a:pt x="1154" y="64"/>
                  </a:lnTo>
                  <a:cubicBezTo>
                    <a:pt x="1086" y="23"/>
                    <a:pt x="1009" y="0"/>
                    <a:pt x="93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" name="Google Shape;2495;p38"/>
            <p:cNvSpPr/>
            <p:nvPr/>
          </p:nvSpPr>
          <p:spPr>
            <a:xfrm>
              <a:off x="7178723" y="4070012"/>
              <a:ext cx="92656" cy="83538"/>
            </a:xfrm>
            <a:custGeom>
              <a:avLst/>
              <a:gdLst/>
              <a:ahLst/>
              <a:cxnLst/>
              <a:rect l="l" t="t" r="r" b="b"/>
              <a:pathLst>
                <a:path w="2815" h="2538" extrusionOk="0">
                  <a:moveTo>
                    <a:pt x="930" y="0"/>
                  </a:moveTo>
                  <a:cubicBezTo>
                    <a:pt x="782" y="0"/>
                    <a:pt x="648" y="75"/>
                    <a:pt x="570" y="200"/>
                  </a:cubicBezTo>
                  <a:lnTo>
                    <a:pt x="79" y="990"/>
                  </a:lnTo>
                  <a:cubicBezTo>
                    <a:pt x="18" y="1085"/>
                    <a:pt x="0" y="1198"/>
                    <a:pt x="26" y="1309"/>
                  </a:cubicBezTo>
                  <a:cubicBezTo>
                    <a:pt x="50" y="1419"/>
                    <a:pt x="117" y="1512"/>
                    <a:pt x="213" y="1573"/>
                  </a:cubicBezTo>
                  <a:lnTo>
                    <a:pt x="1661" y="2474"/>
                  </a:lnTo>
                  <a:cubicBezTo>
                    <a:pt x="1729" y="2515"/>
                    <a:pt x="1806" y="2538"/>
                    <a:pt x="1884" y="2538"/>
                  </a:cubicBezTo>
                  <a:cubicBezTo>
                    <a:pt x="2032" y="2538"/>
                    <a:pt x="2165" y="2462"/>
                    <a:pt x="2244" y="2339"/>
                  </a:cubicBezTo>
                  <a:lnTo>
                    <a:pt x="2735" y="1548"/>
                  </a:lnTo>
                  <a:cubicBezTo>
                    <a:pt x="2795" y="1452"/>
                    <a:pt x="2814" y="1340"/>
                    <a:pt x="2789" y="1229"/>
                  </a:cubicBezTo>
                  <a:cubicBezTo>
                    <a:pt x="2763" y="1118"/>
                    <a:pt x="2697" y="1026"/>
                    <a:pt x="2601" y="966"/>
                  </a:cubicBezTo>
                  <a:lnTo>
                    <a:pt x="1153" y="64"/>
                  </a:lnTo>
                  <a:cubicBezTo>
                    <a:pt x="1085" y="23"/>
                    <a:pt x="1008" y="0"/>
                    <a:pt x="93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" name="Google Shape;2496;p38"/>
            <p:cNvSpPr/>
            <p:nvPr/>
          </p:nvSpPr>
          <p:spPr>
            <a:xfrm>
              <a:off x="7218320" y="4006289"/>
              <a:ext cx="92656" cy="83571"/>
            </a:xfrm>
            <a:custGeom>
              <a:avLst/>
              <a:gdLst/>
              <a:ahLst/>
              <a:cxnLst/>
              <a:rect l="l" t="t" r="r" b="b"/>
              <a:pathLst>
                <a:path w="2815" h="2539" extrusionOk="0">
                  <a:moveTo>
                    <a:pt x="930" y="1"/>
                  </a:moveTo>
                  <a:cubicBezTo>
                    <a:pt x="782" y="1"/>
                    <a:pt x="648" y="75"/>
                    <a:pt x="571" y="201"/>
                  </a:cubicBezTo>
                  <a:lnTo>
                    <a:pt x="79" y="990"/>
                  </a:lnTo>
                  <a:cubicBezTo>
                    <a:pt x="20" y="1086"/>
                    <a:pt x="0" y="1200"/>
                    <a:pt x="26" y="1310"/>
                  </a:cubicBezTo>
                  <a:cubicBezTo>
                    <a:pt x="51" y="1420"/>
                    <a:pt x="117" y="1514"/>
                    <a:pt x="213" y="1573"/>
                  </a:cubicBezTo>
                  <a:lnTo>
                    <a:pt x="1661" y="2475"/>
                  </a:lnTo>
                  <a:cubicBezTo>
                    <a:pt x="1729" y="2516"/>
                    <a:pt x="1807" y="2538"/>
                    <a:pt x="1885" y="2538"/>
                  </a:cubicBezTo>
                  <a:cubicBezTo>
                    <a:pt x="2032" y="2538"/>
                    <a:pt x="2167" y="2464"/>
                    <a:pt x="2244" y="2339"/>
                  </a:cubicBezTo>
                  <a:lnTo>
                    <a:pt x="2736" y="1549"/>
                  </a:lnTo>
                  <a:cubicBezTo>
                    <a:pt x="2796" y="1453"/>
                    <a:pt x="2814" y="1340"/>
                    <a:pt x="2789" y="1230"/>
                  </a:cubicBezTo>
                  <a:cubicBezTo>
                    <a:pt x="2764" y="1120"/>
                    <a:pt x="2697" y="1026"/>
                    <a:pt x="2602" y="967"/>
                  </a:cubicBezTo>
                  <a:lnTo>
                    <a:pt x="1154" y="65"/>
                  </a:lnTo>
                  <a:cubicBezTo>
                    <a:pt x="1086" y="24"/>
                    <a:pt x="1009" y="1"/>
                    <a:pt x="93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" name="Google Shape;2497;p38"/>
            <p:cNvSpPr/>
            <p:nvPr/>
          </p:nvSpPr>
          <p:spPr>
            <a:xfrm>
              <a:off x="7190342" y="4253875"/>
              <a:ext cx="92656" cy="83571"/>
            </a:xfrm>
            <a:custGeom>
              <a:avLst/>
              <a:gdLst/>
              <a:ahLst/>
              <a:cxnLst/>
              <a:rect l="l" t="t" r="r" b="b"/>
              <a:pathLst>
                <a:path w="2815" h="2539" extrusionOk="0">
                  <a:moveTo>
                    <a:pt x="930" y="1"/>
                  </a:moveTo>
                  <a:cubicBezTo>
                    <a:pt x="782" y="1"/>
                    <a:pt x="648" y="75"/>
                    <a:pt x="572" y="201"/>
                  </a:cubicBezTo>
                  <a:lnTo>
                    <a:pt x="79" y="990"/>
                  </a:lnTo>
                  <a:cubicBezTo>
                    <a:pt x="19" y="1086"/>
                    <a:pt x="0" y="1200"/>
                    <a:pt x="26" y="1310"/>
                  </a:cubicBezTo>
                  <a:cubicBezTo>
                    <a:pt x="51" y="1420"/>
                    <a:pt x="117" y="1514"/>
                    <a:pt x="213" y="1573"/>
                  </a:cubicBezTo>
                  <a:lnTo>
                    <a:pt x="1662" y="2475"/>
                  </a:lnTo>
                  <a:cubicBezTo>
                    <a:pt x="1729" y="2516"/>
                    <a:pt x="1807" y="2538"/>
                    <a:pt x="1886" y="2538"/>
                  </a:cubicBezTo>
                  <a:cubicBezTo>
                    <a:pt x="2032" y="2538"/>
                    <a:pt x="2168" y="2466"/>
                    <a:pt x="2244" y="2339"/>
                  </a:cubicBezTo>
                  <a:lnTo>
                    <a:pt x="2737" y="1549"/>
                  </a:lnTo>
                  <a:cubicBezTo>
                    <a:pt x="2796" y="1453"/>
                    <a:pt x="2814" y="1340"/>
                    <a:pt x="2790" y="1230"/>
                  </a:cubicBezTo>
                  <a:cubicBezTo>
                    <a:pt x="2764" y="1120"/>
                    <a:pt x="2697" y="1027"/>
                    <a:pt x="2602" y="967"/>
                  </a:cubicBezTo>
                  <a:lnTo>
                    <a:pt x="1154" y="65"/>
                  </a:lnTo>
                  <a:cubicBezTo>
                    <a:pt x="1085" y="24"/>
                    <a:pt x="1009" y="1"/>
                    <a:pt x="93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" name="Google Shape;2498;p38"/>
            <p:cNvSpPr/>
            <p:nvPr/>
          </p:nvSpPr>
          <p:spPr>
            <a:xfrm>
              <a:off x="7228491" y="4190283"/>
              <a:ext cx="94137" cy="83538"/>
            </a:xfrm>
            <a:custGeom>
              <a:avLst/>
              <a:gdLst/>
              <a:ahLst/>
              <a:cxnLst/>
              <a:rect l="l" t="t" r="r" b="b"/>
              <a:pathLst>
                <a:path w="2860" h="2538" extrusionOk="0">
                  <a:moveTo>
                    <a:pt x="974" y="1"/>
                  </a:moveTo>
                  <a:cubicBezTo>
                    <a:pt x="828" y="1"/>
                    <a:pt x="693" y="75"/>
                    <a:pt x="616" y="201"/>
                  </a:cubicBezTo>
                  <a:lnTo>
                    <a:pt x="123" y="990"/>
                  </a:lnTo>
                  <a:cubicBezTo>
                    <a:pt x="1" y="1187"/>
                    <a:pt x="62" y="1448"/>
                    <a:pt x="259" y="1571"/>
                  </a:cubicBezTo>
                  <a:lnTo>
                    <a:pt x="1708" y="2473"/>
                  </a:lnTo>
                  <a:cubicBezTo>
                    <a:pt x="1776" y="2515"/>
                    <a:pt x="1852" y="2537"/>
                    <a:pt x="1931" y="2537"/>
                  </a:cubicBezTo>
                  <a:cubicBezTo>
                    <a:pt x="2078" y="2537"/>
                    <a:pt x="2212" y="2463"/>
                    <a:pt x="2288" y="2338"/>
                  </a:cubicBezTo>
                  <a:lnTo>
                    <a:pt x="2781" y="1549"/>
                  </a:lnTo>
                  <a:cubicBezTo>
                    <a:pt x="2841" y="1453"/>
                    <a:pt x="2860" y="1340"/>
                    <a:pt x="2834" y="1230"/>
                  </a:cubicBezTo>
                  <a:cubicBezTo>
                    <a:pt x="2809" y="1119"/>
                    <a:pt x="2743" y="1026"/>
                    <a:pt x="2647" y="967"/>
                  </a:cubicBezTo>
                  <a:lnTo>
                    <a:pt x="1198" y="65"/>
                  </a:lnTo>
                  <a:cubicBezTo>
                    <a:pt x="1131" y="23"/>
                    <a:pt x="1053" y="1"/>
                    <a:pt x="97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2499;p38"/>
            <p:cNvSpPr/>
            <p:nvPr/>
          </p:nvSpPr>
          <p:spPr>
            <a:xfrm>
              <a:off x="7268153" y="4126659"/>
              <a:ext cx="95552" cy="83472"/>
            </a:xfrm>
            <a:custGeom>
              <a:avLst/>
              <a:gdLst/>
              <a:ahLst/>
              <a:cxnLst/>
              <a:rect l="l" t="t" r="r" b="b"/>
              <a:pathLst>
                <a:path w="2903" h="2536" extrusionOk="0">
                  <a:moveTo>
                    <a:pt x="974" y="1"/>
                  </a:moveTo>
                  <a:cubicBezTo>
                    <a:pt x="826" y="1"/>
                    <a:pt x="692" y="75"/>
                    <a:pt x="614" y="200"/>
                  </a:cubicBezTo>
                  <a:lnTo>
                    <a:pt x="123" y="990"/>
                  </a:lnTo>
                  <a:cubicBezTo>
                    <a:pt x="0" y="1187"/>
                    <a:pt x="60" y="1449"/>
                    <a:pt x="258" y="1571"/>
                  </a:cubicBezTo>
                  <a:lnTo>
                    <a:pt x="1706" y="2472"/>
                  </a:lnTo>
                  <a:cubicBezTo>
                    <a:pt x="1774" y="2514"/>
                    <a:pt x="1852" y="2536"/>
                    <a:pt x="1929" y="2536"/>
                  </a:cubicBezTo>
                  <a:cubicBezTo>
                    <a:pt x="2077" y="2536"/>
                    <a:pt x="2211" y="2461"/>
                    <a:pt x="2289" y="2337"/>
                  </a:cubicBezTo>
                  <a:lnTo>
                    <a:pt x="2780" y="1546"/>
                  </a:lnTo>
                  <a:cubicBezTo>
                    <a:pt x="2903" y="1350"/>
                    <a:pt x="2843" y="1088"/>
                    <a:pt x="2645" y="966"/>
                  </a:cubicBezTo>
                  <a:lnTo>
                    <a:pt x="1197" y="64"/>
                  </a:lnTo>
                  <a:cubicBezTo>
                    <a:pt x="1129" y="23"/>
                    <a:pt x="1051" y="1"/>
                    <a:pt x="97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2500;p38"/>
            <p:cNvSpPr/>
            <p:nvPr/>
          </p:nvSpPr>
          <p:spPr>
            <a:xfrm>
              <a:off x="7309330" y="4062935"/>
              <a:ext cx="92623" cy="83538"/>
            </a:xfrm>
            <a:custGeom>
              <a:avLst/>
              <a:gdLst/>
              <a:ahLst/>
              <a:cxnLst/>
              <a:rect l="l" t="t" r="r" b="b"/>
              <a:pathLst>
                <a:path w="2814" h="2538" extrusionOk="0">
                  <a:moveTo>
                    <a:pt x="930" y="0"/>
                  </a:moveTo>
                  <a:cubicBezTo>
                    <a:pt x="782" y="0"/>
                    <a:pt x="648" y="75"/>
                    <a:pt x="571" y="199"/>
                  </a:cubicBezTo>
                  <a:lnTo>
                    <a:pt x="79" y="990"/>
                  </a:lnTo>
                  <a:cubicBezTo>
                    <a:pt x="19" y="1085"/>
                    <a:pt x="1" y="1198"/>
                    <a:pt x="26" y="1309"/>
                  </a:cubicBezTo>
                  <a:cubicBezTo>
                    <a:pt x="51" y="1418"/>
                    <a:pt x="118" y="1512"/>
                    <a:pt x="213" y="1572"/>
                  </a:cubicBezTo>
                  <a:lnTo>
                    <a:pt x="1660" y="2474"/>
                  </a:lnTo>
                  <a:cubicBezTo>
                    <a:pt x="1727" y="2514"/>
                    <a:pt x="1805" y="2538"/>
                    <a:pt x="1884" y="2538"/>
                  </a:cubicBezTo>
                  <a:cubicBezTo>
                    <a:pt x="2029" y="2538"/>
                    <a:pt x="2165" y="2463"/>
                    <a:pt x="2242" y="2338"/>
                  </a:cubicBezTo>
                  <a:lnTo>
                    <a:pt x="2735" y="1548"/>
                  </a:lnTo>
                  <a:cubicBezTo>
                    <a:pt x="2794" y="1453"/>
                    <a:pt x="2814" y="1339"/>
                    <a:pt x="2788" y="1229"/>
                  </a:cubicBezTo>
                  <a:cubicBezTo>
                    <a:pt x="2762" y="1118"/>
                    <a:pt x="2697" y="1025"/>
                    <a:pt x="2601" y="965"/>
                  </a:cubicBezTo>
                  <a:lnTo>
                    <a:pt x="1154" y="64"/>
                  </a:lnTo>
                  <a:cubicBezTo>
                    <a:pt x="1086" y="23"/>
                    <a:pt x="1008" y="0"/>
                    <a:pt x="93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2501;p38"/>
            <p:cNvSpPr/>
            <p:nvPr/>
          </p:nvSpPr>
          <p:spPr>
            <a:xfrm>
              <a:off x="7400208" y="4119549"/>
              <a:ext cx="92656" cy="83571"/>
            </a:xfrm>
            <a:custGeom>
              <a:avLst/>
              <a:gdLst/>
              <a:ahLst/>
              <a:cxnLst/>
              <a:rect l="l" t="t" r="r" b="b"/>
              <a:pathLst>
                <a:path w="2815" h="2539" extrusionOk="0">
                  <a:moveTo>
                    <a:pt x="930" y="1"/>
                  </a:moveTo>
                  <a:cubicBezTo>
                    <a:pt x="782" y="1"/>
                    <a:pt x="648" y="75"/>
                    <a:pt x="571" y="201"/>
                  </a:cubicBezTo>
                  <a:lnTo>
                    <a:pt x="79" y="990"/>
                  </a:lnTo>
                  <a:cubicBezTo>
                    <a:pt x="18" y="1086"/>
                    <a:pt x="0" y="1199"/>
                    <a:pt x="26" y="1309"/>
                  </a:cubicBezTo>
                  <a:cubicBezTo>
                    <a:pt x="50" y="1420"/>
                    <a:pt x="117" y="1512"/>
                    <a:pt x="213" y="1573"/>
                  </a:cubicBezTo>
                  <a:lnTo>
                    <a:pt x="1661" y="2474"/>
                  </a:lnTo>
                  <a:cubicBezTo>
                    <a:pt x="1729" y="2516"/>
                    <a:pt x="1806" y="2538"/>
                    <a:pt x="1885" y="2538"/>
                  </a:cubicBezTo>
                  <a:cubicBezTo>
                    <a:pt x="2031" y="2538"/>
                    <a:pt x="2166" y="2464"/>
                    <a:pt x="2244" y="2339"/>
                  </a:cubicBezTo>
                  <a:lnTo>
                    <a:pt x="2736" y="1549"/>
                  </a:lnTo>
                  <a:cubicBezTo>
                    <a:pt x="2795" y="1453"/>
                    <a:pt x="2815" y="1340"/>
                    <a:pt x="2789" y="1229"/>
                  </a:cubicBezTo>
                  <a:cubicBezTo>
                    <a:pt x="2763" y="1119"/>
                    <a:pt x="2697" y="1026"/>
                    <a:pt x="2602" y="967"/>
                  </a:cubicBezTo>
                  <a:lnTo>
                    <a:pt x="1154" y="64"/>
                  </a:lnTo>
                  <a:cubicBezTo>
                    <a:pt x="1086" y="23"/>
                    <a:pt x="1008" y="1"/>
                    <a:pt x="93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2502;p38"/>
            <p:cNvSpPr/>
            <p:nvPr/>
          </p:nvSpPr>
          <p:spPr>
            <a:xfrm>
              <a:off x="7166710" y="3898394"/>
              <a:ext cx="85217" cy="71162"/>
            </a:xfrm>
            <a:custGeom>
              <a:avLst/>
              <a:gdLst/>
              <a:ahLst/>
              <a:cxnLst/>
              <a:rect l="l" t="t" r="r" b="b"/>
              <a:pathLst>
                <a:path w="2589" h="2162" extrusionOk="0">
                  <a:moveTo>
                    <a:pt x="706" y="1"/>
                  </a:moveTo>
                  <a:cubicBezTo>
                    <a:pt x="558" y="1"/>
                    <a:pt x="425" y="75"/>
                    <a:pt x="346" y="201"/>
                  </a:cubicBezTo>
                  <a:lnTo>
                    <a:pt x="88" y="616"/>
                  </a:lnTo>
                  <a:cubicBezTo>
                    <a:pt x="59" y="662"/>
                    <a:pt x="39" y="713"/>
                    <a:pt x="31" y="763"/>
                  </a:cubicBezTo>
                  <a:cubicBezTo>
                    <a:pt x="0" y="932"/>
                    <a:pt x="79" y="1106"/>
                    <a:pt x="224" y="1197"/>
                  </a:cubicBezTo>
                  <a:lnTo>
                    <a:pt x="1673" y="2098"/>
                  </a:lnTo>
                  <a:cubicBezTo>
                    <a:pt x="1740" y="2139"/>
                    <a:pt x="1817" y="2162"/>
                    <a:pt x="1896" y="2162"/>
                  </a:cubicBezTo>
                  <a:cubicBezTo>
                    <a:pt x="2042" y="2162"/>
                    <a:pt x="2176" y="2087"/>
                    <a:pt x="2252" y="1964"/>
                  </a:cubicBezTo>
                  <a:lnTo>
                    <a:pt x="2510" y="1549"/>
                  </a:lnTo>
                  <a:cubicBezTo>
                    <a:pt x="2570" y="1453"/>
                    <a:pt x="2589" y="1340"/>
                    <a:pt x="2563" y="1230"/>
                  </a:cubicBezTo>
                  <a:cubicBezTo>
                    <a:pt x="2538" y="1119"/>
                    <a:pt x="2472" y="1027"/>
                    <a:pt x="2376" y="966"/>
                  </a:cubicBezTo>
                  <a:lnTo>
                    <a:pt x="928" y="65"/>
                  </a:lnTo>
                  <a:cubicBezTo>
                    <a:pt x="861" y="23"/>
                    <a:pt x="784" y="1"/>
                    <a:pt x="70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2503;p38"/>
            <p:cNvSpPr/>
            <p:nvPr/>
          </p:nvSpPr>
          <p:spPr>
            <a:xfrm>
              <a:off x="7348564" y="4011654"/>
              <a:ext cx="86698" cy="71162"/>
            </a:xfrm>
            <a:custGeom>
              <a:avLst/>
              <a:gdLst/>
              <a:ahLst/>
              <a:cxnLst/>
              <a:rect l="l" t="t" r="r" b="b"/>
              <a:pathLst>
                <a:path w="2634" h="2162" extrusionOk="0">
                  <a:moveTo>
                    <a:pt x="704" y="1"/>
                  </a:moveTo>
                  <a:cubicBezTo>
                    <a:pt x="558" y="1"/>
                    <a:pt x="425" y="75"/>
                    <a:pt x="346" y="200"/>
                  </a:cubicBezTo>
                  <a:lnTo>
                    <a:pt x="87" y="615"/>
                  </a:lnTo>
                  <a:cubicBezTo>
                    <a:pt x="59" y="661"/>
                    <a:pt x="38" y="712"/>
                    <a:pt x="31" y="762"/>
                  </a:cubicBezTo>
                  <a:cubicBezTo>
                    <a:pt x="0" y="932"/>
                    <a:pt x="79" y="1106"/>
                    <a:pt x="224" y="1197"/>
                  </a:cubicBezTo>
                  <a:lnTo>
                    <a:pt x="1672" y="2098"/>
                  </a:lnTo>
                  <a:cubicBezTo>
                    <a:pt x="1740" y="2139"/>
                    <a:pt x="1816" y="2161"/>
                    <a:pt x="1895" y="2161"/>
                  </a:cubicBezTo>
                  <a:cubicBezTo>
                    <a:pt x="2043" y="2161"/>
                    <a:pt x="2176" y="2087"/>
                    <a:pt x="2251" y="1964"/>
                  </a:cubicBezTo>
                  <a:lnTo>
                    <a:pt x="2510" y="1549"/>
                  </a:lnTo>
                  <a:cubicBezTo>
                    <a:pt x="2633" y="1351"/>
                    <a:pt x="2572" y="1088"/>
                    <a:pt x="2375" y="966"/>
                  </a:cubicBezTo>
                  <a:lnTo>
                    <a:pt x="927" y="64"/>
                  </a:lnTo>
                  <a:cubicBezTo>
                    <a:pt x="861" y="23"/>
                    <a:pt x="783" y="1"/>
                    <a:pt x="70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2504;p38"/>
            <p:cNvSpPr/>
            <p:nvPr/>
          </p:nvSpPr>
          <p:spPr>
            <a:xfrm>
              <a:off x="7260879" y="3723813"/>
              <a:ext cx="353178" cy="299132"/>
            </a:xfrm>
            <a:custGeom>
              <a:avLst/>
              <a:gdLst/>
              <a:ahLst/>
              <a:cxnLst/>
              <a:rect l="l" t="t" r="r" b="b"/>
              <a:pathLst>
                <a:path w="10730" h="9088" extrusionOk="0">
                  <a:moveTo>
                    <a:pt x="2593" y="1"/>
                  </a:moveTo>
                  <a:cubicBezTo>
                    <a:pt x="2447" y="1"/>
                    <a:pt x="2303" y="74"/>
                    <a:pt x="2219" y="208"/>
                  </a:cubicBezTo>
                  <a:lnTo>
                    <a:pt x="70" y="3660"/>
                  </a:lnTo>
                  <a:cubicBezTo>
                    <a:pt x="25" y="3736"/>
                    <a:pt x="0" y="3820"/>
                    <a:pt x="5" y="3904"/>
                  </a:cubicBezTo>
                  <a:cubicBezTo>
                    <a:pt x="9" y="4048"/>
                    <a:pt x="80" y="4187"/>
                    <a:pt x="212" y="4268"/>
                  </a:cubicBezTo>
                  <a:lnTo>
                    <a:pt x="7845" y="9021"/>
                  </a:lnTo>
                  <a:cubicBezTo>
                    <a:pt x="7918" y="9066"/>
                    <a:pt x="7998" y="9087"/>
                    <a:pt x="8077" y="9087"/>
                  </a:cubicBezTo>
                  <a:cubicBezTo>
                    <a:pt x="8224" y="9087"/>
                    <a:pt x="8368" y="9013"/>
                    <a:pt x="8452" y="8879"/>
                  </a:cubicBezTo>
                  <a:lnTo>
                    <a:pt x="10601" y="5426"/>
                  </a:lnTo>
                  <a:cubicBezTo>
                    <a:pt x="10730" y="5220"/>
                    <a:pt x="10667" y="4950"/>
                    <a:pt x="10460" y="4821"/>
                  </a:cubicBezTo>
                  <a:lnTo>
                    <a:pt x="2826" y="68"/>
                  </a:lnTo>
                  <a:cubicBezTo>
                    <a:pt x="2753" y="22"/>
                    <a:pt x="2673" y="1"/>
                    <a:pt x="25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2505;p38"/>
            <p:cNvSpPr/>
            <p:nvPr/>
          </p:nvSpPr>
          <p:spPr>
            <a:xfrm>
              <a:off x="7261044" y="3850898"/>
              <a:ext cx="353013" cy="172047"/>
            </a:xfrm>
            <a:custGeom>
              <a:avLst/>
              <a:gdLst/>
              <a:ahLst/>
              <a:cxnLst/>
              <a:rect l="l" t="t" r="r" b="b"/>
              <a:pathLst>
                <a:path w="10725" h="5227" extrusionOk="0">
                  <a:moveTo>
                    <a:pt x="487" y="0"/>
                  </a:moveTo>
                  <a:cubicBezTo>
                    <a:pt x="321" y="0"/>
                    <a:pt x="158" y="14"/>
                    <a:pt x="0" y="43"/>
                  </a:cubicBezTo>
                  <a:cubicBezTo>
                    <a:pt x="4" y="187"/>
                    <a:pt x="75" y="326"/>
                    <a:pt x="207" y="407"/>
                  </a:cubicBezTo>
                  <a:lnTo>
                    <a:pt x="7840" y="5160"/>
                  </a:lnTo>
                  <a:cubicBezTo>
                    <a:pt x="7913" y="5205"/>
                    <a:pt x="7993" y="5226"/>
                    <a:pt x="8072" y="5226"/>
                  </a:cubicBezTo>
                  <a:cubicBezTo>
                    <a:pt x="8219" y="5226"/>
                    <a:pt x="8363" y="5152"/>
                    <a:pt x="8447" y="5018"/>
                  </a:cubicBezTo>
                  <a:lnTo>
                    <a:pt x="10596" y="1565"/>
                  </a:lnTo>
                  <a:cubicBezTo>
                    <a:pt x="10725" y="1359"/>
                    <a:pt x="10662" y="1089"/>
                    <a:pt x="10455" y="960"/>
                  </a:cubicBezTo>
                  <a:lnTo>
                    <a:pt x="10389" y="918"/>
                  </a:lnTo>
                  <a:cubicBezTo>
                    <a:pt x="10190" y="920"/>
                    <a:pt x="9975" y="984"/>
                    <a:pt x="9746" y="1125"/>
                  </a:cubicBezTo>
                  <a:cubicBezTo>
                    <a:pt x="8760" y="1734"/>
                    <a:pt x="8611" y="3491"/>
                    <a:pt x="7641" y="3491"/>
                  </a:cubicBezTo>
                  <a:cubicBezTo>
                    <a:pt x="7416" y="3491"/>
                    <a:pt x="7148" y="3397"/>
                    <a:pt x="6815" y="3173"/>
                  </a:cubicBezTo>
                  <a:cubicBezTo>
                    <a:pt x="5068" y="1997"/>
                    <a:pt x="2503" y="0"/>
                    <a:pt x="487" y="0"/>
                  </a:cubicBezTo>
                  <a:close/>
                </a:path>
              </a:pathLst>
            </a:custGeom>
            <a:solidFill>
              <a:srgbClr val="000000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2506;p38"/>
            <p:cNvSpPr/>
            <p:nvPr/>
          </p:nvSpPr>
          <p:spPr>
            <a:xfrm>
              <a:off x="7305775" y="3756169"/>
              <a:ext cx="53520" cy="79226"/>
            </a:xfrm>
            <a:custGeom>
              <a:avLst/>
              <a:gdLst/>
              <a:ahLst/>
              <a:cxnLst/>
              <a:rect l="l" t="t" r="r" b="b"/>
              <a:pathLst>
                <a:path w="1626" h="2407" extrusionOk="0">
                  <a:moveTo>
                    <a:pt x="1494" y="0"/>
                  </a:moveTo>
                  <a:cubicBezTo>
                    <a:pt x="1462" y="0"/>
                    <a:pt x="1431" y="12"/>
                    <a:pt x="1408" y="35"/>
                  </a:cubicBezTo>
                  <a:cubicBezTo>
                    <a:pt x="901" y="523"/>
                    <a:pt x="254" y="1541"/>
                    <a:pt x="31" y="2232"/>
                  </a:cubicBezTo>
                  <a:cubicBezTo>
                    <a:pt x="0" y="2328"/>
                    <a:pt x="77" y="2406"/>
                    <a:pt x="159" y="2406"/>
                  </a:cubicBezTo>
                  <a:cubicBezTo>
                    <a:pt x="190" y="2406"/>
                    <a:pt x="222" y="2395"/>
                    <a:pt x="249" y="2369"/>
                  </a:cubicBezTo>
                  <a:cubicBezTo>
                    <a:pt x="769" y="1865"/>
                    <a:pt x="1400" y="836"/>
                    <a:pt x="1614" y="163"/>
                  </a:cubicBezTo>
                  <a:cubicBezTo>
                    <a:pt x="1626" y="123"/>
                    <a:pt x="1616" y="75"/>
                    <a:pt x="1583" y="40"/>
                  </a:cubicBezTo>
                  <a:cubicBezTo>
                    <a:pt x="1559" y="13"/>
                    <a:pt x="1526" y="0"/>
                    <a:pt x="1494" y="0"/>
                  </a:cubicBezTo>
                  <a:close/>
                </a:path>
              </a:pathLst>
            </a:custGeom>
            <a:solidFill>
              <a:srgbClr val="FFFFFF">
                <a:alpha val="26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2507;p38"/>
            <p:cNvSpPr/>
            <p:nvPr/>
          </p:nvSpPr>
          <p:spPr>
            <a:xfrm>
              <a:off x="7325425" y="4281556"/>
              <a:ext cx="84657" cy="44501"/>
            </a:xfrm>
            <a:custGeom>
              <a:avLst/>
              <a:gdLst/>
              <a:ahLst/>
              <a:cxnLst/>
              <a:rect l="l" t="t" r="r" b="b"/>
              <a:pathLst>
                <a:path w="2572" h="1352" extrusionOk="0">
                  <a:moveTo>
                    <a:pt x="2356" y="0"/>
                  </a:moveTo>
                  <a:cubicBezTo>
                    <a:pt x="2119" y="176"/>
                    <a:pt x="1735" y="365"/>
                    <a:pt x="1179" y="365"/>
                  </a:cubicBezTo>
                  <a:cubicBezTo>
                    <a:pt x="851" y="365"/>
                    <a:pt x="464" y="300"/>
                    <a:pt x="13" y="127"/>
                  </a:cubicBezTo>
                  <a:lnTo>
                    <a:pt x="13" y="127"/>
                  </a:lnTo>
                  <a:cubicBezTo>
                    <a:pt x="1" y="234"/>
                    <a:pt x="49" y="344"/>
                    <a:pt x="147" y="405"/>
                  </a:cubicBezTo>
                  <a:lnTo>
                    <a:pt x="1596" y="1307"/>
                  </a:lnTo>
                  <a:cubicBezTo>
                    <a:pt x="1643" y="1337"/>
                    <a:pt x="1696" y="1351"/>
                    <a:pt x="1749" y="1351"/>
                  </a:cubicBezTo>
                  <a:cubicBezTo>
                    <a:pt x="1845" y="1351"/>
                    <a:pt x="1941" y="1302"/>
                    <a:pt x="1996" y="1213"/>
                  </a:cubicBezTo>
                  <a:lnTo>
                    <a:pt x="2487" y="424"/>
                  </a:lnTo>
                  <a:cubicBezTo>
                    <a:pt x="2571" y="288"/>
                    <a:pt x="2530" y="110"/>
                    <a:pt x="2394" y="25"/>
                  </a:cubicBezTo>
                  <a:lnTo>
                    <a:pt x="2356" y="0"/>
                  </a:lnTo>
                  <a:close/>
                </a:path>
              </a:pathLst>
            </a:custGeom>
            <a:solidFill>
              <a:srgbClr val="000000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2508;p38"/>
            <p:cNvSpPr/>
            <p:nvPr/>
          </p:nvSpPr>
          <p:spPr>
            <a:xfrm>
              <a:off x="7285763" y="4345213"/>
              <a:ext cx="84723" cy="44468"/>
            </a:xfrm>
            <a:custGeom>
              <a:avLst/>
              <a:gdLst/>
              <a:ahLst/>
              <a:cxnLst/>
              <a:rect l="l" t="t" r="r" b="b"/>
              <a:pathLst>
                <a:path w="2574" h="1351" extrusionOk="0">
                  <a:moveTo>
                    <a:pt x="2356" y="1"/>
                  </a:moveTo>
                  <a:cubicBezTo>
                    <a:pt x="2118" y="175"/>
                    <a:pt x="1734" y="365"/>
                    <a:pt x="1178" y="365"/>
                  </a:cubicBezTo>
                  <a:cubicBezTo>
                    <a:pt x="851" y="365"/>
                    <a:pt x="465" y="299"/>
                    <a:pt x="13" y="127"/>
                  </a:cubicBezTo>
                  <a:lnTo>
                    <a:pt x="13" y="127"/>
                  </a:lnTo>
                  <a:cubicBezTo>
                    <a:pt x="0" y="235"/>
                    <a:pt x="48" y="343"/>
                    <a:pt x="147" y="405"/>
                  </a:cubicBezTo>
                  <a:lnTo>
                    <a:pt x="1595" y="1306"/>
                  </a:lnTo>
                  <a:cubicBezTo>
                    <a:pt x="1643" y="1336"/>
                    <a:pt x="1697" y="1351"/>
                    <a:pt x="1750" y="1351"/>
                  </a:cubicBezTo>
                  <a:cubicBezTo>
                    <a:pt x="1846" y="1351"/>
                    <a:pt x="1940" y="1302"/>
                    <a:pt x="1995" y="1213"/>
                  </a:cubicBezTo>
                  <a:lnTo>
                    <a:pt x="2488" y="423"/>
                  </a:lnTo>
                  <a:cubicBezTo>
                    <a:pt x="2573" y="288"/>
                    <a:pt x="2532" y="109"/>
                    <a:pt x="2393" y="24"/>
                  </a:cubicBezTo>
                  <a:lnTo>
                    <a:pt x="2356" y="1"/>
                  </a:lnTo>
                  <a:close/>
                </a:path>
              </a:pathLst>
            </a:custGeom>
            <a:solidFill>
              <a:srgbClr val="000000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2509;p38"/>
            <p:cNvSpPr/>
            <p:nvPr/>
          </p:nvSpPr>
          <p:spPr>
            <a:xfrm>
              <a:off x="7155255" y="4352257"/>
              <a:ext cx="84624" cy="44501"/>
            </a:xfrm>
            <a:custGeom>
              <a:avLst/>
              <a:gdLst/>
              <a:ahLst/>
              <a:cxnLst/>
              <a:rect l="l" t="t" r="r" b="b"/>
              <a:pathLst>
                <a:path w="2571" h="1352" extrusionOk="0">
                  <a:moveTo>
                    <a:pt x="2356" y="0"/>
                  </a:moveTo>
                  <a:cubicBezTo>
                    <a:pt x="2118" y="175"/>
                    <a:pt x="1734" y="365"/>
                    <a:pt x="1177" y="365"/>
                  </a:cubicBezTo>
                  <a:cubicBezTo>
                    <a:pt x="850" y="365"/>
                    <a:pt x="463" y="299"/>
                    <a:pt x="12" y="127"/>
                  </a:cubicBezTo>
                  <a:lnTo>
                    <a:pt x="12" y="127"/>
                  </a:lnTo>
                  <a:cubicBezTo>
                    <a:pt x="0" y="235"/>
                    <a:pt x="48" y="344"/>
                    <a:pt x="146" y="405"/>
                  </a:cubicBezTo>
                  <a:lnTo>
                    <a:pt x="1595" y="1307"/>
                  </a:lnTo>
                  <a:cubicBezTo>
                    <a:pt x="1642" y="1337"/>
                    <a:pt x="1695" y="1351"/>
                    <a:pt x="1748" y="1351"/>
                  </a:cubicBezTo>
                  <a:cubicBezTo>
                    <a:pt x="1845" y="1351"/>
                    <a:pt x="1940" y="1302"/>
                    <a:pt x="1995" y="1213"/>
                  </a:cubicBezTo>
                  <a:lnTo>
                    <a:pt x="2487" y="424"/>
                  </a:lnTo>
                  <a:cubicBezTo>
                    <a:pt x="2571" y="288"/>
                    <a:pt x="2529" y="110"/>
                    <a:pt x="2393" y="25"/>
                  </a:cubicBezTo>
                  <a:lnTo>
                    <a:pt x="2356" y="0"/>
                  </a:lnTo>
                  <a:close/>
                </a:path>
              </a:pathLst>
            </a:custGeom>
            <a:solidFill>
              <a:srgbClr val="000000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2510;p38"/>
            <p:cNvSpPr/>
            <p:nvPr/>
          </p:nvSpPr>
          <p:spPr>
            <a:xfrm>
              <a:off x="7246166" y="4408904"/>
              <a:ext cx="84690" cy="44468"/>
            </a:xfrm>
            <a:custGeom>
              <a:avLst/>
              <a:gdLst/>
              <a:ahLst/>
              <a:cxnLst/>
              <a:rect l="l" t="t" r="r" b="b"/>
              <a:pathLst>
                <a:path w="2573" h="1351" extrusionOk="0">
                  <a:moveTo>
                    <a:pt x="2356" y="1"/>
                  </a:moveTo>
                  <a:cubicBezTo>
                    <a:pt x="2118" y="176"/>
                    <a:pt x="1735" y="365"/>
                    <a:pt x="1179" y="365"/>
                  </a:cubicBezTo>
                  <a:cubicBezTo>
                    <a:pt x="851" y="365"/>
                    <a:pt x="464" y="299"/>
                    <a:pt x="12" y="126"/>
                  </a:cubicBezTo>
                  <a:lnTo>
                    <a:pt x="12" y="126"/>
                  </a:lnTo>
                  <a:cubicBezTo>
                    <a:pt x="0" y="235"/>
                    <a:pt x="48" y="343"/>
                    <a:pt x="147" y="405"/>
                  </a:cubicBezTo>
                  <a:lnTo>
                    <a:pt x="1595" y="1306"/>
                  </a:lnTo>
                  <a:cubicBezTo>
                    <a:pt x="1643" y="1336"/>
                    <a:pt x="1696" y="1351"/>
                    <a:pt x="1748" y="1351"/>
                  </a:cubicBezTo>
                  <a:cubicBezTo>
                    <a:pt x="1845" y="1351"/>
                    <a:pt x="1940" y="1302"/>
                    <a:pt x="1995" y="1214"/>
                  </a:cubicBezTo>
                  <a:lnTo>
                    <a:pt x="2488" y="423"/>
                  </a:lnTo>
                  <a:cubicBezTo>
                    <a:pt x="2573" y="288"/>
                    <a:pt x="2530" y="108"/>
                    <a:pt x="2393" y="24"/>
                  </a:cubicBezTo>
                  <a:lnTo>
                    <a:pt x="2356" y="1"/>
                  </a:lnTo>
                  <a:close/>
                </a:path>
              </a:pathLst>
            </a:custGeom>
            <a:solidFill>
              <a:srgbClr val="000000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2511;p38"/>
            <p:cNvSpPr/>
            <p:nvPr/>
          </p:nvSpPr>
          <p:spPr>
            <a:xfrm>
              <a:off x="7365055" y="4217932"/>
              <a:ext cx="84690" cy="44468"/>
            </a:xfrm>
            <a:custGeom>
              <a:avLst/>
              <a:gdLst/>
              <a:ahLst/>
              <a:cxnLst/>
              <a:rect l="l" t="t" r="r" b="b"/>
              <a:pathLst>
                <a:path w="2573" h="1351" extrusionOk="0">
                  <a:moveTo>
                    <a:pt x="2356" y="0"/>
                  </a:moveTo>
                  <a:cubicBezTo>
                    <a:pt x="2118" y="175"/>
                    <a:pt x="1734" y="364"/>
                    <a:pt x="1178" y="364"/>
                  </a:cubicBezTo>
                  <a:cubicBezTo>
                    <a:pt x="850" y="364"/>
                    <a:pt x="464" y="299"/>
                    <a:pt x="12" y="127"/>
                  </a:cubicBezTo>
                  <a:lnTo>
                    <a:pt x="12" y="127"/>
                  </a:lnTo>
                  <a:cubicBezTo>
                    <a:pt x="0" y="234"/>
                    <a:pt x="48" y="343"/>
                    <a:pt x="147" y="405"/>
                  </a:cubicBezTo>
                  <a:lnTo>
                    <a:pt x="1595" y="1306"/>
                  </a:lnTo>
                  <a:cubicBezTo>
                    <a:pt x="1643" y="1336"/>
                    <a:pt x="1696" y="1350"/>
                    <a:pt x="1749" y="1350"/>
                  </a:cubicBezTo>
                  <a:cubicBezTo>
                    <a:pt x="1845" y="1350"/>
                    <a:pt x="1940" y="1302"/>
                    <a:pt x="1995" y="1213"/>
                  </a:cubicBezTo>
                  <a:lnTo>
                    <a:pt x="2488" y="423"/>
                  </a:lnTo>
                  <a:cubicBezTo>
                    <a:pt x="2573" y="287"/>
                    <a:pt x="2530" y="109"/>
                    <a:pt x="2393" y="24"/>
                  </a:cubicBezTo>
                  <a:lnTo>
                    <a:pt x="2356" y="0"/>
                  </a:lnTo>
                  <a:close/>
                </a:path>
              </a:pathLst>
            </a:custGeom>
            <a:solidFill>
              <a:srgbClr val="000000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2512;p38"/>
            <p:cNvSpPr/>
            <p:nvPr/>
          </p:nvSpPr>
          <p:spPr>
            <a:xfrm>
              <a:off x="7257653" y="3955073"/>
              <a:ext cx="86698" cy="71162"/>
            </a:xfrm>
            <a:custGeom>
              <a:avLst/>
              <a:gdLst/>
              <a:ahLst/>
              <a:cxnLst/>
              <a:rect l="l" t="t" r="r" b="b"/>
              <a:pathLst>
                <a:path w="2634" h="2162" extrusionOk="0">
                  <a:moveTo>
                    <a:pt x="704" y="0"/>
                  </a:moveTo>
                  <a:cubicBezTo>
                    <a:pt x="557" y="0"/>
                    <a:pt x="423" y="75"/>
                    <a:pt x="346" y="199"/>
                  </a:cubicBezTo>
                  <a:lnTo>
                    <a:pt x="87" y="614"/>
                  </a:lnTo>
                  <a:cubicBezTo>
                    <a:pt x="59" y="661"/>
                    <a:pt x="38" y="711"/>
                    <a:pt x="30" y="762"/>
                  </a:cubicBezTo>
                  <a:cubicBezTo>
                    <a:pt x="0" y="931"/>
                    <a:pt x="78" y="1105"/>
                    <a:pt x="224" y="1195"/>
                  </a:cubicBezTo>
                  <a:lnTo>
                    <a:pt x="1672" y="2097"/>
                  </a:lnTo>
                  <a:cubicBezTo>
                    <a:pt x="1740" y="2139"/>
                    <a:pt x="1816" y="2161"/>
                    <a:pt x="1895" y="2161"/>
                  </a:cubicBezTo>
                  <a:cubicBezTo>
                    <a:pt x="2043" y="2161"/>
                    <a:pt x="2176" y="2087"/>
                    <a:pt x="2251" y="1962"/>
                  </a:cubicBezTo>
                  <a:lnTo>
                    <a:pt x="2509" y="1547"/>
                  </a:lnTo>
                  <a:cubicBezTo>
                    <a:pt x="2633" y="1349"/>
                    <a:pt x="2572" y="1088"/>
                    <a:pt x="2375" y="965"/>
                  </a:cubicBezTo>
                  <a:lnTo>
                    <a:pt x="927" y="64"/>
                  </a:lnTo>
                  <a:cubicBezTo>
                    <a:pt x="860" y="23"/>
                    <a:pt x="783" y="0"/>
                    <a:pt x="70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2513;p38"/>
            <p:cNvSpPr/>
            <p:nvPr/>
          </p:nvSpPr>
          <p:spPr>
            <a:xfrm>
              <a:off x="7439508" y="4068235"/>
              <a:ext cx="86698" cy="71162"/>
            </a:xfrm>
            <a:custGeom>
              <a:avLst/>
              <a:gdLst/>
              <a:ahLst/>
              <a:cxnLst/>
              <a:rect l="l" t="t" r="r" b="b"/>
              <a:pathLst>
                <a:path w="2634" h="2162" extrusionOk="0">
                  <a:moveTo>
                    <a:pt x="706" y="1"/>
                  </a:moveTo>
                  <a:cubicBezTo>
                    <a:pt x="558" y="1"/>
                    <a:pt x="425" y="75"/>
                    <a:pt x="346" y="201"/>
                  </a:cubicBezTo>
                  <a:lnTo>
                    <a:pt x="88" y="616"/>
                  </a:lnTo>
                  <a:cubicBezTo>
                    <a:pt x="59" y="662"/>
                    <a:pt x="40" y="713"/>
                    <a:pt x="31" y="763"/>
                  </a:cubicBezTo>
                  <a:cubicBezTo>
                    <a:pt x="0" y="935"/>
                    <a:pt x="77" y="1105"/>
                    <a:pt x="224" y="1197"/>
                  </a:cubicBezTo>
                  <a:lnTo>
                    <a:pt x="1673" y="2098"/>
                  </a:lnTo>
                  <a:cubicBezTo>
                    <a:pt x="1740" y="2139"/>
                    <a:pt x="1817" y="2162"/>
                    <a:pt x="1896" y="2162"/>
                  </a:cubicBezTo>
                  <a:cubicBezTo>
                    <a:pt x="2042" y="2162"/>
                    <a:pt x="2176" y="2087"/>
                    <a:pt x="2252" y="1964"/>
                  </a:cubicBezTo>
                  <a:lnTo>
                    <a:pt x="2510" y="1549"/>
                  </a:lnTo>
                  <a:cubicBezTo>
                    <a:pt x="2633" y="1351"/>
                    <a:pt x="2573" y="1089"/>
                    <a:pt x="2376" y="966"/>
                  </a:cubicBezTo>
                  <a:lnTo>
                    <a:pt x="928" y="65"/>
                  </a:lnTo>
                  <a:cubicBezTo>
                    <a:pt x="861" y="23"/>
                    <a:pt x="784" y="1"/>
                    <a:pt x="70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2514;p38"/>
            <p:cNvSpPr/>
            <p:nvPr/>
          </p:nvSpPr>
          <p:spPr>
            <a:xfrm>
              <a:off x="6900658" y="4233862"/>
              <a:ext cx="433227" cy="286229"/>
            </a:xfrm>
            <a:custGeom>
              <a:avLst/>
              <a:gdLst/>
              <a:ahLst/>
              <a:cxnLst/>
              <a:rect l="l" t="t" r="r" b="b"/>
              <a:pathLst>
                <a:path w="13162" h="8696" extrusionOk="0">
                  <a:moveTo>
                    <a:pt x="1087" y="0"/>
                  </a:moveTo>
                  <a:cubicBezTo>
                    <a:pt x="1023" y="185"/>
                    <a:pt x="0" y="1226"/>
                    <a:pt x="905" y="2166"/>
                  </a:cubicBezTo>
                  <a:cubicBezTo>
                    <a:pt x="3748" y="5118"/>
                    <a:pt x="7305" y="7356"/>
                    <a:pt x="11283" y="8631"/>
                  </a:cubicBezTo>
                  <a:cubicBezTo>
                    <a:pt x="11418" y="8674"/>
                    <a:pt x="11555" y="8695"/>
                    <a:pt x="11691" y="8695"/>
                  </a:cubicBezTo>
                  <a:cubicBezTo>
                    <a:pt x="12138" y="8695"/>
                    <a:pt x="12566" y="8468"/>
                    <a:pt x="12812" y="8071"/>
                  </a:cubicBezTo>
                  <a:lnTo>
                    <a:pt x="13161" y="7512"/>
                  </a:lnTo>
                  <a:lnTo>
                    <a:pt x="13161" y="7512"/>
                  </a:lnTo>
                  <a:cubicBezTo>
                    <a:pt x="13046" y="7542"/>
                    <a:pt x="12926" y="7558"/>
                    <a:pt x="12805" y="7558"/>
                  </a:cubicBezTo>
                  <a:cubicBezTo>
                    <a:pt x="12664" y="7558"/>
                    <a:pt x="12521" y="7537"/>
                    <a:pt x="12381" y="7491"/>
                  </a:cubicBezTo>
                  <a:cubicBezTo>
                    <a:pt x="8262" y="6176"/>
                    <a:pt x="4490" y="3840"/>
                    <a:pt x="1442" y="677"/>
                  </a:cubicBezTo>
                  <a:cubicBezTo>
                    <a:pt x="1256" y="483"/>
                    <a:pt x="1138" y="249"/>
                    <a:pt x="1087" y="0"/>
                  </a:cubicBezTo>
                  <a:close/>
                </a:path>
              </a:pathLst>
            </a:custGeom>
            <a:solidFill>
              <a:srgbClr val="000000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2515;p38"/>
            <p:cNvSpPr/>
            <p:nvPr/>
          </p:nvSpPr>
          <p:spPr>
            <a:xfrm>
              <a:off x="7343792" y="3828779"/>
              <a:ext cx="65797" cy="43119"/>
            </a:xfrm>
            <a:custGeom>
              <a:avLst/>
              <a:gdLst/>
              <a:ahLst/>
              <a:cxnLst/>
              <a:rect l="l" t="t" r="r" b="b"/>
              <a:pathLst>
                <a:path w="1999" h="1310" extrusionOk="0">
                  <a:moveTo>
                    <a:pt x="849" y="1"/>
                  </a:moveTo>
                  <a:cubicBezTo>
                    <a:pt x="788" y="1"/>
                    <a:pt x="728" y="7"/>
                    <a:pt x="671" y="20"/>
                  </a:cubicBezTo>
                  <a:cubicBezTo>
                    <a:pt x="0" y="170"/>
                    <a:pt x="360" y="1120"/>
                    <a:pt x="1157" y="1284"/>
                  </a:cubicBezTo>
                  <a:cubicBezTo>
                    <a:pt x="1243" y="1301"/>
                    <a:pt x="1321" y="1310"/>
                    <a:pt x="1392" y="1310"/>
                  </a:cubicBezTo>
                  <a:cubicBezTo>
                    <a:pt x="1879" y="1310"/>
                    <a:pt x="1998" y="921"/>
                    <a:pt x="1820" y="593"/>
                  </a:cubicBezTo>
                  <a:cubicBezTo>
                    <a:pt x="1607" y="205"/>
                    <a:pt x="1200" y="1"/>
                    <a:pt x="84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2516;p38"/>
            <p:cNvSpPr/>
            <p:nvPr/>
          </p:nvSpPr>
          <p:spPr>
            <a:xfrm>
              <a:off x="7445466" y="3892140"/>
              <a:ext cx="65830" cy="43086"/>
            </a:xfrm>
            <a:custGeom>
              <a:avLst/>
              <a:gdLst/>
              <a:ahLst/>
              <a:cxnLst/>
              <a:rect l="l" t="t" r="r" b="b"/>
              <a:pathLst>
                <a:path w="2000" h="1309" extrusionOk="0">
                  <a:moveTo>
                    <a:pt x="851" y="1"/>
                  </a:moveTo>
                  <a:cubicBezTo>
                    <a:pt x="789" y="1"/>
                    <a:pt x="729" y="7"/>
                    <a:pt x="672" y="20"/>
                  </a:cubicBezTo>
                  <a:cubicBezTo>
                    <a:pt x="0" y="169"/>
                    <a:pt x="361" y="1118"/>
                    <a:pt x="1159" y="1282"/>
                  </a:cubicBezTo>
                  <a:cubicBezTo>
                    <a:pt x="1245" y="1300"/>
                    <a:pt x="1324" y="1309"/>
                    <a:pt x="1395" y="1309"/>
                  </a:cubicBezTo>
                  <a:cubicBezTo>
                    <a:pt x="1881" y="1309"/>
                    <a:pt x="2000" y="920"/>
                    <a:pt x="1821" y="593"/>
                  </a:cubicBezTo>
                  <a:cubicBezTo>
                    <a:pt x="1609" y="205"/>
                    <a:pt x="1202" y="1"/>
                    <a:pt x="85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2517;p38"/>
            <p:cNvSpPr/>
            <p:nvPr/>
          </p:nvSpPr>
          <p:spPr>
            <a:xfrm>
              <a:off x="7262262" y="3980911"/>
              <a:ext cx="77186" cy="40979"/>
            </a:xfrm>
            <a:custGeom>
              <a:avLst/>
              <a:gdLst/>
              <a:ahLst/>
              <a:cxnLst/>
              <a:rect l="l" t="t" r="r" b="b"/>
              <a:pathLst>
                <a:path w="2345" h="1245" extrusionOk="0">
                  <a:moveTo>
                    <a:pt x="22" y="1"/>
                  </a:moveTo>
                  <a:lnTo>
                    <a:pt x="22" y="1"/>
                  </a:lnTo>
                  <a:cubicBezTo>
                    <a:pt x="1" y="114"/>
                    <a:pt x="50" y="234"/>
                    <a:pt x="154" y="298"/>
                  </a:cubicBezTo>
                  <a:lnTo>
                    <a:pt x="1602" y="1201"/>
                  </a:lnTo>
                  <a:cubicBezTo>
                    <a:pt x="1650" y="1230"/>
                    <a:pt x="1703" y="1244"/>
                    <a:pt x="1755" y="1244"/>
                  </a:cubicBezTo>
                  <a:cubicBezTo>
                    <a:pt x="1851" y="1244"/>
                    <a:pt x="1946" y="1196"/>
                    <a:pt x="2001" y="1107"/>
                  </a:cubicBezTo>
                  <a:lnTo>
                    <a:pt x="2259" y="692"/>
                  </a:lnTo>
                  <a:cubicBezTo>
                    <a:pt x="2344" y="556"/>
                    <a:pt x="2303" y="377"/>
                    <a:pt x="2167" y="292"/>
                  </a:cubicBezTo>
                  <a:lnTo>
                    <a:pt x="1922" y="141"/>
                  </a:lnTo>
                  <a:cubicBezTo>
                    <a:pt x="1747" y="205"/>
                    <a:pt x="1524" y="252"/>
                    <a:pt x="1248" y="252"/>
                  </a:cubicBezTo>
                  <a:cubicBezTo>
                    <a:pt x="918" y="252"/>
                    <a:pt x="513" y="185"/>
                    <a:pt x="22" y="1"/>
                  </a:cubicBezTo>
                  <a:close/>
                </a:path>
              </a:pathLst>
            </a:custGeom>
            <a:solidFill>
              <a:srgbClr val="000000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2518;p38"/>
            <p:cNvSpPr/>
            <p:nvPr/>
          </p:nvSpPr>
          <p:spPr>
            <a:xfrm>
              <a:off x="7444149" y="4094172"/>
              <a:ext cx="77153" cy="40946"/>
            </a:xfrm>
            <a:custGeom>
              <a:avLst/>
              <a:gdLst/>
              <a:ahLst/>
              <a:cxnLst/>
              <a:rect l="l" t="t" r="r" b="b"/>
              <a:pathLst>
                <a:path w="2344" h="1244" extrusionOk="0">
                  <a:moveTo>
                    <a:pt x="22" y="0"/>
                  </a:moveTo>
                  <a:cubicBezTo>
                    <a:pt x="1" y="113"/>
                    <a:pt x="50" y="233"/>
                    <a:pt x="154" y="298"/>
                  </a:cubicBezTo>
                  <a:lnTo>
                    <a:pt x="1602" y="1200"/>
                  </a:lnTo>
                  <a:cubicBezTo>
                    <a:pt x="1649" y="1230"/>
                    <a:pt x="1702" y="1244"/>
                    <a:pt x="1755" y="1244"/>
                  </a:cubicBezTo>
                  <a:cubicBezTo>
                    <a:pt x="1851" y="1244"/>
                    <a:pt x="1946" y="1196"/>
                    <a:pt x="2001" y="1107"/>
                  </a:cubicBezTo>
                  <a:lnTo>
                    <a:pt x="2258" y="692"/>
                  </a:lnTo>
                  <a:cubicBezTo>
                    <a:pt x="2343" y="555"/>
                    <a:pt x="2301" y="376"/>
                    <a:pt x="2167" y="292"/>
                  </a:cubicBezTo>
                  <a:lnTo>
                    <a:pt x="1922" y="140"/>
                  </a:lnTo>
                  <a:cubicBezTo>
                    <a:pt x="1747" y="204"/>
                    <a:pt x="1524" y="252"/>
                    <a:pt x="1246" y="252"/>
                  </a:cubicBezTo>
                  <a:cubicBezTo>
                    <a:pt x="917" y="252"/>
                    <a:pt x="513" y="185"/>
                    <a:pt x="22" y="0"/>
                  </a:cubicBezTo>
                  <a:close/>
                </a:path>
              </a:pathLst>
            </a:custGeom>
            <a:solidFill>
              <a:srgbClr val="000000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2519;p38"/>
            <p:cNvSpPr/>
            <p:nvPr/>
          </p:nvSpPr>
          <p:spPr>
            <a:xfrm>
              <a:off x="7131853" y="3984400"/>
              <a:ext cx="84723" cy="44501"/>
            </a:xfrm>
            <a:custGeom>
              <a:avLst/>
              <a:gdLst/>
              <a:ahLst/>
              <a:cxnLst/>
              <a:rect l="l" t="t" r="r" b="b"/>
              <a:pathLst>
                <a:path w="2574" h="1352" extrusionOk="0">
                  <a:moveTo>
                    <a:pt x="2356" y="1"/>
                  </a:moveTo>
                  <a:cubicBezTo>
                    <a:pt x="2118" y="176"/>
                    <a:pt x="1735" y="366"/>
                    <a:pt x="1179" y="366"/>
                  </a:cubicBezTo>
                  <a:cubicBezTo>
                    <a:pt x="852" y="366"/>
                    <a:pt x="465" y="300"/>
                    <a:pt x="13" y="128"/>
                  </a:cubicBezTo>
                  <a:lnTo>
                    <a:pt x="13" y="128"/>
                  </a:lnTo>
                  <a:cubicBezTo>
                    <a:pt x="1" y="235"/>
                    <a:pt x="48" y="345"/>
                    <a:pt x="147" y="405"/>
                  </a:cubicBezTo>
                  <a:lnTo>
                    <a:pt x="1595" y="1307"/>
                  </a:lnTo>
                  <a:cubicBezTo>
                    <a:pt x="1643" y="1337"/>
                    <a:pt x="1696" y="1352"/>
                    <a:pt x="1749" y="1352"/>
                  </a:cubicBezTo>
                  <a:cubicBezTo>
                    <a:pt x="1846" y="1352"/>
                    <a:pt x="1940" y="1303"/>
                    <a:pt x="1995" y="1214"/>
                  </a:cubicBezTo>
                  <a:lnTo>
                    <a:pt x="2488" y="424"/>
                  </a:lnTo>
                  <a:cubicBezTo>
                    <a:pt x="2573" y="288"/>
                    <a:pt x="2532" y="109"/>
                    <a:pt x="2393" y="25"/>
                  </a:cubicBezTo>
                  <a:lnTo>
                    <a:pt x="2356" y="1"/>
                  </a:lnTo>
                  <a:close/>
                </a:path>
              </a:pathLst>
            </a:custGeom>
            <a:solidFill>
              <a:srgbClr val="000000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2520;p38"/>
            <p:cNvSpPr/>
            <p:nvPr/>
          </p:nvSpPr>
          <p:spPr>
            <a:xfrm>
              <a:off x="7222829" y="4041047"/>
              <a:ext cx="84657" cy="44435"/>
            </a:xfrm>
            <a:custGeom>
              <a:avLst/>
              <a:gdLst/>
              <a:ahLst/>
              <a:cxnLst/>
              <a:rect l="l" t="t" r="r" b="b"/>
              <a:pathLst>
                <a:path w="2572" h="1350" extrusionOk="0">
                  <a:moveTo>
                    <a:pt x="2356" y="0"/>
                  </a:moveTo>
                  <a:cubicBezTo>
                    <a:pt x="2118" y="175"/>
                    <a:pt x="1735" y="364"/>
                    <a:pt x="1179" y="364"/>
                  </a:cubicBezTo>
                  <a:cubicBezTo>
                    <a:pt x="851" y="364"/>
                    <a:pt x="464" y="299"/>
                    <a:pt x="12" y="126"/>
                  </a:cubicBezTo>
                  <a:lnTo>
                    <a:pt x="12" y="126"/>
                  </a:lnTo>
                  <a:cubicBezTo>
                    <a:pt x="1" y="234"/>
                    <a:pt x="48" y="343"/>
                    <a:pt x="146" y="405"/>
                  </a:cubicBezTo>
                  <a:lnTo>
                    <a:pt x="1595" y="1306"/>
                  </a:lnTo>
                  <a:cubicBezTo>
                    <a:pt x="1643" y="1336"/>
                    <a:pt x="1696" y="1350"/>
                    <a:pt x="1749" y="1350"/>
                  </a:cubicBezTo>
                  <a:cubicBezTo>
                    <a:pt x="1845" y="1350"/>
                    <a:pt x="1940" y="1301"/>
                    <a:pt x="1995" y="1213"/>
                  </a:cubicBezTo>
                  <a:lnTo>
                    <a:pt x="2487" y="423"/>
                  </a:lnTo>
                  <a:cubicBezTo>
                    <a:pt x="2571" y="288"/>
                    <a:pt x="2530" y="109"/>
                    <a:pt x="2393" y="24"/>
                  </a:cubicBezTo>
                  <a:lnTo>
                    <a:pt x="2356" y="0"/>
                  </a:lnTo>
                  <a:close/>
                </a:path>
              </a:pathLst>
            </a:custGeom>
            <a:solidFill>
              <a:srgbClr val="000000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2521;p38"/>
            <p:cNvSpPr/>
            <p:nvPr/>
          </p:nvSpPr>
          <p:spPr>
            <a:xfrm>
              <a:off x="7313741" y="4097661"/>
              <a:ext cx="84723" cy="44501"/>
            </a:xfrm>
            <a:custGeom>
              <a:avLst/>
              <a:gdLst/>
              <a:ahLst/>
              <a:cxnLst/>
              <a:rect l="l" t="t" r="r" b="b"/>
              <a:pathLst>
                <a:path w="2574" h="1352" extrusionOk="0">
                  <a:moveTo>
                    <a:pt x="2356" y="1"/>
                  </a:moveTo>
                  <a:cubicBezTo>
                    <a:pt x="2118" y="176"/>
                    <a:pt x="1734" y="365"/>
                    <a:pt x="1178" y="365"/>
                  </a:cubicBezTo>
                  <a:cubicBezTo>
                    <a:pt x="851" y="365"/>
                    <a:pt x="464" y="299"/>
                    <a:pt x="12" y="127"/>
                  </a:cubicBezTo>
                  <a:lnTo>
                    <a:pt x="12" y="127"/>
                  </a:lnTo>
                  <a:cubicBezTo>
                    <a:pt x="1" y="235"/>
                    <a:pt x="48" y="344"/>
                    <a:pt x="147" y="405"/>
                  </a:cubicBezTo>
                  <a:lnTo>
                    <a:pt x="1595" y="1307"/>
                  </a:lnTo>
                  <a:cubicBezTo>
                    <a:pt x="1643" y="1337"/>
                    <a:pt x="1696" y="1351"/>
                    <a:pt x="1748" y="1351"/>
                  </a:cubicBezTo>
                  <a:cubicBezTo>
                    <a:pt x="1845" y="1351"/>
                    <a:pt x="1940" y="1303"/>
                    <a:pt x="1995" y="1214"/>
                  </a:cubicBezTo>
                  <a:lnTo>
                    <a:pt x="2488" y="424"/>
                  </a:lnTo>
                  <a:cubicBezTo>
                    <a:pt x="2573" y="288"/>
                    <a:pt x="2531" y="108"/>
                    <a:pt x="2393" y="25"/>
                  </a:cubicBezTo>
                  <a:lnTo>
                    <a:pt x="2356" y="1"/>
                  </a:lnTo>
                  <a:close/>
                </a:path>
              </a:pathLst>
            </a:custGeom>
            <a:solidFill>
              <a:srgbClr val="000000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2522;p38"/>
            <p:cNvSpPr/>
            <p:nvPr/>
          </p:nvSpPr>
          <p:spPr>
            <a:xfrm>
              <a:off x="7404652" y="4154241"/>
              <a:ext cx="84723" cy="44501"/>
            </a:xfrm>
            <a:custGeom>
              <a:avLst/>
              <a:gdLst/>
              <a:ahLst/>
              <a:cxnLst/>
              <a:rect l="l" t="t" r="r" b="b"/>
              <a:pathLst>
                <a:path w="2574" h="1352" extrusionOk="0">
                  <a:moveTo>
                    <a:pt x="2356" y="1"/>
                  </a:moveTo>
                  <a:cubicBezTo>
                    <a:pt x="2118" y="176"/>
                    <a:pt x="1735" y="366"/>
                    <a:pt x="1179" y="366"/>
                  </a:cubicBezTo>
                  <a:cubicBezTo>
                    <a:pt x="852" y="366"/>
                    <a:pt x="465" y="300"/>
                    <a:pt x="13" y="128"/>
                  </a:cubicBezTo>
                  <a:lnTo>
                    <a:pt x="13" y="128"/>
                  </a:lnTo>
                  <a:cubicBezTo>
                    <a:pt x="1" y="235"/>
                    <a:pt x="48" y="345"/>
                    <a:pt x="147" y="405"/>
                  </a:cubicBezTo>
                  <a:lnTo>
                    <a:pt x="1595" y="1307"/>
                  </a:lnTo>
                  <a:cubicBezTo>
                    <a:pt x="1643" y="1337"/>
                    <a:pt x="1696" y="1352"/>
                    <a:pt x="1749" y="1352"/>
                  </a:cubicBezTo>
                  <a:cubicBezTo>
                    <a:pt x="1846" y="1352"/>
                    <a:pt x="1940" y="1303"/>
                    <a:pt x="1995" y="1214"/>
                  </a:cubicBezTo>
                  <a:lnTo>
                    <a:pt x="2488" y="424"/>
                  </a:lnTo>
                  <a:cubicBezTo>
                    <a:pt x="2573" y="288"/>
                    <a:pt x="2532" y="110"/>
                    <a:pt x="2393" y="25"/>
                  </a:cubicBezTo>
                  <a:lnTo>
                    <a:pt x="2356" y="1"/>
                  </a:lnTo>
                  <a:close/>
                </a:path>
              </a:pathLst>
            </a:custGeom>
            <a:solidFill>
              <a:srgbClr val="000000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2523;p38"/>
            <p:cNvSpPr/>
            <p:nvPr/>
          </p:nvSpPr>
          <p:spPr>
            <a:xfrm>
              <a:off x="7092256" y="4048091"/>
              <a:ext cx="84690" cy="44468"/>
            </a:xfrm>
            <a:custGeom>
              <a:avLst/>
              <a:gdLst/>
              <a:ahLst/>
              <a:cxnLst/>
              <a:rect l="l" t="t" r="r" b="b"/>
              <a:pathLst>
                <a:path w="2573" h="1351" extrusionOk="0">
                  <a:moveTo>
                    <a:pt x="2356" y="0"/>
                  </a:moveTo>
                  <a:cubicBezTo>
                    <a:pt x="2118" y="175"/>
                    <a:pt x="1734" y="364"/>
                    <a:pt x="1178" y="364"/>
                  </a:cubicBezTo>
                  <a:cubicBezTo>
                    <a:pt x="850" y="364"/>
                    <a:pt x="464" y="299"/>
                    <a:pt x="12" y="127"/>
                  </a:cubicBezTo>
                  <a:lnTo>
                    <a:pt x="12" y="127"/>
                  </a:lnTo>
                  <a:cubicBezTo>
                    <a:pt x="0" y="234"/>
                    <a:pt x="48" y="343"/>
                    <a:pt x="147" y="404"/>
                  </a:cubicBezTo>
                  <a:lnTo>
                    <a:pt x="1595" y="1306"/>
                  </a:lnTo>
                  <a:cubicBezTo>
                    <a:pt x="1643" y="1336"/>
                    <a:pt x="1696" y="1350"/>
                    <a:pt x="1749" y="1350"/>
                  </a:cubicBezTo>
                  <a:cubicBezTo>
                    <a:pt x="1845" y="1350"/>
                    <a:pt x="1940" y="1302"/>
                    <a:pt x="1995" y="1213"/>
                  </a:cubicBezTo>
                  <a:lnTo>
                    <a:pt x="2488" y="423"/>
                  </a:lnTo>
                  <a:cubicBezTo>
                    <a:pt x="2573" y="287"/>
                    <a:pt x="2530" y="108"/>
                    <a:pt x="2393" y="24"/>
                  </a:cubicBezTo>
                  <a:lnTo>
                    <a:pt x="2356" y="0"/>
                  </a:lnTo>
                  <a:close/>
                </a:path>
              </a:pathLst>
            </a:custGeom>
            <a:solidFill>
              <a:srgbClr val="000000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2524;p38"/>
            <p:cNvSpPr/>
            <p:nvPr/>
          </p:nvSpPr>
          <p:spPr>
            <a:xfrm>
              <a:off x="7183233" y="4104704"/>
              <a:ext cx="84624" cy="44501"/>
            </a:xfrm>
            <a:custGeom>
              <a:avLst/>
              <a:gdLst/>
              <a:ahLst/>
              <a:cxnLst/>
              <a:rect l="l" t="t" r="r" b="b"/>
              <a:pathLst>
                <a:path w="2571" h="1352" extrusionOk="0">
                  <a:moveTo>
                    <a:pt x="2355" y="1"/>
                  </a:moveTo>
                  <a:cubicBezTo>
                    <a:pt x="2117" y="176"/>
                    <a:pt x="1733" y="365"/>
                    <a:pt x="1178" y="365"/>
                  </a:cubicBezTo>
                  <a:cubicBezTo>
                    <a:pt x="850" y="365"/>
                    <a:pt x="464" y="300"/>
                    <a:pt x="12" y="127"/>
                  </a:cubicBezTo>
                  <a:lnTo>
                    <a:pt x="12" y="127"/>
                  </a:lnTo>
                  <a:cubicBezTo>
                    <a:pt x="0" y="235"/>
                    <a:pt x="48" y="344"/>
                    <a:pt x="146" y="405"/>
                  </a:cubicBezTo>
                  <a:lnTo>
                    <a:pt x="1594" y="1307"/>
                  </a:lnTo>
                  <a:cubicBezTo>
                    <a:pt x="1642" y="1337"/>
                    <a:pt x="1695" y="1351"/>
                    <a:pt x="1748" y="1351"/>
                  </a:cubicBezTo>
                  <a:cubicBezTo>
                    <a:pt x="1845" y="1351"/>
                    <a:pt x="1940" y="1302"/>
                    <a:pt x="1995" y="1213"/>
                  </a:cubicBezTo>
                  <a:lnTo>
                    <a:pt x="2487" y="424"/>
                  </a:lnTo>
                  <a:cubicBezTo>
                    <a:pt x="2571" y="288"/>
                    <a:pt x="2529" y="109"/>
                    <a:pt x="2392" y="25"/>
                  </a:cubicBezTo>
                  <a:lnTo>
                    <a:pt x="2355" y="1"/>
                  </a:lnTo>
                  <a:close/>
                </a:path>
              </a:pathLst>
            </a:custGeom>
            <a:solidFill>
              <a:srgbClr val="000000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2525;p38"/>
            <p:cNvSpPr/>
            <p:nvPr/>
          </p:nvSpPr>
          <p:spPr>
            <a:xfrm>
              <a:off x="7274144" y="4161318"/>
              <a:ext cx="84624" cy="44468"/>
            </a:xfrm>
            <a:custGeom>
              <a:avLst/>
              <a:gdLst/>
              <a:ahLst/>
              <a:cxnLst/>
              <a:rect l="l" t="t" r="r" b="b"/>
              <a:pathLst>
                <a:path w="2571" h="1351" extrusionOk="0">
                  <a:moveTo>
                    <a:pt x="2356" y="1"/>
                  </a:moveTo>
                  <a:cubicBezTo>
                    <a:pt x="2118" y="176"/>
                    <a:pt x="1734" y="365"/>
                    <a:pt x="1179" y="365"/>
                  </a:cubicBezTo>
                  <a:cubicBezTo>
                    <a:pt x="852" y="365"/>
                    <a:pt x="464" y="299"/>
                    <a:pt x="12" y="126"/>
                  </a:cubicBezTo>
                  <a:lnTo>
                    <a:pt x="12" y="126"/>
                  </a:lnTo>
                  <a:cubicBezTo>
                    <a:pt x="0" y="235"/>
                    <a:pt x="48" y="343"/>
                    <a:pt x="146" y="405"/>
                  </a:cubicBezTo>
                  <a:lnTo>
                    <a:pt x="1595" y="1306"/>
                  </a:lnTo>
                  <a:cubicBezTo>
                    <a:pt x="1643" y="1336"/>
                    <a:pt x="1696" y="1351"/>
                    <a:pt x="1748" y="1351"/>
                  </a:cubicBezTo>
                  <a:cubicBezTo>
                    <a:pt x="1845" y="1351"/>
                    <a:pt x="1940" y="1302"/>
                    <a:pt x="1995" y="1214"/>
                  </a:cubicBezTo>
                  <a:lnTo>
                    <a:pt x="2487" y="423"/>
                  </a:lnTo>
                  <a:cubicBezTo>
                    <a:pt x="2571" y="288"/>
                    <a:pt x="2529" y="108"/>
                    <a:pt x="2393" y="24"/>
                  </a:cubicBezTo>
                  <a:lnTo>
                    <a:pt x="2356" y="1"/>
                  </a:lnTo>
                  <a:close/>
                </a:path>
              </a:pathLst>
            </a:custGeom>
            <a:solidFill>
              <a:srgbClr val="000000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2526;p38"/>
            <p:cNvSpPr/>
            <p:nvPr/>
          </p:nvSpPr>
          <p:spPr>
            <a:xfrm>
              <a:off x="7052626" y="4111715"/>
              <a:ext cx="84657" cy="44468"/>
            </a:xfrm>
            <a:custGeom>
              <a:avLst/>
              <a:gdLst/>
              <a:ahLst/>
              <a:cxnLst/>
              <a:rect l="l" t="t" r="r" b="b"/>
              <a:pathLst>
                <a:path w="2572" h="1351" extrusionOk="0">
                  <a:moveTo>
                    <a:pt x="2356" y="0"/>
                  </a:moveTo>
                  <a:cubicBezTo>
                    <a:pt x="2118" y="176"/>
                    <a:pt x="1735" y="365"/>
                    <a:pt x="1179" y="365"/>
                  </a:cubicBezTo>
                  <a:cubicBezTo>
                    <a:pt x="852" y="365"/>
                    <a:pt x="465" y="300"/>
                    <a:pt x="13" y="127"/>
                  </a:cubicBezTo>
                  <a:lnTo>
                    <a:pt x="13" y="127"/>
                  </a:lnTo>
                  <a:cubicBezTo>
                    <a:pt x="1" y="234"/>
                    <a:pt x="49" y="344"/>
                    <a:pt x="147" y="405"/>
                  </a:cubicBezTo>
                  <a:lnTo>
                    <a:pt x="1596" y="1307"/>
                  </a:lnTo>
                  <a:cubicBezTo>
                    <a:pt x="1643" y="1337"/>
                    <a:pt x="1696" y="1351"/>
                    <a:pt x="1749" y="1351"/>
                  </a:cubicBezTo>
                  <a:cubicBezTo>
                    <a:pt x="1845" y="1351"/>
                    <a:pt x="1941" y="1302"/>
                    <a:pt x="1996" y="1213"/>
                  </a:cubicBezTo>
                  <a:lnTo>
                    <a:pt x="2487" y="424"/>
                  </a:lnTo>
                  <a:cubicBezTo>
                    <a:pt x="2571" y="288"/>
                    <a:pt x="2530" y="110"/>
                    <a:pt x="2394" y="25"/>
                  </a:cubicBezTo>
                  <a:lnTo>
                    <a:pt x="2356" y="0"/>
                  </a:lnTo>
                  <a:close/>
                </a:path>
              </a:pathLst>
            </a:custGeom>
            <a:solidFill>
              <a:srgbClr val="000000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2527;p38"/>
            <p:cNvSpPr/>
            <p:nvPr/>
          </p:nvSpPr>
          <p:spPr>
            <a:xfrm>
              <a:off x="7143537" y="4168362"/>
              <a:ext cx="84723" cy="44468"/>
            </a:xfrm>
            <a:custGeom>
              <a:avLst/>
              <a:gdLst/>
              <a:ahLst/>
              <a:cxnLst/>
              <a:rect l="l" t="t" r="r" b="b"/>
              <a:pathLst>
                <a:path w="2574" h="1351" extrusionOk="0">
                  <a:moveTo>
                    <a:pt x="2356" y="1"/>
                  </a:moveTo>
                  <a:cubicBezTo>
                    <a:pt x="2119" y="176"/>
                    <a:pt x="1735" y="365"/>
                    <a:pt x="1178" y="365"/>
                  </a:cubicBezTo>
                  <a:cubicBezTo>
                    <a:pt x="851" y="365"/>
                    <a:pt x="464" y="299"/>
                    <a:pt x="13" y="127"/>
                  </a:cubicBezTo>
                  <a:lnTo>
                    <a:pt x="13" y="127"/>
                  </a:lnTo>
                  <a:cubicBezTo>
                    <a:pt x="1" y="235"/>
                    <a:pt x="49" y="343"/>
                    <a:pt x="148" y="405"/>
                  </a:cubicBezTo>
                  <a:lnTo>
                    <a:pt x="1596" y="1306"/>
                  </a:lnTo>
                  <a:cubicBezTo>
                    <a:pt x="1643" y="1336"/>
                    <a:pt x="1697" y="1351"/>
                    <a:pt x="1749" y="1351"/>
                  </a:cubicBezTo>
                  <a:cubicBezTo>
                    <a:pt x="1846" y="1351"/>
                    <a:pt x="1941" y="1302"/>
                    <a:pt x="1996" y="1214"/>
                  </a:cubicBezTo>
                  <a:lnTo>
                    <a:pt x="2488" y="423"/>
                  </a:lnTo>
                  <a:cubicBezTo>
                    <a:pt x="2573" y="288"/>
                    <a:pt x="2531" y="108"/>
                    <a:pt x="2394" y="24"/>
                  </a:cubicBezTo>
                  <a:lnTo>
                    <a:pt x="2356" y="1"/>
                  </a:lnTo>
                  <a:close/>
                </a:path>
              </a:pathLst>
            </a:custGeom>
            <a:solidFill>
              <a:srgbClr val="000000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2528;p38"/>
            <p:cNvSpPr/>
            <p:nvPr/>
          </p:nvSpPr>
          <p:spPr>
            <a:xfrm>
              <a:off x="7234514" y="4224975"/>
              <a:ext cx="84657" cy="44468"/>
            </a:xfrm>
            <a:custGeom>
              <a:avLst/>
              <a:gdLst/>
              <a:ahLst/>
              <a:cxnLst/>
              <a:rect l="l" t="t" r="r" b="b"/>
              <a:pathLst>
                <a:path w="2572" h="1351" extrusionOk="0">
                  <a:moveTo>
                    <a:pt x="2355" y="0"/>
                  </a:moveTo>
                  <a:cubicBezTo>
                    <a:pt x="2118" y="176"/>
                    <a:pt x="1735" y="365"/>
                    <a:pt x="1179" y="365"/>
                  </a:cubicBezTo>
                  <a:cubicBezTo>
                    <a:pt x="852" y="365"/>
                    <a:pt x="465" y="299"/>
                    <a:pt x="13" y="127"/>
                  </a:cubicBezTo>
                  <a:lnTo>
                    <a:pt x="13" y="127"/>
                  </a:lnTo>
                  <a:cubicBezTo>
                    <a:pt x="1" y="234"/>
                    <a:pt x="49" y="344"/>
                    <a:pt x="147" y="404"/>
                  </a:cubicBezTo>
                  <a:lnTo>
                    <a:pt x="1595" y="1307"/>
                  </a:lnTo>
                  <a:cubicBezTo>
                    <a:pt x="1643" y="1336"/>
                    <a:pt x="1696" y="1350"/>
                    <a:pt x="1748" y="1350"/>
                  </a:cubicBezTo>
                  <a:cubicBezTo>
                    <a:pt x="1846" y="1350"/>
                    <a:pt x="1941" y="1302"/>
                    <a:pt x="1996" y="1213"/>
                  </a:cubicBezTo>
                  <a:lnTo>
                    <a:pt x="2487" y="424"/>
                  </a:lnTo>
                  <a:cubicBezTo>
                    <a:pt x="2571" y="287"/>
                    <a:pt x="2530" y="108"/>
                    <a:pt x="2393" y="25"/>
                  </a:cubicBezTo>
                  <a:lnTo>
                    <a:pt x="2355" y="0"/>
                  </a:lnTo>
                  <a:close/>
                </a:path>
              </a:pathLst>
            </a:custGeom>
            <a:solidFill>
              <a:srgbClr val="000000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2529;p38"/>
            <p:cNvSpPr/>
            <p:nvPr/>
          </p:nvSpPr>
          <p:spPr>
            <a:xfrm>
              <a:off x="7012964" y="4175373"/>
              <a:ext cx="84723" cy="44468"/>
            </a:xfrm>
            <a:custGeom>
              <a:avLst/>
              <a:gdLst/>
              <a:ahLst/>
              <a:cxnLst/>
              <a:rect l="l" t="t" r="r" b="b"/>
              <a:pathLst>
                <a:path w="2574" h="1351" extrusionOk="0">
                  <a:moveTo>
                    <a:pt x="2356" y="1"/>
                  </a:moveTo>
                  <a:cubicBezTo>
                    <a:pt x="2118" y="175"/>
                    <a:pt x="1734" y="365"/>
                    <a:pt x="1178" y="365"/>
                  </a:cubicBezTo>
                  <a:cubicBezTo>
                    <a:pt x="851" y="365"/>
                    <a:pt x="465" y="299"/>
                    <a:pt x="13" y="127"/>
                  </a:cubicBezTo>
                  <a:lnTo>
                    <a:pt x="13" y="127"/>
                  </a:lnTo>
                  <a:cubicBezTo>
                    <a:pt x="0" y="235"/>
                    <a:pt x="48" y="343"/>
                    <a:pt x="147" y="405"/>
                  </a:cubicBezTo>
                  <a:lnTo>
                    <a:pt x="1595" y="1306"/>
                  </a:lnTo>
                  <a:cubicBezTo>
                    <a:pt x="1643" y="1336"/>
                    <a:pt x="1697" y="1350"/>
                    <a:pt x="1750" y="1350"/>
                  </a:cubicBezTo>
                  <a:cubicBezTo>
                    <a:pt x="1846" y="1350"/>
                    <a:pt x="1940" y="1302"/>
                    <a:pt x="1995" y="1213"/>
                  </a:cubicBezTo>
                  <a:lnTo>
                    <a:pt x="2488" y="423"/>
                  </a:lnTo>
                  <a:cubicBezTo>
                    <a:pt x="2573" y="288"/>
                    <a:pt x="2532" y="109"/>
                    <a:pt x="2393" y="24"/>
                  </a:cubicBezTo>
                  <a:lnTo>
                    <a:pt x="2356" y="1"/>
                  </a:lnTo>
                  <a:close/>
                </a:path>
              </a:pathLst>
            </a:custGeom>
            <a:solidFill>
              <a:srgbClr val="000000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2530;p38"/>
            <p:cNvSpPr/>
            <p:nvPr/>
          </p:nvSpPr>
          <p:spPr>
            <a:xfrm>
              <a:off x="7103941" y="4231986"/>
              <a:ext cx="84624" cy="44501"/>
            </a:xfrm>
            <a:custGeom>
              <a:avLst/>
              <a:gdLst/>
              <a:ahLst/>
              <a:cxnLst/>
              <a:rect l="l" t="t" r="r" b="b"/>
              <a:pathLst>
                <a:path w="2571" h="1352" extrusionOk="0">
                  <a:moveTo>
                    <a:pt x="2356" y="1"/>
                  </a:moveTo>
                  <a:cubicBezTo>
                    <a:pt x="2118" y="176"/>
                    <a:pt x="1734" y="366"/>
                    <a:pt x="1178" y="366"/>
                  </a:cubicBezTo>
                  <a:cubicBezTo>
                    <a:pt x="851" y="366"/>
                    <a:pt x="464" y="300"/>
                    <a:pt x="12" y="128"/>
                  </a:cubicBezTo>
                  <a:lnTo>
                    <a:pt x="12" y="128"/>
                  </a:lnTo>
                  <a:cubicBezTo>
                    <a:pt x="1" y="235"/>
                    <a:pt x="48" y="345"/>
                    <a:pt x="146" y="405"/>
                  </a:cubicBezTo>
                  <a:lnTo>
                    <a:pt x="1595" y="1307"/>
                  </a:lnTo>
                  <a:cubicBezTo>
                    <a:pt x="1643" y="1337"/>
                    <a:pt x="1696" y="1352"/>
                    <a:pt x="1748" y="1352"/>
                  </a:cubicBezTo>
                  <a:cubicBezTo>
                    <a:pt x="1845" y="1352"/>
                    <a:pt x="1940" y="1303"/>
                    <a:pt x="1995" y="1214"/>
                  </a:cubicBezTo>
                  <a:lnTo>
                    <a:pt x="2487" y="424"/>
                  </a:lnTo>
                  <a:cubicBezTo>
                    <a:pt x="2571" y="288"/>
                    <a:pt x="2530" y="109"/>
                    <a:pt x="2393" y="25"/>
                  </a:cubicBezTo>
                  <a:lnTo>
                    <a:pt x="2356" y="1"/>
                  </a:lnTo>
                  <a:close/>
                </a:path>
              </a:pathLst>
            </a:custGeom>
            <a:solidFill>
              <a:srgbClr val="000000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2531;p38"/>
            <p:cNvSpPr/>
            <p:nvPr/>
          </p:nvSpPr>
          <p:spPr>
            <a:xfrm>
              <a:off x="7194852" y="4288633"/>
              <a:ext cx="84723" cy="44435"/>
            </a:xfrm>
            <a:custGeom>
              <a:avLst/>
              <a:gdLst/>
              <a:ahLst/>
              <a:cxnLst/>
              <a:rect l="l" t="t" r="r" b="b"/>
              <a:pathLst>
                <a:path w="2574" h="1350" extrusionOk="0">
                  <a:moveTo>
                    <a:pt x="2356" y="0"/>
                  </a:moveTo>
                  <a:cubicBezTo>
                    <a:pt x="2118" y="175"/>
                    <a:pt x="1735" y="364"/>
                    <a:pt x="1179" y="364"/>
                  </a:cubicBezTo>
                  <a:cubicBezTo>
                    <a:pt x="852" y="364"/>
                    <a:pt x="465" y="299"/>
                    <a:pt x="12" y="126"/>
                  </a:cubicBezTo>
                  <a:lnTo>
                    <a:pt x="12" y="126"/>
                  </a:lnTo>
                  <a:cubicBezTo>
                    <a:pt x="1" y="234"/>
                    <a:pt x="48" y="343"/>
                    <a:pt x="147" y="405"/>
                  </a:cubicBezTo>
                  <a:lnTo>
                    <a:pt x="1595" y="1306"/>
                  </a:lnTo>
                  <a:cubicBezTo>
                    <a:pt x="1643" y="1336"/>
                    <a:pt x="1696" y="1350"/>
                    <a:pt x="1748" y="1350"/>
                  </a:cubicBezTo>
                  <a:cubicBezTo>
                    <a:pt x="1845" y="1350"/>
                    <a:pt x="1940" y="1301"/>
                    <a:pt x="1995" y="1213"/>
                  </a:cubicBezTo>
                  <a:lnTo>
                    <a:pt x="2488" y="423"/>
                  </a:lnTo>
                  <a:cubicBezTo>
                    <a:pt x="2573" y="288"/>
                    <a:pt x="2531" y="108"/>
                    <a:pt x="2393" y="24"/>
                  </a:cubicBezTo>
                  <a:lnTo>
                    <a:pt x="2356" y="0"/>
                  </a:lnTo>
                  <a:close/>
                </a:path>
              </a:pathLst>
            </a:custGeom>
            <a:solidFill>
              <a:srgbClr val="000000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2532;p38"/>
            <p:cNvSpPr/>
            <p:nvPr/>
          </p:nvSpPr>
          <p:spPr>
            <a:xfrm>
              <a:off x="6973367" y="4239063"/>
              <a:ext cx="84690" cy="44468"/>
            </a:xfrm>
            <a:custGeom>
              <a:avLst/>
              <a:gdLst/>
              <a:ahLst/>
              <a:cxnLst/>
              <a:rect l="l" t="t" r="r" b="b"/>
              <a:pathLst>
                <a:path w="2573" h="1351" extrusionOk="0">
                  <a:moveTo>
                    <a:pt x="2356" y="1"/>
                  </a:moveTo>
                  <a:cubicBezTo>
                    <a:pt x="2118" y="176"/>
                    <a:pt x="1734" y="365"/>
                    <a:pt x="1179" y="365"/>
                  </a:cubicBezTo>
                  <a:cubicBezTo>
                    <a:pt x="851" y="365"/>
                    <a:pt x="464" y="299"/>
                    <a:pt x="12" y="126"/>
                  </a:cubicBezTo>
                  <a:lnTo>
                    <a:pt x="12" y="126"/>
                  </a:lnTo>
                  <a:cubicBezTo>
                    <a:pt x="0" y="235"/>
                    <a:pt x="48" y="343"/>
                    <a:pt x="147" y="405"/>
                  </a:cubicBezTo>
                  <a:lnTo>
                    <a:pt x="1595" y="1306"/>
                  </a:lnTo>
                  <a:cubicBezTo>
                    <a:pt x="1643" y="1336"/>
                    <a:pt x="1696" y="1350"/>
                    <a:pt x="1748" y="1350"/>
                  </a:cubicBezTo>
                  <a:cubicBezTo>
                    <a:pt x="1845" y="1350"/>
                    <a:pt x="1940" y="1302"/>
                    <a:pt x="1995" y="1214"/>
                  </a:cubicBezTo>
                  <a:lnTo>
                    <a:pt x="2488" y="423"/>
                  </a:lnTo>
                  <a:cubicBezTo>
                    <a:pt x="2573" y="288"/>
                    <a:pt x="2530" y="108"/>
                    <a:pt x="2393" y="24"/>
                  </a:cubicBezTo>
                  <a:lnTo>
                    <a:pt x="2356" y="1"/>
                  </a:lnTo>
                  <a:close/>
                </a:path>
              </a:pathLst>
            </a:custGeom>
            <a:solidFill>
              <a:srgbClr val="000000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2533;p38"/>
            <p:cNvSpPr/>
            <p:nvPr/>
          </p:nvSpPr>
          <p:spPr>
            <a:xfrm>
              <a:off x="7064344" y="4295677"/>
              <a:ext cx="84624" cy="44435"/>
            </a:xfrm>
            <a:custGeom>
              <a:avLst/>
              <a:gdLst/>
              <a:ahLst/>
              <a:cxnLst/>
              <a:rect l="l" t="t" r="r" b="b"/>
              <a:pathLst>
                <a:path w="2571" h="1350" extrusionOk="0">
                  <a:moveTo>
                    <a:pt x="2355" y="0"/>
                  </a:moveTo>
                  <a:cubicBezTo>
                    <a:pt x="2117" y="176"/>
                    <a:pt x="1733" y="365"/>
                    <a:pt x="1178" y="365"/>
                  </a:cubicBezTo>
                  <a:cubicBezTo>
                    <a:pt x="851" y="365"/>
                    <a:pt x="464" y="299"/>
                    <a:pt x="12" y="127"/>
                  </a:cubicBezTo>
                  <a:lnTo>
                    <a:pt x="12" y="127"/>
                  </a:lnTo>
                  <a:cubicBezTo>
                    <a:pt x="0" y="234"/>
                    <a:pt x="48" y="343"/>
                    <a:pt x="146" y="404"/>
                  </a:cubicBezTo>
                  <a:lnTo>
                    <a:pt x="1594" y="1306"/>
                  </a:lnTo>
                  <a:cubicBezTo>
                    <a:pt x="1642" y="1336"/>
                    <a:pt x="1695" y="1350"/>
                    <a:pt x="1748" y="1350"/>
                  </a:cubicBezTo>
                  <a:cubicBezTo>
                    <a:pt x="1845" y="1350"/>
                    <a:pt x="1940" y="1301"/>
                    <a:pt x="1995" y="1213"/>
                  </a:cubicBezTo>
                  <a:lnTo>
                    <a:pt x="2487" y="423"/>
                  </a:lnTo>
                  <a:cubicBezTo>
                    <a:pt x="2571" y="287"/>
                    <a:pt x="2529" y="108"/>
                    <a:pt x="2392" y="24"/>
                  </a:cubicBezTo>
                  <a:lnTo>
                    <a:pt x="2355" y="0"/>
                  </a:lnTo>
                  <a:close/>
                </a:path>
              </a:pathLst>
            </a:custGeom>
            <a:solidFill>
              <a:srgbClr val="000000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2534;p38"/>
            <p:cNvSpPr/>
            <p:nvPr/>
          </p:nvSpPr>
          <p:spPr>
            <a:xfrm>
              <a:off x="7171351" y="3924298"/>
              <a:ext cx="77153" cy="40946"/>
            </a:xfrm>
            <a:custGeom>
              <a:avLst/>
              <a:gdLst/>
              <a:ahLst/>
              <a:cxnLst/>
              <a:rect l="l" t="t" r="r" b="b"/>
              <a:pathLst>
                <a:path w="2344" h="1244" extrusionOk="0">
                  <a:moveTo>
                    <a:pt x="22" y="0"/>
                  </a:moveTo>
                  <a:lnTo>
                    <a:pt x="22" y="0"/>
                  </a:lnTo>
                  <a:cubicBezTo>
                    <a:pt x="1" y="113"/>
                    <a:pt x="50" y="233"/>
                    <a:pt x="154" y="298"/>
                  </a:cubicBezTo>
                  <a:lnTo>
                    <a:pt x="1602" y="1199"/>
                  </a:lnTo>
                  <a:cubicBezTo>
                    <a:pt x="1650" y="1229"/>
                    <a:pt x="1703" y="1243"/>
                    <a:pt x="1755" y="1243"/>
                  </a:cubicBezTo>
                  <a:cubicBezTo>
                    <a:pt x="1852" y="1243"/>
                    <a:pt x="1946" y="1195"/>
                    <a:pt x="2001" y="1107"/>
                  </a:cubicBezTo>
                  <a:lnTo>
                    <a:pt x="2258" y="692"/>
                  </a:lnTo>
                  <a:cubicBezTo>
                    <a:pt x="2343" y="556"/>
                    <a:pt x="2303" y="377"/>
                    <a:pt x="2167" y="292"/>
                  </a:cubicBezTo>
                  <a:lnTo>
                    <a:pt x="1922" y="140"/>
                  </a:lnTo>
                  <a:cubicBezTo>
                    <a:pt x="1747" y="204"/>
                    <a:pt x="1524" y="252"/>
                    <a:pt x="1246" y="252"/>
                  </a:cubicBezTo>
                  <a:cubicBezTo>
                    <a:pt x="917" y="252"/>
                    <a:pt x="513" y="185"/>
                    <a:pt x="22" y="0"/>
                  </a:cubicBezTo>
                  <a:close/>
                </a:path>
              </a:pathLst>
            </a:custGeom>
            <a:solidFill>
              <a:srgbClr val="000000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2535;p38"/>
            <p:cNvSpPr/>
            <p:nvPr/>
          </p:nvSpPr>
          <p:spPr>
            <a:xfrm>
              <a:off x="7353173" y="4037525"/>
              <a:ext cx="77186" cy="40946"/>
            </a:xfrm>
            <a:custGeom>
              <a:avLst/>
              <a:gdLst/>
              <a:ahLst/>
              <a:cxnLst/>
              <a:rect l="l" t="t" r="r" b="b"/>
              <a:pathLst>
                <a:path w="2345" h="1244" extrusionOk="0">
                  <a:moveTo>
                    <a:pt x="22" y="1"/>
                  </a:moveTo>
                  <a:cubicBezTo>
                    <a:pt x="1" y="114"/>
                    <a:pt x="51" y="233"/>
                    <a:pt x="154" y="299"/>
                  </a:cubicBezTo>
                  <a:lnTo>
                    <a:pt x="1602" y="1200"/>
                  </a:lnTo>
                  <a:cubicBezTo>
                    <a:pt x="1650" y="1230"/>
                    <a:pt x="1703" y="1244"/>
                    <a:pt x="1755" y="1244"/>
                  </a:cubicBezTo>
                  <a:cubicBezTo>
                    <a:pt x="1852" y="1244"/>
                    <a:pt x="1946" y="1196"/>
                    <a:pt x="2001" y="1107"/>
                  </a:cubicBezTo>
                  <a:lnTo>
                    <a:pt x="2259" y="692"/>
                  </a:lnTo>
                  <a:cubicBezTo>
                    <a:pt x="2344" y="555"/>
                    <a:pt x="2303" y="376"/>
                    <a:pt x="2168" y="291"/>
                  </a:cubicBezTo>
                  <a:lnTo>
                    <a:pt x="1923" y="140"/>
                  </a:lnTo>
                  <a:cubicBezTo>
                    <a:pt x="1748" y="205"/>
                    <a:pt x="1524" y="252"/>
                    <a:pt x="1246" y="252"/>
                  </a:cubicBezTo>
                  <a:cubicBezTo>
                    <a:pt x="917" y="252"/>
                    <a:pt x="512" y="185"/>
                    <a:pt x="22" y="1"/>
                  </a:cubicBezTo>
                  <a:close/>
                </a:path>
              </a:pathLst>
            </a:custGeom>
            <a:solidFill>
              <a:srgbClr val="000000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2536;p38"/>
            <p:cNvSpPr/>
            <p:nvPr/>
          </p:nvSpPr>
          <p:spPr>
            <a:xfrm>
              <a:off x="6905003" y="3614371"/>
              <a:ext cx="813363" cy="914412"/>
            </a:xfrm>
            <a:custGeom>
              <a:avLst/>
              <a:gdLst/>
              <a:ahLst/>
              <a:cxnLst/>
              <a:rect l="l" t="t" r="r" b="b"/>
              <a:pathLst>
                <a:path w="24711" h="27781" extrusionOk="0">
                  <a:moveTo>
                    <a:pt x="13244" y="265"/>
                  </a:moveTo>
                  <a:cubicBezTo>
                    <a:pt x="13482" y="265"/>
                    <a:pt x="13725" y="330"/>
                    <a:pt x="13943" y="464"/>
                  </a:cubicBezTo>
                  <a:lnTo>
                    <a:pt x="23769" y="6582"/>
                  </a:lnTo>
                  <a:cubicBezTo>
                    <a:pt x="24388" y="6968"/>
                    <a:pt x="24577" y="7784"/>
                    <a:pt x="24191" y="8404"/>
                  </a:cubicBezTo>
                  <a:lnTo>
                    <a:pt x="12680" y="26892"/>
                  </a:lnTo>
                  <a:cubicBezTo>
                    <a:pt x="12433" y="27289"/>
                    <a:pt x="12005" y="27516"/>
                    <a:pt x="11557" y="27516"/>
                  </a:cubicBezTo>
                  <a:cubicBezTo>
                    <a:pt x="11422" y="27516"/>
                    <a:pt x="11285" y="27494"/>
                    <a:pt x="11151" y="27452"/>
                  </a:cubicBezTo>
                  <a:cubicBezTo>
                    <a:pt x="9561" y="26943"/>
                    <a:pt x="7567" y="26127"/>
                    <a:pt x="5456" y="24797"/>
                  </a:cubicBezTo>
                  <a:cubicBezTo>
                    <a:pt x="3440" y="23528"/>
                    <a:pt x="1896" y="22154"/>
                    <a:pt x="774" y="20987"/>
                  </a:cubicBezTo>
                  <a:cubicBezTo>
                    <a:pt x="357" y="20554"/>
                    <a:pt x="291" y="19889"/>
                    <a:pt x="610" y="19377"/>
                  </a:cubicBezTo>
                  <a:lnTo>
                    <a:pt x="12121" y="889"/>
                  </a:lnTo>
                  <a:cubicBezTo>
                    <a:pt x="12371" y="485"/>
                    <a:pt x="12803" y="265"/>
                    <a:pt x="13244" y="265"/>
                  </a:cubicBezTo>
                  <a:close/>
                  <a:moveTo>
                    <a:pt x="13243" y="0"/>
                  </a:moveTo>
                  <a:cubicBezTo>
                    <a:pt x="12690" y="0"/>
                    <a:pt x="12186" y="279"/>
                    <a:pt x="11895" y="749"/>
                  </a:cubicBezTo>
                  <a:lnTo>
                    <a:pt x="384" y="19237"/>
                  </a:lnTo>
                  <a:cubicBezTo>
                    <a:pt x="0" y="19855"/>
                    <a:pt x="81" y="20650"/>
                    <a:pt x="582" y="21172"/>
                  </a:cubicBezTo>
                  <a:cubicBezTo>
                    <a:pt x="1996" y="22640"/>
                    <a:pt x="3588" y="23935"/>
                    <a:pt x="5314" y="25023"/>
                  </a:cubicBezTo>
                  <a:cubicBezTo>
                    <a:pt x="7113" y="26156"/>
                    <a:pt x="9048" y="27057"/>
                    <a:pt x="11070" y="27705"/>
                  </a:cubicBezTo>
                  <a:cubicBezTo>
                    <a:pt x="11228" y="27755"/>
                    <a:pt x="11392" y="27781"/>
                    <a:pt x="11557" y="27781"/>
                  </a:cubicBezTo>
                  <a:cubicBezTo>
                    <a:pt x="12109" y="27781"/>
                    <a:pt x="12612" y="27502"/>
                    <a:pt x="12904" y="27032"/>
                  </a:cubicBezTo>
                  <a:lnTo>
                    <a:pt x="24414" y="8544"/>
                  </a:lnTo>
                  <a:cubicBezTo>
                    <a:pt x="24639" y="8183"/>
                    <a:pt x="24710" y="7757"/>
                    <a:pt x="24614" y="7346"/>
                  </a:cubicBezTo>
                  <a:cubicBezTo>
                    <a:pt x="24518" y="6933"/>
                    <a:pt x="24266" y="6582"/>
                    <a:pt x="23906" y="6357"/>
                  </a:cubicBezTo>
                  <a:lnTo>
                    <a:pt x="14081" y="240"/>
                  </a:lnTo>
                  <a:cubicBezTo>
                    <a:pt x="13828" y="82"/>
                    <a:pt x="13540" y="0"/>
                    <a:pt x="1324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2537;p38"/>
            <p:cNvSpPr/>
            <p:nvPr/>
          </p:nvSpPr>
          <p:spPr>
            <a:xfrm>
              <a:off x="7215720" y="3680958"/>
              <a:ext cx="444254" cy="384842"/>
            </a:xfrm>
            <a:custGeom>
              <a:avLst/>
              <a:gdLst/>
              <a:ahLst/>
              <a:cxnLst/>
              <a:rect l="l" t="t" r="r" b="b"/>
              <a:pathLst>
                <a:path w="13497" h="11692" extrusionOk="0">
                  <a:moveTo>
                    <a:pt x="3637" y="264"/>
                  </a:moveTo>
                  <a:cubicBezTo>
                    <a:pt x="3728" y="264"/>
                    <a:pt x="3818" y="287"/>
                    <a:pt x="3900" y="339"/>
                  </a:cubicBezTo>
                  <a:lnTo>
                    <a:pt x="12892" y="5937"/>
                  </a:lnTo>
                  <a:cubicBezTo>
                    <a:pt x="13123" y="6083"/>
                    <a:pt x="13195" y="6392"/>
                    <a:pt x="13050" y="6626"/>
                  </a:cubicBezTo>
                  <a:lnTo>
                    <a:pt x="10207" y="11192"/>
                  </a:lnTo>
                  <a:cubicBezTo>
                    <a:pt x="10113" y="11344"/>
                    <a:pt x="9950" y="11428"/>
                    <a:pt x="9783" y="11428"/>
                  </a:cubicBezTo>
                  <a:cubicBezTo>
                    <a:pt x="9693" y="11428"/>
                    <a:pt x="9602" y="11404"/>
                    <a:pt x="9520" y="11352"/>
                  </a:cubicBezTo>
                  <a:lnTo>
                    <a:pt x="527" y="5755"/>
                  </a:lnTo>
                  <a:cubicBezTo>
                    <a:pt x="414" y="5684"/>
                    <a:pt x="336" y="5574"/>
                    <a:pt x="306" y="5443"/>
                  </a:cubicBezTo>
                  <a:cubicBezTo>
                    <a:pt x="275" y="5313"/>
                    <a:pt x="297" y="5180"/>
                    <a:pt x="368" y="5065"/>
                  </a:cubicBezTo>
                  <a:lnTo>
                    <a:pt x="3212" y="499"/>
                  </a:lnTo>
                  <a:cubicBezTo>
                    <a:pt x="3306" y="347"/>
                    <a:pt x="3469" y="264"/>
                    <a:pt x="3637" y="264"/>
                  </a:cubicBezTo>
                  <a:close/>
                  <a:moveTo>
                    <a:pt x="3636" y="0"/>
                  </a:moveTo>
                  <a:cubicBezTo>
                    <a:pt x="3381" y="0"/>
                    <a:pt x="3131" y="128"/>
                    <a:pt x="2987" y="361"/>
                  </a:cubicBezTo>
                  <a:lnTo>
                    <a:pt x="143" y="4927"/>
                  </a:lnTo>
                  <a:cubicBezTo>
                    <a:pt x="36" y="5100"/>
                    <a:pt x="1" y="5305"/>
                    <a:pt x="47" y="5503"/>
                  </a:cubicBezTo>
                  <a:cubicBezTo>
                    <a:pt x="94" y="5701"/>
                    <a:pt x="216" y="5870"/>
                    <a:pt x="388" y="5978"/>
                  </a:cubicBezTo>
                  <a:lnTo>
                    <a:pt x="9379" y="11575"/>
                  </a:lnTo>
                  <a:cubicBezTo>
                    <a:pt x="9505" y="11654"/>
                    <a:pt x="9644" y="11691"/>
                    <a:pt x="9781" y="11691"/>
                  </a:cubicBezTo>
                  <a:cubicBezTo>
                    <a:pt x="10037" y="11691"/>
                    <a:pt x="10287" y="11564"/>
                    <a:pt x="10430" y="11331"/>
                  </a:cubicBezTo>
                  <a:lnTo>
                    <a:pt x="13273" y="6764"/>
                  </a:lnTo>
                  <a:cubicBezTo>
                    <a:pt x="13497" y="6408"/>
                    <a:pt x="13387" y="5937"/>
                    <a:pt x="13031" y="5713"/>
                  </a:cubicBezTo>
                  <a:lnTo>
                    <a:pt x="4038" y="116"/>
                  </a:lnTo>
                  <a:cubicBezTo>
                    <a:pt x="3913" y="38"/>
                    <a:pt x="3774" y="0"/>
                    <a:pt x="363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2538;p38"/>
            <p:cNvSpPr/>
            <p:nvPr/>
          </p:nvSpPr>
          <p:spPr>
            <a:xfrm>
              <a:off x="6964382" y="4200026"/>
              <a:ext cx="103551" cy="92195"/>
            </a:xfrm>
            <a:custGeom>
              <a:avLst/>
              <a:gdLst/>
              <a:ahLst/>
              <a:cxnLst/>
              <a:rect l="l" t="t" r="r" b="b"/>
              <a:pathLst>
                <a:path w="3146" h="2801" extrusionOk="0">
                  <a:moveTo>
                    <a:pt x="1066" y="264"/>
                  </a:moveTo>
                  <a:cubicBezTo>
                    <a:pt x="1118" y="264"/>
                    <a:pt x="1171" y="279"/>
                    <a:pt x="1219" y="309"/>
                  </a:cubicBezTo>
                  <a:lnTo>
                    <a:pt x="2667" y="1210"/>
                  </a:lnTo>
                  <a:cubicBezTo>
                    <a:pt x="2803" y="1295"/>
                    <a:pt x="2844" y="1474"/>
                    <a:pt x="2761" y="1610"/>
                  </a:cubicBezTo>
                  <a:lnTo>
                    <a:pt x="2268" y="2401"/>
                  </a:lnTo>
                  <a:cubicBezTo>
                    <a:pt x="2214" y="2488"/>
                    <a:pt x="2118" y="2538"/>
                    <a:pt x="2022" y="2538"/>
                  </a:cubicBezTo>
                  <a:cubicBezTo>
                    <a:pt x="1970" y="2538"/>
                    <a:pt x="1917" y="2523"/>
                    <a:pt x="1869" y="2493"/>
                  </a:cubicBezTo>
                  <a:lnTo>
                    <a:pt x="421" y="1592"/>
                  </a:lnTo>
                  <a:cubicBezTo>
                    <a:pt x="285" y="1507"/>
                    <a:pt x="242" y="1328"/>
                    <a:pt x="327" y="1192"/>
                  </a:cubicBezTo>
                  <a:lnTo>
                    <a:pt x="820" y="402"/>
                  </a:lnTo>
                  <a:cubicBezTo>
                    <a:pt x="874" y="314"/>
                    <a:pt x="970" y="264"/>
                    <a:pt x="1066" y="264"/>
                  </a:cubicBezTo>
                  <a:close/>
                  <a:moveTo>
                    <a:pt x="1066" y="1"/>
                  </a:moveTo>
                  <a:cubicBezTo>
                    <a:pt x="873" y="1"/>
                    <a:pt x="698" y="97"/>
                    <a:pt x="596" y="262"/>
                  </a:cubicBezTo>
                  <a:lnTo>
                    <a:pt x="103" y="1052"/>
                  </a:lnTo>
                  <a:cubicBezTo>
                    <a:pt x="24" y="1178"/>
                    <a:pt x="1" y="1326"/>
                    <a:pt x="34" y="1471"/>
                  </a:cubicBezTo>
                  <a:cubicBezTo>
                    <a:pt x="67" y="1615"/>
                    <a:pt x="155" y="1738"/>
                    <a:pt x="282" y="1816"/>
                  </a:cubicBezTo>
                  <a:lnTo>
                    <a:pt x="1730" y="2717"/>
                  </a:lnTo>
                  <a:cubicBezTo>
                    <a:pt x="1817" y="2772"/>
                    <a:pt x="1918" y="2801"/>
                    <a:pt x="2022" y="2801"/>
                  </a:cubicBezTo>
                  <a:cubicBezTo>
                    <a:pt x="2215" y="2801"/>
                    <a:pt x="2390" y="2704"/>
                    <a:pt x="2493" y="2539"/>
                  </a:cubicBezTo>
                  <a:lnTo>
                    <a:pt x="2985" y="1749"/>
                  </a:lnTo>
                  <a:cubicBezTo>
                    <a:pt x="3146" y="1490"/>
                    <a:pt x="3066" y="1147"/>
                    <a:pt x="2806" y="986"/>
                  </a:cubicBezTo>
                  <a:lnTo>
                    <a:pt x="1358" y="84"/>
                  </a:lnTo>
                  <a:cubicBezTo>
                    <a:pt x="1271" y="29"/>
                    <a:pt x="1170" y="1"/>
                    <a:pt x="106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2539;p38"/>
            <p:cNvSpPr/>
            <p:nvPr/>
          </p:nvSpPr>
          <p:spPr>
            <a:xfrm>
              <a:off x="7000983" y="4230439"/>
              <a:ext cx="28044" cy="28998"/>
            </a:xfrm>
            <a:custGeom>
              <a:avLst/>
              <a:gdLst/>
              <a:ahLst/>
              <a:cxnLst/>
              <a:rect l="l" t="t" r="r" b="b"/>
              <a:pathLst>
                <a:path w="852" h="881" extrusionOk="0">
                  <a:moveTo>
                    <a:pt x="537" y="207"/>
                  </a:moveTo>
                  <a:cubicBezTo>
                    <a:pt x="544" y="207"/>
                    <a:pt x="550" y="208"/>
                    <a:pt x="556" y="210"/>
                  </a:cubicBezTo>
                  <a:cubicBezTo>
                    <a:pt x="592" y="217"/>
                    <a:pt x="611" y="238"/>
                    <a:pt x="613" y="270"/>
                  </a:cubicBezTo>
                  <a:cubicBezTo>
                    <a:pt x="618" y="344"/>
                    <a:pt x="544" y="460"/>
                    <a:pt x="491" y="537"/>
                  </a:cubicBezTo>
                  <a:cubicBezTo>
                    <a:pt x="463" y="575"/>
                    <a:pt x="444" y="610"/>
                    <a:pt x="410" y="638"/>
                  </a:cubicBezTo>
                  <a:cubicBezTo>
                    <a:pt x="392" y="654"/>
                    <a:pt x="375" y="667"/>
                    <a:pt x="351" y="667"/>
                  </a:cubicBezTo>
                  <a:cubicBezTo>
                    <a:pt x="345" y="667"/>
                    <a:pt x="338" y="666"/>
                    <a:pt x="330" y="664"/>
                  </a:cubicBezTo>
                  <a:cubicBezTo>
                    <a:pt x="314" y="662"/>
                    <a:pt x="301" y="648"/>
                    <a:pt x="290" y="636"/>
                  </a:cubicBezTo>
                  <a:cubicBezTo>
                    <a:pt x="260" y="610"/>
                    <a:pt x="283" y="572"/>
                    <a:pt x="289" y="541"/>
                  </a:cubicBezTo>
                  <a:cubicBezTo>
                    <a:pt x="317" y="447"/>
                    <a:pt x="364" y="378"/>
                    <a:pt x="431" y="287"/>
                  </a:cubicBezTo>
                  <a:cubicBezTo>
                    <a:pt x="459" y="253"/>
                    <a:pt x="485" y="223"/>
                    <a:pt x="500" y="216"/>
                  </a:cubicBezTo>
                  <a:cubicBezTo>
                    <a:pt x="510" y="210"/>
                    <a:pt x="524" y="207"/>
                    <a:pt x="537" y="207"/>
                  </a:cubicBezTo>
                  <a:close/>
                  <a:moveTo>
                    <a:pt x="554" y="1"/>
                  </a:moveTo>
                  <a:cubicBezTo>
                    <a:pt x="522" y="1"/>
                    <a:pt x="490" y="6"/>
                    <a:pt x="457" y="16"/>
                  </a:cubicBezTo>
                  <a:cubicBezTo>
                    <a:pt x="450" y="18"/>
                    <a:pt x="443" y="20"/>
                    <a:pt x="437" y="25"/>
                  </a:cubicBezTo>
                  <a:cubicBezTo>
                    <a:pt x="306" y="85"/>
                    <a:pt x="234" y="212"/>
                    <a:pt x="168" y="330"/>
                  </a:cubicBezTo>
                  <a:cubicBezTo>
                    <a:pt x="88" y="466"/>
                    <a:pt x="1" y="617"/>
                    <a:pt x="118" y="768"/>
                  </a:cubicBezTo>
                  <a:cubicBezTo>
                    <a:pt x="135" y="789"/>
                    <a:pt x="157" y="812"/>
                    <a:pt x="188" y="832"/>
                  </a:cubicBezTo>
                  <a:cubicBezTo>
                    <a:pt x="235" y="866"/>
                    <a:pt x="284" y="880"/>
                    <a:pt x="333" y="880"/>
                  </a:cubicBezTo>
                  <a:cubicBezTo>
                    <a:pt x="492" y="880"/>
                    <a:pt x="647" y="724"/>
                    <a:pt x="724" y="584"/>
                  </a:cubicBezTo>
                  <a:cubicBezTo>
                    <a:pt x="754" y="543"/>
                    <a:pt x="777" y="497"/>
                    <a:pt x="799" y="444"/>
                  </a:cubicBezTo>
                  <a:cubicBezTo>
                    <a:pt x="852" y="303"/>
                    <a:pt x="845" y="127"/>
                    <a:pt x="687" y="36"/>
                  </a:cubicBezTo>
                  <a:cubicBezTo>
                    <a:pt x="642" y="11"/>
                    <a:pt x="598" y="1"/>
                    <a:pt x="55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2540;p38"/>
            <p:cNvSpPr/>
            <p:nvPr/>
          </p:nvSpPr>
          <p:spPr>
            <a:xfrm>
              <a:off x="7004011" y="4136368"/>
              <a:ext cx="103551" cy="92228"/>
            </a:xfrm>
            <a:custGeom>
              <a:avLst/>
              <a:gdLst/>
              <a:ahLst/>
              <a:cxnLst/>
              <a:rect l="l" t="t" r="r" b="b"/>
              <a:pathLst>
                <a:path w="3146" h="2802" extrusionOk="0">
                  <a:moveTo>
                    <a:pt x="1065" y="265"/>
                  </a:moveTo>
                  <a:cubicBezTo>
                    <a:pt x="1117" y="265"/>
                    <a:pt x="1170" y="280"/>
                    <a:pt x="1218" y="309"/>
                  </a:cubicBezTo>
                  <a:lnTo>
                    <a:pt x="2666" y="1211"/>
                  </a:lnTo>
                  <a:cubicBezTo>
                    <a:pt x="2802" y="1296"/>
                    <a:pt x="2845" y="1474"/>
                    <a:pt x="2760" y="1611"/>
                  </a:cubicBezTo>
                  <a:lnTo>
                    <a:pt x="2267" y="2401"/>
                  </a:lnTo>
                  <a:cubicBezTo>
                    <a:pt x="2213" y="2489"/>
                    <a:pt x="2117" y="2538"/>
                    <a:pt x="2022" y="2538"/>
                  </a:cubicBezTo>
                  <a:cubicBezTo>
                    <a:pt x="1969" y="2538"/>
                    <a:pt x="1916" y="2523"/>
                    <a:pt x="1868" y="2494"/>
                  </a:cubicBezTo>
                  <a:lnTo>
                    <a:pt x="420" y="1592"/>
                  </a:lnTo>
                  <a:cubicBezTo>
                    <a:pt x="285" y="1507"/>
                    <a:pt x="243" y="1329"/>
                    <a:pt x="328" y="1192"/>
                  </a:cubicBezTo>
                  <a:lnTo>
                    <a:pt x="819" y="402"/>
                  </a:lnTo>
                  <a:cubicBezTo>
                    <a:pt x="874" y="314"/>
                    <a:pt x="969" y="265"/>
                    <a:pt x="1065" y="265"/>
                  </a:cubicBezTo>
                  <a:close/>
                  <a:moveTo>
                    <a:pt x="1065" y="0"/>
                  </a:moveTo>
                  <a:cubicBezTo>
                    <a:pt x="873" y="0"/>
                    <a:pt x="697" y="97"/>
                    <a:pt x="595" y="262"/>
                  </a:cubicBezTo>
                  <a:lnTo>
                    <a:pt x="102" y="1053"/>
                  </a:lnTo>
                  <a:cubicBezTo>
                    <a:pt x="25" y="1179"/>
                    <a:pt x="0" y="1326"/>
                    <a:pt x="33" y="1472"/>
                  </a:cubicBezTo>
                  <a:cubicBezTo>
                    <a:pt x="68" y="1615"/>
                    <a:pt x="155" y="1739"/>
                    <a:pt x="281" y="1815"/>
                  </a:cubicBezTo>
                  <a:lnTo>
                    <a:pt x="1729" y="2718"/>
                  </a:lnTo>
                  <a:cubicBezTo>
                    <a:pt x="1817" y="2772"/>
                    <a:pt x="1918" y="2802"/>
                    <a:pt x="2022" y="2802"/>
                  </a:cubicBezTo>
                  <a:cubicBezTo>
                    <a:pt x="2214" y="2802"/>
                    <a:pt x="2390" y="2704"/>
                    <a:pt x="2492" y="2539"/>
                  </a:cubicBezTo>
                  <a:lnTo>
                    <a:pt x="2984" y="1749"/>
                  </a:lnTo>
                  <a:cubicBezTo>
                    <a:pt x="3145" y="1490"/>
                    <a:pt x="3067" y="1147"/>
                    <a:pt x="2807" y="986"/>
                  </a:cubicBezTo>
                  <a:lnTo>
                    <a:pt x="1358" y="84"/>
                  </a:lnTo>
                  <a:cubicBezTo>
                    <a:pt x="1270" y="30"/>
                    <a:pt x="1169" y="0"/>
                    <a:pt x="106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2541;p38"/>
            <p:cNvSpPr/>
            <p:nvPr/>
          </p:nvSpPr>
          <p:spPr>
            <a:xfrm>
              <a:off x="7046603" y="4166979"/>
              <a:ext cx="22415" cy="30413"/>
            </a:xfrm>
            <a:custGeom>
              <a:avLst/>
              <a:gdLst/>
              <a:ahLst/>
              <a:cxnLst/>
              <a:rect l="l" t="t" r="r" b="b"/>
              <a:pathLst>
                <a:path w="681" h="924" extrusionOk="0">
                  <a:moveTo>
                    <a:pt x="462" y="0"/>
                  </a:moveTo>
                  <a:cubicBezTo>
                    <a:pt x="447" y="4"/>
                    <a:pt x="205" y="118"/>
                    <a:pt x="169" y="166"/>
                  </a:cubicBezTo>
                  <a:cubicBezTo>
                    <a:pt x="160" y="180"/>
                    <a:pt x="266" y="284"/>
                    <a:pt x="280" y="293"/>
                  </a:cubicBezTo>
                  <a:cubicBezTo>
                    <a:pt x="283" y="295"/>
                    <a:pt x="286" y="296"/>
                    <a:pt x="289" y="296"/>
                  </a:cubicBezTo>
                  <a:cubicBezTo>
                    <a:pt x="313" y="296"/>
                    <a:pt x="347" y="259"/>
                    <a:pt x="362" y="259"/>
                  </a:cubicBezTo>
                  <a:cubicBezTo>
                    <a:pt x="363" y="259"/>
                    <a:pt x="365" y="260"/>
                    <a:pt x="366" y="261"/>
                  </a:cubicBezTo>
                  <a:cubicBezTo>
                    <a:pt x="362" y="268"/>
                    <a:pt x="359" y="274"/>
                    <a:pt x="354" y="282"/>
                  </a:cubicBezTo>
                  <a:cubicBezTo>
                    <a:pt x="264" y="427"/>
                    <a:pt x="160" y="561"/>
                    <a:pt x="71" y="707"/>
                  </a:cubicBezTo>
                  <a:lnTo>
                    <a:pt x="3" y="815"/>
                  </a:lnTo>
                  <a:lnTo>
                    <a:pt x="1" y="816"/>
                  </a:lnTo>
                  <a:cubicBezTo>
                    <a:pt x="30" y="840"/>
                    <a:pt x="69" y="869"/>
                    <a:pt x="106" y="894"/>
                  </a:cubicBezTo>
                  <a:cubicBezTo>
                    <a:pt x="129" y="907"/>
                    <a:pt x="158" y="923"/>
                    <a:pt x="176" y="923"/>
                  </a:cubicBezTo>
                  <a:cubicBezTo>
                    <a:pt x="182" y="923"/>
                    <a:pt x="187" y="921"/>
                    <a:pt x="190" y="916"/>
                  </a:cubicBezTo>
                  <a:cubicBezTo>
                    <a:pt x="205" y="890"/>
                    <a:pt x="222" y="863"/>
                    <a:pt x="238" y="836"/>
                  </a:cubicBezTo>
                  <a:cubicBezTo>
                    <a:pt x="346" y="664"/>
                    <a:pt x="462" y="506"/>
                    <a:pt x="569" y="332"/>
                  </a:cubicBezTo>
                  <a:cubicBezTo>
                    <a:pt x="609" y="270"/>
                    <a:pt x="647" y="208"/>
                    <a:pt x="681" y="140"/>
                  </a:cubicBezTo>
                  <a:cubicBezTo>
                    <a:pt x="642" y="111"/>
                    <a:pt x="605" y="86"/>
                    <a:pt x="565" y="61"/>
                  </a:cubicBezTo>
                  <a:cubicBezTo>
                    <a:pt x="531" y="40"/>
                    <a:pt x="498" y="20"/>
                    <a:pt x="46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2542;p38"/>
            <p:cNvSpPr/>
            <p:nvPr/>
          </p:nvSpPr>
          <p:spPr>
            <a:xfrm>
              <a:off x="7043674" y="4072744"/>
              <a:ext cx="103551" cy="92195"/>
            </a:xfrm>
            <a:custGeom>
              <a:avLst/>
              <a:gdLst/>
              <a:ahLst/>
              <a:cxnLst/>
              <a:rect l="l" t="t" r="r" b="b"/>
              <a:pathLst>
                <a:path w="3146" h="2801" extrusionOk="0">
                  <a:moveTo>
                    <a:pt x="1066" y="264"/>
                  </a:moveTo>
                  <a:cubicBezTo>
                    <a:pt x="1118" y="264"/>
                    <a:pt x="1171" y="279"/>
                    <a:pt x="1219" y="309"/>
                  </a:cubicBezTo>
                  <a:lnTo>
                    <a:pt x="2667" y="1210"/>
                  </a:lnTo>
                  <a:cubicBezTo>
                    <a:pt x="2802" y="1295"/>
                    <a:pt x="2844" y="1473"/>
                    <a:pt x="2759" y="1610"/>
                  </a:cubicBezTo>
                  <a:lnTo>
                    <a:pt x="2268" y="2400"/>
                  </a:lnTo>
                  <a:cubicBezTo>
                    <a:pt x="2214" y="2488"/>
                    <a:pt x="2118" y="2537"/>
                    <a:pt x="2022" y="2537"/>
                  </a:cubicBezTo>
                  <a:cubicBezTo>
                    <a:pt x="1970" y="2537"/>
                    <a:pt x="1917" y="2523"/>
                    <a:pt x="1869" y="2493"/>
                  </a:cubicBezTo>
                  <a:lnTo>
                    <a:pt x="421" y="1592"/>
                  </a:lnTo>
                  <a:cubicBezTo>
                    <a:pt x="284" y="1507"/>
                    <a:pt x="242" y="1327"/>
                    <a:pt x="327" y="1192"/>
                  </a:cubicBezTo>
                  <a:lnTo>
                    <a:pt x="820" y="401"/>
                  </a:lnTo>
                  <a:cubicBezTo>
                    <a:pt x="874" y="314"/>
                    <a:pt x="970" y="264"/>
                    <a:pt x="1066" y="264"/>
                  </a:cubicBezTo>
                  <a:close/>
                  <a:moveTo>
                    <a:pt x="1066" y="0"/>
                  </a:moveTo>
                  <a:cubicBezTo>
                    <a:pt x="873" y="0"/>
                    <a:pt x="697" y="97"/>
                    <a:pt x="594" y="262"/>
                  </a:cubicBezTo>
                  <a:lnTo>
                    <a:pt x="103" y="1051"/>
                  </a:lnTo>
                  <a:cubicBezTo>
                    <a:pt x="24" y="1178"/>
                    <a:pt x="1" y="1326"/>
                    <a:pt x="34" y="1471"/>
                  </a:cubicBezTo>
                  <a:cubicBezTo>
                    <a:pt x="67" y="1614"/>
                    <a:pt x="155" y="1736"/>
                    <a:pt x="280" y="1815"/>
                  </a:cubicBezTo>
                  <a:lnTo>
                    <a:pt x="1729" y="2716"/>
                  </a:lnTo>
                  <a:cubicBezTo>
                    <a:pt x="1817" y="2772"/>
                    <a:pt x="1918" y="2800"/>
                    <a:pt x="2022" y="2800"/>
                  </a:cubicBezTo>
                  <a:cubicBezTo>
                    <a:pt x="2215" y="2800"/>
                    <a:pt x="2390" y="2704"/>
                    <a:pt x="2492" y="2539"/>
                  </a:cubicBezTo>
                  <a:lnTo>
                    <a:pt x="2985" y="1748"/>
                  </a:lnTo>
                  <a:cubicBezTo>
                    <a:pt x="3146" y="1490"/>
                    <a:pt x="3067" y="1146"/>
                    <a:pt x="2806" y="985"/>
                  </a:cubicBezTo>
                  <a:lnTo>
                    <a:pt x="1358" y="83"/>
                  </a:lnTo>
                  <a:cubicBezTo>
                    <a:pt x="1270" y="29"/>
                    <a:pt x="1169" y="0"/>
                    <a:pt x="106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2543;p38"/>
            <p:cNvSpPr/>
            <p:nvPr/>
          </p:nvSpPr>
          <p:spPr>
            <a:xfrm>
              <a:off x="7083501" y="4104803"/>
              <a:ext cx="25443" cy="29130"/>
            </a:xfrm>
            <a:custGeom>
              <a:avLst/>
              <a:gdLst/>
              <a:ahLst/>
              <a:cxnLst/>
              <a:rect l="l" t="t" r="r" b="b"/>
              <a:pathLst>
                <a:path w="773" h="885" extrusionOk="0">
                  <a:moveTo>
                    <a:pt x="517" y="204"/>
                  </a:moveTo>
                  <a:cubicBezTo>
                    <a:pt x="519" y="204"/>
                    <a:pt x="520" y="205"/>
                    <a:pt x="519" y="207"/>
                  </a:cubicBezTo>
                  <a:lnTo>
                    <a:pt x="366" y="446"/>
                  </a:lnTo>
                  <a:cubicBezTo>
                    <a:pt x="342" y="436"/>
                    <a:pt x="217" y="352"/>
                    <a:pt x="217" y="352"/>
                  </a:cubicBezTo>
                  <a:cubicBezTo>
                    <a:pt x="228" y="344"/>
                    <a:pt x="488" y="204"/>
                    <a:pt x="517" y="204"/>
                  </a:cubicBezTo>
                  <a:close/>
                  <a:moveTo>
                    <a:pt x="591" y="1"/>
                  </a:moveTo>
                  <a:cubicBezTo>
                    <a:pt x="265" y="148"/>
                    <a:pt x="145" y="233"/>
                    <a:pt x="91" y="256"/>
                  </a:cubicBezTo>
                  <a:cubicBezTo>
                    <a:pt x="31" y="343"/>
                    <a:pt x="2" y="414"/>
                    <a:pt x="0" y="426"/>
                  </a:cubicBezTo>
                  <a:cubicBezTo>
                    <a:pt x="0" y="434"/>
                    <a:pt x="224" y="567"/>
                    <a:pt x="239" y="582"/>
                  </a:cubicBezTo>
                  <a:cubicBezTo>
                    <a:pt x="232" y="591"/>
                    <a:pt x="90" y="785"/>
                    <a:pt x="91" y="790"/>
                  </a:cubicBezTo>
                  <a:cubicBezTo>
                    <a:pt x="190" y="850"/>
                    <a:pt x="237" y="884"/>
                    <a:pt x="256" y="884"/>
                  </a:cubicBezTo>
                  <a:cubicBezTo>
                    <a:pt x="257" y="884"/>
                    <a:pt x="258" y="884"/>
                    <a:pt x="259" y="884"/>
                  </a:cubicBezTo>
                  <a:cubicBezTo>
                    <a:pt x="275" y="869"/>
                    <a:pt x="398" y="694"/>
                    <a:pt x="398" y="694"/>
                  </a:cubicBezTo>
                  <a:lnTo>
                    <a:pt x="398" y="694"/>
                  </a:lnTo>
                  <a:cubicBezTo>
                    <a:pt x="398" y="694"/>
                    <a:pt x="398" y="694"/>
                    <a:pt x="398" y="694"/>
                  </a:cubicBezTo>
                  <a:cubicBezTo>
                    <a:pt x="422" y="704"/>
                    <a:pt x="441" y="726"/>
                    <a:pt x="468" y="735"/>
                  </a:cubicBezTo>
                  <a:lnTo>
                    <a:pt x="578" y="575"/>
                  </a:lnTo>
                  <a:cubicBezTo>
                    <a:pt x="559" y="565"/>
                    <a:pt x="531" y="539"/>
                    <a:pt x="510" y="529"/>
                  </a:cubicBezTo>
                  <a:lnTo>
                    <a:pt x="501" y="527"/>
                  </a:lnTo>
                  <a:cubicBezTo>
                    <a:pt x="517" y="491"/>
                    <a:pt x="771" y="113"/>
                    <a:pt x="773" y="109"/>
                  </a:cubicBezTo>
                  <a:lnTo>
                    <a:pt x="771" y="108"/>
                  </a:lnTo>
                  <a:cubicBezTo>
                    <a:pt x="749" y="90"/>
                    <a:pt x="606" y="8"/>
                    <a:pt x="59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2544;p38"/>
            <p:cNvSpPr/>
            <p:nvPr/>
          </p:nvSpPr>
          <p:spPr>
            <a:xfrm>
              <a:off x="7083270" y="4009054"/>
              <a:ext cx="103551" cy="92228"/>
            </a:xfrm>
            <a:custGeom>
              <a:avLst/>
              <a:gdLst/>
              <a:ahLst/>
              <a:cxnLst/>
              <a:rect l="l" t="t" r="r" b="b"/>
              <a:pathLst>
                <a:path w="3146" h="2802" extrusionOk="0">
                  <a:moveTo>
                    <a:pt x="1066" y="266"/>
                  </a:moveTo>
                  <a:cubicBezTo>
                    <a:pt x="1118" y="266"/>
                    <a:pt x="1171" y="281"/>
                    <a:pt x="1219" y="309"/>
                  </a:cubicBezTo>
                  <a:lnTo>
                    <a:pt x="2667" y="1212"/>
                  </a:lnTo>
                  <a:cubicBezTo>
                    <a:pt x="2803" y="1297"/>
                    <a:pt x="2846" y="1474"/>
                    <a:pt x="2761" y="1612"/>
                  </a:cubicBezTo>
                  <a:lnTo>
                    <a:pt x="2268" y="2401"/>
                  </a:lnTo>
                  <a:cubicBezTo>
                    <a:pt x="2214" y="2489"/>
                    <a:pt x="2118" y="2538"/>
                    <a:pt x="2022" y="2538"/>
                  </a:cubicBezTo>
                  <a:cubicBezTo>
                    <a:pt x="1970" y="2538"/>
                    <a:pt x="1917" y="2524"/>
                    <a:pt x="1869" y="2495"/>
                  </a:cubicBezTo>
                  <a:lnTo>
                    <a:pt x="421" y="1593"/>
                  </a:lnTo>
                  <a:cubicBezTo>
                    <a:pt x="285" y="1506"/>
                    <a:pt x="242" y="1329"/>
                    <a:pt x="327" y="1193"/>
                  </a:cubicBezTo>
                  <a:lnTo>
                    <a:pt x="820" y="403"/>
                  </a:lnTo>
                  <a:cubicBezTo>
                    <a:pt x="874" y="315"/>
                    <a:pt x="970" y="266"/>
                    <a:pt x="1066" y="266"/>
                  </a:cubicBezTo>
                  <a:close/>
                  <a:moveTo>
                    <a:pt x="1066" y="1"/>
                  </a:moveTo>
                  <a:cubicBezTo>
                    <a:pt x="873" y="1"/>
                    <a:pt x="698" y="98"/>
                    <a:pt x="596" y="263"/>
                  </a:cubicBezTo>
                  <a:lnTo>
                    <a:pt x="103" y="1053"/>
                  </a:lnTo>
                  <a:cubicBezTo>
                    <a:pt x="24" y="1180"/>
                    <a:pt x="1" y="1327"/>
                    <a:pt x="34" y="1472"/>
                  </a:cubicBezTo>
                  <a:cubicBezTo>
                    <a:pt x="69" y="1616"/>
                    <a:pt x="155" y="1738"/>
                    <a:pt x="282" y="1816"/>
                  </a:cubicBezTo>
                  <a:lnTo>
                    <a:pt x="1730" y="2718"/>
                  </a:lnTo>
                  <a:cubicBezTo>
                    <a:pt x="1817" y="2772"/>
                    <a:pt x="1918" y="2801"/>
                    <a:pt x="2022" y="2801"/>
                  </a:cubicBezTo>
                  <a:cubicBezTo>
                    <a:pt x="2215" y="2801"/>
                    <a:pt x="2390" y="2704"/>
                    <a:pt x="2493" y="2539"/>
                  </a:cubicBezTo>
                  <a:lnTo>
                    <a:pt x="2985" y="1750"/>
                  </a:lnTo>
                  <a:cubicBezTo>
                    <a:pt x="3146" y="1490"/>
                    <a:pt x="3067" y="1147"/>
                    <a:pt x="2806" y="986"/>
                  </a:cubicBezTo>
                  <a:lnTo>
                    <a:pt x="1358" y="85"/>
                  </a:lnTo>
                  <a:cubicBezTo>
                    <a:pt x="1271" y="30"/>
                    <a:pt x="1170" y="1"/>
                    <a:pt x="106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2545;p38"/>
            <p:cNvSpPr/>
            <p:nvPr/>
          </p:nvSpPr>
          <p:spPr>
            <a:xfrm>
              <a:off x="7118720" y="4036340"/>
              <a:ext cx="32750" cy="29294"/>
            </a:xfrm>
            <a:custGeom>
              <a:avLst/>
              <a:gdLst/>
              <a:ahLst/>
              <a:cxnLst/>
              <a:rect l="l" t="t" r="r" b="b"/>
              <a:pathLst>
                <a:path w="995" h="890" extrusionOk="0">
                  <a:moveTo>
                    <a:pt x="505" y="1"/>
                  </a:moveTo>
                  <a:lnTo>
                    <a:pt x="504" y="2"/>
                  </a:lnTo>
                  <a:cubicBezTo>
                    <a:pt x="474" y="45"/>
                    <a:pt x="439" y="106"/>
                    <a:pt x="403" y="152"/>
                  </a:cubicBezTo>
                  <a:lnTo>
                    <a:pt x="405" y="154"/>
                  </a:lnTo>
                  <a:cubicBezTo>
                    <a:pt x="484" y="198"/>
                    <a:pt x="604" y="283"/>
                    <a:pt x="686" y="342"/>
                  </a:cubicBezTo>
                  <a:cubicBezTo>
                    <a:pt x="469" y="490"/>
                    <a:pt x="240" y="627"/>
                    <a:pt x="1" y="783"/>
                  </a:cubicBezTo>
                  <a:cubicBezTo>
                    <a:pt x="38" y="822"/>
                    <a:pt x="127" y="861"/>
                    <a:pt x="173" y="889"/>
                  </a:cubicBezTo>
                  <a:cubicBezTo>
                    <a:pt x="413" y="742"/>
                    <a:pt x="676" y="618"/>
                    <a:pt x="896" y="466"/>
                  </a:cubicBezTo>
                  <a:cubicBezTo>
                    <a:pt x="931" y="407"/>
                    <a:pt x="952" y="365"/>
                    <a:pt x="993" y="309"/>
                  </a:cubicBezTo>
                  <a:lnTo>
                    <a:pt x="994" y="308"/>
                  </a:lnTo>
                  <a:cubicBezTo>
                    <a:pt x="856" y="202"/>
                    <a:pt x="664" y="95"/>
                    <a:pt x="50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2546;p38"/>
            <p:cNvSpPr/>
            <p:nvPr/>
          </p:nvSpPr>
          <p:spPr>
            <a:xfrm>
              <a:off x="7122900" y="3945429"/>
              <a:ext cx="101609" cy="92228"/>
            </a:xfrm>
            <a:custGeom>
              <a:avLst/>
              <a:gdLst/>
              <a:ahLst/>
              <a:cxnLst/>
              <a:rect l="l" t="t" r="r" b="b"/>
              <a:pathLst>
                <a:path w="3087" h="2802" extrusionOk="0">
                  <a:moveTo>
                    <a:pt x="1067" y="264"/>
                  </a:moveTo>
                  <a:cubicBezTo>
                    <a:pt x="1118" y="264"/>
                    <a:pt x="1172" y="278"/>
                    <a:pt x="1219" y="307"/>
                  </a:cubicBezTo>
                  <a:lnTo>
                    <a:pt x="2668" y="1209"/>
                  </a:lnTo>
                  <a:cubicBezTo>
                    <a:pt x="2804" y="1294"/>
                    <a:pt x="2845" y="1472"/>
                    <a:pt x="2761" y="1608"/>
                  </a:cubicBezTo>
                  <a:lnTo>
                    <a:pt x="2270" y="2398"/>
                  </a:lnTo>
                  <a:cubicBezTo>
                    <a:pt x="2213" y="2487"/>
                    <a:pt x="2118" y="2535"/>
                    <a:pt x="2022" y="2535"/>
                  </a:cubicBezTo>
                  <a:cubicBezTo>
                    <a:pt x="1969" y="2535"/>
                    <a:pt x="1916" y="2520"/>
                    <a:pt x="1868" y="2491"/>
                  </a:cubicBezTo>
                  <a:lnTo>
                    <a:pt x="420" y="1589"/>
                  </a:lnTo>
                  <a:cubicBezTo>
                    <a:pt x="323" y="1529"/>
                    <a:pt x="275" y="1419"/>
                    <a:pt x="286" y="1312"/>
                  </a:cubicBezTo>
                  <a:cubicBezTo>
                    <a:pt x="292" y="1270"/>
                    <a:pt x="304" y="1230"/>
                    <a:pt x="329" y="1190"/>
                  </a:cubicBezTo>
                  <a:lnTo>
                    <a:pt x="820" y="401"/>
                  </a:lnTo>
                  <a:cubicBezTo>
                    <a:pt x="876" y="312"/>
                    <a:pt x="972" y="264"/>
                    <a:pt x="1067" y="264"/>
                  </a:cubicBezTo>
                  <a:close/>
                  <a:moveTo>
                    <a:pt x="1067" y="1"/>
                  </a:moveTo>
                  <a:cubicBezTo>
                    <a:pt x="874" y="1"/>
                    <a:pt x="698" y="98"/>
                    <a:pt x="596" y="261"/>
                  </a:cubicBezTo>
                  <a:lnTo>
                    <a:pt x="104" y="1051"/>
                  </a:lnTo>
                  <a:cubicBezTo>
                    <a:pt x="60" y="1123"/>
                    <a:pt x="32" y="1201"/>
                    <a:pt x="25" y="1285"/>
                  </a:cubicBezTo>
                  <a:cubicBezTo>
                    <a:pt x="0" y="1493"/>
                    <a:pt x="100" y="1703"/>
                    <a:pt x="281" y="1816"/>
                  </a:cubicBezTo>
                  <a:lnTo>
                    <a:pt x="1729" y="2717"/>
                  </a:lnTo>
                  <a:cubicBezTo>
                    <a:pt x="1817" y="2772"/>
                    <a:pt x="1918" y="2801"/>
                    <a:pt x="2022" y="2801"/>
                  </a:cubicBezTo>
                  <a:cubicBezTo>
                    <a:pt x="2214" y="2801"/>
                    <a:pt x="2391" y="2702"/>
                    <a:pt x="2493" y="2539"/>
                  </a:cubicBezTo>
                  <a:lnTo>
                    <a:pt x="2984" y="1749"/>
                  </a:lnTo>
                  <a:cubicBezTo>
                    <a:pt x="3063" y="1624"/>
                    <a:pt x="3087" y="1475"/>
                    <a:pt x="3054" y="1330"/>
                  </a:cubicBezTo>
                  <a:cubicBezTo>
                    <a:pt x="3021" y="1186"/>
                    <a:pt x="2932" y="1064"/>
                    <a:pt x="2808" y="986"/>
                  </a:cubicBezTo>
                  <a:lnTo>
                    <a:pt x="1360" y="84"/>
                  </a:lnTo>
                  <a:cubicBezTo>
                    <a:pt x="1272" y="29"/>
                    <a:pt x="1170" y="1"/>
                    <a:pt x="106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2547;p38"/>
            <p:cNvSpPr/>
            <p:nvPr/>
          </p:nvSpPr>
          <p:spPr>
            <a:xfrm>
              <a:off x="7148080" y="3966166"/>
              <a:ext cx="31598" cy="37095"/>
            </a:xfrm>
            <a:custGeom>
              <a:avLst/>
              <a:gdLst/>
              <a:ahLst/>
              <a:cxnLst/>
              <a:rect l="l" t="t" r="r" b="b"/>
              <a:pathLst>
                <a:path w="960" h="1127" extrusionOk="0">
                  <a:moveTo>
                    <a:pt x="548" y="261"/>
                  </a:moveTo>
                  <a:cubicBezTo>
                    <a:pt x="614" y="273"/>
                    <a:pt x="673" y="302"/>
                    <a:pt x="686" y="353"/>
                  </a:cubicBezTo>
                  <a:cubicBezTo>
                    <a:pt x="705" y="404"/>
                    <a:pt x="659" y="479"/>
                    <a:pt x="604" y="479"/>
                  </a:cubicBezTo>
                  <a:cubicBezTo>
                    <a:pt x="596" y="479"/>
                    <a:pt x="589" y="478"/>
                    <a:pt x="581" y="475"/>
                  </a:cubicBezTo>
                  <a:cubicBezTo>
                    <a:pt x="542" y="458"/>
                    <a:pt x="500" y="430"/>
                    <a:pt x="467" y="405"/>
                  </a:cubicBezTo>
                  <a:lnTo>
                    <a:pt x="465" y="404"/>
                  </a:lnTo>
                  <a:cubicBezTo>
                    <a:pt x="483" y="367"/>
                    <a:pt x="528" y="303"/>
                    <a:pt x="548" y="261"/>
                  </a:cubicBezTo>
                  <a:close/>
                  <a:moveTo>
                    <a:pt x="0" y="793"/>
                  </a:moveTo>
                  <a:lnTo>
                    <a:pt x="0" y="793"/>
                  </a:lnTo>
                  <a:cubicBezTo>
                    <a:pt x="0" y="793"/>
                    <a:pt x="0" y="793"/>
                    <a:pt x="0" y="793"/>
                  </a:cubicBezTo>
                  <a:lnTo>
                    <a:pt x="0" y="793"/>
                  </a:lnTo>
                  <a:cubicBezTo>
                    <a:pt x="0" y="793"/>
                    <a:pt x="0" y="793"/>
                    <a:pt x="0" y="793"/>
                  </a:cubicBezTo>
                  <a:close/>
                  <a:moveTo>
                    <a:pt x="483" y="1"/>
                  </a:moveTo>
                  <a:cubicBezTo>
                    <a:pt x="447" y="83"/>
                    <a:pt x="13" y="793"/>
                    <a:pt x="0" y="793"/>
                  </a:cubicBezTo>
                  <a:cubicBezTo>
                    <a:pt x="0" y="793"/>
                    <a:pt x="0" y="793"/>
                    <a:pt x="0" y="793"/>
                  </a:cubicBezTo>
                  <a:lnTo>
                    <a:pt x="0" y="793"/>
                  </a:lnTo>
                  <a:cubicBezTo>
                    <a:pt x="18" y="799"/>
                    <a:pt x="140" y="893"/>
                    <a:pt x="203" y="904"/>
                  </a:cubicBezTo>
                  <a:cubicBezTo>
                    <a:pt x="235" y="844"/>
                    <a:pt x="318" y="687"/>
                    <a:pt x="368" y="626"/>
                  </a:cubicBezTo>
                  <a:lnTo>
                    <a:pt x="368" y="632"/>
                  </a:lnTo>
                  <a:cubicBezTo>
                    <a:pt x="383" y="750"/>
                    <a:pt x="362" y="925"/>
                    <a:pt x="348" y="1011"/>
                  </a:cubicBezTo>
                  <a:lnTo>
                    <a:pt x="350" y="1011"/>
                  </a:lnTo>
                  <a:cubicBezTo>
                    <a:pt x="415" y="1058"/>
                    <a:pt x="485" y="1092"/>
                    <a:pt x="538" y="1126"/>
                  </a:cubicBezTo>
                  <a:lnTo>
                    <a:pt x="537" y="1124"/>
                  </a:lnTo>
                  <a:cubicBezTo>
                    <a:pt x="569" y="973"/>
                    <a:pt x="543" y="810"/>
                    <a:pt x="549" y="659"/>
                  </a:cubicBezTo>
                  <a:lnTo>
                    <a:pt x="550" y="658"/>
                  </a:lnTo>
                  <a:lnTo>
                    <a:pt x="552" y="659"/>
                  </a:lnTo>
                  <a:lnTo>
                    <a:pt x="555" y="661"/>
                  </a:lnTo>
                  <a:cubicBezTo>
                    <a:pt x="589" y="679"/>
                    <a:pt x="621" y="687"/>
                    <a:pt x="653" y="687"/>
                  </a:cubicBezTo>
                  <a:cubicBezTo>
                    <a:pt x="692" y="687"/>
                    <a:pt x="729" y="675"/>
                    <a:pt x="763" y="655"/>
                  </a:cubicBezTo>
                  <a:cubicBezTo>
                    <a:pt x="954" y="557"/>
                    <a:pt x="960" y="291"/>
                    <a:pt x="788" y="170"/>
                  </a:cubicBezTo>
                  <a:cubicBezTo>
                    <a:pt x="687" y="89"/>
                    <a:pt x="575" y="41"/>
                    <a:pt x="48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2548;p38"/>
            <p:cNvSpPr/>
            <p:nvPr/>
          </p:nvSpPr>
          <p:spPr>
            <a:xfrm>
              <a:off x="7169047" y="3979825"/>
              <a:ext cx="31434" cy="35153"/>
            </a:xfrm>
            <a:custGeom>
              <a:avLst/>
              <a:gdLst/>
              <a:ahLst/>
              <a:cxnLst/>
              <a:rect l="l" t="t" r="r" b="b"/>
              <a:pathLst>
                <a:path w="955" h="1068" extrusionOk="0">
                  <a:moveTo>
                    <a:pt x="477" y="1"/>
                  </a:moveTo>
                  <a:cubicBezTo>
                    <a:pt x="92" y="610"/>
                    <a:pt x="7" y="748"/>
                    <a:pt x="0" y="771"/>
                  </a:cubicBezTo>
                  <a:cubicBezTo>
                    <a:pt x="1" y="776"/>
                    <a:pt x="3" y="777"/>
                    <a:pt x="4" y="778"/>
                  </a:cubicBezTo>
                  <a:cubicBezTo>
                    <a:pt x="51" y="809"/>
                    <a:pt x="110" y="852"/>
                    <a:pt x="163" y="873"/>
                  </a:cubicBezTo>
                  <a:cubicBezTo>
                    <a:pt x="242" y="728"/>
                    <a:pt x="326" y="576"/>
                    <a:pt x="426" y="443"/>
                  </a:cubicBezTo>
                  <a:cubicBezTo>
                    <a:pt x="426" y="443"/>
                    <a:pt x="426" y="443"/>
                    <a:pt x="426" y="443"/>
                  </a:cubicBezTo>
                  <a:lnTo>
                    <a:pt x="426" y="443"/>
                  </a:lnTo>
                  <a:cubicBezTo>
                    <a:pt x="428" y="443"/>
                    <a:pt x="376" y="628"/>
                    <a:pt x="397" y="644"/>
                  </a:cubicBezTo>
                  <a:cubicBezTo>
                    <a:pt x="398" y="645"/>
                    <a:pt x="398" y="645"/>
                    <a:pt x="399" y="645"/>
                  </a:cubicBezTo>
                  <a:cubicBezTo>
                    <a:pt x="419" y="645"/>
                    <a:pt x="535" y="541"/>
                    <a:pt x="571" y="525"/>
                  </a:cubicBezTo>
                  <a:lnTo>
                    <a:pt x="571" y="525"/>
                  </a:lnTo>
                  <a:cubicBezTo>
                    <a:pt x="507" y="660"/>
                    <a:pt x="387" y="841"/>
                    <a:pt x="312" y="973"/>
                  </a:cubicBezTo>
                  <a:cubicBezTo>
                    <a:pt x="348" y="995"/>
                    <a:pt x="419" y="1033"/>
                    <a:pt x="460" y="1068"/>
                  </a:cubicBezTo>
                  <a:lnTo>
                    <a:pt x="688" y="709"/>
                  </a:lnTo>
                  <a:cubicBezTo>
                    <a:pt x="785" y="570"/>
                    <a:pt x="859" y="424"/>
                    <a:pt x="955" y="282"/>
                  </a:cubicBezTo>
                  <a:cubicBezTo>
                    <a:pt x="907" y="254"/>
                    <a:pt x="805" y="201"/>
                    <a:pt x="785" y="182"/>
                  </a:cubicBezTo>
                  <a:cubicBezTo>
                    <a:pt x="737" y="201"/>
                    <a:pt x="623" y="318"/>
                    <a:pt x="610" y="318"/>
                  </a:cubicBezTo>
                  <a:cubicBezTo>
                    <a:pt x="610" y="318"/>
                    <a:pt x="609" y="318"/>
                    <a:pt x="609" y="318"/>
                  </a:cubicBezTo>
                  <a:cubicBezTo>
                    <a:pt x="607" y="315"/>
                    <a:pt x="605" y="313"/>
                    <a:pt x="604" y="309"/>
                  </a:cubicBezTo>
                  <a:cubicBezTo>
                    <a:pt x="602" y="260"/>
                    <a:pt x="644" y="142"/>
                    <a:pt x="636" y="92"/>
                  </a:cubicBezTo>
                  <a:lnTo>
                    <a:pt x="635" y="91"/>
                  </a:lnTo>
                  <a:cubicBezTo>
                    <a:pt x="582" y="63"/>
                    <a:pt x="525" y="14"/>
                    <a:pt x="47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2549;p38"/>
            <p:cNvSpPr/>
            <p:nvPr/>
          </p:nvSpPr>
          <p:spPr>
            <a:xfrm>
              <a:off x="7053383" y="4256639"/>
              <a:ext cx="105460" cy="92261"/>
            </a:xfrm>
            <a:custGeom>
              <a:avLst/>
              <a:gdLst/>
              <a:ahLst/>
              <a:cxnLst/>
              <a:rect l="l" t="t" r="r" b="b"/>
              <a:pathLst>
                <a:path w="3204" h="2803" extrusionOk="0">
                  <a:moveTo>
                    <a:pt x="1124" y="265"/>
                  </a:moveTo>
                  <a:cubicBezTo>
                    <a:pt x="1176" y="265"/>
                    <a:pt x="1229" y="279"/>
                    <a:pt x="1277" y="308"/>
                  </a:cubicBezTo>
                  <a:lnTo>
                    <a:pt x="2725" y="1210"/>
                  </a:lnTo>
                  <a:cubicBezTo>
                    <a:pt x="2861" y="1295"/>
                    <a:pt x="2904" y="1474"/>
                    <a:pt x="2819" y="1611"/>
                  </a:cubicBezTo>
                  <a:lnTo>
                    <a:pt x="2326" y="2400"/>
                  </a:lnTo>
                  <a:cubicBezTo>
                    <a:pt x="2272" y="2488"/>
                    <a:pt x="2176" y="2537"/>
                    <a:pt x="2080" y="2537"/>
                  </a:cubicBezTo>
                  <a:cubicBezTo>
                    <a:pt x="2028" y="2537"/>
                    <a:pt x="1975" y="2522"/>
                    <a:pt x="1927" y="2494"/>
                  </a:cubicBezTo>
                  <a:lnTo>
                    <a:pt x="479" y="1592"/>
                  </a:lnTo>
                  <a:cubicBezTo>
                    <a:pt x="344" y="1506"/>
                    <a:pt x="301" y="1329"/>
                    <a:pt x="386" y="1191"/>
                  </a:cubicBezTo>
                  <a:lnTo>
                    <a:pt x="878" y="401"/>
                  </a:lnTo>
                  <a:cubicBezTo>
                    <a:pt x="932" y="314"/>
                    <a:pt x="1028" y="265"/>
                    <a:pt x="1124" y="265"/>
                  </a:cubicBezTo>
                  <a:close/>
                  <a:moveTo>
                    <a:pt x="1124" y="1"/>
                  </a:moveTo>
                  <a:cubicBezTo>
                    <a:pt x="931" y="1"/>
                    <a:pt x="756" y="98"/>
                    <a:pt x="653" y="263"/>
                  </a:cubicBezTo>
                  <a:lnTo>
                    <a:pt x="161" y="1053"/>
                  </a:lnTo>
                  <a:cubicBezTo>
                    <a:pt x="0" y="1313"/>
                    <a:pt x="79" y="1655"/>
                    <a:pt x="340" y="1816"/>
                  </a:cubicBezTo>
                  <a:lnTo>
                    <a:pt x="1788" y="2718"/>
                  </a:lnTo>
                  <a:cubicBezTo>
                    <a:pt x="1876" y="2772"/>
                    <a:pt x="1977" y="2802"/>
                    <a:pt x="2080" y="2802"/>
                  </a:cubicBezTo>
                  <a:cubicBezTo>
                    <a:pt x="2273" y="2802"/>
                    <a:pt x="2448" y="2704"/>
                    <a:pt x="2552" y="2539"/>
                  </a:cubicBezTo>
                  <a:lnTo>
                    <a:pt x="3043" y="1750"/>
                  </a:lnTo>
                  <a:cubicBezTo>
                    <a:pt x="3204" y="1490"/>
                    <a:pt x="3124" y="1148"/>
                    <a:pt x="2865" y="986"/>
                  </a:cubicBezTo>
                  <a:lnTo>
                    <a:pt x="1416" y="85"/>
                  </a:lnTo>
                  <a:cubicBezTo>
                    <a:pt x="1329" y="31"/>
                    <a:pt x="1228" y="1"/>
                    <a:pt x="112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2550;p38"/>
            <p:cNvSpPr/>
            <p:nvPr/>
          </p:nvSpPr>
          <p:spPr>
            <a:xfrm>
              <a:off x="7097983" y="4287250"/>
              <a:ext cx="22316" cy="30381"/>
            </a:xfrm>
            <a:custGeom>
              <a:avLst/>
              <a:gdLst/>
              <a:ahLst/>
              <a:cxnLst/>
              <a:rect l="l" t="t" r="r" b="b"/>
              <a:pathLst>
                <a:path w="678" h="923" extrusionOk="0">
                  <a:moveTo>
                    <a:pt x="459" y="1"/>
                  </a:moveTo>
                  <a:cubicBezTo>
                    <a:pt x="444" y="4"/>
                    <a:pt x="203" y="119"/>
                    <a:pt x="167" y="167"/>
                  </a:cubicBezTo>
                  <a:cubicBezTo>
                    <a:pt x="159" y="181"/>
                    <a:pt x="263" y="285"/>
                    <a:pt x="277" y="293"/>
                  </a:cubicBezTo>
                  <a:cubicBezTo>
                    <a:pt x="280" y="295"/>
                    <a:pt x="284" y="296"/>
                    <a:pt x="287" y="296"/>
                  </a:cubicBezTo>
                  <a:cubicBezTo>
                    <a:pt x="311" y="296"/>
                    <a:pt x="345" y="260"/>
                    <a:pt x="360" y="260"/>
                  </a:cubicBezTo>
                  <a:cubicBezTo>
                    <a:pt x="362" y="260"/>
                    <a:pt x="363" y="260"/>
                    <a:pt x="365" y="261"/>
                  </a:cubicBezTo>
                  <a:cubicBezTo>
                    <a:pt x="361" y="269"/>
                    <a:pt x="358" y="274"/>
                    <a:pt x="353" y="283"/>
                  </a:cubicBezTo>
                  <a:cubicBezTo>
                    <a:pt x="262" y="427"/>
                    <a:pt x="160" y="561"/>
                    <a:pt x="70" y="707"/>
                  </a:cubicBezTo>
                  <a:lnTo>
                    <a:pt x="2" y="816"/>
                  </a:lnTo>
                  <a:lnTo>
                    <a:pt x="1" y="817"/>
                  </a:lnTo>
                  <a:cubicBezTo>
                    <a:pt x="28" y="840"/>
                    <a:pt x="70" y="870"/>
                    <a:pt x="106" y="895"/>
                  </a:cubicBezTo>
                  <a:cubicBezTo>
                    <a:pt x="127" y="907"/>
                    <a:pt x="156" y="923"/>
                    <a:pt x="173" y="923"/>
                  </a:cubicBezTo>
                  <a:cubicBezTo>
                    <a:pt x="179" y="923"/>
                    <a:pt x="184" y="921"/>
                    <a:pt x="187" y="917"/>
                  </a:cubicBezTo>
                  <a:cubicBezTo>
                    <a:pt x="202" y="890"/>
                    <a:pt x="219" y="864"/>
                    <a:pt x="235" y="837"/>
                  </a:cubicBezTo>
                  <a:cubicBezTo>
                    <a:pt x="342" y="665"/>
                    <a:pt x="458" y="506"/>
                    <a:pt x="566" y="333"/>
                  </a:cubicBezTo>
                  <a:cubicBezTo>
                    <a:pt x="606" y="269"/>
                    <a:pt x="643" y="207"/>
                    <a:pt x="677" y="140"/>
                  </a:cubicBezTo>
                  <a:cubicBezTo>
                    <a:pt x="639" y="111"/>
                    <a:pt x="602" y="87"/>
                    <a:pt x="561" y="61"/>
                  </a:cubicBezTo>
                  <a:cubicBezTo>
                    <a:pt x="528" y="40"/>
                    <a:pt x="495" y="21"/>
                    <a:pt x="45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2551;p38"/>
            <p:cNvSpPr/>
            <p:nvPr/>
          </p:nvSpPr>
          <p:spPr>
            <a:xfrm>
              <a:off x="7094988" y="4192949"/>
              <a:ext cx="103551" cy="92228"/>
            </a:xfrm>
            <a:custGeom>
              <a:avLst/>
              <a:gdLst/>
              <a:ahLst/>
              <a:cxnLst/>
              <a:rect l="l" t="t" r="r" b="b"/>
              <a:pathLst>
                <a:path w="3146" h="2802" extrusionOk="0">
                  <a:moveTo>
                    <a:pt x="1065" y="266"/>
                  </a:moveTo>
                  <a:cubicBezTo>
                    <a:pt x="1117" y="266"/>
                    <a:pt x="1171" y="280"/>
                    <a:pt x="1218" y="309"/>
                  </a:cubicBezTo>
                  <a:lnTo>
                    <a:pt x="2666" y="1211"/>
                  </a:lnTo>
                  <a:cubicBezTo>
                    <a:pt x="2802" y="1296"/>
                    <a:pt x="2844" y="1474"/>
                    <a:pt x="2759" y="1611"/>
                  </a:cubicBezTo>
                  <a:lnTo>
                    <a:pt x="2267" y="2402"/>
                  </a:lnTo>
                  <a:cubicBezTo>
                    <a:pt x="2213" y="2489"/>
                    <a:pt x="2117" y="2538"/>
                    <a:pt x="2022" y="2538"/>
                  </a:cubicBezTo>
                  <a:cubicBezTo>
                    <a:pt x="1970" y="2538"/>
                    <a:pt x="1916" y="2523"/>
                    <a:pt x="1868" y="2494"/>
                  </a:cubicBezTo>
                  <a:lnTo>
                    <a:pt x="420" y="1593"/>
                  </a:lnTo>
                  <a:cubicBezTo>
                    <a:pt x="284" y="1508"/>
                    <a:pt x="242" y="1329"/>
                    <a:pt x="327" y="1192"/>
                  </a:cubicBezTo>
                  <a:lnTo>
                    <a:pt x="819" y="403"/>
                  </a:lnTo>
                  <a:cubicBezTo>
                    <a:pt x="874" y="314"/>
                    <a:pt x="969" y="266"/>
                    <a:pt x="1065" y="266"/>
                  </a:cubicBezTo>
                  <a:close/>
                  <a:moveTo>
                    <a:pt x="1065" y="1"/>
                  </a:moveTo>
                  <a:cubicBezTo>
                    <a:pt x="873" y="3"/>
                    <a:pt x="695" y="100"/>
                    <a:pt x="594" y="263"/>
                  </a:cubicBezTo>
                  <a:lnTo>
                    <a:pt x="102" y="1053"/>
                  </a:lnTo>
                  <a:cubicBezTo>
                    <a:pt x="24" y="1179"/>
                    <a:pt x="0" y="1327"/>
                    <a:pt x="33" y="1472"/>
                  </a:cubicBezTo>
                  <a:cubicBezTo>
                    <a:pt x="66" y="1617"/>
                    <a:pt x="154" y="1739"/>
                    <a:pt x="280" y="1817"/>
                  </a:cubicBezTo>
                  <a:lnTo>
                    <a:pt x="1729" y="2718"/>
                  </a:lnTo>
                  <a:cubicBezTo>
                    <a:pt x="1816" y="2772"/>
                    <a:pt x="1917" y="2802"/>
                    <a:pt x="2022" y="2802"/>
                  </a:cubicBezTo>
                  <a:cubicBezTo>
                    <a:pt x="2214" y="2802"/>
                    <a:pt x="2390" y="2705"/>
                    <a:pt x="2492" y="2539"/>
                  </a:cubicBezTo>
                  <a:lnTo>
                    <a:pt x="2985" y="1750"/>
                  </a:lnTo>
                  <a:cubicBezTo>
                    <a:pt x="3145" y="1490"/>
                    <a:pt x="3066" y="1148"/>
                    <a:pt x="2806" y="986"/>
                  </a:cubicBezTo>
                  <a:lnTo>
                    <a:pt x="1358" y="85"/>
                  </a:lnTo>
                  <a:cubicBezTo>
                    <a:pt x="1269" y="30"/>
                    <a:pt x="1168" y="1"/>
                    <a:pt x="106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2552;p38"/>
            <p:cNvSpPr/>
            <p:nvPr/>
          </p:nvSpPr>
          <p:spPr>
            <a:xfrm>
              <a:off x="7130174" y="4223099"/>
              <a:ext cx="30249" cy="32882"/>
            </a:xfrm>
            <a:custGeom>
              <a:avLst/>
              <a:gdLst/>
              <a:ahLst/>
              <a:cxnLst/>
              <a:rect l="l" t="t" r="r" b="b"/>
              <a:pathLst>
                <a:path w="919" h="999" extrusionOk="0">
                  <a:moveTo>
                    <a:pt x="573" y="0"/>
                  </a:moveTo>
                  <a:cubicBezTo>
                    <a:pt x="554" y="0"/>
                    <a:pt x="536" y="3"/>
                    <a:pt x="520" y="9"/>
                  </a:cubicBezTo>
                  <a:cubicBezTo>
                    <a:pt x="426" y="37"/>
                    <a:pt x="348" y="120"/>
                    <a:pt x="302" y="234"/>
                  </a:cubicBezTo>
                  <a:lnTo>
                    <a:pt x="300" y="237"/>
                  </a:lnTo>
                  <a:lnTo>
                    <a:pt x="302" y="238"/>
                  </a:lnTo>
                  <a:cubicBezTo>
                    <a:pt x="349" y="275"/>
                    <a:pt x="399" y="302"/>
                    <a:pt x="472" y="337"/>
                  </a:cubicBezTo>
                  <a:lnTo>
                    <a:pt x="474" y="338"/>
                  </a:lnTo>
                  <a:lnTo>
                    <a:pt x="475" y="335"/>
                  </a:lnTo>
                  <a:cubicBezTo>
                    <a:pt x="504" y="295"/>
                    <a:pt x="547" y="237"/>
                    <a:pt x="599" y="237"/>
                  </a:cubicBezTo>
                  <a:cubicBezTo>
                    <a:pt x="613" y="237"/>
                    <a:pt x="628" y="242"/>
                    <a:pt x="644" y="252"/>
                  </a:cubicBezTo>
                  <a:cubicBezTo>
                    <a:pt x="708" y="303"/>
                    <a:pt x="647" y="423"/>
                    <a:pt x="562" y="424"/>
                  </a:cubicBezTo>
                  <a:cubicBezTo>
                    <a:pt x="532" y="428"/>
                    <a:pt x="503" y="429"/>
                    <a:pt x="474" y="429"/>
                  </a:cubicBezTo>
                  <a:cubicBezTo>
                    <a:pt x="440" y="429"/>
                    <a:pt x="407" y="428"/>
                    <a:pt x="373" y="428"/>
                  </a:cubicBezTo>
                  <a:cubicBezTo>
                    <a:pt x="322" y="428"/>
                    <a:pt x="270" y="431"/>
                    <a:pt x="215" y="446"/>
                  </a:cubicBezTo>
                  <a:cubicBezTo>
                    <a:pt x="119" y="496"/>
                    <a:pt x="75" y="606"/>
                    <a:pt x="2" y="702"/>
                  </a:cubicBezTo>
                  <a:cubicBezTo>
                    <a:pt x="0" y="704"/>
                    <a:pt x="0" y="705"/>
                    <a:pt x="0" y="706"/>
                  </a:cubicBezTo>
                  <a:lnTo>
                    <a:pt x="50" y="738"/>
                  </a:lnTo>
                  <a:lnTo>
                    <a:pt x="481" y="997"/>
                  </a:lnTo>
                  <a:cubicBezTo>
                    <a:pt x="483" y="998"/>
                    <a:pt x="484" y="998"/>
                    <a:pt x="485" y="998"/>
                  </a:cubicBezTo>
                  <a:cubicBezTo>
                    <a:pt x="486" y="998"/>
                    <a:pt x="486" y="998"/>
                    <a:pt x="487" y="998"/>
                  </a:cubicBezTo>
                  <a:cubicBezTo>
                    <a:pt x="493" y="977"/>
                    <a:pt x="506" y="962"/>
                    <a:pt x="514" y="947"/>
                  </a:cubicBezTo>
                  <a:cubicBezTo>
                    <a:pt x="539" y="911"/>
                    <a:pt x="568" y="872"/>
                    <a:pt x="575" y="834"/>
                  </a:cubicBezTo>
                  <a:cubicBezTo>
                    <a:pt x="476" y="773"/>
                    <a:pt x="392" y="728"/>
                    <a:pt x="295" y="662"/>
                  </a:cubicBezTo>
                  <a:cubicBezTo>
                    <a:pt x="286" y="649"/>
                    <a:pt x="333" y="616"/>
                    <a:pt x="348" y="605"/>
                  </a:cubicBezTo>
                  <a:cubicBezTo>
                    <a:pt x="376" y="596"/>
                    <a:pt x="404" y="593"/>
                    <a:pt x="434" y="593"/>
                  </a:cubicBezTo>
                  <a:cubicBezTo>
                    <a:pt x="495" y="593"/>
                    <a:pt x="559" y="605"/>
                    <a:pt x="620" y="605"/>
                  </a:cubicBezTo>
                  <a:cubicBezTo>
                    <a:pt x="689" y="605"/>
                    <a:pt x="754" y="589"/>
                    <a:pt x="805" y="521"/>
                  </a:cubicBezTo>
                  <a:cubicBezTo>
                    <a:pt x="825" y="492"/>
                    <a:pt x="847" y="451"/>
                    <a:pt x="865" y="419"/>
                  </a:cubicBezTo>
                  <a:cubicBezTo>
                    <a:pt x="908" y="333"/>
                    <a:pt x="919" y="239"/>
                    <a:pt x="873" y="162"/>
                  </a:cubicBezTo>
                  <a:cubicBezTo>
                    <a:pt x="820" y="91"/>
                    <a:pt x="681" y="0"/>
                    <a:pt x="57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2553;p38"/>
            <p:cNvSpPr/>
            <p:nvPr/>
          </p:nvSpPr>
          <p:spPr>
            <a:xfrm>
              <a:off x="7132643" y="4129325"/>
              <a:ext cx="105493" cy="92195"/>
            </a:xfrm>
            <a:custGeom>
              <a:avLst/>
              <a:gdLst/>
              <a:ahLst/>
              <a:cxnLst/>
              <a:rect l="l" t="t" r="r" b="b"/>
              <a:pathLst>
                <a:path w="3205" h="2801" extrusionOk="0">
                  <a:moveTo>
                    <a:pt x="1124" y="265"/>
                  </a:moveTo>
                  <a:cubicBezTo>
                    <a:pt x="1177" y="265"/>
                    <a:pt x="1230" y="279"/>
                    <a:pt x="1278" y="309"/>
                  </a:cubicBezTo>
                  <a:lnTo>
                    <a:pt x="2726" y="1210"/>
                  </a:lnTo>
                  <a:cubicBezTo>
                    <a:pt x="2862" y="1295"/>
                    <a:pt x="2904" y="1474"/>
                    <a:pt x="2819" y="1611"/>
                  </a:cubicBezTo>
                  <a:lnTo>
                    <a:pt x="2327" y="2401"/>
                  </a:lnTo>
                  <a:cubicBezTo>
                    <a:pt x="2272" y="2489"/>
                    <a:pt x="2177" y="2538"/>
                    <a:pt x="2081" y="2538"/>
                  </a:cubicBezTo>
                  <a:cubicBezTo>
                    <a:pt x="2029" y="2538"/>
                    <a:pt x="1976" y="2523"/>
                    <a:pt x="1928" y="2494"/>
                  </a:cubicBezTo>
                  <a:lnTo>
                    <a:pt x="480" y="1592"/>
                  </a:lnTo>
                  <a:cubicBezTo>
                    <a:pt x="344" y="1507"/>
                    <a:pt x="301" y="1329"/>
                    <a:pt x="386" y="1192"/>
                  </a:cubicBezTo>
                  <a:lnTo>
                    <a:pt x="879" y="402"/>
                  </a:lnTo>
                  <a:cubicBezTo>
                    <a:pt x="933" y="314"/>
                    <a:pt x="1029" y="265"/>
                    <a:pt x="1124" y="265"/>
                  </a:cubicBezTo>
                  <a:close/>
                  <a:moveTo>
                    <a:pt x="1124" y="0"/>
                  </a:moveTo>
                  <a:cubicBezTo>
                    <a:pt x="932" y="0"/>
                    <a:pt x="756" y="98"/>
                    <a:pt x="654" y="262"/>
                  </a:cubicBezTo>
                  <a:lnTo>
                    <a:pt x="162" y="1053"/>
                  </a:lnTo>
                  <a:cubicBezTo>
                    <a:pt x="1" y="1311"/>
                    <a:pt x="80" y="1655"/>
                    <a:pt x="340" y="1816"/>
                  </a:cubicBezTo>
                  <a:lnTo>
                    <a:pt x="1788" y="2718"/>
                  </a:lnTo>
                  <a:cubicBezTo>
                    <a:pt x="1876" y="2772"/>
                    <a:pt x="1977" y="2801"/>
                    <a:pt x="2081" y="2801"/>
                  </a:cubicBezTo>
                  <a:cubicBezTo>
                    <a:pt x="2274" y="2801"/>
                    <a:pt x="2449" y="2704"/>
                    <a:pt x="2551" y="2539"/>
                  </a:cubicBezTo>
                  <a:lnTo>
                    <a:pt x="3044" y="1749"/>
                  </a:lnTo>
                  <a:cubicBezTo>
                    <a:pt x="3204" y="1490"/>
                    <a:pt x="3126" y="1146"/>
                    <a:pt x="2865" y="986"/>
                  </a:cubicBezTo>
                  <a:lnTo>
                    <a:pt x="1417" y="85"/>
                  </a:lnTo>
                  <a:cubicBezTo>
                    <a:pt x="1330" y="29"/>
                    <a:pt x="1229" y="0"/>
                    <a:pt x="112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2554;p38"/>
            <p:cNvSpPr/>
            <p:nvPr/>
          </p:nvSpPr>
          <p:spPr>
            <a:xfrm>
              <a:off x="7169079" y="4156512"/>
              <a:ext cx="32619" cy="32915"/>
            </a:xfrm>
            <a:custGeom>
              <a:avLst/>
              <a:gdLst/>
              <a:ahLst/>
              <a:cxnLst/>
              <a:rect l="l" t="t" r="r" b="b"/>
              <a:pathLst>
                <a:path w="991" h="1000" extrusionOk="0">
                  <a:moveTo>
                    <a:pt x="505" y="0"/>
                  </a:moveTo>
                  <a:cubicBezTo>
                    <a:pt x="416" y="142"/>
                    <a:pt x="358" y="241"/>
                    <a:pt x="265" y="389"/>
                  </a:cubicBezTo>
                  <a:cubicBezTo>
                    <a:pt x="263" y="391"/>
                    <a:pt x="265" y="391"/>
                    <a:pt x="266" y="393"/>
                  </a:cubicBezTo>
                  <a:cubicBezTo>
                    <a:pt x="327" y="437"/>
                    <a:pt x="441" y="484"/>
                    <a:pt x="510" y="544"/>
                  </a:cubicBezTo>
                  <a:cubicBezTo>
                    <a:pt x="573" y="617"/>
                    <a:pt x="504" y="763"/>
                    <a:pt x="406" y="763"/>
                  </a:cubicBezTo>
                  <a:cubicBezTo>
                    <a:pt x="394" y="763"/>
                    <a:pt x="381" y="761"/>
                    <a:pt x="368" y="755"/>
                  </a:cubicBezTo>
                  <a:cubicBezTo>
                    <a:pt x="327" y="742"/>
                    <a:pt x="309" y="704"/>
                    <a:pt x="337" y="646"/>
                  </a:cubicBezTo>
                  <a:cubicBezTo>
                    <a:pt x="338" y="645"/>
                    <a:pt x="338" y="643"/>
                    <a:pt x="338" y="641"/>
                  </a:cubicBezTo>
                  <a:lnTo>
                    <a:pt x="340" y="639"/>
                  </a:lnTo>
                  <a:lnTo>
                    <a:pt x="176" y="545"/>
                  </a:lnTo>
                  <a:lnTo>
                    <a:pt x="175" y="548"/>
                  </a:lnTo>
                  <a:cubicBezTo>
                    <a:pt x="155" y="569"/>
                    <a:pt x="139" y="591"/>
                    <a:pt x="127" y="609"/>
                  </a:cubicBezTo>
                  <a:cubicBezTo>
                    <a:pt x="1" y="802"/>
                    <a:pt x="241" y="1000"/>
                    <a:pt x="439" y="1000"/>
                  </a:cubicBezTo>
                  <a:cubicBezTo>
                    <a:pt x="499" y="1000"/>
                    <a:pt x="555" y="982"/>
                    <a:pt x="596" y="940"/>
                  </a:cubicBezTo>
                  <a:cubicBezTo>
                    <a:pt x="730" y="777"/>
                    <a:pt x="831" y="541"/>
                    <a:pt x="668" y="400"/>
                  </a:cubicBezTo>
                  <a:cubicBezTo>
                    <a:pt x="635" y="370"/>
                    <a:pt x="595" y="347"/>
                    <a:pt x="548" y="329"/>
                  </a:cubicBezTo>
                  <a:lnTo>
                    <a:pt x="547" y="328"/>
                  </a:lnTo>
                  <a:lnTo>
                    <a:pt x="547" y="326"/>
                  </a:lnTo>
                  <a:lnTo>
                    <a:pt x="547" y="325"/>
                  </a:lnTo>
                  <a:cubicBezTo>
                    <a:pt x="547" y="313"/>
                    <a:pt x="559" y="297"/>
                    <a:pt x="564" y="282"/>
                  </a:cubicBezTo>
                  <a:cubicBezTo>
                    <a:pt x="565" y="281"/>
                    <a:pt x="564" y="279"/>
                    <a:pt x="565" y="278"/>
                  </a:cubicBezTo>
                  <a:lnTo>
                    <a:pt x="566" y="277"/>
                  </a:lnTo>
                  <a:lnTo>
                    <a:pt x="569" y="275"/>
                  </a:lnTo>
                  <a:lnTo>
                    <a:pt x="570" y="276"/>
                  </a:lnTo>
                  <a:cubicBezTo>
                    <a:pt x="596" y="293"/>
                    <a:pt x="846" y="443"/>
                    <a:pt x="882" y="459"/>
                  </a:cubicBezTo>
                  <a:cubicBezTo>
                    <a:pt x="885" y="455"/>
                    <a:pt x="991" y="301"/>
                    <a:pt x="990" y="294"/>
                  </a:cubicBezTo>
                  <a:cubicBezTo>
                    <a:pt x="963" y="271"/>
                    <a:pt x="521" y="11"/>
                    <a:pt x="506" y="1"/>
                  </a:cubicBezTo>
                  <a:lnTo>
                    <a:pt x="50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2555;p38"/>
            <p:cNvSpPr/>
            <p:nvPr/>
          </p:nvSpPr>
          <p:spPr>
            <a:xfrm>
              <a:off x="7172305" y="4065667"/>
              <a:ext cx="105460" cy="92228"/>
            </a:xfrm>
            <a:custGeom>
              <a:avLst/>
              <a:gdLst/>
              <a:ahLst/>
              <a:cxnLst/>
              <a:rect l="l" t="t" r="r" b="b"/>
              <a:pathLst>
                <a:path w="3204" h="2802" extrusionOk="0">
                  <a:moveTo>
                    <a:pt x="1125" y="264"/>
                  </a:moveTo>
                  <a:cubicBezTo>
                    <a:pt x="1176" y="264"/>
                    <a:pt x="1229" y="279"/>
                    <a:pt x="1277" y="308"/>
                  </a:cubicBezTo>
                  <a:lnTo>
                    <a:pt x="2726" y="1210"/>
                  </a:lnTo>
                  <a:cubicBezTo>
                    <a:pt x="2861" y="1295"/>
                    <a:pt x="2904" y="1473"/>
                    <a:pt x="2819" y="1610"/>
                  </a:cubicBezTo>
                  <a:lnTo>
                    <a:pt x="2327" y="2399"/>
                  </a:lnTo>
                  <a:cubicBezTo>
                    <a:pt x="2272" y="2488"/>
                    <a:pt x="2176" y="2537"/>
                    <a:pt x="2080" y="2537"/>
                  </a:cubicBezTo>
                  <a:cubicBezTo>
                    <a:pt x="2029" y="2537"/>
                    <a:pt x="1976" y="2522"/>
                    <a:pt x="1928" y="2493"/>
                  </a:cubicBezTo>
                  <a:lnTo>
                    <a:pt x="479" y="1591"/>
                  </a:lnTo>
                  <a:cubicBezTo>
                    <a:pt x="344" y="1506"/>
                    <a:pt x="301" y="1328"/>
                    <a:pt x="387" y="1191"/>
                  </a:cubicBezTo>
                  <a:lnTo>
                    <a:pt x="878" y="401"/>
                  </a:lnTo>
                  <a:cubicBezTo>
                    <a:pt x="933" y="313"/>
                    <a:pt x="1029" y="264"/>
                    <a:pt x="1125" y="264"/>
                  </a:cubicBezTo>
                  <a:close/>
                  <a:moveTo>
                    <a:pt x="1125" y="0"/>
                  </a:moveTo>
                  <a:cubicBezTo>
                    <a:pt x="931" y="0"/>
                    <a:pt x="755" y="98"/>
                    <a:pt x="654" y="263"/>
                  </a:cubicBezTo>
                  <a:lnTo>
                    <a:pt x="162" y="1052"/>
                  </a:lnTo>
                  <a:cubicBezTo>
                    <a:pt x="0" y="1312"/>
                    <a:pt x="79" y="1655"/>
                    <a:pt x="340" y="1815"/>
                  </a:cubicBezTo>
                  <a:lnTo>
                    <a:pt x="1788" y="2718"/>
                  </a:lnTo>
                  <a:cubicBezTo>
                    <a:pt x="1876" y="2772"/>
                    <a:pt x="1977" y="2802"/>
                    <a:pt x="2080" y="2802"/>
                  </a:cubicBezTo>
                  <a:cubicBezTo>
                    <a:pt x="2273" y="2802"/>
                    <a:pt x="2450" y="2704"/>
                    <a:pt x="2552" y="2539"/>
                  </a:cubicBezTo>
                  <a:lnTo>
                    <a:pt x="3043" y="1749"/>
                  </a:lnTo>
                  <a:cubicBezTo>
                    <a:pt x="3204" y="1490"/>
                    <a:pt x="3126" y="1147"/>
                    <a:pt x="2866" y="985"/>
                  </a:cubicBezTo>
                  <a:lnTo>
                    <a:pt x="1418" y="84"/>
                  </a:lnTo>
                  <a:cubicBezTo>
                    <a:pt x="1329" y="30"/>
                    <a:pt x="1228" y="0"/>
                    <a:pt x="112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2556;p38"/>
            <p:cNvSpPr/>
            <p:nvPr/>
          </p:nvSpPr>
          <p:spPr>
            <a:xfrm>
              <a:off x="7212066" y="4095949"/>
              <a:ext cx="27418" cy="30512"/>
            </a:xfrm>
            <a:custGeom>
              <a:avLst/>
              <a:gdLst/>
              <a:ahLst/>
              <a:cxnLst/>
              <a:rect l="l" t="t" r="r" b="b"/>
              <a:pathLst>
                <a:path w="833" h="927" extrusionOk="0">
                  <a:moveTo>
                    <a:pt x="508" y="244"/>
                  </a:moveTo>
                  <a:cubicBezTo>
                    <a:pt x="510" y="244"/>
                    <a:pt x="512" y="244"/>
                    <a:pt x="515" y="244"/>
                  </a:cubicBezTo>
                  <a:cubicBezTo>
                    <a:pt x="521" y="244"/>
                    <a:pt x="521" y="245"/>
                    <a:pt x="527" y="247"/>
                  </a:cubicBezTo>
                  <a:cubicBezTo>
                    <a:pt x="619" y="277"/>
                    <a:pt x="573" y="373"/>
                    <a:pt x="513" y="373"/>
                  </a:cubicBezTo>
                  <a:cubicBezTo>
                    <a:pt x="502" y="373"/>
                    <a:pt x="490" y="369"/>
                    <a:pt x="479" y="361"/>
                  </a:cubicBezTo>
                  <a:cubicBezTo>
                    <a:pt x="440" y="332"/>
                    <a:pt x="451" y="282"/>
                    <a:pt x="473" y="253"/>
                  </a:cubicBezTo>
                  <a:lnTo>
                    <a:pt x="475" y="249"/>
                  </a:lnTo>
                  <a:cubicBezTo>
                    <a:pt x="475" y="249"/>
                    <a:pt x="475" y="249"/>
                    <a:pt x="476" y="249"/>
                  </a:cubicBezTo>
                  <a:cubicBezTo>
                    <a:pt x="476" y="249"/>
                    <a:pt x="476" y="249"/>
                    <a:pt x="477" y="249"/>
                  </a:cubicBezTo>
                  <a:cubicBezTo>
                    <a:pt x="481" y="247"/>
                    <a:pt x="491" y="245"/>
                    <a:pt x="497" y="245"/>
                  </a:cubicBezTo>
                  <a:cubicBezTo>
                    <a:pt x="501" y="244"/>
                    <a:pt x="504" y="244"/>
                    <a:pt x="508" y="244"/>
                  </a:cubicBezTo>
                  <a:close/>
                  <a:moveTo>
                    <a:pt x="332" y="528"/>
                  </a:moveTo>
                  <a:cubicBezTo>
                    <a:pt x="337" y="528"/>
                    <a:pt x="341" y="528"/>
                    <a:pt x="345" y="529"/>
                  </a:cubicBezTo>
                  <a:cubicBezTo>
                    <a:pt x="374" y="540"/>
                    <a:pt x="394" y="564"/>
                    <a:pt x="402" y="590"/>
                  </a:cubicBezTo>
                  <a:cubicBezTo>
                    <a:pt x="407" y="605"/>
                    <a:pt x="404" y="621"/>
                    <a:pt x="399" y="636"/>
                  </a:cubicBezTo>
                  <a:cubicBezTo>
                    <a:pt x="398" y="639"/>
                    <a:pt x="396" y="644"/>
                    <a:pt x="393" y="648"/>
                  </a:cubicBezTo>
                  <a:cubicBezTo>
                    <a:pt x="389" y="653"/>
                    <a:pt x="387" y="654"/>
                    <a:pt x="387" y="655"/>
                  </a:cubicBezTo>
                  <a:cubicBezTo>
                    <a:pt x="384" y="658"/>
                    <a:pt x="379" y="664"/>
                    <a:pt x="373" y="668"/>
                  </a:cubicBezTo>
                  <a:cubicBezTo>
                    <a:pt x="365" y="673"/>
                    <a:pt x="359" y="678"/>
                    <a:pt x="349" y="678"/>
                  </a:cubicBezTo>
                  <a:cubicBezTo>
                    <a:pt x="348" y="678"/>
                    <a:pt x="348" y="678"/>
                    <a:pt x="347" y="678"/>
                  </a:cubicBezTo>
                  <a:cubicBezTo>
                    <a:pt x="346" y="679"/>
                    <a:pt x="344" y="679"/>
                    <a:pt x="343" y="679"/>
                  </a:cubicBezTo>
                  <a:cubicBezTo>
                    <a:pt x="339" y="679"/>
                    <a:pt x="332" y="677"/>
                    <a:pt x="324" y="675"/>
                  </a:cubicBezTo>
                  <a:cubicBezTo>
                    <a:pt x="303" y="667"/>
                    <a:pt x="277" y="652"/>
                    <a:pt x="262" y="631"/>
                  </a:cubicBezTo>
                  <a:cubicBezTo>
                    <a:pt x="229" y="584"/>
                    <a:pt x="283" y="528"/>
                    <a:pt x="332" y="528"/>
                  </a:cubicBezTo>
                  <a:close/>
                  <a:moveTo>
                    <a:pt x="520" y="1"/>
                  </a:moveTo>
                  <a:cubicBezTo>
                    <a:pt x="359" y="1"/>
                    <a:pt x="209" y="188"/>
                    <a:pt x="244" y="350"/>
                  </a:cubicBezTo>
                  <a:cubicBezTo>
                    <a:pt x="96" y="381"/>
                    <a:pt x="1" y="537"/>
                    <a:pt x="18" y="670"/>
                  </a:cubicBezTo>
                  <a:cubicBezTo>
                    <a:pt x="28" y="796"/>
                    <a:pt x="206" y="926"/>
                    <a:pt x="339" y="926"/>
                  </a:cubicBezTo>
                  <a:cubicBezTo>
                    <a:pt x="357" y="926"/>
                    <a:pt x="375" y="924"/>
                    <a:pt x="390" y="919"/>
                  </a:cubicBezTo>
                  <a:cubicBezTo>
                    <a:pt x="527" y="878"/>
                    <a:pt x="638" y="718"/>
                    <a:pt x="578" y="567"/>
                  </a:cubicBezTo>
                  <a:lnTo>
                    <a:pt x="579" y="564"/>
                  </a:lnTo>
                  <a:cubicBezTo>
                    <a:pt x="652" y="555"/>
                    <a:pt x="699" y="528"/>
                    <a:pt x="744" y="482"/>
                  </a:cubicBezTo>
                  <a:cubicBezTo>
                    <a:pt x="753" y="474"/>
                    <a:pt x="763" y="462"/>
                    <a:pt x="770" y="451"/>
                  </a:cubicBezTo>
                  <a:lnTo>
                    <a:pt x="782" y="430"/>
                  </a:lnTo>
                  <a:lnTo>
                    <a:pt x="786" y="424"/>
                  </a:lnTo>
                  <a:lnTo>
                    <a:pt x="789" y="420"/>
                  </a:lnTo>
                  <a:cubicBezTo>
                    <a:pt x="795" y="412"/>
                    <a:pt x="796" y="407"/>
                    <a:pt x="799" y="398"/>
                  </a:cubicBezTo>
                  <a:cubicBezTo>
                    <a:pt x="808" y="375"/>
                    <a:pt x="816" y="361"/>
                    <a:pt x="823" y="335"/>
                  </a:cubicBezTo>
                  <a:cubicBezTo>
                    <a:pt x="829" y="319"/>
                    <a:pt x="833" y="292"/>
                    <a:pt x="833" y="281"/>
                  </a:cubicBezTo>
                  <a:cubicBezTo>
                    <a:pt x="833" y="222"/>
                    <a:pt x="823" y="211"/>
                    <a:pt x="812" y="181"/>
                  </a:cubicBezTo>
                  <a:cubicBezTo>
                    <a:pt x="780" y="122"/>
                    <a:pt x="729" y="90"/>
                    <a:pt x="621" y="27"/>
                  </a:cubicBezTo>
                  <a:cubicBezTo>
                    <a:pt x="588" y="9"/>
                    <a:pt x="554" y="1"/>
                    <a:pt x="52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2557;p38"/>
            <p:cNvSpPr/>
            <p:nvPr/>
          </p:nvSpPr>
          <p:spPr>
            <a:xfrm>
              <a:off x="7211935" y="4002043"/>
              <a:ext cx="105493" cy="92195"/>
            </a:xfrm>
            <a:custGeom>
              <a:avLst/>
              <a:gdLst/>
              <a:ahLst/>
              <a:cxnLst/>
              <a:rect l="l" t="t" r="r" b="b"/>
              <a:pathLst>
                <a:path w="3205" h="2801" extrusionOk="0">
                  <a:moveTo>
                    <a:pt x="1124" y="265"/>
                  </a:moveTo>
                  <a:cubicBezTo>
                    <a:pt x="1176" y="265"/>
                    <a:pt x="1230" y="279"/>
                    <a:pt x="1277" y="309"/>
                  </a:cubicBezTo>
                  <a:lnTo>
                    <a:pt x="2725" y="1210"/>
                  </a:lnTo>
                  <a:cubicBezTo>
                    <a:pt x="2861" y="1295"/>
                    <a:pt x="2903" y="1474"/>
                    <a:pt x="2818" y="1611"/>
                  </a:cubicBezTo>
                  <a:lnTo>
                    <a:pt x="2326" y="2400"/>
                  </a:lnTo>
                  <a:cubicBezTo>
                    <a:pt x="2272" y="2489"/>
                    <a:pt x="2176" y="2538"/>
                    <a:pt x="2081" y="2538"/>
                  </a:cubicBezTo>
                  <a:cubicBezTo>
                    <a:pt x="2029" y="2538"/>
                    <a:pt x="1975" y="2523"/>
                    <a:pt x="1927" y="2494"/>
                  </a:cubicBezTo>
                  <a:lnTo>
                    <a:pt x="479" y="1592"/>
                  </a:lnTo>
                  <a:cubicBezTo>
                    <a:pt x="342" y="1506"/>
                    <a:pt x="301" y="1327"/>
                    <a:pt x="386" y="1192"/>
                  </a:cubicBezTo>
                  <a:lnTo>
                    <a:pt x="878" y="401"/>
                  </a:lnTo>
                  <a:cubicBezTo>
                    <a:pt x="933" y="314"/>
                    <a:pt x="1028" y="265"/>
                    <a:pt x="1124" y="265"/>
                  </a:cubicBezTo>
                  <a:close/>
                  <a:moveTo>
                    <a:pt x="1124" y="0"/>
                  </a:moveTo>
                  <a:cubicBezTo>
                    <a:pt x="932" y="0"/>
                    <a:pt x="756" y="97"/>
                    <a:pt x="653" y="262"/>
                  </a:cubicBezTo>
                  <a:lnTo>
                    <a:pt x="161" y="1052"/>
                  </a:lnTo>
                  <a:cubicBezTo>
                    <a:pt x="1" y="1311"/>
                    <a:pt x="81" y="1653"/>
                    <a:pt x="339" y="1815"/>
                  </a:cubicBezTo>
                  <a:lnTo>
                    <a:pt x="1788" y="2717"/>
                  </a:lnTo>
                  <a:cubicBezTo>
                    <a:pt x="1875" y="2772"/>
                    <a:pt x="1976" y="2800"/>
                    <a:pt x="2081" y="2800"/>
                  </a:cubicBezTo>
                  <a:cubicBezTo>
                    <a:pt x="2273" y="2800"/>
                    <a:pt x="2449" y="2704"/>
                    <a:pt x="2551" y="2539"/>
                  </a:cubicBezTo>
                  <a:lnTo>
                    <a:pt x="3044" y="1749"/>
                  </a:lnTo>
                  <a:cubicBezTo>
                    <a:pt x="3204" y="1490"/>
                    <a:pt x="3125" y="1146"/>
                    <a:pt x="2865" y="985"/>
                  </a:cubicBezTo>
                  <a:lnTo>
                    <a:pt x="1417" y="84"/>
                  </a:lnTo>
                  <a:cubicBezTo>
                    <a:pt x="1329" y="29"/>
                    <a:pt x="1227" y="0"/>
                    <a:pt x="112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2558;p38"/>
            <p:cNvSpPr/>
            <p:nvPr/>
          </p:nvSpPr>
          <p:spPr>
            <a:xfrm>
              <a:off x="7241459" y="4024853"/>
              <a:ext cx="31434" cy="35120"/>
            </a:xfrm>
            <a:custGeom>
              <a:avLst/>
              <a:gdLst/>
              <a:ahLst/>
              <a:cxnLst/>
              <a:rect l="l" t="t" r="r" b="b"/>
              <a:pathLst>
                <a:path w="955" h="1067" extrusionOk="0">
                  <a:moveTo>
                    <a:pt x="479" y="1"/>
                  </a:moveTo>
                  <a:cubicBezTo>
                    <a:pt x="94" y="610"/>
                    <a:pt x="9" y="748"/>
                    <a:pt x="1" y="771"/>
                  </a:cubicBezTo>
                  <a:cubicBezTo>
                    <a:pt x="1" y="774"/>
                    <a:pt x="1" y="776"/>
                    <a:pt x="3" y="776"/>
                  </a:cubicBezTo>
                  <a:cubicBezTo>
                    <a:pt x="52" y="809"/>
                    <a:pt x="109" y="852"/>
                    <a:pt x="162" y="875"/>
                  </a:cubicBezTo>
                  <a:cubicBezTo>
                    <a:pt x="240" y="730"/>
                    <a:pt x="324" y="578"/>
                    <a:pt x="424" y="445"/>
                  </a:cubicBezTo>
                  <a:cubicBezTo>
                    <a:pt x="424" y="445"/>
                    <a:pt x="424" y="445"/>
                    <a:pt x="424" y="445"/>
                  </a:cubicBezTo>
                  <a:lnTo>
                    <a:pt x="424" y="445"/>
                  </a:lnTo>
                  <a:cubicBezTo>
                    <a:pt x="426" y="445"/>
                    <a:pt x="375" y="631"/>
                    <a:pt x="396" y="647"/>
                  </a:cubicBezTo>
                  <a:cubicBezTo>
                    <a:pt x="397" y="647"/>
                    <a:pt x="397" y="647"/>
                    <a:pt x="398" y="647"/>
                  </a:cubicBezTo>
                  <a:cubicBezTo>
                    <a:pt x="416" y="647"/>
                    <a:pt x="533" y="543"/>
                    <a:pt x="569" y="525"/>
                  </a:cubicBezTo>
                  <a:lnTo>
                    <a:pt x="569" y="525"/>
                  </a:lnTo>
                  <a:cubicBezTo>
                    <a:pt x="505" y="660"/>
                    <a:pt x="387" y="841"/>
                    <a:pt x="312" y="973"/>
                  </a:cubicBezTo>
                  <a:cubicBezTo>
                    <a:pt x="349" y="996"/>
                    <a:pt x="419" y="1033"/>
                    <a:pt x="460" y="1067"/>
                  </a:cubicBezTo>
                  <a:lnTo>
                    <a:pt x="687" y="708"/>
                  </a:lnTo>
                  <a:cubicBezTo>
                    <a:pt x="785" y="569"/>
                    <a:pt x="859" y="423"/>
                    <a:pt x="955" y="282"/>
                  </a:cubicBezTo>
                  <a:cubicBezTo>
                    <a:pt x="907" y="253"/>
                    <a:pt x="804" y="200"/>
                    <a:pt x="786" y="182"/>
                  </a:cubicBezTo>
                  <a:cubicBezTo>
                    <a:pt x="738" y="200"/>
                    <a:pt x="624" y="317"/>
                    <a:pt x="611" y="317"/>
                  </a:cubicBezTo>
                  <a:cubicBezTo>
                    <a:pt x="611" y="317"/>
                    <a:pt x="610" y="317"/>
                    <a:pt x="610" y="317"/>
                  </a:cubicBezTo>
                  <a:cubicBezTo>
                    <a:pt x="607" y="315"/>
                    <a:pt x="606" y="312"/>
                    <a:pt x="606" y="308"/>
                  </a:cubicBezTo>
                  <a:cubicBezTo>
                    <a:pt x="604" y="259"/>
                    <a:pt x="646" y="141"/>
                    <a:pt x="638" y="91"/>
                  </a:cubicBezTo>
                  <a:lnTo>
                    <a:pt x="637" y="91"/>
                  </a:lnTo>
                  <a:cubicBezTo>
                    <a:pt x="585" y="64"/>
                    <a:pt x="527" y="15"/>
                    <a:pt x="47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2559;p38"/>
            <p:cNvSpPr/>
            <p:nvPr/>
          </p:nvSpPr>
          <p:spPr>
            <a:xfrm>
              <a:off x="7264467" y="4044799"/>
              <a:ext cx="18169" cy="18399"/>
            </a:xfrm>
            <a:custGeom>
              <a:avLst/>
              <a:gdLst/>
              <a:ahLst/>
              <a:cxnLst/>
              <a:rect l="l" t="t" r="r" b="b"/>
              <a:pathLst>
                <a:path w="552" h="559" extrusionOk="0">
                  <a:moveTo>
                    <a:pt x="342" y="0"/>
                  </a:moveTo>
                  <a:cubicBezTo>
                    <a:pt x="335" y="7"/>
                    <a:pt x="333" y="10"/>
                    <a:pt x="326" y="19"/>
                  </a:cubicBezTo>
                  <a:cubicBezTo>
                    <a:pt x="316" y="32"/>
                    <a:pt x="302" y="51"/>
                    <a:pt x="287" y="70"/>
                  </a:cubicBezTo>
                  <a:cubicBezTo>
                    <a:pt x="266" y="101"/>
                    <a:pt x="252" y="124"/>
                    <a:pt x="241" y="140"/>
                  </a:cubicBezTo>
                  <a:cubicBezTo>
                    <a:pt x="231" y="138"/>
                    <a:pt x="97" y="70"/>
                    <a:pt x="91" y="64"/>
                  </a:cubicBezTo>
                  <a:cubicBezTo>
                    <a:pt x="86" y="74"/>
                    <a:pt x="25" y="186"/>
                    <a:pt x="2" y="217"/>
                  </a:cubicBezTo>
                  <a:cubicBezTo>
                    <a:pt x="1" y="218"/>
                    <a:pt x="1" y="218"/>
                    <a:pt x="2" y="219"/>
                  </a:cubicBezTo>
                  <a:cubicBezTo>
                    <a:pt x="9" y="234"/>
                    <a:pt x="104" y="299"/>
                    <a:pt x="120" y="309"/>
                  </a:cubicBezTo>
                  <a:lnTo>
                    <a:pt x="123" y="310"/>
                  </a:lnTo>
                  <a:cubicBezTo>
                    <a:pt x="123" y="312"/>
                    <a:pt x="119" y="323"/>
                    <a:pt x="110" y="334"/>
                  </a:cubicBezTo>
                  <a:cubicBezTo>
                    <a:pt x="81" y="388"/>
                    <a:pt x="64" y="400"/>
                    <a:pt x="41" y="450"/>
                  </a:cubicBezTo>
                  <a:cubicBezTo>
                    <a:pt x="39" y="453"/>
                    <a:pt x="41" y="452"/>
                    <a:pt x="40" y="453"/>
                  </a:cubicBezTo>
                  <a:cubicBezTo>
                    <a:pt x="48" y="453"/>
                    <a:pt x="191" y="558"/>
                    <a:pt x="210" y="558"/>
                  </a:cubicBezTo>
                  <a:cubicBezTo>
                    <a:pt x="210" y="558"/>
                    <a:pt x="211" y="558"/>
                    <a:pt x="211" y="558"/>
                  </a:cubicBezTo>
                  <a:lnTo>
                    <a:pt x="213" y="554"/>
                  </a:lnTo>
                  <a:cubicBezTo>
                    <a:pt x="227" y="532"/>
                    <a:pt x="294" y="450"/>
                    <a:pt x="306" y="421"/>
                  </a:cubicBezTo>
                  <a:cubicBezTo>
                    <a:pt x="326" y="421"/>
                    <a:pt x="433" y="498"/>
                    <a:pt x="445" y="498"/>
                  </a:cubicBezTo>
                  <a:cubicBezTo>
                    <a:pt x="486" y="446"/>
                    <a:pt x="509" y="398"/>
                    <a:pt x="552" y="336"/>
                  </a:cubicBezTo>
                  <a:cubicBezTo>
                    <a:pt x="522" y="310"/>
                    <a:pt x="451" y="272"/>
                    <a:pt x="418" y="248"/>
                  </a:cubicBezTo>
                  <a:cubicBezTo>
                    <a:pt x="421" y="233"/>
                    <a:pt x="482" y="138"/>
                    <a:pt x="503" y="107"/>
                  </a:cubicBezTo>
                  <a:cubicBezTo>
                    <a:pt x="480" y="88"/>
                    <a:pt x="353" y="25"/>
                    <a:pt x="34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2560;p38"/>
            <p:cNvSpPr/>
            <p:nvPr/>
          </p:nvSpPr>
          <p:spPr>
            <a:xfrm>
              <a:off x="7144294" y="4313253"/>
              <a:ext cx="105493" cy="92228"/>
            </a:xfrm>
            <a:custGeom>
              <a:avLst/>
              <a:gdLst/>
              <a:ahLst/>
              <a:cxnLst/>
              <a:rect l="l" t="t" r="r" b="b"/>
              <a:pathLst>
                <a:path w="3205" h="2802" extrusionOk="0">
                  <a:moveTo>
                    <a:pt x="1125" y="264"/>
                  </a:moveTo>
                  <a:cubicBezTo>
                    <a:pt x="1176" y="264"/>
                    <a:pt x="1229" y="279"/>
                    <a:pt x="1277" y="308"/>
                  </a:cubicBezTo>
                  <a:lnTo>
                    <a:pt x="2726" y="1210"/>
                  </a:lnTo>
                  <a:cubicBezTo>
                    <a:pt x="2862" y="1295"/>
                    <a:pt x="2904" y="1474"/>
                    <a:pt x="2819" y="1610"/>
                  </a:cubicBezTo>
                  <a:lnTo>
                    <a:pt x="2327" y="2399"/>
                  </a:lnTo>
                  <a:cubicBezTo>
                    <a:pt x="2272" y="2488"/>
                    <a:pt x="2176" y="2537"/>
                    <a:pt x="2080" y="2537"/>
                  </a:cubicBezTo>
                  <a:cubicBezTo>
                    <a:pt x="2029" y="2537"/>
                    <a:pt x="1976" y="2522"/>
                    <a:pt x="1928" y="2493"/>
                  </a:cubicBezTo>
                  <a:lnTo>
                    <a:pt x="479" y="1591"/>
                  </a:lnTo>
                  <a:cubicBezTo>
                    <a:pt x="344" y="1506"/>
                    <a:pt x="301" y="1328"/>
                    <a:pt x="386" y="1191"/>
                  </a:cubicBezTo>
                  <a:lnTo>
                    <a:pt x="878" y="401"/>
                  </a:lnTo>
                  <a:cubicBezTo>
                    <a:pt x="933" y="313"/>
                    <a:pt x="1029" y="264"/>
                    <a:pt x="1125" y="264"/>
                  </a:cubicBezTo>
                  <a:close/>
                  <a:moveTo>
                    <a:pt x="1125" y="0"/>
                  </a:moveTo>
                  <a:cubicBezTo>
                    <a:pt x="931" y="0"/>
                    <a:pt x="756" y="98"/>
                    <a:pt x="653" y="263"/>
                  </a:cubicBezTo>
                  <a:lnTo>
                    <a:pt x="162" y="1052"/>
                  </a:lnTo>
                  <a:cubicBezTo>
                    <a:pt x="0" y="1312"/>
                    <a:pt x="79" y="1655"/>
                    <a:pt x="340" y="1816"/>
                  </a:cubicBezTo>
                  <a:lnTo>
                    <a:pt x="1788" y="2718"/>
                  </a:lnTo>
                  <a:cubicBezTo>
                    <a:pt x="1876" y="2772"/>
                    <a:pt x="1977" y="2802"/>
                    <a:pt x="2080" y="2802"/>
                  </a:cubicBezTo>
                  <a:cubicBezTo>
                    <a:pt x="2274" y="2802"/>
                    <a:pt x="2449" y="2705"/>
                    <a:pt x="2552" y="2539"/>
                  </a:cubicBezTo>
                  <a:lnTo>
                    <a:pt x="3043" y="1749"/>
                  </a:lnTo>
                  <a:cubicBezTo>
                    <a:pt x="3205" y="1490"/>
                    <a:pt x="3125" y="1148"/>
                    <a:pt x="2865" y="987"/>
                  </a:cubicBezTo>
                  <a:lnTo>
                    <a:pt x="1417" y="84"/>
                  </a:lnTo>
                  <a:cubicBezTo>
                    <a:pt x="1329" y="30"/>
                    <a:pt x="1228" y="0"/>
                    <a:pt x="112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2561;p38"/>
            <p:cNvSpPr/>
            <p:nvPr/>
          </p:nvSpPr>
          <p:spPr>
            <a:xfrm>
              <a:off x="7183957" y="4353969"/>
              <a:ext cx="21823" cy="17873"/>
            </a:xfrm>
            <a:custGeom>
              <a:avLst/>
              <a:gdLst/>
              <a:ahLst/>
              <a:cxnLst/>
              <a:rect l="l" t="t" r="r" b="b"/>
              <a:pathLst>
                <a:path w="663" h="543" extrusionOk="0">
                  <a:moveTo>
                    <a:pt x="125" y="1"/>
                  </a:moveTo>
                  <a:cubicBezTo>
                    <a:pt x="119" y="13"/>
                    <a:pt x="24" y="156"/>
                    <a:pt x="1" y="193"/>
                  </a:cubicBezTo>
                  <a:cubicBezTo>
                    <a:pt x="28" y="210"/>
                    <a:pt x="511" y="523"/>
                    <a:pt x="539" y="540"/>
                  </a:cubicBezTo>
                  <a:lnTo>
                    <a:pt x="540" y="542"/>
                  </a:lnTo>
                  <a:cubicBezTo>
                    <a:pt x="569" y="471"/>
                    <a:pt x="623" y="404"/>
                    <a:pt x="662" y="336"/>
                  </a:cubicBezTo>
                  <a:lnTo>
                    <a:pt x="12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2562;p38"/>
            <p:cNvSpPr/>
            <p:nvPr/>
          </p:nvSpPr>
          <p:spPr>
            <a:xfrm>
              <a:off x="7189980" y="4344391"/>
              <a:ext cx="21856" cy="17807"/>
            </a:xfrm>
            <a:custGeom>
              <a:avLst/>
              <a:gdLst/>
              <a:ahLst/>
              <a:cxnLst/>
              <a:rect l="l" t="t" r="r" b="b"/>
              <a:pathLst>
                <a:path w="664" h="541" extrusionOk="0">
                  <a:moveTo>
                    <a:pt x="126" y="0"/>
                  </a:moveTo>
                  <a:cubicBezTo>
                    <a:pt x="118" y="11"/>
                    <a:pt x="25" y="153"/>
                    <a:pt x="1" y="192"/>
                  </a:cubicBezTo>
                  <a:cubicBezTo>
                    <a:pt x="29" y="209"/>
                    <a:pt x="511" y="521"/>
                    <a:pt x="540" y="538"/>
                  </a:cubicBezTo>
                  <a:lnTo>
                    <a:pt x="541" y="541"/>
                  </a:lnTo>
                  <a:cubicBezTo>
                    <a:pt x="569" y="469"/>
                    <a:pt x="623" y="402"/>
                    <a:pt x="663" y="335"/>
                  </a:cubicBezTo>
                  <a:lnTo>
                    <a:pt x="12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2563;p38"/>
            <p:cNvSpPr/>
            <p:nvPr/>
          </p:nvSpPr>
          <p:spPr>
            <a:xfrm>
              <a:off x="7183957" y="4249629"/>
              <a:ext cx="105493" cy="92195"/>
            </a:xfrm>
            <a:custGeom>
              <a:avLst/>
              <a:gdLst/>
              <a:ahLst/>
              <a:cxnLst/>
              <a:rect l="l" t="t" r="r" b="b"/>
              <a:pathLst>
                <a:path w="3205" h="2801" extrusionOk="0">
                  <a:moveTo>
                    <a:pt x="1124" y="265"/>
                  </a:moveTo>
                  <a:cubicBezTo>
                    <a:pt x="1176" y="265"/>
                    <a:pt x="1229" y="279"/>
                    <a:pt x="1277" y="309"/>
                  </a:cubicBezTo>
                  <a:lnTo>
                    <a:pt x="2725" y="1210"/>
                  </a:lnTo>
                  <a:cubicBezTo>
                    <a:pt x="2862" y="1295"/>
                    <a:pt x="2903" y="1474"/>
                    <a:pt x="2819" y="1611"/>
                  </a:cubicBezTo>
                  <a:lnTo>
                    <a:pt x="2326" y="2400"/>
                  </a:lnTo>
                  <a:cubicBezTo>
                    <a:pt x="2272" y="2489"/>
                    <a:pt x="2176" y="2538"/>
                    <a:pt x="2081" y="2538"/>
                  </a:cubicBezTo>
                  <a:cubicBezTo>
                    <a:pt x="2028" y="2538"/>
                    <a:pt x="1975" y="2523"/>
                    <a:pt x="1927" y="2494"/>
                  </a:cubicBezTo>
                  <a:lnTo>
                    <a:pt x="479" y="1592"/>
                  </a:lnTo>
                  <a:cubicBezTo>
                    <a:pt x="342" y="1507"/>
                    <a:pt x="301" y="1327"/>
                    <a:pt x="386" y="1192"/>
                  </a:cubicBezTo>
                  <a:lnTo>
                    <a:pt x="878" y="401"/>
                  </a:lnTo>
                  <a:cubicBezTo>
                    <a:pt x="933" y="314"/>
                    <a:pt x="1028" y="265"/>
                    <a:pt x="1124" y="265"/>
                  </a:cubicBezTo>
                  <a:close/>
                  <a:moveTo>
                    <a:pt x="1124" y="0"/>
                  </a:moveTo>
                  <a:cubicBezTo>
                    <a:pt x="932" y="0"/>
                    <a:pt x="756" y="97"/>
                    <a:pt x="654" y="262"/>
                  </a:cubicBezTo>
                  <a:lnTo>
                    <a:pt x="161" y="1052"/>
                  </a:lnTo>
                  <a:cubicBezTo>
                    <a:pt x="1" y="1311"/>
                    <a:pt x="79" y="1654"/>
                    <a:pt x="340" y="1815"/>
                  </a:cubicBezTo>
                  <a:lnTo>
                    <a:pt x="1788" y="2716"/>
                  </a:lnTo>
                  <a:cubicBezTo>
                    <a:pt x="1875" y="2772"/>
                    <a:pt x="1976" y="2800"/>
                    <a:pt x="2081" y="2800"/>
                  </a:cubicBezTo>
                  <a:cubicBezTo>
                    <a:pt x="2273" y="2800"/>
                    <a:pt x="2449" y="2704"/>
                    <a:pt x="2551" y="2539"/>
                  </a:cubicBezTo>
                  <a:lnTo>
                    <a:pt x="3043" y="1748"/>
                  </a:lnTo>
                  <a:cubicBezTo>
                    <a:pt x="3204" y="1490"/>
                    <a:pt x="3125" y="1146"/>
                    <a:pt x="2865" y="985"/>
                  </a:cubicBezTo>
                  <a:lnTo>
                    <a:pt x="1417" y="83"/>
                  </a:lnTo>
                  <a:cubicBezTo>
                    <a:pt x="1329" y="29"/>
                    <a:pt x="1227" y="0"/>
                    <a:pt x="112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2564;p38"/>
            <p:cNvSpPr/>
            <p:nvPr/>
          </p:nvSpPr>
          <p:spPr>
            <a:xfrm>
              <a:off x="7223389" y="4279680"/>
              <a:ext cx="27649" cy="30051"/>
            </a:xfrm>
            <a:custGeom>
              <a:avLst/>
              <a:gdLst/>
              <a:ahLst/>
              <a:cxnLst/>
              <a:rect l="l" t="t" r="r" b="b"/>
              <a:pathLst>
                <a:path w="840" h="913" extrusionOk="0">
                  <a:moveTo>
                    <a:pt x="487" y="1"/>
                  </a:moveTo>
                  <a:cubicBezTo>
                    <a:pt x="435" y="1"/>
                    <a:pt x="385" y="16"/>
                    <a:pt x="345" y="52"/>
                  </a:cubicBezTo>
                  <a:cubicBezTo>
                    <a:pt x="312" y="78"/>
                    <a:pt x="294" y="124"/>
                    <a:pt x="276" y="155"/>
                  </a:cubicBezTo>
                  <a:lnTo>
                    <a:pt x="275" y="157"/>
                  </a:lnTo>
                  <a:cubicBezTo>
                    <a:pt x="278" y="161"/>
                    <a:pt x="399" y="236"/>
                    <a:pt x="425" y="248"/>
                  </a:cubicBezTo>
                  <a:cubicBezTo>
                    <a:pt x="443" y="234"/>
                    <a:pt x="469" y="227"/>
                    <a:pt x="496" y="227"/>
                  </a:cubicBezTo>
                  <a:cubicBezTo>
                    <a:pt x="563" y="227"/>
                    <a:pt x="634" y="268"/>
                    <a:pt x="591" y="343"/>
                  </a:cubicBezTo>
                  <a:cubicBezTo>
                    <a:pt x="575" y="373"/>
                    <a:pt x="555" y="383"/>
                    <a:pt x="534" y="383"/>
                  </a:cubicBezTo>
                  <a:cubicBezTo>
                    <a:pt x="486" y="383"/>
                    <a:pt x="431" y="330"/>
                    <a:pt x="388" y="320"/>
                  </a:cubicBezTo>
                  <a:lnTo>
                    <a:pt x="387" y="321"/>
                  </a:lnTo>
                  <a:cubicBezTo>
                    <a:pt x="366" y="368"/>
                    <a:pt x="302" y="429"/>
                    <a:pt x="294" y="481"/>
                  </a:cubicBezTo>
                  <a:cubicBezTo>
                    <a:pt x="337" y="497"/>
                    <a:pt x="392" y="529"/>
                    <a:pt x="409" y="572"/>
                  </a:cubicBezTo>
                  <a:cubicBezTo>
                    <a:pt x="426" y="615"/>
                    <a:pt x="403" y="663"/>
                    <a:pt x="367" y="682"/>
                  </a:cubicBezTo>
                  <a:cubicBezTo>
                    <a:pt x="356" y="686"/>
                    <a:pt x="345" y="688"/>
                    <a:pt x="335" y="688"/>
                  </a:cubicBezTo>
                  <a:cubicBezTo>
                    <a:pt x="269" y="688"/>
                    <a:pt x="229" y="601"/>
                    <a:pt x="241" y="545"/>
                  </a:cubicBezTo>
                  <a:lnTo>
                    <a:pt x="241" y="544"/>
                  </a:lnTo>
                  <a:lnTo>
                    <a:pt x="240" y="541"/>
                  </a:lnTo>
                  <a:cubicBezTo>
                    <a:pt x="187" y="504"/>
                    <a:pt x="129" y="493"/>
                    <a:pt x="87" y="461"/>
                  </a:cubicBezTo>
                  <a:lnTo>
                    <a:pt x="86" y="460"/>
                  </a:lnTo>
                  <a:cubicBezTo>
                    <a:pt x="85" y="459"/>
                    <a:pt x="85" y="459"/>
                    <a:pt x="85" y="459"/>
                  </a:cubicBezTo>
                  <a:cubicBezTo>
                    <a:pt x="85" y="459"/>
                    <a:pt x="85" y="459"/>
                    <a:pt x="85" y="460"/>
                  </a:cubicBezTo>
                  <a:cubicBezTo>
                    <a:pt x="61" y="508"/>
                    <a:pt x="38" y="544"/>
                    <a:pt x="22" y="582"/>
                  </a:cubicBezTo>
                  <a:cubicBezTo>
                    <a:pt x="6" y="614"/>
                    <a:pt x="1" y="650"/>
                    <a:pt x="10" y="684"/>
                  </a:cubicBezTo>
                  <a:cubicBezTo>
                    <a:pt x="11" y="689"/>
                    <a:pt x="20" y="717"/>
                    <a:pt x="44" y="746"/>
                  </a:cubicBezTo>
                  <a:cubicBezTo>
                    <a:pt x="63" y="764"/>
                    <a:pt x="78" y="783"/>
                    <a:pt x="96" y="800"/>
                  </a:cubicBezTo>
                  <a:cubicBezTo>
                    <a:pt x="150" y="844"/>
                    <a:pt x="219" y="889"/>
                    <a:pt x="286" y="906"/>
                  </a:cubicBezTo>
                  <a:cubicBezTo>
                    <a:pt x="304" y="911"/>
                    <a:pt x="321" y="913"/>
                    <a:pt x="338" y="913"/>
                  </a:cubicBezTo>
                  <a:cubicBezTo>
                    <a:pt x="383" y="913"/>
                    <a:pt x="425" y="898"/>
                    <a:pt x="463" y="871"/>
                  </a:cubicBezTo>
                  <a:cubicBezTo>
                    <a:pt x="507" y="843"/>
                    <a:pt x="534" y="795"/>
                    <a:pt x="565" y="753"/>
                  </a:cubicBezTo>
                  <a:cubicBezTo>
                    <a:pt x="644" y="635"/>
                    <a:pt x="723" y="512"/>
                    <a:pt x="799" y="382"/>
                  </a:cubicBezTo>
                  <a:cubicBezTo>
                    <a:pt x="818" y="354"/>
                    <a:pt x="834" y="323"/>
                    <a:pt x="834" y="291"/>
                  </a:cubicBezTo>
                  <a:cubicBezTo>
                    <a:pt x="839" y="153"/>
                    <a:pt x="651" y="1"/>
                    <a:pt x="48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2565;p38"/>
            <p:cNvSpPr/>
            <p:nvPr/>
          </p:nvSpPr>
          <p:spPr>
            <a:xfrm>
              <a:off x="7223554" y="4185938"/>
              <a:ext cx="105493" cy="92261"/>
            </a:xfrm>
            <a:custGeom>
              <a:avLst/>
              <a:gdLst/>
              <a:ahLst/>
              <a:cxnLst/>
              <a:rect l="l" t="t" r="r" b="b"/>
              <a:pathLst>
                <a:path w="3205" h="2803" extrusionOk="0">
                  <a:moveTo>
                    <a:pt x="1124" y="265"/>
                  </a:moveTo>
                  <a:cubicBezTo>
                    <a:pt x="1177" y="265"/>
                    <a:pt x="1230" y="280"/>
                    <a:pt x="1278" y="308"/>
                  </a:cubicBezTo>
                  <a:lnTo>
                    <a:pt x="2726" y="1211"/>
                  </a:lnTo>
                  <a:cubicBezTo>
                    <a:pt x="2862" y="1296"/>
                    <a:pt x="2904" y="1473"/>
                    <a:pt x="2819" y="1611"/>
                  </a:cubicBezTo>
                  <a:lnTo>
                    <a:pt x="2327" y="2400"/>
                  </a:lnTo>
                  <a:cubicBezTo>
                    <a:pt x="2272" y="2488"/>
                    <a:pt x="2177" y="2537"/>
                    <a:pt x="2081" y="2537"/>
                  </a:cubicBezTo>
                  <a:cubicBezTo>
                    <a:pt x="2029" y="2537"/>
                    <a:pt x="1976" y="2522"/>
                    <a:pt x="1928" y="2494"/>
                  </a:cubicBezTo>
                  <a:lnTo>
                    <a:pt x="480" y="1591"/>
                  </a:lnTo>
                  <a:cubicBezTo>
                    <a:pt x="344" y="1506"/>
                    <a:pt x="302" y="1329"/>
                    <a:pt x="387" y="1191"/>
                  </a:cubicBezTo>
                  <a:lnTo>
                    <a:pt x="879" y="402"/>
                  </a:lnTo>
                  <a:cubicBezTo>
                    <a:pt x="933" y="314"/>
                    <a:pt x="1029" y="265"/>
                    <a:pt x="1124" y="265"/>
                  </a:cubicBezTo>
                  <a:close/>
                  <a:moveTo>
                    <a:pt x="1124" y="1"/>
                  </a:moveTo>
                  <a:cubicBezTo>
                    <a:pt x="932" y="1"/>
                    <a:pt x="756" y="99"/>
                    <a:pt x="654" y="264"/>
                  </a:cubicBezTo>
                  <a:lnTo>
                    <a:pt x="162" y="1053"/>
                  </a:lnTo>
                  <a:cubicBezTo>
                    <a:pt x="1" y="1313"/>
                    <a:pt x="80" y="1655"/>
                    <a:pt x="340" y="1817"/>
                  </a:cubicBezTo>
                  <a:lnTo>
                    <a:pt x="1788" y="2718"/>
                  </a:lnTo>
                  <a:cubicBezTo>
                    <a:pt x="1877" y="2772"/>
                    <a:pt x="1978" y="2802"/>
                    <a:pt x="2081" y="2802"/>
                  </a:cubicBezTo>
                  <a:cubicBezTo>
                    <a:pt x="2274" y="2801"/>
                    <a:pt x="2449" y="2703"/>
                    <a:pt x="2552" y="2540"/>
                  </a:cubicBezTo>
                  <a:lnTo>
                    <a:pt x="3044" y="1750"/>
                  </a:lnTo>
                  <a:cubicBezTo>
                    <a:pt x="3204" y="1490"/>
                    <a:pt x="3127" y="1148"/>
                    <a:pt x="2866" y="987"/>
                  </a:cubicBezTo>
                  <a:lnTo>
                    <a:pt x="1417" y="85"/>
                  </a:lnTo>
                  <a:cubicBezTo>
                    <a:pt x="1330" y="31"/>
                    <a:pt x="1229" y="1"/>
                    <a:pt x="112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2566;p38"/>
            <p:cNvSpPr/>
            <p:nvPr/>
          </p:nvSpPr>
          <p:spPr>
            <a:xfrm>
              <a:off x="7260682" y="4216483"/>
              <a:ext cx="30479" cy="29722"/>
            </a:xfrm>
            <a:custGeom>
              <a:avLst/>
              <a:gdLst/>
              <a:ahLst/>
              <a:cxnLst/>
              <a:rect l="l" t="t" r="r" b="b"/>
              <a:pathLst>
                <a:path w="926" h="903" extrusionOk="0">
                  <a:moveTo>
                    <a:pt x="439" y="587"/>
                  </a:moveTo>
                  <a:cubicBezTo>
                    <a:pt x="464" y="587"/>
                    <a:pt x="487" y="597"/>
                    <a:pt x="504" y="612"/>
                  </a:cubicBezTo>
                  <a:cubicBezTo>
                    <a:pt x="521" y="628"/>
                    <a:pt x="523" y="650"/>
                    <a:pt x="517" y="671"/>
                  </a:cubicBezTo>
                  <a:cubicBezTo>
                    <a:pt x="516" y="674"/>
                    <a:pt x="512" y="678"/>
                    <a:pt x="509" y="687"/>
                  </a:cubicBezTo>
                  <a:lnTo>
                    <a:pt x="507" y="689"/>
                  </a:lnTo>
                  <a:lnTo>
                    <a:pt x="506" y="692"/>
                  </a:lnTo>
                  <a:lnTo>
                    <a:pt x="500" y="703"/>
                  </a:lnTo>
                  <a:cubicBezTo>
                    <a:pt x="488" y="715"/>
                    <a:pt x="471" y="720"/>
                    <a:pt x="453" y="720"/>
                  </a:cubicBezTo>
                  <a:cubicBezTo>
                    <a:pt x="450" y="720"/>
                    <a:pt x="446" y="720"/>
                    <a:pt x="443" y="720"/>
                  </a:cubicBezTo>
                  <a:cubicBezTo>
                    <a:pt x="412" y="719"/>
                    <a:pt x="385" y="699"/>
                    <a:pt x="373" y="679"/>
                  </a:cubicBezTo>
                  <a:cubicBezTo>
                    <a:pt x="358" y="653"/>
                    <a:pt x="362" y="610"/>
                    <a:pt x="399" y="596"/>
                  </a:cubicBezTo>
                  <a:cubicBezTo>
                    <a:pt x="412" y="590"/>
                    <a:pt x="426" y="587"/>
                    <a:pt x="439" y="587"/>
                  </a:cubicBezTo>
                  <a:close/>
                  <a:moveTo>
                    <a:pt x="562" y="1"/>
                  </a:moveTo>
                  <a:cubicBezTo>
                    <a:pt x="512" y="1"/>
                    <a:pt x="465" y="12"/>
                    <a:pt x="427" y="39"/>
                  </a:cubicBezTo>
                  <a:cubicBezTo>
                    <a:pt x="421" y="43"/>
                    <a:pt x="417" y="45"/>
                    <a:pt x="411" y="51"/>
                  </a:cubicBezTo>
                  <a:cubicBezTo>
                    <a:pt x="384" y="76"/>
                    <a:pt x="368" y="108"/>
                    <a:pt x="345" y="137"/>
                  </a:cubicBezTo>
                  <a:cubicBezTo>
                    <a:pt x="192" y="353"/>
                    <a:pt x="1" y="639"/>
                    <a:pt x="181" y="801"/>
                  </a:cubicBezTo>
                  <a:cubicBezTo>
                    <a:pt x="259" y="862"/>
                    <a:pt x="352" y="902"/>
                    <a:pt x="438" y="902"/>
                  </a:cubicBezTo>
                  <a:cubicBezTo>
                    <a:pt x="521" y="902"/>
                    <a:pt x="597" y="864"/>
                    <a:pt x="643" y="770"/>
                  </a:cubicBezTo>
                  <a:lnTo>
                    <a:pt x="657" y="742"/>
                  </a:lnTo>
                  <a:cubicBezTo>
                    <a:pt x="675" y="705"/>
                    <a:pt x="687" y="658"/>
                    <a:pt x="678" y="624"/>
                  </a:cubicBezTo>
                  <a:cubicBezTo>
                    <a:pt x="674" y="591"/>
                    <a:pt x="657" y="557"/>
                    <a:pt x="631" y="527"/>
                  </a:cubicBezTo>
                  <a:cubicBezTo>
                    <a:pt x="595" y="487"/>
                    <a:pt x="537" y="464"/>
                    <a:pt x="490" y="450"/>
                  </a:cubicBezTo>
                  <a:cubicBezTo>
                    <a:pt x="466" y="443"/>
                    <a:pt x="441" y="440"/>
                    <a:pt x="417" y="439"/>
                  </a:cubicBezTo>
                  <a:lnTo>
                    <a:pt x="418" y="438"/>
                  </a:lnTo>
                  <a:cubicBezTo>
                    <a:pt x="474" y="357"/>
                    <a:pt x="517" y="220"/>
                    <a:pt x="603" y="206"/>
                  </a:cubicBezTo>
                  <a:cubicBezTo>
                    <a:pt x="608" y="205"/>
                    <a:pt x="612" y="204"/>
                    <a:pt x="617" y="204"/>
                  </a:cubicBezTo>
                  <a:cubicBezTo>
                    <a:pt x="648" y="204"/>
                    <a:pt x="679" y="225"/>
                    <a:pt x="686" y="257"/>
                  </a:cubicBezTo>
                  <a:cubicBezTo>
                    <a:pt x="692" y="288"/>
                    <a:pt x="677" y="325"/>
                    <a:pt x="662" y="352"/>
                  </a:cubicBezTo>
                  <a:lnTo>
                    <a:pt x="662" y="353"/>
                  </a:lnTo>
                  <a:lnTo>
                    <a:pt x="666" y="354"/>
                  </a:lnTo>
                  <a:cubicBezTo>
                    <a:pt x="720" y="384"/>
                    <a:pt x="771" y="419"/>
                    <a:pt x="820" y="439"/>
                  </a:cubicBezTo>
                  <a:cubicBezTo>
                    <a:pt x="925" y="338"/>
                    <a:pt x="925" y="152"/>
                    <a:pt x="782" y="67"/>
                  </a:cubicBezTo>
                  <a:cubicBezTo>
                    <a:pt x="718" y="27"/>
                    <a:pt x="637" y="1"/>
                    <a:pt x="56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2567;p38"/>
            <p:cNvSpPr/>
            <p:nvPr/>
          </p:nvSpPr>
          <p:spPr>
            <a:xfrm>
              <a:off x="7263183" y="4122314"/>
              <a:ext cx="105493" cy="92195"/>
            </a:xfrm>
            <a:custGeom>
              <a:avLst/>
              <a:gdLst/>
              <a:ahLst/>
              <a:cxnLst/>
              <a:rect l="l" t="t" r="r" b="b"/>
              <a:pathLst>
                <a:path w="3205" h="2801" extrusionOk="0">
                  <a:moveTo>
                    <a:pt x="1125" y="263"/>
                  </a:moveTo>
                  <a:cubicBezTo>
                    <a:pt x="1176" y="263"/>
                    <a:pt x="1229" y="278"/>
                    <a:pt x="1277" y="308"/>
                  </a:cubicBezTo>
                  <a:lnTo>
                    <a:pt x="2726" y="1209"/>
                  </a:lnTo>
                  <a:cubicBezTo>
                    <a:pt x="2861" y="1294"/>
                    <a:pt x="2904" y="1473"/>
                    <a:pt x="2819" y="1609"/>
                  </a:cubicBezTo>
                  <a:lnTo>
                    <a:pt x="2327" y="2400"/>
                  </a:lnTo>
                  <a:cubicBezTo>
                    <a:pt x="2272" y="2487"/>
                    <a:pt x="2176" y="2537"/>
                    <a:pt x="2080" y="2537"/>
                  </a:cubicBezTo>
                  <a:cubicBezTo>
                    <a:pt x="2029" y="2537"/>
                    <a:pt x="1976" y="2522"/>
                    <a:pt x="1928" y="2492"/>
                  </a:cubicBezTo>
                  <a:lnTo>
                    <a:pt x="479" y="1591"/>
                  </a:lnTo>
                  <a:cubicBezTo>
                    <a:pt x="344" y="1506"/>
                    <a:pt x="301" y="1327"/>
                    <a:pt x="386" y="1191"/>
                  </a:cubicBezTo>
                  <a:lnTo>
                    <a:pt x="878" y="401"/>
                  </a:lnTo>
                  <a:cubicBezTo>
                    <a:pt x="933" y="313"/>
                    <a:pt x="1028" y="263"/>
                    <a:pt x="1125" y="263"/>
                  </a:cubicBezTo>
                  <a:close/>
                  <a:moveTo>
                    <a:pt x="1125" y="1"/>
                  </a:moveTo>
                  <a:cubicBezTo>
                    <a:pt x="931" y="1"/>
                    <a:pt x="756" y="97"/>
                    <a:pt x="654" y="262"/>
                  </a:cubicBezTo>
                  <a:lnTo>
                    <a:pt x="162" y="1053"/>
                  </a:lnTo>
                  <a:cubicBezTo>
                    <a:pt x="0" y="1311"/>
                    <a:pt x="79" y="1655"/>
                    <a:pt x="340" y="1816"/>
                  </a:cubicBezTo>
                  <a:lnTo>
                    <a:pt x="1788" y="2718"/>
                  </a:lnTo>
                  <a:cubicBezTo>
                    <a:pt x="1876" y="2772"/>
                    <a:pt x="1977" y="2801"/>
                    <a:pt x="2080" y="2801"/>
                  </a:cubicBezTo>
                  <a:cubicBezTo>
                    <a:pt x="2274" y="2800"/>
                    <a:pt x="2450" y="2703"/>
                    <a:pt x="2552" y="2539"/>
                  </a:cubicBezTo>
                  <a:lnTo>
                    <a:pt x="3043" y="1750"/>
                  </a:lnTo>
                  <a:cubicBezTo>
                    <a:pt x="3205" y="1490"/>
                    <a:pt x="3126" y="1147"/>
                    <a:pt x="2865" y="986"/>
                  </a:cubicBezTo>
                  <a:lnTo>
                    <a:pt x="1417" y="85"/>
                  </a:lnTo>
                  <a:cubicBezTo>
                    <a:pt x="1329" y="29"/>
                    <a:pt x="1228" y="1"/>
                    <a:pt x="112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2568;p38"/>
            <p:cNvSpPr/>
            <p:nvPr/>
          </p:nvSpPr>
          <p:spPr>
            <a:xfrm>
              <a:off x="7302977" y="4152365"/>
              <a:ext cx="27517" cy="30315"/>
            </a:xfrm>
            <a:custGeom>
              <a:avLst/>
              <a:gdLst/>
              <a:ahLst/>
              <a:cxnLst/>
              <a:rect l="l" t="t" r="r" b="b"/>
              <a:pathLst>
                <a:path w="836" h="921" extrusionOk="0">
                  <a:moveTo>
                    <a:pt x="505" y="229"/>
                  </a:moveTo>
                  <a:cubicBezTo>
                    <a:pt x="511" y="229"/>
                    <a:pt x="517" y="229"/>
                    <a:pt x="523" y="230"/>
                  </a:cubicBezTo>
                  <a:cubicBezTo>
                    <a:pt x="584" y="237"/>
                    <a:pt x="624" y="303"/>
                    <a:pt x="592" y="347"/>
                  </a:cubicBezTo>
                  <a:cubicBezTo>
                    <a:pt x="588" y="353"/>
                    <a:pt x="586" y="359"/>
                    <a:pt x="582" y="360"/>
                  </a:cubicBezTo>
                  <a:cubicBezTo>
                    <a:pt x="573" y="365"/>
                    <a:pt x="577" y="367"/>
                    <a:pt x="568" y="372"/>
                  </a:cubicBezTo>
                  <a:cubicBezTo>
                    <a:pt x="562" y="376"/>
                    <a:pt x="563" y="376"/>
                    <a:pt x="554" y="381"/>
                  </a:cubicBezTo>
                  <a:cubicBezTo>
                    <a:pt x="546" y="385"/>
                    <a:pt x="537" y="387"/>
                    <a:pt x="528" y="387"/>
                  </a:cubicBezTo>
                  <a:cubicBezTo>
                    <a:pt x="485" y="387"/>
                    <a:pt x="436" y="348"/>
                    <a:pt x="444" y="299"/>
                  </a:cubicBezTo>
                  <a:lnTo>
                    <a:pt x="444" y="297"/>
                  </a:lnTo>
                  <a:cubicBezTo>
                    <a:pt x="446" y="284"/>
                    <a:pt x="454" y="268"/>
                    <a:pt x="462" y="252"/>
                  </a:cubicBezTo>
                  <a:cubicBezTo>
                    <a:pt x="473" y="234"/>
                    <a:pt x="488" y="229"/>
                    <a:pt x="505" y="229"/>
                  </a:cubicBezTo>
                  <a:close/>
                  <a:moveTo>
                    <a:pt x="474" y="0"/>
                  </a:moveTo>
                  <a:cubicBezTo>
                    <a:pt x="448" y="0"/>
                    <a:pt x="422" y="4"/>
                    <a:pt x="398" y="12"/>
                  </a:cubicBezTo>
                  <a:cubicBezTo>
                    <a:pt x="381" y="19"/>
                    <a:pt x="366" y="26"/>
                    <a:pt x="350" y="35"/>
                  </a:cubicBezTo>
                  <a:cubicBezTo>
                    <a:pt x="282" y="82"/>
                    <a:pt x="209" y="204"/>
                    <a:pt x="214" y="292"/>
                  </a:cubicBezTo>
                  <a:cubicBezTo>
                    <a:pt x="216" y="413"/>
                    <a:pt x="306" y="530"/>
                    <a:pt x="433" y="550"/>
                  </a:cubicBezTo>
                  <a:lnTo>
                    <a:pt x="433" y="551"/>
                  </a:lnTo>
                  <a:cubicBezTo>
                    <a:pt x="405" y="601"/>
                    <a:pt x="364" y="658"/>
                    <a:pt x="315" y="658"/>
                  </a:cubicBezTo>
                  <a:cubicBezTo>
                    <a:pt x="306" y="658"/>
                    <a:pt x="296" y="656"/>
                    <a:pt x="286" y="652"/>
                  </a:cubicBezTo>
                  <a:cubicBezTo>
                    <a:pt x="249" y="633"/>
                    <a:pt x="237" y="589"/>
                    <a:pt x="248" y="555"/>
                  </a:cubicBezTo>
                  <a:cubicBezTo>
                    <a:pt x="198" y="512"/>
                    <a:pt x="123" y="478"/>
                    <a:pt x="70" y="446"/>
                  </a:cubicBezTo>
                  <a:lnTo>
                    <a:pt x="66" y="452"/>
                  </a:lnTo>
                  <a:cubicBezTo>
                    <a:pt x="22" y="504"/>
                    <a:pt x="1" y="558"/>
                    <a:pt x="3" y="613"/>
                  </a:cubicBezTo>
                  <a:cubicBezTo>
                    <a:pt x="9" y="756"/>
                    <a:pt x="186" y="920"/>
                    <a:pt x="341" y="920"/>
                  </a:cubicBezTo>
                  <a:cubicBezTo>
                    <a:pt x="361" y="920"/>
                    <a:pt x="382" y="917"/>
                    <a:pt x="401" y="911"/>
                  </a:cubicBezTo>
                  <a:cubicBezTo>
                    <a:pt x="459" y="887"/>
                    <a:pt x="509" y="844"/>
                    <a:pt x="552" y="794"/>
                  </a:cubicBezTo>
                  <a:cubicBezTo>
                    <a:pt x="588" y="747"/>
                    <a:pt x="614" y="695"/>
                    <a:pt x="642" y="645"/>
                  </a:cubicBezTo>
                  <a:lnTo>
                    <a:pt x="744" y="476"/>
                  </a:lnTo>
                  <a:cubicBezTo>
                    <a:pt x="790" y="398"/>
                    <a:pt x="835" y="322"/>
                    <a:pt x="833" y="247"/>
                  </a:cubicBezTo>
                  <a:cubicBezTo>
                    <a:pt x="833" y="153"/>
                    <a:pt x="741" y="109"/>
                    <a:pt x="667" y="58"/>
                  </a:cubicBezTo>
                  <a:cubicBezTo>
                    <a:pt x="607" y="24"/>
                    <a:pt x="539" y="0"/>
                    <a:pt x="47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2569;p38"/>
            <p:cNvSpPr/>
            <p:nvPr/>
          </p:nvSpPr>
          <p:spPr>
            <a:xfrm>
              <a:off x="7302846" y="4058624"/>
              <a:ext cx="105493" cy="92228"/>
            </a:xfrm>
            <a:custGeom>
              <a:avLst/>
              <a:gdLst/>
              <a:ahLst/>
              <a:cxnLst/>
              <a:rect l="l" t="t" r="r" b="b"/>
              <a:pathLst>
                <a:path w="3205" h="2802" extrusionOk="0">
                  <a:moveTo>
                    <a:pt x="1124" y="264"/>
                  </a:moveTo>
                  <a:cubicBezTo>
                    <a:pt x="1176" y="264"/>
                    <a:pt x="1230" y="278"/>
                    <a:pt x="1277" y="308"/>
                  </a:cubicBezTo>
                  <a:lnTo>
                    <a:pt x="2725" y="1209"/>
                  </a:lnTo>
                  <a:cubicBezTo>
                    <a:pt x="2862" y="1294"/>
                    <a:pt x="2904" y="1473"/>
                    <a:pt x="2819" y="1610"/>
                  </a:cubicBezTo>
                  <a:lnTo>
                    <a:pt x="2326" y="2400"/>
                  </a:lnTo>
                  <a:cubicBezTo>
                    <a:pt x="2272" y="2488"/>
                    <a:pt x="2176" y="2537"/>
                    <a:pt x="2081" y="2537"/>
                  </a:cubicBezTo>
                  <a:cubicBezTo>
                    <a:pt x="2029" y="2537"/>
                    <a:pt x="1975" y="2522"/>
                    <a:pt x="1927" y="2493"/>
                  </a:cubicBezTo>
                  <a:lnTo>
                    <a:pt x="479" y="1591"/>
                  </a:lnTo>
                  <a:cubicBezTo>
                    <a:pt x="343" y="1506"/>
                    <a:pt x="301" y="1328"/>
                    <a:pt x="386" y="1191"/>
                  </a:cubicBezTo>
                  <a:lnTo>
                    <a:pt x="878" y="400"/>
                  </a:lnTo>
                  <a:cubicBezTo>
                    <a:pt x="933" y="313"/>
                    <a:pt x="1028" y="264"/>
                    <a:pt x="1124" y="264"/>
                  </a:cubicBezTo>
                  <a:close/>
                  <a:moveTo>
                    <a:pt x="1124" y="0"/>
                  </a:moveTo>
                  <a:cubicBezTo>
                    <a:pt x="932" y="0"/>
                    <a:pt x="756" y="97"/>
                    <a:pt x="654" y="262"/>
                  </a:cubicBezTo>
                  <a:lnTo>
                    <a:pt x="161" y="1053"/>
                  </a:lnTo>
                  <a:cubicBezTo>
                    <a:pt x="1" y="1312"/>
                    <a:pt x="79" y="1655"/>
                    <a:pt x="340" y="1815"/>
                  </a:cubicBezTo>
                  <a:lnTo>
                    <a:pt x="1788" y="2718"/>
                  </a:lnTo>
                  <a:cubicBezTo>
                    <a:pt x="1875" y="2772"/>
                    <a:pt x="1976" y="2802"/>
                    <a:pt x="2081" y="2802"/>
                  </a:cubicBezTo>
                  <a:cubicBezTo>
                    <a:pt x="2273" y="2802"/>
                    <a:pt x="2449" y="2703"/>
                    <a:pt x="2551" y="2539"/>
                  </a:cubicBezTo>
                  <a:lnTo>
                    <a:pt x="3044" y="1749"/>
                  </a:lnTo>
                  <a:cubicBezTo>
                    <a:pt x="3204" y="1490"/>
                    <a:pt x="3125" y="1147"/>
                    <a:pt x="2865" y="986"/>
                  </a:cubicBezTo>
                  <a:lnTo>
                    <a:pt x="1417" y="84"/>
                  </a:lnTo>
                  <a:cubicBezTo>
                    <a:pt x="1330" y="30"/>
                    <a:pt x="1228" y="0"/>
                    <a:pt x="112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2570;p38"/>
            <p:cNvSpPr/>
            <p:nvPr/>
          </p:nvSpPr>
          <p:spPr>
            <a:xfrm>
              <a:off x="7330922" y="4080611"/>
              <a:ext cx="31500" cy="34956"/>
            </a:xfrm>
            <a:custGeom>
              <a:avLst/>
              <a:gdLst/>
              <a:ahLst/>
              <a:cxnLst/>
              <a:rect l="l" t="t" r="r" b="b"/>
              <a:pathLst>
                <a:path w="957" h="1062" extrusionOk="0">
                  <a:moveTo>
                    <a:pt x="479" y="1"/>
                  </a:moveTo>
                  <a:cubicBezTo>
                    <a:pt x="94" y="609"/>
                    <a:pt x="8" y="746"/>
                    <a:pt x="1" y="770"/>
                  </a:cubicBezTo>
                  <a:cubicBezTo>
                    <a:pt x="1" y="773"/>
                    <a:pt x="1" y="775"/>
                    <a:pt x="3" y="775"/>
                  </a:cubicBezTo>
                  <a:cubicBezTo>
                    <a:pt x="52" y="806"/>
                    <a:pt x="109" y="848"/>
                    <a:pt x="163" y="870"/>
                  </a:cubicBezTo>
                  <a:cubicBezTo>
                    <a:pt x="240" y="725"/>
                    <a:pt x="324" y="573"/>
                    <a:pt x="424" y="440"/>
                  </a:cubicBezTo>
                  <a:cubicBezTo>
                    <a:pt x="424" y="440"/>
                    <a:pt x="424" y="440"/>
                    <a:pt x="424" y="440"/>
                  </a:cubicBezTo>
                  <a:lnTo>
                    <a:pt x="424" y="440"/>
                  </a:lnTo>
                  <a:cubicBezTo>
                    <a:pt x="426" y="440"/>
                    <a:pt x="376" y="625"/>
                    <a:pt x="397" y="641"/>
                  </a:cubicBezTo>
                  <a:cubicBezTo>
                    <a:pt x="397" y="641"/>
                    <a:pt x="398" y="641"/>
                    <a:pt x="398" y="641"/>
                  </a:cubicBezTo>
                  <a:cubicBezTo>
                    <a:pt x="417" y="641"/>
                    <a:pt x="533" y="538"/>
                    <a:pt x="569" y="520"/>
                  </a:cubicBezTo>
                  <a:lnTo>
                    <a:pt x="569" y="520"/>
                  </a:lnTo>
                  <a:cubicBezTo>
                    <a:pt x="505" y="656"/>
                    <a:pt x="386" y="837"/>
                    <a:pt x="312" y="969"/>
                  </a:cubicBezTo>
                  <a:cubicBezTo>
                    <a:pt x="347" y="991"/>
                    <a:pt x="418" y="1028"/>
                    <a:pt x="458" y="1061"/>
                  </a:cubicBezTo>
                  <a:lnTo>
                    <a:pt x="686" y="704"/>
                  </a:lnTo>
                  <a:cubicBezTo>
                    <a:pt x="786" y="568"/>
                    <a:pt x="861" y="422"/>
                    <a:pt x="956" y="280"/>
                  </a:cubicBezTo>
                  <a:cubicBezTo>
                    <a:pt x="908" y="252"/>
                    <a:pt x="806" y="198"/>
                    <a:pt x="786" y="181"/>
                  </a:cubicBezTo>
                  <a:cubicBezTo>
                    <a:pt x="739" y="199"/>
                    <a:pt x="625" y="316"/>
                    <a:pt x="612" y="316"/>
                  </a:cubicBezTo>
                  <a:cubicBezTo>
                    <a:pt x="611" y="316"/>
                    <a:pt x="611" y="316"/>
                    <a:pt x="611" y="315"/>
                  </a:cubicBezTo>
                  <a:cubicBezTo>
                    <a:pt x="607" y="314"/>
                    <a:pt x="606" y="311"/>
                    <a:pt x="605" y="307"/>
                  </a:cubicBezTo>
                  <a:cubicBezTo>
                    <a:pt x="604" y="258"/>
                    <a:pt x="645" y="140"/>
                    <a:pt x="637" y="91"/>
                  </a:cubicBezTo>
                  <a:lnTo>
                    <a:pt x="636" y="91"/>
                  </a:lnTo>
                  <a:cubicBezTo>
                    <a:pt x="584" y="62"/>
                    <a:pt x="527" y="13"/>
                    <a:pt x="47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2571;p38"/>
            <p:cNvSpPr/>
            <p:nvPr/>
          </p:nvSpPr>
          <p:spPr>
            <a:xfrm>
              <a:off x="7353337" y="4103914"/>
              <a:ext cx="20309" cy="16523"/>
            </a:xfrm>
            <a:custGeom>
              <a:avLst/>
              <a:gdLst/>
              <a:ahLst/>
              <a:cxnLst/>
              <a:rect l="l" t="t" r="r" b="b"/>
              <a:pathLst>
                <a:path w="617" h="502" extrusionOk="0">
                  <a:moveTo>
                    <a:pt x="117" y="0"/>
                  </a:moveTo>
                  <a:cubicBezTo>
                    <a:pt x="112" y="9"/>
                    <a:pt x="22" y="144"/>
                    <a:pt x="1" y="178"/>
                  </a:cubicBezTo>
                  <a:cubicBezTo>
                    <a:pt x="25" y="193"/>
                    <a:pt x="478" y="485"/>
                    <a:pt x="501" y="500"/>
                  </a:cubicBezTo>
                  <a:lnTo>
                    <a:pt x="503" y="501"/>
                  </a:lnTo>
                  <a:cubicBezTo>
                    <a:pt x="531" y="432"/>
                    <a:pt x="579" y="375"/>
                    <a:pt x="617" y="311"/>
                  </a:cubicBezTo>
                  <a:lnTo>
                    <a:pt x="117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2572;p38"/>
            <p:cNvSpPr/>
            <p:nvPr/>
          </p:nvSpPr>
          <p:spPr>
            <a:xfrm>
              <a:off x="7235271" y="4369867"/>
              <a:ext cx="105460" cy="92195"/>
            </a:xfrm>
            <a:custGeom>
              <a:avLst/>
              <a:gdLst/>
              <a:ahLst/>
              <a:cxnLst/>
              <a:rect l="l" t="t" r="r" b="b"/>
              <a:pathLst>
                <a:path w="3204" h="2801" extrusionOk="0">
                  <a:moveTo>
                    <a:pt x="1124" y="263"/>
                  </a:moveTo>
                  <a:cubicBezTo>
                    <a:pt x="1176" y="263"/>
                    <a:pt x="1229" y="278"/>
                    <a:pt x="1277" y="307"/>
                  </a:cubicBezTo>
                  <a:lnTo>
                    <a:pt x="2725" y="1209"/>
                  </a:lnTo>
                  <a:cubicBezTo>
                    <a:pt x="2861" y="1295"/>
                    <a:pt x="2902" y="1474"/>
                    <a:pt x="2819" y="1609"/>
                  </a:cubicBezTo>
                  <a:lnTo>
                    <a:pt x="2326" y="2400"/>
                  </a:lnTo>
                  <a:cubicBezTo>
                    <a:pt x="2272" y="2487"/>
                    <a:pt x="2176" y="2536"/>
                    <a:pt x="2080" y="2536"/>
                  </a:cubicBezTo>
                  <a:cubicBezTo>
                    <a:pt x="2028" y="2536"/>
                    <a:pt x="1975" y="2521"/>
                    <a:pt x="1927" y="2492"/>
                  </a:cubicBezTo>
                  <a:lnTo>
                    <a:pt x="479" y="1591"/>
                  </a:lnTo>
                  <a:cubicBezTo>
                    <a:pt x="343" y="1506"/>
                    <a:pt x="300" y="1327"/>
                    <a:pt x="385" y="1190"/>
                  </a:cubicBezTo>
                  <a:lnTo>
                    <a:pt x="878" y="401"/>
                  </a:lnTo>
                  <a:cubicBezTo>
                    <a:pt x="932" y="312"/>
                    <a:pt x="1028" y="263"/>
                    <a:pt x="1124" y="263"/>
                  </a:cubicBezTo>
                  <a:close/>
                  <a:moveTo>
                    <a:pt x="1124" y="1"/>
                  </a:moveTo>
                  <a:cubicBezTo>
                    <a:pt x="931" y="1"/>
                    <a:pt x="756" y="97"/>
                    <a:pt x="654" y="262"/>
                  </a:cubicBezTo>
                  <a:lnTo>
                    <a:pt x="161" y="1052"/>
                  </a:lnTo>
                  <a:cubicBezTo>
                    <a:pt x="0" y="1311"/>
                    <a:pt x="79" y="1655"/>
                    <a:pt x="340" y="1816"/>
                  </a:cubicBezTo>
                  <a:lnTo>
                    <a:pt x="1788" y="2717"/>
                  </a:lnTo>
                  <a:cubicBezTo>
                    <a:pt x="1875" y="2772"/>
                    <a:pt x="1976" y="2801"/>
                    <a:pt x="2080" y="2801"/>
                  </a:cubicBezTo>
                  <a:cubicBezTo>
                    <a:pt x="2273" y="2801"/>
                    <a:pt x="2448" y="2704"/>
                    <a:pt x="2551" y="2539"/>
                  </a:cubicBezTo>
                  <a:lnTo>
                    <a:pt x="3043" y="1749"/>
                  </a:lnTo>
                  <a:cubicBezTo>
                    <a:pt x="3204" y="1490"/>
                    <a:pt x="3124" y="1148"/>
                    <a:pt x="2864" y="986"/>
                  </a:cubicBezTo>
                  <a:lnTo>
                    <a:pt x="1416" y="84"/>
                  </a:lnTo>
                  <a:cubicBezTo>
                    <a:pt x="1329" y="29"/>
                    <a:pt x="1228" y="1"/>
                    <a:pt x="112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2573;p38"/>
            <p:cNvSpPr/>
            <p:nvPr/>
          </p:nvSpPr>
          <p:spPr>
            <a:xfrm>
              <a:off x="7278357" y="4401662"/>
              <a:ext cx="22909" cy="23106"/>
            </a:xfrm>
            <a:custGeom>
              <a:avLst/>
              <a:gdLst/>
              <a:ahLst/>
              <a:cxnLst/>
              <a:rect l="l" t="t" r="r" b="b"/>
              <a:pathLst>
                <a:path w="696" h="702" extrusionOk="0">
                  <a:moveTo>
                    <a:pt x="431" y="1"/>
                  </a:moveTo>
                  <a:cubicBezTo>
                    <a:pt x="422" y="10"/>
                    <a:pt x="419" y="12"/>
                    <a:pt x="411" y="24"/>
                  </a:cubicBezTo>
                  <a:cubicBezTo>
                    <a:pt x="398" y="41"/>
                    <a:pt x="380" y="63"/>
                    <a:pt x="362" y="90"/>
                  </a:cubicBezTo>
                  <a:cubicBezTo>
                    <a:pt x="335" y="128"/>
                    <a:pt x="316" y="157"/>
                    <a:pt x="303" y="178"/>
                  </a:cubicBezTo>
                  <a:cubicBezTo>
                    <a:pt x="291" y="174"/>
                    <a:pt x="122" y="89"/>
                    <a:pt x="114" y="79"/>
                  </a:cubicBezTo>
                  <a:cubicBezTo>
                    <a:pt x="107" y="91"/>
                    <a:pt x="32" y="234"/>
                    <a:pt x="2" y="271"/>
                  </a:cubicBezTo>
                  <a:cubicBezTo>
                    <a:pt x="1" y="272"/>
                    <a:pt x="1" y="272"/>
                    <a:pt x="2" y="275"/>
                  </a:cubicBezTo>
                  <a:cubicBezTo>
                    <a:pt x="13" y="293"/>
                    <a:pt x="132" y="375"/>
                    <a:pt x="151" y="387"/>
                  </a:cubicBezTo>
                  <a:lnTo>
                    <a:pt x="154" y="388"/>
                  </a:lnTo>
                  <a:cubicBezTo>
                    <a:pt x="154" y="391"/>
                    <a:pt x="149" y="403"/>
                    <a:pt x="139" y="419"/>
                  </a:cubicBezTo>
                  <a:cubicBezTo>
                    <a:pt x="102" y="488"/>
                    <a:pt x="81" y="502"/>
                    <a:pt x="53" y="565"/>
                  </a:cubicBezTo>
                  <a:cubicBezTo>
                    <a:pt x="50" y="569"/>
                    <a:pt x="53" y="569"/>
                    <a:pt x="52" y="570"/>
                  </a:cubicBezTo>
                  <a:cubicBezTo>
                    <a:pt x="60" y="570"/>
                    <a:pt x="243" y="702"/>
                    <a:pt x="265" y="702"/>
                  </a:cubicBezTo>
                  <a:cubicBezTo>
                    <a:pt x="266" y="702"/>
                    <a:pt x="267" y="701"/>
                    <a:pt x="267" y="701"/>
                  </a:cubicBezTo>
                  <a:lnTo>
                    <a:pt x="268" y="698"/>
                  </a:lnTo>
                  <a:cubicBezTo>
                    <a:pt x="286" y="670"/>
                    <a:pt x="371" y="566"/>
                    <a:pt x="385" y="532"/>
                  </a:cubicBezTo>
                  <a:cubicBezTo>
                    <a:pt x="411" y="532"/>
                    <a:pt x="545" y="627"/>
                    <a:pt x="561" y="627"/>
                  </a:cubicBezTo>
                  <a:cubicBezTo>
                    <a:pt x="612" y="562"/>
                    <a:pt x="640" y="502"/>
                    <a:pt x="696" y="425"/>
                  </a:cubicBezTo>
                  <a:cubicBezTo>
                    <a:pt x="656" y="392"/>
                    <a:pt x="569" y="344"/>
                    <a:pt x="528" y="312"/>
                  </a:cubicBezTo>
                  <a:cubicBezTo>
                    <a:pt x="531" y="293"/>
                    <a:pt x="607" y="176"/>
                    <a:pt x="633" y="136"/>
                  </a:cubicBezTo>
                  <a:cubicBezTo>
                    <a:pt x="605" y="111"/>
                    <a:pt x="444" y="32"/>
                    <a:pt x="43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2574;p38"/>
            <p:cNvSpPr/>
            <p:nvPr/>
          </p:nvSpPr>
          <p:spPr>
            <a:xfrm>
              <a:off x="7274868" y="4306209"/>
              <a:ext cx="103551" cy="92228"/>
            </a:xfrm>
            <a:custGeom>
              <a:avLst/>
              <a:gdLst/>
              <a:ahLst/>
              <a:cxnLst/>
              <a:rect l="l" t="t" r="r" b="b"/>
              <a:pathLst>
                <a:path w="3146" h="2802" extrusionOk="0">
                  <a:moveTo>
                    <a:pt x="1124" y="264"/>
                  </a:moveTo>
                  <a:cubicBezTo>
                    <a:pt x="1176" y="264"/>
                    <a:pt x="1229" y="278"/>
                    <a:pt x="1277" y="308"/>
                  </a:cubicBezTo>
                  <a:lnTo>
                    <a:pt x="2725" y="1209"/>
                  </a:lnTo>
                  <a:cubicBezTo>
                    <a:pt x="2862" y="1294"/>
                    <a:pt x="2904" y="1474"/>
                    <a:pt x="2819" y="1610"/>
                  </a:cubicBezTo>
                  <a:lnTo>
                    <a:pt x="2326" y="2400"/>
                  </a:lnTo>
                  <a:cubicBezTo>
                    <a:pt x="2272" y="2488"/>
                    <a:pt x="2176" y="2537"/>
                    <a:pt x="2081" y="2537"/>
                  </a:cubicBezTo>
                  <a:cubicBezTo>
                    <a:pt x="2028" y="2537"/>
                    <a:pt x="1975" y="2522"/>
                    <a:pt x="1927" y="2493"/>
                  </a:cubicBezTo>
                  <a:lnTo>
                    <a:pt x="479" y="1591"/>
                  </a:lnTo>
                  <a:cubicBezTo>
                    <a:pt x="344" y="1506"/>
                    <a:pt x="302" y="1328"/>
                    <a:pt x="387" y="1191"/>
                  </a:cubicBezTo>
                  <a:lnTo>
                    <a:pt x="878" y="400"/>
                  </a:lnTo>
                  <a:cubicBezTo>
                    <a:pt x="933" y="313"/>
                    <a:pt x="1028" y="264"/>
                    <a:pt x="1124" y="264"/>
                  </a:cubicBezTo>
                  <a:close/>
                  <a:moveTo>
                    <a:pt x="1124" y="0"/>
                  </a:moveTo>
                  <a:cubicBezTo>
                    <a:pt x="932" y="0"/>
                    <a:pt x="756" y="97"/>
                    <a:pt x="654" y="262"/>
                  </a:cubicBezTo>
                  <a:lnTo>
                    <a:pt x="161" y="1053"/>
                  </a:lnTo>
                  <a:cubicBezTo>
                    <a:pt x="1" y="1312"/>
                    <a:pt x="79" y="1655"/>
                    <a:pt x="340" y="1815"/>
                  </a:cubicBezTo>
                  <a:lnTo>
                    <a:pt x="1788" y="2718"/>
                  </a:lnTo>
                  <a:cubicBezTo>
                    <a:pt x="1876" y="2772"/>
                    <a:pt x="1977" y="2802"/>
                    <a:pt x="2081" y="2802"/>
                  </a:cubicBezTo>
                  <a:cubicBezTo>
                    <a:pt x="2273" y="2802"/>
                    <a:pt x="2449" y="2704"/>
                    <a:pt x="2552" y="2539"/>
                  </a:cubicBezTo>
                  <a:lnTo>
                    <a:pt x="3043" y="1749"/>
                  </a:lnTo>
                  <a:cubicBezTo>
                    <a:pt x="3122" y="1623"/>
                    <a:pt x="3146" y="1475"/>
                    <a:pt x="3113" y="1330"/>
                  </a:cubicBezTo>
                  <a:cubicBezTo>
                    <a:pt x="3080" y="1186"/>
                    <a:pt x="2991" y="1064"/>
                    <a:pt x="2866" y="986"/>
                  </a:cubicBezTo>
                  <a:lnTo>
                    <a:pt x="1417" y="84"/>
                  </a:lnTo>
                  <a:cubicBezTo>
                    <a:pt x="1329" y="30"/>
                    <a:pt x="1228" y="0"/>
                    <a:pt x="112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2575;p38"/>
            <p:cNvSpPr/>
            <p:nvPr/>
          </p:nvSpPr>
          <p:spPr>
            <a:xfrm>
              <a:off x="7315452" y="4341099"/>
              <a:ext cx="25509" cy="20769"/>
            </a:xfrm>
            <a:custGeom>
              <a:avLst/>
              <a:gdLst/>
              <a:ahLst/>
              <a:cxnLst/>
              <a:rect l="l" t="t" r="r" b="b"/>
              <a:pathLst>
                <a:path w="775" h="631" extrusionOk="0">
                  <a:moveTo>
                    <a:pt x="146" y="0"/>
                  </a:moveTo>
                  <a:cubicBezTo>
                    <a:pt x="139" y="11"/>
                    <a:pt x="27" y="180"/>
                    <a:pt x="1" y="223"/>
                  </a:cubicBezTo>
                  <a:cubicBezTo>
                    <a:pt x="29" y="243"/>
                    <a:pt x="601" y="611"/>
                    <a:pt x="629" y="630"/>
                  </a:cubicBezTo>
                  <a:lnTo>
                    <a:pt x="631" y="631"/>
                  </a:lnTo>
                  <a:cubicBezTo>
                    <a:pt x="667" y="545"/>
                    <a:pt x="725" y="471"/>
                    <a:pt x="774" y="392"/>
                  </a:cubicBezTo>
                  <a:lnTo>
                    <a:pt x="14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2576;p38"/>
            <p:cNvSpPr/>
            <p:nvPr/>
          </p:nvSpPr>
          <p:spPr>
            <a:xfrm>
              <a:off x="7314563" y="4242585"/>
              <a:ext cx="103518" cy="92195"/>
            </a:xfrm>
            <a:custGeom>
              <a:avLst/>
              <a:gdLst/>
              <a:ahLst/>
              <a:cxnLst/>
              <a:rect l="l" t="t" r="r" b="b"/>
              <a:pathLst>
                <a:path w="3145" h="2801" extrusionOk="0">
                  <a:moveTo>
                    <a:pt x="1122" y="263"/>
                  </a:moveTo>
                  <a:cubicBezTo>
                    <a:pt x="1174" y="263"/>
                    <a:pt x="1227" y="278"/>
                    <a:pt x="1275" y="307"/>
                  </a:cubicBezTo>
                  <a:lnTo>
                    <a:pt x="2724" y="1209"/>
                  </a:lnTo>
                  <a:cubicBezTo>
                    <a:pt x="2860" y="1294"/>
                    <a:pt x="2901" y="1474"/>
                    <a:pt x="2816" y="1609"/>
                  </a:cubicBezTo>
                  <a:lnTo>
                    <a:pt x="2325" y="2399"/>
                  </a:lnTo>
                  <a:cubicBezTo>
                    <a:pt x="2269" y="2487"/>
                    <a:pt x="2174" y="2536"/>
                    <a:pt x="2078" y="2536"/>
                  </a:cubicBezTo>
                  <a:cubicBezTo>
                    <a:pt x="2027" y="2536"/>
                    <a:pt x="1974" y="2522"/>
                    <a:pt x="1926" y="2492"/>
                  </a:cubicBezTo>
                  <a:lnTo>
                    <a:pt x="477" y="1591"/>
                  </a:lnTo>
                  <a:cubicBezTo>
                    <a:pt x="342" y="1506"/>
                    <a:pt x="299" y="1327"/>
                    <a:pt x="384" y="1190"/>
                  </a:cubicBezTo>
                  <a:lnTo>
                    <a:pt x="876" y="400"/>
                  </a:lnTo>
                  <a:cubicBezTo>
                    <a:pt x="931" y="312"/>
                    <a:pt x="1027" y="263"/>
                    <a:pt x="1122" y="263"/>
                  </a:cubicBezTo>
                  <a:close/>
                  <a:moveTo>
                    <a:pt x="1124" y="0"/>
                  </a:moveTo>
                  <a:cubicBezTo>
                    <a:pt x="931" y="0"/>
                    <a:pt x="755" y="97"/>
                    <a:pt x="652" y="262"/>
                  </a:cubicBezTo>
                  <a:lnTo>
                    <a:pt x="161" y="1051"/>
                  </a:lnTo>
                  <a:cubicBezTo>
                    <a:pt x="0" y="1311"/>
                    <a:pt x="78" y="1655"/>
                    <a:pt x="338" y="1815"/>
                  </a:cubicBezTo>
                  <a:lnTo>
                    <a:pt x="1787" y="2716"/>
                  </a:lnTo>
                  <a:cubicBezTo>
                    <a:pt x="1875" y="2772"/>
                    <a:pt x="1976" y="2800"/>
                    <a:pt x="2080" y="2800"/>
                  </a:cubicBezTo>
                  <a:cubicBezTo>
                    <a:pt x="2273" y="2800"/>
                    <a:pt x="2448" y="2704"/>
                    <a:pt x="2550" y="2539"/>
                  </a:cubicBezTo>
                  <a:lnTo>
                    <a:pt x="3043" y="1748"/>
                  </a:lnTo>
                  <a:cubicBezTo>
                    <a:pt x="3121" y="1623"/>
                    <a:pt x="3145" y="1475"/>
                    <a:pt x="3112" y="1330"/>
                  </a:cubicBezTo>
                  <a:cubicBezTo>
                    <a:pt x="3077" y="1187"/>
                    <a:pt x="2990" y="1064"/>
                    <a:pt x="2864" y="985"/>
                  </a:cubicBezTo>
                  <a:lnTo>
                    <a:pt x="1416" y="83"/>
                  </a:lnTo>
                  <a:cubicBezTo>
                    <a:pt x="1328" y="29"/>
                    <a:pt x="1227" y="0"/>
                    <a:pt x="112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2577;p38"/>
            <p:cNvSpPr/>
            <p:nvPr/>
          </p:nvSpPr>
          <p:spPr>
            <a:xfrm>
              <a:off x="7350539" y="4271649"/>
              <a:ext cx="33310" cy="34725"/>
            </a:xfrm>
            <a:custGeom>
              <a:avLst/>
              <a:gdLst/>
              <a:ahLst/>
              <a:cxnLst/>
              <a:rect l="l" t="t" r="r" b="b"/>
              <a:pathLst>
                <a:path w="1012" h="1055" extrusionOk="0">
                  <a:moveTo>
                    <a:pt x="425" y="0"/>
                  </a:moveTo>
                  <a:cubicBezTo>
                    <a:pt x="399" y="141"/>
                    <a:pt x="375" y="296"/>
                    <a:pt x="324" y="428"/>
                  </a:cubicBezTo>
                  <a:cubicBezTo>
                    <a:pt x="228" y="522"/>
                    <a:pt x="89" y="623"/>
                    <a:pt x="1" y="705"/>
                  </a:cubicBezTo>
                  <a:cubicBezTo>
                    <a:pt x="19" y="730"/>
                    <a:pt x="68" y="758"/>
                    <a:pt x="99" y="777"/>
                  </a:cubicBezTo>
                  <a:cubicBezTo>
                    <a:pt x="115" y="785"/>
                    <a:pt x="188" y="831"/>
                    <a:pt x="202" y="839"/>
                  </a:cubicBezTo>
                  <a:cubicBezTo>
                    <a:pt x="276" y="791"/>
                    <a:pt x="340" y="709"/>
                    <a:pt x="421" y="655"/>
                  </a:cubicBezTo>
                  <a:lnTo>
                    <a:pt x="421" y="655"/>
                  </a:lnTo>
                  <a:lnTo>
                    <a:pt x="420" y="656"/>
                  </a:lnTo>
                  <a:cubicBezTo>
                    <a:pt x="409" y="740"/>
                    <a:pt x="360" y="838"/>
                    <a:pt x="348" y="922"/>
                  </a:cubicBezTo>
                  <a:lnTo>
                    <a:pt x="350" y="923"/>
                  </a:lnTo>
                  <a:cubicBezTo>
                    <a:pt x="360" y="934"/>
                    <a:pt x="441" y="987"/>
                    <a:pt x="457" y="996"/>
                  </a:cubicBezTo>
                  <a:cubicBezTo>
                    <a:pt x="480" y="1011"/>
                    <a:pt x="506" y="1024"/>
                    <a:pt x="527" y="1038"/>
                  </a:cubicBezTo>
                  <a:cubicBezTo>
                    <a:pt x="537" y="1044"/>
                    <a:pt x="543" y="1046"/>
                    <a:pt x="553" y="1055"/>
                  </a:cubicBezTo>
                  <a:cubicBezTo>
                    <a:pt x="594" y="928"/>
                    <a:pt x="619" y="770"/>
                    <a:pt x="669" y="644"/>
                  </a:cubicBezTo>
                  <a:cubicBezTo>
                    <a:pt x="767" y="533"/>
                    <a:pt x="898" y="449"/>
                    <a:pt x="1009" y="357"/>
                  </a:cubicBezTo>
                  <a:cubicBezTo>
                    <a:pt x="1010" y="357"/>
                    <a:pt x="1010" y="357"/>
                    <a:pt x="1010" y="357"/>
                  </a:cubicBezTo>
                  <a:cubicBezTo>
                    <a:pt x="1011" y="357"/>
                    <a:pt x="1011" y="357"/>
                    <a:pt x="1011" y="357"/>
                  </a:cubicBezTo>
                  <a:lnTo>
                    <a:pt x="1010" y="355"/>
                  </a:lnTo>
                  <a:cubicBezTo>
                    <a:pt x="936" y="309"/>
                    <a:pt x="820" y="236"/>
                    <a:pt x="783" y="219"/>
                  </a:cubicBezTo>
                  <a:cubicBezTo>
                    <a:pt x="730" y="264"/>
                    <a:pt x="620" y="381"/>
                    <a:pt x="564" y="418"/>
                  </a:cubicBezTo>
                  <a:cubicBezTo>
                    <a:pt x="575" y="358"/>
                    <a:pt x="627" y="203"/>
                    <a:pt x="648" y="136"/>
                  </a:cubicBezTo>
                  <a:cubicBezTo>
                    <a:pt x="647" y="130"/>
                    <a:pt x="565" y="80"/>
                    <a:pt x="527" y="57"/>
                  </a:cubicBezTo>
                  <a:cubicBezTo>
                    <a:pt x="504" y="43"/>
                    <a:pt x="471" y="23"/>
                    <a:pt x="42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2578;p38"/>
            <p:cNvSpPr/>
            <p:nvPr/>
          </p:nvSpPr>
          <p:spPr>
            <a:xfrm>
              <a:off x="7356069" y="4178862"/>
              <a:ext cx="101642" cy="92228"/>
            </a:xfrm>
            <a:custGeom>
              <a:avLst/>
              <a:gdLst/>
              <a:ahLst/>
              <a:cxnLst/>
              <a:rect l="l" t="t" r="r" b="b"/>
              <a:pathLst>
                <a:path w="3088" h="2802" extrusionOk="0">
                  <a:moveTo>
                    <a:pt x="1066" y="266"/>
                  </a:moveTo>
                  <a:cubicBezTo>
                    <a:pt x="1118" y="266"/>
                    <a:pt x="1171" y="280"/>
                    <a:pt x="1219" y="309"/>
                  </a:cubicBezTo>
                  <a:lnTo>
                    <a:pt x="2667" y="1211"/>
                  </a:lnTo>
                  <a:cubicBezTo>
                    <a:pt x="2803" y="1296"/>
                    <a:pt x="2846" y="1474"/>
                    <a:pt x="2761" y="1612"/>
                  </a:cubicBezTo>
                  <a:lnTo>
                    <a:pt x="2268" y="2401"/>
                  </a:lnTo>
                  <a:cubicBezTo>
                    <a:pt x="2214" y="2489"/>
                    <a:pt x="2118" y="2538"/>
                    <a:pt x="2022" y="2538"/>
                  </a:cubicBezTo>
                  <a:cubicBezTo>
                    <a:pt x="1970" y="2538"/>
                    <a:pt x="1917" y="2524"/>
                    <a:pt x="1869" y="2495"/>
                  </a:cubicBezTo>
                  <a:lnTo>
                    <a:pt x="421" y="1593"/>
                  </a:lnTo>
                  <a:cubicBezTo>
                    <a:pt x="285" y="1507"/>
                    <a:pt x="242" y="1330"/>
                    <a:pt x="327" y="1193"/>
                  </a:cubicBezTo>
                  <a:lnTo>
                    <a:pt x="820" y="402"/>
                  </a:lnTo>
                  <a:cubicBezTo>
                    <a:pt x="874" y="315"/>
                    <a:pt x="970" y="266"/>
                    <a:pt x="1066" y="266"/>
                  </a:cubicBezTo>
                  <a:close/>
                  <a:moveTo>
                    <a:pt x="1066" y="1"/>
                  </a:moveTo>
                  <a:cubicBezTo>
                    <a:pt x="873" y="1"/>
                    <a:pt x="698" y="98"/>
                    <a:pt x="596" y="263"/>
                  </a:cubicBezTo>
                  <a:lnTo>
                    <a:pt x="103" y="1053"/>
                  </a:lnTo>
                  <a:cubicBezTo>
                    <a:pt x="24" y="1179"/>
                    <a:pt x="1" y="1327"/>
                    <a:pt x="34" y="1471"/>
                  </a:cubicBezTo>
                  <a:cubicBezTo>
                    <a:pt x="67" y="1615"/>
                    <a:pt x="155" y="1739"/>
                    <a:pt x="282" y="1816"/>
                  </a:cubicBezTo>
                  <a:lnTo>
                    <a:pt x="1730" y="2718"/>
                  </a:lnTo>
                  <a:cubicBezTo>
                    <a:pt x="1817" y="2772"/>
                    <a:pt x="1918" y="2801"/>
                    <a:pt x="2022" y="2801"/>
                  </a:cubicBezTo>
                  <a:cubicBezTo>
                    <a:pt x="2215" y="2801"/>
                    <a:pt x="2390" y="2704"/>
                    <a:pt x="2493" y="2539"/>
                  </a:cubicBezTo>
                  <a:lnTo>
                    <a:pt x="2985" y="1750"/>
                  </a:lnTo>
                  <a:cubicBezTo>
                    <a:pt x="3064" y="1623"/>
                    <a:pt x="3087" y="1476"/>
                    <a:pt x="3054" y="1331"/>
                  </a:cubicBezTo>
                  <a:cubicBezTo>
                    <a:pt x="3019" y="1187"/>
                    <a:pt x="2933" y="1065"/>
                    <a:pt x="2806" y="986"/>
                  </a:cubicBezTo>
                  <a:lnTo>
                    <a:pt x="1358" y="85"/>
                  </a:lnTo>
                  <a:cubicBezTo>
                    <a:pt x="1271" y="30"/>
                    <a:pt x="1170" y="1"/>
                    <a:pt x="106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2579;p38"/>
            <p:cNvSpPr/>
            <p:nvPr/>
          </p:nvSpPr>
          <p:spPr>
            <a:xfrm>
              <a:off x="7396357" y="4229715"/>
              <a:ext cx="9282" cy="8920"/>
            </a:xfrm>
            <a:custGeom>
              <a:avLst/>
              <a:gdLst/>
              <a:ahLst/>
              <a:cxnLst/>
              <a:rect l="l" t="t" r="r" b="b"/>
              <a:pathLst>
                <a:path w="282" h="271" extrusionOk="0">
                  <a:moveTo>
                    <a:pt x="101" y="1"/>
                  </a:moveTo>
                  <a:cubicBezTo>
                    <a:pt x="84" y="27"/>
                    <a:pt x="21" y="120"/>
                    <a:pt x="0" y="166"/>
                  </a:cubicBezTo>
                  <a:lnTo>
                    <a:pt x="5" y="169"/>
                  </a:lnTo>
                  <a:lnTo>
                    <a:pt x="164" y="270"/>
                  </a:lnTo>
                  <a:lnTo>
                    <a:pt x="166" y="271"/>
                  </a:lnTo>
                  <a:lnTo>
                    <a:pt x="167" y="270"/>
                  </a:lnTo>
                  <a:lnTo>
                    <a:pt x="170" y="269"/>
                  </a:lnTo>
                  <a:cubicBezTo>
                    <a:pt x="187" y="242"/>
                    <a:pt x="279" y="110"/>
                    <a:pt x="281" y="107"/>
                  </a:cubicBezTo>
                  <a:cubicBezTo>
                    <a:pt x="261" y="81"/>
                    <a:pt x="149" y="9"/>
                    <a:pt x="10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580;p38"/>
            <p:cNvSpPr/>
            <p:nvPr/>
          </p:nvSpPr>
          <p:spPr>
            <a:xfrm>
              <a:off x="7406133" y="4214015"/>
              <a:ext cx="9249" cy="8986"/>
            </a:xfrm>
            <a:custGeom>
              <a:avLst/>
              <a:gdLst/>
              <a:ahLst/>
              <a:cxnLst/>
              <a:rect l="l" t="t" r="r" b="b"/>
              <a:pathLst>
                <a:path w="281" h="273" extrusionOk="0">
                  <a:moveTo>
                    <a:pt x="101" y="0"/>
                  </a:moveTo>
                  <a:cubicBezTo>
                    <a:pt x="83" y="27"/>
                    <a:pt x="19" y="119"/>
                    <a:pt x="0" y="165"/>
                  </a:cubicBezTo>
                  <a:lnTo>
                    <a:pt x="3" y="168"/>
                  </a:lnTo>
                  <a:lnTo>
                    <a:pt x="163" y="270"/>
                  </a:lnTo>
                  <a:lnTo>
                    <a:pt x="166" y="272"/>
                  </a:lnTo>
                  <a:lnTo>
                    <a:pt x="167" y="270"/>
                  </a:lnTo>
                  <a:lnTo>
                    <a:pt x="168" y="269"/>
                  </a:lnTo>
                  <a:cubicBezTo>
                    <a:pt x="186" y="243"/>
                    <a:pt x="279" y="111"/>
                    <a:pt x="280" y="109"/>
                  </a:cubicBezTo>
                  <a:cubicBezTo>
                    <a:pt x="262" y="82"/>
                    <a:pt x="150" y="9"/>
                    <a:pt x="10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581;p38"/>
            <p:cNvSpPr/>
            <p:nvPr/>
          </p:nvSpPr>
          <p:spPr>
            <a:xfrm>
              <a:off x="7394448" y="4217635"/>
              <a:ext cx="23073" cy="17906"/>
            </a:xfrm>
            <a:custGeom>
              <a:avLst/>
              <a:gdLst/>
              <a:ahLst/>
              <a:cxnLst/>
              <a:rect l="l" t="t" r="r" b="b"/>
              <a:pathLst>
                <a:path w="701" h="544" extrusionOk="0">
                  <a:moveTo>
                    <a:pt x="106" y="1"/>
                  </a:moveTo>
                  <a:cubicBezTo>
                    <a:pt x="101" y="9"/>
                    <a:pt x="21" y="131"/>
                    <a:pt x="1" y="163"/>
                  </a:cubicBezTo>
                  <a:cubicBezTo>
                    <a:pt x="23" y="178"/>
                    <a:pt x="571" y="529"/>
                    <a:pt x="596" y="542"/>
                  </a:cubicBezTo>
                  <a:lnTo>
                    <a:pt x="597" y="543"/>
                  </a:lnTo>
                  <a:cubicBezTo>
                    <a:pt x="621" y="483"/>
                    <a:pt x="667" y="428"/>
                    <a:pt x="701" y="371"/>
                  </a:cubicBezTo>
                  <a:lnTo>
                    <a:pt x="10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582;p38"/>
            <p:cNvSpPr/>
            <p:nvPr/>
          </p:nvSpPr>
          <p:spPr>
            <a:xfrm>
              <a:off x="7395699" y="4115204"/>
              <a:ext cx="101609" cy="92261"/>
            </a:xfrm>
            <a:custGeom>
              <a:avLst/>
              <a:gdLst/>
              <a:ahLst/>
              <a:cxnLst/>
              <a:rect l="l" t="t" r="r" b="b"/>
              <a:pathLst>
                <a:path w="3087" h="2803" extrusionOk="0">
                  <a:moveTo>
                    <a:pt x="1065" y="265"/>
                  </a:moveTo>
                  <a:cubicBezTo>
                    <a:pt x="1117" y="265"/>
                    <a:pt x="1170" y="279"/>
                    <a:pt x="1218" y="308"/>
                  </a:cubicBezTo>
                  <a:lnTo>
                    <a:pt x="2666" y="1210"/>
                  </a:lnTo>
                  <a:cubicBezTo>
                    <a:pt x="2804" y="1296"/>
                    <a:pt x="2845" y="1474"/>
                    <a:pt x="2760" y="1610"/>
                  </a:cubicBezTo>
                  <a:lnTo>
                    <a:pt x="2267" y="2400"/>
                  </a:lnTo>
                  <a:cubicBezTo>
                    <a:pt x="2213" y="2488"/>
                    <a:pt x="2117" y="2537"/>
                    <a:pt x="2022" y="2537"/>
                  </a:cubicBezTo>
                  <a:cubicBezTo>
                    <a:pt x="1969" y="2537"/>
                    <a:pt x="1916" y="2522"/>
                    <a:pt x="1868" y="2493"/>
                  </a:cubicBezTo>
                  <a:lnTo>
                    <a:pt x="420" y="1591"/>
                  </a:lnTo>
                  <a:cubicBezTo>
                    <a:pt x="285" y="1506"/>
                    <a:pt x="243" y="1328"/>
                    <a:pt x="328" y="1191"/>
                  </a:cubicBezTo>
                  <a:lnTo>
                    <a:pt x="819" y="402"/>
                  </a:lnTo>
                  <a:cubicBezTo>
                    <a:pt x="874" y="313"/>
                    <a:pt x="969" y="265"/>
                    <a:pt x="1065" y="265"/>
                  </a:cubicBezTo>
                  <a:close/>
                  <a:moveTo>
                    <a:pt x="1065" y="1"/>
                  </a:moveTo>
                  <a:cubicBezTo>
                    <a:pt x="873" y="1"/>
                    <a:pt x="697" y="99"/>
                    <a:pt x="595" y="263"/>
                  </a:cubicBezTo>
                  <a:lnTo>
                    <a:pt x="102" y="1053"/>
                  </a:lnTo>
                  <a:cubicBezTo>
                    <a:pt x="25" y="1180"/>
                    <a:pt x="0" y="1327"/>
                    <a:pt x="33" y="1472"/>
                  </a:cubicBezTo>
                  <a:cubicBezTo>
                    <a:pt x="67" y="1616"/>
                    <a:pt x="154" y="1739"/>
                    <a:pt x="281" y="1817"/>
                  </a:cubicBezTo>
                  <a:lnTo>
                    <a:pt x="1729" y="2718"/>
                  </a:lnTo>
                  <a:cubicBezTo>
                    <a:pt x="1817" y="2772"/>
                    <a:pt x="1918" y="2802"/>
                    <a:pt x="2022" y="2802"/>
                  </a:cubicBezTo>
                  <a:cubicBezTo>
                    <a:pt x="2214" y="2802"/>
                    <a:pt x="2390" y="2705"/>
                    <a:pt x="2493" y="2540"/>
                  </a:cubicBezTo>
                  <a:lnTo>
                    <a:pt x="2984" y="1750"/>
                  </a:lnTo>
                  <a:cubicBezTo>
                    <a:pt x="3063" y="1623"/>
                    <a:pt x="3087" y="1476"/>
                    <a:pt x="3054" y="1331"/>
                  </a:cubicBezTo>
                  <a:cubicBezTo>
                    <a:pt x="3021" y="1187"/>
                    <a:pt x="2932" y="1065"/>
                    <a:pt x="2807" y="987"/>
                  </a:cubicBezTo>
                  <a:lnTo>
                    <a:pt x="1358" y="85"/>
                  </a:lnTo>
                  <a:cubicBezTo>
                    <a:pt x="1270" y="30"/>
                    <a:pt x="1169" y="1"/>
                    <a:pt x="106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583;p38"/>
            <p:cNvSpPr/>
            <p:nvPr/>
          </p:nvSpPr>
          <p:spPr>
            <a:xfrm>
              <a:off x="7421932" y="4138212"/>
              <a:ext cx="31434" cy="31138"/>
            </a:xfrm>
            <a:custGeom>
              <a:avLst/>
              <a:gdLst/>
              <a:ahLst/>
              <a:cxnLst/>
              <a:rect l="l" t="t" r="r" b="b"/>
              <a:pathLst>
                <a:path w="955" h="946" extrusionOk="0">
                  <a:moveTo>
                    <a:pt x="553" y="1"/>
                  </a:moveTo>
                  <a:cubicBezTo>
                    <a:pt x="548" y="1"/>
                    <a:pt x="543" y="1"/>
                    <a:pt x="537" y="2"/>
                  </a:cubicBezTo>
                  <a:cubicBezTo>
                    <a:pt x="494" y="9"/>
                    <a:pt x="452" y="29"/>
                    <a:pt x="414" y="61"/>
                  </a:cubicBezTo>
                  <a:cubicBezTo>
                    <a:pt x="391" y="78"/>
                    <a:pt x="367" y="102"/>
                    <a:pt x="353" y="129"/>
                  </a:cubicBezTo>
                  <a:cubicBezTo>
                    <a:pt x="198" y="371"/>
                    <a:pt x="128" y="487"/>
                    <a:pt x="66" y="599"/>
                  </a:cubicBezTo>
                  <a:cubicBezTo>
                    <a:pt x="0" y="733"/>
                    <a:pt x="113" y="855"/>
                    <a:pt x="229" y="908"/>
                  </a:cubicBezTo>
                  <a:cubicBezTo>
                    <a:pt x="272" y="934"/>
                    <a:pt x="319" y="946"/>
                    <a:pt x="365" y="946"/>
                  </a:cubicBezTo>
                  <a:cubicBezTo>
                    <a:pt x="493" y="946"/>
                    <a:pt x="617" y="853"/>
                    <a:pt x="651" y="716"/>
                  </a:cubicBezTo>
                  <a:cubicBezTo>
                    <a:pt x="617" y="677"/>
                    <a:pt x="544" y="647"/>
                    <a:pt x="505" y="615"/>
                  </a:cubicBezTo>
                  <a:cubicBezTo>
                    <a:pt x="475" y="647"/>
                    <a:pt x="460" y="693"/>
                    <a:pt x="421" y="717"/>
                  </a:cubicBezTo>
                  <a:cubicBezTo>
                    <a:pt x="408" y="725"/>
                    <a:pt x="393" y="729"/>
                    <a:pt x="379" y="729"/>
                  </a:cubicBezTo>
                  <a:cubicBezTo>
                    <a:pt x="357" y="729"/>
                    <a:pt x="334" y="721"/>
                    <a:pt x="316" y="706"/>
                  </a:cubicBezTo>
                  <a:cubicBezTo>
                    <a:pt x="281" y="667"/>
                    <a:pt x="294" y="609"/>
                    <a:pt x="316" y="562"/>
                  </a:cubicBezTo>
                  <a:cubicBezTo>
                    <a:pt x="371" y="455"/>
                    <a:pt x="512" y="249"/>
                    <a:pt x="521" y="245"/>
                  </a:cubicBezTo>
                  <a:cubicBezTo>
                    <a:pt x="523" y="242"/>
                    <a:pt x="532" y="236"/>
                    <a:pt x="537" y="235"/>
                  </a:cubicBezTo>
                  <a:cubicBezTo>
                    <a:pt x="541" y="234"/>
                    <a:pt x="544" y="234"/>
                    <a:pt x="548" y="234"/>
                  </a:cubicBezTo>
                  <a:cubicBezTo>
                    <a:pt x="566" y="234"/>
                    <a:pt x="588" y="244"/>
                    <a:pt x="605" y="252"/>
                  </a:cubicBezTo>
                  <a:cubicBezTo>
                    <a:pt x="696" y="304"/>
                    <a:pt x="618" y="386"/>
                    <a:pt x="591" y="451"/>
                  </a:cubicBezTo>
                  <a:cubicBezTo>
                    <a:pt x="641" y="498"/>
                    <a:pt x="688" y="536"/>
                    <a:pt x="752" y="557"/>
                  </a:cubicBezTo>
                  <a:cubicBezTo>
                    <a:pt x="954" y="394"/>
                    <a:pt x="858" y="71"/>
                    <a:pt x="611" y="11"/>
                  </a:cubicBezTo>
                  <a:cubicBezTo>
                    <a:pt x="591" y="5"/>
                    <a:pt x="572" y="1"/>
                    <a:pt x="55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584;p38"/>
            <p:cNvSpPr/>
            <p:nvPr/>
          </p:nvSpPr>
          <p:spPr>
            <a:xfrm>
              <a:off x="7441319" y="4149370"/>
              <a:ext cx="31598" cy="34824"/>
            </a:xfrm>
            <a:custGeom>
              <a:avLst/>
              <a:gdLst/>
              <a:ahLst/>
              <a:cxnLst/>
              <a:rect l="l" t="t" r="r" b="b"/>
              <a:pathLst>
                <a:path w="960" h="1058" extrusionOk="0">
                  <a:moveTo>
                    <a:pt x="485" y="0"/>
                  </a:moveTo>
                  <a:cubicBezTo>
                    <a:pt x="306" y="247"/>
                    <a:pt x="162" y="505"/>
                    <a:pt x="0" y="768"/>
                  </a:cubicBezTo>
                  <a:cubicBezTo>
                    <a:pt x="139" y="870"/>
                    <a:pt x="309" y="961"/>
                    <a:pt x="461" y="1058"/>
                  </a:cubicBezTo>
                  <a:cubicBezTo>
                    <a:pt x="502" y="1020"/>
                    <a:pt x="536" y="966"/>
                    <a:pt x="562" y="915"/>
                  </a:cubicBezTo>
                  <a:lnTo>
                    <a:pt x="564" y="913"/>
                  </a:lnTo>
                  <a:cubicBezTo>
                    <a:pt x="459" y="852"/>
                    <a:pt x="371" y="785"/>
                    <a:pt x="273" y="724"/>
                  </a:cubicBezTo>
                  <a:lnTo>
                    <a:pt x="273" y="722"/>
                  </a:lnTo>
                  <a:cubicBezTo>
                    <a:pt x="291" y="684"/>
                    <a:pt x="325" y="620"/>
                    <a:pt x="360" y="581"/>
                  </a:cubicBezTo>
                  <a:cubicBezTo>
                    <a:pt x="361" y="581"/>
                    <a:pt x="361" y="581"/>
                    <a:pt x="361" y="581"/>
                  </a:cubicBezTo>
                  <a:cubicBezTo>
                    <a:pt x="387" y="581"/>
                    <a:pt x="451" y="638"/>
                    <a:pt x="504" y="654"/>
                  </a:cubicBezTo>
                  <a:cubicBezTo>
                    <a:pt x="538" y="599"/>
                    <a:pt x="576" y="552"/>
                    <a:pt x="599" y="496"/>
                  </a:cubicBezTo>
                  <a:lnTo>
                    <a:pt x="602" y="495"/>
                  </a:lnTo>
                  <a:cubicBezTo>
                    <a:pt x="556" y="464"/>
                    <a:pt x="508" y="436"/>
                    <a:pt x="464" y="405"/>
                  </a:cubicBezTo>
                  <a:lnTo>
                    <a:pt x="464" y="404"/>
                  </a:lnTo>
                  <a:cubicBezTo>
                    <a:pt x="479" y="358"/>
                    <a:pt x="519" y="317"/>
                    <a:pt x="545" y="271"/>
                  </a:cubicBezTo>
                  <a:lnTo>
                    <a:pt x="546" y="271"/>
                  </a:lnTo>
                  <a:lnTo>
                    <a:pt x="551" y="275"/>
                  </a:lnTo>
                  <a:cubicBezTo>
                    <a:pt x="656" y="328"/>
                    <a:pt x="745" y="405"/>
                    <a:pt x="854" y="445"/>
                  </a:cubicBezTo>
                  <a:lnTo>
                    <a:pt x="855" y="443"/>
                  </a:lnTo>
                  <a:cubicBezTo>
                    <a:pt x="889" y="389"/>
                    <a:pt x="929" y="340"/>
                    <a:pt x="955" y="283"/>
                  </a:cubicBezTo>
                  <a:cubicBezTo>
                    <a:pt x="959" y="277"/>
                    <a:pt x="663" y="100"/>
                    <a:pt x="48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585;p38"/>
            <p:cNvSpPr/>
            <p:nvPr/>
          </p:nvSpPr>
          <p:spPr>
            <a:xfrm>
              <a:off x="7162134" y="3894148"/>
              <a:ext cx="96309" cy="79786"/>
            </a:xfrm>
            <a:custGeom>
              <a:avLst/>
              <a:gdLst/>
              <a:ahLst/>
              <a:cxnLst/>
              <a:rect l="l" t="t" r="r" b="b"/>
              <a:pathLst>
                <a:path w="2926" h="2424" extrusionOk="0">
                  <a:moveTo>
                    <a:pt x="847" y="263"/>
                  </a:moveTo>
                  <a:cubicBezTo>
                    <a:pt x="899" y="263"/>
                    <a:pt x="952" y="278"/>
                    <a:pt x="1000" y="307"/>
                  </a:cubicBezTo>
                  <a:lnTo>
                    <a:pt x="2448" y="1209"/>
                  </a:lnTo>
                  <a:cubicBezTo>
                    <a:pt x="2584" y="1294"/>
                    <a:pt x="2626" y="1472"/>
                    <a:pt x="2540" y="1609"/>
                  </a:cubicBezTo>
                  <a:lnTo>
                    <a:pt x="2282" y="2024"/>
                  </a:lnTo>
                  <a:cubicBezTo>
                    <a:pt x="2228" y="2113"/>
                    <a:pt x="2133" y="2161"/>
                    <a:pt x="2036" y="2161"/>
                  </a:cubicBezTo>
                  <a:cubicBezTo>
                    <a:pt x="1984" y="2161"/>
                    <a:pt x="1931" y="2146"/>
                    <a:pt x="1883" y="2117"/>
                  </a:cubicBezTo>
                  <a:lnTo>
                    <a:pt x="435" y="1215"/>
                  </a:lnTo>
                  <a:cubicBezTo>
                    <a:pt x="330" y="1150"/>
                    <a:pt x="281" y="1029"/>
                    <a:pt x="302" y="916"/>
                  </a:cubicBezTo>
                  <a:cubicBezTo>
                    <a:pt x="307" y="881"/>
                    <a:pt x="322" y="847"/>
                    <a:pt x="341" y="815"/>
                  </a:cubicBezTo>
                  <a:lnTo>
                    <a:pt x="600" y="400"/>
                  </a:lnTo>
                  <a:cubicBezTo>
                    <a:pt x="655" y="311"/>
                    <a:pt x="750" y="263"/>
                    <a:pt x="847" y="263"/>
                  </a:cubicBezTo>
                  <a:close/>
                  <a:moveTo>
                    <a:pt x="846" y="0"/>
                  </a:moveTo>
                  <a:cubicBezTo>
                    <a:pt x="653" y="0"/>
                    <a:pt x="476" y="98"/>
                    <a:pt x="375" y="262"/>
                  </a:cubicBezTo>
                  <a:lnTo>
                    <a:pt x="117" y="677"/>
                  </a:lnTo>
                  <a:cubicBezTo>
                    <a:pt x="78" y="740"/>
                    <a:pt x="53" y="805"/>
                    <a:pt x="41" y="874"/>
                  </a:cubicBezTo>
                  <a:cubicBezTo>
                    <a:pt x="1" y="1094"/>
                    <a:pt x="100" y="1317"/>
                    <a:pt x="293" y="1439"/>
                  </a:cubicBezTo>
                  <a:lnTo>
                    <a:pt x="1742" y="2341"/>
                  </a:lnTo>
                  <a:cubicBezTo>
                    <a:pt x="1830" y="2395"/>
                    <a:pt x="1931" y="2424"/>
                    <a:pt x="2035" y="2424"/>
                  </a:cubicBezTo>
                  <a:cubicBezTo>
                    <a:pt x="2228" y="2424"/>
                    <a:pt x="2403" y="2327"/>
                    <a:pt x="2505" y="2163"/>
                  </a:cubicBezTo>
                  <a:lnTo>
                    <a:pt x="2764" y="1748"/>
                  </a:lnTo>
                  <a:cubicBezTo>
                    <a:pt x="2926" y="1489"/>
                    <a:pt x="2846" y="1146"/>
                    <a:pt x="2586" y="985"/>
                  </a:cubicBezTo>
                  <a:lnTo>
                    <a:pt x="1138" y="83"/>
                  </a:lnTo>
                  <a:cubicBezTo>
                    <a:pt x="1051" y="29"/>
                    <a:pt x="950" y="0"/>
                    <a:pt x="84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2586;p38"/>
            <p:cNvSpPr/>
            <p:nvPr/>
          </p:nvSpPr>
          <p:spPr>
            <a:xfrm>
              <a:off x="7253078" y="3950696"/>
              <a:ext cx="94301" cy="79786"/>
            </a:xfrm>
            <a:custGeom>
              <a:avLst/>
              <a:gdLst/>
              <a:ahLst/>
              <a:cxnLst/>
              <a:rect l="l" t="t" r="r" b="b"/>
              <a:pathLst>
                <a:path w="2865" h="2424" extrusionOk="0">
                  <a:moveTo>
                    <a:pt x="847" y="266"/>
                  </a:moveTo>
                  <a:cubicBezTo>
                    <a:pt x="898" y="266"/>
                    <a:pt x="951" y="280"/>
                    <a:pt x="999" y="310"/>
                  </a:cubicBezTo>
                  <a:lnTo>
                    <a:pt x="2448" y="1211"/>
                  </a:lnTo>
                  <a:cubicBezTo>
                    <a:pt x="2582" y="1295"/>
                    <a:pt x="2623" y="1474"/>
                    <a:pt x="2538" y="1610"/>
                  </a:cubicBezTo>
                  <a:lnTo>
                    <a:pt x="2280" y="2025"/>
                  </a:lnTo>
                  <a:cubicBezTo>
                    <a:pt x="2226" y="2114"/>
                    <a:pt x="2131" y="2162"/>
                    <a:pt x="2034" y="2162"/>
                  </a:cubicBezTo>
                  <a:cubicBezTo>
                    <a:pt x="1982" y="2162"/>
                    <a:pt x="1929" y="2147"/>
                    <a:pt x="1881" y="2119"/>
                  </a:cubicBezTo>
                  <a:lnTo>
                    <a:pt x="433" y="1216"/>
                  </a:lnTo>
                  <a:cubicBezTo>
                    <a:pt x="329" y="1152"/>
                    <a:pt x="280" y="1032"/>
                    <a:pt x="301" y="919"/>
                  </a:cubicBezTo>
                  <a:cubicBezTo>
                    <a:pt x="306" y="884"/>
                    <a:pt x="321" y="849"/>
                    <a:pt x="341" y="817"/>
                  </a:cubicBezTo>
                  <a:lnTo>
                    <a:pt x="599" y="403"/>
                  </a:lnTo>
                  <a:cubicBezTo>
                    <a:pt x="655" y="314"/>
                    <a:pt x="749" y="266"/>
                    <a:pt x="847" y="266"/>
                  </a:cubicBezTo>
                  <a:close/>
                  <a:moveTo>
                    <a:pt x="845" y="0"/>
                  </a:moveTo>
                  <a:cubicBezTo>
                    <a:pt x="652" y="0"/>
                    <a:pt x="475" y="98"/>
                    <a:pt x="374" y="262"/>
                  </a:cubicBezTo>
                  <a:lnTo>
                    <a:pt x="116" y="677"/>
                  </a:lnTo>
                  <a:cubicBezTo>
                    <a:pt x="77" y="740"/>
                    <a:pt x="52" y="806"/>
                    <a:pt x="40" y="874"/>
                  </a:cubicBezTo>
                  <a:cubicBezTo>
                    <a:pt x="1" y="1094"/>
                    <a:pt x="99" y="1317"/>
                    <a:pt x="293" y="1439"/>
                  </a:cubicBezTo>
                  <a:lnTo>
                    <a:pt x="1741" y="2341"/>
                  </a:lnTo>
                  <a:cubicBezTo>
                    <a:pt x="1829" y="2395"/>
                    <a:pt x="1930" y="2424"/>
                    <a:pt x="2034" y="2424"/>
                  </a:cubicBezTo>
                  <a:cubicBezTo>
                    <a:pt x="2227" y="2424"/>
                    <a:pt x="2402" y="2327"/>
                    <a:pt x="2504" y="2163"/>
                  </a:cubicBezTo>
                  <a:lnTo>
                    <a:pt x="2763" y="1748"/>
                  </a:lnTo>
                  <a:cubicBezTo>
                    <a:pt x="2842" y="1623"/>
                    <a:pt x="2865" y="1475"/>
                    <a:pt x="2832" y="1330"/>
                  </a:cubicBezTo>
                  <a:cubicBezTo>
                    <a:pt x="2799" y="1187"/>
                    <a:pt x="2711" y="1064"/>
                    <a:pt x="2586" y="986"/>
                  </a:cubicBezTo>
                  <a:lnTo>
                    <a:pt x="1137" y="83"/>
                  </a:lnTo>
                  <a:cubicBezTo>
                    <a:pt x="1050" y="29"/>
                    <a:pt x="949" y="0"/>
                    <a:pt x="84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587;p38"/>
            <p:cNvSpPr/>
            <p:nvPr/>
          </p:nvSpPr>
          <p:spPr>
            <a:xfrm>
              <a:off x="7343989" y="4007276"/>
              <a:ext cx="94301" cy="79852"/>
            </a:xfrm>
            <a:custGeom>
              <a:avLst/>
              <a:gdLst/>
              <a:ahLst/>
              <a:cxnLst/>
              <a:rect l="l" t="t" r="r" b="b"/>
              <a:pathLst>
                <a:path w="2865" h="2426" extrusionOk="0">
                  <a:moveTo>
                    <a:pt x="848" y="267"/>
                  </a:moveTo>
                  <a:cubicBezTo>
                    <a:pt x="900" y="267"/>
                    <a:pt x="953" y="282"/>
                    <a:pt x="1001" y="310"/>
                  </a:cubicBezTo>
                  <a:lnTo>
                    <a:pt x="2449" y="1212"/>
                  </a:lnTo>
                  <a:cubicBezTo>
                    <a:pt x="2585" y="1298"/>
                    <a:pt x="2626" y="1475"/>
                    <a:pt x="2540" y="1613"/>
                  </a:cubicBezTo>
                  <a:lnTo>
                    <a:pt x="2283" y="2027"/>
                  </a:lnTo>
                  <a:cubicBezTo>
                    <a:pt x="2229" y="2117"/>
                    <a:pt x="2134" y="2165"/>
                    <a:pt x="2037" y="2165"/>
                  </a:cubicBezTo>
                  <a:cubicBezTo>
                    <a:pt x="1985" y="2165"/>
                    <a:pt x="1932" y="2150"/>
                    <a:pt x="1884" y="2120"/>
                  </a:cubicBezTo>
                  <a:lnTo>
                    <a:pt x="434" y="1218"/>
                  </a:lnTo>
                  <a:cubicBezTo>
                    <a:pt x="331" y="1152"/>
                    <a:pt x="282" y="1033"/>
                    <a:pt x="303" y="920"/>
                  </a:cubicBezTo>
                  <a:cubicBezTo>
                    <a:pt x="308" y="885"/>
                    <a:pt x="322" y="851"/>
                    <a:pt x="342" y="819"/>
                  </a:cubicBezTo>
                  <a:lnTo>
                    <a:pt x="601" y="404"/>
                  </a:lnTo>
                  <a:cubicBezTo>
                    <a:pt x="656" y="315"/>
                    <a:pt x="751" y="267"/>
                    <a:pt x="848" y="267"/>
                  </a:cubicBezTo>
                  <a:close/>
                  <a:moveTo>
                    <a:pt x="846" y="1"/>
                  </a:moveTo>
                  <a:cubicBezTo>
                    <a:pt x="652" y="1"/>
                    <a:pt x="475" y="99"/>
                    <a:pt x="374" y="262"/>
                  </a:cubicBezTo>
                  <a:lnTo>
                    <a:pt x="117" y="677"/>
                  </a:lnTo>
                  <a:cubicBezTo>
                    <a:pt x="77" y="740"/>
                    <a:pt x="53" y="806"/>
                    <a:pt x="40" y="874"/>
                  </a:cubicBezTo>
                  <a:cubicBezTo>
                    <a:pt x="1" y="1095"/>
                    <a:pt x="99" y="1319"/>
                    <a:pt x="293" y="1439"/>
                  </a:cubicBezTo>
                  <a:lnTo>
                    <a:pt x="1741" y="2341"/>
                  </a:lnTo>
                  <a:cubicBezTo>
                    <a:pt x="1830" y="2396"/>
                    <a:pt x="1931" y="2425"/>
                    <a:pt x="2034" y="2425"/>
                  </a:cubicBezTo>
                  <a:cubicBezTo>
                    <a:pt x="2035" y="2425"/>
                    <a:pt x="2036" y="2425"/>
                    <a:pt x="2037" y="2425"/>
                  </a:cubicBezTo>
                  <a:cubicBezTo>
                    <a:pt x="2228" y="2425"/>
                    <a:pt x="2403" y="2329"/>
                    <a:pt x="2505" y="2166"/>
                  </a:cubicBezTo>
                  <a:lnTo>
                    <a:pt x="2763" y="1751"/>
                  </a:lnTo>
                  <a:cubicBezTo>
                    <a:pt x="2841" y="1624"/>
                    <a:pt x="2865" y="1476"/>
                    <a:pt x="2832" y="1332"/>
                  </a:cubicBezTo>
                  <a:cubicBezTo>
                    <a:pt x="2799" y="1187"/>
                    <a:pt x="2711" y="1065"/>
                    <a:pt x="2586" y="986"/>
                  </a:cubicBezTo>
                  <a:lnTo>
                    <a:pt x="1138" y="85"/>
                  </a:lnTo>
                  <a:cubicBezTo>
                    <a:pt x="1050" y="29"/>
                    <a:pt x="949" y="1"/>
                    <a:pt x="84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588;p38"/>
            <p:cNvSpPr/>
            <p:nvPr/>
          </p:nvSpPr>
          <p:spPr>
            <a:xfrm>
              <a:off x="7434900" y="4063923"/>
              <a:ext cx="94334" cy="79819"/>
            </a:xfrm>
            <a:custGeom>
              <a:avLst/>
              <a:gdLst/>
              <a:ahLst/>
              <a:cxnLst/>
              <a:rect l="l" t="t" r="r" b="b"/>
              <a:pathLst>
                <a:path w="2866" h="2425" extrusionOk="0">
                  <a:moveTo>
                    <a:pt x="848" y="266"/>
                  </a:moveTo>
                  <a:cubicBezTo>
                    <a:pt x="900" y="266"/>
                    <a:pt x="953" y="281"/>
                    <a:pt x="1001" y="311"/>
                  </a:cubicBezTo>
                  <a:lnTo>
                    <a:pt x="2449" y="1212"/>
                  </a:lnTo>
                  <a:cubicBezTo>
                    <a:pt x="2582" y="1295"/>
                    <a:pt x="2624" y="1474"/>
                    <a:pt x="2539" y="1611"/>
                  </a:cubicBezTo>
                  <a:lnTo>
                    <a:pt x="2282" y="2026"/>
                  </a:lnTo>
                  <a:cubicBezTo>
                    <a:pt x="2228" y="2115"/>
                    <a:pt x="2133" y="2163"/>
                    <a:pt x="2036" y="2163"/>
                  </a:cubicBezTo>
                  <a:cubicBezTo>
                    <a:pt x="1984" y="2163"/>
                    <a:pt x="1931" y="2148"/>
                    <a:pt x="1883" y="2119"/>
                  </a:cubicBezTo>
                  <a:lnTo>
                    <a:pt x="435" y="1217"/>
                  </a:lnTo>
                  <a:cubicBezTo>
                    <a:pt x="331" y="1152"/>
                    <a:pt x="282" y="1032"/>
                    <a:pt x="303" y="919"/>
                  </a:cubicBezTo>
                  <a:cubicBezTo>
                    <a:pt x="308" y="885"/>
                    <a:pt x="323" y="850"/>
                    <a:pt x="342" y="818"/>
                  </a:cubicBezTo>
                  <a:lnTo>
                    <a:pt x="601" y="403"/>
                  </a:lnTo>
                  <a:cubicBezTo>
                    <a:pt x="656" y="314"/>
                    <a:pt x="751" y="266"/>
                    <a:pt x="848" y="266"/>
                  </a:cubicBezTo>
                  <a:close/>
                  <a:moveTo>
                    <a:pt x="846" y="0"/>
                  </a:moveTo>
                  <a:cubicBezTo>
                    <a:pt x="653" y="0"/>
                    <a:pt x="475" y="99"/>
                    <a:pt x="374" y="263"/>
                  </a:cubicBezTo>
                  <a:lnTo>
                    <a:pt x="117" y="678"/>
                  </a:lnTo>
                  <a:cubicBezTo>
                    <a:pt x="78" y="739"/>
                    <a:pt x="53" y="806"/>
                    <a:pt x="41" y="875"/>
                  </a:cubicBezTo>
                  <a:cubicBezTo>
                    <a:pt x="1" y="1095"/>
                    <a:pt x="100" y="1318"/>
                    <a:pt x="293" y="1440"/>
                  </a:cubicBezTo>
                  <a:lnTo>
                    <a:pt x="1741" y="2341"/>
                  </a:lnTo>
                  <a:cubicBezTo>
                    <a:pt x="1830" y="2396"/>
                    <a:pt x="1931" y="2425"/>
                    <a:pt x="2034" y="2425"/>
                  </a:cubicBezTo>
                  <a:cubicBezTo>
                    <a:pt x="2228" y="2425"/>
                    <a:pt x="2403" y="2328"/>
                    <a:pt x="2505" y="2164"/>
                  </a:cubicBezTo>
                  <a:lnTo>
                    <a:pt x="2763" y="1749"/>
                  </a:lnTo>
                  <a:cubicBezTo>
                    <a:pt x="2841" y="1623"/>
                    <a:pt x="2866" y="1476"/>
                    <a:pt x="2832" y="1330"/>
                  </a:cubicBezTo>
                  <a:cubicBezTo>
                    <a:pt x="2800" y="1186"/>
                    <a:pt x="2713" y="1064"/>
                    <a:pt x="2586" y="986"/>
                  </a:cubicBezTo>
                  <a:lnTo>
                    <a:pt x="1138" y="84"/>
                  </a:lnTo>
                  <a:cubicBezTo>
                    <a:pt x="1050" y="30"/>
                    <a:pt x="949" y="0"/>
                    <a:pt x="84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2589;p38"/>
            <p:cNvSpPr/>
            <p:nvPr/>
          </p:nvSpPr>
          <p:spPr>
            <a:xfrm>
              <a:off x="7256534" y="3719468"/>
              <a:ext cx="360518" cy="307821"/>
            </a:xfrm>
            <a:custGeom>
              <a:avLst/>
              <a:gdLst/>
              <a:ahLst/>
              <a:cxnLst/>
              <a:rect l="l" t="t" r="r" b="b"/>
              <a:pathLst>
                <a:path w="10953" h="9352" extrusionOk="0">
                  <a:moveTo>
                    <a:pt x="2726" y="266"/>
                  </a:moveTo>
                  <a:cubicBezTo>
                    <a:pt x="2782" y="266"/>
                    <a:pt x="2840" y="282"/>
                    <a:pt x="2891" y="314"/>
                  </a:cubicBezTo>
                  <a:lnTo>
                    <a:pt x="10525" y="5068"/>
                  </a:lnTo>
                  <a:cubicBezTo>
                    <a:pt x="10595" y="5111"/>
                    <a:pt x="10643" y="5179"/>
                    <a:pt x="10661" y="5259"/>
                  </a:cubicBezTo>
                  <a:cubicBezTo>
                    <a:pt x="10679" y="5336"/>
                    <a:pt x="10665" y="5419"/>
                    <a:pt x="10621" y="5489"/>
                  </a:cubicBezTo>
                  <a:lnTo>
                    <a:pt x="8472" y="8941"/>
                  </a:lnTo>
                  <a:cubicBezTo>
                    <a:pt x="8413" y="9036"/>
                    <a:pt x="8311" y="9087"/>
                    <a:pt x="8208" y="9087"/>
                  </a:cubicBezTo>
                  <a:cubicBezTo>
                    <a:pt x="8153" y="9087"/>
                    <a:pt x="8098" y="9073"/>
                    <a:pt x="8048" y="9043"/>
                  </a:cubicBezTo>
                  <a:lnTo>
                    <a:pt x="414" y="4289"/>
                  </a:lnTo>
                  <a:cubicBezTo>
                    <a:pt x="325" y="4235"/>
                    <a:pt x="271" y="4139"/>
                    <a:pt x="270" y="4030"/>
                  </a:cubicBezTo>
                  <a:cubicBezTo>
                    <a:pt x="268" y="3974"/>
                    <a:pt x="282" y="3917"/>
                    <a:pt x="316" y="3863"/>
                  </a:cubicBezTo>
                  <a:lnTo>
                    <a:pt x="2465" y="411"/>
                  </a:lnTo>
                  <a:cubicBezTo>
                    <a:pt x="2509" y="342"/>
                    <a:pt x="2577" y="293"/>
                    <a:pt x="2657" y="275"/>
                  </a:cubicBezTo>
                  <a:cubicBezTo>
                    <a:pt x="2679" y="269"/>
                    <a:pt x="2702" y="266"/>
                    <a:pt x="2726" y="266"/>
                  </a:cubicBezTo>
                  <a:close/>
                  <a:moveTo>
                    <a:pt x="2725" y="1"/>
                  </a:moveTo>
                  <a:cubicBezTo>
                    <a:pt x="2682" y="1"/>
                    <a:pt x="2639" y="6"/>
                    <a:pt x="2596" y="15"/>
                  </a:cubicBezTo>
                  <a:cubicBezTo>
                    <a:pt x="2447" y="49"/>
                    <a:pt x="2321" y="140"/>
                    <a:pt x="2240" y="269"/>
                  </a:cubicBezTo>
                  <a:lnTo>
                    <a:pt x="91" y="3722"/>
                  </a:lnTo>
                  <a:cubicBezTo>
                    <a:pt x="30" y="3820"/>
                    <a:pt x="0" y="3931"/>
                    <a:pt x="5" y="4037"/>
                  </a:cubicBezTo>
                  <a:cubicBezTo>
                    <a:pt x="9" y="4230"/>
                    <a:pt x="110" y="4409"/>
                    <a:pt x="275" y="4511"/>
                  </a:cubicBezTo>
                  <a:lnTo>
                    <a:pt x="7908" y="9265"/>
                  </a:lnTo>
                  <a:cubicBezTo>
                    <a:pt x="8001" y="9323"/>
                    <a:pt x="8105" y="9351"/>
                    <a:pt x="8208" y="9351"/>
                  </a:cubicBezTo>
                  <a:cubicBezTo>
                    <a:pt x="8400" y="9351"/>
                    <a:pt x="8588" y="9255"/>
                    <a:pt x="8697" y="9080"/>
                  </a:cubicBezTo>
                  <a:lnTo>
                    <a:pt x="10846" y="5627"/>
                  </a:lnTo>
                  <a:cubicBezTo>
                    <a:pt x="10927" y="5496"/>
                    <a:pt x="10952" y="5344"/>
                    <a:pt x="10918" y="5196"/>
                  </a:cubicBezTo>
                  <a:cubicBezTo>
                    <a:pt x="10883" y="5049"/>
                    <a:pt x="10793" y="4922"/>
                    <a:pt x="10663" y="4841"/>
                  </a:cubicBezTo>
                  <a:lnTo>
                    <a:pt x="3029" y="89"/>
                  </a:lnTo>
                  <a:cubicBezTo>
                    <a:pt x="2936" y="30"/>
                    <a:pt x="2831" y="1"/>
                    <a:pt x="272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2590;p38"/>
            <p:cNvSpPr/>
            <p:nvPr/>
          </p:nvSpPr>
          <p:spPr>
            <a:xfrm>
              <a:off x="7418904" y="3841813"/>
              <a:ext cx="50722" cy="42757"/>
            </a:xfrm>
            <a:custGeom>
              <a:avLst/>
              <a:gdLst/>
              <a:ahLst/>
              <a:cxnLst/>
              <a:rect l="l" t="t" r="r" b="b"/>
              <a:pathLst>
                <a:path w="1541" h="1299" extrusionOk="0">
                  <a:moveTo>
                    <a:pt x="279" y="1"/>
                  </a:moveTo>
                  <a:cubicBezTo>
                    <a:pt x="237" y="1"/>
                    <a:pt x="197" y="20"/>
                    <a:pt x="172" y="56"/>
                  </a:cubicBezTo>
                  <a:cubicBezTo>
                    <a:pt x="46" y="235"/>
                    <a:pt x="1" y="459"/>
                    <a:pt x="45" y="675"/>
                  </a:cubicBezTo>
                  <a:cubicBezTo>
                    <a:pt x="89" y="888"/>
                    <a:pt x="220" y="1074"/>
                    <a:pt x="402" y="1186"/>
                  </a:cubicBezTo>
                  <a:cubicBezTo>
                    <a:pt x="524" y="1260"/>
                    <a:pt x="664" y="1299"/>
                    <a:pt x="807" y="1299"/>
                  </a:cubicBezTo>
                  <a:cubicBezTo>
                    <a:pt x="876" y="1299"/>
                    <a:pt x="944" y="1289"/>
                    <a:pt x="1012" y="1272"/>
                  </a:cubicBezTo>
                  <a:cubicBezTo>
                    <a:pt x="1222" y="1216"/>
                    <a:pt x="1402" y="1075"/>
                    <a:pt x="1506" y="886"/>
                  </a:cubicBezTo>
                  <a:cubicBezTo>
                    <a:pt x="1540" y="821"/>
                    <a:pt x="1518" y="741"/>
                    <a:pt x="1453" y="705"/>
                  </a:cubicBezTo>
                  <a:cubicBezTo>
                    <a:pt x="1433" y="694"/>
                    <a:pt x="1412" y="689"/>
                    <a:pt x="1390" y="689"/>
                  </a:cubicBezTo>
                  <a:cubicBezTo>
                    <a:pt x="1344" y="689"/>
                    <a:pt x="1298" y="714"/>
                    <a:pt x="1273" y="758"/>
                  </a:cubicBezTo>
                  <a:cubicBezTo>
                    <a:pt x="1204" y="886"/>
                    <a:pt x="1087" y="978"/>
                    <a:pt x="944" y="1016"/>
                  </a:cubicBezTo>
                  <a:cubicBezTo>
                    <a:pt x="899" y="1028"/>
                    <a:pt x="853" y="1034"/>
                    <a:pt x="808" y="1034"/>
                  </a:cubicBezTo>
                  <a:cubicBezTo>
                    <a:pt x="713" y="1034"/>
                    <a:pt x="619" y="1008"/>
                    <a:pt x="539" y="959"/>
                  </a:cubicBezTo>
                  <a:cubicBezTo>
                    <a:pt x="419" y="886"/>
                    <a:pt x="332" y="762"/>
                    <a:pt x="304" y="620"/>
                  </a:cubicBezTo>
                  <a:cubicBezTo>
                    <a:pt x="273" y="474"/>
                    <a:pt x="304" y="327"/>
                    <a:pt x="387" y="208"/>
                  </a:cubicBezTo>
                  <a:cubicBezTo>
                    <a:pt x="429" y="148"/>
                    <a:pt x="415" y="65"/>
                    <a:pt x="355" y="24"/>
                  </a:cubicBezTo>
                  <a:cubicBezTo>
                    <a:pt x="332" y="8"/>
                    <a:pt x="305" y="1"/>
                    <a:pt x="27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591;p38"/>
            <p:cNvSpPr/>
            <p:nvPr/>
          </p:nvSpPr>
          <p:spPr>
            <a:xfrm>
              <a:off x="7477394" y="3849943"/>
              <a:ext cx="47891" cy="48681"/>
            </a:xfrm>
            <a:custGeom>
              <a:avLst/>
              <a:gdLst/>
              <a:ahLst/>
              <a:cxnLst/>
              <a:rect l="l" t="t" r="r" b="b"/>
              <a:pathLst>
                <a:path w="1455" h="1479" extrusionOk="0">
                  <a:moveTo>
                    <a:pt x="240" y="1"/>
                  </a:moveTo>
                  <a:cubicBezTo>
                    <a:pt x="186" y="1"/>
                    <a:pt x="135" y="33"/>
                    <a:pt x="115" y="86"/>
                  </a:cubicBezTo>
                  <a:cubicBezTo>
                    <a:pt x="0" y="395"/>
                    <a:pt x="75" y="729"/>
                    <a:pt x="299" y="915"/>
                  </a:cubicBezTo>
                  <a:cubicBezTo>
                    <a:pt x="415" y="1011"/>
                    <a:pt x="559" y="1058"/>
                    <a:pt x="708" y="1058"/>
                  </a:cubicBezTo>
                  <a:cubicBezTo>
                    <a:pt x="715" y="1058"/>
                    <a:pt x="722" y="1055"/>
                    <a:pt x="730" y="1055"/>
                  </a:cubicBezTo>
                  <a:lnTo>
                    <a:pt x="833" y="1385"/>
                  </a:lnTo>
                  <a:cubicBezTo>
                    <a:pt x="851" y="1441"/>
                    <a:pt x="903" y="1478"/>
                    <a:pt x="960" y="1478"/>
                  </a:cubicBezTo>
                  <a:cubicBezTo>
                    <a:pt x="974" y="1478"/>
                    <a:pt x="987" y="1477"/>
                    <a:pt x="1000" y="1472"/>
                  </a:cubicBezTo>
                  <a:cubicBezTo>
                    <a:pt x="1070" y="1451"/>
                    <a:pt x="1108" y="1376"/>
                    <a:pt x="1087" y="1307"/>
                  </a:cubicBezTo>
                  <a:lnTo>
                    <a:pt x="991" y="1002"/>
                  </a:lnTo>
                  <a:lnTo>
                    <a:pt x="992" y="1002"/>
                  </a:lnTo>
                  <a:lnTo>
                    <a:pt x="1203" y="1263"/>
                  </a:lnTo>
                  <a:cubicBezTo>
                    <a:pt x="1229" y="1294"/>
                    <a:pt x="1266" y="1312"/>
                    <a:pt x="1306" y="1312"/>
                  </a:cubicBezTo>
                  <a:cubicBezTo>
                    <a:pt x="1336" y="1312"/>
                    <a:pt x="1364" y="1303"/>
                    <a:pt x="1389" y="1282"/>
                  </a:cubicBezTo>
                  <a:cubicBezTo>
                    <a:pt x="1445" y="1238"/>
                    <a:pt x="1455" y="1154"/>
                    <a:pt x="1408" y="1096"/>
                  </a:cubicBezTo>
                  <a:lnTo>
                    <a:pt x="1219" y="861"/>
                  </a:lnTo>
                  <a:cubicBezTo>
                    <a:pt x="1238" y="845"/>
                    <a:pt x="1258" y="830"/>
                    <a:pt x="1277" y="812"/>
                  </a:cubicBezTo>
                  <a:cubicBezTo>
                    <a:pt x="1327" y="760"/>
                    <a:pt x="1326" y="676"/>
                    <a:pt x="1274" y="626"/>
                  </a:cubicBezTo>
                  <a:cubicBezTo>
                    <a:pt x="1248" y="601"/>
                    <a:pt x="1215" y="588"/>
                    <a:pt x="1181" y="588"/>
                  </a:cubicBezTo>
                  <a:cubicBezTo>
                    <a:pt x="1147" y="588"/>
                    <a:pt x="1113" y="601"/>
                    <a:pt x="1088" y="628"/>
                  </a:cubicBezTo>
                  <a:cubicBezTo>
                    <a:pt x="980" y="739"/>
                    <a:pt x="841" y="797"/>
                    <a:pt x="710" y="797"/>
                  </a:cubicBezTo>
                  <a:cubicBezTo>
                    <a:pt x="621" y="797"/>
                    <a:pt x="536" y="769"/>
                    <a:pt x="468" y="713"/>
                  </a:cubicBezTo>
                  <a:cubicBezTo>
                    <a:pt x="331" y="600"/>
                    <a:pt x="289" y="381"/>
                    <a:pt x="363" y="179"/>
                  </a:cubicBezTo>
                  <a:cubicBezTo>
                    <a:pt x="389" y="111"/>
                    <a:pt x="354" y="34"/>
                    <a:pt x="285" y="9"/>
                  </a:cubicBezTo>
                  <a:cubicBezTo>
                    <a:pt x="271" y="3"/>
                    <a:pt x="255" y="1"/>
                    <a:pt x="24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2592;p38"/>
            <p:cNvSpPr/>
            <p:nvPr/>
          </p:nvSpPr>
          <p:spPr>
            <a:xfrm>
              <a:off x="7380920" y="3797510"/>
              <a:ext cx="55988" cy="35087"/>
            </a:xfrm>
            <a:custGeom>
              <a:avLst/>
              <a:gdLst/>
              <a:ahLst/>
              <a:cxnLst/>
              <a:rect l="l" t="t" r="r" b="b"/>
              <a:pathLst>
                <a:path w="1701" h="1066" extrusionOk="0">
                  <a:moveTo>
                    <a:pt x="613" y="1"/>
                  </a:moveTo>
                  <a:cubicBezTo>
                    <a:pt x="558" y="1"/>
                    <a:pt x="508" y="34"/>
                    <a:pt x="487" y="88"/>
                  </a:cubicBezTo>
                  <a:cubicBezTo>
                    <a:pt x="480" y="112"/>
                    <a:pt x="475" y="138"/>
                    <a:pt x="469" y="161"/>
                  </a:cubicBezTo>
                  <a:lnTo>
                    <a:pt x="174" y="96"/>
                  </a:lnTo>
                  <a:cubicBezTo>
                    <a:pt x="164" y="94"/>
                    <a:pt x="155" y="93"/>
                    <a:pt x="145" y="93"/>
                  </a:cubicBezTo>
                  <a:cubicBezTo>
                    <a:pt x="85" y="93"/>
                    <a:pt x="29" y="135"/>
                    <a:pt x="16" y="196"/>
                  </a:cubicBezTo>
                  <a:cubicBezTo>
                    <a:pt x="0" y="267"/>
                    <a:pt x="45" y="338"/>
                    <a:pt x="115" y="354"/>
                  </a:cubicBezTo>
                  <a:lnTo>
                    <a:pt x="444" y="427"/>
                  </a:lnTo>
                  <a:lnTo>
                    <a:pt x="444" y="428"/>
                  </a:lnTo>
                  <a:lnTo>
                    <a:pt x="126" y="478"/>
                  </a:lnTo>
                  <a:cubicBezTo>
                    <a:pt x="54" y="489"/>
                    <a:pt x="6" y="556"/>
                    <a:pt x="16" y="628"/>
                  </a:cubicBezTo>
                  <a:cubicBezTo>
                    <a:pt x="27" y="693"/>
                    <a:pt x="82" y="740"/>
                    <a:pt x="146" y="740"/>
                  </a:cubicBezTo>
                  <a:cubicBezTo>
                    <a:pt x="152" y="740"/>
                    <a:pt x="160" y="740"/>
                    <a:pt x="166" y="738"/>
                  </a:cubicBezTo>
                  <a:lnTo>
                    <a:pt x="508" y="685"/>
                  </a:lnTo>
                  <a:cubicBezTo>
                    <a:pt x="573" y="827"/>
                    <a:pt x="679" y="945"/>
                    <a:pt x="823" y="1011"/>
                  </a:cubicBezTo>
                  <a:cubicBezTo>
                    <a:pt x="906" y="1049"/>
                    <a:pt x="993" y="1066"/>
                    <a:pt x="1083" y="1066"/>
                  </a:cubicBezTo>
                  <a:cubicBezTo>
                    <a:pt x="1284" y="1066"/>
                    <a:pt x="1492" y="975"/>
                    <a:pt x="1649" y="810"/>
                  </a:cubicBezTo>
                  <a:cubicBezTo>
                    <a:pt x="1700" y="758"/>
                    <a:pt x="1698" y="675"/>
                    <a:pt x="1645" y="624"/>
                  </a:cubicBezTo>
                  <a:cubicBezTo>
                    <a:pt x="1619" y="600"/>
                    <a:pt x="1587" y="588"/>
                    <a:pt x="1554" y="588"/>
                  </a:cubicBezTo>
                  <a:cubicBezTo>
                    <a:pt x="1519" y="588"/>
                    <a:pt x="1484" y="602"/>
                    <a:pt x="1459" y="629"/>
                  </a:cubicBezTo>
                  <a:cubicBezTo>
                    <a:pt x="1353" y="740"/>
                    <a:pt x="1214" y="802"/>
                    <a:pt x="1084" y="802"/>
                  </a:cubicBezTo>
                  <a:cubicBezTo>
                    <a:pt x="1031" y="802"/>
                    <a:pt x="980" y="792"/>
                    <a:pt x="933" y="771"/>
                  </a:cubicBezTo>
                  <a:cubicBezTo>
                    <a:pt x="736" y="683"/>
                    <a:pt x="650" y="422"/>
                    <a:pt x="736" y="177"/>
                  </a:cubicBezTo>
                  <a:cubicBezTo>
                    <a:pt x="761" y="108"/>
                    <a:pt x="725" y="33"/>
                    <a:pt x="657" y="8"/>
                  </a:cubicBezTo>
                  <a:cubicBezTo>
                    <a:pt x="642" y="3"/>
                    <a:pt x="627" y="1"/>
                    <a:pt x="61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0" name="Right Arrow 219">
            <a:hlinkClick r:id="" action="ppaction://hlinkshowjump?jump=nextslide" highlightClick="1"/>
          </p:cNvPr>
          <p:cNvSpPr/>
          <p:nvPr/>
        </p:nvSpPr>
        <p:spPr>
          <a:xfrm>
            <a:off x="4426495" y="3949786"/>
            <a:ext cx="598714" cy="36397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38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indefinite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425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425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57" grpId="3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oogle Shape;5768;p61"/>
          <p:cNvGrpSpPr/>
          <p:nvPr/>
        </p:nvGrpSpPr>
        <p:grpSpPr>
          <a:xfrm>
            <a:off x="2688772" y="683429"/>
            <a:ext cx="2721429" cy="3975657"/>
            <a:chOff x="2186222" y="1392715"/>
            <a:chExt cx="1671874" cy="3107208"/>
          </a:xfrm>
        </p:grpSpPr>
        <p:sp>
          <p:nvSpPr>
            <p:cNvPr id="3" name="Google Shape;5769;p61"/>
            <p:cNvSpPr/>
            <p:nvPr/>
          </p:nvSpPr>
          <p:spPr>
            <a:xfrm>
              <a:off x="2186222" y="1392715"/>
              <a:ext cx="1671874" cy="3107208"/>
            </a:xfrm>
            <a:custGeom>
              <a:avLst/>
              <a:gdLst/>
              <a:ahLst/>
              <a:cxnLst/>
              <a:rect l="l" t="t" r="r" b="b"/>
              <a:pathLst>
                <a:path w="7584" h="14095" extrusionOk="0">
                  <a:moveTo>
                    <a:pt x="505" y="0"/>
                  </a:moveTo>
                  <a:cubicBezTo>
                    <a:pt x="226" y="0"/>
                    <a:pt x="0" y="270"/>
                    <a:pt x="0" y="603"/>
                  </a:cubicBezTo>
                  <a:lnTo>
                    <a:pt x="0" y="13493"/>
                  </a:lnTo>
                  <a:cubicBezTo>
                    <a:pt x="0" y="13824"/>
                    <a:pt x="226" y="14094"/>
                    <a:pt x="505" y="14094"/>
                  </a:cubicBezTo>
                  <a:lnTo>
                    <a:pt x="7078" y="14094"/>
                  </a:lnTo>
                  <a:cubicBezTo>
                    <a:pt x="7357" y="14094"/>
                    <a:pt x="7583" y="13824"/>
                    <a:pt x="7583" y="13493"/>
                  </a:cubicBezTo>
                  <a:lnTo>
                    <a:pt x="7583" y="603"/>
                  </a:lnTo>
                  <a:cubicBezTo>
                    <a:pt x="7583" y="270"/>
                    <a:pt x="7357" y="0"/>
                    <a:pt x="7078" y="0"/>
                  </a:cubicBez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" name="Google Shape;5770;p61"/>
            <p:cNvSpPr/>
            <p:nvPr/>
          </p:nvSpPr>
          <p:spPr>
            <a:xfrm>
              <a:off x="2874018" y="4114994"/>
              <a:ext cx="296281" cy="296281"/>
            </a:xfrm>
            <a:custGeom>
              <a:avLst/>
              <a:gdLst/>
              <a:ahLst/>
              <a:cxnLst/>
              <a:rect l="l" t="t" r="r" b="b"/>
              <a:pathLst>
                <a:path w="1344" h="1344" extrusionOk="0">
                  <a:moveTo>
                    <a:pt x="672" y="0"/>
                  </a:moveTo>
                  <a:cubicBezTo>
                    <a:pt x="300" y="0"/>
                    <a:pt x="1" y="301"/>
                    <a:pt x="1" y="672"/>
                  </a:cubicBezTo>
                  <a:cubicBezTo>
                    <a:pt x="1" y="1043"/>
                    <a:pt x="300" y="1344"/>
                    <a:pt x="672" y="1344"/>
                  </a:cubicBezTo>
                  <a:cubicBezTo>
                    <a:pt x="1043" y="1344"/>
                    <a:pt x="1344" y="1043"/>
                    <a:pt x="1344" y="672"/>
                  </a:cubicBezTo>
                  <a:cubicBezTo>
                    <a:pt x="1344" y="301"/>
                    <a:pt x="1043" y="0"/>
                    <a:pt x="672" y="0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" name="Google Shape;5771;p61"/>
            <p:cNvSpPr/>
            <p:nvPr/>
          </p:nvSpPr>
          <p:spPr>
            <a:xfrm>
              <a:off x="2865034" y="1507567"/>
              <a:ext cx="266080" cy="27997"/>
            </a:xfrm>
            <a:custGeom>
              <a:avLst/>
              <a:gdLst/>
              <a:ahLst/>
              <a:cxnLst/>
              <a:rect l="l" t="t" r="r" b="b"/>
              <a:pathLst>
                <a:path w="1207" h="127" extrusionOk="0">
                  <a:moveTo>
                    <a:pt x="63" y="0"/>
                  </a:moveTo>
                  <a:cubicBezTo>
                    <a:pt x="27" y="0"/>
                    <a:pt x="0" y="28"/>
                    <a:pt x="0" y="63"/>
                  </a:cubicBezTo>
                  <a:cubicBezTo>
                    <a:pt x="0" y="97"/>
                    <a:pt x="27" y="126"/>
                    <a:pt x="63" y="126"/>
                  </a:cubicBezTo>
                  <a:lnTo>
                    <a:pt x="1144" y="126"/>
                  </a:lnTo>
                  <a:cubicBezTo>
                    <a:pt x="1179" y="126"/>
                    <a:pt x="1206" y="97"/>
                    <a:pt x="1206" y="63"/>
                  </a:cubicBezTo>
                  <a:cubicBezTo>
                    <a:pt x="1206" y="28"/>
                    <a:pt x="1179" y="0"/>
                    <a:pt x="1144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" name="Google Shape;5772;p61"/>
            <p:cNvSpPr/>
            <p:nvPr/>
          </p:nvSpPr>
          <p:spPr>
            <a:xfrm>
              <a:off x="3141916" y="1496545"/>
              <a:ext cx="49380" cy="49601"/>
            </a:xfrm>
            <a:custGeom>
              <a:avLst/>
              <a:gdLst/>
              <a:ahLst/>
              <a:cxnLst/>
              <a:rect l="l" t="t" r="r" b="b"/>
              <a:pathLst>
                <a:path w="224" h="225" extrusionOk="0">
                  <a:moveTo>
                    <a:pt x="111" y="1"/>
                  </a:moveTo>
                  <a:cubicBezTo>
                    <a:pt x="50" y="1"/>
                    <a:pt x="0" y="52"/>
                    <a:pt x="0" y="113"/>
                  </a:cubicBezTo>
                  <a:cubicBezTo>
                    <a:pt x="0" y="175"/>
                    <a:pt x="50" y="224"/>
                    <a:pt x="111" y="224"/>
                  </a:cubicBezTo>
                  <a:cubicBezTo>
                    <a:pt x="174" y="224"/>
                    <a:pt x="224" y="175"/>
                    <a:pt x="224" y="113"/>
                  </a:cubicBezTo>
                  <a:cubicBezTo>
                    <a:pt x="224" y="52"/>
                    <a:pt x="174" y="1"/>
                    <a:pt x="111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" name="Rectangle 6">
            <a:hlinkClick r:id="" action="ppaction://noaction" highlightClick="1"/>
          </p:cNvPr>
          <p:cNvSpPr/>
          <p:nvPr/>
        </p:nvSpPr>
        <p:spPr>
          <a:xfrm>
            <a:off x="2917371" y="1132114"/>
            <a:ext cx="2307772" cy="2895600"/>
          </a:xfrm>
          <a:prstGeom prst="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US" dirty="0" smtClean="0"/>
          </a:p>
          <a:p>
            <a:pPr algn="ctr"/>
            <a:endParaRPr lang="en-US" dirty="0"/>
          </a:p>
          <a:p>
            <a:pPr algn="ctr"/>
            <a:endParaRPr lang="en-US" dirty="0" smtClean="0"/>
          </a:p>
          <a:p>
            <a:pPr algn="ctr"/>
            <a:r>
              <a:rPr lang="en-US" sz="1600" b="1" dirty="0" smtClean="0">
                <a:latin typeface="Barriecito"/>
              </a:rPr>
              <a:t>Yuk Simak Video Cara Menggunakan Quizizz</a:t>
            </a:r>
            <a:endParaRPr lang="en-US" sz="1600" b="1" dirty="0">
              <a:latin typeface="Barriecito"/>
            </a:endParaRPr>
          </a:p>
        </p:txBody>
      </p:sp>
      <p:sp>
        <p:nvSpPr>
          <p:cNvPr id="9" name="Rounded Rectangle 8">
            <a:hlinkClick r:id="rId2" highlightClick="1"/>
          </p:cNvPr>
          <p:cNvSpPr/>
          <p:nvPr/>
        </p:nvSpPr>
        <p:spPr>
          <a:xfrm>
            <a:off x="3488871" y="2725686"/>
            <a:ext cx="1164771" cy="354972"/>
          </a:xfrm>
          <a:prstGeom prst="round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Let’s' Go!</a:t>
            </a:r>
            <a:endParaRPr lang="en-US" dirty="0"/>
          </a:p>
        </p:txBody>
      </p:sp>
      <p:sp>
        <p:nvSpPr>
          <p:cNvPr id="10" name="Rounded Rectangle 9">
            <a:hlinkClick r:id="rId3" action="ppaction://hlinksldjump" highlightClick="1"/>
          </p:cNvPr>
          <p:cNvSpPr/>
          <p:nvPr/>
        </p:nvSpPr>
        <p:spPr>
          <a:xfrm>
            <a:off x="5638800" y="2493772"/>
            <a:ext cx="1012371" cy="463828"/>
          </a:xfrm>
          <a:prstGeom prst="round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Menu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60197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57" name="Google Shape;4257;p47"/>
          <p:cNvSpPr txBox="1">
            <a:spLocks noGrp="1"/>
          </p:cNvSpPr>
          <p:nvPr>
            <p:ph type="title"/>
          </p:nvPr>
        </p:nvSpPr>
        <p:spPr>
          <a:xfrm rot="350">
            <a:off x="1755001" y="1080783"/>
            <a:ext cx="6053712" cy="2389323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 dirty="0" smtClean="0"/>
              <a:t>Kelebihan dan Kekurangan </a:t>
            </a:r>
            <a:r>
              <a:rPr lang="en" sz="4800" dirty="0" smtClean="0">
                <a:solidFill>
                  <a:schemeClr val="accent6"/>
                </a:solidFill>
              </a:rPr>
              <a:t>Quizizz?</a:t>
            </a:r>
            <a:endParaRPr sz="4800" dirty="0">
              <a:solidFill>
                <a:schemeClr val="accent6"/>
              </a:solidFill>
            </a:endParaRPr>
          </a:p>
        </p:txBody>
      </p:sp>
      <p:grpSp>
        <p:nvGrpSpPr>
          <p:cNvPr id="4259" name="Google Shape;4259;p47"/>
          <p:cNvGrpSpPr/>
          <p:nvPr/>
        </p:nvGrpSpPr>
        <p:grpSpPr>
          <a:xfrm>
            <a:off x="7718461" y="337125"/>
            <a:ext cx="1207302" cy="1408465"/>
            <a:chOff x="4386880" y="1514533"/>
            <a:chExt cx="743550" cy="867442"/>
          </a:xfrm>
        </p:grpSpPr>
        <p:sp>
          <p:nvSpPr>
            <p:cNvPr id="4260" name="Google Shape;4260;p47"/>
            <p:cNvSpPr/>
            <p:nvPr/>
          </p:nvSpPr>
          <p:spPr>
            <a:xfrm>
              <a:off x="4391159" y="1518779"/>
              <a:ext cx="734926" cy="859016"/>
            </a:xfrm>
            <a:custGeom>
              <a:avLst/>
              <a:gdLst/>
              <a:ahLst/>
              <a:cxnLst/>
              <a:rect l="l" t="t" r="r" b="b"/>
              <a:pathLst>
                <a:path w="22328" h="26098" extrusionOk="0">
                  <a:moveTo>
                    <a:pt x="15887" y="0"/>
                  </a:moveTo>
                  <a:cubicBezTo>
                    <a:pt x="15817" y="0"/>
                    <a:pt x="15745" y="10"/>
                    <a:pt x="15674" y="29"/>
                  </a:cubicBezTo>
                  <a:lnTo>
                    <a:pt x="615" y="4190"/>
                  </a:lnTo>
                  <a:cubicBezTo>
                    <a:pt x="446" y="4237"/>
                    <a:pt x="305" y="4333"/>
                    <a:pt x="204" y="4461"/>
                  </a:cubicBezTo>
                  <a:cubicBezTo>
                    <a:pt x="165" y="4509"/>
                    <a:pt x="133" y="4562"/>
                    <a:pt x="107" y="4618"/>
                  </a:cubicBezTo>
                  <a:cubicBezTo>
                    <a:pt x="22" y="4785"/>
                    <a:pt x="0" y="4985"/>
                    <a:pt x="54" y="5180"/>
                  </a:cubicBezTo>
                  <a:lnTo>
                    <a:pt x="5668" y="25506"/>
                  </a:lnTo>
                  <a:cubicBezTo>
                    <a:pt x="5766" y="25863"/>
                    <a:pt x="6091" y="26097"/>
                    <a:pt x="6443" y="26097"/>
                  </a:cubicBezTo>
                  <a:cubicBezTo>
                    <a:pt x="6514" y="26097"/>
                    <a:pt x="6586" y="26088"/>
                    <a:pt x="6657" y="26068"/>
                  </a:cubicBezTo>
                  <a:lnTo>
                    <a:pt x="21715" y="21909"/>
                  </a:lnTo>
                  <a:cubicBezTo>
                    <a:pt x="21867" y="21866"/>
                    <a:pt x="21997" y="21785"/>
                    <a:pt x="22096" y="21674"/>
                  </a:cubicBezTo>
                  <a:cubicBezTo>
                    <a:pt x="22158" y="21607"/>
                    <a:pt x="22205" y="21530"/>
                    <a:pt x="22242" y="21447"/>
                  </a:cubicBezTo>
                  <a:cubicBezTo>
                    <a:pt x="22311" y="21286"/>
                    <a:pt x="22328" y="21100"/>
                    <a:pt x="22277" y="20919"/>
                  </a:cubicBezTo>
                  <a:lnTo>
                    <a:pt x="16663" y="592"/>
                  </a:lnTo>
                  <a:cubicBezTo>
                    <a:pt x="16565" y="234"/>
                    <a:pt x="16240" y="0"/>
                    <a:pt x="1588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61" name="Google Shape;4261;p47"/>
            <p:cNvSpPr/>
            <p:nvPr/>
          </p:nvSpPr>
          <p:spPr>
            <a:xfrm>
              <a:off x="4559189" y="1718276"/>
              <a:ext cx="102794" cy="59708"/>
            </a:xfrm>
            <a:custGeom>
              <a:avLst/>
              <a:gdLst/>
              <a:ahLst/>
              <a:cxnLst/>
              <a:rect l="l" t="t" r="r" b="b"/>
              <a:pathLst>
                <a:path w="3123" h="1814" extrusionOk="0">
                  <a:moveTo>
                    <a:pt x="1768" y="0"/>
                  </a:moveTo>
                  <a:cubicBezTo>
                    <a:pt x="1156" y="0"/>
                    <a:pt x="604" y="323"/>
                    <a:pt x="359" y="741"/>
                  </a:cubicBezTo>
                  <a:cubicBezTo>
                    <a:pt x="1" y="1354"/>
                    <a:pt x="555" y="1814"/>
                    <a:pt x="1261" y="1814"/>
                  </a:cubicBezTo>
                  <a:cubicBezTo>
                    <a:pt x="1588" y="1814"/>
                    <a:pt x="1948" y="1715"/>
                    <a:pt x="2265" y="1488"/>
                  </a:cubicBezTo>
                  <a:cubicBezTo>
                    <a:pt x="3123" y="873"/>
                    <a:pt x="2807" y="204"/>
                    <a:pt x="2179" y="50"/>
                  </a:cubicBezTo>
                  <a:cubicBezTo>
                    <a:pt x="2041" y="16"/>
                    <a:pt x="1903" y="0"/>
                    <a:pt x="176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62" name="Google Shape;4262;p47"/>
            <p:cNvSpPr/>
            <p:nvPr/>
          </p:nvSpPr>
          <p:spPr>
            <a:xfrm>
              <a:off x="4734395" y="1669891"/>
              <a:ext cx="102794" cy="59708"/>
            </a:xfrm>
            <a:custGeom>
              <a:avLst/>
              <a:gdLst/>
              <a:ahLst/>
              <a:cxnLst/>
              <a:rect l="l" t="t" r="r" b="b"/>
              <a:pathLst>
                <a:path w="3123" h="1814" extrusionOk="0">
                  <a:moveTo>
                    <a:pt x="1767" y="1"/>
                  </a:moveTo>
                  <a:cubicBezTo>
                    <a:pt x="1156" y="1"/>
                    <a:pt x="602" y="324"/>
                    <a:pt x="358" y="742"/>
                  </a:cubicBezTo>
                  <a:cubicBezTo>
                    <a:pt x="1" y="1355"/>
                    <a:pt x="554" y="1814"/>
                    <a:pt x="1259" y="1814"/>
                  </a:cubicBezTo>
                  <a:cubicBezTo>
                    <a:pt x="1586" y="1814"/>
                    <a:pt x="1946" y="1715"/>
                    <a:pt x="2264" y="1488"/>
                  </a:cubicBezTo>
                  <a:cubicBezTo>
                    <a:pt x="3122" y="874"/>
                    <a:pt x="2805" y="205"/>
                    <a:pt x="2178" y="50"/>
                  </a:cubicBezTo>
                  <a:cubicBezTo>
                    <a:pt x="2040" y="17"/>
                    <a:pt x="1902" y="1"/>
                    <a:pt x="17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63" name="Google Shape;4263;p47"/>
            <p:cNvSpPr/>
            <p:nvPr/>
          </p:nvSpPr>
          <p:spPr>
            <a:xfrm>
              <a:off x="4651713" y="1681148"/>
              <a:ext cx="76429" cy="53026"/>
            </a:xfrm>
            <a:custGeom>
              <a:avLst/>
              <a:gdLst/>
              <a:ahLst/>
              <a:cxnLst/>
              <a:rect l="l" t="t" r="r" b="b"/>
              <a:pathLst>
                <a:path w="2322" h="1611" extrusionOk="0">
                  <a:moveTo>
                    <a:pt x="2095" y="1"/>
                  </a:moveTo>
                  <a:cubicBezTo>
                    <a:pt x="2081" y="1"/>
                    <a:pt x="2068" y="3"/>
                    <a:pt x="2054" y="7"/>
                  </a:cubicBezTo>
                  <a:cubicBezTo>
                    <a:pt x="1986" y="31"/>
                    <a:pt x="1949" y="105"/>
                    <a:pt x="1971" y="172"/>
                  </a:cubicBezTo>
                  <a:cubicBezTo>
                    <a:pt x="2050" y="405"/>
                    <a:pt x="2030" y="655"/>
                    <a:pt x="1915" y="877"/>
                  </a:cubicBezTo>
                  <a:cubicBezTo>
                    <a:pt x="1801" y="1092"/>
                    <a:pt x="1607" y="1251"/>
                    <a:pt x="1380" y="1316"/>
                  </a:cubicBezTo>
                  <a:cubicBezTo>
                    <a:pt x="1304" y="1338"/>
                    <a:pt x="1225" y="1349"/>
                    <a:pt x="1147" y="1349"/>
                  </a:cubicBezTo>
                  <a:cubicBezTo>
                    <a:pt x="988" y="1349"/>
                    <a:pt x="829" y="1305"/>
                    <a:pt x="688" y="1220"/>
                  </a:cubicBezTo>
                  <a:cubicBezTo>
                    <a:pt x="473" y="1092"/>
                    <a:pt x="325" y="887"/>
                    <a:pt x="272" y="644"/>
                  </a:cubicBezTo>
                  <a:cubicBezTo>
                    <a:pt x="259" y="583"/>
                    <a:pt x="204" y="541"/>
                    <a:pt x="144" y="541"/>
                  </a:cubicBezTo>
                  <a:cubicBezTo>
                    <a:pt x="135" y="541"/>
                    <a:pt x="126" y="542"/>
                    <a:pt x="117" y="544"/>
                  </a:cubicBezTo>
                  <a:cubicBezTo>
                    <a:pt x="46" y="560"/>
                    <a:pt x="1" y="629"/>
                    <a:pt x="17" y="699"/>
                  </a:cubicBezTo>
                  <a:cubicBezTo>
                    <a:pt x="83" y="1010"/>
                    <a:pt x="280" y="1281"/>
                    <a:pt x="554" y="1446"/>
                  </a:cubicBezTo>
                  <a:cubicBezTo>
                    <a:pt x="735" y="1554"/>
                    <a:pt x="941" y="1611"/>
                    <a:pt x="1147" y="1611"/>
                  </a:cubicBezTo>
                  <a:cubicBezTo>
                    <a:pt x="1251" y="1611"/>
                    <a:pt x="1353" y="1597"/>
                    <a:pt x="1452" y="1568"/>
                  </a:cubicBezTo>
                  <a:cubicBezTo>
                    <a:pt x="1747" y="1484"/>
                    <a:pt x="2000" y="1277"/>
                    <a:pt x="2146" y="999"/>
                  </a:cubicBezTo>
                  <a:cubicBezTo>
                    <a:pt x="2295" y="714"/>
                    <a:pt x="2321" y="393"/>
                    <a:pt x="2219" y="90"/>
                  </a:cubicBezTo>
                  <a:cubicBezTo>
                    <a:pt x="2201" y="36"/>
                    <a:pt x="2150" y="1"/>
                    <a:pt x="20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64" name="Google Shape;4264;p47"/>
            <p:cNvSpPr/>
            <p:nvPr/>
          </p:nvSpPr>
          <p:spPr>
            <a:xfrm>
              <a:off x="4546978" y="1667850"/>
              <a:ext cx="88113" cy="43250"/>
            </a:xfrm>
            <a:custGeom>
              <a:avLst/>
              <a:gdLst/>
              <a:ahLst/>
              <a:cxnLst/>
              <a:rect l="l" t="t" r="r" b="b"/>
              <a:pathLst>
                <a:path w="2677" h="1314" extrusionOk="0">
                  <a:moveTo>
                    <a:pt x="1668" y="1"/>
                  </a:moveTo>
                  <a:cubicBezTo>
                    <a:pt x="1628" y="1"/>
                    <a:pt x="1587" y="4"/>
                    <a:pt x="1547" y="9"/>
                  </a:cubicBezTo>
                  <a:cubicBezTo>
                    <a:pt x="1295" y="42"/>
                    <a:pt x="1077" y="183"/>
                    <a:pt x="923" y="384"/>
                  </a:cubicBezTo>
                  <a:lnTo>
                    <a:pt x="369" y="122"/>
                  </a:lnTo>
                  <a:cubicBezTo>
                    <a:pt x="351" y="113"/>
                    <a:pt x="332" y="109"/>
                    <a:pt x="313" y="109"/>
                  </a:cubicBezTo>
                  <a:cubicBezTo>
                    <a:pt x="264" y="109"/>
                    <a:pt x="217" y="137"/>
                    <a:pt x="194" y="185"/>
                  </a:cubicBezTo>
                  <a:cubicBezTo>
                    <a:pt x="163" y="250"/>
                    <a:pt x="192" y="326"/>
                    <a:pt x="257" y="358"/>
                  </a:cubicBezTo>
                  <a:lnTo>
                    <a:pt x="789" y="610"/>
                  </a:lnTo>
                  <a:cubicBezTo>
                    <a:pt x="770" y="651"/>
                    <a:pt x="753" y="695"/>
                    <a:pt x="740" y="739"/>
                  </a:cubicBezTo>
                  <a:lnTo>
                    <a:pt x="145" y="698"/>
                  </a:lnTo>
                  <a:cubicBezTo>
                    <a:pt x="142" y="697"/>
                    <a:pt x="138" y="697"/>
                    <a:pt x="134" y="697"/>
                  </a:cubicBezTo>
                  <a:cubicBezTo>
                    <a:pt x="67" y="697"/>
                    <a:pt x="11" y="750"/>
                    <a:pt x="6" y="819"/>
                  </a:cubicBezTo>
                  <a:cubicBezTo>
                    <a:pt x="1" y="890"/>
                    <a:pt x="55" y="953"/>
                    <a:pt x="126" y="958"/>
                  </a:cubicBezTo>
                  <a:lnTo>
                    <a:pt x="687" y="997"/>
                  </a:lnTo>
                  <a:cubicBezTo>
                    <a:pt x="679" y="1059"/>
                    <a:pt x="678" y="1124"/>
                    <a:pt x="682" y="1189"/>
                  </a:cubicBezTo>
                  <a:cubicBezTo>
                    <a:pt x="685" y="1258"/>
                    <a:pt x="742" y="1314"/>
                    <a:pt x="811" y="1314"/>
                  </a:cubicBezTo>
                  <a:lnTo>
                    <a:pt x="818" y="1314"/>
                  </a:lnTo>
                  <a:cubicBezTo>
                    <a:pt x="890" y="1309"/>
                    <a:pt x="945" y="1249"/>
                    <a:pt x="942" y="1176"/>
                  </a:cubicBezTo>
                  <a:cubicBezTo>
                    <a:pt x="918" y="719"/>
                    <a:pt x="1199" y="321"/>
                    <a:pt x="1583" y="270"/>
                  </a:cubicBezTo>
                  <a:cubicBezTo>
                    <a:pt x="1611" y="266"/>
                    <a:pt x="1640" y="264"/>
                    <a:pt x="1669" y="264"/>
                  </a:cubicBezTo>
                  <a:cubicBezTo>
                    <a:pt x="1961" y="264"/>
                    <a:pt x="2252" y="458"/>
                    <a:pt x="2410" y="770"/>
                  </a:cubicBezTo>
                  <a:cubicBezTo>
                    <a:pt x="2434" y="815"/>
                    <a:pt x="2479" y="841"/>
                    <a:pt x="2527" y="841"/>
                  </a:cubicBezTo>
                  <a:cubicBezTo>
                    <a:pt x="2547" y="841"/>
                    <a:pt x="2567" y="836"/>
                    <a:pt x="2586" y="826"/>
                  </a:cubicBezTo>
                  <a:cubicBezTo>
                    <a:pt x="2650" y="793"/>
                    <a:pt x="2676" y="715"/>
                    <a:pt x="2642" y="651"/>
                  </a:cubicBezTo>
                  <a:cubicBezTo>
                    <a:pt x="2438" y="250"/>
                    <a:pt x="2058" y="1"/>
                    <a:pt x="166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65" name="Google Shape;4265;p47"/>
            <p:cNvSpPr/>
            <p:nvPr/>
          </p:nvSpPr>
          <p:spPr>
            <a:xfrm>
              <a:off x="4731663" y="1606629"/>
              <a:ext cx="79951" cy="59313"/>
            </a:xfrm>
            <a:custGeom>
              <a:avLst/>
              <a:gdLst/>
              <a:ahLst/>
              <a:cxnLst/>
              <a:rect l="l" t="t" r="r" b="b"/>
              <a:pathLst>
                <a:path w="2429" h="1802" extrusionOk="0">
                  <a:moveTo>
                    <a:pt x="1825" y="1"/>
                  </a:moveTo>
                  <a:cubicBezTo>
                    <a:pt x="1783" y="1"/>
                    <a:pt x="1742" y="21"/>
                    <a:pt x="1717" y="58"/>
                  </a:cubicBezTo>
                  <a:lnTo>
                    <a:pt x="1375" y="568"/>
                  </a:lnTo>
                  <a:cubicBezTo>
                    <a:pt x="1254" y="521"/>
                    <a:pt x="1126" y="495"/>
                    <a:pt x="1000" y="495"/>
                  </a:cubicBezTo>
                  <a:cubicBezTo>
                    <a:pt x="879" y="495"/>
                    <a:pt x="760" y="518"/>
                    <a:pt x="647" y="567"/>
                  </a:cubicBezTo>
                  <a:cubicBezTo>
                    <a:pt x="248" y="738"/>
                    <a:pt x="1" y="1184"/>
                    <a:pt x="36" y="1679"/>
                  </a:cubicBezTo>
                  <a:cubicBezTo>
                    <a:pt x="42" y="1748"/>
                    <a:pt x="100" y="1801"/>
                    <a:pt x="168" y="1801"/>
                  </a:cubicBezTo>
                  <a:lnTo>
                    <a:pt x="177" y="1801"/>
                  </a:lnTo>
                  <a:cubicBezTo>
                    <a:pt x="249" y="1796"/>
                    <a:pt x="303" y="1733"/>
                    <a:pt x="298" y="1662"/>
                  </a:cubicBezTo>
                  <a:cubicBezTo>
                    <a:pt x="271" y="1279"/>
                    <a:pt x="454" y="935"/>
                    <a:pt x="750" y="807"/>
                  </a:cubicBezTo>
                  <a:cubicBezTo>
                    <a:pt x="831" y="773"/>
                    <a:pt x="917" y="757"/>
                    <a:pt x="1003" y="757"/>
                  </a:cubicBezTo>
                  <a:cubicBezTo>
                    <a:pt x="1297" y="757"/>
                    <a:pt x="1601" y="945"/>
                    <a:pt x="1766" y="1257"/>
                  </a:cubicBezTo>
                  <a:cubicBezTo>
                    <a:pt x="1790" y="1302"/>
                    <a:pt x="1835" y="1327"/>
                    <a:pt x="1882" y="1327"/>
                  </a:cubicBezTo>
                  <a:cubicBezTo>
                    <a:pt x="1903" y="1327"/>
                    <a:pt x="1923" y="1322"/>
                    <a:pt x="1942" y="1312"/>
                  </a:cubicBezTo>
                  <a:cubicBezTo>
                    <a:pt x="2006" y="1279"/>
                    <a:pt x="2031" y="1199"/>
                    <a:pt x="1998" y="1135"/>
                  </a:cubicBezTo>
                  <a:cubicBezTo>
                    <a:pt x="1967" y="1077"/>
                    <a:pt x="1933" y="1023"/>
                    <a:pt x="1894" y="972"/>
                  </a:cubicBezTo>
                  <a:lnTo>
                    <a:pt x="2354" y="652"/>
                  </a:lnTo>
                  <a:cubicBezTo>
                    <a:pt x="2414" y="611"/>
                    <a:pt x="2429" y="530"/>
                    <a:pt x="2387" y="470"/>
                  </a:cubicBezTo>
                  <a:cubicBezTo>
                    <a:pt x="2362" y="433"/>
                    <a:pt x="2321" y="414"/>
                    <a:pt x="2280" y="414"/>
                  </a:cubicBezTo>
                  <a:cubicBezTo>
                    <a:pt x="2254" y="414"/>
                    <a:pt x="2228" y="421"/>
                    <a:pt x="2205" y="436"/>
                  </a:cubicBezTo>
                  <a:lnTo>
                    <a:pt x="1716" y="777"/>
                  </a:lnTo>
                  <a:cubicBezTo>
                    <a:pt x="1681" y="747"/>
                    <a:pt x="1644" y="718"/>
                    <a:pt x="1606" y="691"/>
                  </a:cubicBezTo>
                  <a:lnTo>
                    <a:pt x="1934" y="204"/>
                  </a:lnTo>
                  <a:cubicBezTo>
                    <a:pt x="1973" y="144"/>
                    <a:pt x="1957" y="63"/>
                    <a:pt x="1898" y="23"/>
                  </a:cubicBezTo>
                  <a:cubicBezTo>
                    <a:pt x="1875" y="8"/>
                    <a:pt x="1850" y="1"/>
                    <a:pt x="182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66" name="Google Shape;4266;p47"/>
            <p:cNvSpPr/>
            <p:nvPr/>
          </p:nvSpPr>
          <p:spPr>
            <a:xfrm>
              <a:off x="4391192" y="1670681"/>
              <a:ext cx="727290" cy="707047"/>
            </a:xfrm>
            <a:custGeom>
              <a:avLst/>
              <a:gdLst/>
              <a:ahLst/>
              <a:cxnLst/>
              <a:rect l="l" t="t" r="r" b="b"/>
              <a:pathLst>
                <a:path w="22096" h="21481" extrusionOk="0">
                  <a:moveTo>
                    <a:pt x="107" y="1"/>
                  </a:moveTo>
                  <a:cubicBezTo>
                    <a:pt x="23" y="169"/>
                    <a:pt x="0" y="368"/>
                    <a:pt x="54" y="564"/>
                  </a:cubicBezTo>
                  <a:lnTo>
                    <a:pt x="5668" y="20890"/>
                  </a:lnTo>
                  <a:cubicBezTo>
                    <a:pt x="5766" y="21245"/>
                    <a:pt x="6090" y="21480"/>
                    <a:pt x="6443" y="21480"/>
                  </a:cubicBezTo>
                  <a:cubicBezTo>
                    <a:pt x="6514" y="21480"/>
                    <a:pt x="6586" y="21471"/>
                    <a:pt x="6657" y="21451"/>
                  </a:cubicBezTo>
                  <a:lnTo>
                    <a:pt x="21715" y="17293"/>
                  </a:lnTo>
                  <a:cubicBezTo>
                    <a:pt x="21867" y="17250"/>
                    <a:pt x="21997" y="17167"/>
                    <a:pt x="22096" y="17058"/>
                  </a:cubicBezTo>
                  <a:cubicBezTo>
                    <a:pt x="21445" y="16409"/>
                    <a:pt x="20699" y="16174"/>
                    <a:pt x="19877" y="16174"/>
                  </a:cubicBezTo>
                  <a:cubicBezTo>
                    <a:pt x="19140" y="16174"/>
                    <a:pt x="18342" y="16363"/>
                    <a:pt x="17497" y="16610"/>
                  </a:cubicBezTo>
                  <a:cubicBezTo>
                    <a:pt x="12623" y="18028"/>
                    <a:pt x="10894" y="18631"/>
                    <a:pt x="9798" y="18631"/>
                  </a:cubicBezTo>
                  <a:cubicBezTo>
                    <a:pt x="9428" y="18631"/>
                    <a:pt x="9130" y="18562"/>
                    <a:pt x="8807" y="18432"/>
                  </a:cubicBezTo>
                  <a:cubicBezTo>
                    <a:pt x="6906" y="17663"/>
                    <a:pt x="6506" y="15480"/>
                    <a:pt x="5997" y="13732"/>
                  </a:cubicBezTo>
                  <a:cubicBezTo>
                    <a:pt x="5267" y="11220"/>
                    <a:pt x="4460" y="8728"/>
                    <a:pt x="3693" y="6228"/>
                  </a:cubicBezTo>
                  <a:cubicBezTo>
                    <a:pt x="3108" y="4318"/>
                    <a:pt x="2511" y="384"/>
                    <a:pt x="107" y="1"/>
                  </a:cubicBezTo>
                  <a:close/>
                </a:path>
              </a:pathLst>
            </a:custGeom>
            <a:solidFill>
              <a:srgbClr val="000000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67" name="Google Shape;4267;p47"/>
            <p:cNvSpPr/>
            <p:nvPr/>
          </p:nvSpPr>
          <p:spPr>
            <a:xfrm>
              <a:off x="4896567" y="1580758"/>
              <a:ext cx="87258" cy="285998"/>
            </a:xfrm>
            <a:custGeom>
              <a:avLst/>
              <a:gdLst/>
              <a:ahLst/>
              <a:cxnLst/>
              <a:rect l="l" t="t" r="r" b="b"/>
              <a:pathLst>
                <a:path w="2651" h="8689" extrusionOk="0">
                  <a:moveTo>
                    <a:pt x="164" y="0"/>
                  </a:moveTo>
                  <a:cubicBezTo>
                    <a:pt x="155" y="0"/>
                    <a:pt x="146" y="1"/>
                    <a:pt x="137" y="3"/>
                  </a:cubicBezTo>
                  <a:cubicBezTo>
                    <a:pt x="56" y="18"/>
                    <a:pt x="1" y="94"/>
                    <a:pt x="16" y="176"/>
                  </a:cubicBezTo>
                  <a:cubicBezTo>
                    <a:pt x="144" y="894"/>
                    <a:pt x="303" y="1604"/>
                    <a:pt x="473" y="2312"/>
                  </a:cubicBezTo>
                  <a:cubicBezTo>
                    <a:pt x="641" y="3019"/>
                    <a:pt x="828" y="3721"/>
                    <a:pt x="1017" y="4423"/>
                  </a:cubicBezTo>
                  <a:lnTo>
                    <a:pt x="1315" y="5473"/>
                  </a:lnTo>
                  <a:cubicBezTo>
                    <a:pt x="1420" y="5821"/>
                    <a:pt x="1520" y="6172"/>
                    <a:pt x="1631" y="6517"/>
                  </a:cubicBezTo>
                  <a:cubicBezTo>
                    <a:pt x="1846" y="7212"/>
                    <a:pt x="2072" y="7904"/>
                    <a:pt x="2330" y="8587"/>
                  </a:cubicBezTo>
                  <a:cubicBezTo>
                    <a:pt x="2353" y="8648"/>
                    <a:pt x="2412" y="8688"/>
                    <a:pt x="2478" y="8688"/>
                  </a:cubicBezTo>
                  <a:cubicBezTo>
                    <a:pt x="2487" y="8688"/>
                    <a:pt x="2497" y="8687"/>
                    <a:pt x="2506" y="8686"/>
                  </a:cubicBezTo>
                  <a:cubicBezTo>
                    <a:pt x="2593" y="8670"/>
                    <a:pt x="2650" y="8588"/>
                    <a:pt x="2634" y="8502"/>
                  </a:cubicBezTo>
                  <a:cubicBezTo>
                    <a:pt x="2504" y="7783"/>
                    <a:pt x="2345" y="7073"/>
                    <a:pt x="2172" y="6366"/>
                  </a:cubicBezTo>
                  <a:cubicBezTo>
                    <a:pt x="2089" y="6013"/>
                    <a:pt x="1995" y="5662"/>
                    <a:pt x="1906" y="5310"/>
                  </a:cubicBezTo>
                  <a:lnTo>
                    <a:pt x="1623" y="4256"/>
                  </a:lnTo>
                  <a:cubicBezTo>
                    <a:pt x="1427" y="3556"/>
                    <a:pt x="1226" y="2857"/>
                    <a:pt x="1006" y="2164"/>
                  </a:cubicBezTo>
                  <a:cubicBezTo>
                    <a:pt x="790" y="1470"/>
                    <a:pt x="563" y="778"/>
                    <a:pt x="303" y="96"/>
                  </a:cubicBezTo>
                  <a:cubicBezTo>
                    <a:pt x="281" y="38"/>
                    <a:pt x="225" y="0"/>
                    <a:pt x="164" y="0"/>
                  </a:cubicBezTo>
                  <a:close/>
                </a:path>
              </a:pathLst>
            </a:custGeom>
            <a:solidFill>
              <a:srgbClr val="000000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68" name="Google Shape;4268;p47"/>
            <p:cNvSpPr/>
            <p:nvPr/>
          </p:nvSpPr>
          <p:spPr>
            <a:xfrm>
              <a:off x="4689072" y="1792071"/>
              <a:ext cx="254565" cy="238601"/>
            </a:xfrm>
            <a:custGeom>
              <a:avLst/>
              <a:gdLst/>
              <a:ahLst/>
              <a:cxnLst/>
              <a:rect l="l" t="t" r="r" b="b"/>
              <a:pathLst>
                <a:path w="7734" h="7249" extrusionOk="0">
                  <a:moveTo>
                    <a:pt x="4360" y="0"/>
                  </a:moveTo>
                  <a:cubicBezTo>
                    <a:pt x="4175" y="0"/>
                    <a:pt x="3977" y="78"/>
                    <a:pt x="3789" y="233"/>
                  </a:cubicBezTo>
                  <a:cubicBezTo>
                    <a:pt x="3529" y="449"/>
                    <a:pt x="3395" y="675"/>
                    <a:pt x="3295" y="827"/>
                  </a:cubicBezTo>
                  <a:cubicBezTo>
                    <a:pt x="3282" y="847"/>
                    <a:pt x="3274" y="856"/>
                    <a:pt x="3259" y="856"/>
                  </a:cubicBezTo>
                  <a:cubicBezTo>
                    <a:pt x="3228" y="856"/>
                    <a:pt x="3167" y="815"/>
                    <a:pt x="2969" y="734"/>
                  </a:cubicBezTo>
                  <a:cubicBezTo>
                    <a:pt x="2718" y="631"/>
                    <a:pt x="2464" y="572"/>
                    <a:pt x="2241" y="572"/>
                  </a:cubicBezTo>
                  <a:cubicBezTo>
                    <a:pt x="1826" y="572"/>
                    <a:pt x="1518" y="775"/>
                    <a:pt x="1528" y="1275"/>
                  </a:cubicBezTo>
                  <a:cubicBezTo>
                    <a:pt x="1538" y="1871"/>
                    <a:pt x="1879" y="2274"/>
                    <a:pt x="1846" y="2329"/>
                  </a:cubicBezTo>
                  <a:cubicBezTo>
                    <a:pt x="1844" y="2333"/>
                    <a:pt x="1836" y="2335"/>
                    <a:pt x="1822" y="2335"/>
                  </a:cubicBezTo>
                  <a:cubicBezTo>
                    <a:pt x="1746" y="2335"/>
                    <a:pt x="1501" y="2285"/>
                    <a:pt x="1213" y="2285"/>
                  </a:cubicBezTo>
                  <a:cubicBezTo>
                    <a:pt x="938" y="2285"/>
                    <a:pt x="624" y="2330"/>
                    <a:pt x="383" y="2510"/>
                  </a:cubicBezTo>
                  <a:cubicBezTo>
                    <a:pt x="0" y="2795"/>
                    <a:pt x="81" y="3247"/>
                    <a:pt x="400" y="3588"/>
                  </a:cubicBezTo>
                  <a:cubicBezTo>
                    <a:pt x="703" y="3913"/>
                    <a:pt x="1010" y="4058"/>
                    <a:pt x="1282" y="4196"/>
                  </a:cubicBezTo>
                  <a:cubicBezTo>
                    <a:pt x="1274" y="4269"/>
                    <a:pt x="1213" y="4310"/>
                    <a:pt x="1178" y="4367"/>
                  </a:cubicBezTo>
                  <a:cubicBezTo>
                    <a:pt x="633" y="5262"/>
                    <a:pt x="907" y="6073"/>
                    <a:pt x="1650" y="6073"/>
                  </a:cubicBezTo>
                  <a:cubicBezTo>
                    <a:pt x="1753" y="6073"/>
                    <a:pt x="1865" y="6058"/>
                    <a:pt x="1985" y="6024"/>
                  </a:cubicBezTo>
                  <a:cubicBezTo>
                    <a:pt x="2270" y="5945"/>
                    <a:pt x="2431" y="5764"/>
                    <a:pt x="2479" y="5764"/>
                  </a:cubicBezTo>
                  <a:cubicBezTo>
                    <a:pt x="2481" y="5764"/>
                    <a:pt x="2483" y="5764"/>
                    <a:pt x="2484" y="5765"/>
                  </a:cubicBezTo>
                  <a:cubicBezTo>
                    <a:pt x="2516" y="5781"/>
                    <a:pt x="2479" y="5776"/>
                    <a:pt x="2453" y="6083"/>
                  </a:cubicBezTo>
                  <a:cubicBezTo>
                    <a:pt x="2398" y="6748"/>
                    <a:pt x="2779" y="7249"/>
                    <a:pt x="3285" y="7249"/>
                  </a:cubicBezTo>
                  <a:cubicBezTo>
                    <a:pt x="3362" y="7249"/>
                    <a:pt x="3442" y="7237"/>
                    <a:pt x="3524" y="7213"/>
                  </a:cubicBezTo>
                  <a:cubicBezTo>
                    <a:pt x="3920" y="7095"/>
                    <a:pt x="4228" y="6696"/>
                    <a:pt x="4362" y="6301"/>
                  </a:cubicBezTo>
                  <a:cubicBezTo>
                    <a:pt x="4390" y="6218"/>
                    <a:pt x="4401" y="6169"/>
                    <a:pt x="4422" y="6169"/>
                  </a:cubicBezTo>
                  <a:cubicBezTo>
                    <a:pt x="4429" y="6169"/>
                    <a:pt x="4438" y="6174"/>
                    <a:pt x="4448" y="6186"/>
                  </a:cubicBezTo>
                  <a:cubicBezTo>
                    <a:pt x="4592" y="6337"/>
                    <a:pt x="4813" y="6614"/>
                    <a:pt x="5213" y="6767"/>
                  </a:cubicBezTo>
                  <a:cubicBezTo>
                    <a:pt x="5344" y="6818"/>
                    <a:pt x="5471" y="6842"/>
                    <a:pt x="5589" y="6842"/>
                  </a:cubicBezTo>
                  <a:cubicBezTo>
                    <a:pt x="6078" y="6842"/>
                    <a:pt x="6424" y="6429"/>
                    <a:pt x="6353" y="5755"/>
                  </a:cubicBezTo>
                  <a:cubicBezTo>
                    <a:pt x="6328" y="5518"/>
                    <a:pt x="6179" y="5144"/>
                    <a:pt x="6054" y="4881"/>
                  </a:cubicBezTo>
                  <a:cubicBezTo>
                    <a:pt x="6043" y="4859"/>
                    <a:pt x="6054" y="4852"/>
                    <a:pt x="6083" y="4852"/>
                  </a:cubicBezTo>
                  <a:cubicBezTo>
                    <a:pt x="6135" y="4852"/>
                    <a:pt x="6247" y="4874"/>
                    <a:pt x="6405" y="4874"/>
                  </a:cubicBezTo>
                  <a:cubicBezTo>
                    <a:pt x="6548" y="4874"/>
                    <a:pt x="6728" y="4856"/>
                    <a:pt x="6937" y="4787"/>
                  </a:cubicBezTo>
                  <a:cubicBezTo>
                    <a:pt x="7734" y="4526"/>
                    <a:pt x="7723" y="3574"/>
                    <a:pt x="6686" y="3055"/>
                  </a:cubicBezTo>
                  <a:cubicBezTo>
                    <a:pt x="6603" y="3014"/>
                    <a:pt x="6568" y="3018"/>
                    <a:pt x="6659" y="2927"/>
                  </a:cubicBezTo>
                  <a:cubicBezTo>
                    <a:pt x="6810" y="2776"/>
                    <a:pt x="6921" y="2599"/>
                    <a:pt x="6995" y="2399"/>
                  </a:cubicBezTo>
                  <a:cubicBezTo>
                    <a:pt x="7268" y="1670"/>
                    <a:pt x="6757" y="1123"/>
                    <a:pt x="6037" y="1123"/>
                  </a:cubicBezTo>
                  <a:cubicBezTo>
                    <a:pt x="5869" y="1123"/>
                    <a:pt x="5689" y="1153"/>
                    <a:pt x="5505" y="1218"/>
                  </a:cubicBezTo>
                  <a:cubicBezTo>
                    <a:pt x="5298" y="1291"/>
                    <a:pt x="5215" y="1352"/>
                    <a:pt x="5182" y="1352"/>
                  </a:cubicBezTo>
                  <a:cubicBezTo>
                    <a:pt x="5162" y="1352"/>
                    <a:pt x="5160" y="1330"/>
                    <a:pt x="5160" y="1276"/>
                  </a:cubicBezTo>
                  <a:cubicBezTo>
                    <a:pt x="5160" y="432"/>
                    <a:pt x="4796" y="0"/>
                    <a:pt x="436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69" name="Google Shape;4269;p47"/>
            <p:cNvSpPr/>
            <p:nvPr/>
          </p:nvSpPr>
          <p:spPr>
            <a:xfrm>
              <a:off x="4783834" y="1882291"/>
              <a:ext cx="74487" cy="59642"/>
            </a:xfrm>
            <a:custGeom>
              <a:avLst/>
              <a:gdLst/>
              <a:ahLst/>
              <a:cxnLst/>
              <a:rect l="l" t="t" r="r" b="b"/>
              <a:pathLst>
                <a:path w="2263" h="1812" extrusionOk="0">
                  <a:moveTo>
                    <a:pt x="1106" y="0"/>
                  </a:moveTo>
                  <a:cubicBezTo>
                    <a:pt x="753" y="0"/>
                    <a:pt x="393" y="188"/>
                    <a:pt x="252" y="513"/>
                  </a:cubicBezTo>
                  <a:cubicBezTo>
                    <a:pt x="1" y="1096"/>
                    <a:pt x="477" y="1811"/>
                    <a:pt x="1106" y="1811"/>
                  </a:cubicBezTo>
                  <a:cubicBezTo>
                    <a:pt x="1116" y="1811"/>
                    <a:pt x="1126" y="1811"/>
                    <a:pt x="1135" y="1811"/>
                  </a:cubicBezTo>
                  <a:cubicBezTo>
                    <a:pt x="1907" y="1784"/>
                    <a:pt x="2263" y="842"/>
                    <a:pt x="1734" y="262"/>
                  </a:cubicBezTo>
                  <a:cubicBezTo>
                    <a:pt x="1571" y="82"/>
                    <a:pt x="1340" y="0"/>
                    <a:pt x="110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70" name="Google Shape;4270;p47"/>
            <p:cNvSpPr/>
            <p:nvPr/>
          </p:nvSpPr>
          <p:spPr>
            <a:xfrm>
              <a:off x="4818756" y="1811985"/>
              <a:ext cx="21658" cy="59839"/>
            </a:xfrm>
            <a:custGeom>
              <a:avLst/>
              <a:gdLst/>
              <a:ahLst/>
              <a:cxnLst/>
              <a:rect l="l" t="t" r="r" b="b"/>
              <a:pathLst>
                <a:path w="658" h="1818" extrusionOk="0">
                  <a:moveTo>
                    <a:pt x="470" y="0"/>
                  </a:moveTo>
                  <a:cubicBezTo>
                    <a:pt x="423" y="0"/>
                    <a:pt x="378" y="25"/>
                    <a:pt x="354" y="70"/>
                  </a:cubicBezTo>
                  <a:cubicBezTo>
                    <a:pt x="124" y="515"/>
                    <a:pt x="1" y="1227"/>
                    <a:pt x="55" y="1698"/>
                  </a:cubicBezTo>
                  <a:cubicBezTo>
                    <a:pt x="65" y="1775"/>
                    <a:pt x="128" y="1817"/>
                    <a:pt x="191" y="1817"/>
                  </a:cubicBezTo>
                  <a:cubicBezTo>
                    <a:pt x="238" y="1817"/>
                    <a:pt x="284" y="1794"/>
                    <a:pt x="309" y="1745"/>
                  </a:cubicBezTo>
                  <a:cubicBezTo>
                    <a:pt x="538" y="1301"/>
                    <a:pt x="657" y="586"/>
                    <a:pt x="601" y="116"/>
                  </a:cubicBezTo>
                  <a:cubicBezTo>
                    <a:pt x="594" y="74"/>
                    <a:pt x="570" y="36"/>
                    <a:pt x="532" y="15"/>
                  </a:cubicBezTo>
                  <a:cubicBezTo>
                    <a:pt x="512" y="5"/>
                    <a:pt x="491" y="0"/>
                    <a:pt x="470" y="0"/>
                  </a:cubicBezTo>
                  <a:close/>
                </a:path>
              </a:pathLst>
            </a:custGeom>
            <a:solidFill>
              <a:srgbClr val="000000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71" name="Google Shape;4271;p47"/>
            <p:cNvSpPr/>
            <p:nvPr/>
          </p:nvSpPr>
          <p:spPr>
            <a:xfrm>
              <a:off x="4757568" y="1830121"/>
              <a:ext cx="40617" cy="46213"/>
            </a:xfrm>
            <a:custGeom>
              <a:avLst/>
              <a:gdLst/>
              <a:ahLst/>
              <a:cxnLst/>
              <a:rect l="l" t="t" r="r" b="b"/>
              <a:pathLst>
                <a:path w="1234" h="1404" extrusionOk="0">
                  <a:moveTo>
                    <a:pt x="133" y="0"/>
                  </a:moveTo>
                  <a:cubicBezTo>
                    <a:pt x="122" y="0"/>
                    <a:pt x="112" y="2"/>
                    <a:pt x="103" y="5"/>
                  </a:cubicBezTo>
                  <a:cubicBezTo>
                    <a:pt x="35" y="32"/>
                    <a:pt x="0" y="107"/>
                    <a:pt x="27" y="175"/>
                  </a:cubicBezTo>
                  <a:cubicBezTo>
                    <a:pt x="126" y="432"/>
                    <a:pt x="275" y="646"/>
                    <a:pt x="435" y="851"/>
                  </a:cubicBezTo>
                  <a:cubicBezTo>
                    <a:pt x="793" y="1282"/>
                    <a:pt x="999" y="1404"/>
                    <a:pt x="1109" y="1404"/>
                  </a:cubicBezTo>
                  <a:cubicBezTo>
                    <a:pt x="1218" y="1404"/>
                    <a:pt x="1234" y="1285"/>
                    <a:pt x="1211" y="1227"/>
                  </a:cubicBezTo>
                  <a:cubicBezTo>
                    <a:pt x="1004" y="692"/>
                    <a:pt x="356" y="0"/>
                    <a:pt x="133" y="0"/>
                  </a:cubicBezTo>
                  <a:close/>
                </a:path>
              </a:pathLst>
            </a:custGeom>
            <a:solidFill>
              <a:srgbClr val="000000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72" name="Google Shape;4272;p47"/>
            <p:cNvSpPr/>
            <p:nvPr/>
          </p:nvSpPr>
          <p:spPr>
            <a:xfrm>
              <a:off x="4713593" y="1891738"/>
              <a:ext cx="62012" cy="18301"/>
            </a:xfrm>
            <a:custGeom>
              <a:avLst/>
              <a:gdLst/>
              <a:ahLst/>
              <a:cxnLst/>
              <a:rect l="l" t="t" r="r" b="b"/>
              <a:pathLst>
                <a:path w="1884" h="556" extrusionOk="0">
                  <a:moveTo>
                    <a:pt x="429" y="0"/>
                  </a:moveTo>
                  <a:cubicBezTo>
                    <a:pt x="324" y="0"/>
                    <a:pt x="224" y="6"/>
                    <a:pt x="133" y="19"/>
                  </a:cubicBezTo>
                  <a:cubicBezTo>
                    <a:pt x="91" y="25"/>
                    <a:pt x="53" y="50"/>
                    <a:pt x="33" y="89"/>
                  </a:cubicBezTo>
                  <a:cubicBezTo>
                    <a:pt x="1" y="155"/>
                    <a:pt x="26" y="232"/>
                    <a:pt x="91" y="264"/>
                  </a:cubicBezTo>
                  <a:cubicBezTo>
                    <a:pt x="455" y="445"/>
                    <a:pt x="997" y="555"/>
                    <a:pt x="1440" y="555"/>
                  </a:cubicBezTo>
                  <a:cubicBezTo>
                    <a:pt x="1541" y="555"/>
                    <a:pt x="1637" y="550"/>
                    <a:pt x="1724" y="538"/>
                  </a:cubicBezTo>
                  <a:cubicBezTo>
                    <a:pt x="1856" y="519"/>
                    <a:pt x="1884" y="342"/>
                    <a:pt x="1766" y="283"/>
                  </a:cubicBezTo>
                  <a:cubicBezTo>
                    <a:pt x="1410" y="107"/>
                    <a:pt x="874" y="0"/>
                    <a:pt x="429" y="0"/>
                  </a:cubicBezTo>
                  <a:close/>
                </a:path>
              </a:pathLst>
            </a:custGeom>
            <a:solidFill>
              <a:srgbClr val="000000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73" name="Google Shape;4273;p47"/>
            <p:cNvSpPr/>
            <p:nvPr/>
          </p:nvSpPr>
          <p:spPr>
            <a:xfrm>
              <a:off x="4731203" y="1932124"/>
              <a:ext cx="49570" cy="40222"/>
            </a:xfrm>
            <a:custGeom>
              <a:avLst/>
              <a:gdLst/>
              <a:ahLst/>
              <a:cxnLst/>
              <a:rect l="l" t="t" r="r" b="b"/>
              <a:pathLst>
                <a:path w="1506" h="1222" extrusionOk="0">
                  <a:moveTo>
                    <a:pt x="1332" y="0"/>
                  </a:moveTo>
                  <a:cubicBezTo>
                    <a:pt x="1315" y="0"/>
                    <a:pt x="1298" y="4"/>
                    <a:pt x="1280" y="11"/>
                  </a:cubicBezTo>
                  <a:cubicBezTo>
                    <a:pt x="719" y="242"/>
                    <a:pt x="1" y="952"/>
                    <a:pt x="77" y="1141"/>
                  </a:cubicBezTo>
                  <a:cubicBezTo>
                    <a:pt x="98" y="1191"/>
                    <a:pt x="148" y="1221"/>
                    <a:pt x="199" y="1221"/>
                  </a:cubicBezTo>
                  <a:cubicBezTo>
                    <a:pt x="216" y="1221"/>
                    <a:pt x="232" y="1218"/>
                    <a:pt x="248" y="1212"/>
                  </a:cubicBezTo>
                  <a:cubicBezTo>
                    <a:pt x="687" y="1035"/>
                    <a:pt x="1206" y="593"/>
                    <a:pt x="1446" y="208"/>
                  </a:cubicBezTo>
                  <a:cubicBezTo>
                    <a:pt x="1506" y="111"/>
                    <a:pt x="1431" y="0"/>
                    <a:pt x="1332" y="0"/>
                  </a:cubicBezTo>
                  <a:close/>
                </a:path>
              </a:pathLst>
            </a:custGeom>
            <a:solidFill>
              <a:srgbClr val="000000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74" name="Google Shape;4274;p47"/>
            <p:cNvSpPr/>
            <p:nvPr/>
          </p:nvSpPr>
          <p:spPr>
            <a:xfrm>
              <a:off x="4862336" y="1910400"/>
              <a:ext cx="61650" cy="19749"/>
            </a:xfrm>
            <a:custGeom>
              <a:avLst/>
              <a:gdLst/>
              <a:ahLst/>
              <a:cxnLst/>
              <a:rect l="l" t="t" r="r" b="b"/>
              <a:pathLst>
                <a:path w="1873" h="600" extrusionOk="0">
                  <a:moveTo>
                    <a:pt x="351" y="1"/>
                  </a:moveTo>
                  <a:cubicBezTo>
                    <a:pt x="287" y="1"/>
                    <a:pt x="225" y="4"/>
                    <a:pt x="166" y="9"/>
                  </a:cubicBezTo>
                  <a:cubicBezTo>
                    <a:pt x="32" y="22"/>
                    <a:pt x="0" y="199"/>
                    <a:pt x="114" y="261"/>
                  </a:cubicBezTo>
                  <a:cubicBezTo>
                    <a:pt x="493" y="469"/>
                    <a:pt x="1082" y="600"/>
                    <a:pt x="1542" y="600"/>
                  </a:cubicBezTo>
                  <a:cubicBezTo>
                    <a:pt x="1610" y="600"/>
                    <a:pt x="1675" y="597"/>
                    <a:pt x="1736" y="591"/>
                  </a:cubicBezTo>
                  <a:cubicBezTo>
                    <a:pt x="1777" y="588"/>
                    <a:pt x="1816" y="563"/>
                    <a:pt x="1838" y="523"/>
                  </a:cubicBezTo>
                  <a:cubicBezTo>
                    <a:pt x="1873" y="461"/>
                    <a:pt x="1849" y="381"/>
                    <a:pt x="1786" y="346"/>
                  </a:cubicBezTo>
                  <a:cubicBezTo>
                    <a:pt x="1403" y="136"/>
                    <a:pt x="811" y="1"/>
                    <a:pt x="351" y="1"/>
                  </a:cubicBezTo>
                  <a:close/>
                </a:path>
              </a:pathLst>
            </a:custGeom>
            <a:solidFill>
              <a:srgbClr val="000000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75" name="Google Shape;4275;p47"/>
            <p:cNvSpPr/>
            <p:nvPr/>
          </p:nvSpPr>
          <p:spPr>
            <a:xfrm>
              <a:off x="4858452" y="1849113"/>
              <a:ext cx="50590" cy="38675"/>
            </a:xfrm>
            <a:custGeom>
              <a:avLst/>
              <a:gdLst/>
              <a:ahLst/>
              <a:cxnLst/>
              <a:rect l="l" t="t" r="r" b="b"/>
              <a:pathLst>
                <a:path w="1537" h="1175" extrusionOk="0">
                  <a:moveTo>
                    <a:pt x="1346" y="0"/>
                  </a:moveTo>
                  <a:cubicBezTo>
                    <a:pt x="1331" y="0"/>
                    <a:pt x="1316" y="3"/>
                    <a:pt x="1301" y="8"/>
                  </a:cubicBezTo>
                  <a:cubicBezTo>
                    <a:pt x="865" y="164"/>
                    <a:pt x="324" y="580"/>
                    <a:pt x="63" y="962"/>
                  </a:cubicBezTo>
                  <a:cubicBezTo>
                    <a:pt x="0" y="1058"/>
                    <a:pt x="74" y="1174"/>
                    <a:pt x="174" y="1174"/>
                  </a:cubicBezTo>
                  <a:cubicBezTo>
                    <a:pt x="189" y="1174"/>
                    <a:pt x="205" y="1172"/>
                    <a:pt x="222" y="1166"/>
                  </a:cubicBezTo>
                  <a:cubicBezTo>
                    <a:pt x="792" y="960"/>
                    <a:pt x="1537" y="276"/>
                    <a:pt x="1470" y="88"/>
                  </a:cubicBezTo>
                  <a:cubicBezTo>
                    <a:pt x="1450" y="34"/>
                    <a:pt x="1400" y="0"/>
                    <a:pt x="1346" y="0"/>
                  </a:cubicBezTo>
                  <a:close/>
                </a:path>
              </a:pathLst>
            </a:custGeom>
            <a:solidFill>
              <a:srgbClr val="000000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76" name="Google Shape;4276;p47"/>
            <p:cNvSpPr/>
            <p:nvPr/>
          </p:nvSpPr>
          <p:spPr>
            <a:xfrm>
              <a:off x="4793050" y="1954671"/>
              <a:ext cx="23830" cy="58622"/>
            </a:xfrm>
            <a:custGeom>
              <a:avLst/>
              <a:gdLst/>
              <a:ahLst/>
              <a:cxnLst/>
              <a:rect l="l" t="t" r="r" b="b"/>
              <a:pathLst>
                <a:path w="724" h="1781" extrusionOk="0">
                  <a:moveTo>
                    <a:pt x="582" y="1"/>
                  </a:moveTo>
                  <a:cubicBezTo>
                    <a:pt x="540" y="1"/>
                    <a:pt x="498" y="20"/>
                    <a:pt x="470" y="62"/>
                  </a:cubicBezTo>
                  <a:cubicBezTo>
                    <a:pt x="203" y="470"/>
                    <a:pt x="1" y="1164"/>
                    <a:pt x="7" y="1650"/>
                  </a:cubicBezTo>
                  <a:cubicBezTo>
                    <a:pt x="7" y="1692"/>
                    <a:pt x="29" y="1733"/>
                    <a:pt x="66" y="1759"/>
                  </a:cubicBezTo>
                  <a:cubicBezTo>
                    <a:pt x="88" y="1773"/>
                    <a:pt x="112" y="1780"/>
                    <a:pt x="137" y="1780"/>
                  </a:cubicBezTo>
                  <a:cubicBezTo>
                    <a:pt x="180" y="1780"/>
                    <a:pt x="222" y="1760"/>
                    <a:pt x="247" y="1722"/>
                  </a:cubicBezTo>
                  <a:cubicBezTo>
                    <a:pt x="516" y="1314"/>
                    <a:pt x="723" y="622"/>
                    <a:pt x="718" y="134"/>
                  </a:cubicBezTo>
                  <a:cubicBezTo>
                    <a:pt x="716" y="51"/>
                    <a:pt x="649" y="1"/>
                    <a:pt x="582" y="1"/>
                  </a:cubicBezTo>
                  <a:close/>
                </a:path>
              </a:pathLst>
            </a:custGeom>
            <a:solidFill>
              <a:srgbClr val="000000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77" name="Google Shape;4277;p47"/>
            <p:cNvSpPr/>
            <p:nvPr/>
          </p:nvSpPr>
          <p:spPr>
            <a:xfrm>
              <a:off x="4839427" y="1953486"/>
              <a:ext cx="36239" cy="49438"/>
            </a:xfrm>
            <a:custGeom>
              <a:avLst/>
              <a:gdLst/>
              <a:ahLst/>
              <a:cxnLst/>
              <a:rect l="l" t="t" r="r" b="b"/>
              <a:pathLst>
                <a:path w="1101" h="1502" extrusionOk="0">
                  <a:moveTo>
                    <a:pt x="122" y="0"/>
                  </a:moveTo>
                  <a:cubicBezTo>
                    <a:pt x="26" y="0"/>
                    <a:pt x="1" y="108"/>
                    <a:pt x="16" y="167"/>
                  </a:cubicBezTo>
                  <a:cubicBezTo>
                    <a:pt x="168" y="730"/>
                    <a:pt x="752" y="1502"/>
                    <a:pt x="969" y="1502"/>
                  </a:cubicBezTo>
                  <a:cubicBezTo>
                    <a:pt x="976" y="1502"/>
                    <a:pt x="983" y="1501"/>
                    <a:pt x="989" y="1499"/>
                  </a:cubicBezTo>
                  <a:cubicBezTo>
                    <a:pt x="1059" y="1480"/>
                    <a:pt x="1101" y="1409"/>
                    <a:pt x="1081" y="1339"/>
                  </a:cubicBezTo>
                  <a:cubicBezTo>
                    <a:pt x="1009" y="1074"/>
                    <a:pt x="885" y="845"/>
                    <a:pt x="746" y="624"/>
                  </a:cubicBezTo>
                  <a:cubicBezTo>
                    <a:pt x="423" y="135"/>
                    <a:pt x="228" y="0"/>
                    <a:pt x="122" y="0"/>
                  </a:cubicBezTo>
                  <a:close/>
                </a:path>
              </a:pathLst>
            </a:custGeom>
            <a:solidFill>
              <a:srgbClr val="000000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78" name="Google Shape;4278;p47"/>
            <p:cNvSpPr/>
            <p:nvPr/>
          </p:nvSpPr>
          <p:spPr>
            <a:xfrm>
              <a:off x="4854239" y="2026195"/>
              <a:ext cx="125143" cy="80477"/>
            </a:xfrm>
            <a:custGeom>
              <a:avLst/>
              <a:gdLst/>
              <a:ahLst/>
              <a:cxnLst/>
              <a:rect l="l" t="t" r="r" b="b"/>
              <a:pathLst>
                <a:path w="3802" h="2445" extrusionOk="0">
                  <a:moveTo>
                    <a:pt x="2737" y="0"/>
                  </a:moveTo>
                  <a:cubicBezTo>
                    <a:pt x="2440" y="0"/>
                    <a:pt x="2130" y="91"/>
                    <a:pt x="1870" y="187"/>
                  </a:cubicBezTo>
                  <a:cubicBezTo>
                    <a:pt x="561" y="669"/>
                    <a:pt x="19" y="2121"/>
                    <a:pt x="1" y="2201"/>
                  </a:cubicBezTo>
                  <a:lnTo>
                    <a:pt x="1" y="2205"/>
                  </a:lnTo>
                  <a:cubicBezTo>
                    <a:pt x="491" y="2336"/>
                    <a:pt x="1024" y="2445"/>
                    <a:pt x="1549" y="2445"/>
                  </a:cubicBezTo>
                  <a:cubicBezTo>
                    <a:pt x="1876" y="2445"/>
                    <a:pt x="2201" y="2402"/>
                    <a:pt x="2509" y="2297"/>
                  </a:cubicBezTo>
                  <a:cubicBezTo>
                    <a:pt x="3313" y="2025"/>
                    <a:pt x="3802" y="1259"/>
                    <a:pt x="3668" y="667"/>
                  </a:cubicBezTo>
                  <a:cubicBezTo>
                    <a:pt x="3626" y="483"/>
                    <a:pt x="3525" y="317"/>
                    <a:pt x="3355" y="188"/>
                  </a:cubicBezTo>
                  <a:cubicBezTo>
                    <a:pt x="3174" y="51"/>
                    <a:pt x="2959" y="0"/>
                    <a:pt x="273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79" name="Google Shape;4279;p47"/>
            <p:cNvSpPr/>
            <p:nvPr/>
          </p:nvSpPr>
          <p:spPr>
            <a:xfrm>
              <a:off x="4692363" y="2066450"/>
              <a:ext cx="136433" cy="114083"/>
            </a:xfrm>
            <a:custGeom>
              <a:avLst/>
              <a:gdLst/>
              <a:ahLst/>
              <a:cxnLst/>
              <a:rect l="l" t="t" r="r" b="b"/>
              <a:pathLst>
                <a:path w="4145" h="3466" extrusionOk="0">
                  <a:moveTo>
                    <a:pt x="1261" y="0"/>
                  </a:moveTo>
                  <a:cubicBezTo>
                    <a:pt x="1123" y="0"/>
                    <a:pt x="985" y="24"/>
                    <a:pt x="851" y="79"/>
                  </a:cubicBezTo>
                  <a:cubicBezTo>
                    <a:pt x="613" y="177"/>
                    <a:pt x="443" y="340"/>
                    <a:pt x="339" y="541"/>
                  </a:cubicBezTo>
                  <a:cubicBezTo>
                    <a:pt x="0" y="1188"/>
                    <a:pt x="335" y="2231"/>
                    <a:pt x="1186" y="2797"/>
                  </a:cubicBezTo>
                  <a:cubicBezTo>
                    <a:pt x="2032" y="3362"/>
                    <a:pt x="3133" y="3466"/>
                    <a:pt x="4122" y="3466"/>
                  </a:cubicBezTo>
                  <a:cubicBezTo>
                    <a:pt x="4127" y="3466"/>
                    <a:pt x="4133" y="3466"/>
                    <a:pt x="4138" y="3466"/>
                  </a:cubicBezTo>
                  <a:cubicBezTo>
                    <a:pt x="4138" y="3466"/>
                    <a:pt x="4138" y="3465"/>
                    <a:pt x="4139" y="3461"/>
                  </a:cubicBezTo>
                  <a:cubicBezTo>
                    <a:pt x="4144" y="3363"/>
                    <a:pt x="3959" y="1504"/>
                    <a:pt x="2582" y="537"/>
                  </a:cubicBezTo>
                  <a:cubicBezTo>
                    <a:pt x="2214" y="277"/>
                    <a:pt x="1734" y="0"/>
                    <a:pt x="126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80" name="Google Shape;4280;p47"/>
            <p:cNvSpPr/>
            <p:nvPr/>
          </p:nvSpPr>
          <p:spPr>
            <a:xfrm>
              <a:off x="4854239" y="2048116"/>
              <a:ext cx="125143" cy="58556"/>
            </a:xfrm>
            <a:custGeom>
              <a:avLst/>
              <a:gdLst/>
              <a:ahLst/>
              <a:cxnLst/>
              <a:rect l="l" t="t" r="r" b="b"/>
              <a:pathLst>
                <a:path w="3802" h="1779" extrusionOk="0">
                  <a:moveTo>
                    <a:pt x="3668" y="1"/>
                  </a:moveTo>
                  <a:lnTo>
                    <a:pt x="3668" y="1"/>
                  </a:lnTo>
                  <a:cubicBezTo>
                    <a:pt x="2387" y="113"/>
                    <a:pt x="770" y="1046"/>
                    <a:pt x="1" y="1535"/>
                  </a:cubicBezTo>
                  <a:lnTo>
                    <a:pt x="1" y="1539"/>
                  </a:lnTo>
                  <a:cubicBezTo>
                    <a:pt x="491" y="1670"/>
                    <a:pt x="1024" y="1779"/>
                    <a:pt x="1549" y="1779"/>
                  </a:cubicBezTo>
                  <a:cubicBezTo>
                    <a:pt x="1876" y="1779"/>
                    <a:pt x="2201" y="1736"/>
                    <a:pt x="2509" y="1631"/>
                  </a:cubicBezTo>
                  <a:cubicBezTo>
                    <a:pt x="3313" y="1359"/>
                    <a:pt x="3802" y="593"/>
                    <a:pt x="366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81" name="Google Shape;4281;p47"/>
            <p:cNvSpPr/>
            <p:nvPr/>
          </p:nvSpPr>
          <p:spPr>
            <a:xfrm>
              <a:off x="4692363" y="2084257"/>
              <a:ext cx="136235" cy="96276"/>
            </a:xfrm>
            <a:custGeom>
              <a:avLst/>
              <a:gdLst/>
              <a:ahLst/>
              <a:cxnLst/>
              <a:rect l="l" t="t" r="r" b="b"/>
              <a:pathLst>
                <a:path w="4139" h="2925" extrusionOk="0">
                  <a:moveTo>
                    <a:pt x="339" y="1"/>
                  </a:moveTo>
                  <a:cubicBezTo>
                    <a:pt x="0" y="647"/>
                    <a:pt x="335" y="1690"/>
                    <a:pt x="1186" y="2256"/>
                  </a:cubicBezTo>
                  <a:cubicBezTo>
                    <a:pt x="2032" y="2821"/>
                    <a:pt x="3133" y="2925"/>
                    <a:pt x="4122" y="2925"/>
                  </a:cubicBezTo>
                  <a:cubicBezTo>
                    <a:pt x="4127" y="2925"/>
                    <a:pt x="4133" y="2925"/>
                    <a:pt x="4138" y="2925"/>
                  </a:cubicBezTo>
                  <a:cubicBezTo>
                    <a:pt x="4138" y="2925"/>
                    <a:pt x="4138" y="2924"/>
                    <a:pt x="4139" y="2920"/>
                  </a:cubicBezTo>
                  <a:cubicBezTo>
                    <a:pt x="3394" y="2113"/>
                    <a:pt x="1798" y="525"/>
                    <a:pt x="33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82" name="Google Shape;4282;p47"/>
            <p:cNvSpPr/>
            <p:nvPr/>
          </p:nvSpPr>
          <p:spPr>
            <a:xfrm>
              <a:off x="4478284" y="1824986"/>
              <a:ext cx="209274" cy="248772"/>
            </a:xfrm>
            <a:custGeom>
              <a:avLst/>
              <a:gdLst/>
              <a:ahLst/>
              <a:cxnLst/>
              <a:rect l="l" t="t" r="r" b="b"/>
              <a:pathLst>
                <a:path w="6358" h="7558" extrusionOk="0">
                  <a:moveTo>
                    <a:pt x="2506" y="1"/>
                  </a:moveTo>
                  <a:cubicBezTo>
                    <a:pt x="1581" y="1"/>
                    <a:pt x="963" y="966"/>
                    <a:pt x="316" y="1248"/>
                  </a:cubicBezTo>
                  <a:cubicBezTo>
                    <a:pt x="96" y="1334"/>
                    <a:pt x="0" y="1541"/>
                    <a:pt x="181" y="1631"/>
                  </a:cubicBezTo>
                  <a:cubicBezTo>
                    <a:pt x="226" y="1651"/>
                    <a:pt x="276" y="1661"/>
                    <a:pt x="330" y="1661"/>
                  </a:cubicBezTo>
                  <a:cubicBezTo>
                    <a:pt x="844" y="1661"/>
                    <a:pt x="1744" y="800"/>
                    <a:pt x="2290" y="725"/>
                  </a:cubicBezTo>
                  <a:cubicBezTo>
                    <a:pt x="2328" y="717"/>
                    <a:pt x="2368" y="714"/>
                    <a:pt x="2407" y="714"/>
                  </a:cubicBezTo>
                  <a:cubicBezTo>
                    <a:pt x="2607" y="714"/>
                    <a:pt x="2807" y="808"/>
                    <a:pt x="2887" y="928"/>
                  </a:cubicBezTo>
                  <a:cubicBezTo>
                    <a:pt x="2981" y="1060"/>
                    <a:pt x="2969" y="1238"/>
                    <a:pt x="2838" y="1452"/>
                  </a:cubicBezTo>
                  <a:cubicBezTo>
                    <a:pt x="2531" y="1928"/>
                    <a:pt x="1575" y="2289"/>
                    <a:pt x="1367" y="3154"/>
                  </a:cubicBezTo>
                  <a:cubicBezTo>
                    <a:pt x="1190" y="3765"/>
                    <a:pt x="1722" y="4636"/>
                    <a:pt x="2502" y="4636"/>
                  </a:cubicBezTo>
                  <a:cubicBezTo>
                    <a:pt x="2623" y="4636"/>
                    <a:pt x="2749" y="4615"/>
                    <a:pt x="2880" y="4569"/>
                  </a:cubicBezTo>
                  <a:cubicBezTo>
                    <a:pt x="3050" y="4510"/>
                    <a:pt x="3754" y="3945"/>
                    <a:pt x="4088" y="3945"/>
                  </a:cubicBezTo>
                  <a:cubicBezTo>
                    <a:pt x="4165" y="3945"/>
                    <a:pt x="4223" y="3974"/>
                    <a:pt x="4250" y="4047"/>
                  </a:cubicBezTo>
                  <a:cubicBezTo>
                    <a:pt x="4359" y="4338"/>
                    <a:pt x="3675" y="4734"/>
                    <a:pt x="3481" y="4869"/>
                  </a:cubicBezTo>
                  <a:cubicBezTo>
                    <a:pt x="3004" y="5197"/>
                    <a:pt x="2593" y="5582"/>
                    <a:pt x="2567" y="6196"/>
                  </a:cubicBezTo>
                  <a:cubicBezTo>
                    <a:pt x="2533" y="7052"/>
                    <a:pt x="3238" y="7558"/>
                    <a:pt x="4131" y="7558"/>
                  </a:cubicBezTo>
                  <a:cubicBezTo>
                    <a:pt x="4765" y="7558"/>
                    <a:pt x="5494" y="7303"/>
                    <a:pt x="6121" y="6738"/>
                  </a:cubicBezTo>
                  <a:cubicBezTo>
                    <a:pt x="6357" y="6511"/>
                    <a:pt x="6334" y="6294"/>
                    <a:pt x="6142" y="6294"/>
                  </a:cubicBezTo>
                  <a:cubicBezTo>
                    <a:pt x="6069" y="6294"/>
                    <a:pt x="5971" y="6326"/>
                    <a:pt x="5854" y="6401"/>
                  </a:cubicBezTo>
                  <a:cubicBezTo>
                    <a:pt x="5322" y="6759"/>
                    <a:pt x="4798" y="6899"/>
                    <a:pt x="4372" y="6899"/>
                  </a:cubicBezTo>
                  <a:cubicBezTo>
                    <a:pt x="3463" y="6899"/>
                    <a:pt x="2993" y="6264"/>
                    <a:pt x="3812" y="5751"/>
                  </a:cubicBezTo>
                  <a:cubicBezTo>
                    <a:pt x="4118" y="5561"/>
                    <a:pt x="4474" y="5407"/>
                    <a:pt x="4779" y="5109"/>
                  </a:cubicBezTo>
                  <a:cubicBezTo>
                    <a:pt x="5482" y="4441"/>
                    <a:pt x="5319" y="3223"/>
                    <a:pt x="4434" y="2955"/>
                  </a:cubicBezTo>
                  <a:cubicBezTo>
                    <a:pt x="4313" y="2916"/>
                    <a:pt x="4197" y="2899"/>
                    <a:pt x="4085" y="2899"/>
                  </a:cubicBezTo>
                  <a:cubicBezTo>
                    <a:pt x="3408" y="2899"/>
                    <a:pt x="2889" y="3520"/>
                    <a:pt x="2484" y="3621"/>
                  </a:cubicBezTo>
                  <a:cubicBezTo>
                    <a:pt x="2482" y="3620"/>
                    <a:pt x="2481" y="3620"/>
                    <a:pt x="2478" y="3620"/>
                  </a:cubicBezTo>
                  <a:cubicBezTo>
                    <a:pt x="2477" y="3621"/>
                    <a:pt x="2476" y="3621"/>
                    <a:pt x="2475" y="3621"/>
                  </a:cubicBezTo>
                  <a:cubicBezTo>
                    <a:pt x="2455" y="3621"/>
                    <a:pt x="2397" y="3551"/>
                    <a:pt x="2389" y="3541"/>
                  </a:cubicBezTo>
                  <a:cubicBezTo>
                    <a:pt x="2340" y="3440"/>
                    <a:pt x="2258" y="3375"/>
                    <a:pt x="2471" y="3106"/>
                  </a:cubicBezTo>
                  <a:cubicBezTo>
                    <a:pt x="2827" y="2658"/>
                    <a:pt x="3295" y="2459"/>
                    <a:pt x="3601" y="1879"/>
                  </a:cubicBezTo>
                  <a:cubicBezTo>
                    <a:pt x="4042" y="1023"/>
                    <a:pt x="3631" y="236"/>
                    <a:pt x="2836" y="41"/>
                  </a:cubicBezTo>
                  <a:cubicBezTo>
                    <a:pt x="2721" y="13"/>
                    <a:pt x="2611" y="1"/>
                    <a:pt x="250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83" name="Google Shape;4283;p47"/>
            <p:cNvSpPr/>
            <p:nvPr/>
          </p:nvSpPr>
          <p:spPr>
            <a:xfrm>
              <a:off x="4883928" y="2151337"/>
              <a:ext cx="38609" cy="34758"/>
            </a:xfrm>
            <a:custGeom>
              <a:avLst/>
              <a:gdLst/>
              <a:ahLst/>
              <a:cxnLst/>
              <a:rect l="l" t="t" r="r" b="b"/>
              <a:pathLst>
                <a:path w="1173" h="1056" extrusionOk="0">
                  <a:moveTo>
                    <a:pt x="587" y="0"/>
                  </a:moveTo>
                  <a:cubicBezTo>
                    <a:pt x="541" y="0"/>
                    <a:pt x="493" y="7"/>
                    <a:pt x="447" y="20"/>
                  </a:cubicBezTo>
                  <a:cubicBezTo>
                    <a:pt x="166" y="98"/>
                    <a:pt x="1" y="388"/>
                    <a:pt x="77" y="669"/>
                  </a:cubicBezTo>
                  <a:cubicBezTo>
                    <a:pt x="142" y="902"/>
                    <a:pt x="355" y="1056"/>
                    <a:pt x="586" y="1056"/>
                  </a:cubicBezTo>
                  <a:cubicBezTo>
                    <a:pt x="632" y="1056"/>
                    <a:pt x="680" y="1050"/>
                    <a:pt x="726" y="1037"/>
                  </a:cubicBezTo>
                  <a:cubicBezTo>
                    <a:pt x="1007" y="960"/>
                    <a:pt x="1172" y="669"/>
                    <a:pt x="1096" y="388"/>
                  </a:cubicBezTo>
                  <a:cubicBezTo>
                    <a:pt x="1031" y="154"/>
                    <a:pt x="818" y="0"/>
                    <a:pt x="58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84" name="Google Shape;4284;p47"/>
            <p:cNvSpPr/>
            <p:nvPr/>
          </p:nvSpPr>
          <p:spPr>
            <a:xfrm>
              <a:off x="4978394" y="2093210"/>
              <a:ext cx="38609" cy="34758"/>
            </a:xfrm>
            <a:custGeom>
              <a:avLst/>
              <a:gdLst/>
              <a:ahLst/>
              <a:cxnLst/>
              <a:rect l="l" t="t" r="r" b="b"/>
              <a:pathLst>
                <a:path w="1173" h="1056" extrusionOk="0">
                  <a:moveTo>
                    <a:pt x="587" y="0"/>
                  </a:moveTo>
                  <a:cubicBezTo>
                    <a:pt x="540" y="0"/>
                    <a:pt x="493" y="6"/>
                    <a:pt x="446" y="19"/>
                  </a:cubicBezTo>
                  <a:cubicBezTo>
                    <a:pt x="166" y="96"/>
                    <a:pt x="0" y="388"/>
                    <a:pt x="78" y="668"/>
                  </a:cubicBezTo>
                  <a:cubicBezTo>
                    <a:pt x="143" y="902"/>
                    <a:pt x="355" y="1056"/>
                    <a:pt x="586" y="1056"/>
                  </a:cubicBezTo>
                  <a:cubicBezTo>
                    <a:pt x="633" y="1056"/>
                    <a:pt x="680" y="1050"/>
                    <a:pt x="727" y="1037"/>
                  </a:cubicBezTo>
                  <a:cubicBezTo>
                    <a:pt x="1008" y="960"/>
                    <a:pt x="1173" y="668"/>
                    <a:pt x="1095" y="388"/>
                  </a:cubicBezTo>
                  <a:cubicBezTo>
                    <a:pt x="1031" y="154"/>
                    <a:pt x="818" y="0"/>
                    <a:pt x="58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85" name="Google Shape;4285;p47"/>
            <p:cNvSpPr/>
            <p:nvPr/>
          </p:nvSpPr>
          <p:spPr>
            <a:xfrm>
              <a:off x="4946960" y="2158513"/>
              <a:ext cx="44139" cy="39761"/>
            </a:xfrm>
            <a:custGeom>
              <a:avLst/>
              <a:gdLst/>
              <a:ahLst/>
              <a:cxnLst/>
              <a:rect l="l" t="t" r="r" b="b"/>
              <a:pathLst>
                <a:path w="1341" h="1208" extrusionOk="0">
                  <a:moveTo>
                    <a:pt x="669" y="0"/>
                  </a:moveTo>
                  <a:cubicBezTo>
                    <a:pt x="617" y="0"/>
                    <a:pt x="563" y="7"/>
                    <a:pt x="510" y="22"/>
                  </a:cubicBezTo>
                  <a:cubicBezTo>
                    <a:pt x="190" y="110"/>
                    <a:pt x="1" y="444"/>
                    <a:pt x="89" y="764"/>
                  </a:cubicBezTo>
                  <a:cubicBezTo>
                    <a:pt x="163" y="1032"/>
                    <a:pt x="406" y="1207"/>
                    <a:pt x="671" y="1207"/>
                  </a:cubicBezTo>
                  <a:cubicBezTo>
                    <a:pt x="723" y="1207"/>
                    <a:pt x="777" y="1200"/>
                    <a:pt x="831" y="1186"/>
                  </a:cubicBezTo>
                  <a:cubicBezTo>
                    <a:pt x="1153" y="1096"/>
                    <a:pt x="1340" y="764"/>
                    <a:pt x="1252" y="444"/>
                  </a:cubicBezTo>
                  <a:cubicBezTo>
                    <a:pt x="1179" y="176"/>
                    <a:pt x="934" y="0"/>
                    <a:pt x="66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86" name="Google Shape;4286;p47"/>
            <p:cNvSpPr/>
            <p:nvPr/>
          </p:nvSpPr>
          <p:spPr>
            <a:xfrm>
              <a:off x="4386880" y="1514533"/>
              <a:ext cx="743550" cy="867442"/>
            </a:xfrm>
            <a:custGeom>
              <a:avLst/>
              <a:gdLst/>
              <a:ahLst/>
              <a:cxnLst/>
              <a:rect l="l" t="t" r="r" b="b"/>
              <a:pathLst>
                <a:path w="22590" h="26354" extrusionOk="0">
                  <a:moveTo>
                    <a:pt x="16018" y="260"/>
                  </a:moveTo>
                  <a:cubicBezTo>
                    <a:pt x="16314" y="260"/>
                    <a:pt x="16586" y="456"/>
                    <a:pt x="16668" y="755"/>
                  </a:cubicBezTo>
                  <a:lnTo>
                    <a:pt x="22282" y="21081"/>
                  </a:lnTo>
                  <a:cubicBezTo>
                    <a:pt x="22324" y="21229"/>
                    <a:pt x="22313" y="21384"/>
                    <a:pt x="22252" y="21523"/>
                  </a:cubicBezTo>
                  <a:cubicBezTo>
                    <a:pt x="22219" y="21597"/>
                    <a:pt x="22180" y="21660"/>
                    <a:pt x="22130" y="21714"/>
                  </a:cubicBezTo>
                  <a:cubicBezTo>
                    <a:pt x="22047" y="21808"/>
                    <a:pt x="21936" y="21877"/>
                    <a:pt x="21811" y="21911"/>
                  </a:cubicBezTo>
                  <a:lnTo>
                    <a:pt x="6754" y="26070"/>
                  </a:lnTo>
                  <a:cubicBezTo>
                    <a:pt x="6695" y="26087"/>
                    <a:pt x="6634" y="26095"/>
                    <a:pt x="6574" y="26095"/>
                  </a:cubicBezTo>
                  <a:cubicBezTo>
                    <a:pt x="6459" y="26095"/>
                    <a:pt x="6345" y="26065"/>
                    <a:pt x="6243" y="26007"/>
                  </a:cubicBezTo>
                  <a:cubicBezTo>
                    <a:pt x="6086" y="25917"/>
                    <a:pt x="5974" y="25772"/>
                    <a:pt x="5925" y="25598"/>
                  </a:cubicBezTo>
                  <a:lnTo>
                    <a:pt x="312" y="5274"/>
                  </a:lnTo>
                  <a:cubicBezTo>
                    <a:pt x="268" y="5115"/>
                    <a:pt x="284" y="4947"/>
                    <a:pt x="356" y="4801"/>
                  </a:cubicBezTo>
                  <a:cubicBezTo>
                    <a:pt x="377" y="4754"/>
                    <a:pt x="405" y="4711"/>
                    <a:pt x="439" y="4669"/>
                  </a:cubicBezTo>
                  <a:cubicBezTo>
                    <a:pt x="526" y="4561"/>
                    <a:pt x="643" y="4483"/>
                    <a:pt x="780" y="4444"/>
                  </a:cubicBezTo>
                  <a:lnTo>
                    <a:pt x="15839" y="285"/>
                  </a:lnTo>
                  <a:cubicBezTo>
                    <a:pt x="15897" y="269"/>
                    <a:pt x="15958" y="260"/>
                    <a:pt x="16018" y="260"/>
                  </a:cubicBezTo>
                  <a:close/>
                  <a:moveTo>
                    <a:pt x="16020" y="0"/>
                  </a:moveTo>
                  <a:cubicBezTo>
                    <a:pt x="15937" y="0"/>
                    <a:pt x="15853" y="11"/>
                    <a:pt x="15769" y="35"/>
                  </a:cubicBezTo>
                  <a:lnTo>
                    <a:pt x="712" y="4192"/>
                  </a:lnTo>
                  <a:cubicBezTo>
                    <a:pt x="521" y="4245"/>
                    <a:pt x="356" y="4354"/>
                    <a:pt x="234" y="4506"/>
                  </a:cubicBezTo>
                  <a:cubicBezTo>
                    <a:pt x="190" y="4562"/>
                    <a:pt x="151" y="4625"/>
                    <a:pt x="122" y="4686"/>
                  </a:cubicBezTo>
                  <a:cubicBezTo>
                    <a:pt x="22" y="4889"/>
                    <a:pt x="0" y="5122"/>
                    <a:pt x="61" y="5343"/>
                  </a:cubicBezTo>
                  <a:lnTo>
                    <a:pt x="5674" y="25667"/>
                  </a:lnTo>
                  <a:cubicBezTo>
                    <a:pt x="5790" y="26081"/>
                    <a:pt x="6166" y="26353"/>
                    <a:pt x="6575" y="26353"/>
                  </a:cubicBezTo>
                  <a:cubicBezTo>
                    <a:pt x="6658" y="26353"/>
                    <a:pt x="6742" y="26343"/>
                    <a:pt x="6824" y="26319"/>
                  </a:cubicBezTo>
                  <a:lnTo>
                    <a:pt x="21882" y="22160"/>
                  </a:lnTo>
                  <a:cubicBezTo>
                    <a:pt x="22053" y="22114"/>
                    <a:pt x="22208" y="22020"/>
                    <a:pt x="22326" y="21888"/>
                  </a:cubicBezTo>
                  <a:cubicBezTo>
                    <a:pt x="22393" y="21814"/>
                    <a:pt x="22448" y="21725"/>
                    <a:pt x="22494" y="21626"/>
                  </a:cubicBezTo>
                  <a:cubicBezTo>
                    <a:pt x="22575" y="21433"/>
                    <a:pt x="22590" y="21215"/>
                    <a:pt x="22533" y="21011"/>
                  </a:cubicBezTo>
                  <a:lnTo>
                    <a:pt x="16920" y="686"/>
                  </a:lnTo>
                  <a:cubicBezTo>
                    <a:pt x="16806" y="274"/>
                    <a:pt x="16430" y="0"/>
                    <a:pt x="1602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87" name="Google Shape;4287;p47"/>
            <p:cNvSpPr/>
            <p:nvPr/>
          </p:nvSpPr>
          <p:spPr>
            <a:xfrm>
              <a:off x="4688347" y="1787759"/>
              <a:ext cx="295873" cy="459197"/>
            </a:xfrm>
            <a:custGeom>
              <a:avLst/>
              <a:gdLst/>
              <a:ahLst/>
              <a:cxnLst/>
              <a:rect l="l" t="t" r="r" b="b"/>
              <a:pathLst>
                <a:path w="8989" h="13951" extrusionOk="0">
                  <a:moveTo>
                    <a:pt x="4383" y="265"/>
                  </a:moveTo>
                  <a:cubicBezTo>
                    <a:pt x="4457" y="265"/>
                    <a:pt x="4528" y="280"/>
                    <a:pt x="4595" y="311"/>
                  </a:cubicBezTo>
                  <a:cubicBezTo>
                    <a:pt x="4880" y="447"/>
                    <a:pt x="5052" y="858"/>
                    <a:pt x="5052" y="1410"/>
                  </a:cubicBezTo>
                  <a:cubicBezTo>
                    <a:pt x="5052" y="1465"/>
                    <a:pt x="5052" y="1548"/>
                    <a:pt x="5125" y="1593"/>
                  </a:cubicBezTo>
                  <a:cubicBezTo>
                    <a:pt x="5150" y="1609"/>
                    <a:pt x="5176" y="1616"/>
                    <a:pt x="5200" y="1616"/>
                  </a:cubicBezTo>
                  <a:cubicBezTo>
                    <a:pt x="5246" y="1616"/>
                    <a:pt x="5291" y="1594"/>
                    <a:pt x="5337" y="1572"/>
                  </a:cubicBezTo>
                  <a:cubicBezTo>
                    <a:pt x="5385" y="1549"/>
                    <a:pt x="5460" y="1514"/>
                    <a:pt x="5569" y="1474"/>
                  </a:cubicBezTo>
                  <a:cubicBezTo>
                    <a:pt x="5734" y="1416"/>
                    <a:pt x="5901" y="1387"/>
                    <a:pt x="6058" y="1387"/>
                  </a:cubicBezTo>
                  <a:cubicBezTo>
                    <a:pt x="6339" y="1387"/>
                    <a:pt x="6592" y="1477"/>
                    <a:pt x="6761" y="1650"/>
                  </a:cubicBezTo>
                  <a:cubicBezTo>
                    <a:pt x="6969" y="1861"/>
                    <a:pt x="7016" y="2159"/>
                    <a:pt x="6895" y="2485"/>
                  </a:cubicBezTo>
                  <a:cubicBezTo>
                    <a:pt x="6825" y="2673"/>
                    <a:pt x="6723" y="2835"/>
                    <a:pt x="6588" y="2966"/>
                  </a:cubicBezTo>
                  <a:cubicBezTo>
                    <a:pt x="6545" y="3008"/>
                    <a:pt x="6481" y="3072"/>
                    <a:pt x="6497" y="3159"/>
                  </a:cubicBezTo>
                  <a:cubicBezTo>
                    <a:pt x="6512" y="3241"/>
                    <a:pt x="6580" y="3272"/>
                    <a:pt x="6619" y="3290"/>
                  </a:cubicBezTo>
                  <a:lnTo>
                    <a:pt x="6648" y="3303"/>
                  </a:lnTo>
                  <a:cubicBezTo>
                    <a:pt x="7226" y="3594"/>
                    <a:pt x="7410" y="3990"/>
                    <a:pt x="7390" y="4264"/>
                  </a:cubicBezTo>
                  <a:cubicBezTo>
                    <a:pt x="7372" y="4508"/>
                    <a:pt x="7198" y="4703"/>
                    <a:pt x="6915" y="4795"/>
                  </a:cubicBezTo>
                  <a:cubicBezTo>
                    <a:pt x="6724" y="4858"/>
                    <a:pt x="6558" y="4874"/>
                    <a:pt x="6426" y="4874"/>
                  </a:cubicBezTo>
                  <a:cubicBezTo>
                    <a:pt x="6331" y="4874"/>
                    <a:pt x="6254" y="4866"/>
                    <a:pt x="6197" y="4860"/>
                  </a:cubicBezTo>
                  <a:cubicBezTo>
                    <a:pt x="6164" y="4856"/>
                    <a:pt x="6132" y="4852"/>
                    <a:pt x="6102" y="4852"/>
                  </a:cubicBezTo>
                  <a:cubicBezTo>
                    <a:pt x="6046" y="4852"/>
                    <a:pt x="5999" y="4865"/>
                    <a:pt x="5963" y="4914"/>
                  </a:cubicBezTo>
                  <a:cubicBezTo>
                    <a:pt x="5953" y="4929"/>
                    <a:pt x="5936" y="4959"/>
                    <a:pt x="5936" y="4997"/>
                  </a:cubicBezTo>
                  <a:cubicBezTo>
                    <a:pt x="5936" y="5018"/>
                    <a:pt x="5942" y="5042"/>
                    <a:pt x="5953" y="5067"/>
                  </a:cubicBezTo>
                  <a:cubicBezTo>
                    <a:pt x="6079" y="5329"/>
                    <a:pt x="6218" y="5685"/>
                    <a:pt x="6242" y="5902"/>
                  </a:cubicBezTo>
                  <a:cubicBezTo>
                    <a:pt x="6279" y="6268"/>
                    <a:pt x="6185" y="6567"/>
                    <a:pt x="5979" y="6726"/>
                  </a:cubicBezTo>
                  <a:cubicBezTo>
                    <a:pt x="5875" y="6805"/>
                    <a:pt x="5749" y="6845"/>
                    <a:pt x="5609" y="6845"/>
                  </a:cubicBezTo>
                  <a:cubicBezTo>
                    <a:pt x="5505" y="6845"/>
                    <a:pt x="5393" y="6823"/>
                    <a:pt x="5278" y="6779"/>
                  </a:cubicBezTo>
                  <a:cubicBezTo>
                    <a:pt x="4997" y="6671"/>
                    <a:pt x="4814" y="6498"/>
                    <a:pt x="4678" y="6355"/>
                  </a:cubicBezTo>
                  <a:cubicBezTo>
                    <a:pt x="4656" y="6332"/>
                    <a:pt x="4635" y="6311"/>
                    <a:pt x="4617" y="6291"/>
                  </a:cubicBezTo>
                  <a:lnTo>
                    <a:pt x="4561" y="6230"/>
                  </a:lnTo>
                  <a:cubicBezTo>
                    <a:pt x="4521" y="6185"/>
                    <a:pt x="4477" y="6173"/>
                    <a:pt x="4444" y="6173"/>
                  </a:cubicBezTo>
                  <a:cubicBezTo>
                    <a:pt x="4431" y="6173"/>
                    <a:pt x="4420" y="6174"/>
                    <a:pt x="4412" y="6177"/>
                  </a:cubicBezTo>
                  <a:cubicBezTo>
                    <a:pt x="4394" y="6182"/>
                    <a:pt x="4378" y="6187"/>
                    <a:pt x="4366" y="6197"/>
                  </a:cubicBezTo>
                  <a:cubicBezTo>
                    <a:pt x="4314" y="6230"/>
                    <a:pt x="4295" y="6290"/>
                    <a:pt x="4276" y="6349"/>
                  </a:cubicBezTo>
                  <a:lnTo>
                    <a:pt x="4261" y="6394"/>
                  </a:lnTo>
                  <a:cubicBezTo>
                    <a:pt x="4148" y="6729"/>
                    <a:pt x="3869" y="7115"/>
                    <a:pt x="3510" y="7224"/>
                  </a:cubicBezTo>
                  <a:cubicBezTo>
                    <a:pt x="3442" y="7244"/>
                    <a:pt x="3375" y="7253"/>
                    <a:pt x="3309" y="7253"/>
                  </a:cubicBezTo>
                  <a:cubicBezTo>
                    <a:pt x="3166" y="7253"/>
                    <a:pt x="3032" y="7206"/>
                    <a:pt x="2917" y="7113"/>
                  </a:cubicBezTo>
                  <a:cubicBezTo>
                    <a:pt x="2690" y="6929"/>
                    <a:pt x="2573" y="6599"/>
                    <a:pt x="2605" y="6229"/>
                  </a:cubicBezTo>
                  <a:cubicBezTo>
                    <a:pt x="2617" y="6077"/>
                    <a:pt x="2633" y="6008"/>
                    <a:pt x="2640" y="5974"/>
                  </a:cubicBezTo>
                  <a:cubicBezTo>
                    <a:pt x="2649" y="5938"/>
                    <a:pt x="2670" y="5836"/>
                    <a:pt x="2563" y="5783"/>
                  </a:cubicBezTo>
                  <a:cubicBezTo>
                    <a:pt x="2541" y="5772"/>
                    <a:pt x="2520" y="5767"/>
                    <a:pt x="2500" y="5767"/>
                  </a:cubicBezTo>
                  <a:cubicBezTo>
                    <a:pt x="2442" y="5767"/>
                    <a:pt x="2389" y="5805"/>
                    <a:pt x="2334" y="5845"/>
                  </a:cubicBezTo>
                  <a:cubicBezTo>
                    <a:pt x="2254" y="5902"/>
                    <a:pt x="2135" y="5989"/>
                    <a:pt x="1970" y="6034"/>
                  </a:cubicBezTo>
                  <a:cubicBezTo>
                    <a:pt x="1862" y="6064"/>
                    <a:pt x="1761" y="6079"/>
                    <a:pt x="1668" y="6079"/>
                  </a:cubicBezTo>
                  <a:cubicBezTo>
                    <a:pt x="1457" y="6079"/>
                    <a:pt x="1288" y="6003"/>
                    <a:pt x="1176" y="5854"/>
                  </a:cubicBezTo>
                  <a:cubicBezTo>
                    <a:pt x="958" y="5566"/>
                    <a:pt x="1010" y="5061"/>
                    <a:pt x="1310" y="4568"/>
                  </a:cubicBezTo>
                  <a:cubicBezTo>
                    <a:pt x="1319" y="4556"/>
                    <a:pt x="1330" y="4544"/>
                    <a:pt x="1340" y="4533"/>
                  </a:cubicBezTo>
                  <a:cubicBezTo>
                    <a:pt x="1374" y="4488"/>
                    <a:pt x="1424" y="4432"/>
                    <a:pt x="1433" y="4343"/>
                  </a:cubicBezTo>
                  <a:cubicBezTo>
                    <a:pt x="1438" y="4288"/>
                    <a:pt x="1409" y="4236"/>
                    <a:pt x="1361" y="4212"/>
                  </a:cubicBezTo>
                  <a:lnTo>
                    <a:pt x="1324" y="4195"/>
                  </a:lnTo>
                  <a:cubicBezTo>
                    <a:pt x="1060" y="4063"/>
                    <a:pt x="791" y="3927"/>
                    <a:pt x="517" y="3631"/>
                  </a:cubicBezTo>
                  <a:cubicBezTo>
                    <a:pt x="352" y="3454"/>
                    <a:pt x="265" y="3253"/>
                    <a:pt x="281" y="3081"/>
                  </a:cubicBezTo>
                  <a:cubicBezTo>
                    <a:pt x="292" y="2952"/>
                    <a:pt x="360" y="2839"/>
                    <a:pt x="483" y="2750"/>
                  </a:cubicBezTo>
                  <a:cubicBezTo>
                    <a:pt x="695" y="2590"/>
                    <a:pt x="978" y="2549"/>
                    <a:pt x="1232" y="2549"/>
                  </a:cubicBezTo>
                  <a:cubicBezTo>
                    <a:pt x="1415" y="2549"/>
                    <a:pt x="1582" y="2570"/>
                    <a:pt x="1698" y="2585"/>
                  </a:cubicBezTo>
                  <a:cubicBezTo>
                    <a:pt x="1756" y="2592"/>
                    <a:pt x="1804" y="2598"/>
                    <a:pt x="1843" y="2598"/>
                  </a:cubicBezTo>
                  <a:cubicBezTo>
                    <a:pt x="1908" y="2598"/>
                    <a:pt x="1950" y="2582"/>
                    <a:pt x="1980" y="2527"/>
                  </a:cubicBezTo>
                  <a:cubicBezTo>
                    <a:pt x="2025" y="2449"/>
                    <a:pt x="1988" y="2375"/>
                    <a:pt x="1925" y="2255"/>
                  </a:cubicBezTo>
                  <a:cubicBezTo>
                    <a:pt x="1835" y="2080"/>
                    <a:pt x="1686" y="1787"/>
                    <a:pt x="1680" y="1406"/>
                  </a:cubicBezTo>
                  <a:cubicBezTo>
                    <a:pt x="1674" y="1186"/>
                    <a:pt x="1740" y="1026"/>
                    <a:pt x="1873" y="937"/>
                  </a:cubicBezTo>
                  <a:cubicBezTo>
                    <a:pt x="1969" y="871"/>
                    <a:pt x="2104" y="838"/>
                    <a:pt x="2262" y="838"/>
                  </a:cubicBezTo>
                  <a:cubicBezTo>
                    <a:pt x="2459" y="838"/>
                    <a:pt x="2694" y="889"/>
                    <a:pt x="2940" y="989"/>
                  </a:cubicBezTo>
                  <a:cubicBezTo>
                    <a:pt x="3031" y="1026"/>
                    <a:pt x="3091" y="1054"/>
                    <a:pt x="3134" y="1072"/>
                  </a:cubicBezTo>
                  <a:cubicBezTo>
                    <a:pt x="3180" y="1094"/>
                    <a:pt x="3232" y="1118"/>
                    <a:pt x="3284" y="1118"/>
                  </a:cubicBezTo>
                  <a:cubicBezTo>
                    <a:pt x="3333" y="1118"/>
                    <a:pt x="3381" y="1097"/>
                    <a:pt x="3424" y="1033"/>
                  </a:cubicBezTo>
                  <a:lnTo>
                    <a:pt x="3457" y="984"/>
                  </a:lnTo>
                  <a:cubicBezTo>
                    <a:pt x="3554" y="836"/>
                    <a:pt x="3676" y="649"/>
                    <a:pt x="3894" y="469"/>
                  </a:cubicBezTo>
                  <a:cubicBezTo>
                    <a:pt x="4056" y="334"/>
                    <a:pt x="4226" y="265"/>
                    <a:pt x="4383" y="265"/>
                  </a:cubicBezTo>
                  <a:close/>
                  <a:moveTo>
                    <a:pt x="7780" y="7378"/>
                  </a:moveTo>
                  <a:cubicBezTo>
                    <a:pt x="7998" y="7378"/>
                    <a:pt x="8177" y="7432"/>
                    <a:pt x="8319" y="7539"/>
                  </a:cubicBezTo>
                  <a:cubicBezTo>
                    <a:pt x="8457" y="7642"/>
                    <a:pt x="8545" y="7778"/>
                    <a:pt x="8581" y="7942"/>
                  </a:cubicBezTo>
                  <a:cubicBezTo>
                    <a:pt x="8593" y="7995"/>
                    <a:pt x="8599" y="8050"/>
                    <a:pt x="8599" y="8108"/>
                  </a:cubicBezTo>
                  <a:cubicBezTo>
                    <a:pt x="8598" y="8581"/>
                    <a:pt x="8194" y="9183"/>
                    <a:pt x="7507" y="9419"/>
                  </a:cubicBezTo>
                  <a:cubicBezTo>
                    <a:pt x="7208" y="9521"/>
                    <a:pt x="6895" y="9560"/>
                    <a:pt x="6582" y="9560"/>
                  </a:cubicBezTo>
                  <a:cubicBezTo>
                    <a:pt x="6104" y="9560"/>
                    <a:pt x="5629" y="9467"/>
                    <a:pt x="5214" y="9362"/>
                  </a:cubicBezTo>
                  <a:cubicBezTo>
                    <a:pt x="5362" y="9008"/>
                    <a:pt x="5884" y="7950"/>
                    <a:pt x="6957" y="7556"/>
                  </a:cubicBezTo>
                  <a:cubicBezTo>
                    <a:pt x="7277" y="7437"/>
                    <a:pt x="7550" y="7378"/>
                    <a:pt x="7780" y="7378"/>
                  </a:cubicBezTo>
                  <a:close/>
                  <a:moveTo>
                    <a:pt x="1382" y="8599"/>
                  </a:moveTo>
                  <a:cubicBezTo>
                    <a:pt x="1729" y="8599"/>
                    <a:pt x="2140" y="8770"/>
                    <a:pt x="2628" y="9112"/>
                  </a:cubicBezTo>
                  <a:cubicBezTo>
                    <a:pt x="3779" y="9919"/>
                    <a:pt x="4059" y="11376"/>
                    <a:pt x="4116" y="11804"/>
                  </a:cubicBezTo>
                  <a:cubicBezTo>
                    <a:pt x="3685" y="11796"/>
                    <a:pt x="3206" y="11772"/>
                    <a:pt x="2731" y="11679"/>
                  </a:cubicBezTo>
                  <a:cubicBezTo>
                    <a:pt x="2257" y="11588"/>
                    <a:pt x="1789" y="11427"/>
                    <a:pt x="1380" y="11156"/>
                  </a:cubicBezTo>
                  <a:cubicBezTo>
                    <a:pt x="538" y="10596"/>
                    <a:pt x="284" y="9624"/>
                    <a:pt x="575" y="9070"/>
                  </a:cubicBezTo>
                  <a:cubicBezTo>
                    <a:pt x="672" y="8886"/>
                    <a:pt x="821" y="8750"/>
                    <a:pt x="1022" y="8667"/>
                  </a:cubicBezTo>
                  <a:cubicBezTo>
                    <a:pt x="1134" y="8623"/>
                    <a:pt x="1252" y="8599"/>
                    <a:pt x="1382" y="8599"/>
                  </a:cubicBezTo>
                  <a:close/>
                  <a:moveTo>
                    <a:pt x="4383" y="0"/>
                  </a:moveTo>
                  <a:cubicBezTo>
                    <a:pt x="4166" y="0"/>
                    <a:pt x="3940" y="90"/>
                    <a:pt x="3729" y="266"/>
                  </a:cubicBezTo>
                  <a:cubicBezTo>
                    <a:pt x="3482" y="469"/>
                    <a:pt x="3344" y="678"/>
                    <a:pt x="3245" y="835"/>
                  </a:cubicBezTo>
                  <a:cubicBezTo>
                    <a:pt x="3199" y="813"/>
                    <a:pt x="3135" y="783"/>
                    <a:pt x="3042" y="745"/>
                  </a:cubicBezTo>
                  <a:cubicBezTo>
                    <a:pt x="2761" y="631"/>
                    <a:pt x="2496" y="574"/>
                    <a:pt x="2265" y="574"/>
                  </a:cubicBezTo>
                  <a:cubicBezTo>
                    <a:pt x="2053" y="574"/>
                    <a:pt x="1870" y="622"/>
                    <a:pt x="1729" y="719"/>
                  </a:cubicBezTo>
                  <a:cubicBezTo>
                    <a:pt x="1583" y="819"/>
                    <a:pt x="1411" y="1018"/>
                    <a:pt x="1420" y="1410"/>
                  </a:cubicBezTo>
                  <a:cubicBezTo>
                    <a:pt x="1427" y="1809"/>
                    <a:pt x="1571" y="2124"/>
                    <a:pt x="1667" y="2317"/>
                  </a:cubicBezTo>
                  <a:cubicBezTo>
                    <a:pt x="1549" y="2303"/>
                    <a:pt x="1398" y="2287"/>
                    <a:pt x="1233" y="2287"/>
                  </a:cubicBezTo>
                  <a:cubicBezTo>
                    <a:pt x="938" y="2287"/>
                    <a:pt x="598" y="2337"/>
                    <a:pt x="326" y="2538"/>
                  </a:cubicBezTo>
                  <a:cubicBezTo>
                    <a:pt x="145" y="2673"/>
                    <a:pt x="40" y="2852"/>
                    <a:pt x="22" y="3056"/>
                  </a:cubicBezTo>
                  <a:cubicBezTo>
                    <a:pt x="1" y="3306"/>
                    <a:pt x="107" y="3575"/>
                    <a:pt x="326" y="3809"/>
                  </a:cubicBezTo>
                  <a:cubicBezTo>
                    <a:pt x="601" y="4102"/>
                    <a:pt x="875" y="4256"/>
                    <a:pt x="1123" y="4384"/>
                  </a:cubicBezTo>
                  <a:cubicBezTo>
                    <a:pt x="1111" y="4400"/>
                    <a:pt x="1099" y="4415"/>
                    <a:pt x="1088" y="4432"/>
                  </a:cubicBezTo>
                  <a:cubicBezTo>
                    <a:pt x="726" y="5025"/>
                    <a:pt x="681" y="5630"/>
                    <a:pt x="969" y="6011"/>
                  </a:cubicBezTo>
                  <a:cubicBezTo>
                    <a:pt x="1130" y="6226"/>
                    <a:pt x="1376" y="6338"/>
                    <a:pt x="1670" y="6338"/>
                  </a:cubicBezTo>
                  <a:cubicBezTo>
                    <a:pt x="1787" y="6338"/>
                    <a:pt x="1911" y="6320"/>
                    <a:pt x="2040" y="6284"/>
                  </a:cubicBezTo>
                  <a:cubicBezTo>
                    <a:pt x="2166" y="6248"/>
                    <a:pt x="2268" y="6197"/>
                    <a:pt x="2349" y="6147"/>
                  </a:cubicBezTo>
                  <a:lnTo>
                    <a:pt x="2349" y="6147"/>
                  </a:lnTo>
                  <a:cubicBezTo>
                    <a:pt x="2348" y="6166"/>
                    <a:pt x="2347" y="6184"/>
                    <a:pt x="2343" y="6204"/>
                  </a:cubicBezTo>
                  <a:cubicBezTo>
                    <a:pt x="2305" y="6661"/>
                    <a:pt x="2457" y="7075"/>
                    <a:pt x="2752" y="7314"/>
                  </a:cubicBezTo>
                  <a:cubicBezTo>
                    <a:pt x="2915" y="7444"/>
                    <a:pt x="3104" y="7513"/>
                    <a:pt x="3304" y="7513"/>
                  </a:cubicBezTo>
                  <a:cubicBezTo>
                    <a:pt x="3396" y="7513"/>
                    <a:pt x="3489" y="7498"/>
                    <a:pt x="3582" y="7470"/>
                  </a:cubicBezTo>
                  <a:cubicBezTo>
                    <a:pt x="4019" y="7341"/>
                    <a:pt x="4322" y="6926"/>
                    <a:pt x="4468" y="6575"/>
                  </a:cubicBezTo>
                  <a:lnTo>
                    <a:pt x="4468" y="6575"/>
                  </a:lnTo>
                  <a:cubicBezTo>
                    <a:pt x="4775" y="7778"/>
                    <a:pt x="5133" y="9928"/>
                    <a:pt x="4348" y="11572"/>
                  </a:cubicBezTo>
                  <a:cubicBezTo>
                    <a:pt x="4235" y="10933"/>
                    <a:pt x="3844" y="9644"/>
                    <a:pt x="2778" y="8895"/>
                  </a:cubicBezTo>
                  <a:cubicBezTo>
                    <a:pt x="2558" y="8741"/>
                    <a:pt x="1981" y="8336"/>
                    <a:pt x="1376" y="8336"/>
                  </a:cubicBezTo>
                  <a:cubicBezTo>
                    <a:pt x="1225" y="8336"/>
                    <a:pt x="1071" y="8362"/>
                    <a:pt x="921" y="8423"/>
                  </a:cubicBezTo>
                  <a:cubicBezTo>
                    <a:pt x="666" y="8527"/>
                    <a:pt x="466" y="8708"/>
                    <a:pt x="343" y="8944"/>
                  </a:cubicBezTo>
                  <a:cubicBezTo>
                    <a:pt x="244" y="9134"/>
                    <a:pt x="198" y="9347"/>
                    <a:pt x="198" y="9572"/>
                  </a:cubicBezTo>
                  <a:cubicBezTo>
                    <a:pt x="198" y="10219"/>
                    <a:pt x="590" y="10942"/>
                    <a:pt x="1236" y="11371"/>
                  </a:cubicBezTo>
                  <a:cubicBezTo>
                    <a:pt x="2096" y="11944"/>
                    <a:pt x="3179" y="12050"/>
                    <a:pt x="4069" y="12059"/>
                  </a:cubicBezTo>
                  <a:cubicBezTo>
                    <a:pt x="3511" y="12889"/>
                    <a:pt x="2635" y="13438"/>
                    <a:pt x="1466" y="13694"/>
                  </a:cubicBezTo>
                  <a:cubicBezTo>
                    <a:pt x="1396" y="13710"/>
                    <a:pt x="1351" y="13779"/>
                    <a:pt x="1367" y="13849"/>
                  </a:cubicBezTo>
                  <a:cubicBezTo>
                    <a:pt x="1379" y="13912"/>
                    <a:pt x="1433" y="13951"/>
                    <a:pt x="1494" y="13951"/>
                  </a:cubicBezTo>
                  <a:cubicBezTo>
                    <a:pt x="1503" y="13951"/>
                    <a:pt x="1513" y="13951"/>
                    <a:pt x="1522" y="13949"/>
                  </a:cubicBezTo>
                  <a:cubicBezTo>
                    <a:pt x="2907" y="13647"/>
                    <a:pt x="3905" y="12950"/>
                    <a:pt x="4486" y="11875"/>
                  </a:cubicBezTo>
                  <a:cubicBezTo>
                    <a:pt x="4869" y="11167"/>
                    <a:pt x="5032" y="10364"/>
                    <a:pt x="5074" y="9592"/>
                  </a:cubicBezTo>
                  <a:cubicBezTo>
                    <a:pt x="5521" y="9709"/>
                    <a:pt x="6048" y="9818"/>
                    <a:pt x="6581" y="9818"/>
                  </a:cubicBezTo>
                  <a:cubicBezTo>
                    <a:pt x="6919" y="9818"/>
                    <a:pt x="7260" y="9775"/>
                    <a:pt x="7588" y="9662"/>
                  </a:cubicBezTo>
                  <a:cubicBezTo>
                    <a:pt x="8417" y="9380"/>
                    <a:pt x="8989" y="8564"/>
                    <a:pt x="8832" y="7881"/>
                  </a:cubicBezTo>
                  <a:cubicBezTo>
                    <a:pt x="8786" y="7661"/>
                    <a:pt x="8661" y="7470"/>
                    <a:pt x="8475" y="7330"/>
                  </a:cubicBezTo>
                  <a:cubicBezTo>
                    <a:pt x="8264" y="7170"/>
                    <a:pt x="8014" y="7117"/>
                    <a:pt x="7773" y="7117"/>
                  </a:cubicBezTo>
                  <a:cubicBezTo>
                    <a:pt x="7390" y="7117"/>
                    <a:pt x="7027" y="7251"/>
                    <a:pt x="6866" y="7310"/>
                  </a:cubicBezTo>
                  <a:cubicBezTo>
                    <a:pt x="5925" y="7657"/>
                    <a:pt x="5350" y="8496"/>
                    <a:pt x="5085" y="9010"/>
                  </a:cubicBezTo>
                  <a:cubicBezTo>
                    <a:pt x="5077" y="8561"/>
                    <a:pt x="5033" y="8135"/>
                    <a:pt x="4979" y="7762"/>
                  </a:cubicBezTo>
                  <a:cubicBezTo>
                    <a:pt x="4927" y="7414"/>
                    <a:pt x="4863" y="7093"/>
                    <a:pt x="4796" y="6809"/>
                  </a:cubicBezTo>
                  <a:lnTo>
                    <a:pt x="4796" y="6809"/>
                  </a:lnTo>
                  <a:cubicBezTo>
                    <a:pt x="4905" y="6889"/>
                    <a:pt x="5034" y="6964"/>
                    <a:pt x="5188" y="7024"/>
                  </a:cubicBezTo>
                  <a:cubicBezTo>
                    <a:pt x="5332" y="7079"/>
                    <a:pt x="5475" y="7106"/>
                    <a:pt x="5610" y="7106"/>
                  </a:cubicBezTo>
                  <a:cubicBezTo>
                    <a:pt x="5808" y="7106"/>
                    <a:pt x="5991" y="7048"/>
                    <a:pt x="6141" y="6933"/>
                  </a:cubicBezTo>
                  <a:cubicBezTo>
                    <a:pt x="6418" y="6718"/>
                    <a:pt x="6551" y="6332"/>
                    <a:pt x="6503" y="5875"/>
                  </a:cubicBezTo>
                  <a:cubicBezTo>
                    <a:pt x="6480" y="5645"/>
                    <a:pt x="6361" y="5333"/>
                    <a:pt x="6273" y="5129"/>
                  </a:cubicBezTo>
                  <a:lnTo>
                    <a:pt x="6273" y="5129"/>
                  </a:lnTo>
                  <a:cubicBezTo>
                    <a:pt x="6318" y="5132"/>
                    <a:pt x="6371" y="5135"/>
                    <a:pt x="6430" y="5135"/>
                  </a:cubicBezTo>
                  <a:cubicBezTo>
                    <a:pt x="6583" y="5135"/>
                    <a:pt x="6778" y="5117"/>
                    <a:pt x="7001" y="5044"/>
                  </a:cubicBezTo>
                  <a:cubicBezTo>
                    <a:pt x="7384" y="4917"/>
                    <a:pt x="7629" y="4634"/>
                    <a:pt x="7653" y="4284"/>
                  </a:cubicBezTo>
                  <a:cubicBezTo>
                    <a:pt x="7688" y="3842"/>
                    <a:pt x="7370" y="3391"/>
                    <a:pt x="6823" y="3098"/>
                  </a:cubicBezTo>
                  <a:cubicBezTo>
                    <a:pt x="6959" y="2950"/>
                    <a:pt x="7066" y="2774"/>
                    <a:pt x="7141" y="2575"/>
                  </a:cubicBezTo>
                  <a:cubicBezTo>
                    <a:pt x="7298" y="2155"/>
                    <a:pt x="7229" y="1749"/>
                    <a:pt x="6948" y="1466"/>
                  </a:cubicBezTo>
                  <a:cubicBezTo>
                    <a:pt x="6729" y="1243"/>
                    <a:pt x="6409" y="1125"/>
                    <a:pt x="6058" y="1125"/>
                  </a:cubicBezTo>
                  <a:cubicBezTo>
                    <a:pt x="5872" y="1125"/>
                    <a:pt x="5677" y="1158"/>
                    <a:pt x="5484" y="1226"/>
                  </a:cubicBezTo>
                  <a:cubicBezTo>
                    <a:pt x="5413" y="1252"/>
                    <a:pt x="5358" y="1274"/>
                    <a:pt x="5311" y="1294"/>
                  </a:cubicBezTo>
                  <a:cubicBezTo>
                    <a:pt x="5287" y="685"/>
                    <a:pt x="5070" y="244"/>
                    <a:pt x="4705" y="72"/>
                  </a:cubicBezTo>
                  <a:cubicBezTo>
                    <a:pt x="4603" y="24"/>
                    <a:pt x="4494" y="0"/>
                    <a:pt x="438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288" name="Google Shape;4288;p47"/>
          <p:cNvGrpSpPr/>
          <p:nvPr/>
        </p:nvGrpSpPr>
        <p:grpSpPr>
          <a:xfrm>
            <a:off x="8790366" y="146313"/>
            <a:ext cx="201736" cy="526377"/>
            <a:chOff x="4641641" y="852713"/>
            <a:chExt cx="201736" cy="526377"/>
          </a:xfrm>
        </p:grpSpPr>
        <p:sp>
          <p:nvSpPr>
            <p:cNvPr id="4289" name="Google Shape;4289;p47"/>
            <p:cNvSpPr/>
            <p:nvPr/>
          </p:nvSpPr>
          <p:spPr>
            <a:xfrm>
              <a:off x="4645295" y="857091"/>
              <a:ext cx="194396" cy="517654"/>
            </a:xfrm>
            <a:custGeom>
              <a:avLst/>
              <a:gdLst/>
              <a:ahLst/>
              <a:cxnLst/>
              <a:rect l="l" t="t" r="r" b="b"/>
              <a:pathLst>
                <a:path w="5906" h="15727" extrusionOk="0">
                  <a:moveTo>
                    <a:pt x="1615" y="0"/>
                  </a:moveTo>
                  <a:cubicBezTo>
                    <a:pt x="1585" y="0"/>
                    <a:pt x="1555" y="4"/>
                    <a:pt x="1525" y="12"/>
                  </a:cubicBezTo>
                  <a:lnTo>
                    <a:pt x="294" y="339"/>
                  </a:lnTo>
                  <a:cubicBezTo>
                    <a:pt x="111" y="388"/>
                    <a:pt x="0" y="577"/>
                    <a:pt x="49" y="762"/>
                  </a:cubicBezTo>
                  <a:lnTo>
                    <a:pt x="3959" y="15470"/>
                  </a:lnTo>
                  <a:cubicBezTo>
                    <a:pt x="4001" y="15624"/>
                    <a:pt x="4140" y="15726"/>
                    <a:pt x="4294" y="15726"/>
                  </a:cubicBezTo>
                  <a:cubicBezTo>
                    <a:pt x="4323" y="15726"/>
                    <a:pt x="4353" y="15723"/>
                    <a:pt x="4382" y="15715"/>
                  </a:cubicBezTo>
                  <a:lnTo>
                    <a:pt x="5612" y="15387"/>
                  </a:lnTo>
                  <a:cubicBezTo>
                    <a:pt x="5796" y="15338"/>
                    <a:pt x="5906" y="15149"/>
                    <a:pt x="5857" y="14965"/>
                  </a:cubicBezTo>
                  <a:lnTo>
                    <a:pt x="1947" y="257"/>
                  </a:lnTo>
                  <a:cubicBezTo>
                    <a:pt x="1906" y="102"/>
                    <a:pt x="1767" y="0"/>
                    <a:pt x="161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90" name="Google Shape;4290;p47"/>
            <p:cNvSpPr/>
            <p:nvPr/>
          </p:nvSpPr>
          <p:spPr>
            <a:xfrm>
              <a:off x="4694930" y="890434"/>
              <a:ext cx="144760" cy="484245"/>
            </a:xfrm>
            <a:custGeom>
              <a:avLst/>
              <a:gdLst/>
              <a:ahLst/>
              <a:cxnLst/>
              <a:rect l="l" t="t" r="r" b="b"/>
              <a:pathLst>
                <a:path w="4398" h="14712" extrusionOk="0">
                  <a:moveTo>
                    <a:pt x="640" y="0"/>
                  </a:moveTo>
                  <a:cubicBezTo>
                    <a:pt x="592" y="122"/>
                    <a:pt x="555" y="246"/>
                    <a:pt x="528" y="372"/>
                  </a:cubicBezTo>
                  <a:cubicBezTo>
                    <a:pt x="1" y="2862"/>
                    <a:pt x="3104" y="10457"/>
                    <a:pt x="2997" y="12031"/>
                  </a:cubicBezTo>
                  <a:cubicBezTo>
                    <a:pt x="2960" y="12586"/>
                    <a:pt x="2706" y="13156"/>
                    <a:pt x="2225" y="13437"/>
                  </a:cubicBezTo>
                  <a:cubicBezTo>
                    <a:pt x="2214" y="13443"/>
                    <a:pt x="2200" y="13452"/>
                    <a:pt x="2187" y="13458"/>
                  </a:cubicBezTo>
                  <a:lnTo>
                    <a:pt x="2451" y="14455"/>
                  </a:lnTo>
                  <a:cubicBezTo>
                    <a:pt x="2493" y="14609"/>
                    <a:pt x="2632" y="14712"/>
                    <a:pt x="2784" y="14712"/>
                  </a:cubicBezTo>
                  <a:cubicBezTo>
                    <a:pt x="2814" y="14712"/>
                    <a:pt x="2844" y="14708"/>
                    <a:pt x="2874" y="14700"/>
                  </a:cubicBezTo>
                  <a:lnTo>
                    <a:pt x="4104" y="14373"/>
                  </a:lnTo>
                  <a:cubicBezTo>
                    <a:pt x="4288" y="14324"/>
                    <a:pt x="4398" y="14135"/>
                    <a:pt x="4349" y="13950"/>
                  </a:cubicBezTo>
                  <a:lnTo>
                    <a:pt x="640" y="0"/>
                  </a:lnTo>
                  <a:close/>
                </a:path>
              </a:pathLst>
            </a:custGeom>
            <a:solidFill>
              <a:srgbClr val="000000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91" name="Google Shape;4291;p47"/>
            <p:cNvSpPr/>
            <p:nvPr/>
          </p:nvSpPr>
          <p:spPr>
            <a:xfrm>
              <a:off x="4641641" y="852713"/>
              <a:ext cx="201736" cy="526377"/>
            </a:xfrm>
            <a:custGeom>
              <a:avLst/>
              <a:gdLst/>
              <a:ahLst/>
              <a:cxnLst/>
              <a:rect l="l" t="t" r="r" b="b"/>
              <a:pathLst>
                <a:path w="6129" h="15992" extrusionOk="0">
                  <a:moveTo>
                    <a:pt x="1696" y="258"/>
                  </a:moveTo>
                  <a:cubicBezTo>
                    <a:pt x="1734" y="258"/>
                    <a:pt x="1770" y="268"/>
                    <a:pt x="1803" y="288"/>
                  </a:cubicBezTo>
                  <a:cubicBezTo>
                    <a:pt x="1852" y="317"/>
                    <a:pt x="1887" y="362"/>
                    <a:pt x="1902" y="418"/>
                  </a:cubicBezTo>
                  <a:lnTo>
                    <a:pt x="5812" y="15125"/>
                  </a:lnTo>
                  <a:cubicBezTo>
                    <a:pt x="5855" y="15186"/>
                    <a:pt x="5847" y="15244"/>
                    <a:pt x="5819" y="15292"/>
                  </a:cubicBezTo>
                  <a:cubicBezTo>
                    <a:pt x="5789" y="15342"/>
                    <a:pt x="5745" y="15377"/>
                    <a:pt x="5689" y="15391"/>
                  </a:cubicBezTo>
                  <a:lnTo>
                    <a:pt x="4458" y="15718"/>
                  </a:lnTo>
                  <a:cubicBezTo>
                    <a:pt x="4440" y="15723"/>
                    <a:pt x="4421" y="15726"/>
                    <a:pt x="4403" y="15726"/>
                  </a:cubicBezTo>
                  <a:cubicBezTo>
                    <a:pt x="4366" y="15726"/>
                    <a:pt x="4329" y="15716"/>
                    <a:pt x="4297" y="15697"/>
                  </a:cubicBezTo>
                  <a:cubicBezTo>
                    <a:pt x="4247" y="15668"/>
                    <a:pt x="4213" y="15622"/>
                    <a:pt x="4198" y="15567"/>
                  </a:cubicBezTo>
                  <a:lnTo>
                    <a:pt x="4173" y="15473"/>
                  </a:lnTo>
                  <a:lnTo>
                    <a:pt x="5086" y="15231"/>
                  </a:lnTo>
                  <a:cubicBezTo>
                    <a:pt x="5157" y="15212"/>
                    <a:pt x="5198" y="15138"/>
                    <a:pt x="5180" y="15068"/>
                  </a:cubicBezTo>
                  <a:cubicBezTo>
                    <a:pt x="5164" y="15009"/>
                    <a:pt x="5111" y="14971"/>
                    <a:pt x="5052" y="14971"/>
                  </a:cubicBezTo>
                  <a:cubicBezTo>
                    <a:pt x="5041" y="14971"/>
                    <a:pt x="5029" y="14972"/>
                    <a:pt x="5017" y="14975"/>
                  </a:cubicBezTo>
                  <a:lnTo>
                    <a:pt x="4104" y="15218"/>
                  </a:lnTo>
                  <a:lnTo>
                    <a:pt x="3984" y="14770"/>
                  </a:lnTo>
                  <a:lnTo>
                    <a:pt x="4539" y="14622"/>
                  </a:lnTo>
                  <a:cubicBezTo>
                    <a:pt x="4610" y="14604"/>
                    <a:pt x="4651" y="14531"/>
                    <a:pt x="4633" y="14460"/>
                  </a:cubicBezTo>
                  <a:cubicBezTo>
                    <a:pt x="4618" y="14401"/>
                    <a:pt x="4564" y="14363"/>
                    <a:pt x="4504" y="14363"/>
                  </a:cubicBezTo>
                  <a:cubicBezTo>
                    <a:pt x="4493" y="14363"/>
                    <a:pt x="4481" y="14364"/>
                    <a:pt x="4470" y="14367"/>
                  </a:cubicBezTo>
                  <a:lnTo>
                    <a:pt x="3915" y="14515"/>
                  </a:lnTo>
                  <a:lnTo>
                    <a:pt x="3797" y="14067"/>
                  </a:lnTo>
                  <a:lnTo>
                    <a:pt x="4710" y="13823"/>
                  </a:lnTo>
                  <a:cubicBezTo>
                    <a:pt x="4781" y="13805"/>
                    <a:pt x="4822" y="13732"/>
                    <a:pt x="4803" y="13661"/>
                  </a:cubicBezTo>
                  <a:cubicBezTo>
                    <a:pt x="4788" y="13602"/>
                    <a:pt x="4734" y="13564"/>
                    <a:pt x="4676" y="13564"/>
                  </a:cubicBezTo>
                  <a:cubicBezTo>
                    <a:pt x="4664" y="13564"/>
                    <a:pt x="4653" y="13565"/>
                    <a:pt x="4641" y="13568"/>
                  </a:cubicBezTo>
                  <a:lnTo>
                    <a:pt x="3727" y="13811"/>
                  </a:lnTo>
                  <a:lnTo>
                    <a:pt x="3607" y="13364"/>
                  </a:lnTo>
                  <a:lnTo>
                    <a:pt x="4164" y="13216"/>
                  </a:lnTo>
                  <a:cubicBezTo>
                    <a:pt x="4234" y="13197"/>
                    <a:pt x="4275" y="13124"/>
                    <a:pt x="4256" y="13053"/>
                  </a:cubicBezTo>
                  <a:cubicBezTo>
                    <a:pt x="4241" y="12994"/>
                    <a:pt x="4188" y="12956"/>
                    <a:pt x="4130" y="12956"/>
                  </a:cubicBezTo>
                  <a:cubicBezTo>
                    <a:pt x="4118" y="12956"/>
                    <a:pt x="4106" y="12957"/>
                    <a:pt x="4094" y="12960"/>
                  </a:cubicBezTo>
                  <a:lnTo>
                    <a:pt x="3545" y="13110"/>
                  </a:lnTo>
                  <a:lnTo>
                    <a:pt x="3425" y="12662"/>
                  </a:lnTo>
                  <a:lnTo>
                    <a:pt x="4339" y="12419"/>
                  </a:lnTo>
                  <a:cubicBezTo>
                    <a:pt x="4409" y="12401"/>
                    <a:pt x="4451" y="12327"/>
                    <a:pt x="4432" y="12257"/>
                  </a:cubicBezTo>
                  <a:cubicBezTo>
                    <a:pt x="4417" y="12197"/>
                    <a:pt x="4363" y="12159"/>
                    <a:pt x="4304" y="12159"/>
                  </a:cubicBezTo>
                  <a:cubicBezTo>
                    <a:pt x="4293" y="12159"/>
                    <a:pt x="4281" y="12161"/>
                    <a:pt x="4270" y="12163"/>
                  </a:cubicBezTo>
                  <a:lnTo>
                    <a:pt x="3356" y="12407"/>
                  </a:lnTo>
                  <a:lnTo>
                    <a:pt x="3236" y="11959"/>
                  </a:lnTo>
                  <a:lnTo>
                    <a:pt x="3792" y="11811"/>
                  </a:lnTo>
                  <a:cubicBezTo>
                    <a:pt x="3863" y="11792"/>
                    <a:pt x="3904" y="11720"/>
                    <a:pt x="3885" y="11648"/>
                  </a:cubicBezTo>
                  <a:cubicBezTo>
                    <a:pt x="3870" y="11590"/>
                    <a:pt x="3816" y="11551"/>
                    <a:pt x="3758" y="11551"/>
                  </a:cubicBezTo>
                  <a:cubicBezTo>
                    <a:pt x="3746" y="11551"/>
                    <a:pt x="3735" y="11553"/>
                    <a:pt x="3723" y="11556"/>
                  </a:cubicBezTo>
                  <a:lnTo>
                    <a:pt x="3167" y="11704"/>
                  </a:lnTo>
                  <a:lnTo>
                    <a:pt x="3048" y="11255"/>
                  </a:lnTo>
                  <a:lnTo>
                    <a:pt x="3961" y="11012"/>
                  </a:lnTo>
                  <a:cubicBezTo>
                    <a:pt x="4032" y="10993"/>
                    <a:pt x="4073" y="10920"/>
                    <a:pt x="4054" y="10849"/>
                  </a:cubicBezTo>
                  <a:cubicBezTo>
                    <a:pt x="4039" y="10791"/>
                    <a:pt x="3985" y="10752"/>
                    <a:pt x="3927" y="10752"/>
                  </a:cubicBezTo>
                  <a:cubicBezTo>
                    <a:pt x="3916" y="10752"/>
                    <a:pt x="3904" y="10754"/>
                    <a:pt x="3892" y="10757"/>
                  </a:cubicBezTo>
                  <a:lnTo>
                    <a:pt x="2978" y="10999"/>
                  </a:lnTo>
                  <a:lnTo>
                    <a:pt x="2858" y="10552"/>
                  </a:lnTo>
                  <a:lnTo>
                    <a:pt x="3415" y="10404"/>
                  </a:lnTo>
                  <a:cubicBezTo>
                    <a:pt x="3485" y="10386"/>
                    <a:pt x="3526" y="10312"/>
                    <a:pt x="3507" y="10242"/>
                  </a:cubicBezTo>
                  <a:cubicBezTo>
                    <a:pt x="3492" y="10183"/>
                    <a:pt x="3438" y="10144"/>
                    <a:pt x="3379" y="10144"/>
                  </a:cubicBezTo>
                  <a:cubicBezTo>
                    <a:pt x="3368" y="10144"/>
                    <a:pt x="3357" y="10145"/>
                    <a:pt x="3345" y="10148"/>
                  </a:cubicBezTo>
                  <a:lnTo>
                    <a:pt x="2789" y="10296"/>
                  </a:lnTo>
                  <a:lnTo>
                    <a:pt x="2670" y="9848"/>
                  </a:lnTo>
                  <a:lnTo>
                    <a:pt x="3584" y="9605"/>
                  </a:lnTo>
                  <a:cubicBezTo>
                    <a:pt x="3654" y="9587"/>
                    <a:pt x="3695" y="9513"/>
                    <a:pt x="3676" y="9443"/>
                  </a:cubicBezTo>
                  <a:cubicBezTo>
                    <a:pt x="3661" y="9383"/>
                    <a:pt x="3608" y="9345"/>
                    <a:pt x="3549" y="9345"/>
                  </a:cubicBezTo>
                  <a:cubicBezTo>
                    <a:pt x="3538" y="9345"/>
                    <a:pt x="3526" y="9346"/>
                    <a:pt x="3515" y="9349"/>
                  </a:cubicBezTo>
                  <a:lnTo>
                    <a:pt x="2601" y="9593"/>
                  </a:lnTo>
                  <a:lnTo>
                    <a:pt x="2480" y="9145"/>
                  </a:lnTo>
                  <a:lnTo>
                    <a:pt x="3037" y="8997"/>
                  </a:lnTo>
                  <a:cubicBezTo>
                    <a:pt x="3107" y="8978"/>
                    <a:pt x="3149" y="8906"/>
                    <a:pt x="3129" y="8834"/>
                  </a:cubicBezTo>
                  <a:cubicBezTo>
                    <a:pt x="3114" y="8776"/>
                    <a:pt x="3061" y="8737"/>
                    <a:pt x="3003" y="8737"/>
                  </a:cubicBezTo>
                  <a:cubicBezTo>
                    <a:pt x="2991" y="8737"/>
                    <a:pt x="2980" y="8739"/>
                    <a:pt x="2968" y="8742"/>
                  </a:cubicBezTo>
                  <a:lnTo>
                    <a:pt x="2411" y="8890"/>
                  </a:lnTo>
                  <a:lnTo>
                    <a:pt x="2293" y="8441"/>
                  </a:lnTo>
                  <a:lnTo>
                    <a:pt x="3207" y="8198"/>
                  </a:lnTo>
                  <a:cubicBezTo>
                    <a:pt x="3277" y="8179"/>
                    <a:pt x="3319" y="8106"/>
                    <a:pt x="3300" y="8035"/>
                  </a:cubicBezTo>
                  <a:cubicBezTo>
                    <a:pt x="3285" y="7977"/>
                    <a:pt x="3232" y="7938"/>
                    <a:pt x="3173" y="7938"/>
                  </a:cubicBezTo>
                  <a:cubicBezTo>
                    <a:pt x="3162" y="7938"/>
                    <a:pt x="3150" y="7940"/>
                    <a:pt x="3138" y="7943"/>
                  </a:cubicBezTo>
                  <a:lnTo>
                    <a:pt x="2224" y="8185"/>
                  </a:lnTo>
                  <a:lnTo>
                    <a:pt x="2105" y="7737"/>
                  </a:lnTo>
                  <a:lnTo>
                    <a:pt x="2660" y="7590"/>
                  </a:lnTo>
                  <a:cubicBezTo>
                    <a:pt x="2730" y="7572"/>
                    <a:pt x="2772" y="7498"/>
                    <a:pt x="2754" y="7428"/>
                  </a:cubicBezTo>
                  <a:cubicBezTo>
                    <a:pt x="2738" y="7369"/>
                    <a:pt x="2685" y="7330"/>
                    <a:pt x="2625" y="7330"/>
                  </a:cubicBezTo>
                  <a:cubicBezTo>
                    <a:pt x="2614" y="7330"/>
                    <a:pt x="2603" y="7331"/>
                    <a:pt x="2591" y="7334"/>
                  </a:cubicBezTo>
                  <a:lnTo>
                    <a:pt x="2036" y="7482"/>
                  </a:lnTo>
                  <a:lnTo>
                    <a:pt x="1917" y="7034"/>
                  </a:lnTo>
                  <a:lnTo>
                    <a:pt x="2830" y="6791"/>
                  </a:lnTo>
                  <a:cubicBezTo>
                    <a:pt x="2901" y="6772"/>
                    <a:pt x="2942" y="6699"/>
                    <a:pt x="2924" y="6629"/>
                  </a:cubicBezTo>
                  <a:cubicBezTo>
                    <a:pt x="2908" y="6569"/>
                    <a:pt x="2855" y="6531"/>
                    <a:pt x="2796" y="6531"/>
                  </a:cubicBezTo>
                  <a:cubicBezTo>
                    <a:pt x="2785" y="6531"/>
                    <a:pt x="2773" y="6532"/>
                    <a:pt x="2761" y="6535"/>
                  </a:cubicBezTo>
                  <a:lnTo>
                    <a:pt x="1847" y="6779"/>
                  </a:lnTo>
                  <a:lnTo>
                    <a:pt x="1728" y="6331"/>
                  </a:lnTo>
                  <a:lnTo>
                    <a:pt x="2284" y="6183"/>
                  </a:lnTo>
                  <a:cubicBezTo>
                    <a:pt x="2355" y="6164"/>
                    <a:pt x="2395" y="6092"/>
                    <a:pt x="2377" y="6020"/>
                  </a:cubicBezTo>
                  <a:cubicBezTo>
                    <a:pt x="2361" y="5962"/>
                    <a:pt x="2308" y="5923"/>
                    <a:pt x="2250" y="5923"/>
                  </a:cubicBezTo>
                  <a:cubicBezTo>
                    <a:pt x="2238" y="5923"/>
                    <a:pt x="2226" y="5925"/>
                    <a:pt x="2214" y="5928"/>
                  </a:cubicBezTo>
                  <a:lnTo>
                    <a:pt x="1659" y="6076"/>
                  </a:lnTo>
                  <a:lnTo>
                    <a:pt x="1541" y="5627"/>
                  </a:lnTo>
                  <a:lnTo>
                    <a:pt x="2454" y="5384"/>
                  </a:lnTo>
                  <a:cubicBezTo>
                    <a:pt x="2525" y="5365"/>
                    <a:pt x="2566" y="5291"/>
                    <a:pt x="2547" y="5221"/>
                  </a:cubicBezTo>
                  <a:cubicBezTo>
                    <a:pt x="2532" y="5163"/>
                    <a:pt x="2479" y="5124"/>
                    <a:pt x="2420" y="5124"/>
                  </a:cubicBezTo>
                  <a:cubicBezTo>
                    <a:pt x="2408" y="5124"/>
                    <a:pt x="2396" y="5126"/>
                    <a:pt x="2385" y="5129"/>
                  </a:cubicBezTo>
                  <a:lnTo>
                    <a:pt x="1472" y="5371"/>
                  </a:lnTo>
                  <a:lnTo>
                    <a:pt x="1352" y="4923"/>
                  </a:lnTo>
                  <a:lnTo>
                    <a:pt x="1908" y="4775"/>
                  </a:lnTo>
                  <a:cubicBezTo>
                    <a:pt x="1978" y="4757"/>
                    <a:pt x="2020" y="4684"/>
                    <a:pt x="2001" y="4614"/>
                  </a:cubicBezTo>
                  <a:cubicBezTo>
                    <a:pt x="1985" y="4555"/>
                    <a:pt x="1931" y="4516"/>
                    <a:pt x="1872" y="4516"/>
                  </a:cubicBezTo>
                  <a:cubicBezTo>
                    <a:pt x="1861" y="4516"/>
                    <a:pt x="1850" y="4517"/>
                    <a:pt x="1839" y="4520"/>
                  </a:cubicBezTo>
                  <a:lnTo>
                    <a:pt x="1282" y="4668"/>
                  </a:lnTo>
                  <a:lnTo>
                    <a:pt x="1163" y="4220"/>
                  </a:lnTo>
                  <a:lnTo>
                    <a:pt x="2077" y="3976"/>
                  </a:lnTo>
                  <a:cubicBezTo>
                    <a:pt x="2147" y="3958"/>
                    <a:pt x="2188" y="3885"/>
                    <a:pt x="2170" y="3815"/>
                  </a:cubicBezTo>
                  <a:cubicBezTo>
                    <a:pt x="2155" y="3755"/>
                    <a:pt x="2101" y="3717"/>
                    <a:pt x="2042" y="3717"/>
                  </a:cubicBezTo>
                  <a:cubicBezTo>
                    <a:pt x="2031" y="3717"/>
                    <a:pt x="2020" y="3718"/>
                    <a:pt x="2008" y="3721"/>
                  </a:cubicBezTo>
                  <a:lnTo>
                    <a:pt x="1094" y="3965"/>
                  </a:lnTo>
                  <a:lnTo>
                    <a:pt x="974" y="3517"/>
                  </a:lnTo>
                  <a:lnTo>
                    <a:pt x="1530" y="3369"/>
                  </a:lnTo>
                  <a:cubicBezTo>
                    <a:pt x="1601" y="3350"/>
                    <a:pt x="1642" y="3277"/>
                    <a:pt x="1623" y="3206"/>
                  </a:cubicBezTo>
                  <a:cubicBezTo>
                    <a:pt x="1608" y="3148"/>
                    <a:pt x="1555" y="3109"/>
                    <a:pt x="1496" y="3109"/>
                  </a:cubicBezTo>
                  <a:cubicBezTo>
                    <a:pt x="1485" y="3109"/>
                    <a:pt x="1473" y="3110"/>
                    <a:pt x="1461" y="3114"/>
                  </a:cubicBezTo>
                  <a:lnTo>
                    <a:pt x="905" y="3262"/>
                  </a:lnTo>
                  <a:lnTo>
                    <a:pt x="786" y="2813"/>
                  </a:lnTo>
                  <a:lnTo>
                    <a:pt x="1700" y="2570"/>
                  </a:lnTo>
                  <a:cubicBezTo>
                    <a:pt x="1770" y="2551"/>
                    <a:pt x="1811" y="2477"/>
                    <a:pt x="1792" y="2407"/>
                  </a:cubicBezTo>
                  <a:cubicBezTo>
                    <a:pt x="1777" y="2349"/>
                    <a:pt x="1724" y="2310"/>
                    <a:pt x="1666" y="2310"/>
                  </a:cubicBezTo>
                  <a:cubicBezTo>
                    <a:pt x="1654" y="2310"/>
                    <a:pt x="1642" y="2311"/>
                    <a:pt x="1630" y="2315"/>
                  </a:cubicBezTo>
                  <a:lnTo>
                    <a:pt x="716" y="2557"/>
                  </a:lnTo>
                  <a:lnTo>
                    <a:pt x="596" y="2109"/>
                  </a:lnTo>
                  <a:lnTo>
                    <a:pt x="1153" y="1961"/>
                  </a:lnTo>
                  <a:cubicBezTo>
                    <a:pt x="1223" y="1943"/>
                    <a:pt x="1264" y="1870"/>
                    <a:pt x="1245" y="1800"/>
                  </a:cubicBezTo>
                  <a:cubicBezTo>
                    <a:pt x="1230" y="1741"/>
                    <a:pt x="1176" y="1702"/>
                    <a:pt x="1117" y="1702"/>
                  </a:cubicBezTo>
                  <a:cubicBezTo>
                    <a:pt x="1106" y="1702"/>
                    <a:pt x="1095" y="1703"/>
                    <a:pt x="1084" y="1706"/>
                  </a:cubicBezTo>
                  <a:lnTo>
                    <a:pt x="527" y="1854"/>
                  </a:lnTo>
                  <a:lnTo>
                    <a:pt x="408" y="1406"/>
                  </a:lnTo>
                  <a:lnTo>
                    <a:pt x="1322" y="1162"/>
                  </a:lnTo>
                  <a:cubicBezTo>
                    <a:pt x="1392" y="1144"/>
                    <a:pt x="1434" y="1071"/>
                    <a:pt x="1414" y="1001"/>
                  </a:cubicBezTo>
                  <a:cubicBezTo>
                    <a:pt x="1399" y="941"/>
                    <a:pt x="1346" y="903"/>
                    <a:pt x="1287" y="903"/>
                  </a:cubicBezTo>
                  <a:cubicBezTo>
                    <a:pt x="1276" y="903"/>
                    <a:pt x="1264" y="904"/>
                    <a:pt x="1253" y="907"/>
                  </a:cubicBezTo>
                  <a:lnTo>
                    <a:pt x="339" y="1151"/>
                  </a:lnTo>
                  <a:lnTo>
                    <a:pt x="260" y="854"/>
                  </a:lnTo>
                  <a:cubicBezTo>
                    <a:pt x="245" y="800"/>
                    <a:pt x="254" y="741"/>
                    <a:pt x="281" y="692"/>
                  </a:cubicBezTo>
                  <a:cubicBezTo>
                    <a:pt x="311" y="642"/>
                    <a:pt x="356" y="608"/>
                    <a:pt x="412" y="593"/>
                  </a:cubicBezTo>
                  <a:lnTo>
                    <a:pt x="1642" y="267"/>
                  </a:lnTo>
                  <a:cubicBezTo>
                    <a:pt x="1660" y="261"/>
                    <a:pt x="1679" y="258"/>
                    <a:pt x="1696" y="258"/>
                  </a:cubicBezTo>
                  <a:close/>
                  <a:moveTo>
                    <a:pt x="1725" y="1"/>
                  </a:moveTo>
                  <a:cubicBezTo>
                    <a:pt x="1684" y="1"/>
                    <a:pt x="1642" y="6"/>
                    <a:pt x="1602" y="18"/>
                  </a:cubicBezTo>
                  <a:lnTo>
                    <a:pt x="372" y="344"/>
                  </a:lnTo>
                  <a:cubicBezTo>
                    <a:pt x="248" y="377"/>
                    <a:pt x="146" y="456"/>
                    <a:pt x="82" y="567"/>
                  </a:cubicBezTo>
                  <a:cubicBezTo>
                    <a:pt x="17" y="677"/>
                    <a:pt x="0" y="806"/>
                    <a:pt x="33" y="928"/>
                  </a:cubicBezTo>
                  <a:lnTo>
                    <a:pt x="3944" y="15636"/>
                  </a:lnTo>
                  <a:cubicBezTo>
                    <a:pt x="3977" y="15760"/>
                    <a:pt x="4056" y="15862"/>
                    <a:pt x="4166" y="15925"/>
                  </a:cubicBezTo>
                  <a:cubicBezTo>
                    <a:pt x="4239" y="15968"/>
                    <a:pt x="4322" y="15991"/>
                    <a:pt x="4405" y="15991"/>
                  </a:cubicBezTo>
                  <a:cubicBezTo>
                    <a:pt x="4447" y="15991"/>
                    <a:pt x="4488" y="15986"/>
                    <a:pt x="4530" y="15976"/>
                  </a:cubicBezTo>
                  <a:lnTo>
                    <a:pt x="5759" y="15648"/>
                  </a:lnTo>
                  <a:cubicBezTo>
                    <a:pt x="5883" y="15615"/>
                    <a:pt x="5985" y="15536"/>
                    <a:pt x="6049" y="15425"/>
                  </a:cubicBezTo>
                  <a:cubicBezTo>
                    <a:pt x="6112" y="15316"/>
                    <a:pt x="6129" y="15186"/>
                    <a:pt x="6096" y="15063"/>
                  </a:cubicBezTo>
                  <a:lnTo>
                    <a:pt x="2186" y="355"/>
                  </a:lnTo>
                  <a:cubicBezTo>
                    <a:pt x="2153" y="231"/>
                    <a:pt x="2074" y="129"/>
                    <a:pt x="1963" y="65"/>
                  </a:cubicBezTo>
                  <a:cubicBezTo>
                    <a:pt x="1890" y="23"/>
                    <a:pt x="1808" y="1"/>
                    <a:pt x="172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292" name="Google Shape;4292;p47"/>
          <p:cNvGrpSpPr/>
          <p:nvPr/>
        </p:nvGrpSpPr>
        <p:grpSpPr>
          <a:xfrm>
            <a:off x="7372836" y="834154"/>
            <a:ext cx="245941" cy="414400"/>
            <a:chOff x="3801586" y="1135617"/>
            <a:chExt cx="245941" cy="414400"/>
          </a:xfrm>
        </p:grpSpPr>
        <p:sp>
          <p:nvSpPr>
            <p:cNvPr id="4293" name="Google Shape;4293;p47"/>
            <p:cNvSpPr/>
            <p:nvPr/>
          </p:nvSpPr>
          <p:spPr>
            <a:xfrm>
              <a:off x="3821599" y="1183903"/>
              <a:ext cx="221024" cy="361769"/>
            </a:xfrm>
            <a:custGeom>
              <a:avLst/>
              <a:gdLst/>
              <a:ahLst/>
              <a:cxnLst/>
              <a:rect l="l" t="t" r="r" b="b"/>
              <a:pathLst>
                <a:path w="6715" h="10991" extrusionOk="0">
                  <a:moveTo>
                    <a:pt x="2285" y="0"/>
                  </a:moveTo>
                  <a:lnTo>
                    <a:pt x="324" y="729"/>
                  </a:lnTo>
                  <a:lnTo>
                    <a:pt x="639" y="1578"/>
                  </a:lnTo>
                  <a:lnTo>
                    <a:pt x="399" y="1666"/>
                  </a:lnTo>
                  <a:cubicBezTo>
                    <a:pt x="325" y="1695"/>
                    <a:pt x="258" y="1738"/>
                    <a:pt x="207" y="1791"/>
                  </a:cubicBezTo>
                  <a:cubicBezTo>
                    <a:pt x="58" y="1935"/>
                    <a:pt x="0" y="2161"/>
                    <a:pt x="77" y="2368"/>
                  </a:cubicBezTo>
                  <a:lnTo>
                    <a:pt x="3146" y="10634"/>
                  </a:lnTo>
                  <a:cubicBezTo>
                    <a:pt x="3229" y="10854"/>
                    <a:pt x="3437" y="10990"/>
                    <a:pt x="3660" y="10990"/>
                  </a:cubicBezTo>
                  <a:cubicBezTo>
                    <a:pt x="3722" y="10990"/>
                    <a:pt x="3786" y="10980"/>
                    <a:pt x="3849" y="10957"/>
                  </a:cubicBezTo>
                  <a:lnTo>
                    <a:pt x="6287" y="10050"/>
                  </a:lnTo>
                  <a:cubicBezTo>
                    <a:pt x="6570" y="9946"/>
                    <a:pt x="6715" y="9630"/>
                    <a:pt x="6610" y="9348"/>
                  </a:cubicBezTo>
                  <a:lnTo>
                    <a:pt x="3540" y="1083"/>
                  </a:lnTo>
                  <a:cubicBezTo>
                    <a:pt x="3459" y="864"/>
                    <a:pt x="3249" y="727"/>
                    <a:pt x="3027" y="727"/>
                  </a:cubicBezTo>
                  <a:cubicBezTo>
                    <a:pt x="2964" y="727"/>
                    <a:pt x="2900" y="738"/>
                    <a:pt x="2838" y="761"/>
                  </a:cubicBezTo>
                  <a:lnTo>
                    <a:pt x="2601" y="849"/>
                  </a:lnTo>
                  <a:lnTo>
                    <a:pt x="2285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94" name="Google Shape;4294;p47"/>
            <p:cNvSpPr/>
            <p:nvPr/>
          </p:nvSpPr>
          <p:spPr>
            <a:xfrm>
              <a:off x="3806557" y="1139961"/>
              <a:ext cx="106315" cy="70800"/>
            </a:xfrm>
            <a:custGeom>
              <a:avLst/>
              <a:gdLst/>
              <a:ahLst/>
              <a:cxnLst/>
              <a:rect l="l" t="t" r="r" b="b"/>
              <a:pathLst>
                <a:path w="3230" h="2151" extrusionOk="0">
                  <a:moveTo>
                    <a:pt x="1301" y="0"/>
                  </a:moveTo>
                  <a:cubicBezTo>
                    <a:pt x="1248" y="0"/>
                    <a:pt x="1193" y="10"/>
                    <a:pt x="1139" y="30"/>
                  </a:cubicBezTo>
                  <a:cubicBezTo>
                    <a:pt x="1020" y="74"/>
                    <a:pt x="930" y="163"/>
                    <a:pt x="880" y="270"/>
                  </a:cubicBezTo>
                  <a:cubicBezTo>
                    <a:pt x="831" y="379"/>
                    <a:pt x="821" y="505"/>
                    <a:pt x="867" y="626"/>
                  </a:cubicBezTo>
                  <a:lnTo>
                    <a:pt x="985" y="942"/>
                  </a:lnTo>
                  <a:cubicBezTo>
                    <a:pt x="1002" y="988"/>
                    <a:pt x="1028" y="1031"/>
                    <a:pt x="1055" y="1068"/>
                  </a:cubicBezTo>
                  <a:lnTo>
                    <a:pt x="329" y="1338"/>
                  </a:lnTo>
                  <a:cubicBezTo>
                    <a:pt x="112" y="1419"/>
                    <a:pt x="1" y="1660"/>
                    <a:pt x="81" y="1877"/>
                  </a:cubicBezTo>
                  <a:cubicBezTo>
                    <a:pt x="121" y="1985"/>
                    <a:pt x="202" y="2067"/>
                    <a:pt x="298" y="2112"/>
                  </a:cubicBezTo>
                  <a:cubicBezTo>
                    <a:pt x="352" y="2137"/>
                    <a:pt x="411" y="2150"/>
                    <a:pt x="472" y="2150"/>
                  </a:cubicBezTo>
                  <a:cubicBezTo>
                    <a:pt x="521" y="2150"/>
                    <a:pt x="571" y="2142"/>
                    <a:pt x="619" y="2124"/>
                  </a:cubicBezTo>
                  <a:lnTo>
                    <a:pt x="2904" y="1276"/>
                  </a:lnTo>
                  <a:cubicBezTo>
                    <a:pt x="3119" y="1196"/>
                    <a:pt x="3230" y="955"/>
                    <a:pt x="3149" y="737"/>
                  </a:cubicBezTo>
                  <a:cubicBezTo>
                    <a:pt x="3109" y="628"/>
                    <a:pt x="3028" y="547"/>
                    <a:pt x="2932" y="501"/>
                  </a:cubicBezTo>
                  <a:cubicBezTo>
                    <a:pt x="2878" y="476"/>
                    <a:pt x="2819" y="463"/>
                    <a:pt x="2758" y="463"/>
                  </a:cubicBezTo>
                  <a:cubicBezTo>
                    <a:pt x="2709" y="463"/>
                    <a:pt x="2659" y="472"/>
                    <a:pt x="2611" y="489"/>
                  </a:cubicBezTo>
                  <a:lnTo>
                    <a:pt x="1884" y="760"/>
                  </a:lnTo>
                  <a:cubicBezTo>
                    <a:pt x="1882" y="713"/>
                    <a:pt x="1872" y="665"/>
                    <a:pt x="1855" y="618"/>
                  </a:cubicBezTo>
                  <a:lnTo>
                    <a:pt x="1736" y="302"/>
                  </a:lnTo>
                  <a:cubicBezTo>
                    <a:pt x="1668" y="116"/>
                    <a:pt x="1490" y="0"/>
                    <a:pt x="130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95" name="Google Shape;4295;p47"/>
            <p:cNvSpPr/>
            <p:nvPr/>
          </p:nvSpPr>
          <p:spPr>
            <a:xfrm>
              <a:off x="3821599" y="1242820"/>
              <a:ext cx="221024" cy="302851"/>
            </a:xfrm>
            <a:custGeom>
              <a:avLst/>
              <a:gdLst/>
              <a:ahLst/>
              <a:cxnLst/>
              <a:rect l="l" t="t" r="r" b="b"/>
              <a:pathLst>
                <a:path w="6715" h="9201" extrusionOk="0">
                  <a:moveTo>
                    <a:pt x="207" y="1"/>
                  </a:moveTo>
                  <a:cubicBezTo>
                    <a:pt x="58" y="145"/>
                    <a:pt x="0" y="371"/>
                    <a:pt x="77" y="578"/>
                  </a:cubicBezTo>
                  <a:lnTo>
                    <a:pt x="3146" y="8844"/>
                  </a:lnTo>
                  <a:cubicBezTo>
                    <a:pt x="3229" y="9064"/>
                    <a:pt x="3437" y="9200"/>
                    <a:pt x="3660" y="9200"/>
                  </a:cubicBezTo>
                  <a:cubicBezTo>
                    <a:pt x="3722" y="9200"/>
                    <a:pt x="3786" y="9190"/>
                    <a:pt x="3849" y="9167"/>
                  </a:cubicBezTo>
                  <a:lnTo>
                    <a:pt x="6287" y="8260"/>
                  </a:lnTo>
                  <a:cubicBezTo>
                    <a:pt x="6570" y="8156"/>
                    <a:pt x="6715" y="7840"/>
                    <a:pt x="6610" y="7558"/>
                  </a:cubicBezTo>
                  <a:lnTo>
                    <a:pt x="6038" y="6018"/>
                  </a:lnTo>
                  <a:cubicBezTo>
                    <a:pt x="4673" y="5669"/>
                    <a:pt x="3457" y="4746"/>
                    <a:pt x="2771" y="3510"/>
                  </a:cubicBezTo>
                  <a:cubicBezTo>
                    <a:pt x="2207" y="2494"/>
                    <a:pt x="1965" y="1259"/>
                    <a:pt x="1119" y="465"/>
                  </a:cubicBezTo>
                  <a:cubicBezTo>
                    <a:pt x="867" y="226"/>
                    <a:pt x="545" y="35"/>
                    <a:pt x="207" y="1"/>
                  </a:cubicBezTo>
                  <a:close/>
                </a:path>
              </a:pathLst>
            </a:custGeom>
            <a:solidFill>
              <a:srgbClr val="000000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96" name="Google Shape;4296;p47"/>
            <p:cNvSpPr/>
            <p:nvPr/>
          </p:nvSpPr>
          <p:spPr>
            <a:xfrm>
              <a:off x="3907573" y="1230082"/>
              <a:ext cx="35943" cy="81958"/>
            </a:xfrm>
            <a:custGeom>
              <a:avLst/>
              <a:gdLst/>
              <a:ahLst/>
              <a:cxnLst/>
              <a:rect l="l" t="t" r="r" b="b"/>
              <a:pathLst>
                <a:path w="1092" h="2490" extrusionOk="0">
                  <a:moveTo>
                    <a:pt x="123" y="1"/>
                  </a:moveTo>
                  <a:cubicBezTo>
                    <a:pt x="119" y="1"/>
                    <a:pt x="115" y="1"/>
                    <a:pt x="111" y="2"/>
                  </a:cubicBezTo>
                  <a:cubicBezTo>
                    <a:pt x="47" y="8"/>
                    <a:pt x="0" y="65"/>
                    <a:pt x="7" y="130"/>
                  </a:cubicBezTo>
                  <a:cubicBezTo>
                    <a:pt x="80" y="798"/>
                    <a:pt x="473" y="1875"/>
                    <a:pt x="856" y="2434"/>
                  </a:cubicBezTo>
                  <a:cubicBezTo>
                    <a:pt x="882" y="2472"/>
                    <a:pt x="920" y="2489"/>
                    <a:pt x="958" y="2489"/>
                  </a:cubicBezTo>
                  <a:cubicBezTo>
                    <a:pt x="1026" y="2489"/>
                    <a:pt x="1092" y="2434"/>
                    <a:pt x="1082" y="2351"/>
                  </a:cubicBezTo>
                  <a:cubicBezTo>
                    <a:pt x="1006" y="1667"/>
                    <a:pt x="597" y="597"/>
                    <a:pt x="221" y="53"/>
                  </a:cubicBezTo>
                  <a:cubicBezTo>
                    <a:pt x="199" y="21"/>
                    <a:pt x="163" y="1"/>
                    <a:pt x="123" y="1"/>
                  </a:cubicBezTo>
                  <a:close/>
                </a:path>
              </a:pathLst>
            </a:custGeom>
            <a:solidFill>
              <a:srgbClr val="FFFFFF">
                <a:alpha val="26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97" name="Google Shape;4297;p47"/>
            <p:cNvSpPr/>
            <p:nvPr/>
          </p:nvSpPr>
          <p:spPr>
            <a:xfrm>
              <a:off x="3850268" y="1211979"/>
              <a:ext cx="48978" cy="22810"/>
            </a:xfrm>
            <a:custGeom>
              <a:avLst/>
              <a:gdLst/>
              <a:ahLst/>
              <a:cxnLst/>
              <a:rect l="l" t="t" r="r" b="b"/>
              <a:pathLst>
                <a:path w="1488" h="693" extrusionOk="0">
                  <a:moveTo>
                    <a:pt x="1300" y="0"/>
                  </a:moveTo>
                  <a:cubicBezTo>
                    <a:pt x="901" y="0"/>
                    <a:pt x="2" y="409"/>
                    <a:pt x="1" y="583"/>
                  </a:cubicBezTo>
                  <a:cubicBezTo>
                    <a:pt x="0" y="661"/>
                    <a:pt x="73" y="693"/>
                    <a:pt x="187" y="693"/>
                  </a:cubicBezTo>
                  <a:cubicBezTo>
                    <a:pt x="585" y="693"/>
                    <a:pt x="1486" y="302"/>
                    <a:pt x="1487" y="115"/>
                  </a:cubicBezTo>
                  <a:cubicBezTo>
                    <a:pt x="1487" y="34"/>
                    <a:pt x="1414" y="0"/>
                    <a:pt x="1300" y="0"/>
                  </a:cubicBezTo>
                  <a:close/>
                </a:path>
              </a:pathLst>
            </a:custGeom>
            <a:solidFill>
              <a:srgbClr val="000000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98" name="Google Shape;4298;p47"/>
            <p:cNvSpPr/>
            <p:nvPr/>
          </p:nvSpPr>
          <p:spPr>
            <a:xfrm>
              <a:off x="3801586" y="1135617"/>
              <a:ext cx="245941" cy="414400"/>
            </a:xfrm>
            <a:custGeom>
              <a:avLst/>
              <a:gdLst/>
              <a:ahLst/>
              <a:cxnLst/>
              <a:rect l="l" t="t" r="r" b="b"/>
              <a:pathLst>
                <a:path w="7472" h="12590" extrusionOk="0">
                  <a:moveTo>
                    <a:pt x="1454" y="265"/>
                  </a:moveTo>
                  <a:cubicBezTo>
                    <a:pt x="1501" y="265"/>
                    <a:pt x="1549" y="276"/>
                    <a:pt x="1593" y="296"/>
                  </a:cubicBezTo>
                  <a:cubicBezTo>
                    <a:pt x="1673" y="333"/>
                    <a:pt x="1734" y="398"/>
                    <a:pt x="1765" y="482"/>
                  </a:cubicBezTo>
                  <a:lnTo>
                    <a:pt x="1883" y="798"/>
                  </a:lnTo>
                  <a:cubicBezTo>
                    <a:pt x="1885" y="801"/>
                    <a:pt x="1886" y="805"/>
                    <a:pt x="1887" y="809"/>
                  </a:cubicBezTo>
                  <a:lnTo>
                    <a:pt x="1316" y="1021"/>
                  </a:lnTo>
                  <a:lnTo>
                    <a:pt x="1264" y="1041"/>
                  </a:lnTo>
                  <a:cubicBezTo>
                    <a:pt x="1262" y="1035"/>
                    <a:pt x="1260" y="1032"/>
                    <a:pt x="1258" y="1029"/>
                  </a:cubicBezTo>
                  <a:lnTo>
                    <a:pt x="1141" y="712"/>
                  </a:lnTo>
                  <a:cubicBezTo>
                    <a:pt x="1111" y="630"/>
                    <a:pt x="1114" y="539"/>
                    <a:pt x="1151" y="457"/>
                  </a:cubicBezTo>
                  <a:cubicBezTo>
                    <a:pt x="1188" y="378"/>
                    <a:pt x="1253" y="317"/>
                    <a:pt x="1337" y="286"/>
                  </a:cubicBezTo>
                  <a:cubicBezTo>
                    <a:pt x="1375" y="271"/>
                    <a:pt x="1414" y="265"/>
                    <a:pt x="1454" y="265"/>
                  </a:cubicBezTo>
                  <a:close/>
                  <a:moveTo>
                    <a:pt x="2908" y="728"/>
                  </a:moveTo>
                  <a:cubicBezTo>
                    <a:pt x="2949" y="728"/>
                    <a:pt x="2988" y="737"/>
                    <a:pt x="3028" y="754"/>
                  </a:cubicBezTo>
                  <a:cubicBezTo>
                    <a:pt x="3097" y="786"/>
                    <a:pt x="3150" y="844"/>
                    <a:pt x="3177" y="915"/>
                  </a:cubicBezTo>
                  <a:cubicBezTo>
                    <a:pt x="3203" y="987"/>
                    <a:pt x="3200" y="1066"/>
                    <a:pt x="3168" y="1135"/>
                  </a:cubicBezTo>
                  <a:cubicBezTo>
                    <a:pt x="3136" y="1204"/>
                    <a:pt x="3079" y="1258"/>
                    <a:pt x="3008" y="1284"/>
                  </a:cubicBezTo>
                  <a:lnTo>
                    <a:pt x="1935" y="1683"/>
                  </a:lnTo>
                  <a:lnTo>
                    <a:pt x="885" y="2073"/>
                  </a:lnTo>
                  <a:lnTo>
                    <a:pt x="723" y="2132"/>
                  </a:lnTo>
                  <a:cubicBezTo>
                    <a:pt x="690" y="2144"/>
                    <a:pt x="656" y="2150"/>
                    <a:pt x="621" y="2150"/>
                  </a:cubicBezTo>
                  <a:cubicBezTo>
                    <a:pt x="581" y="2150"/>
                    <a:pt x="540" y="2142"/>
                    <a:pt x="503" y="2125"/>
                  </a:cubicBezTo>
                  <a:cubicBezTo>
                    <a:pt x="434" y="2093"/>
                    <a:pt x="381" y="2035"/>
                    <a:pt x="354" y="1963"/>
                  </a:cubicBezTo>
                  <a:cubicBezTo>
                    <a:pt x="328" y="1892"/>
                    <a:pt x="331" y="1813"/>
                    <a:pt x="363" y="1744"/>
                  </a:cubicBezTo>
                  <a:cubicBezTo>
                    <a:pt x="395" y="1675"/>
                    <a:pt x="451" y="1621"/>
                    <a:pt x="523" y="1595"/>
                  </a:cubicBezTo>
                  <a:lnTo>
                    <a:pt x="2808" y="747"/>
                  </a:lnTo>
                  <a:cubicBezTo>
                    <a:pt x="2839" y="734"/>
                    <a:pt x="2875" y="728"/>
                    <a:pt x="2908" y="728"/>
                  </a:cubicBezTo>
                  <a:close/>
                  <a:moveTo>
                    <a:pt x="2818" y="1638"/>
                  </a:moveTo>
                  <a:lnTo>
                    <a:pt x="3087" y="2364"/>
                  </a:lnTo>
                  <a:cubicBezTo>
                    <a:pt x="3107" y="2417"/>
                    <a:pt x="3158" y="2450"/>
                    <a:pt x="3212" y="2450"/>
                  </a:cubicBezTo>
                  <a:cubicBezTo>
                    <a:pt x="3227" y="2450"/>
                    <a:pt x="3243" y="2447"/>
                    <a:pt x="3258" y="2442"/>
                  </a:cubicBezTo>
                  <a:lnTo>
                    <a:pt x="3495" y="2354"/>
                  </a:lnTo>
                  <a:cubicBezTo>
                    <a:pt x="3543" y="2337"/>
                    <a:pt x="3592" y="2328"/>
                    <a:pt x="3640" y="2328"/>
                  </a:cubicBezTo>
                  <a:cubicBezTo>
                    <a:pt x="3808" y="2328"/>
                    <a:pt x="3967" y="2431"/>
                    <a:pt x="4029" y="2597"/>
                  </a:cubicBezTo>
                  <a:lnTo>
                    <a:pt x="7098" y="10863"/>
                  </a:lnTo>
                  <a:cubicBezTo>
                    <a:pt x="7174" y="11074"/>
                    <a:pt x="7063" y="11314"/>
                    <a:pt x="6849" y="11394"/>
                  </a:cubicBezTo>
                  <a:lnTo>
                    <a:pt x="4412" y="12299"/>
                  </a:lnTo>
                  <a:cubicBezTo>
                    <a:pt x="4364" y="12317"/>
                    <a:pt x="4315" y="12325"/>
                    <a:pt x="4268" y="12325"/>
                  </a:cubicBezTo>
                  <a:cubicBezTo>
                    <a:pt x="4099" y="12325"/>
                    <a:pt x="3942" y="12222"/>
                    <a:pt x="3880" y="12056"/>
                  </a:cubicBezTo>
                  <a:lnTo>
                    <a:pt x="811" y="3791"/>
                  </a:lnTo>
                  <a:cubicBezTo>
                    <a:pt x="753" y="3638"/>
                    <a:pt x="791" y="3466"/>
                    <a:pt x="909" y="3350"/>
                  </a:cubicBezTo>
                  <a:cubicBezTo>
                    <a:pt x="950" y="3311"/>
                    <a:pt x="999" y="3279"/>
                    <a:pt x="1055" y="3259"/>
                  </a:cubicBezTo>
                  <a:lnTo>
                    <a:pt x="1295" y="3169"/>
                  </a:lnTo>
                  <a:cubicBezTo>
                    <a:pt x="1362" y="3144"/>
                    <a:pt x="1398" y="3068"/>
                    <a:pt x="1372" y="2999"/>
                  </a:cubicBezTo>
                  <a:lnTo>
                    <a:pt x="1104" y="2275"/>
                  </a:lnTo>
                  <a:lnTo>
                    <a:pt x="1672" y="2064"/>
                  </a:lnTo>
                  <a:lnTo>
                    <a:pt x="2818" y="1638"/>
                  </a:lnTo>
                  <a:close/>
                  <a:moveTo>
                    <a:pt x="1454" y="1"/>
                  </a:moveTo>
                  <a:cubicBezTo>
                    <a:pt x="1384" y="1"/>
                    <a:pt x="1313" y="14"/>
                    <a:pt x="1245" y="39"/>
                  </a:cubicBezTo>
                  <a:cubicBezTo>
                    <a:pt x="1096" y="95"/>
                    <a:pt x="978" y="203"/>
                    <a:pt x="912" y="349"/>
                  </a:cubicBezTo>
                  <a:cubicBezTo>
                    <a:pt x="845" y="494"/>
                    <a:pt x="838" y="656"/>
                    <a:pt x="894" y="805"/>
                  </a:cubicBezTo>
                  <a:lnTo>
                    <a:pt x="1011" y="1121"/>
                  </a:lnTo>
                  <a:cubicBezTo>
                    <a:pt x="1013" y="1125"/>
                    <a:pt x="1014" y="1128"/>
                    <a:pt x="1015" y="1131"/>
                  </a:cubicBezTo>
                  <a:lnTo>
                    <a:pt x="431" y="1348"/>
                  </a:lnTo>
                  <a:cubicBezTo>
                    <a:pt x="147" y="1454"/>
                    <a:pt x="1" y="1770"/>
                    <a:pt x="107" y="2057"/>
                  </a:cubicBezTo>
                  <a:cubicBezTo>
                    <a:pt x="158" y="2195"/>
                    <a:pt x="259" y="2303"/>
                    <a:pt x="392" y="2365"/>
                  </a:cubicBezTo>
                  <a:cubicBezTo>
                    <a:pt x="466" y="2398"/>
                    <a:pt x="545" y="2415"/>
                    <a:pt x="623" y="2415"/>
                  </a:cubicBezTo>
                  <a:cubicBezTo>
                    <a:pt x="688" y="2415"/>
                    <a:pt x="753" y="2403"/>
                    <a:pt x="816" y="2381"/>
                  </a:cubicBezTo>
                  <a:lnTo>
                    <a:pt x="854" y="2366"/>
                  </a:lnTo>
                  <a:lnTo>
                    <a:pt x="1078" y="2967"/>
                  </a:lnTo>
                  <a:lnTo>
                    <a:pt x="963" y="3010"/>
                  </a:lnTo>
                  <a:cubicBezTo>
                    <a:pt x="871" y="3045"/>
                    <a:pt x="790" y="3096"/>
                    <a:pt x="723" y="3163"/>
                  </a:cubicBezTo>
                  <a:cubicBezTo>
                    <a:pt x="533" y="3349"/>
                    <a:pt x="470" y="3631"/>
                    <a:pt x="563" y="3882"/>
                  </a:cubicBezTo>
                  <a:lnTo>
                    <a:pt x="3632" y="12148"/>
                  </a:lnTo>
                  <a:cubicBezTo>
                    <a:pt x="3733" y="12420"/>
                    <a:pt x="3993" y="12590"/>
                    <a:pt x="4269" y="12590"/>
                  </a:cubicBezTo>
                  <a:cubicBezTo>
                    <a:pt x="4348" y="12590"/>
                    <a:pt x="4428" y="12576"/>
                    <a:pt x="4505" y="12547"/>
                  </a:cubicBezTo>
                  <a:lnTo>
                    <a:pt x="6942" y="11640"/>
                  </a:lnTo>
                  <a:cubicBezTo>
                    <a:pt x="7292" y="11511"/>
                    <a:pt x="7472" y="11120"/>
                    <a:pt x="7342" y="10769"/>
                  </a:cubicBezTo>
                  <a:lnTo>
                    <a:pt x="4273" y="2503"/>
                  </a:lnTo>
                  <a:cubicBezTo>
                    <a:pt x="4171" y="2231"/>
                    <a:pt x="3912" y="2062"/>
                    <a:pt x="3636" y="2062"/>
                  </a:cubicBezTo>
                  <a:cubicBezTo>
                    <a:pt x="3557" y="2062"/>
                    <a:pt x="3477" y="2075"/>
                    <a:pt x="3399" y="2104"/>
                  </a:cubicBezTo>
                  <a:lnTo>
                    <a:pt x="3285" y="2147"/>
                  </a:lnTo>
                  <a:lnTo>
                    <a:pt x="3062" y="1546"/>
                  </a:lnTo>
                  <a:lnTo>
                    <a:pt x="3099" y="1532"/>
                  </a:lnTo>
                  <a:cubicBezTo>
                    <a:pt x="3237" y="1481"/>
                    <a:pt x="3348" y="1380"/>
                    <a:pt x="3409" y="1245"/>
                  </a:cubicBezTo>
                  <a:cubicBezTo>
                    <a:pt x="3470" y="1111"/>
                    <a:pt x="3476" y="962"/>
                    <a:pt x="3425" y="823"/>
                  </a:cubicBezTo>
                  <a:cubicBezTo>
                    <a:pt x="3372" y="685"/>
                    <a:pt x="3271" y="576"/>
                    <a:pt x="3138" y="515"/>
                  </a:cubicBezTo>
                  <a:cubicBezTo>
                    <a:pt x="3065" y="482"/>
                    <a:pt x="2987" y="465"/>
                    <a:pt x="2909" y="465"/>
                  </a:cubicBezTo>
                  <a:cubicBezTo>
                    <a:pt x="2844" y="465"/>
                    <a:pt x="2779" y="476"/>
                    <a:pt x="2716" y="499"/>
                  </a:cubicBezTo>
                  <a:lnTo>
                    <a:pt x="2132" y="716"/>
                  </a:lnTo>
                  <a:cubicBezTo>
                    <a:pt x="2131" y="713"/>
                    <a:pt x="2131" y="710"/>
                    <a:pt x="2130" y="705"/>
                  </a:cubicBezTo>
                  <a:lnTo>
                    <a:pt x="2012" y="388"/>
                  </a:lnTo>
                  <a:cubicBezTo>
                    <a:pt x="1955" y="239"/>
                    <a:pt x="1845" y="121"/>
                    <a:pt x="1701" y="55"/>
                  </a:cubicBezTo>
                  <a:cubicBezTo>
                    <a:pt x="1622" y="19"/>
                    <a:pt x="1539" y="1"/>
                    <a:pt x="145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299" name="Google Shape;4299;p47"/>
          <p:cNvGrpSpPr/>
          <p:nvPr/>
        </p:nvGrpSpPr>
        <p:grpSpPr>
          <a:xfrm>
            <a:off x="775164" y="2833400"/>
            <a:ext cx="365324" cy="524303"/>
            <a:chOff x="2423439" y="2082150"/>
            <a:chExt cx="365324" cy="524303"/>
          </a:xfrm>
        </p:grpSpPr>
        <p:sp>
          <p:nvSpPr>
            <p:cNvPr id="4300" name="Google Shape;4300;p47"/>
            <p:cNvSpPr/>
            <p:nvPr/>
          </p:nvSpPr>
          <p:spPr>
            <a:xfrm>
              <a:off x="2427718" y="2086363"/>
              <a:ext cx="117441" cy="140284"/>
            </a:xfrm>
            <a:custGeom>
              <a:avLst/>
              <a:gdLst/>
              <a:ahLst/>
              <a:cxnLst/>
              <a:rect l="l" t="t" r="r" b="b"/>
              <a:pathLst>
                <a:path w="3568" h="4262" extrusionOk="0">
                  <a:moveTo>
                    <a:pt x="112" y="1"/>
                  </a:moveTo>
                  <a:cubicBezTo>
                    <a:pt x="54" y="1"/>
                    <a:pt x="1" y="51"/>
                    <a:pt x="8" y="117"/>
                  </a:cubicBezTo>
                  <a:lnTo>
                    <a:pt x="143" y="1450"/>
                  </a:lnTo>
                  <a:lnTo>
                    <a:pt x="166" y="1669"/>
                  </a:lnTo>
                  <a:lnTo>
                    <a:pt x="341" y="3404"/>
                  </a:lnTo>
                  <a:cubicBezTo>
                    <a:pt x="343" y="3421"/>
                    <a:pt x="349" y="3437"/>
                    <a:pt x="357" y="3451"/>
                  </a:cubicBezTo>
                  <a:lnTo>
                    <a:pt x="843" y="4213"/>
                  </a:lnTo>
                  <a:cubicBezTo>
                    <a:pt x="864" y="4244"/>
                    <a:pt x="898" y="4262"/>
                    <a:pt x="933" y="4262"/>
                  </a:cubicBezTo>
                  <a:cubicBezTo>
                    <a:pt x="952" y="4262"/>
                    <a:pt x="972" y="4256"/>
                    <a:pt x="989" y="4245"/>
                  </a:cubicBezTo>
                  <a:lnTo>
                    <a:pt x="3503" y="2634"/>
                  </a:lnTo>
                  <a:cubicBezTo>
                    <a:pt x="3552" y="2602"/>
                    <a:pt x="3567" y="2537"/>
                    <a:pt x="3535" y="2488"/>
                  </a:cubicBezTo>
                  <a:lnTo>
                    <a:pt x="3048" y="1728"/>
                  </a:lnTo>
                  <a:cubicBezTo>
                    <a:pt x="3038" y="1713"/>
                    <a:pt x="3027" y="1701"/>
                    <a:pt x="3012" y="1692"/>
                  </a:cubicBezTo>
                  <a:lnTo>
                    <a:pt x="1509" y="807"/>
                  </a:lnTo>
                  <a:lnTo>
                    <a:pt x="1319" y="696"/>
                  </a:lnTo>
                  <a:lnTo>
                    <a:pt x="166" y="16"/>
                  </a:lnTo>
                  <a:cubicBezTo>
                    <a:pt x="148" y="5"/>
                    <a:pt x="130" y="1"/>
                    <a:pt x="1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01" name="Google Shape;4301;p47"/>
            <p:cNvSpPr/>
            <p:nvPr/>
          </p:nvSpPr>
          <p:spPr>
            <a:xfrm>
              <a:off x="2648939" y="2470184"/>
              <a:ext cx="104604" cy="81629"/>
            </a:xfrm>
            <a:custGeom>
              <a:avLst/>
              <a:gdLst/>
              <a:ahLst/>
              <a:cxnLst/>
              <a:rect l="l" t="t" r="r" b="b"/>
              <a:pathLst>
                <a:path w="3178" h="2480" extrusionOk="0">
                  <a:moveTo>
                    <a:pt x="2693" y="0"/>
                  </a:moveTo>
                  <a:cubicBezTo>
                    <a:pt x="2669" y="16"/>
                    <a:pt x="2651" y="36"/>
                    <a:pt x="2634" y="58"/>
                  </a:cubicBezTo>
                  <a:cubicBezTo>
                    <a:pt x="2370" y="406"/>
                    <a:pt x="1964" y="770"/>
                    <a:pt x="1483" y="1076"/>
                  </a:cubicBezTo>
                  <a:cubicBezTo>
                    <a:pt x="1006" y="1383"/>
                    <a:pt x="506" y="1601"/>
                    <a:pt x="77" y="1693"/>
                  </a:cubicBezTo>
                  <a:cubicBezTo>
                    <a:pt x="48" y="1701"/>
                    <a:pt x="24" y="1709"/>
                    <a:pt x="1" y="1726"/>
                  </a:cubicBezTo>
                  <a:lnTo>
                    <a:pt x="485" y="2479"/>
                  </a:lnTo>
                  <a:cubicBezTo>
                    <a:pt x="488" y="2479"/>
                    <a:pt x="492" y="2477"/>
                    <a:pt x="496" y="2477"/>
                  </a:cubicBezTo>
                  <a:cubicBezTo>
                    <a:pt x="806" y="2401"/>
                    <a:pt x="1142" y="2268"/>
                    <a:pt x="1481" y="2094"/>
                  </a:cubicBezTo>
                  <a:cubicBezTo>
                    <a:pt x="1641" y="2010"/>
                    <a:pt x="1801" y="1919"/>
                    <a:pt x="1959" y="1818"/>
                  </a:cubicBezTo>
                  <a:cubicBezTo>
                    <a:pt x="2449" y="1503"/>
                    <a:pt x="2875" y="1132"/>
                    <a:pt x="3171" y="764"/>
                  </a:cubicBezTo>
                  <a:cubicBezTo>
                    <a:pt x="3173" y="761"/>
                    <a:pt x="3174" y="759"/>
                    <a:pt x="3178" y="755"/>
                  </a:cubicBezTo>
                  <a:lnTo>
                    <a:pt x="2693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02" name="Google Shape;4302;p47"/>
            <p:cNvSpPr/>
            <p:nvPr/>
          </p:nvSpPr>
          <p:spPr>
            <a:xfrm>
              <a:off x="2665265" y="2495364"/>
              <a:ext cx="123365" cy="106809"/>
            </a:xfrm>
            <a:custGeom>
              <a:avLst/>
              <a:gdLst/>
              <a:ahLst/>
              <a:cxnLst/>
              <a:rect l="l" t="t" r="r" b="b"/>
              <a:pathLst>
                <a:path w="3748" h="3245" extrusionOk="0">
                  <a:moveTo>
                    <a:pt x="2672" y="0"/>
                  </a:moveTo>
                  <a:cubicBezTo>
                    <a:pt x="2247" y="529"/>
                    <a:pt x="1592" y="1016"/>
                    <a:pt x="982" y="1331"/>
                  </a:cubicBezTo>
                  <a:cubicBezTo>
                    <a:pt x="646" y="1503"/>
                    <a:pt x="310" y="1635"/>
                    <a:pt x="0" y="1712"/>
                  </a:cubicBezTo>
                  <a:cubicBezTo>
                    <a:pt x="43" y="1813"/>
                    <a:pt x="33" y="1776"/>
                    <a:pt x="758" y="2917"/>
                  </a:cubicBezTo>
                  <a:cubicBezTo>
                    <a:pt x="886" y="3119"/>
                    <a:pt x="1087" y="3245"/>
                    <a:pt x="1270" y="3245"/>
                  </a:cubicBezTo>
                  <a:cubicBezTo>
                    <a:pt x="1298" y="3245"/>
                    <a:pt x="1326" y="3242"/>
                    <a:pt x="1353" y="3236"/>
                  </a:cubicBezTo>
                  <a:cubicBezTo>
                    <a:pt x="2150" y="3050"/>
                    <a:pt x="2990" y="2512"/>
                    <a:pt x="3490" y="1867"/>
                  </a:cubicBezTo>
                  <a:cubicBezTo>
                    <a:pt x="3748" y="1530"/>
                    <a:pt x="3370" y="1089"/>
                    <a:pt x="3350" y="1039"/>
                  </a:cubicBezTo>
                  <a:cubicBezTo>
                    <a:pt x="2726" y="72"/>
                    <a:pt x="2747" y="86"/>
                    <a:pt x="267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03" name="Google Shape;4303;p47"/>
            <p:cNvSpPr/>
            <p:nvPr/>
          </p:nvSpPr>
          <p:spPr>
            <a:xfrm>
              <a:off x="2439040" y="2142516"/>
              <a:ext cx="298539" cy="384480"/>
            </a:xfrm>
            <a:custGeom>
              <a:avLst/>
              <a:gdLst/>
              <a:ahLst/>
              <a:cxnLst/>
              <a:rect l="l" t="t" r="r" b="b"/>
              <a:pathLst>
                <a:path w="9070" h="11681" extrusionOk="0">
                  <a:moveTo>
                    <a:pt x="2691" y="0"/>
                  </a:moveTo>
                  <a:cubicBezTo>
                    <a:pt x="2422" y="358"/>
                    <a:pt x="2002" y="742"/>
                    <a:pt x="1481" y="1076"/>
                  </a:cubicBezTo>
                  <a:cubicBezTo>
                    <a:pt x="962" y="1408"/>
                    <a:pt x="438" y="1630"/>
                    <a:pt x="0" y="1725"/>
                  </a:cubicBezTo>
                  <a:lnTo>
                    <a:pt x="438" y="2407"/>
                  </a:lnTo>
                  <a:lnTo>
                    <a:pt x="6378" y="11680"/>
                  </a:lnTo>
                  <a:cubicBezTo>
                    <a:pt x="6400" y="11666"/>
                    <a:pt x="6427" y="11656"/>
                    <a:pt x="6454" y="11648"/>
                  </a:cubicBezTo>
                  <a:cubicBezTo>
                    <a:pt x="6881" y="11557"/>
                    <a:pt x="7381" y="11338"/>
                    <a:pt x="7860" y="11030"/>
                  </a:cubicBezTo>
                  <a:cubicBezTo>
                    <a:pt x="8338" y="10724"/>
                    <a:pt x="8746" y="10363"/>
                    <a:pt x="9009" y="10012"/>
                  </a:cubicBezTo>
                  <a:cubicBezTo>
                    <a:pt x="9027" y="9988"/>
                    <a:pt x="9046" y="9969"/>
                    <a:pt x="9069" y="9955"/>
                  </a:cubicBezTo>
                  <a:lnTo>
                    <a:pt x="8582" y="9196"/>
                  </a:lnTo>
                  <a:lnTo>
                    <a:pt x="2691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04" name="Google Shape;4304;p47"/>
            <p:cNvSpPr/>
            <p:nvPr/>
          </p:nvSpPr>
          <p:spPr>
            <a:xfrm>
              <a:off x="2486273" y="2215225"/>
              <a:ext cx="178498" cy="276124"/>
            </a:xfrm>
            <a:custGeom>
              <a:avLst/>
              <a:gdLst/>
              <a:ahLst/>
              <a:cxnLst/>
              <a:rect l="l" t="t" r="r" b="b"/>
              <a:pathLst>
                <a:path w="5423" h="8389" extrusionOk="0">
                  <a:moveTo>
                    <a:pt x="138" y="1"/>
                  </a:moveTo>
                  <a:cubicBezTo>
                    <a:pt x="115" y="1"/>
                    <a:pt x="89" y="9"/>
                    <a:pt x="66" y="26"/>
                  </a:cubicBezTo>
                  <a:cubicBezTo>
                    <a:pt x="20" y="53"/>
                    <a:pt x="1" y="100"/>
                    <a:pt x="17" y="129"/>
                  </a:cubicBezTo>
                  <a:cubicBezTo>
                    <a:pt x="412" y="840"/>
                    <a:pt x="828" y="1537"/>
                    <a:pt x="1248" y="2234"/>
                  </a:cubicBezTo>
                  <a:cubicBezTo>
                    <a:pt x="1667" y="2931"/>
                    <a:pt x="2102" y="3616"/>
                    <a:pt x="2529" y="4308"/>
                  </a:cubicBezTo>
                  <a:cubicBezTo>
                    <a:pt x="2970" y="4990"/>
                    <a:pt x="3402" y="5676"/>
                    <a:pt x="3852" y="6353"/>
                  </a:cubicBezTo>
                  <a:cubicBezTo>
                    <a:pt x="4300" y="7030"/>
                    <a:pt x="4752" y="7706"/>
                    <a:pt x="5225" y="8367"/>
                  </a:cubicBezTo>
                  <a:cubicBezTo>
                    <a:pt x="5235" y="8381"/>
                    <a:pt x="5254" y="8388"/>
                    <a:pt x="5276" y="8388"/>
                  </a:cubicBezTo>
                  <a:cubicBezTo>
                    <a:pt x="5300" y="8388"/>
                    <a:pt x="5328" y="8380"/>
                    <a:pt x="5353" y="8362"/>
                  </a:cubicBezTo>
                  <a:cubicBezTo>
                    <a:pt x="5400" y="8331"/>
                    <a:pt x="5422" y="8282"/>
                    <a:pt x="5405" y="8251"/>
                  </a:cubicBezTo>
                  <a:cubicBezTo>
                    <a:pt x="5009" y="7541"/>
                    <a:pt x="4592" y="6842"/>
                    <a:pt x="4171" y="6148"/>
                  </a:cubicBezTo>
                  <a:cubicBezTo>
                    <a:pt x="3751" y="5453"/>
                    <a:pt x="3316" y="4767"/>
                    <a:pt x="2887" y="4078"/>
                  </a:cubicBezTo>
                  <a:cubicBezTo>
                    <a:pt x="2445" y="3397"/>
                    <a:pt x="2011" y="2711"/>
                    <a:pt x="1561" y="2033"/>
                  </a:cubicBezTo>
                  <a:cubicBezTo>
                    <a:pt x="1112" y="1356"/>
                    <a:pt x="660" y="682"/>
                    <a:pt x="187" y="21"/>
                  </a:cubicBezTo>
                  <a:cubicBezTo>
                    <a:pt x="177" y="8"/>
                    <a:pt x="159" y="1"/>
                    <a:pt x="138" y="1"/>
                  </a:cubicBezTo>
                  <a:close/>
                </a:path>
              </a:pathLst>
            </a:custGeom>
            <a:solidFill>
              <a:srgbClr val="000000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05" name="Google Shape;4305;p47"/>
            <p:cNvSpPr/>
            <p:nvPr/>
          </p:nvSpPr>
          <p:spPr>
            <a:xfrm>
              <a:off x="2520604" y="2193205"/>
              <a:ext cx="178531" cy="276124"/>
            </a:xfrm>
            <a:custGeom>
              <a:avLst/>
              <a:gdLst/>
              <a:ahLst/>
              <a:cxnLst/>
              <a:rect l="l" t="t" r="r" b="b"/>
              <a:pathLst>
                <a:path w="5424" h="8389" extrusionOk="0">
                  <a:moveTo>
                    <a:pt x="139" y="0"/>
                  </a:moveTo>
                  <a:cubicBezTo>
                    <a:pt x="116" y="0"/>
                    <a:pt x="90" y="9"/>
                    <a:pt x="66" y="25"/>
                  </a:cubicBezTo>
                  <a:cubicBezTo>
                    <a:pt x="22" y="53"/>
                    <a:pt x="0" y="100"/>
                    <a:pt x="17" y="130"/>
                  </a:cubicBezTo>
                  <a:cubicBezTo>
                    <a:pt x="413" y="840"/>
                    <a:pt x="830" y="1537"/>
                    <a:pt x="1248" y="2234"/>
                  </a:cubicBezTo>
                  <a:cubicBezTo>
                    <a:pt x="1667" y="2931"/>
                    <a:pt x="2103" y="3616"/>
                    <a:pt x="2529" y="4308"/>
                  </a:cubicBezTo>
                  <a:cubicBezTo>
                    <a:pt x="2971" y="4990"/>
                    <a:pt x="3403" y="5676"/>
                    <a:pt x="3853" y="6353"/>
                  </a:cubicBezTo>
                  <a:cubicBezTo>
                    <a:pt x="4301" y="7030"/>
                    <a:pt x="4753" y="7706"/>
                    <a:pt x="5225" y="8367"/>
                  </a:cubicBezTo>
                  <a:cubicBezTo>
                    <a:pt x="5236" y="8381"/>
                    <a:pt x="5254" y="8388"/>
                    <a:pt x="5276" y="8388"/>
                  </a:cubicBezTo>
                  <a:cubicBezTo>
                    <a:pt x="5300" y="8388"/>
                    <a:pt x="5328" y="8380"/>
                    <a:pt x="5354" y="8362"/>
                  </a:cubicBezTo>
                  <a:cubicBezTo>
                    <a:pt x="5401" y="8330"/>
                    <a:pt x="5423" y="8281"/>
                    <a:pt x="5406" y="8251"/>
                  </a:cubicBezTo>
                  <a:cubicBezTo>
                    <a:pt x="5009" y="7541"/>
                    <a:pt x="4592" y="6843"/>
                    <a:pt x="4172" y="6148"/>
                  </a:cubicBezTo>
                  <a:cubicBezTo>
                    <a:pt x="3752" y="5452"/>
                    <a:pt x="3317" y="4768"/>
                    <a:pt x="2889" y="4078"/>
                  </a:cubicBezTo>
                  <a:cubicBezTo>
                    <a:pt x="2445" y="3397"/>
                    <a:pt x="2012" y="2711"/>
                    <a:pt x="1562" y="2034"/>
                  </a:cubicBezTo>
                  <a:cubicBezTo>
                    <a:pt x="1113" y="1356"/>
                    <a:pt x="661" y="682"/>
                    <a:pt x="188" y="21"/>
                  </a:cubicBezTo>
                  <a:cubicBezTo>
                    <a:pt x="177" y="7"/>
                    <a:pt x="160" y="0"/>
                    <a:pt x="139" y="0"/>
                  </a:cubicBezTo>
                  <a:close/>
                </a:path>
              </a:pathLst>
            </a:custGeom>
            <a:solidFill>
              <a:srgbClr val="000000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06" name="Google Shape;4306;p47"/>
            <p:cNvSpPr/>
            <p:nvPr/>
          </p:nvSpPr>
          <p:spPr>
            <a:xfrm>
              <a:off x="2453391" y="2221117"/>
              <a:ext cx="284188" cy="305912"/>
            </a:xfrm>
            <a:custGeom>
              <a:avLst/>
              <a:gdLst/>
              <a:ahLst/>
              <a:cxnLst/>
              <a:rect l="l" t="t" r="r" b="b"/>
              <a:pathLst>
                <a:path w="8634" h="9294" extrusionOk="0">
                  <a:moveTo>
                    <a:pt x="237" y="1"/>
                  </a:moveTo>
                  <a:cubicBezTo>
                    <a:pt x="166" y="1"/>
                    <a:pt x="93" y="6"/>
                    <a:pt x="17" y="18"/>
                  </a:cubicBezTo>
                  <a:lnTo>
                    <a:pt x="17" y="18"/>
                  </a:lnTo>
                  <a:cubicBezTo>
                    <a:pt x="15" y="17"/>
                    <a:pt x="14" y="17"/>
                    <a:pt x="12" y="17"/>
                  </a:cubicBezTo>
                  <a:cubicBezTo>
                    <a:pt x="8" y="17"/>
                    <a:pt x="6" y="20"/>
                    <a:pt x="1" y="21"/>
                  </a:cubicBezTo>
                  <a:cubicBezTo>
                    <a:pt x="6" y="20"/>
                    <a:pt x="12" y="19"/>
                    <a:pt x="17" y="18"/>
                  </a:cubicBezTo>
                  <a:lnTo>
                    <a:pt x="17" y="18"/>
                  </a:lnTo>
                  <a:cubicBezTo>
                    <a:pt x="75" y="55"/>
                    <a:pt x="461" y="738"/>
                    <a:pt x="5942" y="9293"/>
                  </a:cubicBezTo>
                  <a:cubicBezTo>
                    <a:pt x="5964" y="9278"/>
                    <a:pt x="5991" y="9268"/>
                    <a:pt x="6018" y="9261"/>
                  </a:cubicBezTo>
                  <a:cubicBezTo>
                    <a:pt x="6445" y="9169"/>
                    <a:pt x="6945" y="8950"/>
                    <a:pt x="7424" y="8642"/>
                  </a:cubicBezTo>
                  <a:cubicBezTo>
                    <a:pt x="7902" y="8336"/>
                    <a:pt x="8310" y="7975"/>
                    <a:pt x="8573" y="7624"/>
                  </a:cubicBezTo>
                  <a:cubicBezTo>
                    <a:pt x="8591" y="7600"/>
                    <a:pt x="8610" y="7581"/>
                    <a:pt x="8633" y="7567"/>
                  </a:cubicBezTo>
                  <a:lnTo>
                    <a:pt x="8146" y="6808"/>
                  </a:lnTo>
                  <a:cubicBezTo>
                    <a:pt x="8097" y="6844"/>
                    <a:pt x="8048" y="6882"/>
                    <a:pt x="7997" y="6917"/>
                  </a:cubicBezTo>
                  <a:cubicBezTo>
                    <a:pt x="7717" y="7107"/>
                    <a:pt x="7385" y="7199"/>
                    <a:pt x="7052" y="7199"/>
                  </a:cubicBezTo>
                  <a:cubicBezTo>
                    <a:pt x="6902" y="7199"/>
                    <a:pt x="6753" y="7181"/>
                    <a:pt x="6608" y="7144"/>
                  </a:cubicBezTo>
                  <a:cubicBezTo>
                    <a:pt x="5014" y="6741"/>
                    <a:pt x="4816" y="5330"/>
                    <a:pt x="2175" y="1549"/>
                  </a:cubicBezTo>
                  <a:cubicBezTo>
                    <a:pt x="1659" y="809"/>
                    <a:pt x="1085" y="1"/>
                    <a:pt x="237" y="1"/>
                  </a:cubicBezTo>
                  <a:close/>
                </a:path>
              </a:pathLst>
            </a:custGeom>
            <a:solidFill>
              <a:srgbClr val="000000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07" name="Google Shape;4307;p47"/>
            <p:cNvSpPr/>
            <p:nvPr/>
          </p:nvSpPr>
          <p:spPr>
            <a:xfrm>
              <a:off x="2665265" y="2529496"/>
              <a:ext cx="118988" cy="72676"/>
            </a:xfrm>
            <a:custGeom>
              <a:avLst/>
              <a:gdLst/>
              <a:ahLst/>
              <a:cxnLst/>
              <a:rect l="l" t="t" r="r" b="b"/>
              <a:pathLst>
                <a:path w="3615" h="2208" extrusionOk="0">
                  <a:moveTo>
                    <a:pt x="3350" y="1"/>
                  </a:moveTo>
                  <a:cubicBezTo>
                    <a:pt x="2981" y="464"/>
                    <a:pt x="2643" y="803"/>
                    <a:pt x="2248" y="803"/>
                  </a:cubicBezTo>
                  <a:cubicBezTo>
                    <a:pt x="2067" y="803"/>
                    <a:pt x="1875" y="733"/>
                    <a:pt x="1662" y="571"/>
                  </a:cubicBezTo>
                  <a:cubicBezTo>
                    <a:pt x="1454" y="415"/>
                    <a:pt x="1220" y="330"/>
                    <a:pt x="982" y="292"/>
                  </a:cubicBezTo>
                  <a:cubicBezTo>
                    <a:pt x="646" y="466"/>
                    <a:pt x="310" y="598"/>
                    <a:pt x="0" y="675"/>
                  </a:cubicBezTo>
                  <a:cubicBezTo>
                    <a:pt x="16" y="714"/>
                    <a:pt x="37" y="751"/>
                    <a:pt x="60" y="788"/>
                  </a:cubicBezTo>
                  <a:lnTo>
                    <a:pt x="758" y="1880"/>
                  </a:lnTo>
                  <a:cubicBezTo>
                    <a:pt x="886" y="2082"/>
                    <a:pt x="1087" y="2208"/>
                    <a:pt x="1270" y="2208"/>
                  </a:cubicBezTo>
                  <a:cubicBezTo>
                    <a:pt x="1298" y="2208"/>
                    <a:pt x="1326" y="2205"/>
                    <a:pt x="1353" y="2199"/>
                  </a:cubicBezTo>
                  <a:cubicBezTo>
                    <a:pt x="2150" y="2013"/>
                    <a:pt x="2990" y="1475"/>
                    <a:pt x="3490" y="830"/>
                  </a:cubicBezTo>
                  <a:cubicBezTo>
                    <a:pt x="3615" y="667"/>
                    <a:pt x="3598" y="390"/>
                    <a:pt x="3449" y="156"/>
                  </a:cubicBezTo>
                  <a:lnTo>
                    <a:pt x="3350" y="1"/>
                  </a:lnTo>
                  <a:close/>
                </a:path>
              </a:pathLst>
            </a:custGeom>
            <a:solidFill>
              <a:srgbClr val="000000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08" name="Google Shape;4308;p47"/>
            <p:cNvSpPr/>
            <p:nvPr/>
          </p:nvSpPr>
          <p:spPr>
            <a:xfrm>
              <a:off x="2423439" y="2082150"/>
              <a:ext cx="365324" cy="524303"/>
            </a:xfrm>
            <a:custGeom>
              <a:avLst/>
              <a:gdLst/>
              <a:ahLst/>
              <a:cxnLst/>
              <a:rect l="l" t="t" r="r" b="b"/>
              <a:pathLst>
                <a:path w="11099" h="15929" extrusionOk="0">
                  <a:moveTo>
                    <a:pt x="1652" y="1091"/>
                  </a:moveTo>
                  <a:lnTo>
                    <a:pt x="1670" y="1101"/>
                  </a:lnTo>
                  <a:lnTo>
                    <a:pt x="2974" y="1870"/>
                  </a:lnTo>
                  <a:lnTo>
                    <a:pt x="2952" y="1894"/>
                  </a:lnTo>
                  <a:cubicBezTo>
                    <a:pt x="2942" y="1904"/>
                    <a:pt x="2932" y="1915"/>
                    <a:pt x="2923" y="1927"/>
                  </a:cubicBezTo>
                  <a:cubicBezTo>
                    <a:pt x="2890" y="1967"/>
                    <a:pt x="2843" y="2020"/>
                    <a:pt x="2697" y="2166"/>
                  </a:cubicBezTo>
                  <a:lnTo>
                    <a:pt x="2695" y="2170"/>
                  </a:lnTo>
                  <a:lnTo>
                    <a:pt x="2684" y="2177"/>
                  </a:lnTo>
                  <a:cubicBezTo>
                    <a:pt x="2454" y="2397"/>
                    <a:pt x="2198" y="2599"/>
                    <a:pt x="1895" y="2793"/>
                  </a:cubicBezTo>
                  <a:lnTo>
                    <a:pt x="1895" y="2794"/>
                  </a:lnTo>
                  <a:lnTo>
                    <a:pt x="1885" y="2801"/>
                  </a:lnTo>
                  <a:cubicBezTo>
                    <a:pt x="1450" y="3078"/>
                    <a:pt x="1013" y="3282"/>
                    <a:pt x="617" y="3390"/>
                  </a:cubicBezTo>
                  <a:lnTo>
                    <a:pt x="585" y="3399"/>
                  </a:lnTo>
                  <a:lnTo>
                    <a:pt x="431" y="1874"/>
                  </a:lnTo>
                  <a:lnTo>
                    <a:pt x="448" y="1866"/>
                  </a:lnTo>
                  <a:cubicBezTo>
                    <a:pt x="862" y="1671"/>
                    <a:pt x="1284" y="1400"/>
                    <a:pt x="1639" y="1102"/>
                  </a:cubicBezTo>
                  <a:lnTo>
                    <a:pt x="1652" y="1091"/>
                  </a:lnTo>
                  <a:close/>
                  <a:moveTo>
                    <a:pt x="3149" y="2054"/>
                  </a:moveTo>
                  <a:lnTo>
                    <a:pt x="3168" y="2085"/>
                  </a:lnTo>
                  <a:cubicBezTo>
                    <a:pt x="3726" y="2947"/>
                    <a:pt x="6580" y="7404"/>
                    <a:pt x="8467" y="10352"/>
                  </a:cubicBezTo>
                  <a:lnTo>
                    <a:pt x="9375" y="11769"/>
                  </a:lnTo>
                  <a:lnTo>
                    <a:pt x="9364" y="11786"/>
                  </a:lnTo>
                  <a:cubicBezTo>
                    <a:pt x="8616" y="12768"/>
                    <a:pt x="7158" y="13352"/>
                    <a:pt x="6922" y="13352"/>
                  </a:cubicBezTo>
                  <a:lnTo>
                    <a:pt x="6913" y="13352"/>
                  </a:lnTo>
                  <a:lnTo>
                    <a:pt x="6901" y="13351"/>
                  </a:lnTo>
                  <a:lnTo>
                    <a:pt x="6892" y="13341"/>
                  </a:lnTo>
                  <a:lnTo>
                    <a:pt x="5115" y="10566"/>
                  </a:lnTo>
                  <a:cubicBezTo>
                    <a:pt x="3354" y="7818"/>
                    <a:pt x="1357" y="4699"/>
                    <a:pt x="698" y="3670"/>
                  </a:cubicBezTo>
                  <a:lnTo>
                    <a:pt x="678" y="3639"/>
                  </a:lnTo>
                  <a:lnTo>
                    <a:pt x="713" y="3629"/>
                  </a:lnTo>
                  <a:cubicBezTo>
                    <a:pt x="1069" y="3532"/>
                    <a:pt x="1530" y="3322"/>
                    <a:pt x="1944" y="3065"/>
                  </a:cubicBezTo>
                  <a:lnTo>
                    <a:pt x="1948" y="3063"/>
                  </a:lnTo>
                  <a:cubicBezTo>
                    <a:pt x="2420" y="2768"/>
                    <a:pt x="2838" y="2420"/>
                    <a:pt x="3126" y="2083"/>
                  </a:cubicBezTo>
                  <a:lnTo>
                    <a:pt x="3149" y="2054"/>
                  </a:lnTo>
                  <a:close/>
                  <a:moveTo>
                    <a:pt x="9520" y="12014"/>
                  </a:moveTo>
                  <a:cubicBezTo>
                    <a:pt x="9525" y="12014"/>
                    <a:pt x="9531" y="12018"/>
                    <a:pt x="9540" y="12030"/>
                  </a:cubicBezTo>
                  <a:lnTo>
                    <a:pt x="9544" y="12028"/>
                  </a:lnTo>
                  <a:lnTo>
                    <a:pt x="9555" y="12045"/>
                  </a:lnTo>
                  <a:lnTo>
                    <a:pt x="9554" y="12046"/>
                  </a:lnTo>
                  <a:cubicBezTo>
                    <a:pt x="9577" y="12080"/>
                    <a:pt x="9621" y="12147"/>
                    <a:pt x="9703" y="12272"/>
                  </a:cubicBezTo>
                  <a:lnTo>
                    <a:pt x="9868" y="12532"/>
                  </a:lnTo>
                  <a:lnTo>
                    <a:pt x="9855" y="12548"/>
                  </a:lnTo>
                  <a:cubicBezTo>
                    <a:pt x="9311" y="13208"/>
                    <a:pt x="8334" y="13836"/>
                    <a:pt x="7422" y="14112"/>
                  </a:cubicBezTo>
                  <a:lnTo>
                    <a:pt x="7422" y="14114"/>
                  </a:lnTo>
                  <a:cubicBezTo>
                    <a:pt x="7418" y="14117"/>
                    <a:pt x="7413" y="14118"/>
                    <a:pt x="7410" y="14118"/>
                  </a:cubicBezTo>
                  <a:cubicBezTo>
                    <a:pt x="7406" y="14118"/>
                    <a:pt x="7398" y="14115"/>
                    <a:pt x="7389" y="14102"/>
                  </a:cubicBezTo>
                  <a:lnTo>
                    <a:pt x="7385" y="14104"/>
                  </a:lnTo>
                  <a:lnTo>
                    <a:pt x="7365" y="14075"/>
                  </a:lnTo>
                  <a:lnTo>
                    <a:pt x="7367" y="14075"/>
                  </a:lnTo>
                  <a:cubicBezTo>
                    <a:pt x="7340" y="14038"/>
                    <a:pt x="7300" y="13972"/>
                    <a:pt x="7227" y="13859"/>
                  </a:cubicBezTo>
                  <a:lnTo>
                    <a:pt x="7050" y="13583"/>
                  </a:lnTo>
                  <a:lnTo>
                    <a:pt x="7087" y="13575"/>
                  </a:lnTo>
                  <a:cubicBezTo>
                    <a:pt x="7245" y="13538"/>
                    <a:pt x="7456" y="13461"/>
                    <a:pt x="7716" y="13348"/>
                  </a:cubicBezTo>
                  <a:cubicBezTo>
                    <a:pt x="7725" y="13344"/>
                    <a:pt x="7733" y="13341"/>
                    <a:pt x="7737" y="13339"/>
                  </a:cubicBezTo>
                  <a:cubicBezTo>
                    <a:pt x="8002" y="13219"/>
                    <a:pt x="8326" y="13034"/>
                    <a:pt x="8642" y="12807"/>
                  </a:cubicBezTo>
                  <a:cubicBezTo>
                    <a:pt x="8957" y="12583"/>
                    <a:pt x="9265" y="12319"/>
                    <a:pt x="9489" y="12043"/>
                  </a:cubicBezTo>
                  <a:lnTo>
                    <a:pt x="9487" y="12035"/>
                  </a:lnTo>
                  <a:lnTo>
                    <a:pt x="9508" y="12019"/>
                  </a:lnTo>
                  <a:cubicBezTo>
                    <a:pt x="9512" y="12016"/>
                    <a:pt x="9516" y="12014"/>
                    <a:pt x="9520" y="12014"/>
                  </a:cubicBezTo>
                  <a:close/>
                  <a:moveTo>
                    <a:pt x="10015" y="12758"/>
                  </a:moveTo>
                  <a:lnTo>
                    <a:pt x="10034" y="12790"/>
                  </a:lnTo>
                  <a:cubicBezTo>
                    <a:pt x="10152" y="13001"/>
                    <a:pt x="10286" y="13199"/>
                    <a:pt x="10406" y="13374"/>
                  </a:cubicBezTo>
                  <a:cubicBezTo>
                    <a:pt x="10687" y="13786"/>
                    <a:pt x="10908" y="14110"/>
                    <a:pt x="10737" y="14341"/>
                  </a:cubicBezTo>
                  <a:cubicBezTo>
                    <a:pt x="10252" y="14965"/>
                    <a:pt x="9442" y="15485"/>
                    <a:pt x="8671" y="15664"/>
                  </a:cubicBezTo>
                  <a:cubicBezTo>
                    <a:pt x="8646" y="15671"/>
                    <a:pt x="8623" y="15673"/>
                    <a:pt x="8600" y="15673"/>
                  </a:cubicBezTo>
                  <a:cubicBezTo>
                    <a:pt x="8354" y="15673"/>
                    <a:pt x="8158" y="15348"/>
                    <a:pt x="7921" y="14946"/>
                  </a:cubicBezTo>
                  <a:cubicBezTo>
                    <a:pt x="7809" y="14757"/>
                    <a:pt x="7692" y="14564"/>
                    <a:pt x="7557" y="14378"/>
                  </a:cubicBezTo>
                  <a:lnTo>
                    <a:pt x="7535" y="14347"/>
                  </a:lnTo>
                  <a:lnTo>
                    <a:pt x="7572" y="14337"/>
                  </a:lnTo>
                  <a:cubicBezTo>
                    <a:pt x="8426" y="14076"/>
                    <a:pt x="9398" y="13452"/>
                    <a:pt x="9991" y="12786"/>
                  </a:cubicBezTo>
                  <a:lnTo>
                    <a:pt x="10015" y="12758"/>
                  </a:lnTo>
                  <a:close/>
                  <a:moveTo>
                    <a:pt x="241" y="0"/>
                  </a:moveTo>
                  <a:cubicBezTo>
                    <a:pt x="197" y="0"/>
                    <a:pt x="152" y="14"/>
                    <a:pt x="114" y="39"/>
                  </a:cubicBezTo>
                  <a:cubicBezTo>
                    <a:pt x="39" y="88"/>
                    <a:pt x="1" y="169"/>
                    <a:pt x="8" y="258"/>
                  </a:cubicBezTo>
                  <a:cubicBezTo>
                    <a:pt x="16" y="298"/>
                    <a:pt x="37" y="516"/>
                    <a:pt x="167" y="1810"/>
                  </a:cubicBezTo>
                  <a:cubicBezTo>
                    <a:pt x="221" y="2276"/>
                    <a:pt x="252" y="2611"/>
                    <a:pt x="277" y="2857"/>
                  </a:cubicBezTo>
                  <a:cubicBezTo>
                    <a:pt x="317" y="3283"/>
                    <a:pt x="335" y="3462"/>
                    <a:pt x="407" y="3644"/>
                  </a:cubicBezTo>
                  <a:cubicBezTo>
                    <a:pt x="477" y="3815"/>
                    <a:pt x="599" y="4003"/>
                    <a:pt x="843" y="4377"/>
                  </a:cubicBezTo>
                  <a:cubicBezTo>
                    <a:pt x="941" y="4527"/>
                    <a:pt x="1059" y="4709"/>
                    <a:pt x="1202" y="4932"/>
                  </a:cubicBezTo>
                  <a:lnTo>
                    <a:pt x="2024" y="6218"/>
                  </a:lnTo>
                  <a:lnTo>
                    <a:pt x="6745" y="13583"/>
                  </a:lnTo>
                  <a:cubicBezTo>
                    <a:pt x="6929" y="13874"/>
                    <a:pt x="7046" y="14055"/>
                    <a:pt x="7119" y="14167"/>
                  </a:cubicBezTo>
                  <a:cubicBezTo>
                    <a:pt x="7229" y="14342"/>
                    <a:pt x="7238" y="14357"/>
                    <a:pt x="7243" y="14360"/>
                  </a:cubicBezTo>
                  <a:lnTo>
                    <a:pt x="7253" y="14371"/>
                  </a:lnTo>
                  <a:lnTo>
                    <a:pt x="7263" y="14390"/>
                  </a:lnTo>
                  <a:cubicBezTo>
                    <a:pt x="7285" y="14429"/>
                    <a:pt x="7285" y="14429"/>
                    <a:pt x="7386" y="14585"/>
                  </a:cubicBezTo>
                  <a:cubicBezTo>
                    <a:pt x="7476" y="14727"/>
                    <a:pt x="7651" y="14998"/>
                    <a:pt x="7997" y="15543"/>
                  </a:cubicBezTo>
                  <a:cubicBezTo>
                    <a:pt x="8108" y="15713"/>
                    <a:pt x="8259" y="15838"/>
                    <a:pt x="8426" y="15895"/>
                  </a:cubicBezTo>
                  <a:cubicBezTo>
                    <a:pt x="8490" y="15918"/>
                    <a:pt x="8553" y="15929"/>
                    <a:pt x="8614" y="15929"/>
                  </a:cubicBezTo>
                  <a:cubicBezTo>
                    <a:pt x="8653" y="15929"/>
                    <a:pt x="8691" y="15924"/>
                    <a:pt x="8727" y="15915"/>
                  </a:cubicBezTo>
                  <a:cubicBezTo>
                    <a:pt x="9555" y="15724"/>
                    <a:pt x="10422" y="15167"/>
                    <a:pt x="10938" y="14501"/>
                  </a:cubicBezTo>
                  <a:cubicBezTo>
                    <a:pt x="11099" y="14290"/>
                    <a:pt x="11084" y="13959"/>
                    <a:pt x="10906" y="13677"/>
                  </a:cubicBezTo>
                  <a:cubicBezTo>
                    <a:pt x="10620" y="13233"/>
                    <a:pt x="10450" y="12968"/>
                    <a:pt x="10345" y="12806"/>
                  </a:cubicBezTo>
                  <a:cubicBezTo>
                    <a:pt x="10184" y="12553"/>
                    <a:pt x="10184" y="12553"/>
                    <a:pt x="10152" y="12513"/>
                  </a:cubicBezTo>
                  <a:lnTo>
                    <a:pt x="10150" y="12505"/>
                  </a:lnTo>
                  <a:cubicBezTo>
                    <a:pt x="10126" y="12464"/>
                    <a:pt x="8982" y="10677"/>
                    <a:pt x="8971" y="10660"/>
                  </a:cubicBezTo>
                  <a:cubicBezTo>
                    <a:pt x="8678" y="10202"/>
                    <a:pt x="8386" y="9745"/>
                    <a:pt x="8092" y="9287"/>
                  </a:cubicBezTo>
                  <a:lnTo>
                    <a:pt x="4279" y="3339"/>
                  </a:lnTo>
                  <a:cubicBezTo>
                    <a:pt x="4066" y="3007"/>
                    <a:pt x="3907" y="2750"/>
                    <a:pt x="3778" y="2543"/>
                  </a:cubicBezTo>
                  <a:cubicBezTo>
                    <a:pt x="3279" y="1741"/>
                    <a:pt x="3279" y="1741"/>
                    <a:pt x="2641" y="1379"/>
                  </a:cubicBezTo>
                  <a:cubicBezTo>
                    <a:pt x="2422" y="1257"/>
                    <a:pt x="2125" y="1086"/>
                    <a:pt x="1704" y="828"/>
                  </a:cubicBezTo>
                  <a:lnTo>
                    <a:pt x="1698" y="824"/>
                  </a:lnTo>
                  <a:lnTo>
                    <a:pt x="1695" y="817"/>
                  </a:lnTo>
                  <a:cubicBezTo>
                    <a:pt x="1686" y="808"/>
                    <a:pt x="1598" y="756"/>
                    <a:pt x="1390" y="636"/>
                  </a:cubicBezTo>
                  <a:cubicBezTo>
                    <a:pt x="1192" y="518"/>
                    <a:pt x="872" y="334"/>
                    <a:pt x="360" y="33"/>
                  </a:cubicBezTo>
                  <a:cubicBezTo>
                    <a:pt x="322" y="11"/>
                    <a:pt x="281" y="0"/>
                    <a:pt x="24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338" name="Google Shape;4338;p47"/>
          <p:cNvGrpSpPr/>
          <p:nvPr/>
        </p:nvGrpSpPr>
        <p:grpSpPr>
          <a:xfrm>
            <a:off x="1546006" y="3917163"/>
            <a:ext cx="135149" cy="444287"/>
            <a:chOff x="2880331" y="2010988"/>
            <a:chExt cx="135149" cy="444287"/>
          </a:xfrm>
        </p:grpSpPr>
        <p:sp>
          <p:nvSpPr>
            <p:cNvPr id="4339" name="Google Shape;4339;p47"/>
            <p:cNvSpPr/>
            <p:nvPr/>
          </p:nvSpPr>
          <p:spPr>
            <a:xfrm>
              <a:off x="2884379" y="2015300"/>
              <a:ext cx="126624" cy="435630"/>
            </a:xfrm>
            <a:custGeom>
              <a:avLst/>
              <a:gdLst/>
              <a:ahLst/>
              <a:cxnLst/>
              <a:rect l="l" t="t" r="r" b="b"/>
              <a:pathLst>
                <a:path w="3847" h="13235" extrusionOk="0">
                  <a:moveTo>
                    <a:pt x="3087" y="0"/>
                  </a:moveTo>
                  <a:cubicBezTo>
                    <a:pt x="2917" y="0"/>
                    <a:pt x="2763" y="105"/>
                    <a:pt x="2706" y="269"/>
                  </a:cubicBezTo>
                  <a:lnTo>
                    <a:pt x="2005" y="2236"/>
                  </a:lnTo>
                  <a:cubicBezTo>
                    <a:pt x="1989" y="2234"/>
                    <a:pt x="1973" y="2233"/>
                    <a:pt x="1958" y="2233"/>
                  </a:cubicBezTo>
                  <a:cubicBezTo>
                    <a:pt x="1800" y="2233"/>
                    <a:pt x="1661" y="2348"/>
                    <a:pt x="1634" y="2509"/>
                  </a:cubicBezTo>
                  <a:lnTo>
                    <a:pt x="29" y="12611"/>
                  </a:lnTo>
                  <a:cubicBezTo>
                    <a:pt x="0" y="12788"/>
                    <a:pt x="122" y="12957"/>
                    <a:pt x="300" y="12985"/>
                  </a:cubicBezTo>
                  <a:lnTo>
                    <a:pt x="1840" y="13230"/>
                  </a:lnTo>
                  <a:cubicBezTo>
                    <a:pt x="1858" y="13233"/>
                    <a:pt x="1875" y="13234"/>
                    <a:pt x="1892" y="13234"/>
                  </a:cubicBezTo>
                  <a:cubicBezTo>
                    <a:pt x="2050" y="13234"/>
                    <a:pt x="2189" y="13120"/>
                    <a:pt x="2216" y="12959"/>
                  </a:cubicBezTo>
                  <a:lnTo>
                    <a:pt x="3820" y="2857"/>
                  </a:lnTo>
                  <a:cubicBezTo>
                    <a:pt x="3847" y="2680"/>
                    <a:pt x="3728" y="2514"/>
                    <a:pt x="3552" y="2483"/>
                  </a:cubicBezTo>
                  <a:lnTo>
                    <a:pt x="3494" y="396"/>
                  </a:lnTo>
                  <a:cubicBezTo>
                    <a:pt x="3489" y="201"/>
                    <a:pt x="3345" y="37"/>
                    <a:pt x="3154" y="7"/>
                  </a:cubicBezTo>
                  <a:lnTo>
                    <a:pt x="3150" y="5"/>
                  </a:lnTo>
                  <a:cubicBezTo>
                    <a:pt x="3129" y="2"/>
                    <a:pt x="3107" y="0"/>
                    <a:pt x="308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40" name="Google Shape;4340;p47"/>
            <p:cNvSpPr/>
            <p:nvPr/>
          </p:nvSpPr>
          <p:spPr>
            <a:xfrm>
              <a:off x="2891127" y="2134617"/>
              <a:ext cx="113228" cy="270693"/>
            </a:xfrm>
            <a:custGeom>
              <a:avLst/>
              <a:gdLst/>
              <a:ahLst/>
              <a:cxnLst/>
              <a:rect l="l" t="t" r="r" b="b"/>
              <a:pathLst>
                <a:path w="3440" h="8224" extrusionOk="0">
                  <a:moveTo>
                    <a:pt x="1253" y="1"/>
                  </a:moveTo>
                  <a:lnTo>
                    <a:pt x="1" y="7876"/>
                  </a:lnTo>
                  <a:lnTo>
                    <a:pt x="2187" y="8224"/>
                  </a:lnTo>
                  <a:lnTo>
                    <a:pt x="3439" y="349"/>
                  </a:lnTo>
                  <a:lnTo>
                    <a:pt x="1253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41" name="Google Shape;4341;p47"/>
            <p:cNvSpPr/>
            <p:nvPr/>
          </p:nvSpPr>
          <p:spPr>
            <a:xfrm>
              <a:off x="2923745" y="2210847"/>
              <a:ext cx="47924" cy="117967"/>
            </a:xfrm>
            <a:custGeom>
              <a:avLst/>
              <a:gdLst/>
              <a:ahLst/>
              <a:cxnLst/>
              <a:rect l="l" t="t" r="r" b="b"/>
              <a:pathLst>
                <a:path w="1456" h="3584" extrusionOk="0">
                  <a:moveTo>
                    <a:pt x="982" y="1"/>
                  </a:moveTo>
                  <a:cubicBezTo>
                    <a:pt x="673" y="1"/>
                    <a:pt x="309" y="744"/>
                    <a:pt x="158" y="1701"/>
                  </a:cubicBezTo>
                  <a:cubicBezTo>
                    <a:pt x="0" y="2690"/>
                    <a:pt x="128" y="3531"/>
                    <a:pt x="443" y="3581"/>
                  </a:cubicBezTo>
                  <a:cubicBezTo>
                    <a:pt x="453" y="3583"/>
                    <a:pt x="463" y="3584"/>
                    <a:pt x="473" y="3584"/>
                  </a:cubicBezTo>
                  <a:cubicBezTo>
                    <a:pt x="783" y="3584"/>
                    <a:pt x="1147" y="2841"/>
                    <a:pt x="1298" y="1883"/>
                  </a:cubicBezTo>
                  <a:cubicBezTo>
                    <a:pt x="1456" y="895"/>
                    <a:pt x="1328" y="53"/>
                    <a:pt x="1012" y="3"/>
                  </a:cubicBezTo>
                  <a:cubicBezTo>
                    <a:pt x="1002" y="2"/>
                    <a:pt x="992" y="1"/>
                    <a:pt x="98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42" name="Google Shape;4342;p47"/>
            <p:cNvSpPr/>
            <p:nvPr/>
          </p:nvSpPr>
          <p:spPr>
            <a:xfrm>
              <a:off x="2924272" y="2159138"/>
              <a:ext cx="75968" cy="36470"/>
            </a:xfrm>
            <a:custGeom>
              <a:avLst/>
              <a:gdLst/>
              <a:ahLst/>
              <a:cxnLst/>
              <a:rect l="l" t="t" r="r" b="b"/>
              <a:pathLst>
                <a:path w="2308" h="1108" extrusionOk="0">
                  <a:moveTo>
                    <a:pt x="120" y="1"/>
                  </a:moveTo>
                  <a:lnTo>
                    <a:pt x="0" y="759"/>
                  </a:lnTo>
                  <a:lnTo>
                    <a:pt x="2187" y="1107"/>
                  </a:lnTo>
                  <a:lnTo>
                    <a:pt x="2308" y="347"/>
                  </a:lnTo>
                  <a:lnTo>
                    <a:pt x="120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43" name="Google Shape;4343;p47"/>
            <p:cNvSpPr/>
            <p:nvPr/>
          </p:nvSpPr>
          <p:spPr>
            <a:xfrm>
              <a:off x="2895011" y="2344120"/>
              <a:ext cx="76001" cy="36437"/>
            </a:xfrm>
            <a:custGeom>
              <a:avLst/>
              <a:gdLst/>
              <a:ahLst/>
              <a:cxnLst/>
              <a:rect l="l" t="t" r="r" b="b"/>
              <a:pathLst>
                <a:path w="2309" h="1107" extrusionOk="0">
                  <a:moveTo>
                    <a:pt x="122" y="0"/>
                  </a:moveTo>
                  <a:lnTo>
                    <a:pt x="1" y="759"/>
                  </a:lnTo>
                  <a:lnTo>
                    <a:pt x="2188" y="1107"/>
                  </a:lnTo>
                  <a:lnTo>
                    <a:pt x="2309" y="347"/>
                  </a:lnTo>
                  <a:lnTo>
                    <a:pt x="122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44" name="Google Shape;4344;p47"/>
            <p:cNvSpPr/>
            <p:nvPr/>
          </p:nvSpPr>
          <p:spPr>
            <a:xfrm>
              <a:off x="2884313" y="2142352"/>
              <a:ext cx="78700" cy="308578"/>
            </a:xfrm>
            <a:custGeom>
              <a:avLst/>
              <a:gdLst/>
              <a:ahLst/>
              <a:cxnLst/>
              <a:rect l="l" t="t" r="r" b="b"/>
              <a:pathLst>
                <a:path w="2391" h="9375" extrusionOk="0">
                  <a:moveTo>
                    <a:pt x="1421" y="1"/>
                  </a:moveTo>
                  <a:lnTo>
                    <a:pt x="29" y="8751"/>
                  </a:lnTo>
                  <a:cubicBezTo>
                    <a:pt x="0" y="8930"/>
                    <a:pt x="123" y="9098"/>
                    <a:pt x="300" y="9125"/>
                  </a:cubicBezTo>
                  <a:lnTo>
                    <a:pt x="1841" y="9370"/>
                  </a:lnTo>
                  <a:cubicBezTo>
                    <a:pt x="1859" y="9373"/>
                    <a:pt x="1877" y="9374"/>
                    <a:pt x="1895" y="9374"/>
                  </a:cubicBezTo>
                  <a:cubicBezTo>
                    <a:pt x="2053" y="9374"/>
                    <a:pt x="2191" y="9259"/>
                    <a:pt x="2215" y="9099"/>
                  </a:cubicBezTo>
                  <a:lnTo>
                    <a:pt x="2391" y="7994"/>
                  </a:lnTo>
                  <a:cubicBezTo>
                    <a:pt x="2327" y="7985"/>
                    <a:pt x="2262" y="7975"/>
                    <a:pt x="2199" y="7966"/>
                  </a:cubicBezTo>
                  <a:cubicBezTo>
                    <a:pt x="2011" y="7943"/>
                    <a:pt x="1813" y="7927"/>
                    <a:pt x="1636" y="7863"/>
                  </a:cubicBezTo>
                  <a:cubicBezTo>
                    <a:pt x="1550" y="7833"/>
                    <a:pt x="1469" y="7790"/>
                    <a:pt x="1398" y="7730"/>
                  </a:cubicBezTo>
                  <a:cubicBezTo>
                    <a:pt x="1188" y="7556"/>
                    <a:pt x="1120" y="7290"/>
                    <a:pt x="1118" y="7010"/>
                  </a:cubicBezTo>
                  <a:cubicBezTo>
                    <a:pt x="1116" y="6826"/>
                    <a:pt x="1144" y="6638"/>
                    <a:pt x="1177" y="6463"/>
                  </a:cubicBezTo>
                  <a:lnTo>
                    <a:pt x="1221" y="6247"/>
                  </a:lnTo>
                  <a:cubicBezTo>
                    <a:pt x="1464" y="5059"/>
                    <a:pt x="1805" y="3891"/>
                    <a:pt x="2066" y="2707"/>
                  </a:cubicBezTo>
                  <a:cubicBezTo>
                    <a:pt x="2159" y="2290"/>
                    <a:pt x="2240" y="1853"/>
                    <a:pt x="2223" y="1432"/>
                  </a:cubicBezTo>
                  <a:cubicBezTo>
                    <a:pt x="2212" y="1186"/>
                    <a:pt x="2168" y="943"/>
                    <a:pt x="2072" y="713"/>
                  </a:cubicBezTo>
                  <a:cubicBezTo>
                    <a:pt x="2059" y="682"/>
                    <a:pt x="2045" y="653"/>
                    <a:pt x="2030" y="623"/>
                  </a:cubicBezTo>
                  <a:cubicBezTo>
                    <a:pt x="1899" y="363"/>
                    <a:pt x="1677" y="139"/>
                    <a:pt x="1421" y="1"/>
                  </a:cubicBezTo>
                  <a:close/>
                </a:path>
              </a:pathLst>
            </a:custGeom>
            <a:solidFill>
              <a:srgbClr val="000000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45" name="Google Shape;4345;p47"/>
            <p:cNvSpPr/>
            <p:nvPr/>
          </p:nvSpPr>
          <p:spPr>
            <a:xfrm>
              <a:off x="2980129" y="2027248"/>
              <a:ext cx="10664" cy="57075"/>
            </a:xfrm>
            <a:custGeom>
              <a:avLst/>
              <a:gdLst/>
              <a:ahLst/>
              <a:cxnLst/>
              <a:rect l="l" t="t" r="r" b="b"/>
              <a:pathLst>
                <a:path w="324" h="1734" extrusionOk="0">
                  <a:moveTo>
                    <a:pt x="177" y="1"/>
                  </a:moveTo>
                  <a:cubicBezTo>
                    <a:pt x="150" y="1"/>
                    <a:pt x="124" y="17"/>
                    <a:pt x="116" y="50"/>
                  </a:cubicBezTo>
                  <a:cubicBezTo>
                    <a:pt x="19" y="477"/>
                    <a:pt x="0" y="1242"/>
                    <a:pt x="81" y="1679"/>
                  </a:cubicBezTo>
                  <a:cubicBezTo>
                    <a:pt x="88" y="1715"/>
                    <a:pt x="118" y="1734"/>
                    <a:pt x="148" y="1734"/>
                  </a:cubicBezTo>
                  <a:cubicBezTo>
                    <a:pt x="176" y="1734"/>
                    <a:pt x="205" y="1716"/>
                    <a:pt x="213" y="1682"/>
                  </a:cubicBezTo>
                  <a:cubicBezTo>
                    <a:pt x="308" y="1256"/>
                    <a:pt x="324" y="496"/>
                    <a:pt x="240" y="52"/>
                  </a:cubicBezTo>
                  <a:cubicBezTo>
                    <a:pt x="233" y="18"/>
                    <a:pt x="205" y="1"/>
                    <a:pt x="177" y="1"/>
                  </a:cubicBezTo>
                  <a:close/>
                </a:path>
              </a:pathLst>
            </a:custGeom>
            <a:solidFill>
              <a:srgbClr val="FFFFFF">
                <a:alpha val="26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46" name="Google Shape;4346;p47"/>
            <p:cNvSpPr/>
            <p:nvPr/>
          </p:nvSpPr>
          <p:spPr>
            <a:xfrm>
              <a:off x="2880331" y="2010988"/>
              <a:ext cx="135149" cy="444287"/>
            </a:xfrm>
            <a:custGeom>
              <a:avLst/>
              <a:gdLst/>
              <a:ahLst/>
              <a:cxnLst/>
              <a:rect l="l" t="t" r="r" b="b"/>
              <a:pathLst>
                <a:path w="4106" h="13498" extrusionOk="0">
                  <a:moveTo>
                    <a:pt x="3209" y="265"/>
                  </a:moveTo>
                  <a:cubicBezTo>
                    <a:pt x="3224" y="265"/>
                    <a:pt x="3239" y="266"/>
                    <a:pt x="3255" y="268"/>
                  </a:cubicBezTo>
                  <a:cubicBezTo>
                    <a:pt x="3384" y="290"/>
                    <a:pt x="3480" y="399"/>
                    <a:pt x="3484" y="530"/>
                  </a:cubicBezTo>
                  <a:lnTo>
                    <a:pt x="3537" y="2459"/>
                  </a:lnTo>
                  <a:lnTo>
                    <a:pt x="2302" y="2263"/>
                  </a:lnTo>
                  <a:lnTo>
                    <a:pt x="2951" y="445"/>
                  </a:lnTo>
                  <a:cubicBezTo>
                    <a:pt x="2990" y="336"/>
                    <a:pt x="3094" y="265"/>
                    <a:pt x="3209" y="265"/>
                  </a:cubicBezTo>
                  <a:close/>
                  <a:moveTo>
                    <a:pt x="2079" y="2496"/>
                  </a:moveTo>
                  <a:cubicBezTo>
                    <a:pt x="2089" y="2496"/>
                    <a:pt x="2097" y="2497"/>
                    <a:pt x="2106" y="2497"/>
                  </a:cubicBezTo>
                  <a:lnTo>
                    <a:pt x="3654" y="2743"/>
                  </a:lnTo>
                  <a:cubicBezTo>
                    <a:pt x="3758" y="2762"/>
                    <a:pt x="3829" y="2862"/>
                    <a:pt x="3813" y="2965"/>
                  </a:cubicBezTo>
                  <a:lnTo>
                    <a:pt x="3658" y="3948"/>
                  </a:lnTo>
                  <a:lnTo>
                    <a:pt x="1732" y="3642"/>
                  </a:lnTo>
                  <a:lnTo>
                    <a:pt x="1886" y="2661"/>
                  </a:lnTo>
                  <a:cubicBezTo>
                    <a:pt x="1900" y="2565"/>
                    <a:pt x="1985" y="2496"/>
                    <a:pt x="2079" y="2496"/>
                  </a:cubicBezTo>
                  <a:close/>
                  <a:moveTo>
                    <a:pt x="1690" y="3905"/>
                  </a:moveTo>
                  <a:lnTo>
                    <a:pt x="3615" y="4210"/>
                  </a:lnTo>
                  <a:lnTo>
                    <a:pt x="2404" y="11824"/>
                  </a:lnTo>
                  <a:lnTo>
                    <a:pt x="479" y="11518"/>
                  </a:lnTo>
                  <a:lnTo>
                    <a:pt x="1690" y="3905"/>
                  </a:lnTo>
                  <a:close/>
                  <a:moveTo>
                    <a:pt x="436" y="11780"/>
                  </a:moveTo>
                  <a:lnTo>
                    <a:pt x="2362" y="12086"/>
                  </a:lnTo>
                  <a:lnTo>
                    <a:pt x="2207" y="13068"/>
                  </a:lnTo>
                  <a:cubicBezTo>
                    <a:pt x="2198" y="13121"/>
                    <a:pt x="2170" y="13165"/>
                    <a:pt x="2128" y="13196"/>
                  </a:cubicBezTo>
                  <a:cubicBezTo>
                    <a:pt x="2094" y="13221"/>
                    <a:pt x="2054" y="13233"/>
                    <a:pt x="2013" y="13233"/>
                  </a:cubicBezTo>
                  <a:cubicBezTo>
                    <a:pt x="2003" y="13233"/>
                    <a:pt x="1993" y="13233"/>
                    <a:pt x="1983" y="13231"/>
                  </a:cubicBezTo>
                  <a:lnTo>
                    <a:pt x="443" y="12986"/>
                  </a:lnTo>
                  <a:cubicBezTo>
                    <a:pt x="392" y="12978"/>
                    <a:pt x="346" y="12950"/>
                    <a:pt x="315" y="12908"/>
                  </a:cubicBezTo>
                  <a:cubicBezTo>
                    <a:pt x="285" y="12865"/>
                    <a:pt x="272" y="12815"/>
                    <a:pt x="281" y="12763"/>
                  </a:cubicBezTo>
                  <a:lnTo>
                    <a:pt x="436" y="11780"/>
                  </a:lnTo>
                  <a:close/>
                  <a:moveTo>
                    <a:pt x="3207" y="1"/>
                  </a:moveTo>
                  <a:cubicBezTo>
                    <a:pt x="2983" y="1"/>
                    <a:pt x="2779" y="141"/>
                    <a:pt x="2703" y="358"/>
                  </a:cubicBezTo>
                  <a:lnTo>
                    <a:pt x="2033" y="2237"/>
                  </a:lnTo>
                  <a:cubicBezTo>
                    <a:pt x="1831" y="2258"/>
                    <a:pt x="1659" y="2411"/>
                    <a:pt x="1625" y="2620"/>
                  </a:cubicBezTo>
                  <a:lnTo>
                    <a:pt x="1448" y="3732"/>
                  </a:lnTo>
                  <a:lnTo>
                    <a:pt x="559" y="9329"/>
                  </a:lnTo>
                  <a:lnTo>
                    <a:pt x="20" y="12722"/>
                  </a:lnTo>
                  <a:cubicBezTo>
                    <a:pt x="0" y="12843"/>
                    <a:pt x="29" y="12965"/>
                    <a:pt x="102" y="13063"/>
                  </a:cubicBezTo>
                  <a:cubicBezTo>
                    <a:pt x="174" y="13163"/>
                    <a:pt x="281" y="13228"/>
                    <a:pt x="401" y="13247"/>
                  </a:cubicBezTo>
                  <a:lnTo>
                    <a:pt x="1942" y="13492"/>
                  </a:lnTo>
                  <a:cubicBezTo>
                    <a:pt x="1965" y="13496"/>
                    <a:pt x="1991" y="13497"/>
                    <a:pt x="2015" y="13497"/>
                  </a:cubicBezTo>
                  <a:cubicBezTo>
                    <a:pt x="2111" y="13497"/>
                    <a:pt x="2203" y="13466"/>
                    <a:pt x="2283" y="13409"/>
                  </a:cubicBezTo>
                  <a:cubicBezTo>
                    <a:pt x="2383" y="13338"/>
                    <a:pt x="2448" y="13231"/>
                    <a:pt x="2467" y="13110"/>
                  </a:cubicBezTo>
                  <a:lnTo>
                    <a:pt x="2644" y="11997"/>
                  </a:lnTo>
                  <a:lnTo>
                    <a:pt x="3271" y="8058"/>
                  </a:lnTo>
                  <a:lnTo>
                    <a:pt x="4074" y="3008"/>
                  </a:lnTo>
                  <a:cubicBezTo>
                    <a:pt x="4106" y="2800"/>
                    <a:pt x="3990" y="2601"/>
                    <a:pt x="3804" y="2518"/>
                  </a:cubicBezTo>
                  <a:lnTo>
                    <a:pt x="3749" y="524"/>
                  </a:lnTo>
                  <a:cubicBezTo>
                    <a:pt x="3743" y="266"/>
                    <a:pt x="3552" y="49"/>
                    <a:pt x="3293" y="8"/>
                  </a:cubicBezTo>
                  <a:cubicBezTo>
                    <a:pt x="3264" y="3"/>
                    <a:pt x="3235" y="1"/>
                    <a:pt x="320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1" name="Google Shape;7479;p68"/>
          <p:cNvGrpSpPr/>
          <p:nvPr/>
        </p:nvGrpSpPr>
        <p:grpSpPr>
          <a:xfrm>
            <a:off x="226123" y="3487137"/>
            <a:ext cx="1117749" cy="1006721"/>
            <a:chOff x="7071664" y="3215754"/>
            <a:chExt cx="1117749" cy="1006721"/>
          </a:xfrm>
        </p:grpSpPr>
        <p:sp>
          <p:nvSpPr>
            <p:cNvPr id="92" name="Google Shape;7480;p68"/>
            <p:cNvSpPr/>
            <p:nvPr/>
          </p:nvSpPr>
          <p:spPr>
            <a:xfrm>
              <a:off x="7089997" y="3220580"/>
              <a:ext cx="882336" cy="949407"/>
            </a:xfrm>
            <a:custGeom>
              <a:avLst/>
              <a:gdLst/>
              <a:ahLst/>
              <a:cxnLst/>
              <a:rect l="l" t="t" r="r" b="b"/>
              <a:pathLst>
                <a:path w="27241" h="29314" extrusionOk="0">
                  <a:moveTo>
                    <a:pt x="16214" y="1"/>
                  </a:moveTo>
                  <a:cubicBezTo>
                    <a:pt x="16060" y="1"/>
                    <a:pt x="15904" y="35"/>
                    <a:pt x="15757" y="108"/>
                  </a:cubicBezTo>
                  <a:lnTo>
                    <a:pt x="716" y="7610"/>
                  </a:lnTo>
                  <a:cubicBezTo>
                    <a:pt x="208" y="7864"/>
                    <a:pt x="1" y="8483"/>
                    <a:pt x="255" y="8992"/>
                  </a:cubicBezTo>
                  <a:lnTo>
                    <a:pt x="10104" y="28742"/>
                  </a:lnTo>
                  <a:cubicBezTo>
                    <a:pt x="10284" y="29104"/>
                    <a:pt x="10648" y="29314"/>
                    <a:pt x="11026" y="29314"/>
                  </a:cubicBezTo>
                  <a:cubicBezTo>
                    <a:pt x="11181" y="29314"/>
                    <a:pt x="11337" y="29279"/>
                    <a:pt x="11485" y="29205"/>
                  </a:cubicBezTo>
                  <a:lnTo>
                    <a:pt x="26526" y="21703"/>
                  </a:lnTo>
                  <a:cubicBezTo>
                    <a:pt x="27034" y="21450"/>
                    <a:pt x="27240" y="20831"/>
                    <a:pt x="26988" y="20320"/>
                  </a:cubicBezTo>
                  <a:lnTo>
                    <a:pt x="17137" y="570"/>
                  </a:lnTo>
                  <a:cubicBezTo>
                    <a:pt x="16957" y="209"/>
                    <a:pt x="16592" y="1"/>
                    <a:pt x="1621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" name="Google Shape;7481;p68"/>
            <p:cNvSpPr/>
            <p:nvPr/>
          </p:nvSpPr>
          <p:spPr>
            <a:xfrm>
              <a:off x="7144317" y="3443981"/>
              <a:ext cx="359821" cy="708995"/>
            </a:xfrm>
            <a:custGeom>
              <a:avLst/>
              <a:gdLst/>
              <a:ahLst/>
              <a:cxnLst/>
              <a:rect l="l" t="t" r="r" b="b"/>
              <a:pathLst>
                <a:path w="11109" h="21891" extrusionOk="0">
                  <a:moveTo>
                    <a:pt x="170" y="1"/>
                  </a:moveTo>
                  <a:cubicBezTo>
                    <a:pt x="148" y="1"/>
                    <a:pt x="125" y="6"/>
                    <a:pt x="104" y="16"/>
                  </a:cubicBezTo>
                  <a:cubicBezTo>
                    <a:pt x="32" y="53"/>
                    <a:pt x="0" y="141"/>
                    <a:pt x="39" y="215"/>
                  </a:cubicBezTo>
                  <a:lnTo>
                    <a:pt x="10808" y="21810"/>
                  </a:lnTo>
                  <a:cubicBezTo>
                    <a:pt x="10833" y="21861"/>
                    <a:pt x="10886" y="21891"/>
                    <a:pt x="10940" y="21891"/>
                  </a:cubicBezTo>
                  <a:cubicBezTo>
                    <a:pt x="10962" y="21891"/>
                    <a:pt x="10987" y="21886"/>
                    <a:pt x="11006" y="21875"/>
                  </a:cubicBezTo>
                  <a:cubicBezTo>
                    <a:pt x="11079" y="21838"/>
                    <a:pt x="11109" y="21749"/>
                    <a:pt x="11072" y="21676"/>
                  </a:cubicBezTo>
                  <a:lnTo>
                    <a:pt x="303" y="82"/>
                  </a:lnTo>
                  <a:cubicBezTo>
                    <a:pt x="277" y="30"/>
                    <a:pt x="224" y="1"/>
                    <a:pt x="17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" name="Google Shape;7482;p68"/>
            <p:cNvSpPr/>
            <p:nvPr/>
          </p:nvSpPr>
          <p:spPr>
            <a:xfrm>
              <a:off x="7267566" y="3383669"/>
              <a:ext cx="401344" cy="204268"/>
            </a:xfrm>
            <a:custGeom>
              <a:avLst/>
              <a:gdLst/>
              <a:ahLst/>
              <a:cxnLst/>
              <a:rect l="l" t="t" r="r" b="b"/>
              <a:pathLst>
                <a:path w="12391" h="6307" extrusionOk="0">
                  <a:moveTo>
                    <a:pt x="12220" y="0"/>
                  </a:moveTo>
                  <a:cubicBezTo>
                    <a:pt x="12198" y="0"/>
                    <a:pt x="12175" y="6"/>
                    <a:pt x="12154" y="17"/>
                  </a:cubicBezTo>
                  <a:lnTo>
                    <a:pt x="104" y="6025"/>
                  </a:lnTo>
                  <a:cubicBezTo>
                    <a:pt x="32" y="6062"/>
                    <a:pt x="0" y="6152"/>
                    <a:pt x="39" y="6224"/>
                  </a:cubicBezTo>
                  <a:cubicBezTo>
                    <a:pt x="64" y="6275"/>
                    <a:pt x="117" y="6306"/>
                    <a:pt x="171" y="6306"/>
                  </a:cubicBezTo>
                  <a:cubicBezTo>
                    <a:pt x="192" y="6306"/>
                    <a:pt x="216" y="6302"/>
                    <a:pt x="237" y="6289"/>
                  </a:cubicBezTo>
                  <a:lnTo>
                    <a:pt x="12287" y="281"/>
                  </a:lnTo>
                  <a:cubicBezTo>
                    <a:pt x="12359" y="244"/>
                    <a:pt x="12391" y="155"/>
                    <a:pt x="12352" y="82"/>
                  </a:cubicBezTo>
                  <a:cubicBezTo>
                    <a:pt x="12326" y="31"/>
                    <a:pt x="12275" y="0"/>
                    <a:pt x="1222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" name="Google Shape;7483;p68"/>
            <p:cNvSpPr/>
            <p:nvPr/>
          </p:nvSpPr>
          <p:spPr>
            <a:xfrm>
              <a:off x="7286418" y="3421567"/>
              <a:ext cx="401344" cy="204203"/>
            </a:xfrm>
            <a:custGeom>
              <a:avLst/>
              <a:gdLst/>
              <a:ahLst/>
              <a:cxnLst/>
              <a:rect l="l" t="t" r="r" b="b"/>
              <a:pathLst>
                <a:path w="12391" h="6305" extrusionOk="0">
                  <a:moveTo>
                    <a:pt x="12220" y="0"/>
                  </a:moveTo>
                  <a:cubicBezTo>
                    <a:pt x="12198" y="0"/>
                    <a:pt x="12175" y="5"/>
                    <a:pt x="12154" y="15"/>
                  </a:cubicBezTo>
                  <a:lnTo>
                    <a:pt x="104" y="6025"/>
                  </a:lnTo>
                  <a:cubicBezTo>
                    <a:pt x="32" y="6062"/>
                    <a:pt x="0" y="6150"/>
                    <a:pt x="39" y="6224"/>
                  </a:cubicBezTo>
                  <a:cubicBezTo>
                    <a:pt x="64" y="6275"/>
                    <a:pt x="115" y="6305"/>
                    <a:pt x="171" y="6305"/>
                  </a:cubicBezTo>
                  <a:cubicBezTo>
                    <a:pt x="192" y="6305"/>
                    <a:pt x="216" y="6301"/>
                    <a:pt x="237" y="6289"/>
                  </a:cubicBezTo>
                  <a:lnTo>
                    <a:pt x="12287" y="279"/>
                  </a:lnTo>
                  <a:cubicBezTo>
                    <a:pt x="12360" y="243"/>
                    <a:pt x="12391" y="154"/>
                    <a:pt x="12352" y="81"/>
                  </a:cubicBezTo>
                  <a:cubicBezTo>
                    <a:pt x="12326" y="29"/>
                    <a:pt x="12274" y="0"/>
                    <a:pt x="1222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" name="Google Shape;7484;p68"/>
            <p:cNvSpPr/>
            <p:nvPr/>
          </p:nvSpPr>
          <p:spPr>
            <a:xfrm>
              <a:off x="7305270" y="3459367"/>
              <a:ext cx="401344" cy="204268"/>
            </a:xfrm>
            <a:custGeom>
              <a:avLst/>
              <a:gdLst/>
              <a:ahLst/>
              <a:cxnLst/>
              <a:rect l="l" t="t" r="r" b="b"/>
              <a:pathLst>
                <a:path w="12391" h="6307" extrusionOk="0">
                  <a:moveTo>
                    <a:pt x="12221" y="0"/>
                  </a:moveTo>
                  <a:cubicBezTo>
                    <a:pt x="12198" y="0"/>
                    <a:pt x="12175" y="6"/>
                    <a:pt x="12154" y="17"/>
                  </a:cubicBezTo>
                  <a:lnTo>
                    <a:pt x="104" y="6025"/>
                  </a:lnTo>
                  <a:cubicBezTo>
                    <a:pt x="32" y="6062"/>
                    <a:pt x="1" y="6152"/>
                    <a:pt x="39" y="6224"/>
                  </a:cubicBezTo>
                  <a:cubicBezTo>
                    <a:pt x="64" y="6277"/>
                    <a:pt x="117" y="6306"/>
                    <a:pt x="171" y="6306"/>
                  </a:cubicBezTo>
                  <a:cubicBezTo>
                    <a:pt x="195" y="6306"/>
                    <a:pt x="216" y="6301"/>
                    <a:pt x="238" y="6291"/>
                  </a:cubicBezTo>
                  <a:lnTo>
                    <a:pt x="12287" y="281"/>
                  </a:lnTo>
                  <a:cubicBezTo>
                    <a:pt x="12360" y="244"/>
                    <a:pt x="12391" y="155"/>
                    <a:pt x="12353" y="82"/>
                  </a:cubicBezTo>
                  <a:cubicBezTo>
                    <a:pt x="12326" y="31"/>
                    <a:pt x="12275" y="0"/>
                    <a:pt x="1222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" name="Google Shape;7485;p68"/>
            <p:cNvSpPr/>
            <p:nvPr/>
          </p:nvSpPr>
          <p:spPr>
            <a:xfrm>
              <a:off x="7324218" y="3497265"/>
              <a:ext cx="401312" cy="204268"/>
            </a:xfrm>
            <a:custGeom>
              <a:avLst/>
              <a:gdLst/>
              <a:ahLst/>
              <a:cxnLst/>
              <a:rect l="l" t="t" r="r" b="b"/>
              <a:pathLst>
                <a:path w="12390" h="6307" extrusionOk="0">
                  <a:moveTo>
                    <a:pt x="12218" y="0"/>
                  </a:moveTo>
                  <a:cubicBezTo>
                    <a:pt x="12196" y="0"/>
                    <a:pt x="12174" y="5"/>
                    <a:pt x="12154" y="15"/>
                  </a:cubicBezTo>
                  <a:lnTo>
                    <a:pt x="103" y="6025"/>
                  </a:lnTo>
                  <a:cubicBezTo>
                    <a:pt x="30" y="6062"/>
                    <a:pt x="0" y="6152"/>
                    <a:pt x="37" y="6224"/>
                  </a:cubicBezTo>
                  <a:cubicBezTo>
                    <a:pt x="64" y="6275"/>
                    <a:pt x="115" y="6306"/>
                    <a:pt x="171" y="6306"/>
                  </a:cubicBezTo>
                  <a:cubicBezTo>
                    <a:pt x="191" y="6306"/>
                    <a:pt x="215" y="6301"/>
                    <a:pt x="236" y="6289"/>
                  </a:cubicBezTo>
                  <a:lnTo>
                    <a:pt x="12286" y="281"/>
                  </a:lnTo>
                  <a:cubicBezTo>
                    <a:pt x="12360" y="242"/>
                    <a:pt x="12389" y="154"/>
                    <a:pt x="12353" y="82"/>
                  </a:cubicBezTo>
                  <a:cubicBezTo>
                    <a:pt x="12325" y="30"/>
                    <a:pt x="12272" y="0"/>
                    <a:pt x="1221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" name="Google Shape;7486;p68"/>
            <p:cNvSpPr/>
            <p:nvPr/>
          </p:nvSpPr>
          <p:spPr>
            <a:xfrm>
              <a:off x="7343038" y="3535065"/>
              <a:ext cx="401344" cy="204268"/>
            </a:xfrm>
            <a:custGeom>
              <a:avLst/>
              <a:gdLst/>
              <a:ahLst/>
              <a:cxnLst/>
              <a:rect l="l" t="t" r="r" b="b"/>
              <a:pathLst>
                <a:path w="12391" h="6307" extrusionOk="0">
                  <a:moveTo>
                    <a:pt x="12221" y="1"/>
                  </a:moveTo>
                  <a:cubicBezTo>
                    <a:pt x="12198" y="1"/>
                    <a:pt x="12176" y="6"/>
                    <a:pt x="12155" y="17"/>
                  </a:cubicBezTo>
                  <a:lnTo>
                    <a:pt x="104" y="6027"/>
                  </a:lnTo>
                  <a:cubicBezTo>
                    <a:pt x="31" y="6064"/>
                    <a:pt x="0" y="6152"/>
                    <a:pt x="38" y="6225"/>
                  </a:cubicBezTo>
                  <a:cubicBezTo>
                    <a:pt x="65" y="6277"/>
                    <a:pt x="117" y="6306"/>
                    <a:pt x="172" y="6306"/>
                  </a:cubicBezTo>
                  <a:cubicBezTo>
                    <a:pt x="193" y="6306"/>
                    <a:pt x="216" y="6301"/>
                    <a:pt x="237" y="6291"/>
                  </a:cubicBezTo>
                  <a:lnTo>
                    <a:pt x="12287" y="281"/>
                  </a:lnTo>
                  <a:cubicBezTo>
                    <a:pt x="12361" y="244"/>
                    <a:pt x="12391" y="156"/>
                    <a:pt x="12354" y="82"/>
                  </a:cubicBezTo>
                  <a:cubicBezTo>
                    <a:pt x="12326" y="31"/>
                    <a:pt x="12274" y="1"/>
                    <a:pt x="1222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" name="Google Shape;7487;p68"/>
            <p:cNvSpPr/>
            <p:nvPr/>
          </p:nvSpPr>
          <p:spPr>
            <a:xfrm>
              <a:off x="7361922" y="3572898"/>
              <a:ext cx="401312" cy="204268"/>
            </a:xfrm>
            <a:custGeom>
              <a:avLst/>
              <a:gdLst/>
              <a:ahLst/>
              <a:cxnLst/>
              <a:rect l="l" t="t" r="r" b="b"/>
              <a:pathLst>
                <a:path w="12390" h="6307" extrusionOk="0">
                  <a:moveTo>
                    <a:pt x="12219" y="1"/>
                  </a:moveTo>
                  <a:cubicBezTo>
                    <a:pt x="12197" y="1"/>
                    <a:pt x="12175" y="6"/>
                    <a:pt x="12154" y="16"/>
                  </a:cubicBezTo>
                  <a:lnTo>
                    <a:pt x="103" y="6026"/>
                  </a:lnTo>
                  <a:cubicBezTo>
                    <a:pt x="30" y="6063"/>
                    <a:pt x="1" y="6152"/>
                    <a:pt x="38" y="6224"/>
                  </a:cubicBezTo>
                  <a:cubicBezTo>
                    <a:pt x="65" y="6276"/>
                    <a:pt x="116" y="6307"/>
                    <a:pt x="171" y="6307"/>
                  </a:cubicBezTo>
                  <a:cubicBezTo>
                    <a:pt x="194" y="6307"/>
                    <a:pt x="215" y="6301"/>
                    <a:pt x="236" y="6290"/>
                  </a:cubicBezTo>
                  <a:lnTo>
                    <a:pt x="12286" y="281"/>
                  </a:lnTo>
                  <a:cubicBezTo>
                    <a:pt x="12360" y="243"/>
                    <a:pt x="12390" y="155"/>
                    <a:pt x="12353" y="83"/>
                  </a:cubicBezTo>
                  <a:cubicBezTo>
                    <a:pt x="12326" y="30"/>
                    <a:pt x="12273" y="1"/>
                    <a:pt x="1221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" name="Google Shape;7488;p68"/>
            <p:cNvSpPr/>
            <p:nvPr/>
          </p:nvSpPr>
          <p:spPr>
            <a:xfrm>
              <a:off x="7380838" y="3610763"/>
              <a:ext cx="401312" cy="204268"/>
            </a:xfrm>
            <a:custGeom>
              <a:avLst/>
              <a:gdLst/>
              <a:ahLst/>
              <a:cxnLst/>
              <a:rect l="l" t="t" r="r" b="b"/>
              <a:pathLst>
                <a:path w="12390" h="6307" extrusionOk="0">
                  <a:moveTo>
                    <a:pt x="12220" y="1"/>
                  </a:moveTo>
                  <a:cubicBezTo>
                    <a:pt x="12197" y="1"/>
                    <a:pt x="12175" y="6"/>
                    <a:pt x="12153" y="17"/>
                  </a:cubicBezTo>
                  <a:lnTo>
                    <a:pt x="102" y="6027"/>
                  </a:lnTo>
                  <a:cubicBezTo>
                    <a:pt x="30" y="6064"/>
                    <a:pt x="0" y="6152"/>
                    <a:pt x="37" y="6225"/>
                  </a:cubicBezTo>
                  <a:cubicBezTo>
                    <a:pt x="64" y="6276"/>
                    <a:pt x="115" y="6306"/>
                    <a:pt x="171" y="6306"/>
                  </a:cubicBezTo>
                  <a:cubicBezTo>
                    <a:pt x="192" y="6306"/>
                    <a:pt x="215" y="6302"/>
                    <a:pt x="236" y="6291"/>
                  </a:cubicBezTo>
                  <a:lnTo>
                    <a:pt x="12287" y="281"/>
                  </a:lnTo>
                  <a:cubicBezTo>
                    <a:pt x="12359" y="244"/>
                    <a:pt x="12389" y="156"/>
                    <a:pt x="12352" y="82"/>
                  </a:cubicBezTo>
                  <a:cubicBezTo>
                    <a:pt x="12326" y="31"/>
                    <a:pt x="12274" y="1"/>
                    <a:pt x="1222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" name="Google Shape;7489;p68"/>
            <p:cNvSpPr/>
            <p:nvPr/>
          </p:nvSpPr>
          <p:spPr>
            <a:xfrm>
              <a:off x="7399690" y="3648628"/>
              <a:ext cx="401312" cy="204236"/>
            </a:xfrm>
            <a:custGeom>
              <a:avLst/>
              <a:gdLst/>
              <a:ahLst/>
              <a:cxnLst/>
              <a:rect l="l" t="t" r="r" b="b"/>
              <a:pathLst>
                <a:path w="12390" h="6306" extrusionOk="0">
                  <a:moveTo>
                    <a:pt x="12219" y="1"/>
                  </a:moveTo>
                  <a:cubicBezTo>
                    <a:pt x="12197" y="1"/>
                    <a:pt x="12175" y="6"/>
                    <a:pt x="12154" y="16"/>
                  </a:cubicBezTo>
                  <a:lnTo>
                    <a:pt x="103" y="6025"/>
                  </a:lnTo>
                  <a:cubicBezTo>
                    <a:pt x="30" y="6063"/>
                    <a:pt x="0" y="6151"/>
                    <a:pt x="37" y="6223"/>
                  </a:cubicBezTo>
                  <a:cubicBezTo>
                    <a:pt x="64" y="6276"/>
                    <a:pt x="115" y="6306"/>
                    <a:pt x="171" y="6306"/>
                  </a:cubicBezTo>
                  <a:cubicBezTo>
                    <a:pt x="192" y="6306"/>
                    <a:pt x="215" y="6300"/>
                    <a:pt x="236" y="6289"/>
                  </a:cubicBezTo>
                  <a:lnTo>
                    <a:pt x="12287" y="280"/>
                  </a:lnTo>
                  <a:cubicBezTo>
                    <a:pt x="12359" y="243"/>
                    <a:pt x="12389" y="154"/>
                    <a:pt x="12352" y="81"/>
                  </a:cubicBezTo>
                  <a:cubicBezTo>
                    <a:pt x="12326" y="30"/>
                    <a:pt x="12274" y="1"/>
                    <a:pt x="1221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" name="Google Shape;7490;p68"/>
            <p:cNvSpPr/>
            <p:nvPr/>
          </p:nvSpPr>
          <p:spPr>
            <a:xfrm>
              <a:off x="7418542" y="3686429"/>
              <a:ext cx="401312" cy="204236"/>
            </a:xfrm>
            <a:custGeom>
              <a:avLst/>
              <a:gdLst/>
              <a:ahLst/>
              <a:cxnLst/>
              <a:rect l="l" t="t" r="r" b="b"/>
              <a:pathLst>
                <a:path w="12390" h="6306" extrusionOk="0">
                  <a:moveTo>
                    <a:pt x="12220" y="0"/>
                  </a:moveTo>
                  <a:cubicBezTo>
                    <a:pt x="12197" y="0"/>
                    <a:pt x="12175" y="5"/>
                    <a:pt x="12154" y="16"/>
                  </a:cubicBezTo>
                  <a:lnTo>
                    <a:pt x="103" y="6026"/>
                  </a:lnTo>
                  <a:cubicBezTo>
                    <a:pt x="30" y="6063"/>
                    <a:pt x="0" y="6151"/>
                    <a:pt x="37" y="6225"/>
                  </a:cubicBezTo>
                  <a:cubicBezTo>
                    <a:pt x="64" y="6276"/>
                    <a:pt x="115" y="6306"/>
                    <a:pt x="171" y="6306"/>
                  </a:cubicBezTo>
                  <a:cubicBezTo>
                    <a:pt x="194" y="6306"/>
                    <a:pt x="215" y="6302"/>
                    <a:pt x="236" y="6290"/>
                  </a:cubicBezTo>
                  <a:lnTo>
                    <a:pt x="12287" y="280"/>
                  </a:lnTo>
                  <a:cubicBezTo>
                    <a:pt x="12360" y="243"/>
                    <a:pt x="12389" y="155"/>
                    <a:pt x="12352" y="82"/>
                  </a:cubicBezTo>
                  <a:cubicBezTo>
                    <a:pt x="12326" y="30"/>
                    <a:pt x="12274" y="0"/>
                    <a:pt x="1222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" name="Google Shape;7491;p68"/>
            <p:cNvSpPr/>
            <p:nvPr/>
          </p:nvSpPr>
          <p:spPr>
            <a:xfrm>
              <a:off x="7437426" y="3724326"/>
              <a:ext cx="401312" cy="204236"/>
            </a:xfrm>
            <a:custGeom>
              <a:avLst/>
              <a:gdLst/>
              <a:ahLst/>
              <a:cxnLst/>
              <a:rect l="l" t="t" r="r" b="b"/>
              <a:pathLst>
                <a:path w="12390" h="6306" extrusionOk="0">
                  <a:moveTo>
                    <a:pt x="12220" y="1"/>
                  </a:moveTo>
                  <a:cubicBezTo>
                    <a:pt x="12198" y="1"/>
                    <a:pt x="12175" y="6"/>
                    <a:pt x="12154" y="16"/>
                  </a:cubicBezTo>
                  <a:lnTo>
                    <a:pt x="105" y="6025"/>
                  </a:lnTo>
                  <a:cubicBezTo>
                    <a:pt x="31" y="6063"/>
                    <a:pt x="1" y="6151"/>
                    <a:pt x="38" y="6223"/>
                  </a:cubicBezTo>
                  <a:cubicBezTo>
                    <a:pt x="65" y="6276"/>
                    <a:pt x="116" y="6306"/>
                    <a:pt x="171" y="6306"/>
                  </a:cubicBezTo>
                  <a:cubicBezTo>
                    <a:pt x="193" y="6306"/>
                    <a:pt x="215" y="6300"/>
                    <a:pt x="237" y="6290"/>
                  </a:cubicBezTo>
                  <a:lnTo>
                    <a:pt x="12288" y="280"/>
                  </a:lnTo>
                  <a:cubicBezTo>
                    <a:pt x="12360" y="243"/>
                    <a:pt x="12390" y="154"/>
                    <a:pt x="12353" y="81"/>
                  </a:cubicBezTo>
                  <a:cubicBezTo>
                    <a:pt x="12327" y="30"/>
                    <a:pt x="12274" y="1"/>
                    <a:pt x="1222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" name="Google Shape;7492;p68"/>
            <p:cNvSpPr/>
            <p:nvPr/>
          </p:nvSpPr>
          <p:spPr>
            <a:xfrm>
              <a:off x="7456310" y="3762159"/>
              <a:ext cx="401312" cy="204268"/>
            </a:xfrm>
            <a:custGeom>
              <a:avLst/>
              <a:gdLst/>
              <a:ahLst/>
              <a:cxnLst/>
              <a:rect l="l" t="t" r="r" b="b"/>
              <a:pathLst>
                <a:path w="12390" h="6307" extrusionOk="0">
                  <a:moveTo>
                    <a:pt x="12218" y="0"/>
                  </a:moveTo>
                  <a:cubicBezTo>
                    <a:pt x="12196" y="0"/>
                    <a:pt x="12174" y="5"/>
                    <a:pt x="12153" y="15"/>
                  </a:cubicBezTo>
                  <a:lnTo>
                    <a:pt x="104" y="6025"/>
                  </a:lnTo>
                  <a:cubicBezTo>
                    <a:pt x="30" y="6062"/>
                    <a:pt x="0" y="6151"/>
                    <a:pt x="37" y="6224"/>
                  </a:cubicBezTo>
                  <a:cubicBezTo>
                    <a:pt x="64" y="6275"/>
                    <a:pt x="115" y="6306"/>
                    <a:pt x="170" y="6306"/>
                  </a:cubicBezTo>
                  <a:cubicBezTo>
                    <a:pt x="192" y="6306"/>
                    <a:pt x="214" y="6301"/>
                    <a:pt x="236" y="6289"/>
                  </a:cubicBezTo>
                  <a:lnTo>
                    <a:pt x="12287" y="281"/>
                  </a:lnTo>
                  <a:cubicBezTo>
                    <a:pt x="12359" y="244"/>
                    <a:pt x="12389" y="154"/>
                    <a:pt x="12352" y="82"/>
                  </a:cubicBezTo>
                  <a:cubicBezTo>
                    <a:pt x="12326" y="30"/>
                    <a:pt x="12273" y="0"/>
                    <a:pt x="1221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7493;p68"/>
            <p:cNvSpPr/>
            <p:nvPr/>
          </p:nvSpPr>
          <p:spPr>
            <a:xfrm>
              <a:off x="7475162" y="3799959"/>
              <a:ext cx="401312" cy="204268"/>
            </a:xfrm>
            <a:custGeom>
              <a:avLst/>
              <a:gdLst/>
              <a:ahLst/>
              <a:cxnLst/>
              <a:rect l="l" t="t" r="r" b="b"/>
              <a:pathLst>
                <a:path w="12390" h="6307" extrusionOk="0">
                  <a:moveTo>
                    <a:pt x="12220" y="1"/>
                  </a:moveTo>
                  <a:cubicBezTo>
                    <a:pt x="12197" y="1"/>
                    <a:pt x="12175" y="6"/>
                    <a:pt x="12153" y="17"/>
                  </a:cubicBezTo>
                  <a:lnTo>
                    <a:pt x="104" y="6025"/>
                  </a:lnTo>
                  <a:cubicBezTo>
                    <a:pt x="30" y="6063"/>
                    <a:pt x="0" y="6151"/>
                    <a:pt x="37" y="6225"/>
                  </a:cubicBezTo>
                  <a:cubicBezTo>
                    <a:pt x="64" y="6276"/>
                    <a:pt x="115" y="6306"/>
                    <a:pt x="171" y="6306"/>
                  </a:cubicBezTo>
                  <a:cubicBezTo>
                    <a:pt x="193" y="6306"/>
                    <a:pt x="215" y="6302"/>
                    <a:pt x="236" y="6291"/>
                  </a:cubicBezTo>
                  <a:lnTo>
                    <a:pt x="12287" y="281"/>
                  </a:lnTo>
                  <a:cubicBezTo>
                    <a:pt x="12359" y="244"/>
                    <a:pt x="12389" y="156"/>
                    <a:pt x="12352" y="82"/>
                  </a:cubicBezTo>
                  <a:cubicBezTo>
                    <a:pt x="12326" y="31"/>
                    <a:pt x="12274" y="1"/>
                    <a:pt x="1222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7494;p68"/>
            <p:cNvSpPr/>
            <p:nvPr/>
          </p:nvSpPr>
          <p:spPr>
            <a:xfrm>
              <a:off x="7494046" y="3837889"/>
              <a:ext cx="401377" cy="204236"/>
            </a:xfrm>
            <a:custGeom>
              <a:avLst/>
              <a:gdLst/>
              <a:ahLst/>
              <a:cxnLst/>
              <a:rect l="l" t="t" r="r" b="b"/>
              <a:pathLst>
                <a:path w="12392" h="6306" extrusionOk="0">
                  <a:moveTo>
                    <a:pt x="12220" y="0"/>
                  </a:moveTo>
                  <a:cubicBezTo>
                    <a:pt x="12198" y="0"/>
                    <a:pt x="12175" y="5"/>
                    <a:pt x="12154" y="16"/>
                  </a:cubicBezTo>
                  <a:lnTo>
                    <a:pt x="104" y="6024"/>
                  </a:lnTo>
                  <a:cubicBezTo>
                    <a:pt x="32" y="6061"/>
                    <a:pt x="1" y="6150"/>
                    <a:pt x="39" y="6223"/>
                  </a:cubicBezTo>
                  <a:cubicBezTo>
                    <a:pt x="65" y="6274"/>
                    <a:pt x="117" y="6305"/>
                    <a:pt x="171" y="6305"/>
                  </a:cubicBezTo>
                  <a:cubicBezTo>
                    <a:pt x="192" y="6305"/>
                    <a:pt x="216" y="6299"/>
                    <a:pt x="238" y="6290"/>
                  </a:cubicBezTo>
                  <a:lnTo>
                    <a:pt x="12287" y="280"/>
                  </a:lnTo>
                  <a:cubicBezTo>
                    <a:pt x="12360" y="243"/>
                    <a:pt x="12391" y="153"/>
                    <a:pt x="12353" y="81"/>
                  </a:cubicBezTo>
                  <a:cubicBezTo>
                    <a:pt x="12327" y="30"/>
                    <a:pt x="12275" y="0"/>
                    <a:pt x="1222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7495;p68"/>
            <p:cNvSpPr/>
            <p:nvPr/>
          </p:nvSpPr>
          <p:spPr>
            <a:xfrm>
              <a:off x="7512897" y="3875657"/>
              <a:ext cx="401377" cy="204268"/>
            </a:xfrm>
            <a:custGeom>
              <a:avLst/>
              <a:gdLst/>
              <a:ahLst/>
              <a:cxnLst/>
              <a:rect l="l" t="t" r="r" b="b"/>
              <a:pathLst>
                <a:path w="12392" h="6307" extrusionOk="0">
                  <a:moveTo>
                    <a:pt x="12221" y="1"/>
                  </a:moveTo>
                  <a:cubicBezTo>
                    <a:pt x="12198" y="1"/>
                    <a:pt x="12176" y="6"/>
                    <a:pt x="12154" y="17"/>
                  </a:cubicBezTo>
                  <a:lnTo>
                    <a:pt x="104" y="6026"/>
                  </a:lnTo>
                  <a:cubicBezTo>
                    <a:pt x="32" y="6063"/>
                    <a:pt x="1" y="6153"/>
                    <a:pt x="39" y="6225"/>
                  </a:cubicBezTo>
                  <a:cubicBezTo>
                    <a:pt x="65" y="6276"/>
                    <a:pt x="116" y="6306"/>
                    <a:pt x="171" y="6306"/>
                  </a:cubicBezTo>
                  <a:cubicBezTo>
                    <a:pt x="192" y="6306"/>
                    <a:pt x="217" y="6302"/>
                    <a:pt x="238" y="6291"/>
                  </a:cubicBezTo>
                  <a:lnTo>
                    <a:pt x="12288" y="282"/>
                  </a:lnTo>
                  <a:cubicBezTo>
                    <a:pt x="12360" y="244"/>
                    <a:pt x="12391" y="156"/>
                    <a:pt x="12353" y="83"/>
                  </a:cubicBezTo>
                  <a:cubicBezTo>
                    <a:pt x="12327" y="31"/>
                    <a:pt x="12275" y="1"/>
                    <a:pt x="12221" y="1"/>
                  </a:cubicBezTo>
                  <a:close/>
                </a:path>
              </a:pathLst>
            </a:custGeom>
            <a:solidFill>
              <a:srgbClr val="0A16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7496;p68"/>
            <p:cNvSpPr/>
            <p:nvPr/>
          </p:nvSpPr>
          <p:spPr>
            <a:xfrm>
              <a:off x="7111214" y="3532182"/>
              <a:ext cx="861121" cy="637839"/>
            </a:xfrm>
            <a:custGeom>
              <a:avLst/>
              <a:gdLst/>
              <a:ahLst/>
              <a:cxnLst/>
              <a:rect l="l" t="t" r="r" b="b"/>
              <a:pathLst>
                <a:path w="26586" h="19694" extrusionOk="0">
                  <a:moveTo>
                    <a:pt x="1251" y="1"/>
                  </a:moveTo>
                  <a:cubicBezTo>
                    <a:pt x="829" y="1"/>
                    <a:pt x="407" y="60"/>
                    <a:pt x="0" y="175"/>
                  </a:cubicBezTo>
                  <a:lnTo>
                    <a:pt x="9449" y="19122"/>
                  </a:lnTo>
                  <a:cubicBezTo>
                    <a:pt x="9629" y="19484"/>
                    <a:pt x="9993" y="19694"/>
                    <a:pt x="10371" y="19694"/>
                  </a:cubicBezTo>
                  <a:cubicBezTo>
                    <a:pt x="10526" y="19694"/>
                    <a:pt x="10682" y="19659"/>
                    <a:pt x="10830" y="19585"/>
                  </a:cubicBezTo>
                  <a:lnTo>
                    <a:pt x="25871" y="12083"/>
                  </a:lnTo>
                  <a:cubicBezTo>
                    <a:pt x="26379" y="11830"/>
                    <a:pt x="26585" y="11213"/>
                    <a:pt x="26333" y="10702"/>
                  </a:cubicBezTo>
                  <a:lnTo>
                    <a:pt x="25773" y="9581"/>
                  </a:lnTo>
                  <a:cubicBezTo>
                    <a:pt x="25537" y="9525"/>
                    <a:pt x="25296" y="9500"/>
                    <a:pt x="25053" y="9500"/>
                  </a:cubicBezTo>
                  <a:cubicBezTo>
                    <a:pt x="23694" y="9500"/>
                    <a:pt x="22259" y="10280"/>
                    <a:pt x="21133" y="10838"/>
                  </a:cubicBezTo>
                  <a:cubicBezTo>
                    <a:pt x="17236" y="12759"/>
                    <a:pt x="15072" y="14221"/>
                    <a:pt x="13334" y="14221"/>
                  </a:cubicBezTo>
                  <a:cubicBezTo>
                    <a:pt x="12627" y="14221"/>
                    <a:pt x="11990" y="13980"/>
                    <a:pt x="11336" y="13429"/>
                  </a:cubicBezTo>
                  <a:cubicBezTo>
                    <a:pt x="7575" y="10263"/>
                    <a:pt x="6868" y="2044"/>
                    <a:pt x="2942" y="344"/>
                  </a:cubicBezTo>
                  <a:cubicBezTo>
                    <a:pt x="2408" y="113"/>
                    <a:pt x="1830" y="1"/>
                    <a:pt x="1251" y="1"/>
                  </a:cubicBezTo>
                  <a:close/>
                </a:path>
              </a:pathLst>
            </a:custGeom>
            <a:solidFill>
              <a:srgbClr val="000000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7497;p68"/>
            <p:cNvSpPr/>
            <p:nvPr/>
          </p:nvSpPr>
          <p:spPr>
            <a:xfrm>
              <a:off x="7325806" y="3447188"/>
              <a:ext cx="72294" cy="54022"/>
            </a:xfrm>
            <a:custGeom>
              <a:avLst/>
              <a:gdLst/>
              <a:ahLst/>
              <a:cxnLst/>
              <a:rect l="l" t="t" r="r" b="b"/>
              <a:pathLst>
                <a:path w="2232" h="1668" extrusionOk="0">
                  <a:moveTo>
                    <a:pt x="1554" y="1"/>
                  </a:moveTo>
                  <a:cubicBezTo>
                    <a:pt x="970" y="1"/>
                    <a:pt x="181" y="440"/>
                    <a:pt x="62" y="1060"/>
                  </a:cubicBezTo>
                  <a:cubicBezTo>
                    <a:pt x="0" y="1382"/>
                    <a:pt x="235" y="1667"/>
                    <a:pt x="700" y="1667"/>
                  </a:cubicBezTo>
                  <a:cubicBezTo>
                    <a:pt x="717" y="1667"/>
                    <a:pt x="734" y="1667"/>
                    <a:pt x="751" y="1666"/>
                  </a:cubicBezTo>
                  <a:cubicBezTo>
                    <a:pt x="1546" y="1634"/>
                    <a:pt x="2232" y="941"/>
                    <a:pt x="2190" y="488"/>
                  </a:cubicBezTo>
                  <a:cubicBezTo>
                    <a:pt x="2159" y="147"/>
                    <a:pt x="1891" y="1"/>
                    <a:pt x="155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7498;p68"/>
            <p:cNvSpPr/>
            <p:nvPr/>
          </p:nvSpPr>
          <p:spPr>
            <a:xfrm>
              <a:off x="7474028" y="3367927"/>
              <a:ext cx="87842" cy="52209"/>
            </a:xfrm>
            <a:custGeom>
              <a:avLst/>
              <a:gdLst/>
              <a:ahLst/>
              <a:cxnLst/>
              <a:rect l="l" t="t" r="r" b="b"/>
              <a:pathLst>
                <a:path w="2712" h="1612" extrusionOk="0">
                  <a:moveTo>
                    <a:pt x="1880" y="1"/>
                  </a:moveTo>
                  <a:cubicBezTo>
                    <a:pt x="1014" y="1"/>
                    <a:pt x="1" y="919"/>
                    <a:pt x="587" y="1451"/>
                  </a:cubicBezTo>
                  <a:cubicBezTo>
                    <a:pt x="703" y="1557"/>
                    <a:pt x="894" y="1611"/>
                    <a:pt x="1114" y="1611"/>
                  </a:cubicBezTo>
                  <a:cubicBezTo>
                    <a:pt x="1534" y="1611"/>
                    <a:pt x="2062" y="1416"/>
                    <a:pt x="2393" y="1014"/>
                  </a:cubicBezTo>
                  <a:cubicBezTo>
                    <a:pt x="2711" y="628"/>
                    <a:pt x="2628" y="249"/>
                    <a:pt x="2325" y="98"/>
                  </a:cubicBezTo>
                  <a:cubicBezTo>
                    <a:pt x="2189" y="31"/>
                    <a:pt x="2037" y="1"/>
                    <a:pt x="188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" name="Google Shape;7499;p68"/>
            <p:cNvSpPr/>
            <p:nvPr/>
          </p:nvSpPr>
          <p:spPr>
            <a:xfrm>
              <a:off x="7084523" y="3215754"/>
              <a:ext cx="893219" cy="958994"/>
            </a:xfrm>
            <a:custGeom>
              <a:avLst/>
              <a:gdLst/>
              <a:ahLst/>
              <a:cxnLst/>
              <a:rect l="l" t="t" r="r" b="b"/>
              <a:pathLst>
                <a:path w="27577" h="29610" extrusionOk="0">
                  <a:moveTo>
                    <a:pt x="16383" y="297"/>
                  </a:moveTo>
                  <a:cubicBezTo>
                    <a:pt x="16477" y="297"/>
                    <a:pt x="16574" y="313"/>
                    <a:pt x="16664" y="342"/>
                  </a:cubicBezTo>
                  <a:cubicBezTo>
                    <a:pt x="16887" y="418"/>
                    <a:pt x="17069" y="574"/>
                    <a:pt x="17173" y="784"/>
                  </a:cubicBezTo>
                  <a:lnTo>
                    <a:pt x="27023" y="20536"/>
                  </a:lnTo>
                  <a:cubicBezTo>
                    <a:pt x="27242" y="20970"/>
                    <a:pt x="27064" y="21503"/>
                    <a:pt x="26628" y="21719"/>
                  </a:cubicBezTo>
                  <a:lnTo>
                    <a:pt x="11589" y="29221"/>
                  </a:lnTo>
                  <a:cubicBezTo>
                    <a:pt x="11463" y="29283"/>
                    <a:pt x="11329" y="29313"/>
                    <a:pt x="11196" y="29313"/>
                  </a:cubicBezTo>
                  <a:cubicBezTo>
                    <a:pt x="10872" y="29313"/>
                    <a:pt x="10560" y="29134"/>
                    <a:pt x="10405" y="28823"/>
                  </a:cubicBezTo>
                  <a:lnTo>
                    <a:pt x="554" y="9073"/>
                  </a:lnTo>
                  <a:cubicBezTo>
                    <a:pt x="338" y="8638"/>
                    <a:pt x="516" y="8107"/>
                    <a:pt x="950" y="7891"/>
                  </a:cubicBezTo>
                  <a:lnTo>
                    <a:pt x="15992" y="389"/>
                  </a:lnTo>
                  <a:cubicBezTo>
                    <a:pt x="16115" y="328"/>
                    <a:pt x="16248" y="297"/>
                    <a:pt x="16383" y="297"/>
                  </a:cubicBezTo>
                  <a:close/>
                  <a:moveTo>
                    <a:pt x="16383" y="1"/>
                  </a:moveTo>
                  <a:cubicBezTo>
                    <a:pt x="16203" y="1"/>
                    <a:pt x="16025" y="43"/>
                    <a:pt x="15859" y="125"/>
                  </a:cubicBezTo>
                  <a:lnTo>
                    <a:pt x="818" y="7626"/>
                  </a:lnTo>
                  <a:cubicBezTo>
                    <a:pt x="238" y="7917"/>
                    <a:pt x="1" y="8625"/>
                    <a:pt x="290" y="9206"/>
                  </a:cubicBezTo>
                  <a:lnTo>
                    <a:pt x="10141" y="28957"/>
                  </a:lnTo>
                  <a:cubicBezTo>
                    <a:pt x="10348" y="29370"/>
                    <a:pt x="10765" y="29610"/>
                    <a:pt x="11198" y="29610"/>
                  </a:cubicBezTo>
                  <a:cubicBezTo>
                    <a:pt x="11373" y="29610"/>
                    <a:pt x="11553" y="29568"/>
                    <a:pt x="11719" y="29487"/>
                  </a:cubicBezTo>
                  <a:lnTo>
                    <a:pt x="26761" y="21985"/>
                  </a:lnTo>
                  <a:cubicBezTo>
                    <a:pt x="27340" y="21696"/>
                    <a:pt x="27577" y="20986"/>
                    <a:pt x="27287" y="20404"/>
                  </a:cubicBezTo>
                  <a:lnTo>
                    <a:pt x="17437" y="653"/>
                  </a:lnTo>
                  <a:cubicBezTo>
                    <a:pt x="17298" y="371"/>
                    <a:pt x="17056" y="162"/>
                    <a:pt x="16758" y="63"/>
                  </a:cubicBezTo>
                  <a:cubicBezTo>
                    <a:pt x="16635" y="21"/>
                    <a:pt x="16509" y="1"/>
                    <a:pt x="1638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7500;p68"/>
            <p:cNvSpPr/>
            <p:nvPr/>
          </p:nvSpPr>
          <p:spPr>
            <a:xfrm>
              <a:off x="7383592" y="3369385"/>
              <a:ext cx="81914" cy="66394"/>
            </a:xfrm>
            <a:custGeom>
              <a:avLst/>
              <a:gdLst/>
              <a:ahLst/>
              <a:cxnLst/>
              <a:rect l="l" t="t" r="r" b="b"/>
              <a:pathLst>
                <a:path w="2529" h="2050" extrusionOk="0">
                  <a:moveTo>
                    <a:pt x="2106" y="1"/>
                  </a:moveTo>
                  <a:cubicBezTo>
                    <a:pt x="2083" y="1"/>
                    <a:pt x="2060" y="6"/>
                    <a:pt x="2038" y="18"/>
                  </a:cubicBezTo>
                  <a:cubicBezTo>
                    <a:pt x="1965" y="55"/>
                    <a:pt x="1937" y="143"/>
                    <a:pt x="1974" y="217"/>
                  </a:cubicBezTo>
                  <a:cubicBezTo>
                    <a:pt x="2207" y="675"/>
                    <a:pt x="2194" y="1327"/>
                    <a:pt x="1710" y="1632"/>
                  </a:cubicBezTo>
                  <a:cubicBezTo>
                    <a:pt x="1564" y="1723"/>
                    <a:pt x="1421" y="1754"/>
                    <a:pt x="1294" y="1754"/>
                  </a:cubicBezTo>
                  <a:cubicBezTo>
                    <a:pt x="1202" y="1754"/>
                    <a:pt x="1118" y="1738"/>
                    <a:pt x="1050" y="1717"/>
                  </a:cubicBezTo>
                  <a:cubicBezTo>
                    <a:pt x="742" y="1625"/>
                    <a:pt x="449" y="1364"/>
                    <a:pt x="304" y="1051"/>
                  </a:cubicBezTo>
                  <a:cubicBezTo>
                    <a:pt x="278" y="997"/>
                    <a:pt x="224" y="965"/>
                    <a:pt x="168" y="965"/>
                  </a:cubicBezTo>
                  <a:cubicBezTo>
                    <a:pt x="148" y="965"/>
                    <a:pt x="127" y="970"/>
                    <a:pt x="107" y="979"/>
                  </a:cubicBezTo>
                  <a:cubicBezTo>
                    <a:pt x="32" y="1014"/>
                    <a:pt x="0" y="1101"/>
                    <a:pt x="34" y="1176"/>
                  </a:cubicBezTo>
                  <a:cubicBezTo>
                    <a:pt x="215" y="1568"/>
                    <a:pt x="571" y="1885"/>
                    <a:pt x="964" y="2000"/>
                  </a:cubicBezTo>
                  <a:cubicBezTo>
                    <a:pt x="1075" y="2034"/>
                    <a:pt x="1186" y="2049"/>
                    <a:pt x="1294" y="2049"/>
                  </a:cubicBezTo>
                  <a:cubicBezTo>
                    <a:pt x="1494" y="2049"/>
                    <a:pt x="1688" y="1993"/>
                    <a:pt x="1867" y="1880"/>
                  </a:cubicBezTo>
                  <a:cubicBezTo>
                    <a:pt x="2499" y="1483"/>
                    <a:pt x="2529" y="657"/>
                    <a:pt x="2237" y="82"/>
                  </a:cubicBezTo>
                  <a:cubicBezTo>
                    <a:pt x="2211" y="30"/>
                    <a:pt x="2159" y="1"/>
                    <a:pt x="210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7501;p68"/>
            <p:cNvSpPr/>
            <p:nvPr/>
          </p:nvSpPr>
          <p:spPr>
            <a:xfrm>
              <a:off x="7452812" y="3309332"/>
              <a:ext cx="60990" cy="52273"/>
            </a:xfrm>
            <a:custGeom>
              <a:avLst/>
              <a:gdLst/>
              <a:ahLst/>
              <a:cxnLst/>
              <a:rect l="l" t="t" r="r" b="b"/>
              <a:pathLst>
                <a:path w="1883" h="1614" extrusionOk="0">
                  <a:moveTo>
                    <a:pt x="1512" y="0"/>
                  </a:moveTo>
                  <a:cubicBezTo>
                    <a:pt x="1490" y="0"/>
                    <a:pt x="1468" y="5"/>
                    <a:pt x="1447" y="16"/>
                  </a:cubicBezTo>
                  <a:cubicBezTo>
                    <a:pt x="1373" y="54"/>
                    <a:pt x="1343" y="142"/>
                    <a:pt x="1380" y="215"/>
                  </a:cubicBezTo>
                  <a:cubicBezTo>
                    <a:pt x="1558" y="563"/>
                    <a:pt x="1576" y="1043"/>
                    <a:pt x="1264" y="1244"/>
                  </a:cubicBezTo>
                  <a:cubicBezTo>
                    <a:pt x="1191" y="1292"/>
                    <a:pt x="1111" y="1316"/>
                    <a:pt x="1027" y="1316"/>
                  </a:cubicBezTo>
                  <a:cubicBezTo>
                    <a:pt x="980" y="1316"/>
                    <a:pt x="932" y="1309"/>
                    <a:pt x="882" y="1294"/>
                  </a:cubicBezTo>
                  <a:cubicBezTo>
                    <a:pt x="655" y="1229"/>
                    <a:pt x="420" y="1014"/>
                    <a:pt x="301" y="759"/>
                  </a:cubicBezTo>
                  <a:cubicBezTo>
                    <a:pt x="275" y="706"/>
                    <a:pt x="222" y="674"/>
                    <a:pt x="167" y="674"/>
                  </a:cubicBezTo>
                  <a:cubicBezTo>
                    <a:pt x="146" y="674"/>
                    <a:pt x="125" y="678"/>
                    <a:pt x="105" y="688"/>
                  </a:cubicBezTo>
                  <a:cubicBezTo>
                    <a:pt x="31" y="723"/>
                    <a:pt x="0" y="810"/>
                    <a:pt x="34" y="885"/>
                  </a:cubicBezTo>
                  <a:cubicBezTo>
                    <a:pt x="190" y="1219"/>
                    <a:pt x="490" y="1491"/>
                    <a:pt x="801" y="1581"/>
                  </a:cubicBezTo>
                  <a:cubicBezTo>
                    <a:pt x="876" y="1603"/>
                    <a:pt x="953" y="1613"/>
                    <a:pt x="1028" y="1613"/>
                  </a:cubicBezTo>
                  <a:cubicBezTo>
                    <a:pt x="1167" y="1613"/>
                    <a:pt x="1302" y="1575"/>
                    <a:pt x="1426" y="1493"/>
                  </a:cubicBezTo>
                  <a:cubicBezTo>
                    <a:pt x="1883" y="1197"/>
                    <a:pt x="1880" y="546"/>
                    <a:pt x="1646" y="83"/>
                  </a:cubicBezTo>
                  <a:cubicBezTo>
                    <a:pt x="1618" y="30"/>
                    <a:pt x="1566" y="0"/>
                    <a:pt x="151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" name="Google Shape;7502;p68"/>
            <p:cNvSpPr/>
            <p:nvPr/>
          </p:nvSpPr>
          <p:spPr>
            <a:xfrm>
              <a:off x="7305626" y="3382730"/>
              <a:ext cx="61023" cy="52306"/>
            </a:xfrm>
            <a:custGeom>
              <a:avLst/>
              <a:gdLst/>
              <a:ahLst/>
              <a:cxnLst/>
              <a:rect l="l" t="t" r="r" b="b"/>
              <a:pathLst>
                <a:path w="1884" h="1615" extrusionOk="0">
                  <a:moveTo>
                    <a:pt x="1514" y="1"/>
                  </a:moveTo>
                  <a:cubicBezTo>
                    <a:pt x="1491" y="1"/>
                    <a:pt x="1469" y="6"/>
                    <a:pt x="1448" y="17"/>
                  </a:cubicBezTo>
                  <a:cubicBezTo>
                    <a:pt x="1374" y="54"/>
                    <a:pt x="1344" y="142"/>
                    <a:pt x="1381" y="216"/>
                  </a:cubicBezTo>
                  <a:cubicBezTo>
                    <a:pt x="1558" y="564"/>
                    <a:pt x="1577" y="1043"/>
                    <a:pt x="1264" y="1246"/>
                  </a:cubicBezTo>
                  <a:cubicBezTo>
                    <a:pt x="1191" y="1293"/>
                    <a:pt x="1111" y="1316"/>
                    <a:pt x="1026" y="1316"/>
                  </a:cubicBezTo>
                  <a:cubicBezTo>
                    <a:pt x="980" y="1316"/>
                    <a:pt x="932" y="1309"/>
                    <a:pt x="883" y="1295"/>
                  </a:cubicBezTo>
                  <a:cubicBezTo>
                    <a:pt x="655" y="1231"/>
                    <a:pt x="421" y="1014"/>
                    <a:pt x="302" y="759"/>
                  </a:cubicBezTo>
                  <a:cubicBezTo>
                    <a:pt x="276" y="706"/>
                    <a:pt x="223" y="673"/>
                    <a:pt x="168" y="673"/>
                  </a:cubicBezTo>
                  <a:cubicBezTo>
                    <a:pt x="147" y="673"/>
                    <a:pt x="126" y="678"/>
                    <a:pt x="106" y="688"/>
                  </a:cubicBezTo>
                  <a:cubicBezTo>
                    <a:pt x="32" y="723"/>
                    <a:pt x="1" y="810"/>
                    <a:pt x="35" y="885"/>
                  </a:cubicBezTo>
                  <a:cubicBezTo>
                    <a:pt x="191" y="1219"/>
                    <a:pt x="491" y="1491"/>
                    <a:pt x="802" y="1581"/>
                  </a:cubicBezTo>
                  <a:cubicBezTo>
                    <a:pt x="880" y="1603"/>
                    <a:pt x="954" y="1615"/>
                    <a:pt x="1029" y="1615"/>
                  </a:cubicBezTo>
                  <a:cubicBezTo>
                    <a:pt x="1168" y="1615"/>
                    <a:pt x="1303" y="1574"/>
                    <a:pt x="1426" y="1494"/>
                  </a:cubicBezTo>
                  <a:cubicBezTo>
                    <a:pt x="1883" y="1197"/>
                    <a:pt x="1881" y="546"/>
                    <a:pt x="1646" y="83"/>
                  </a:cubicBezTo>
                  <a:cubicBezTo>
                    <a:pt x="1619" y="32"/>
                    <a:pt x="1567" y="1"/>
                    <a:pt x="151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" name="Google Shape;7503;p68"/>
            <p:cNvSpPr/>
            <p:nvPr/>
          </p:nvSpPr>
          <p:spPr>
            <a:xfrm>
              <a:off x="7077106" y="3514821"/>
              <a:ext cx="68213" cy="46217"/>
            </a:xfrm>
            <a:custGeom>
              <a:avLst/>
              <a:gdLst/>
              <a:ahLst/>
              <a:cxnLst/>
              <a:rect l="l" t="t" r="r" b="b"/>
              <a:pathLst>
                <a:path w="2106" h="1427" extrusionOk="0">
                  <a:moveTo>
                    <a:pt x="1607" y="1"/>
                  </a:moveTo>
                  <a:cubicBezTo>
                    <a:pt x="1541" y="1"/>
                    <a:pt x="1475" y="15"/>
                    <a:pt x="1412" y="47"/>
                  </a:cubicBezTo>
                  <a:lnTo>
                    <a:pt x="305" y="599"/>
                  </a:lnTo>
                  <a:cubicBezTo>
                    <a:pt x="88" y="707"/>
                    <a:pt x="1" y="970"/>
                    <a:pt x="109" y="1186"/>
                  </a:cubicBezTo>
                  <a:cubicBezTo>
                    <a:pt x="186" y="1338"/>
                    <a:pt x="339" y="1426"/>
                    <a:pt x="499" y="1426"/>
                  </a:cubicBezTo>
                  <a:cubicBezTo>
                    <a:pt x="565" y="1426"/>
                    <a:pt x="632" y="1412"/>
                    <a:pt x="695" y="1380"/>
                  </a:cubicBezTo>
                  <a:lnTo>
                    <a:pt x="1803" y="828"/>
                  </a:lnTo>
                  <a:cubicBezTo>
                    <a:pt x="2018" y="720"/>
                    <a:pt x="2105" y="457"/>
                    <a:pt x="1997" y="243"/>
                  </a:cubicBezTo>
                  <a:cubicBezTo>
                    <a:pt x="1921" y="89"/>
                    <a:pt x="1767" y="1"/>
                    <a:pt x="160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7504;p68"/>
            <p:cNvSpPr/>
            <p:nvPr/>
          </p:nvSpPr>
          <p:spPr>
            <a:xfrm>
              <a:off x="7103796" y="3568298"/>
              <a:ext cx="68213" cy="46185"/>
            </a:xfrm>
            <a:custGeom>
              <a:avLst/>
              <a:gdLst/>
              <a:ahLst/>
              <a:cxnLst/>
              <a:rect l="l" t="t" r="r" b="b"/>
              <a:pathLst>
                <a:path w="2106" h="1426" extrusionOk="0">
                  <a:moveTo>
                    <a:pt x="1607" y="0"/>
                  </a:moveTo>
                  <a:cubicBezTo>
                    <a:pt x="1541" y="0"/>
                    <a:pt x="1474" y="15"/>
                    <a:pt x="1412" y="47"/>
                  </a:cubicBezTo>
                  <a:lnTo>
                    <a:pt x="304" y="599"/>
                  </a:lnTo>
                  <a:cubicBezTo>
                    <a:pt x="87" y="707"/>
                    <a:pt x="0" y="970"/>
                    <a:pt x="108" y="1184"/>
                  </a:cubicBezTo>
                  <a:cubicBezTo>
                    <a:pt x="184" y="1337"/>
                    <a:pt x="339" y="1425"/>
                    <a:pt x="500" y="1425"/>
                  </a:cubicBezTo>
                  <a:cubicBezTo>
                    <a:pt x="566" y="1425"/>
                    <a:pt x="632" y="1411"/>
                    <a:pt x="695" y="1380"/>
                  </a:cubicBezTo>
                  <a:lnTo>
                    <a:pt x="1802" y="828"/>
                  </a:lnTo>
                  <a:cubicBezTo>
                    <a:pt x="2018" y="719"/>
                    <a:pt x="2106" y="457"/>
                    <a:pt x="1997" y="242"/>
                  </a:cubicBezTo>
                  <a:cubicBezTo>
                    <a:pt x="1920" y="89"/>
                    <a:pt x="1766" y="0"/>
                    <a:pt x="160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" name="Google Shape;7505;p68"/>
            <p:cNvSpPr/>
            <p:nvPr/>
          </p:nvSpPr>
          <p:spPr>
            <a:xfrm>
              <a:off x="7130422" y="3621711"/>
              <a:ext cx="68181" cy="46185"/>
            </a:xfrm>
            <a:custGeom>
              <a:avLst/>
              <a:gdLst/>
              <a:ahLst/>
              <a:cxnLst/>
              <a:rect l="l" t="t" r="r" b="b"/>
              <a:pathLst>
                <a:path w="2105" h="1426" extrusionOk="0">
                  <a:moveTo>
                    <a:pt x="1606" y="0"/>
                  </a:moveTo>
                  <a:cubicBezTo>
                    <a:pt x="1541" y="0"/>
                    <a:pt x="1474" y="15"/>
                    <a:pt x="1412" y="46"/>
                  </a:cubicBezTo>
                  <a:lnTo>
                    <a:pt x="304" y="599"/>
                  </a:lnTo>
                  <a:cubicBezTo>
                    <a:pt x="87" y="707"/>
                    <a:pt x="1" y="969"/>
                    <a:pt x="108" y="1184"/>
                  </a:cubicBezTo>
                  <a:cubicBezTo>
                    <a:pt x="184" y="1337"/>
                    <a:pt x="339" y="1425"/>
                    <a:pt x="500" y="1425"/>
                  </a:cubicBezTo>
                  <a:cubicBezTo>
                    <a:pt x="565" y="1425"/>
                    <a:pt x="632" y="1410"/>
                    <a:pt x="695" y="1380"/>
                  </a:cubicBezTo>
                  <a:lnTo>
                    <a:pt x="1802" y="827"/>
                  </a:lnTo>
                  <a:cubicBezTo>
                    <a:pt x="2018" y="719"/>
                    <a:pt x="2105" y="457"/>
                    <a:pt x="1997" y="242"/>
                  </a:cubicBezTo>
                  <a:cubicBezTo>
                    <a:pt x="1920" y="88"/>
                    <a:pt x="1766" y="0"/>
                    <a:pt x="160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" name="Google Shape;7506;p68"/>
            <p:cNvSpPr/>
            <p:nvPr/>
          </p:nvSpPr>
          <p:spPr>
            <a:xfrm>
              <a:off x="7157015" y="3675092"/>
              <a:ext cx="68213" cy="46217"/>
            </a:xfrm>
            <a:custGeom>
              <a:avLst/>
              <a:gdLst/>
              <a:ahLst/>
              <a:cxnLst/>
              <a:rect l="l" t="t" r="r" b="b"/>
              <a:pathLst>
                <a:path w="2106" h="1427" extrusionOk="0">
                  <a:moveTo>
                    <a:pt x="1606" y="0"/>
                  </a:moveTo>
                  <a:cubicBezTo>
                    <a:pt x="1540" y="0"/>
                    <a:pt x="1474" y="15"/>
                    <a:pt x="1411" y="47"/>
                  </a:cubicBezTo>
                  <a:lnTo>
                    <a:pt x="304" y="599"/>
                  </a:lnTo>
                  <a:cubicBezTo>
                    <a:pt x="88" y="707"/>
                    <a:pt x="0" y="970"/>
                    <a:pt x="109" y="1185"/>
                  </a:cubicBezTo>
                  <a:cubicBezTo>
                    <a:pt x="186" y="1338"/>
                    <a:pt x="341" y="1426"/>
                    <a:pt x="500" y="1426"/>
                  </a:cubicBezTo>
                  <a:cubicBezTo>
                    <a:pt x="566" y="1426"/>
                    <a:pt x="632" y="1411"/>
                    <a:pt x="694" y="1380"/>
                  </a:cubicBezTo>
                  <a:lnTo>
                    <a:pt x="1802" y="828"/>
                  </a:lnTo>
                  <a:cubicBezTo>
                    <a:pt x="2019" y="720"/>
                    <a:pt x="2106" y="457"/>
                    <a:pt x="1998" y="243"/>
                  </a:cubicBezTo>
                  <a:cubicBezTo>
                    <a:pt x="1920" y="89"/>
                    <a:pt x="1766" y="0"/>
                    <a:pt x="160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" name="Google Shape;7507;p68"/>
            <p:cNvSpPr/>
            <p:nvPr/>
          </p:nvSpPr>
          <p:spPr>
            <a:xfrm>
              <a:off x="7183738" y="3728505"/>
              <a:ext cx="68181" cy="46217"/>
            </a:xfrm>
            <a:custGeom>
              <a:avLst/>
              <a:gdLst/>
              <a:ahLst/>
              <a:cxnLst/>
              <a:rect l="l" t="t" r="r" b="b"/>
              <a:pathLst>
                <a:path w="2105" h="1427" extrusionOk="0">
                  <a:moveTo>
                    <a:pt x="1607" y="0"/>
                  </a:moveTo>
                  <a:cubicBezTo>
                    <a:pt x="1541" y="0"/>
                    <a:pt x="1473" y="15"/>
                    <a:pt x="1410" y="48"/>
                  </a:cubicBezTo>
                  <a:lnTo>
                    <a:pt x="302" y="598"/>
                  </a:lnTo>
                  <a:cubicBezTo>
                    <a:pt x="87" y="708"/>
                    <a:pt x="0" y="970"/>
                    <a:pt x="108" y="1185"/>
                  </a:cubicBezTo>
                  <a:cubicBezTo>
                    <a:pt x="183" y="1337"/>
                    <a:pt x="338" y="1426"/>
                    <a:pt x="498" y="1426"/>
                  </a:cubicBezTo>
                  <a:cubicBezTo>
                    <a:pt x="563" y="1426"/>
                    <a:pt x="630" y="1411"/>
                    <a:pt x="693" y="1379"/>
                  </a:cubicBezTo>
                  <a:lnTo>
                    <a:pt x="1800" y="828"/>
                  </a:lnTo>
                  <a:cubicBezTo>
                    <a:pt x="2018" y="719"/>
                    <a:pt x="2104" y="456"/>
                    <a:pt x="1996" y="242"/>
                  </a:cubicBezTo>
                  <a:cubicBezTo>
                    <a:pt x="1920" y="89"/>
                    <a:pt x="1766" y="0"/>
                    <a:pt x="160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" name="Google Shape;7508;p68"/>
            <p:cNvSpPr/>
            <p:nvPr/>
          </p:nvSpPr>
          <p:spPr>
            <a:xfrm>
              <a:off x="7210298" y="3781885"/>
              <a:ext cx="68246" cy="46217"/>
            </a:xfrm>
            <a:custGeom>
              <a:avLst/>
              <a:gdLst/>
              <a:ahLst/>
              <a:cxnLst/>
              <a:rect l="l" t="t" r="r" b="b"/>
              <a:pathLst>
                <a:path w="2107" h="1427" extrusionOk="0">
                  <a:moveTo>
                    <a:pt x="1607" y="1"/>
                  </a:moveTo>
                  <a:cubicBezTo>
                    <a:pt x="1541" y="1"/>
                    <a:pt x="1475" y="16"/>
                    <a:pt x="1412" y="48"/>
                  </a:cubicBezTo>
                  <a:lnTo>
                    <a:pt x="304" y="600"/>
                  </a:lnTo>
                  <a:cubicBezTo>
                    <a:pt x="87" y="708"/>
                    <a:pt x="1" y="971"/>
                    <a:pt x="110" y="1185"/>
                  </a:cubicBezTo>
                  <a:cubicBezTo>
                    <a:pt x="187" y="1338"/>
                    <a:pt x="340" y="1427"/>
                    <a:pt x="501" y="1427"/>
                  </a:cubicBezTo>
                  <a:cubicBezTo>
                    <a:pt x="566" y="1427"/>
                    <a:pt x="632" y="1412"/>
                    <a:pt x="695" y="1381"/>
                  </a:cubicBezTo>
                  <a:lnTo>
                    <a:pt x="1802" y="829"/>
                  </a:lnTo>
                  <a:cubicBezTo>
                    <a:pt x="2020" y="719"/>
                    <a:pt x="2106" y="458"/>
                    <a:pt x="1998" y="242"/>
                  </a:cubicBezTo>
                  <a:cubicBezTo>
                    <a:pt x="1921" y="90"/>
                    <a:pt x="1767" y="1"/>
                    <a:pt x="160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7509;p68"/>
            <p:cNvSpPr/>
            <p:nvPr/>
          </p:nvSpPr>
          <p:spPr>
            <a:xfrm>
              <a:off x="7236924" y="3835298"/>
              <a:ext cx="68181" cy="46217"/>
            </a:xfrm>
            <a:custGeom>
              <a:avLst/>
              <a:gdLst/>
              <a:ahLst/>
              <a:cxnLst/>
              <a:rect l="l" t="t" r="r" b="b"/>
              <a:pathLst>
                <a:path w="2105" h="1427" extrusionOk="0">
                  <a:moveTo>
                    <a:pt x="1607" y="1"/>
                  </a:moveTo>
                  <a:cubicBezTo>
                    <a:pt x="1541" y="1"/>
                    <a:pt x="1474" y="16"/>
                    <a:pt x="1412" y="47"/>
                  </a:cubicBezTo>
                  <a:lnTo>
                    <a:pt x="305" y="600"/>
                  </a:lnTo>
                  <a:cubicBezTo>
                    <a:pt x="87" y="707"/>
                    <a:pt x="1" y="970"/>
                    <a:pt x="109" y="1185"/>
                  </a:cubicBezTo>
                  <a:cubicBezTo>
                    <a:pt x="186" y="1338"/>
                    <a:pt x="341" y="1427"/>
                    <a:pt x="500" y="1427"/>
                  </a:cubicBezTo>
                  <a:cubicBezTo>
                    <a:pt x="566" y="1427"/>
                    <a:pt x="633" y="1412"/>
                    <a:pt x="695" y="1380"/>
                  </a:cubicBezTo>
                  <a:lnTo>
                    <a:pt x="1802" y="828"/>
                  </a:lnTo>
                  <a:cubicBezTo>
                    <a:pt x="2018" y="720"/>
                    <a:pt x="2105" y="458"/>
                    <a:pt x="1997" y="242"/>
                  </a:cubicBezTo>
                  <a:cubicBezTo>
                    <a:pt x="1920" y="89"/>
                    <a:pt x="1766" y="1"/>
                    <a:pt x="160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" name="Google Shape;7510;p68"/>
            <p:cNvSpPr/>
            <p:nvPr/>
          </p:nvSpPr>
          <p:spPr>
            <a:xfrm>
              <a:off x="7263614" y="3888711"/>
              <a:ext cx="68213" cy="46217"/>
            </a:xfrm>
            <a:custGeom>
              <a:avLst/>
              <a:gdLst/>
              <a:ahLst/>
              <a:cxnLst/>
              <a:rect l="l" t="t" r="r" b="b"/>
              <a:pathLst>
                <a:path w="2106" h="1427" extrusionOk="0">
                  <a:moveTo>
                    <a:pt x="1606" y="0"/>
                  </a:moveTo>
                  <a:cubicBezTo>
                    <a:pt x="1540" y="0"/>
                    <a:pt x="1474" y="15"/>
                    <a:pt x="1411" y="47"/>
                  </a:cubicBezTo>
                  <a:lnTo>
                    <a:pt x="304" y="599"/>
                  </a:lnTo>
                  <a:cubicBezTo>
                    <a:pt x="87" y="707"/>
                    <a:pt x="0" y="969"/>
                    <a:pt x="108" y="1184"/>
                  </a:cubicBezTo>
                  <a:cubicBezTo>
                    <a:pt x="184" y="1338"/>
                    <a:pt x="337" y="1426"/>
                    <a:pt x="498" y="1426"/>
                  </a:cubicBezTo>
                  <a:cubicBezTo>
                    <a:pt x="564" y="1426"/>
                    <a:pt x="631" y="1411"/>
                    <a:pt x="694" y="1380"/>
                  </a:cubicBezTo>
                  <a:lnTo>
                    <a:pt x="1802" y="828"/>
                  </a:lnTo>
                  <a:cubicBezTo>
                    <a:pt x="2018" y="720"/>
                    <a:pt x="2106" y="457"/>
                    <a:pt x="1996" y="243"/>
                  </a:cubicBezTo>
                  <a:cubicBezTo>
                    <a:pt x="1920" y="89"/>
                    <a:pt x="1766" y="0"/>
                    <a:pt x="160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" name="Google Shape;7511;p68"/>
            <p:cNvSpPr/>
            <p:nvPr/>
          </p:nvSpPr>
          <p:spPr>
            <a:xfrm>
              <a:off x="7290240" y="3942156"/>
              <a:ext cx="68181" cy="46185"/>
            </a:xfrm>
            <a:custGeom>
              <a:avLst/>
              <a:gdLst/>
              <a:ahLst/>
              <a:cxnLst/>
              <a:rect l="l" t="t" r="r" b="b"/>
              <a:pathLst>
                <a:path w="2105" h="1426" extrusionOk="0">
                  <a:moveTo>
                    <a:pt x="1607" y="1"/>
                  </a:moveTo>
                  <a:cubicBezTo>
                    <a:pt x="1541" y="1"/>
                    <a:pt x="1474" y="16"/>
                    <a:pt x="1411" y="48"/>
                  </a:cubicBezTo>
                  <a:lnTo>
                    <a:pt x="304" y="599"/>
                  </a:lnTo>
                  <a:cubicBezTo>
                    <a:pt x="87" y="708"/>
                    <a:pt x="0" y="971"/>
                    <a:pt x="108" y="1185"/>
                  </a:cubicBezTo>
                  <a:cubicBezTo>
                    <a:pt x="185" y="1337"/>
                    <a:pt x="339" y="1425"/>
                    <a:pt x="500" y="1425"/>
                  </a:cubicBezTo>
                  <a:cubicBezTo>
                    <a:pt x="565" y="1425"/>
                    <a:pt x="632" y="1410"/>
                    <a:pt x="695" y="1380"/>
                  </a:cubicBezTo>
                  <a:lnTo>
                    <a:pt x="1802" y="829"/>
                  </a:lnTo>
                  <a:cubicBezTo>
                    <a:pt x="2018" y="719"/>
                    <a:pt x="2104" y="457"/>
                    <a:pt x="1996" y="242"/>
                  </a:cubicBezTo>
                  <a:cubicBezTo>
                    <a:pt x="1920" y="90"/>
                    <a:pt x="1766" y="1"/>
                    <a:pt x="160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" name="Google Shape;7512;p68"/>
            <p:cNvSpPr/>
            <p:nvPr/>
          </p:nvSpPr>
          <p:spPr>
            <a:xfrm>
              <a:off x="7316898" y="3995569"/>
              <a:ext cx="68181" cy="46185"/>
            </a:xfrm>
            <a:custGeom>
              <a:avLst/>
              <a:gdLst/>
              <a:ahLst/>
              <a:cxnLst/>
              <a:rect l="l" t="t" r="r" b="b"/>
              <a:pathLst>
                <a:path w="2105" h="1426" extrusionOk="0">
                  <a:moveTo>
                    <a:pt x="1606" y="1"/>
                  </a:moveTo>
                  <a:cubicBezTo>
                    <a:pt x="1540" y="1"/>
                    <a:pt x="1473" y="16"/>
                    <a:pt x="1411" y="47"/>
                  </a:cubicBezTo>
                  <a:lnTo>
                    <a:pt x="305" y="599"/>
                  </a:lnTo>
                  <a:cubicBezTo>
                    <a:pt x="87" y="707"/>
                    <a:pt x="1" y="970"/>
                    <a:pt x="109" y="1184"/>
                  </a:cubicBezTo>
                  <a:cubicBezTo>
                    <a:pt x="184" y="1337"/>
                    <a:pt x="339" y="1426"/>
                    <a:pt x="501" y="1426"/>
                  </a:cubicBezTo>
                  <a:cubicBezTo>
                    <a:pt x="566" y="1426"/>
                    <a:pt x="632" y="1411"/>
                    <a:pt x="695" y="1380"/>
                  </a:cubicBezTo>
                  <a:lnTo>
                    <a:pt x="1801" y="828"/>
                  </a:lnTo>
                  <a:cubicBezTo>
                    <a:pt x="2018" y="720"/>
                    <a:pt x="2105" y="457"/>
                    <a:pt x="1997" y="243"/>
                  </a:cubicBezTo>
                  <a:cubicBezTo>
                    <a:pt x="1920" y="89"/>
                    <a:pt x="1766" y="1"/>
                    <a:pt x="160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" name="Google Shape;7513;p68"/>
            <p:cNvSpPr/>
            <p:nvPr/>
          </p:nvSpPr>
          <p:spPr>
            <a:xfrm>
              <a:off x="7343524" y="4048982"/>
              <a:ext cx="68181" cy="46185"/>
            </a:xfrm>
            <a:custGeom>
              <a:avLst/>
              <a:gdLst/>
              <a:ahLst/>
              <a:cxnLst/>
              <a:rect l="l" t="t" r="r" b="b"/>
              <a:pathLst>
                <a:path w="2105" h="1426" extrusionOk="0">
                  <a:moveTo>
                    <a:pt x="1606" y="0"/>
                  </a:moveTo>
                  <a:cubicBezTo>
                    <a:pt x="1540" y="0"/>
                    <a:pt x="1473" y="15"/>
                    <a:pt x="1411" y="47"/>
                  </a:cubicBezTo>
                  <a:lnTo>
                    <a:pt x="303" y="599"/>
                  </a:lnTo>
                  <a:cubicBezTo>
                    <a:pt x="87" y="707"/>
                    <a:pt x="1" y="969"/>
                    <a:pt x="109" y="1185"/>
                  </a:cubicBezTo>
                  <a:cubicBezTo>
                    <a:pt x="184" y="1337"/>
                    <a:pt x="338" y="1426"/>
                    <a:pt x="499" y="1426"/>
                  </a:cubicBezTo>
                  <a:cubicBezTo>
                    <a:pt x="564" y="1426"/>
                    <a:pt x="631" y="1411"/>
                    <a:pt x="694" y="1380"/>
                  </a:cubicBezTo>
                  <a:lnTo>
                    <a:pt x="1801" y="827"/>
                  </a:lnTo>
                  <a:cubicBezTo>
                    <a:pt x="2018" y="720"/>
                    <a:pt x="2105" y="457"/>
                    <a:pt x="1997" y="242"/>
                  </a:cubicBezTo>
                  <a:cubicBezTo>
                    <a:pt x="1920" y="89"/>
                    <a:pt x="1766" y="0"/>
                    <a:pt x="160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7514;p68"/>
            <p:cNvSpPr/>
            <p:nvPr/>
          </p:nvSpPr>
          <p:spPr>
            <a:xfrm>
              <a:off x="7370117" y="4102395"/>
              <a:ext cx="68213" cy="46185"/>
            </a:xfrm>
            <a:custGeom>
              <a:avLst/>
              <a:gdLst/>
              <a:ahLst/>
              <a:cxnLst/>
              <a:rect l="l" t="t" r="r" b="b"/>
              <a:pathLst>
                <a:path w="2106" h="1426" extrusionOk="0">
                  <a:moveTo>
                    <a:pt x="1608" y="0"/>
                  </a:moveTo>
                  <a:cubicBezTo>
                    <a:pt x="1542" y="0"/>
                    <a:pt x="1475" y="15"/>
                    <a:pt x="1412" y="47"/>
                  </a:cubicBezTo>
                  <a:lnTo>
                    <a:pt x="304" y="598"/>
                  </a:lnTo>
                  <a:cubicBezTo>
                    <a:pt x="87" y="708"/>
                    <a:pt x="0" y="970"/>
                    <a:pt x="110" y="1185"/>
                  </a:cubicBezTo>
                  <a:cubicBezTo>
                    <a:pt x="186" y="1337"/>
                    <a:pt x="341" y="1426"/>
                    <a:pt x="500" y="1426"/>
                  </a:cubicBezTo>
                  <a:cubicBezTo>
                    <a:pt x="566" y="1426"/>
                    <a:pt x="632" y="1411"/>
                    <a:pt x="695" y="1379"/>
                  </a:cubicBezTo>
                  <a:lnTo>
                    <a:pt x="1802" y="828"/>
                  </a:lnTo>
                  <a:cubicBezTo>
                    <a:pt x="2019" y="719"/>
                    <a:pt x="2106" y="456"/>
                    <a:pt x="1998" y="242"/>
                  </a:cubicBezTo>
                  <a:cubicBezTo>
                    <a:pt x="1921" y="88"/>
                    <a:pt x="1767" y="0"/>
                    <a:pt x="160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7515;p68"/>
            <p:cNvSpPr/>
            <p:nvPr/>
          </p:nvSpPr>
          <p:spPr>
            <a:xfrm>
              <a:off x="7071664" y="3510092"/>
              <a:ext cx="79129" cy="55771"/>
            </a:xfrm>
            <a:custGeom>
              <a:avLst/>
              <a:gdLst/>
              <a:ahLst/>
              <a:cxnLst/>
              <a:rect l="l" t="t" r="r" b="b"/>
              <a:pathLst>
                <a:path w="2443" h="1722" extrusionOk="0">
                  <a:moveTo>
                    <a:pt x="1775" y="295"/>
                  </a:moveTo>
                  <a:cubicBezTo>
                    <a:pt x="1881" y="295"/>
                    <a:pt x="1985" y="353"/>
                    <a:pt x="2036" y="456"/>
                  </a:cubicBezTo>
                  <a:cubicBezTo>
                    <a:pt x="2071" y="525"/>
                    <a:pt x="2077" y="603"/>
                    <a:pt x="2052" y="676"/>
                  </a:cubicBezTo>
                  <a:cubicBezTo>
                    <a:pt x="2027" y="749"/>
                    <a:pt x="1976" y="809"/>
                    <a:pt x="1907" y="843"/>
                  </a:cubicBezTo>
                  <a:lnTo>
                    <a:pt x="799" y="1395"/>
                  </a:lnTo>
                  <a:cubicBezTo>
                    <a:pt x="758" y="1416"/>
                    <a:pt x="714" y="1425"/>
                    <a:pt x="671" y="1425"/>
                  </a:cubicBezTo>
                  <a:cubicBezTo>
                    <a:pt x="564" y="1425"/>
                    <a:pt x="461" y="1366"/>
                    <a:pt x="410" y="1265"/>
                  </a:cubicBezTo>
                  <a:cubicBezTo>
                    <a:pt x="339" y="1121"/>
                    <a:pt x="398" y="948"/>
                    <a:pt x="540" y="877"/>
                  </a:cubicBezTo>
                  <a:lnTo>
                    <a:pt x="1647" y="325"/>
                  </a:lnTo>
                  <a:cubicBezTo>
                    <a:pt x="1688" y="305"/>
                    <a:pt x="1732" y="295"/>
                    <a:pt x="1775" y="295"/>
                  </a:cubicBezTo>
                  <a:close/>
                  <a:moveTo>
                    <a:pt x="1774" y="0"/>
                  </a:moveTo>
                  <a:cubicBezTo>
                    <a:pt x="1686" y="0"/>
                    <a:pt x="1597" y="20"/>
                    <a:pt x="1514" y="62"/>
                  </a:cubicBezTo>
                  <a:lnTo>
                    <a:pt x="406" y="615"/>
                  </a:lnTo>
                  <a:cubicBezTo>
                    <a:pt x="118" y="758"/>
                    <a:pt x="0" y="1109"/>
                    <a:pt x="143" y="1398"/>
                  </a:cubicBezTo>
                  <a:cubicBezTo>
                    <a:pt x="247" y="1603"/>
                    <a:pt x="454" y="1722"/>
                    <a:pt x="670" y="1722"/>
                  </a:cubicBezTo>
                  <a:cubicBezTo>
                    <a:pt x="757" y="1722"/>
                    <a:pt x="845" y="1701"/>
                    <a:pt x="929" y="1661"/>
                  </a:cubicBezTo>
                  <a:lnTo>
                    <a:pt x="2036" y="1109"/>
                  </a:lnTo>
                  <a:cubicBezTo>
                    <a:pt x="2326" y="965"/>
                    <a:pt x="2442" y="615"/>
                    <a:pt x="2299" y="325"/>
                  </a:cubicBezTo>
                  <a:cubicBezTo>
                    <a:pt x="2197" y="119"/>
                    <a:pt x="1989" y="0"/>
                    <a:pt x="177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7516;p68"/>
            <p:cNvSpPr/>
            <p:nvPr/>
          </p:nvSpPr>
          <p:spPr>
            <a:xfrm>
              <a:off x="7100330" y="3563504"/>
              <a:ext cx="77121" cy="55771"/>
            </a:xfrm>
            <a:custGeom>
              <a:avLst/>
              <a:gdLst/>
              <a:ahLst/>
              <a:cxnLst/>
              <a:rect l="l" t="t" r="r" b="b"/>
              <a:pathLst>
                <a:path w="2381" h="1722" extrusionOk="0">
                  <a:moveTo>
                    <a:pt x="1713" y="294"/>
                  </a:moveTo>
                  <a:cubicBezTo>
                    <a:pt x="1743" y="294"/>
                    <a:pt x="1776" y="300"/>
                    <a:pt x="1804" y="309"/>
                  </a:cubicBezTo>
                  <a:cubicBezTo>
                    <a:pt x="1877" y="333"/>
                    <a:pt x="1938" y="385"/>
                    <a:pt x="1972" y="453"/>
                  </a:cubicBezTo>
                  <a:cubicBezTo>
                    <a:pt x="2007" y="523"/>
                    <a:pt x="2011" y="601"/>
                    <a:pt x="1987" y="674"/>
                  </a:cubicBezTo>
                  <a:cubicBezTo>
                    <a:pt x="1962" y="746"/>
                    <a:pt x="1911" y="807"/>
                    <a:pt x="1841" y="841"/>
                  </a:cubicBezTo>
                  <a:lnTo>
                    <a:pt x="734" y="1392"/>
                  </a:lnTo>
                  <a:cubicBezTo>
                    <a:pt x="694" y="1413"/>
                    <a:pt x="650" y="1424"/>
                    <a:pt x="605" y="1424"/>
                  </a:cubicBezTo>
                  <a:cubicBezTo>
                    <a:pt x="575" y="1424"/>
                    <a:pt x="544" y="1419"/>
                    <a:pt x="514" y="1409"/>
                  </a:cubicBezTo>
                  <a:cubicBezTo>
                    <a:pt x="441" y="1383"/>
                    <a:pt x="381" y="1332"/>
                    <a:pt x="347" y="1263"/>
                  </a:cubicBezTo>
                  <a:cubicBezTo>
                    <a:pt x="312" y="1195"/>
                    <a:pt x="306" y="1117"/>
                    <a:pt x="332" y="1043"/>
                  </a:cubicBezTo>
                  <a:cubicBezTo>
                    <a:pt x="356" y="970"/>
                    <a:pt x="407" y="911"/>
                    <a:pt x="477" y="877"/>
                  </a:cubicBezTo>
                  <a:lnTo>
                    <a:pt x="1584" y="324"/>
                  </a:lnTo>
                  <a:cubicBezTo>
                    <a:pt x="1625" y="304"/>
                    <a:pt x="1669" y="294"/>
                    <a:pt x="1713" y="294"/>
                  </a:cubicBezTo>
                  <a:close/>
                  <a:moveTo>
                    <a:pt x="1713" y="0"/>
                  </a:moveTo>
                  <a:cubicBezTo>
                    <a:pt x="1625" y="0"/>
                    <a:pt x="1537" y="20"/>
                    <a:pt x="1453" y="62"/>
                  </a:cubicBezTo>
                  <a:lnTo>
                    <a:pt x="346" y="614"/>
                  </a:lnTo>
                  <a:cubicBezTo>
                    <a:pt x="205" y="683"/>
                    <a:pt x="100" y="801"/>
                    <a:pt x="51" y="950"/>
                  </a:cubicBezTo>
                  <a:cubicBezTo>
                    <a:pt x="1" y="1099"/>
                    <a:pt x="14" y="1258"/>
                    <a:pt x="83" y="1398"/>
                  </a:cubicBezTo>
                  <a:cubicBezTo>
                    <a:pt x="184" y="1602"/>
                    <a:pt x="391" y="1721"/>
                    <a:pt x="606" y="1721"/>
                  </a:cubicBezTo>
                  <a:cubicBezTo>
                    <a:pt x="695" y="1721"/>
                    <a:pt x="783" y="1701"/>
                    <a:pt x="867" y="1660"/>
                  </a:cubicBezTo>
                  <a:lnTo>
                    <a:pt x="1974" y="1109"/>
                  </a:lnTo>
                  <a:cubicBezTo>
                    <a:pt x="2264" y="965"/>
                    <a:pt x="2381" y="614"/>
                    <a:pt x="2237" y="324"/>
                  </a:cubicBezTo>
                  <a:cubicBezTo>
                    <a:pt x="2135" y="119"/>
                    <a:pt x="1928" y="0"/>
                    <a:pt x="171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7517;p68"/>
            <p:cNvSpPr/>
            <p:nvPr/>
          </p:nvSpPr>
          <p:spPr>
            <a:xfrm>
              <a:off x="7124947" y="3616885"/>
              <a:ext cx="79161" cy="55771"/>
            </a:xfrm>
            <a:custGeom>
              <a:avLst/>
              <a:gdLst/>
              <a:ahLst/>
              <a:cxnLst/>
              <a:rect l="l" t="t" r="r" b="b"/>
              <a:pathLst>
                <a:path w="2444" h="1722" extrusionOk="0">
                  <a:moveTo>
                    <a:pt x="1775" y="295"/>
                  </a:moveTo>
                  <a:cubicBezTo>
                    <a:pt x="1882" y="295"/>
                    <a:pt x="1985" y="353"/>
                    <a:pt x="2035" y="455"/>
                  </a:cubicBezTo>
                  <a:cubicBezTo>
                    <a:pt x="2106" y="599"/>
                    <a:pt x="2046" y="772"/>
                    <a:pt x="1904" y="843"/>
                  </a:cubicBezTo>
                  <a:lnTo>
                    <a:pt x="797" y="1395"/>
                  </a:lnTo>
                  <a:cubicBezTo>
                    <a:pt x="756" y="1416"/>
                    <a:pt x="712" y="1425"/>
                    <a:pt x="668" y="1425"/>
                  </a:cubicBezTo>
                  <a:cubicBezTo>
                    <a:pt x="562" y="1425"/>
                    <a:pt x="460" y="1367"/>
                    <a:pt x="409" y="1266"/>
                  </a:cubicBezTo>
                  <a:cubicBezTo>
                    <a:pt x="338" y="1123"/>
                    <a:pt x="397" y="948"/>
                    <a:pt x="539" y="877"/>
                  </a:cubicBezTo>
                  <a:lnTo>
                    <a:pt x="1646" y="325"/>
                  </a:lnTo>
                  <a:cubicBezTo>
                    <a:pt x="1689" y="306"/>
                    <a:pt x="1733" y="295"/>
                    <a:pt x="1775" y="295"/>
                  </a:cubicBezTo>
                  <a:close/>
                  <a:moveTo>
                    <a:pt x="1776" y="1"/>
                  </a:moveTo>
                  <a:cubicBezTo>
                    <a:pt x="1688" y="1"/>
                    <a:pt x="1599" y="21"/>
                    <a:pt x="1515" y="62"/>
                  </a:cubicBezTo>
                  <a:lnTo>
                    <a:pt x="407" y="614"/>
                  </a:lnTo>
                  <a:cubicBezTo>
                    <a:pt x="118" y="758"/>
                    <a:pt x="1" y="1110"/>
                    <a:pt x="144" y="1399"/>
                  </a:cubicBezTo>
                  <a:cubicBezTo>
                    <a:pt x="248" y="1602"/>
                    <a:pt x="455" y="1722"/>
                    <a:pt x="669" y="1722"/>
                  </a:cubicBezTo>
                  <a:cubicBezTo>
                    <a:pt x="757" y="1722"/>
                    <a:pt x="845" y="1702"/>
                    <a:pt x="931" y="1662"/>
                  </a:cubicBezTo>
                  <a:lnTo>
                    <a:pt x="2038" y="1110"/>
                  </a:lnTo>
                  <a:cubicBezTo>
                    <a:pt x="2328" y="966"/>
                    <a:pt x="2444" y="614"/>
                    <a:pt x="2301" y="325"/>
                  </a:cubicBezTo>
                  <a:cubicBezTo>
                    <a:pt x="2199" y="120"/>
                    <a:pt x="1991" y="1"/>
                    <a:pt x="177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7518;p68"/>
            <p:cNvSpPr/>
            <p:nvPr/>
          </p:nvSpPr>
          <p:spPr>
            <a:xfrm>
              <a:off x="7153679" y="3670233"/>
              <a:ext cx="77023" cy="55836"/>
            </a:xfrm>
            <a:custGeom>
              <a:avLst/>
              <a:gdLst/>
              <a:ahLst/>
              <a:cxnLst/>
              <a:rect l="l" t="t" r="r" b="b"/>
              <a:pathLst>
                <a:path w="2378" h="1724" extrusionOk="0">
                  <a:moveTo>
                    <a:pt x="1712" y="296"/>
                  </a:moveTo>
                  <a:cubicBezTo>
                    <a:pt x="1817" y="296"/>
                    <a:pt x="1919" y="356"/>
                    <a:pt x="1969" y="455"/>
                  </a:cubicBezTo>
                  <a:cubicBezTo>
                    <a:pt x="2040" y="599"/>
                    <a:pt x="1982" y="772"/>
                    <a:pt x="1840" y="843"/>
                  </a:cubicBezTo>
                  <a:lnTo>
                    <a:pt x="732" y="1395"/>
                  </a:lnTo>
                  <a:cubicBezTo>
                    <a:pt x="692" y="1416"/>
                    <a:pt x="648" y="1426"/>
                    <a:pt x="604" y="1426"/>
                  </a:cubicBezTo>
                  <a:cubicBezTo>
                    <a:pt x="573" y="1426"/>
                    <a:pt x="542" y="1421"/>
                    <a:pt x="512" y="1411"/>
                  </a:cubicBezTo>
                  <a:cubicBezTo>
                    <a:pt x="440" y="1387"/>
                    <a:pt x="379" y="1334"/>
                    <a:pt x="345" y="1266"/>
                  </a:cubicBezTo>
                  <a:cubicBezTo>
                    <a:pt x="309" y="1196"/>
                    <a:pt x="305" y="1118"/>
                    <a:pt x="329" y="1046"/>
                  </a:cubicBezTo>
                  <a:cubicBezTo>
                    <a:pt x="354" y="973"/>
                    <a:pt x="406" y="912"/>
                    <a:pt x="475" y="878"/>
                  </a:cubicBezTo>
                  <a:lnTo>
                    <a:pt x="1583" y="327"/>
                  </a:lnTo>
                  <a:cubicBezTo>
                    <a:pt x="1625" y="306"/>
                    <a:pt x="1669" y="296"/>
                    <a:pt x="1712" y="296"/>
                  </a:cubicBezTo>
                  <a:close/>
                  <a:moveTo>
                    <a:pt x="1708" y="1"/>
                  </a:moveTo>
                  <a:cubicBezTo>
                    <a:pt x="1621" y="1"/>
                    <a:pt x="1532" y="20"/>
                    <a:pt x="1449" y="62"/>
                  </a:cubicBezTo>
                  <a:lnTo>
                    <a:pt x="342" y="614"/>
                  </a:lnTo>
                  <a:cubicBezTo>
                    <a:pt x="204" y="684"/>
                    <a:pt x="99" y="803"/>
                    <a:pt x="49" y="952"/>
                  </a:cubicBezTo>
                  <a:cubicBezTo>
                    <a:pt x="1" y="1101"/>
                    <a:pt x="12" y="1259"/>
                    <a:pt x="80" y="1399"/>
                  </a:cubicBezTo>
                  <a:cubicBezTo>
                    <a:pt x="150" y="1538"/>
                    <a:pt x="269" y="1644"/>
                    <a:pt x="418" y="1693"/>
                  </a:cubicBezTo>
                  <a:cubicBezTo>
                    <a:pt x="478" y="1713"/>
                    <a:pt x="542" y="1723"/>
                    <a:pt x="604" y="1723"/>
                  </a:cubicBezTo>
                  <a:cubicBezTo>
                    <a:pt x="694" y="1723"/>
                    <a:pt x="782" y="1705"/>
                    <a:pt x="861" y="1662"/>
                  </a:cubicBezTo>
                  <a:lnTo>
                    <a:pt x="1972" y="1110"/>
                  </a:lnTo>
                  <a:cubicBezTo>
                    <a:pt x="2260" y="966"/>
                    <a:pt x="2378" y="614"/>
                    <a:pt x="2234" y="325"/>
                  </a:cubicBezTo>
                  <a:cubicBezTo>
                    <a:pt x="2131" y="120"/>
                    <a:pt x="1923" y="1"/>
                    <a:pt x="170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7519;p68"/>
            <p:cNvSpPr/>
            <p:nvPr/>
          </p:nvSpPr>
          <p:spPr>
            <a:xfrm>
              <a:off x="7180272" y="3723711"/>
              <a:ext cx="75080" cy="55771"/>
            </a:xfrm>
            <a:custGeom>
              <a:avLst/>
              <a:gdLst/>
              <a:ahLst/>
              <a:cxnLst/>
              <a:rect l="l" t="t" r="r" b="b"/>
              <a:pathLst>
                <a:path w="2318" h="1722" extrusionOk="0">
                  <a:moveTo>
                    <a:pt x="1713" y="295"/>
                  </a:moveTo>
                  <a:cubicBezTo>
                    <a:pt x="1743" y="295"/>
                    <a:pt x="1775" y="299"/>
                    <a:pt x="1804" y="309"/>
                  </a:cubicBezTo>
                  <a:cubicBezTo>
                    <a:pt x="1876" y="333"/>
                    <a:pt x="1936" y="384"/>
                    <a:pt x="1970" y="454"/>
                  </a:cubicBezTo>
                  <a:cubicBezTo>
                    <a:pt x="2005" y="522"/>
                    <a:pt x="2011" y="602"/>
                    <a:pt x="1985" y="674"/>
                  </a:cubicBezTo>
                  <a:cubicBezTo>
                    <a:pt x="1961" y="746"/>
                    <a:pt x="1909" y="807"/>
                    <a:pt x="1841" y="842"/>
                  </a:cubicBezTo>
                  <a:lnTo>
                    <a:pt x="733" y="1392"/>
                  </a:lnTo>
                  <a:cubicBezTo>
                    <a:pt x="693" y="1414"/>
                    <a:pt x="648" y="1424"/>
                    <a:pt x="603" y="1424"/>
                  </a:cubicBezTo>
                  <a:cubicBezTo>
                    <a:pt x="573" y="1424"/>
                    <a:pt x="542" y="1419"/>
                    <a:pt x="513" y="1409"/>
                  </a:cubicBezTo>
                  <a:cubicBezTo>
                    <a:pt x="441" y="1384"/>
                    <a:pt x="380" y="1333"/>
                    <a:pt x="346" y="1263"/>
                  </a:cubicBezTo>
                  <a:cubicBezTo>
                    <a:pt x="310" y="1194"/>
                    <a:pt x="306" y="1116"/>
                    <a:pt x="330" y="1043"/>
                  </a:cubicBezTo>
                  <a:cubicBezTo>
                    <a:pt x="355" y="971"/>
                    <a:pt x="407" y="910"/>
                    <a:pt x="476" y="877"/>
                  </a:cubicBezTo>
                  <a:lnTo>
                    <a:pt x="1584" y="325"/>
                  </a:lnTo>
                  <a:cubicBezTo>
                    <a:pt x="1623" y="305"/>
                    <a:pt x="1669" y="295"/>
                    <a:pt x="1713" y="295"/>
                  </a:cubicBezTo>
                  <a:close/>
                  <a:moveTo>
                    <a:pt x="1712" y="0"/>
                  </a:moveTo>
                  <a:cubicBezTo>
                    <a:pt x="1624" y="0"/>
                    <a:pt x="1535" y="20"/>
                    <a:pt x="1452" y="62"/>
                  </a:cubicBezTo>
                  <a:lnTo>
                    <a:pt x="344" y="613"/>
                  </a:lnTo>
                  <a:cubicBezTo>
                    <a:pt x="204" y="683"/>
                    <a:pt x="100" y="802"/>
                    <a:pt x="50" y="951"/>
                  </a:cubicBezTo>
                  <a:cubicBezTo>
                    <a:pt x="1" y="1100"/>
                    <a:pt x="12" y="1258"/>
                    <a:pt x="81" y="1398"/>
                  </a:cubicBezTo>
                  <a:cubicBezTo>
                    <a:pt x="182" y="1603"/>
                    <a:pt x="391" y="1722"/>
                    <a:pt x="605" y="1722"/>
                  </a:cubicBezTo>
                  <a:cubicBezTo>
                    <a:pt x="693" y="1722"/>
                    <a:pt x="783" y="1702"/>
                    <a:pt x="867" y="1661"/>
                  </a:cubicBezTo>
                  <a:lnTo>
                    <a:pt x="1974" y="1108"/>
                  </a:lnTo>
                  <a:cubicBezTo>
                    <a:pt x="2113" y="1039"/>
                    <a:pt x="2218" y="918"/>
                    <a:pt x="2268" y="772"/>
                  </a:cubicBezTo>
                  <a:cubicBezTo>
                    <a:pt x="2318" y="623"/>
                    <a:pt x="2305" y="464"/>
                    <a:pt x="2237" y="325"/>
                  </a:cubicBezTo>
                  <a:cubicBezTo>
                    <a:pt x="2134" y="119"/>
                    <a:pt x="1927" y="0"/>
                    <a:pt x="171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7520;p68"/>
            <p:cNvSpPr/>
            <p:nvPr/>
          </p:nvSpPr>
          <p:spPr>
            <a:xfrm>
              <a:off x="7204889" y="3777124"/>
              <a:ext cx="79129" cy="55771"/>
            </a:xfrm>
            <a:custGeom>
              <a:avLst/>
              <a:gdLst/>
              <a:ahLst/>
              <a:cxnLst/>
              <a:rect l="l" t="t" r="r" b="b"/>
              <a:pathLst>
                <a:path w="2443" h="1722" extrusionOk="0">
                  <a:moveTo>
                    <a:pt x="1775" y="294"/>
                  </a:moveTo>
                  <a:cubicBezTo>
                    <a:pt x="1881" y="294"/>
                    <a:pt x="1984" y="353"/>
                    <a:pt x="2033" y="456"/>
                  </a:cubicBezTo>
                  <a:cubicBezTo>
                    <a:pt x="2069" y="524"/>
                    <a:pt x="2074" y="602"/>
                    <a:pt x="2049" y="676"/>
                  </a:cubicBezTo>
                  <a:cubicBezTo>
                    <a:pt x="2025" y="749"/>
                    <a:pt x="1972" y="808"/>
                    <a:pt x="1904" y="842"/>
                  </a:cubicBezTo>
                  <a:lnTo>
                    <a:pt x="797" y="1395"/>
                  </a:lnTo>
                  <a:cubicBezTo>
                    <a:pt x="755" y="1415"/>
                    <a:pt x="710" y="1425"/>
                    <a:pt x="667" y="1425"/>
                  </a:cubicBezTo>
                  <a:cubicBezTo>
                    <a:pt x="560" y="1425"/>
                    <a:pt x="458" y="1366"/>
                    <a:pt x="408" y="1265"/>
                  </a:cubicBezTo>
                  <a:cubicBezTo>
                    <a:pt x="337" y="1121"/>
                    <a:pt x="395" y="947"/>
                    <a:pt x="537" y="876"/>
                  </a:cubicBezTo>
                  <a:lnTo>
                    <a:pt x="1646" y="324"/>
                  </a:lnTo>
                  <a:cubicBezTo>
                    <a:pt x="1687" y="304"/>
                    <a:pt x="1732" y="294"/>
                    <a:pt x="1775" y="294"/>
                  </a:cubicBezTo>
                  <a:close/>
                  <a:moveTo>
                    <a:pt x="1773" y="0"/>
                  </a:moveTo>
                  <a:cubicBezTo>
                    <a:pt x="1686" y="0"/>
                    <a:pt x="1597" y="20"/>
                    <a:pt x="1514" y="61"/>
                  </a:cubicBezTo>
                  <a:lnTo>
                    <a:pt x="406" y="614"/>
                  </a:lnTo>
                  <a:cubicBezTo>
                    <a:pt x="117" y="757"/>
                    <a:pt x="0" y="1109"/>
                    <a:pt x="144" y="1397"/>
                  </a:cubicBezTo>
                  <a:cubicBezTo>
                    <a:pt x="246" y="1602"/>
                    <a:pt x="454" y="1721"/>
                    <a:pt x="669" y="1721"/>
                  </a:cubicBezTo>
                  <a:cubicBezTo>
                    <a:pt x="755" y="1721"/>
                    <a:pt x="845" y="1701"/>
                    <a:pt x="927" y="1660"/>
                  </a:cubicBezTo>
                  <a:lnTo>
                    <a:pt x="2035" y="1108"/>
                  </a:lnTo>
                  <a:cubicBezTo>
                    <a:pt x="2324" y="964"/>
                    <a:pt x="2442" y="614"/>
                    <a:pt x="2297" y="324"/>
                  </a:cubicBezTo>
                  <a:cubicBezTo>
                    <a:pt x="2196" y="118"/>
                    <a:pt x="1988" y="0"/>
                    <a:pt x="177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7521;p68"/>
            <p:cNvSpPr/>
            <p:nvPr/>
          </p:nvSpPr>
          <p:spPr>
            <a:xfrm>
              <a:off x="7233523" y="3830504"/>
              <a:ext cx="75145" cy="55804"/>
            </a:xfrm>
            <a:custGeom>
              <a:avLst/>
              <a:gdLst/>
              <a:ahLst/>
              <a:cxnLst/>
              <a:rect l="l" t="t" r="r" b="b"/>
              <a:pathLst>
                <a:path w="2320" h="1723" extrusionOk="0">
                  <a:moveTo>
                    <a:pt x="1713" y="295"/>
                  </a:moveTo>
                  <a:cubicBezTo>
                    <a:pt x="1744" y="295"/>
                    <a:pt x="1775" y="300"/>
                    <a:pt x="1804" y="309"/>
                  </a:cubicBezTo>
                  <a:cubicBezTo>
                    <a:pt x="1878" y="334"/>
                    <a:pt x="1937" y="386"/>
                    <a:pt x="1971" y="455"/>
                  </a:cubicBezTo>
                  <a:cubicBezTo>
                    <a:pt x="2007" y="523"/>
                    <a:pt x="2011" y="601"/>
                    <a:pt x="1987" y="675"/>
                  </a:cubicBezTo>
                  <a:cubicBezTo>
                    <a:pt x="1961" y="748"/>
                    <a:pt x="1910" y="807"/>
                    <a:pt x="1841" y="841"/>
                  </a:cubicBezTo>
                  <a:lnTo>
                    <a:pt x="733" y="1394"/>
                  </a:lnTo>
                  <a:cubicBezTo>
                    <a:pt x="693" y="1414"/>
                    <a:pt x="650" y="1425"/>
                    <a:pt x="606" y="1425"/>
                  </a:cubicBezTo>
                  <a:cubicBezTo>
                    <a:pt x="575" y="1425"/>
                    <a:pt x="544" y="1420"/>
                    <a:pt x="513" y="1409"/>
                  </a:cubicBezTo>
                  <a:cubicBezTo>
                    <a:pt x="441" y="1384"/>
                    <a:pt x="381" y="1333"/>
                    <a:pt x="347" y="1264"/>
                  </a:cubicBezTo>
                  <a:cubicBezTo>
                    <a:pt x="312" y="1195"/>
                    <a:pt x="306" y="1117"/>
                    <a:pt x="331" y="1044"/>
                  </a:cubicBezTo>
                  <a:cubicBezTo>
                    <a:pt x="356" y="970"/>
                    <a:pt x="408" y="911"/>
                    <a:pt x="476" y="877"/>
                  </a:cubicBezTo>
                  <a:lnTo>
                    <a:pt x="1584" y="324"/>
                  </a:lnTo>
                  <a:cubicBezTo>
                    <a:pt x="1625" y="306"/>
                    <a:pt x="1669" y="295"/>
                    <a:pt x="1713" y="295"/>
                  </a:cubicBezTo>
                  <a:close/>
                  <a:moveTo>
                    <a:pt x="1714" y="1"/>
                  </a:moveTo>
                  <a:cubicBezTo>
                    <a:pt x="1626" y="1"/>
                    <a:pt x="1537" y="20"/>
                    <a:pt x="1453" y="62"/>
                  </a:cubicBezTo>
                  <a:lnTo>
                    <a:pt x="346" y="614"/>
                  </a:lnTo>
                  <a:cubicBezTo>
                    <a:pt x="205" y="684"/>
                    <a:pt x="100" y="802"/>
                    <a:pt x="50" y="951"/>
                  </a:cubicBezTo>
                  <a:cubicBezTo>
                    <a:pt x="1" y="1100"/>
                    <a:pt x="13" y="1259"/>
                    <a:pt x="83" y="1398"/>
                  </a:cubicBezTo>
                  <a:cubicBezTo>
                    <a:pt x="151" y="1538"/>
                    <a:pt x="270" y="1643"/>
                    <a:pt x="419" y="1693"/>
                  </a:cubicBezTo>
                  <a:cubicBezTo>
                    <a:pt x="482" y="1713"/>
                    <a:pt x="544" y="1723"/>
                    <a:pt x="607" y="1723"/>
                  </a:cubicBezTo>
                  <a:cubicBezTo>
                    <a:pt x="695" y="1723"/>
                    <a:pt x="784" y="1702"/>
                    <a:pt x="867" y="1660"/>
                  </a:cubicBezTo>
                  <a:lnTo>
                    <a:pt x="1974" y="1110"/>
                  </a:lnTo>
                  <a:cubicBezTo>
                    <a:pt x="2115" y="1040"/>
                    <a:pt x="2220" y="921"/>
                    <a:pt x="2269" y="772"/>
                  </a:cubicBezTo>
                  <a:cubicBezTo>
                    <a:pt x="2319" y="623"/>
                    <a:pt x="2306" y="465"/>
                    <a:pt x="2237" y="324"/>
                  </a:cubicBezTo>
                  <a:cubicBezTo>
                    <a:pt x="2135" y="119"/>
                    <a:pt x="1929" y="1"/>
                    <a:pt x="171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7522;p68"/>
            <p:cNvSpPr/>
            <p:nvPr/>
          </p:nvSpPr>
          <p:spPr>
            <a:xfrm>
              <a:off x="7258140" y="3883982"/>
              <a:ext cx="79161" cy="55739"/>
            </a:xfrm>
            <a:custGeom>
              <a:avLst/>
              <a:gdLst/>
              <a:ahLst/>
              <a:cxnLst/>
              <a:rect l="l" t="t" r="r" b="b"/>
              <a:pathLst>
                <a:path w="2444" h="1721" extrusionOk="0">
                  <a:moveTo>
                    <a:pt x="1775" y="295"/>
                  </a:moveTo>
                  <a:cubicBezTo>
                    <a:pt x="1881" y="295"/>
                    <a:pt x="1985" y="353"/>
                    <a:pt x="2035" y="455"/>
                  </a:cubicBezTo>
                  <a:cubicBezTo>
                    <a:pt x="2070" y="525"/>
                    <a:pt x="2076" y="603"/>
                    <a:pt x="2050" y="675"/>
                  </a:cubicBezTo>
                  <a:cubicBezTo>
                    <a:pt x="2026" y="749"/>
                    <a:pt x="1974" y="809"/>
                    <a:pt x="1906" y="843"/>
                  </a:cubicBezTo>
                  <a:lnTo>
                    <a:pt x="798" y="1395"/>
                  </a:lnTo>
                  <a:cubicBezTo>
                    <a:pt x="757" y="1416"/>
                    <a:pt x="713" y="1425"/>
                    <a:pt x="670" y="1425"/>
                  </a:cubicBezTo>
                  <a:cubicBezTo>
                    <a:pt x="562" y="1425"/>
                    <a:pt x="460" y="1366"/>
                    <a:pt x="409" y="1265"/>
                  </a:cubicBezTo>
                  <a:cubicBezTo>
                    <a:pt x="338" y="1121"/>
                    <a:pt x="396" y="948"/>
                    <a:pt x="538" y="877"/>
                  </a:cubicBezTo>
                  <a:lnTo>
                    <a:pt x="1646" y="325"/>
                  </a:lnTo>
                  <a:cubicBezTo>
                    <a:pt x="1688" y="305"/>
                    <a:pt x="1732" y="295"/>
                    <a:pt x="1775" y="295"/>
                  </a:cubicBezTo>
                  <a:close/>
                  <a:moveTo>
                    <a:pt x="1777" y="0"/>
                  </a:moveTo>
                  <a:cubicBezTo>
                    <a:pt x="1689" y="0"/>
                    <a:pt x="1600" y="20"/>
                    <a:pt x="1517" y="62"/>
                  </a:cubicBezTo>
                  <a:lnTo>
                    <a:pt x="406" y="613"/>
                  </a:lnTo>
                  <a:cubicBezTo>
                    <a:pt x="118" y="758"/>
                    <a:pt x="0" y="1108"/>
                    <a:pt x="144" y="1398"/>
                  </a:cubicBezTo>
                  <a:cubicBezTo>
                    <a:pt x="247" y="1602"/>
                    <a:pt x="455" y="1720"/>
                    <a:pt x="669" y="1720"/>
                  </a:cubicBezTo>
                  <a:cubicBezTo>
                    <a:pt x="757" y="1720"/>
                    <a:pt x="845" y="1700"/>
                    <a:pt x="930" y="1661"/>
                  </a:cubicBezTo>
                  <a:lnTo>
                    <a:pt x="2038" y="1108"/>
                  </a:lnTo>
                  <a:cubicBezTo>
                    <a:pt x="2327" y="965"/>
                    <a:pt x="2444" y="613"/>
                    <a:pt x="2300" y="325"/>
                  </a:cubicBezTo>
                  <a:cubicBezTo>
                    <a:pt x="2198" y="119"/>
                    <a:pt x="1992" y="0"/>
                    <a:pt x="177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7523;p68"/>
            <p:cNvSpPr/>
            <p:nvPr/>
          </p:nvSpPr>
          <p:spPr>
            <a:xfrm>
              <a:off x="7286839" y="3937330"/>
              <a:ext cx="75112" cy="55836"/>
            </a:xfrm>
            <a:custGeom>
              <a:avLst/>
              <a:gdLst/>
              <a:ahLst/>
              <a:cxnLst/>
              <a:rect l="l" t="t" r="r" b="b"/>
              <a:pathLst>
                <a:path w="2319" h="1724" extrusionOk="0">
                  <a:moveTo>
                    <a:pt x="1712" y="296"/>
                  </a:moveTo>
                  <a:cubicBezTo>
                    <a:pt x="1744" y="296"/>
                    <a:pt x="1773" y="302"/>
                    <a:pt x="1803" y="310"/>
                  </a:cubicBezTo>
                  <a:cubicBezTo>
                    <a:pt x="1876" y="335"/>
                    <a:pt x="1937" y="387"/>
                    <a:pt x="1971" y="455"/>
                  </a:cubicBezTo>
                  <a:cubicBezTo>
                    <a:pt x="2006" y="525"/>
                    <a:pt x="2011" y="603"/>
                    <a:pt x="1986" y="675"/>
                  </a:cubicBezTo>
                  <a:cubicBezTo>
                    <a:pt x="1961" y="749"/>
                    <a:pt x="1910" y="809"/>
                    <a:pt x="1840" y="843"/>
                  </a:cubicBezTo>
                  <a:lnTo>
                    <a:pt x="733" y="1395"/>
                  </a:lnTo>
                  <a:cubicBezTo>
                    <a:pt x="693" y="1416"/>
                    <a:pt x="650" y="1426"/>
                    <a:pt x="606" y="1426"/>
                  </a:cubicBezTo>
                  <a:cubicBezTo>
                    <a:pt x="575" y="1426"/>
                    <a:pt x="543" y="1421"/>
                    <a:pt x="513" y="1411"/>
                  </a:cubicBezTo>
                  <a:cubicBezTo>
                    <a:pt x="440" y="1385"/>
                    <a:pt x="381" y="1334"/>
                    <a:pt x="347" y="1264"/>
                  </a:cubicBezTo>
                  <a:cubicBezTo>
                    <a:pt x="311" y="1196"/>
                    <a:pt x="305" y="1118"/>
                    <a:pt x="331" y="1044"/>
                  </a:cubicBezTo>
                  <a:cubicBezTo>
                    <a:pt x="355" y="972"/>
                    <a:pt x="406" y="912"/>
                    <a:pt x="476" y="878"/>
                  </a:cubicBezTo>
                  <a:lnTo>
                    <a:pt x="1583" y="326"/>
                  </a:lnTo>
                  <a:cubicBezTo>
                    <a:pt x="1624" y="306"/>
                    <a:pt x="1668" y="296"/>
                    <a:pt x="1712" y="296"/>
                  </a:cubicBezTo>
                  <a:close/>
                  <a:moveTo>
                    <a:pt x="1712" y="0"/>
                  </a:moveTo>
                  <a:cubicBezTo>
                    <a:pt x="1625" y="0"/>
                    <a:pt x="1536" y="20"/>
                    <a:pt x="1453" y="62"/>
                  </a:cubicBezTo>
                  <a:lnTo>
                    <a:pt x="345" y="613"/>
                  </a:lnTo>
                  <a:cubicBezTo>
                    <a:pt x="205" y="682"/>
                    <a:pt x="100" y="802"/>
                    <a:pt x="50" y="951"/>
                  </a:cubicBezTo>
                  <a:cubicBezTo>
                    <a:pt x="0" y="1100"/>
                    <a:pt x="13" y="1257"/>
                    <a:pt x="83" y="1398"/>
                  </a:cubicBezTo>
                  <a:cubicBezTo>
                    <a:pt x="151" y="1539"/>
                    <a:pt x="270" y="1644"/>
                    <a:pt x="419" y="1693"/>
                  </a:cubicBezTo>
                  <a:cubicBezTo>
                    <a:pt x="481" y="1712"/>
                    <a:pt x="544" y="1723"/>
                    <a:pt x="605" y="1723"/>
                  </a:cubicBezTo>
                  <a:cubicBezTo>
                    <a:pt x="694" y="1723"/>
                    <a:pt x="782" y="1702"/>
                    <a:pt x="866" y="1661"/>
                  </a:cubicBezTo>
                  <a:lnTo>
                    <a:pt x="1974" y="1108"/>
                  </a:lnTo>
                  <a:cubicBezTo>
                    <a:pt x="2114" y="1039"/>
                    <a:pt x="2219" y="921"/>
                    <a:pt x="2269" y="772"/>
                  </a:cubicBezTo>
                  <a:cubicBezTo>
                    <a:pt x="2319" y="623"/>
                    <a:pt x="2306" y="464"/>
                    <a:pt x="2236" y="325"/>
                  </a:cubicBezTo>
                  <a:cubicBezTo>
                    <a:pt x="2135" y="119"/>
                    <a:pt x="1927" y="0"/>
                    <a:pt x="171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7524;p68"/>
            <p:cNvSpPr/>
            <p:nvPr/>
          </p:nvSpPr>
          <p:spPr>
            <a:xfrm>
              <a:off x="7311391" y="3990775"/>
              <a:ext cx="79161" cy="55771"/>
            </a:xfrm>
            <a:custGeom>
              <a:avLst/>
              <a:gdLst/>
              <a:ahLst/>
              <a:cxnLst/>
              <a:rect l="l" t="t" r="r" b="b"/>
              <a:pathLst>
                <a:path w="2444" h="1722" extrusionOk="0">
                  <a:moveTo>
                    <a:pt x="1776" y="295"/>
                  </a:moveTo>
                  <a:cubicBezTo>
                    <a:pt x="1883" y="295"/>
                    <a:pt x="1987" y="353"/>
                    <a:pt x="2038" y="455"/>
                  </a:cubicBezTo>
                  <a:cubicBezTo>
                    <a:pt x="2109" y="598"/>
                    <a:pt x="2049" y="772"/>
                    <a:pt x="1907" y="843"/>
                  </a:cubicBezTo>
                  <a:lnTo>
                    <a:pt x="800" y="1395"/>
                  </a:lnTo>
                  <a:cubicBezTo>
                    <a:pt x="758" y="1415"/>
                    <a:pt x="714" y="1425"/>
                    <a:pt x="671" y="1425"/>
                  </a:cubicBezTo>
                  <a:cubicBezTo>
                    <a:pt x="565" y="1425"/>
                    <a:pt x="463" y="1367"/>
                    <a:pt x="412" y="1266"/>
                  </a:cubicBezTo>
                  <a:cubicBezTo>
                    <a:pt x="341" y="1122"/>
                    <a:pt x="399" y="948"/>
                    <a:pt x="541" y="877"/>
                  </a:cubicBezTo>
                  <a:lnTo>
                    <a:pt x="1649" y="324"/>
                  </a:lnTo>
                  <a:cubicBezTo>
                    <a:pt x="1690" y="303"/>
                    <a:pt x="1734" y="295"/>
                    <a:pt x="1776" y="295"/>
                  </a:cubicBezTo>
                  <a:close/>
                  <a:moveTo>
                    <a:pt x="1776" y="0"/>
                  </a:moveTo>
                  <a:cubicBezTo>
                    <a:pt x="1688" y="0"/>
                    <a:pt x="1599" y="20"/>
                    <a:pt x="1515" y="62"/>
                  </a:cubicBezTo>
                  <a:lnTo>
                    <a:pt x="406" y="614"/>
                  </a:lnTo>
                  <a:cubicBezTo>
                    <a:pt x="117" y="757"/>
                    <a:pt x="0" y="1110"/>
                    <a:pt x="144" y="1399"/>
                  </a:cubicBezTo>
                  <a:cubicBezTo>
                    <a:pt x="247" y="1602"/>
                    <a:pt x="455" y="1721"/>
                    <a:pt x="669" y="1721"/>
                  </a:cubicBezTo>
                  <a:cubicBezTo>
                    <a:pt x="758" y="1721"/>
                    <a:pt x="847" y="1702"/>
                    <a:pt x="930" y="1660"/>
                  </a:cubicBezTo>
                  <a:lnTo>
                    <a:pt x="2038" y="1110"/>
                  </a:lnTo>
                  <a:cubicBezTo>
                    <a:pt x="2326" y="965"/>
                    <a:pt x="2444" y="614"/>
                    <a:pt x="2300" y="324"/>
                  </a:cubicBezTo>
                  <a:cubicBezTo>
                    <a:pt x="2198" y="119"/>
                    <a:pt x="1991" y="0"/>
                    <a:pt x="177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7525;p68"/>
            <p:cNvSpPr/>
            <p:nvPr/>
          </p:nvSpPr>
          <p:spPr>
            <a:xfrm>
              <a:off x="7338049" y="4044123"/>
              <a:ext cx="79129" cy="55804"/>
            </a:xfrm>
            <a:custGeom>
              <a:avLst/>
              <a:gdLst/>
              <a:ahLst/>
              <a:cxnLst/>
              <a:rect l="l" t="t" r="r" b="b"/>
              <a:pathLst>
                <a:path w="2443" h="1723" extrusionOk="0">
                  <a:moveTo>
                    <a:pt x="1776" y="296"/>
                  </a:moveTo>
                  <a:cubicBezTo>
                    <a:pt x="1882" y="296"/>
                    <a:pt x="1984" y="356"/>
                    <a:pt x="2033" y="458"/>
                  </a:cubicBezTo>
                  <a:cubicBezTo>
                    <a:pt x="2068" y="527"/>
                    <a:pt x="2074" y="605"/>
                    <a:pt x="2048" y="678"/>
                  </a:cubicBezTo>
                  <a:cubicBezTo>
                    <a:pt x="2024" y="750"/>
                    <a:pt x="1971" y="811"/>
                    <a:pt x="1903" y="845"/>
                  </a:cubicBezTo>
                  <a:lnTo>
                    <a:pt x="796" y="1396"/>
                  </a:lnTo>
                  <a:cubicBezTo>
                    <a:pt x="754" y="1417"/>
                    <a:pt x="710" y="1428"/>
                    <a:pt x="666" y="1428"/>
                  </a:cubicBezTo>
                  <a:cubicBezTo>
                    <a:pt x="635" y="1428"/>
                    <a:pt x="605" y="1423"/>
                    <a:pt x="576" y="1413"/>
                  </a:cubicBezTo>
                  <a:cubicBezTo>
                    <a:pt x="503" y="1388"/>
                    <a:pt x="442" y="1337"/>
                    <a:pt x="408" y="1267"/>
                  </a:cubicBezTo>
                  <a:cubicBezTo>
                    <a:pt x="337" y="1124"/>
                    <a:pt x="397" y="949"/>
                    <a:pt x="539" y="878"/>
                  </a:cubicBezTo>
                  <a:lnTo>
                    <a:pt x="1648" y="327"/>
                  </a:lnTo>
                  <a:cubicBezTo>
                    <a:pt x="1689" y="307"/>
                    <a:pt x="1733" y="296"/>
                    <a:pt x="1776" y="296"/>
                  </a:cubicBezTo>
                  <a:close/>
                  <a:moveTo>
                    <a:pt x="1775" y="0"/>
                  </a:moveTo>
                  <a:cubicBezTo>
                    <a:pt x="1687" y="0"/>
                    <a:pt x="1598" y="20"/>
                    <a:pt x="1514" y="62"/>
                  </a:cubicBezTo>
                  <a:lnTo>
                    <a:pt x="407" y="614"/>
                  </a:lnTo>
                  <a:cubicBezTo>
                    <a:pt x="117" y="757"/>
                    <a:pt x="1" y="1109"/>
                    <a:pt x="144" y="1398"/>
                  </a:cubicBezTo>
                  <a:cubicBezTo>
                    <a:pt x="214" y="1538"/>
                    <a:pt x="334" y="1643"/>
                    <a:pt x="482" y="1693"/>
                  </a:cubicBezTo>
                  <a:cubicBezTo>
                    <a:pt x="542" y="1713"/>
                    <a:pt x="606" y="1723"/>
                    <a:pt x="668" y="1723"/>
                  </a:cubicBezTo>
                  <a:cubicBezTo>
                    <a:pt x="758" y="1723"/>
                    <a:pt x="847" y="1704"/>
                    <a:pt x="929" y="1660"/>
                  </a:cubicBezTo>
                  <a:lnTo>
                    <a:pt x="2037" y="1109"/>
                  </a:lnTo>
                  <a:cubicBezTo>
                    <a:pt x="2325" y="965"/>
                    <a:pt x="2443" y="614"/>
                    <a:pt x="2299" y="324"/>
                  </a:cubicBezTo>
                  <a:cubicBezTo>
                    <a:pt x="2197" y="119"/>
                    <a:pt x="1989" y="0"/>
                    <a:pt x="177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7526;p68"/>
            <p:cNvSpPr/>
            <p:nvPr/>
          </p:nvSpPr>
          <p:spPr>
            <a:xfrm>
              <a:off x="7366748" y="4097504"/>
              <a:ext cx="77121" cy="55868"/>
            </a:xfrm>
            <a:custGeom>
              <a:avLst/>
              <a:gdLst/>
              <a:ahLst/>
              <a:cxnLst/>
              <a:rect l="l" t="t" r="r" b="b"/>
              <a:pathLst>
                <a:path w="2381" h="1725" extrusionOk="0">
                  <a:moveTo>
                    <a:pt x="1713" y="298"/>
                  </a:moveTo>
                  <a:cubicBezTo>
                    <a:pt x="1743" y="298"/>
                    <a:pt x="1775" y="302"/>
                    <a:pt x="1802" y="309"/>
                  </a:cubicBezTo>
                  <a:cubicBezTo>
                    <a:pt x="1876" y="335"/>
                    <a:pt x="1936" y="386"/>
                    <a:pt x="1970" y="455"/>
                  </a:cubicBezTo>
                  <a:cubicBezTo>
                    <a:pt x="2041" y="599"/>
                    <a:pt x="1983" y="773"/>
                    <a:pt x="1841" y="844"/>
                  </a:cubicBezTo>
                  <a:lnTo>
                    <a:pt x="733" y="1395"/>
                  </a:lnTo>
                  <a:cubicBezTo>
                    <a:pt x="692" y="1416"/>
                    <a:pt x="648" y="1427"/>
                    <a:pt x="603" y="1427"/>
                  </a:cubicBezTo>
                  <a:cubicBezTo>
                    <a:pt x="573" y="1427"/>
                    <a:pt x="543" y="1422"/>
                    <a:pt x="513" y="1412"/>
                  </a:cubicBezTo>
                  <a:cubicBezTo>
                    <a:pt x="439" y="1387"/>
                    <a:pt x="380" y="1336"/>
                    <a:pt x="346" y="1266"/>
                  </a:cubicBezTo>
                  <a:cubicBezTo>
                    <a:pt x="310" y="1196"/>
                    <a:pt x="306" y="1118"/>
                    <a:pt x="330" y="1046"/>
                  </a:cubicBezTo>
                  <a:cubicBezTo>
                    <a:pt x="356" y="974"/>
                    <a:pt x="407" y="912"/>
                    <a:pt x="476" y="880"/>
                  </a:cubicBezTo>
                  <a:lnTo>
                    <a:pt x="1584" y="328"/>
                  </a:lnTo>
                  <a:cubicBezTo>
                    <a:pt x="1624" y="308"/>
                    <a:pt x="1669" y="298"/>
                    <a:pt x="1713" y="298"/>
                  </a:cubicBezTo>
                  <a:close/>
                  <a:moveTo>
                    <a:pt x="1711" y="1"/>
                  </a:moveTo>
                  <a:cubicBezTo>
                    <a:pt x="1624" y="1"/>
                    <a:pt x="1535" y="21"/>
                    <a:pt x="1452" y="62"/>
                  </a:cubicBezTo>
                  <a:lnTo>
                    <a:pt x="344" y="614"/>
                  </a:lnTo>
                  <a:cubicBezTo>
                    <a:pt x="204" y="684"/>
                    <a:pt x="100" y="803"/>
                    <a:pt x="50" y="952"/>
                  </a:cubicBezTo>
                  <a:cubicBezTo>
                    <a:pt x="1" y="1101"/>
                    <a:pt x="12" y="1259"/>
                    <a:pt x="82" y="1399"/>
                  </a:cubicBezTo>
                  <a:cubicBezTo>
                    <a:pt x="151" y="1539"/>
                    <a:pt x="271" y="1644"/>
                    <a:pt x="420" y="1693"/>
                  </a:cubicBezTo>
                  <a:cubicBezTo>
                    <a:pt x="481" y="1713"/>
                    <a:pt x="543" y="1725"/>
                    <a:pt x="606" y="1725"/>
                  </a:cubicBezTo>
                  <a:cubicBezTo>
                    <a:pt x="694" y="1725"/>
                    <a:pt x="783" y="1705"/>
                    <a:pt x="864" y="1662"/>
                  </a:cubicBezTo>
                  <a:lnTo>
                    <a:pt x="1974" y="1110"/>
                  </a:lnTo>
                  <a:cubicBezTo>
                    <a:pt x="2262" y="966"/>
                    <a:pt x="2380" y="614"/>
                    <a:pt x="2237" y="325"/>
                  </a:cubicBezTo>
                  <a:cubicBezTo>
                    <a:pt x="2134" y="120"/>
                    <a:pt x="1926" y="1"/>
                    <a:pt x="171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7527;p68"/>
            <p:cNvSpPr/>
            <p:nvPr/>
          </p:nvSpPr>
          <p:spPr>
            <a:xfrm>
              <a:off x="7991510" y="3658086"/>
              <a:ext cx="148152" cy="424762"/>
            </a:xfrm>
            <a:custGeom>
              <a:avLst/>
              <a:gdLst/>
              <a:ahLst/>
              <a:cxnLst/>
              <a:rect l="l" t="t" r="r" b="b"/>
              <a:pathLst>
                <a:path w="4574" h="13115" extrusionOk="0">
                  <a:moveTo>
                    <a:pt x="3187" y="1"/>
                  </a:moveTo>
                  <a:cubicBezTo>
                    <a:pt x="3089" y="1"/>
                    <a:pt x="3000" y="68"/>
                    <a:pt x="2976" y="167"/>
                  </a:cubicBezTo>
                  <a:lnTo>
                    <a:pt x="25" y="12573"/>
                  </a:lnTo>
                  <a:cubicBezTo>
                    <a:pt x="0" y="12678"/>
                    <a:pt x="54" y="12780"/>
                    <a:pt x="147" y="12822"/>
                  </a:cubicBezTo>
                  <a:cubicBezTo>
                    <a:pt x="159" y="12830"/>
                    <a:pt x="174" y="12834"/>
                    <a:pt x="188" y="12837"/>
                  </a:cubicBezTo>
                  <a:lnTo>
                    <a:pt x="1329" y="13108"/>
                  </a:lnTo>
                  <a:cubicBezTo>
                    <a:pt x="1344" y="13113"/>
                    <a:pt x="1358" y="13114"/>
                    <a:pt x="1373" y="13114"/>
                  </a:cubicBezTo>
                  <a:cubicBezTo>
                    <a:pt x="1376" y="13114"/>
                    <a:pt x="1379" y="13114"/>
                    <a:pt x="1382" y="13114"/>
                  </a:cubicBezTo>
                  <a:cubicBezTo>
                    <a:pt x="1482" y="13114"/>
                    <a:pt x="1570" y="13044"/>
                    <a:pt x="1593" y="12945"/>
                  </a:cubicBezTo>
                  <a:lnTo>
                    <a:pt x="4545" y="541"/>
                  </a:lnTo>
                  <a:cubicBezTo>
                    <a:pt x="4574" y="421"/>
                    <a:pt x="4503" y="305"/>
                    <a:pt x="4380" y="278"/>
                  </a:cubicBezTo>
                  <a:lnTo>
                    <a:pt x="3239" y="7"/>
                  </a:lnTo>
                  <a:cubicBezTo>
                    <a:pt x="3222" y="3"/>
                    <a:pt x="3204" y="1"/>
                    <a:pt x="318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7528;p68"/>
            <p:cNvSpPr/>
            <p:nvPr/>
          </p:nvSpPr>
          <p:spPr>
            <a:xfrm>
              <a:off x="7983089" y="4073275"/>
              <a:ext cx="52958" cy="73228"/>
            </a:xfrm>
            <a:custGeom>
              <a:avLst/>
              <a:gdLst/>
              <a:ahLst/>
              <a:cxnLst/>
              <a:rect l="l" t="t" r="r" b="b"/>
              <a:pathLst>
                <a:path w="1635" h="2261" extrusionOk="0">
                  <a:moveTo>
                    <a:pt x="411" y="1"/>
                  </a:moveTo>
                  <a:lnTo>
                    <a:pt x="26" y="1829"/>
                  </a:lnTo>
                  <a:lnTo>
                    <a:pt x="22" y="1845"/>
                  </a:lnTo>
                  <a:cubicBezTo>
                    <a:pt x="1" y="1950"/>
                    <a:pt x="66" y="2052"/>
                    <a:pt x="168" y="2076"/>
                  </a:cubicBezTo>
                  <a:lnTo>
                    <a:pt x="918" y="2255"/>
                  </a:lnTo>
                  <a:cubicBezTo>
                    <a:pt x="933" y="2259"/>
                    <a:pt x="948" y="2261"/>
                    <a:pt x="963" y="2261"/>
                  </a:cubicBezTo>
                  <a:cubicBezTo>
                    <a:pt x="1048" y="2261"/>
                    <a:pt x="1126" y="2203"/>
                    <a:pt x="1151" y="2115"/>
                  </a:cubicBezTo>
                  <a:lnTo>
                    <a:pt x="1635" y="296"/>
                  </a:lnTo>
                  <a:cubicBezTo>
                    <a:pt x="1621" y="296"/>
                    <a:pt x="1606" y="295"/>
                    <a:pt x="1595" y="289"/>
                  </a:cubicBezTo>
                  <a:lnTo>
                    <a:pt x="1256" y="209"/>
                  </a:lnTo>
                  <a:lnTo>
                    <a:pt x="452" y="18"/>
                  </a:lnTo>
                  <a:cubicBezTo>
                    <a:pt x="438" y="14"/>
                    <a:pt x="424" y="8"/>
                    <a:pt x="41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7529;p68"/>
            <p:cNvSpPr/>
            <p:nvPr/>
          </p:nvSpPr>
          <p:spPr>
            <a:xfrm>
              <a:off x="8050819" y="3457780"/>
              <a:ext cx="104069" cy="189856"/>
            </a:xfrm>
            <a:custGeom>
              <a:avLst/>
              <a:gdLst/>
              <a:ahLst/>
              <a:cxnLst/>
              <a:rect l="l" t="t" r="r" b="b"/>
              <a:pathLst>
                <a:path w="3213" h="5862" extrusionOk="0">
                  <a:moveTo>
                    <a:pt x="2902" y="1"/>
                  </a:moveTo>
                  <a:cubicBezTo>
                    <a:pt x="2879" y="1"/>
                    <a:pt x="2856" y="2"/>
                    <a:pt x="2835" y="6"/>
                  </a:cubicBezTo>
                  <a:cubicBezTo>
                    <a:pt x="1313" y="324"/>
                    <a:pt x="522" y="2082"/>
                    <a:pt x="465" y="3168"/>
                  </a:cubicBezTo>
                  <a:cubicBezTo>
                    <a:pt x="435" y="3736"/>
                    <a:pt x="512" y="4210"/>
                    <a:pt x="566" y="4555"/>
                  </a:cubicBezTo>
                  <a:cubicBezTo>
                    <a:pt x="613" y="4856"/>
                    <a:pt x="655" y="5113"/>
                    <a:pt x="584" y="5197"/>
                  </a:cubicBezTo>
                  <a:cubicBezTo>
                    <a:pt x="555" y="5234"/>
                    <a:pt x="481" y="5248"/>
                    <a:pt x="413" y="5254"/>
                  </a:cubicBezTo>
                  <a:lnTo>
                    <a:pt x="308" y="5254"/>
                  </a:lnTo>
                  <a:cubicBezTo>
                    <a:pt x="185" y="5254"/>
                    <a:pt x="11" y="5343"/>
                    <a:pt x="4" y="5548"/>
                  </a:cubicBezTo>
                  <a:cubicBezTo>
                    <a:pt x="1" y="5712"/>
                    <a:pt x="132" y="5853"/>
                    <a:pt x="299" y="5858"/>
                  </a:cubicBezTo>
                  <a:lnTo>
                    <a:pt x="352" y="5861"/>
                  </a:lnTo>
                  <a:cubicBezTo>
                    <a:pt x="663" y="5861"/>
                    <a:pt x="885" y="5780"/>
                    <a:pt x="1035" y="5613"/>
                  </a:cubicBezTo>
                  <a:cubicBezTo>
                    <a:pt x="1294" y="5320"/>
                    <a:pt x="1233" y="4896"/>
                    <a:pt x="1155" y="4361"/>
                  </a:cubicBezTo>
                  <a:cubicBezTo>
                    <a:pt x="1106" y="4014"/>
                    <a:pt x="1049" y="3622"/>
                    <a:pt x="1070" y="3199"/>
                  </a:cubicBezTo>
                  <a:cubicBezTo>
                    <a:pt x="1118" y="2265"/>
                    <a:pt x="1801" y="841"/>
                    <a:pt x="2958" y="600"/>
                  </a:cubicBezTo>
                  <a:cubicBezTo>
                    <a:pt x="3114" y="566"/>
                    <a:pt x="3212" y="432"/>
                    <a:pt x="3197" y="275"/>
                  </a:cubicBezTo>
                  <a:cubicBezTo>
                    <a:pt x="3181" y="116"/>
                    <a:pt x="3056" y="1"/>
                    <a:pt x="290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7530;p68"/>
            <p:cNvSpPr/>
            <p:nvPr/>
          </p:nvSpPr>
          <p:spPr>
            <a:xfrm>
              <a:off x="8081752" y="3449747"/>
              <a:ext cx="102741" cy="228332"/>
            </a:xfrm>
            <a:custGeom>
              <a:avLst/>
              <a:gdLst/>
              <a:ahLst/>
              <a:cxnLst/>
              <a:rect l="l" t="t" r="r" b="b"/>
              <a:pathLst>
                <a:path w="3172" h="7050" extrusionOk="0">
                  <a:moveTo>
                    <a:pt x="2116" y="1"/>
                  </a:moveTo>
                  <a:cubicBezTo>
                    <a:pt x="2022" y="1"/>
                    <a:pt x="1936" y="57"/>
                    <a:pt x="1903" y="149"/>
                  </a:cubicBezTo>
                  <a:cubicBezTo>
                    <a:pt x="1660" y="816"/>
                    <a:pt x="828" y="3163"/>
                    <a:pt x="185" y="5716"/>
                  </a:cubicBezTo>
                  <a:cubicBezTo>
                    <a:pt x="141" y="5899"/>
                    <a:pt x="97" y="6078"/>
                    <a:pt x="54" y="6258"/>
                  </a:cubicBezTo>
                  <a:cubicBezTo>
                    <a:pt x="0" y="6483"/>
                    <a:pt x="141" y="6706"/>
                    <a:pt x="366" y="6760"/>
                  </a:cubicBezTo>
                  <a:lnTo>
                    <a:pt x="885" y="6883"/>
                  </a:lnTo>
                  <a:cubicBezTo>
                    <a:pt x="885" y="6883"/>
                    <a:pt x="1511" y="7032"/>
                    <a:pt x="1533" y="7038"/>
                  </a:cubicBezTo>
                  <a:cubicBezTo>
                    <a:pt x="1566" y="7046"/>
                    <a:pt x="1600" y="7050"/>
                    <a:pt x="1632" y="7050"/>
                  </a:cubicBezTo>
                  <a:cubicBezTo>
                    <a:pt x="1822" y="7050"/>
                    <a:pt x="1993" y="6921"/>
                    <a:pt x="2037" y="6731"/>
                  </a:cubicBezTo>
                  <a:cubicBezTo>
                    <a:pt x="2527" y="4675"/>
                    <a:pt x="2851" y="2610"/>
                    <a:pt x="3018" y="1379"/>
                  </a:cubicBezTo>
                  <a:cubicBezTo>
                    <a:pt x="3075" y="960"/>
                    <a:pt x="3115" y="636"/>
                    <a:pt x="3138" y="443"/>
                  </a:cubicBezTo>
                  <a:cubicBezTo>
                    <a:pt x="3172" y="151"/>
                    <a:pt x="2781" y="179"/>
                    <a:pt x="2631" y="116"/>
                  </a:cubicBezTo>
                  <a:cubicBezTo>
                    <a:pt x="2631" y="116"/>
                    <a:pt x="2287" y="36"/>
                    <a:pt x="2171" y="7"/>
                  </a:cubicBezTo>
                  <a:cubicBezTo>
                    <a:pt x="2153" y="3"/>
                    <a:pt x="2134" y="1"/>
                    <a:pt x="211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7531;p68"/>
            <p:cNvSpPr/>
            <p:nvPr/>
          </p:nvSpPr>
          <p:spPr>
            <a:xfrm>
              <a:off x="7991510" y="3711175"/>
              <a:ext cx="138726" cy="371582"/>
            </a:xfrm>
            <a:custGeom>
              <a:avLst/>
              <a:gdLst/>
              <a:ahLst/>
              <a:cxnLst/>
              <a:rect l="l" t="t" r="r" b="b"/>
              <a:pathLst>
                <a:path w="4283" h="11473" extrusionOk="0">
                  <a:moveTo>
                    <a:pt x="4252" y="0"/>
                  </a:moveTo>
                  <a:cubicBezTo>
                    <a:pt x="3037" y="0"/>
                    <a:pt x="2342" y="7107"/>
                    <a:pt x="1424" y="8584"/>
                  </a:cubicBezTo>
                  <a:cubicBezTo>
                    <a:pt x="1179" y="8988"/>
                    <a:pt x="805" y="9344"/>
                    <a:pt x="357" y="9553"/>
                  </a:cubicBezTo>
                  <a:lnTo>
                    <a:pt x="29" y="10933"/>
                  </a:lnTo>
                  <a:cubicBezTo>
                    <a:pt x="0" y="11051"/>
                    <a:pt x="73" y="11168"/>
                    <a:pt x="189" y="11195"/>
                  </a:cubicBezTo>
                  <a:lnTo>
                    <a:pt x="1331" y="11467"/>
                  </a:lnTo>
                  <a:cubicBezTo>
                    <a:pt x="1348" y="11471"/>
                    <a:pt x="1365" y="11473"/>
                    <a:pt x="1382" y="11473"/>
                  </a:cubicBezTo>
                  <a:cubicBezTo>
                    <a:pt x="1482" y="11473"/>
                    <a:pt x="1570" y="11404"/>
                    <a:pt x="1593" y="11305"/>
                  </a:cubicBezTo>
                  <a:lnTo>
                    <a:pt x="4282" y="2"/>
                  </a:lnTo>
                  <a:cubicBezTo>
                    <a:pt x="4272" y="1"/>
                    <a:pt x="4262" y="0"/>
                    <a:pt x="4252" y="0"/>
                  </a:cubicBezTo>
                  <a:close/>
                </a:path>
              </a:pathLst>
            </a:custGeom>
            <a:solidFill>
              <a:srgbClr val="000000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7532;p68"/>
            <p:cNvSpPr/>
            <p:nvPr/>
          </p:nvSpPr>
          <p:spPr>
            <a:xfrm>
              <a:off x="7983089" y="4079948"/>
              <a:ext cx="52958" cy="66556"/>
            </a:xfrm>
            <a:custGeom>
              <a:avLst/>
              <a:gdLst/>
              <a:ahLst/>
              <a:cxnLst/>
              <a:rect l="l" t="t" r="r" b="b"/>
              <a:pathLst>
                <a:path w="1635" h="2055" extrusionOk="0">
                  <a:moveTo>
                    <a:pt x="1254" y="1"/>
                  </a:moveTo>
                  <a:cubicBezTo>
                    <a:pt x="1144" y="140"/>
                    <a:pt x="1098" y="347"/>
                    <a:pt x="1037" y="526"/>
                  </a:cubicBezTo>
                  <a:cubicBezTo>
                    <a:pt x="887" y="976"/>
                    <a:pt x="563" y="1359"/>
                    <a:pt x="165" y="1558"/>
                  </a:cubicBezTo>
                  <a:cubicBezTo>
                    <a:pt x="121" y="1581"/>
                    <a:pt x="73" y="1602"/>
                    <a:pt x="26" y="1623"/>
                  </a:cubicBezTo>
                  <a:lnTo>
                    <a:pt x="22" y="1639"/>
                  </a:lnTo>
                  <a:cubicBezTo>
                    <a:pt x="1" y="1744"/>
                    <a:pt x="66" y="1846"/>
                    <a:pt x="168" y="1870"/>
                  </a:cubicBezTo>
                  <a:lnTo>
                    <a:pt x="918" y="2049"/>
                  </a:lnTo>
                  <a:cubicBezTo>
                    <a:pt x="933" y="2053"/>
                    <a:pt x="948" y="2055"/>
                    <a:pt x="963" y="2055"/>
                  </a:cubicBezTo>
                  <a:cubicBezTo>
                    <a:pt x="1048" y="2055"/>
                    <a:pt x="1126" y="1997"/>
                    <a:pt x="1151" y="1909"/>
                  </a:cubicBezTo>
                  <a:lnTo>
                    <a:pt x="1635" y="90"/>
                  </a:lnTo>
                  <a:cubicBezTo>
                    <a:pt x="1621" y="90"/>
                    <a:pt x="1606" y="89"/>
                    <a:pt x="1592" y="82"/>
                  </a:cubicBezTo>
                  <a:lnTo>
                    <a:pt x="1254" y="1"/>
                  </a:lnTo>
                  <a:close/>
                </a:path>
              </a:pathLst>
            </a:custGeom>
            <a:solidFill>
              <a:srgbClr val="000000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7533;p68"/>
            <p:cNvSpPr/>
            <p:nvPr/>
          </p:nvSpPr>
          <p:spPr>
            <a:xfrm>
              <a:off x="8081752" y="3494382"/>
              <a:ext cx="97785" cy="183702"/>
            </a:xfrm>
            <a:custGeom>
              <a:avLst/>
              <a:gdLst/>
              <a:ahLst/>
              <a:cxnLst/>
              <a:rect l="l" t="t" r="r" b="b"/>
              <a:pathLst>
                <a:path w="3019" h="5672" extrusionOk="0">
                  <a:moveTo>
                    <a:pt x="3018" y="1"/>
                  </a:moveTo>
                  <a:lnTo>
                    <a:pt x="3018" y="1"/>
                  </a:lnTo>
                  <a:cubicBezTo>
                    <a:pt x="2692" y="82"/>
                    <a:pt x="2489" y="358"/>
                    <a:pt x="2321" y="702"/>
                  </a:cubicBezTo>
                  <a:cubicBezTo>
                    <a:pt x="1836" y="1704"/>
                    <a:pt x="2003" y="3323"/>
                    <a:pt x="1076" y="4105"/>
                  </a:cubicBezTo>
                  <a:cubicBezTo>
                    <a:pt x="843" y="4302"/>
                    <a:pt x="580" y="4343"/>
                    <a:pt x="308" y="4343"/>
                  </a:cubicBezTo>
                  <a:cubicBezTo>
                    <a:pt x="268" y="4343"/>
                    <a:pt x="227" y="4342"/>
                    <a:pt x="186" y="4341"/>
                  </a:cubicBezTo>
                  <a:cubicBezTo>
                    <a:pt x="141" y="4521"/>
                    <a:pt x="97" y="4700"/>
                    <a:pt x="54" y="4880"/>
                  </a:cubicBezTo>
                  <a:cubicBezTo>
                    <a:pt x="0" y="5105"/>
                    <a:pt x="141" y="5328"/>
                    <a:pt x="366" y="5382"/>
                  </a:cubicBezTo>
                  <a:lnTo>
                    <a:pt x="885" y="5505"/>
                  </a:lnTo>
                  <a:cubicBezTo>
                    <a:pt x="885" y="5505"/>
                    <a:pt x="1511" y="5654"/>
                    <a:pt x="1533" y="5660"/>
                  </a:cubicBezTo>
                  <a:cubicBezTo>
                    <a:pt x="1566" y="5668"/>
                    <a:pt x="1600" y="5672"/>
                    <a:pt x="1632" y="5672"/>
                  </a:cubicBezTo>
                  <a:cubicBezTo>
                    <a:pt x="1822" y="5672"/>
                    <a:pt x="1993" y="5543"/>
                    <a:pt x="2037" y="5353"/>
                  </a:cubicBezTo>
                  <a:cubicBezTo>
                    <a:pt x="2527" y="3297"/>
                    <a:pt x="2851" y="1232"/>
                    <a:pt x="3018" y="1"/>
                  </a:cubicBezTo>
                  <a:close/>
                </a:path>
              </a:pathLst>
            </a:custGeom>
            <a:solidFill>
              <a:srgbClr val="000000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7534;p68"/>
            <p:cNvSpPr/>
            <p:nvPr/>
          </p:nvSpPr>
          <p:spPr>
            <a:xfrm>
              <a:off x="8046705" y="3710657"/>
              <a:ext cx="50982" cy="186163"/>
            </a:xfrm>
            <a:custGeom>
              <a:avLst/>
              <a:gdLst/>
              <a:ahLst/>
              <a:cxnLst/>
              <a:rect l="l" t="t" r="r" b="b"/>
              <a:pathLst>
                <a:path w="1574" h="5748" extrusionOk="0">
                  <a:moveTo>
                    <a:pt x="1459" y="1"/>
                  </a:moveTo>
                  <a:cubicBezTo>
                    <a:pt x="1420" y="1"/>
                    <a:pt x="1381" y="22"/>
                    <a:pt x="1365" y="69"/>
                  </a:cubicBezTo>
                  <a:cubicBezTo>
                    <a:pt x="839" y="1600"/>
                    <a:pt x="249" y="4024"/>
                    <a:pt x="12" y="5622"/>
                  </a:cubicBezTo>
                  <a:cubicBezTo>
                    <a:pt x="1" y="5700"/>
                    <a:pt x="62" y="5747"/>
                    <a:pt x="122" y="5747"/>
                  </a:cubicBezTo>
                  <a:cubicBezTo>
                    <a:pt x="164" y="5747"/>
                    <a:pt x="206" y="5725"/>
                    <a:pt x="223" y="5674"/>
                  </a:cubicBezTo>
                  <a:cubicBezTo>
                    <a:pt x="746" y="4142"/>
                    <a:pt x="1329" y="1715"/>
                    <a:pt x="1563" y="117"/>
                  </a:cubicBezTo>
                  <a:cubicBezTo>
                    <a:pt x="1573" y="45"/>
                    <a:pt x="1516" y="1"/>
                    <a:pt x="1459" y="1"/>
                  </a:cubicBezTo>
                  <a:close/>
                </a:path>
              </a:pathLst>
            </a:custGeom>
            <a:solidFill>
              <a:srgbClr val="FFFFFF">
                <a:alpha val="26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7535;p68"/>
            <p:cNvSpPr/>
            <p:nvPr/>
          </p:nvSpPr>
          <p:spPr>
            <a:xfrm>
              <a:off x="8113237" y="3478640"/>
              <a:ext cx="38317" cy="122813"/>
            </a:xfrm>
            <a:custGeom>
              <a:avLst/>
              <a:gdLst/>
              <a:ahLst/>
              <a:cxnLst/>
              <a:rect l="l" t="t" r="r" b="b"/>
              <a:pathLst>
                <a:path w="1183" h="3792" extrusionOk="0">
                  <a:moveTo>
                    <a:pt x="1091" y="0"/>
                  </a:moveTo>
                  <a:cubicBezTo>
                    <a:pt x="1059" y="0"/>
                    <a:pt x="1026" y="19"/>
                    <a:pt x="1009" y="62"/>
                  </a:cubicBezTo>
                  <a:cubicBezTo>
                    <a:pt x="622" y="1001"/>
                    <a:pt x="157" y="2693"/>
                    <a:pt x="12" y="3675"/>
                  </a:cubicBezTo>
                  <a:cubicBezTo>
                    <a:pt x="1" y="3747"/>
                    <a:pt x="48" y="3791"/>
                    <a:pt x="98" y="3791"/>
                  </a:cubicBezTo>
                  <a:cubicBezTo>
                    <a:pt x="132" y="3791"/>
                    <a:pt x="167" y="3771"/>
                    <a:pt x="185" y="3725"/>
                  </a:cubicBezTo>
                  <a:cubicBezTo>
                    <a:pt x="561" y="2808"/>
                    <a:pt x="1024" y="1117"/>
                    <a:pt x="1172" y="109"/>
                  </a:cubicBezTo>
                  <a:cubicBezTo>
                    <a:pt x="1183" y="42"/>
                    <a:pt x="1138" y="0"/>
                    <a:pt x="1091" y="0"/>
                  </a:cubicBezTo>
                  <a:close/>
                </a:path>
              </a:pathLst>
            </a:custGeom>
            <a:solidFill>
              <a:srgbClr val="FFFFFF">
                <a:alpha val="26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7536;p68"/>
            <p:cNvSpPr/>
            <p:nvPr/>
          </p:nvSpPr>
          <p:spPr>
            <a:xfrm>
              <a:off x="7977841" y="3444986"/>
              <a:ext cx="211571" cy="706209"/>
            </a:xfrm>
            <a:custGeom>
              <a:avLst/>
              <a:gdLst/>
              <a:ahLst/>
              <a:cxnLst/>
              <a:rect l="l" t="t" r="r" b="b"/>
              <a:pathLst>
                <a:path w="6532" h="21805" extrusionOk="0">
                  <a:moveTo>
                    <a:pt x="4541" y="1479"/>
                  </a:moveTo>
                  <a:lnTo>
                    <a:pt x="4541" y="1479"/>
                  </a:lnTo>
                  <a:cubicBezTo>
                    <a:pt x="4257" y="2315"/>
                    <a:pt x="3895" y="3451"/>
                    <a:pt x="3547" y="4697"/>
                  </a:cubicBezTo>
                  <a:cubicBezTo>
                    <a:pt x="3500" y="4368"/>
                    <a:pt x="3449" y="3996"/>
                    <a:pt x="3471" y="3600"/>
                  </a:cubicBezTo>
                  <a:cubicBezTo>
                    <a:pt x="3505" y="2945"/>
                    <a:pt x="3891" y="1996"/>
                    <a:pt x="4541" y="1479"/>
                  </a:cubicBezTo>
                  <a:close/>
                  <a:moveTo>
                    <a:pt x="4835" y="627"/>
                  </a:moveTo>
                  <a:lnTo>
                    <a:pt x="4835" y="627"/>
                  </a:lnTo>
                  <a:cubicBezTo>
                    <a:pt x="4792" y="745"/>
                    <a:pt x="4747" y="878"/>
                    <a:pt x="4696" y="1029"/>
                  </a:cubicBezTo>
                  <a:cubicBezTo>
                    <a:pt x="3762" y="1517"/>
                    <a:pt x="3219" y="2741"/>
                    <a:pt x="3177" y="3590"/>
                  </a:cubicBezTo>
                  <a:cubicBezTo>
                    <a:pt x="3131" y="4402"/>
                    <a:pt x="3370" y="5092"/>
                    <a:pt x="3319" y="5556"/>
                  </a:cubicBezTo>
                  <a:lnTo>
                    <a:pt x="3319" y="5559"/>
                  </a:lnTo>
                  <a:lnTo>
                    <a:pt x="3265" y="5767"/>
                  </a:lnTo>
                  <a:cubicBezTo>
                    <a:pt x="3244" y="5820"/>
                    <a:pt x="3214" y="5869"/>
                    <a:pt x="3177" y="5911"/>
                  </a:cubicBezTo>
                  <a:cubicBezTo>
                    <a:pt x="3035" y="6068"/>
                    <a:pt x="2816" y="6106"/>
                    <a:pt x="2603" y="6106"/>
                  </a:cubicBezTo>
                  <a:lnTo>
                    <a:pt x="2555" y="6106"/>
                  </a:lnTo>
                  <a:cubicBezTo>
                    <a:pt x="2470" y="6103"/>
                    <a:pt x="2403" y="6032"/>
                    <a:pt x="2406" y="5947"/>
                  </a:cubicBezTo>
                  <a:cubicBezTo>
                    <a:pt x="2410" y="5820"/>
                    <a:pt x="2534" y="5795"/>
                    <a:pt x="2561" y="5795"/>
                  </a:cubicBezTo>
                  <a:cubicBezTo>
                    <a:pt x="2562" y="5795"/>
                    <a:pt x="2563" y="5798"/>
                    <a:pt x="2563" y="5798"/>
                  </a:cubicBezTo>
                  <a:lnTo>
                    <a:pt x="2602" y="5798"/>
                  </a:lnTo>
                  <a:cubicBezTo>
                    <a:pt x="3414" y="5798"/>
                    <a:pt x="2791" y="5020"/>
                    <a:pt x="2866" y="3572"/>
                  </a:cubicBezTo>
                  <a:cubicBezTo>
                    <a:pt x="2917" y="2599"/>
                    <a:pt x="3576" y="1073"/>
                    <a:pt x="4835" y="627"/>
                  </a:cubicBezTo>
                  <a:close/>
                  <a:moveTo>
                    <a:pt x="5323" y="299"/>
                  </a:moveTo>
                  <a:cubicBezTo>
                    <a:pt x="5331" y="299"/>
                    <a:pt x="5338" y="300"/>
                    <a:pt x="5345" y="302"/>
                  </a:cubicBezTo>
                  <a:lnTo>
                    <a:pt x="5373" y="309"/>
                  </a:lnTo>
                  <a:lnTo>
                    <a:pt x="5793" y="408"/>
                  </a:lnTo>
                  <a:cubicBezTo>
                    <a:pt x="5843" y="427"/>
                    <a:pt x="5900" y="437"/>
                    <a:pt x="5958" y="448"/>
                  </a:cubicBezTo>
                  <a:cubicBezTo>
                    <a:pt x="6197" y="489"/>
                    <a:pt x="6204" y="520"/>
                    <a:pt x="6198" y="574"/>
                  </a:cubicBezTo>
                  <a:cubicBezTo>
                    <a:pt x="6175" y="766"/>
                    <a:pt x="6137" y="1088"/>
                    <a:pt x="6079" y="1506"/>
                  </a:cubicBezTo>
                  <a:cubicBezTo>
                    <a:pt x="5933" y="2589"/>
                    <a:pt x="5607" y="4720"/>
                    <a:pt x="5102" y="6846"/>
                  </a:cubicBezTo>
                  <a:cubicBezTo>
                    <a:pt x="5098" y="6865"/>
                    <a:pt x="5091" y="6884"/>
                    <a:pt x="5081" y="6899"/>
                  </a:cubicBezTo>
                  <a:cubicBezTo>
                    <a:pt x="5038" y="6990"/>
                    <a:pt x="4945" y="7049"/>
                    <a:pt x="4842" y="7049"/>
                  </a:cubicBezTo>
                  <a:cubicBezTo>
                    <a:pt x="4837" y="7049"/>
                    <a:pt x="4831" y="7049"/>
                    <a:pt x="4825" y="7049"/>
                  </a:cubicBezTo>
                  <a:lnTo>
                    <a:pt x="4825" y="7046"/>
                  </a:lnTo>
                  <a:cubicBezTo>
                    <a:pt x="4808" y="7046"/>
                    <a:pt x="4792" y="7044"/>
                    <a:pt x="4777" y="7041"/>
                  </a:cubicBezTo>
                  <a:cubicBezTo>
                    <a:pt x="4756" y="7036"/>
                    <a:pt x="4127" y="6888"/>
                    <a:pt x="4127" y="6888"/>
                  </a:cubicBezTo>
                  <a:lnTo>
                    <a:pt x="3608" y="6765"/>
                  </a:lnTo>
                  <a:cubicBezTo>
                    <a:pt x="3593" y="6760"/>
                    <a:pt x="3579" y="6755"/>
                    <a:pt x="3564" y="6748"/>
                  </a:cubicBezTo>
                  <a:cubicBezTo>
                    <a:pt x="3513" y="6729"/>
                    <a:pt x="3469" y="6691"/>
                    <a:pt x="3441" y="6644"/>
                  </a:cubicBezTo>
                  <a:cubicBezTo>
                    <a:pt x="3414" y="6601"/>
                    <a:pt x="3400" y="6553"/>
                    <a:pt x="3400" y="6503"/>
                  </a:cubicBezTo>
                  <a:lnTo>
                    <a:pt x="3400" y="6502"/>
                  </a:lnTo>
                  <a:cubicBezTo>
                    <a:pt x="3400" y="6482"/>
                    <a:pt x="3401" y="6462"/>
                    <a:pt x="3407" y="6442"/>
                  </a:cubicBezTo>
                  <a:cubicBezTo>
                    <a:pt x="3449" y="6262"/>
                    <a:pt x="3493" y="6080"/>
                    <a:pt x="3537" y="5901"/>
                  </a:cubicBezTo>
                  <a:cubicBezTo>
                    <a:pt x="3542" y="5887"/>
                    <a:pt x="3545" y="5874"/>
                    <a:pt x="3549" y="5860"/>
                  </a:cubicBezTo>
                  <a:cubicBezTo>
                    <a:pt x="3577" y="5788"/>
                    <a:pt x="3597" y="5711"/>
                    <a:pt x="3607" y="5632"/>
                  </a:cubicBezTo>
                  <a:cubicBezTo>
                    <a:pt x="4058" y="3882"/>
                    <a:pt x="4587" y="2257"/>
                    <a:pt x="4936" y="1242"/>
                  </a:cubicBezTo>
                  <a:cubicBezTo>
                    <a:pt x="4981" y="1111"/>
                    <a:pt x="5021" y="990"/>
                    <a:pt x="5059" y="881"/>
                  </a:cubicBezTo>
                  <a:cubicBezTo>
                    <a:pt x="5105" y="755"/>
                    <a:pt x="5145" y="641"/>
                    <a:pt x="5177" y="547"/>
                  </a:cubicBezTo>
                  <a:cubicBezTo>
                    <a:pt x="5206" y="471"/>
                    <a:pt x="5230" y="405"/>
                    <a:pt x="5248" y="350"/>
                  </a:cubicBezTo>
                  <a:cubicBezTo>
                    <a:pt x="5261" y="319"/>
                    <a:pt x="5291" y="299"/>
                    <a:pt x="5323" y="299"/>
                  </a:cubicBezTo>
                  <a:close/>
                  <a:moveTo>
                    <a:pt x="3485" y="7036"/>
                  </a:moveTo>
                  <a:cubicBezTo>
                    <a:pt x="3503" y="7043"/>
                    <a:pt x="3520" y="7049"/>
                    <a:pt x="3539" y="7051"/>
                  </a:cubicBezTo>
                  <a:lnTo>
                    <a:pt x="4058" y="7174"/>
                  </a:lnTo>
                  <a:cubicBezTo>
                    <a:pt x="4058" y="7174"/>
                    <a:pt x="4685" y="7323"/>
                    <a:pt x="4707" y="7328"/>
                  </a:cubicBezTo>
                  <a:cubicBezTo>
                    <a:pt x="4726" y="7334"/>
                    <a:pt x="4746" y="7337"/>
                    <a:pt x="4763" y="7340"/>
                  </a:cubicBezTo>
                  <a:lnTo>
                    <a:pt x="1873" y="19489"/>
                  </a:lnTo>
                  <a:cubicBezTo>
                    <a:pt x="1865" y="19517"/>
                    <a:pt x="1842" y="19543"/>
                    <a:pt x="1801" y="19543"/>
                  </a:cubicBezTo>
                  <a:lnTo>
                    <a:pt x="1787" y="19543"/>
                  </a:lnTo>
                  <a:lnTo>
                    <a:pt x="650" y="19273"/>
                  </a:lnTo>
                  <a:lnTo>
                    <a:pt x="608" y="19247"/>
                  </a:lnTo>
                  <a:cubicBezTo>
                    <a:pt x="594" y="19232"/>
                    <a:pt x="587" y="19209"/>
                    <a:pt x="593" y="19183"/>
                  </a:cubicBezTo>
                  <a:lnTo>
                    <a:pt x="3485" y="7036"/>
                  </a:lnTo>
                  <a:close/>
                  <a:moveTo>
                    <a:pt x="682" y="19585"/>
                  </a:moveTo>
                  <a:lnTo>
                    <a:pt x="1612" y="19805"/>
                  </a:lnTo>
                  <a:lnTo>
                    <a:pt x="1171" y="21472"/>
                  </a:lnTo>
                  <a:cubicBezTo>
                    <a:pt x="1164" y="21495"/>
                    <a:pt x="1145" y="21508"/>
                    <a:pt x="1123" y="21508"/>
                  </a:cubicBezTo>
                  <a:cubicBezTo>
                    <a:pt x="1120" y="21508"/>
                    <a:pt x="1117" y="21508"/>
                    <a:pt x="1114" y="21508"/>
                  </a:cubicBezTo>
                  <a:lnTo>
                    <a:pt x="361" y="21327"/>
                  </a:lnTo>
                  <a:cubicBezTo>
                    <a:pt x="339" y="21323"/>
                    <a:pt x="323" y="21297"/>
                    <a:pt x="332" y="21256"/>
                  </a:cubicBezTo>
                  <a:lnTo>
                    <a:pt x="682" y="19585"/>
                  </a:lnTo>
                  <a:close/>
                  <a:moveTo>
                    <a:pt x="5324" y="0"/>
                  </a:moveTo>
                  <a:cubicBezTo>
                    <a:pt x="5169" y="0"/>
                    <a:pt x="5025" y="96"/>
                    <a:pt x="4970" y="245"/>
                  </a:cubicBezTo>
                  <a:cubicBezTo>
                    <a:pt x="4967" y="256"/>
                    <a:pt x="4961" y="269"/>
                    <a:pt x="4956" y="281"/>
                  </a:cubicBezTo>
                  <a:cubicBezTo>
                    <a:pt x="3427" y="668"/>
                    <a:pt x="2627" y="2444"/>
                    <a:pt x="2571" y="3556"/>
                  </a:cubicBezTo>
                  <a:cubicBezTo>
                    <a:pt x="2541" y="4138"/>
                    <a:pt x="2617" y="4622"/>
                    <a:pt x="2674" y="4973"/>
                  </a:cubicBezTo>
                  <a:cubicBezTo>
                    <a:pt x="2704" y="5167"/>
                    <a:pt x="2742" y="5406"/>
                    <a:pt x="2724" y="5490"/>
                  </a:cubicBezTo>
                  <a:cubicBezTo>
                    <a:pt x="2711" y="5494"/>
                    <a:pt x="2690" y="5498"/>
                    <a:pt x="2656" y="5501"/>
                  </a:cubicBezTo>
                  <a:lnTo>
                    <a:pt x="2561" y="5501"/>
                  </a:lnTo>
                  <a:cubicBezTo>
                    <a:pt x="2379" y="5501"/>
                    <a:pt x="2119" y="5636"/>
                    <a:pt x="2109" y="5938"/>
                  </a:cubicBezTo>
                  <a:cubicBezTo>
                    <a:pt x="2101" y="6187"/>
                    <a:pt x="2297" y="6397"/>
                    <a:pt x="2546" y="6404"/>
                  </a:cubicBezTo>
                  <a:lnTo>
                    <a:pt x="2603" y="6404"/>
                  </a:lnTo>
                  <a:cubicBezTo>
                    <a:pt x="2812" y="6404"/>
                    <a:pt x="2989" y="6370"/>
                    <a:pt x="3136" y="6300"/>
                  </a:cubicBezTo>
                  <a:lnTo>
                    <a:pt x="3136" y="6300"/>
                  </a:lnTo>
                  <a:cubicBezTo>
                    <a:pt x="3129" y="6326"/>
                    <a:pt x="3123" y="6349"/>
                    <a:pt x="3117" y="6374"/>
                  </a:cubicBezTo>
                  <a:cubicBezTo>
                    <a:pt x="3084" y="6522"/>
                    <a:pt x="3109" y="6672"/>
                    <a:pt x="3188" y="6802"/>
                  </a:cubicBezTo>
                  <a:cubicBezTo>
                    <a:pt x="3199" y="6820"/>
                    <a:pt x="3212" y="6837"/>
                    <a:pt x="3224" y="6853"/>
                  </a:cubicBezTo>
                  <a:lnTo>
                    <a:pt x="306" y="19118"/>
                  </a:lnTo>
                  <a:cubicBezTo>
                    <a:pt x="275" y="19246"/>
                    <a:pt x="317" y="19378"/>
                    <a:pt x="405" y="19464"/>
                  </a:cubicBezTo>
                  <a:lnTo>
                    <a:pt x="39" y="21212"/>
                  </a:lnTo>
                  <a:cubicBezTo>
                    <a:pt x="1" y="21394"/>
                    <a:pt x="114" y="21576"/>
                    <a:pt x="292" y="21617"/>
                  </a:cubicBezTo>
                  <a:lnTo>
                    <a:pt x="1043" y="21796"/>
                  </a:lnTo>
                  <a:cubicBezTo>
                    <a:pt x="1070" y="21801"/>
                    <a:pt x="1098" y="21804"/>
                    <a:pt x="1125" y="21804"/>
                  </a:cubicBezTo>
                  <a:cubicBezTo>
                    <a:pt x="1276" y="21804"/>
                    <a:pt x="1412" y="21703"/>
                    <a:pt x="1453" y="21550"/>
                  </a:cubicBezTo>
                  <a:lnTo>
                    <a:pt x="1915" y="19822"/>
                  </a:lnTo>
                  <a:cubicBezTo>
                    <a:pt x="2034" y="19785"/>
                    <a:pt x="2128" y="19687"/>
                    <a:pt x="2159" y="19562"/>
                  </a:cubicBezTo>
                  <a:lnTo>
                    <a:pt x="5075" y="7296"/>
                  </a:lnTo>
                  <a:cubicBezTo>
                    <a:pt x="5226" y="7226"/>
                    <a:pt x="5345" y="7091"/>
                    <a:pt x="5386" y="6915"/>
                  </a:cubicBezTo>
                  <a:cubicBezTo>
                    <a:pt x="5897" y="4778"/>
                    <a:pt x="6219" y="2634"/>
                    <a:pt x="6368" y="1547"/>
                  </a:cubicBezTo>
                  <a:cubicBezTo>
                    <a:pt x="6425" y="1127"/>
                    <a:pt x="6465" y="803"/>
                    <a:pt x="6488" y="611"/>
                  </a:cubicBezTo>
                  <a:cubicBezTo>
                    <a:pt x="6532" y="254"/>
                    <a:pt x="6182" y="187"/>
                    <a:pt x="6013" y="156"/>
                  </a:cubicBezTo>
                  <a:cubicBezTo>
                    <a:pt x="5967" y="147"/>
                    <a:pt x="5918" y="137"/>
                    <a:pt x="5896" y="127"/>
                  </a:cubicBezTo>
                  <a:lnTo>
                    <a:pt x="5412" y="11"/>
                  </a:lnTo>
                  <a:cubicBezTo>
                    <a:pt x="5382" y="4"/>
                    <a:pt x="5353" y="0"/>
                    <a:pt x="532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7537;p68"/>
            <p:cNvSpPr/>
            <p:nvPr/>
          </p:nvSpPr>
          <p:spPr>
            <a:xfrm>
              <a:off x="7547167" y="4151661"/>
              <a:ext cx="111519" cy="65941"/>
            </a:xfrm>
            <a:custGeom>
              <a:avLst/>
              <a:gdLst/>
              <a:ahLst/>
              <a:cxnLst/>
              <a:rect l="l" t="t" r="r" b="b"/>
              <a:pathLst>
                <a:path w="3443" h="2036" extrusionOk="0">
                  <a:moveTo>
                    <a:pt x="306" y="0"/>
                  </a:moveTo>
                  <a:lnTo>
                    <a:pt x="80" y="703"/>
                  </a:lnTo>
                  <a:cubicBezTo>
                    <a:pt x="1" y="954"/>
                    <a:pt x="138" y="1218"/>
                    <a:pt x="384" y="1296"/>
                  </a:cubicBezTo>
                  <a:lnTo>
                    <a:pt x="2626" y="2013"/>
                  </a:lnTo>
                  <a:cubicBezTo>
                    <a:pt x="2673" y="2029"/>
                    <a:pt x="2722" y="2036"/>
                    <a:pt x="2769" y="2036"/>
                  </a:cubicBezTo>
                  <a:cubicBezTo>
                    <a:pt x="2968" y="2036"/>
                    <a:pt x="3152" y="1908"/>
                    <a:pt x="3216" y="1708"/>
                  </a:cubicBezTo>
                  <a:lnTo>
                    <a:pt x="3442" y="1005"/>
                  </a:lnTo>
                  <a:lnTo>
                    <a:pt x="306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7538;p68"/>
            <p:cNvSpPr/>
            <p:nvPr/>
          </p:nvSpPr>
          <p:spPr>
            <a:xfrm>
              <a:off x="7731117" y="3702106"/>
              <a:ext cx="37410" cy="41877"/>
            </a:xfrm>
            <a:custGeom>
              <a:avLst/>
              <a:gdLst/>
              <a:ahLst/>
              <a:cxnLst/>
              <a:rect l="l" t="t" r="r" b="b"/>
              <a:pathLst>
                <a:path w="1155" h="1293" extrusionOk="0">
                  <a:moveTo>
                    <a:pt x="665" y="1"/>
                  </a:moveTo>
                  <a:cubicBezTo>
                    <a:pt x="466" y="1"/>
                    <a:pt x="283" y="127"/>
                    <a:pt x="219" y="324"/>
                  </a:cubicBezTo>
                  <a:lnTo>
                    <a:pt x="1" y="1009"/>
                  </a:lnTo>
                  <a:cubicBezTo>
                    <a:pt x="6" y="1010"/>
                    <a:pt x="15" y="1013"/>
                    <a:pt x="21" y="1014"/>
                  </a:cubicBezTo>
                  <a:lnTo>
                    <a:pt x="865" y="1284"/>
                  </a:lnTo>
                  <a:cubicBezTo>
                    <a:pt x="872" y="1286"/>
                    <a:pt x="879" y="1288"/>
                    <a:pt x="885" y="1293"/>
                  </a:cubicBezTo>
                  <a:lnTo>
                    <a:pt x="1105" y="608"/>
                  </a:lnTo>
                  <a:cubicBezTo>
                    <a:pt x="1155" y="455"/>
                    <a:pt x="1119" y="296"/>
                    <a:pt x="1024" y="177"/>
                  </a:cubicBezTo>
                  <a:cubicBezTo>
                    <a:pt x="972" y="107"/>
                    <a:pt x="895" y="52"/>
                    <a:pt x="804" y="22"/>
                  </a:cubicBezTo>
                  <a:cubicBezTo>
                    <a:pt x="759" y="6"/>
                    <a:pt x="711" y="1"/>
                    <a:pt x="66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7539;p68"/>
            <p:cNvSpPr/>
            <p:nvPr/>
          </p:nvSpPr>
          <p:spPr>
            <a:xfrm>
              <a:off x="7662513" y="3734659"/>
              <a:ext cx="109251" cy="112255"/>
            </a:xfrm>
            <a:custGeom>
              <a:avLst/>
              <a:gdLst/>
              <a:ahLst/>
              <a:cxnLst/>
              <a:rect l="l" t="t" r="r" b="b"/>
              <a:pathLst>
                <a:path w="3373" h="3466" extrusionOk="0">
                  <a:moveTo>
                    <a:pt x="2108" y="0"/>
                  </a:moveTo>
                  <a:cubicBezTo>
                    <a:pt x="2063" y="0"/>
                    <a:pt x="2017" y="27"/>
                    <a:pt x="1995" y="73"/>
                  </a:cubicBezTo>
                  <a:cubicBezTo>
                    <a:pt x="1835" y="401"/>
                    <a:pt x="1613" y="773"/>
                    <a:pt x="1308" y="1151"/>
                  </a:cubicBezTo>
                  <a:cubicBezTo>
                    <a:pt x="888" y="1671"/>
                    <a:pt x="421" y="2062"/>
                    <a:pt x="0" y="2355"/>
                  </a:cubicBezTo>
                  <a:cubicBezTo>
                    <a:pt x="18" y="2352"/>
                    <a:pt x="36" y="2351"/>
                    <a:pt x="54" y="2351"/>
                  </a:cubicBezTo>
                  <a:cubicBezTo>
                    <a:pt x="97" y="2351"/>
                    <a:pt x="141" y="2358"/>
                    <a:pt x="185" y="2372"/>
                  </a:cubicBezTo>
                  <a:lnTo>
                    <a:pt x="634" y="2515"/>
                  </a:lnTo>
                  <a:lnTo>
                    <a:pt x="3181" y="3332"/>
                  </a:lnTo>
                  <a:cubicBezTo>
                    <a:pt x="3260" y="3356"/>
                    <a:pt x="3325" y="3404"/>
                    <a:pt x="3372" y="3465"/>
                  </a:cubicBezTo>
                  <a:cubicBezTo>
                    <a:pt x="3347" y="3393"/>
                    <a:pt x="3321" y="3318"/>
                    <a:pt x="3300" y="3239"/>
                  </a:cubicBezTo>
                  <a:cubicBezTo>
                    <a:pt x="3280" y="3188"/>
                    <a:pt x="3264" y="3133"/>
                    <a:pt x="3247" y="3078"/>
                  </a:cubicBezTo>
                  <a:cubicBezTo>
                    <a:pt x="3246" y="3072"/>
                    <a:pt x="3245" y="3069"/>
                    <a:pt x="3243" y="3063"/>
                  </a:cubicBezTo>
                  <a:cubicBezTo>
                    <a:pt x="3223" y="3004"/>
                    <a:pt x="3208" y="2941"/>
                    <a:pt x="3191" y="2877"/>
                  </a:cubicBezTo>
                  <a:cubicBezTo>
                    <a:pt x="3186" y="2865"/>
                    <a:pt x="3183" y="2850"/>
                    <a:pt x="3181" y="2838"/>
                  </a:cubicBezTo>
                  <a:cubicBezTo>
                    <a:pt x="3166" y="2781"/>
                    <a:pt x="3152" y="2724"/>
                    <a:pt x="3139" y="2666"/>
                  </a:cubicBezTo>
                  <a:cubicBezTo>
                    <a:pt x="3134" y="2650"/>
                    <a:pt x="3132" y="2636"/>
                    <a:pt x="3130" y="2620"/>
                  </a:cubicBezTo>
                  <a:cubicBezTo>
                    <a:pt x="3112" y="2557"/>
                    <a:pt x="3101" y="2488"/>
                    <a:pt x="3088" y="2423"/>
                  </a:cubicBezTo>
                  <a:cubicBezTo>
                    <a:pt x="3074" y="2354"/>
                    <a:pt x="3063" y="2284"/>
                    <a:pt x="3053" y="2216"/>
                  </a:cubicBezTo>
                  <a:cubicBezTo>
                    <a:pt x="3046" y="2159"/>
                    <a:pt x="3037" y="2102"/>
                    <a:pt x="3032" y="2045"/>
                  </a:cubicBezTo>
                  <a:cubicBezTo>
                    <a:pt x="3016" y="1929"/>
                    <a:pt x="3005" y="1813"/>
                    <a:pt x="2997" y="1692"/>
                  </a:cubicBezTo>
                  <a:cubicBezTo>
                    <a:pt x="2969" y="1208"/>
                    <a:pt x="3003" y="778"/>
                    <a:pt x="3063" y="417"/>
                  </a:cubicBezTo>
                  <a:cubicBezTo>
                    <a:pt x="3070" y="373"/>
                    <a:pt x="3054" y="329"/>
                    <a:pt x="3024" y="302"/>
                  </a:cubicBezTo>
                  <a:cubicBezTo>
                    <a:pt x="3019" y="295"/>
                    <a:pt x="3012" y="292"/>
                    <a:pt x="3005" y="286"/>
                  </a:cubicBezTo>
                  <a:cubicBezTo>
                    <a:pt x="2999" y="282"/>
                    <a:pt x="2992" y="279"/>
                    <a:pt x="2985" y="278"/>
                  </a:cubicBezTo>
                  <a:lnTo>
                    <a:pt x="2222" y="32"/>
                  </a:lnTo>
                  <a:lnTo>
                    <a:pt x="2140" y="5"/>
                  </a:lnTo>
                  <a:cubicBezTo>
                    <a:pt x="2136" y="4"/>
                    <a:pt x="2126" y="2"/>
                    <a:pt x="2121" y="1"/>
                  </a:cubicBezTo>
                  <a:cubicBezTo>
                    <a:pt x="2117" y="0"/>
                    <a:pt x="2113" y="0"/>
                    <a:pt x="210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7540;p68"/>
            <p:cNvSpPr/>
            <p:nvPr/>
          </p:nvSpPr>
          <p:spPr>
            <a:xfrm>
              <a:off x="7548333" y="3810875"/>
              <a:ext cx="226924" cy="373881"/>
            </a:xfrm>
            <a:custGeom>
              <a:avLst/>
              <a:gdLst/>
              <a:ahLst/>
              <a:cxnLst/>
              <a:rect l="l" t="t" r="r" b="b"/>
              <a:pathLst>
                <a:path w="7006" h="11544" extrusionOk="0">
                  <a:moveTo>
                    <a:pt x="3586" y="0"/>
                  </a:moveTo>
                  <a:cubicBezTo>
                    <a:pt x="3565" y="0"/>
                    <a:pt x="3544" y="2"/>
                    <a:pt x="3524" y="5"/>
                  </a:cubicBezTo>
                  <a:cubicBezTo>
                    <a:pt x="3375" y="28"/>
                    <a:pt x="3247" y="131"/>
                    <a:pt x="3199" y="283"/>
                  </a:cubicBezTo>
                  <a:lnTo>
                    <a:pt x="70" y="10053"/>
                  </a:lnTo>
                  <a:cubicBezTo>
                    <a:pt x="0" y="10267"/>
                    <a:pt x="119" y="10497"/>
                    <a:pt x="332" y="10564"/>
                  </a:cubicBezTo>
                  <a:lnTo>
                    <a:pt x="3329" y="11525"/>
                  </a:lnTo>
                  <a:cubicBezTo>
                    <a:pt x="3371" y="11538"/>
                    <a:pt x="3412" y="11544"/>
                    <a:pt x="3453" y="11544"/>
                  </a:cubicBezTo>
                  <a:cubicBezTo>
                    <a:pt x="3627" y="11544"/>
                    <a:pt x="3787" y="11434"/>
                    <a:pt x="3841" y="11262"/>
                  </a:cubicBezTo>
                  <a:lnTo>
                    <a:pt x="6970" y="1491"/>
                  </a:lnTo>
                  <a:cubicBezTo>
                    <a:pt x="7005" y="1373"/>
                    <a:pt x="6988" y="1250"/>
                    <a:pt x="6927" y="1155"/>
                  </a:cubicBezTo>
                  <a:cubicBezTo>
                    <a:pt x="6919" y="1141"/>
                    <a:pt x="6910" y="1126"/>
                    <a:pt x="6897" y="1114"/>
                  </a:cubicBezTo>
                  <a:cubicBezTo>
                    <a:pt x="6850" y="1054"/>
                    <a:pt x="6785" y="1006"/>
                    <a:pt x="6706" y="980"/>
                  </a:cubicBezTo>
                  <a:lnTo>
                    <a:pt x="3708" y="20"/>
                  </a:lnTo>
                  <a:cubicBezTo>
                    <a:pt x="3668" y="6"/>
                    <a:pt x="3627" y="0"/>
                    <a:pt x="358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7541;p68"/>
            <p:cNvSpPr/>
            <p:nvPr/>
          </p:nvSpPr>
          <p:spPr>
            <a:xfrm>
              <a:off x="7584838" y="3845372"/>
              <a:ext cx="114531" cy="291941"/>
            </a:xfrm>
            <a:custGeom>
              <a:avLst/>
              <a:gdLst/>
              <a:ahLst/>
              <a:cxnLst/>
              <a:rect l="l" t="t" r="r" b="b"/>
              <a:pathLst>
                <a:path w="3536" h="9014" extrusionOk="0">
                  <a:moveTo>
                    <a:pt x="3080" y="1"/>
                  </a:moveTo>
                  <a:cubicBezTo>
                    <a:pt x="2908" y="1"/>
                    <a:pt x="2749" y="111"/>
                    <a:pt x="2695" y="283"/>
                  </a:cubicBezTo>
                  <a:lnTo>
                    <a:pt x="68" y="8485"/>
                  </a:lnTo>
                  <a:cubicBezTo>
                    <a:pt x="0" y="8698"/>
                    <a:pt x="118" y="8928"/>
                    <a:pt x="331" y="8995"/>
                  </a:cubicBezTo>
                  <a:cubicBezTo>
                    <a:pt x="372" y="9008"/>
                    <a:pt x="414" y="9014"/>
                    <a:pt x="454" y="9014"/>
                  </a:cubicBezTo>
                  <a:cubicBezTo>
                    <a:pt x="626" y="9014"/>
                    <a:pt x="786" y="8904"/>
                    <a:pt x="839" y="8732"/>
                  </a:cubicBezTo>
                  <a:lnTo>
                    <a:pt x="3466" y="530"/>
                  </a:lnTo>
                  <a:cubicBezTo>
                    <a:pt x="3536" y="316"/>
                    <a:pt x="3416" y="88"/>
                    <a:pt x="3203" y="20"/>
                  </a:cubicBezTo>
                  <a:cubicBezTo>
                    <a:pt x="3162" y="7"/>
                    <a:pt x="3121" y="1"/>
                    <a:pt x="3080" y="1"/>
                  </a:cubicBezTo>
                  <a:close/>
                </a:path>
              </a:pathLst>
            </a:custGeom>
            <a:solidFill>
              <a:srgbClr val="000000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7542;p68"/>
            <p:cNvSpPr/>
            <p:nvPr/>
          </p:nvSpPr>
          <p:spPr>
            <a:xfrm>
              <a:off x="7625295" y="3858328"/>
              <a:ext cx="114531" cy="291941"/>
            </a:xfrm>
            <a:custGeom>
              <a:avLst/>
              <a:gdLst/>
              <a:ahLst/>
              <a:cxnLst/>
              <a:rect l="l" t="t" r="r" b="b"/>
              <a:pathLst>
                <a:path w="3536" h="9014" extrusionOk="0">
                  <a:moveTo>
                    <a:pt x="3081" y="0"/>
                  </a:moveTo>
                  <a:cubicBezTo>
                    <a:pt x="2909" y="0"/>
                    <a:pt x="2749" y="110"/>
                    <a:pt x="2695" y="282"/>
                  </a:cubicBezTo>
                  <a:lnTo>
                    <a:pt x="69" y="8485"/>
                  </a:lnTo>
                  <a:cubicBezTo>
                    <a:pt x="1" y="8698"/>
                    <a:pt x="119" y="8927"/>
                    <a:pt x="332" y="8995"/>
                  </a:cubicBezTo>
                  <a:cubicBezTo>
                    <a:pt x="372" y="9008"/>
                    <a:pt x="413" y="9014"/>
                    <a:pt x="454" y="9014"/>
                  </a:cubicBezTo>
                  <a:cubicBezTo>
                    <a:pt x="626" y="9014"/>
                    <a:pt x="786" y="8905"/>
                    <a:pt x="840" y="8732"/>
                  </a:cubicBezTo>
                  <a:lnTo>
                    <a:pt x="3466" y="529"/>
                  </a:lnTo>
                  <a:cubicBezTo>
                    <a:pt x="3536" y="316"/>
                    <a:pt x="3417" y="87"/>
                    <a:pt x="3204" y="19"/>
                  </a:cubicBezTo>
                  <a:cubicBezTo>
                    <a:pt x="3163" y="6"/>
                    <a:pt x="3122" y="0"/>
                    <a:pt x="3081" y="0"/>
                  </a:cubicBezTo>
                  <a:close/>
                </a:path>
              </a:pathLst>
            </a:custGeom>
            <a:solidFill>
              <a:srgbClr val="000000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7543;p68"/>
            <p:cNvSpPr/>
            <p:nvPr/>
          </p:nvSpPr>
          <p:spPr>
            <a:xfrm>
              <a:off x="7548333" y="3848254"/>
              <a:ext cx="226860" cy="336539"/>
            </a:xfrm>
            <a:custGeom>
              <a:avLst/>
              <a:gdLst/>
              <a:ahLst/>
              <a:cxnLst/>
              <a:rect l="l" t="t" r="r" b="b"/>
              <a:pathLst>
                <a:path w="7004" h="10391" extrusionOk="0">
                  <a:moveTo>
                    <a:pt x="6926" y="1"/>
                  </a:moveTo>
                  <a:cubicBezTo>
                    <a:pt x="6378" y="178"/>
                    <a:pt x="5918" y="618"/>
                    <a:pt x="5618" y="1122"/>
                  </a:cubicBezTo>
                  <a:cubicBezTo>
                    <a:pt x="5257" y="1729"/>
                    <a:pt x="5087" y="2424"/>
                    <a:pt x="4908" y="3106"/>
                  </a:cubicBezTo>
                  <a:cubicBezTo>
                    <a:pt x="4535" y="4514"/>
                    <a:pt x="4095" y="5901"/>
                    <a:pt x="3589" y="7266"/>
                  </a:cubicBezTo>
                  <a:cubicBezTo>
                    <a:pt x="3400" y="7775"/>
                    <a:pt x="3165" y="8326"/>
                    <a:pt x="2676" y="8563"/>
                  </a:cubicBezTo>
                  <a:cubicBezTo>
                    <a:pt x="2480" y="8659"/>
                    <a:pt x="2268" y="8692"/>
                    <a:pt x="2049" y="8692"/>
                  </a:cubicBezTo>
                  <a:cubicBezTo>
                    <a:pt x="1782" y="8692"/>
                    <a:pt x="1506" y="8643"/>
                    <a:pt x="1241" y="8599"/>
                  </a:cubicBezTo>
                  <a:cubicBezTo>
                    <a:pt x="1043" y="8566"/>
                    <a:pt x="836" y="8539"/>
                    <a:pt x="633" y="8539"/>
                  </a:cubicBezTo>
                  <a:cubicBezTo>
                    <a:pt x="472" y="8539"/>
                    <a:pt x="313" y="8556"/>
                    <a:pt x="163" y="8600"/>
                  </a:cubicBezTo>
                  <a:lnTo>
                    <a:pt x="68" y="8899"/>
                  </a:lnTo>
                  <a:cubicBezTo>
                    <a:pt x="0" y="9111"/>
                    <a:pt x="119" y="9341"/>
                    <a:pt x="332" y="9410"/>
                  </a:cubicBezTo>
                  <a:lnTo>
                    <a:pt x="3328" y="10371"/>
                  </a:lnTo>
                  <a:cubicBezTo>
                    <a:pt x="3369" y="10384"/>
                    <a:pt x="3411" y="10390"/>
                    <a:pt x="3452" y="10390"/>
                  </a:cubicBezTo>
                  <a:cubicBezTo>
                    <a:pt x="3624" y="10390"/>
                    <a:pt x="3783" y="10280"/>
                    <a:pt x="3839" y="10108"/>
                  </a:cubicBezTo>
                  <a:lnTo>
                    <a:pt x="6967" y="337"/>
                  </a:lnTo>
                  <a:cubicBezTo>
                    <a:pt x="7004" y="221"/>
                    <a:pt x="6985" y="99"/>
                    <a:pt x="6926" y="1"/>
                  </a:cubicBezTo>
                  <a:close/>
                </a:path>
              </a:pathLst>
            </a:custGeom>
            <a:solidFill>
              <a:srgbClr val="000000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7544;p68"/>
            <p:cNvSpPr/>
            <p:nvPr/>
          </p:nvSpPr>
          <p:spPr>
            <a:xfrm>
              <a:off x="7683016" y="3744409"/>
              <a:ext cx="88749" cy="102506"/>
            </a:xfrm>
            <a:custGeom>
              <a:avLst/>
              <a:gdLst/>
              <a:ahLst/>
              <a:cxnLst/>
              <a:rect l="l" t="t" r="r" b="b"/>
              <a:pathLst>
                <a:path w="2740" h="3165" extrusionOk="0">
                  <a:moveTo>
                    <a:pt x="2391" y="1"/>
                  </a:moveTo>
                  <a:cubicBezTo>
                    <a:pt x="2200" y="648"/>
                    <a:pt x="1797" y="1266"/>
                    <a:pt x="1180" y="1527"/>
                  </a:cubicBezTo>
                  <a:cubicBezTo>
                    <a:pt x="831" y="1675"/>
                    <a:pt x="357" y="1729"/>
                    <a:pt x="1" y="2214"/>
                  </a:cubicBezTo>
                  <a:lnTo>
                    <a:pt x="2548" y="3031"/>
                  </a:lnTo>
                  <a:cubicBezTo>
                    <a:pt x="2627" y="3055"/>
                    <a:pt x="2692" y="3103"/>
                    <a:pt x="2739" y="3164"/>
                  </a:cubicBezTo>
                  <a:cubicBezTo>
                    <a:pt x="2714" y="3092"/>
                    <a:pt x="2688" y="3017"/>
                    <a:pt x="2667" y="2938"/>
                  </a:cubicBezTo>
                  <a:cubicBezTo>
                    <a:pt x="2647" y="2887"/>
                    <a:pt x="2631" y="2832"/>
                    <a:pt x="2614" y="2777"/>
                  </a:cubicBezTo>
                  <a:cubicBezTo>
                    <a:pt x="2613" y="2772"/>
                    <a:pt x="2612" y="2768"/>
                    <a:pt x="2610" y="2762"/>
                  </a:cubicBezTo>
                  <a:cubicBezTo>
                    <a:pt x="2590" y="2703"/>
                    <a:pt x="2575" y="2640"/>
                    <a:pt x="2558" y="2576"/>
                  </a:cubicBezTo>
                  <a:cubicBezTo>
                    <a:pt x="2553" y="2564"/>
                    <a:pt x="2550" y="2549"/>
                    <a:pt x="2548" y="2538"/>
                  </a:cubicBezTo>
                  <a:cubicBezTo>
                    <a:pt x="2533" y="2480"/>
                    <a:pt x="2519" y="2423"/>
                    <a:pt x="2506" y="2365"/>
                  </a:cubicBezTo>
                  <a:cubicBezTo>
                    <a:pt x="2501" y="2349"/>
                    <a:pt x="2499" y="2335"/>
                    <a:pt x="2497" y="2319"/>
                  </a:cubicBezTo>
                  <a:cubicBezTo>
                    <a:pt x="2479" y="2253"/>
                    <a:pt x="2468" y="2187"/>
                    <a:pt x="2455" y="2122"/>
                  </a:cubicBezTo>
                  <a:cubicBezTo>
                    <a:pt x="2441" y="2053"/>
                    <a:pt x="2430" y="1983"/>
                    <a:pt x="2420" y="1915"/>
                  </a:cubicBezTo>
                  <a:cubicBezTo>
                    <a:pt x="2413" y="1858"/>
                    <a:pt x="2404" y="1801"/>
                    <a:pt x="2399" y="1744"/>
                  </a:cubicBezTo>
                  <a:cubicBezTo>
                    <a:pt x="2383" y="1628"/>
                    <a:pt x="2372" y="1512"/>
                    <a:pt x="2364" y="1391"/>
                  </a:cubicBezTo>
                  <a:cubicBezTo>
                    <a:pt x="2336" y="907"/>
                    <a:pt x="2370" y="477"/>
                    <a:pt x="2430" y="116"/>
                  </a:cubicBezTo>
                  <a:cubicBezTo>
                    <a:pt x="2437" y="72"/>
                    <a:pt x="2421" y="28"/>
                    <a:pt x="2391" y="1"/>
                  </a:cubicBezTo>
                  <a:close/>
                </a:path>
              </a:pathLst>
            </a:custGeom>
            <a:solidFill>
              <a:srgbClr val="000000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7545;p68"/>
            <p:cNvSpPr/>
            <p:nvPr/>
          </p:nvSpPr>
          <p:spPr>
            <a:xfrm>
              <a:off x="7580887" y="4159371"/>
              <a:ext cx="77801" cy="58297"/>
            </a:xfrm>
            <a:custGeom>
              <a:avLst/>
              <a:gdLst/>
              <a:ahLst/>
              <a:cxnLst/>
              <a:rect l="l" t="t" r="r" b="b"/>
              <a:pathLst>
                <a:path w="2402" h="1800" extrusionOk="0">
                  <a:moveTo>
                    <a:pt x="0" y="1"/>
                  </a:moveTo>
                  <a:cubicBezTo>
                    <a:pt x="98" y="253"/>
                    <a:pt x="277" y="478"/>
                    <a:pt x="510" y="620"/>
                  </a:cubicBezTo>
                  <a:cubicBezTo>
                    <a:pt x="797" y="796"/>
                    <a:pt x="1187" y="884"/>
                    <a:pt x="1312" y="1196"/>
                  </a:cubicBezTo>
                  <a:cubicBezTo>
                    <a:pt x="1372" y="1352"/>
                    <a:pt x="1348" y="1524"/>
                    <a:pt x="1336" y="1697"/>
                  </a:cubicBezTo>
                  <a:lnTo>
                    <a:pt x="1585" y="1777"/>
                  </a:lnTo>
                  <a:cubicBezTo>
                    <a:pt x="1632" y="1792"/>
                    <a:pt x="1681" y="1799"/>
                    <a:pt x="1728" y="1799"/>
                  </a:cubicBezTo>
                  <a:cubicBezTo>
                    <a:pt x="1927" y="1799"/>
                    <a:pt x="2111" y="1672"/>
                    <a:pt x="2175" y="1471"/>
                  </a:cubicBezTo>
                  <a:lnTo>
                    <a:pt x="2401" y="7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000000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7546;p68"/>
            <p:cNvSpPr/>
            <p:nvPr/>
          </p:nvSpPr>
          <p:spPr>
            <a:xfrm>
              <a:off x="7734421" y="3707807"/>
              <a:ext cx="34107" cy="36177"/>
            </a:xfrm>
            <a:custGeom>
              <a:avLst/>
              <a:gdLst/>
              <a:ahLst/>
              <a:cxnLst/>
              <a:rect l="l" t="t" r="r" b="b"/>
              <a:pathLst>
                <a:path w="1053" h="1117" extrusionOk="0">
                  <a:moveTo>
                    <a:pt x="924" y="1"/>
                  </a:moveTo>
                  <a:cubicBezTo>
                    <a:pt x="843" y="107"/>
                    <a:pt x="765" y="215"/>
                    <a:pt x="680" y="317"/>
                  </a:cubicBezTo>
                  <a:cubicBezTo>
                    <a:pt x="495" y="539"/>
                    <a:pt x="261" y="748"/>
                    <a:pt x="1" y="864"/>
                  </a:cubicBezTo>
                  <a:lnTo>
                    <a:pt x="763" y="1108"/>
                  </a:lnTo>
                  <a:cubicBezTo>
                    <a:pt x="770" y="1110"/>
                    <a:pt x="777" y="1112"/>
                    <a:pt x="783" y="1117"/>
                  </a:cubicBezTo>
                  <a:lnTo>
                    <a:pt x="1003" y="432"/>
                  </a:lnTo>
                  <a:cubicBezTo>
                    <a:pt x="1053" y="279"/>
                    <a:pt x="1017" y="120"/>
                    <a:pt x="924" y="1"/>
                  </a:cubicBezTo>
                  <a:close/>
                </a:path>
              </a:pathLst>
            </a:custGeom>
            <a:solidFill>
              <a:srgbClr val="000000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7547;p68"/>
            <p:cNvSpPr/>
            <p:nvPr/>
          </p:nvSpPr>
          <p:spPr>
            <a:xfrm>
              <a:off x="7601066" y="3843849"/>
              <a:ext cx="61055" cy="174925"/>
            </a:xfrm>
            <a:custGeom>
              <a:avLst/>
              <a:gdLst/>
              <a:ahLst/>
              <a:cxnLst/>
              <a:rect l="l" t="t" r="r" b="b"/>
              <a:pathLst>
                <a:path w="1885" h="5401" extrusionOk="0">
                  <a:moveTo>
                    <a:pt x="1779" y="0"/>
                  </a:moveTo>
                  <a:cubicBezTo>
                    <a:pt x="1746" y="0"/>
                    <a:pt x="1713" y="18"/>
                    <a:pt x="1697" y="57"/>
                  </a:cubicBezTo>
                  <a:cubicBezTo>
                    <a:pt x="1098" y="1486"/>
                    <a:pt x="365" y="3767"/>
                    <a:pt x="18" y="5282"/>
                  </a:cubicBezTo>
                  <a:cubicBezTo>
                    <a:pt x="1" y="5353"/>
                    <a:pt x="58" y="5400"/>
                    <a:pt x="115" y="5400"/>
                  </a:cubicBezTo>
                  <a:cubicBezTo>
                    <a:pt x="150" y="5400"/>
                    <a:pt x="185" y="5382"/>
                    <a:pt x="202" y="5340"/>
                  </a:cubicBezTo>
                  <a:cubicBezTo>
                    <a:pt x="797" y="3909"/>
                    <a:pt x="1527" y="1626"/>
                    <a:pt x="1870" y="111"/>
                  </a:cubicBezTo>
                  <a:cubicBezTo>
                    <a:pt x="1884" y="45"/>
                    <a:pt x="1831" y="0"/>
                    <a:pt x="1779" y="0"/>
                  </a:cubicBezTo>
                  <a:close/>
                </a:path>
              </a:pathLst>
            </a:custGeom>
            <a:solidFill>
              <a:srgbClr val="FFFFFF">
                <a:alpha val="26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7548;p68"/>
            <p:cNvSpPr/>
            <p:nvPr/>
          </p:nvSpPr>
          <p:spPr>
            <a:xfrm>
              <a:off x="7541920" y="3697474"/>
              <a:ext cx="237645" cy="525001"/>
            </a:xfrm>
            <a:custGeom>
              <a:avLst/>
              <a:gdLst/>
              <a:ahLst/>
              <a:cxnLst/>
              <a:rect l="l" t="t" r="r" b="b"/>
              <a:pathLst>
                <a:path w="7337" h="16210" extrusionOk="0">
                  <a:moveTo>
                    <a:pt x="6505" y="293"/>
                  </a:moveTo>
                  <a:cubicBezTo>
                    <a:pt x="6537" y="293"/>
                    <a:pt x="6570" y="299"/>
                    <a:pt x="6598" y="307"/>
                  </a:cubicBezTo>
                  <a:cubicBezTo>
                    <a:pt x="6658" y="327"/>
                    <a:pt x="6709" y="364"/>
                    <a:pt x="6749" y="414"/>
                  </a:cubicBezTo>
                  <a:cubicBezTo>
                    <a:pt x="6816" y="497"/>
                    <a:pt x="6835" y="608"/>
                    <a:pt x="6804" y="707"/>
                  </a:cubicBezTo>
                  <a:lnTo>
                    <a:pt x="6630" y="1248"/>
                  </a:lnTo>
                  <a:lnTo>
                    <a:pt x="6026" y="1055"/>
                  </a:lnTo>
                  <a:lnTo>
                    <a:pt x="6201" y="513"/>
                  </a:lnTo>
                  <a:cubicBezTo>
                    <a:pt x="6243" y="382"/>
                    <a:pt x="6364" y="293"/>
                    <a:pt x="6505" y="293"/>
                  </a:cubicBezTo>
                  <a:close/>
                  <a:moveTo>
                    <a:pt x="5840" y="1305"/>
                  </a:moveTo>
                  <a:lnTo>
                    <a:pt x="6635" y="1556"/>
                  </a:lnTo>
                  <a:cubicBezTo>
                    <a:pt x="6567" y="1975"/>
                    <a:pt x="6544" y="2408"/>
                    <a:pt x="6570" y="2851"/>
                  </a:cubicBezTo>
                  <a:cubicBezTo>
                    <a:pt x="6579" y="2980"/>
                    <a:pt x="6591" y="3097"/>
                    <a:pt x="6605" y="3210"/>
                  </a:cubicBezTo>
                  <a:cubicBezTo>
                    <a:pt x="6613" y="3270"/>
                    <a:pt x="6620" y="3328"/>
                    <a:pt x="6628" y="3387"/>
                  </a:cubicBezTo>
                  <a:cubicBezTo>
                    <a:pt x="6638" y="3459"/>
                    <a:pt x="6649" y="3530"/>
                    <a:pt x="6664" y="3598"/>
                  </a:cubicBezTo>
                  <a:cubicBezTo>
                    <a:pt x="6676" y="3668"/>
                    <a:pt x="6688" y="3736"/>
                    <a:pt x="6705" y="3795"/>
                  </a:cubicBezTo>
                  <a:cubicBezTo>
                    <a:pt x="6708" y="3817"/>
                    <a:pt x="6712" y="3835"/>
                    <a:pt x="6715" y="3842"/>
                  </a:cubicBezTo>
                  <a:cubicBezTo>
                    <a:pt x="6728" y="3903"/>
                    <a:pt x="6742" y="3962"/>
                    <a:pt x="6757" y="4027"/>
                  </a:cubicBezTo>
                  <a:lnTo>
                    <a:pt x="6769" y="4065"/>
                  </a:lnTo>
                  <a:cubicBezTo>
                    <a:pt x="6784" y="4129"/>
                    <a:pt x="6801" y="4193"/>
                    <a:pt x="6823" y="4264"/>
                  </a:cubicBezTo>
                  <a:lnTo>
                    <a:pt x="6834" y="4301"/>
                  </a:lnTo>
                  <a:lnTo>
                    <a:pt x="4081" y="3421"/>
                  </a:lnTo>
                  <a:cubicBezTo>
                    <a:pt x="4483" y="3115"/>
                    <a:pt x="4838" y="2770"/>
                    <a:pt x="5143" y="2393"/>
                  </a:cubicBezTo>
                  <a:cubicBezTo>
                    <a:pt x="5414" y="2058"/>
                    <a:pt x="5650" y="1691"/>
                    <a:pt x="5840" y="1305"/>
                  </a:cubicBezTo>
                  <a:close/>
                  <a:moveTo>
                    <a:pt x="3780" y="3651"/>
                  </a:moveTo>
                  <a:cubicBezTo>
                    <a:pt x="3807" y="3651"/>
                    <a:pt x="3833" y="3655"/>
                    <a:pt x="3860" y="3663"/>
                  </a:cubicBezTo>
                  <a:lnTo>
                    <a:pt x="6857" y="4623"/>
                  </a:lnTo>
                  <a:cubicBezTo>
                    <a:pt x="6905" y="4637"/>
                    <a:pt x="6946" y="4666"/>
                    <a:pt x="6976" y="4705"/>
                  </a:cubicBezTo>
                  <a:lnTo>
                    <a:pt x="6989" y="4720"/>
                  </a:lnTo>
                  <a:cubicBezTo>
                    <a:pt x="6992" y="4725"/>
                    <a:pt x="6996" y="4730"/>
                    <a:pt x="6997" y="4732"/>
                  </a:cubicBezTo>
                  <a:cubicBezTo>
                    <a:pt x="6997" y="4732"/>
                    <a:pt x="6997" y="4734"/>
                    <a:pt x="6999" y="4734"/>
                  </a:cubicBezTo>
                  <a:cubicBezTo>
                    <a:pt x="7039" y="4799"/>
                    <a:pt x="7048" y="4876"/>
                    <a:pt x="7026" y="4948"/>
                  </a:cubicBezTo>
                  <a:lnTo>
                    <a:pt x="3899" y="14716"/>
                  </a:lnTo>
                  <a:cubicBezTo>
                    <a:pt x="3867" y="14817"/>
                    <a:pt x="3776" y="14887"/>
                    <a:pt x="3674" y="14894"/>
                  </a:cubicBezTo>
                  <a:lnTo>
                    <a:pt x="482" y="13873"/>
                  </a:lnTo>
                  <a:cubicBezTo>
                    <a:pt x="459" y="13852"/>
                    <a:pt x="439" y="13828"/>
                    <a:pt x="425" y="13798"/>
                  </a:cubicBezTo>
                  <a:cubicBezTo>
                    <a:pt x="394" y="13737"/>
                    <a:pt x="388" y="13666"/>
                    <a:pt x="410" y="13600"/>
                  </a:cubicBezTo>
                  <a:lnTo>
                    <a:pt x="3537" y="3831"/>
                  </a:lnTo>
                  <a:cubicBezTo>
                    <a:pt x="3567" y="3736"/>
                    <a:pt x="3645" y="3669"/>
                    <a:pt x="3743" y="3655"/>
                  </a:cubicBezTo>
                  <a:cubicBezTo>
                    <a:pt x="3755" y="3653"/>
                    <a:pt x="3767" y="3651"/>
                    <a:pt x="3780" y="3651"/>
                  </a:cubicBezTo>
                  <a:close/>
                  <a:moveTo>
                    <a:pt x="559" y="14226"/>
                  </a:moveTo>
                  <a:lnTo>
                    <a:pt x="3412" y="15141"/>
                  </a:lnTo>
                  <a:lnTo>
                    <a:pt x="3236" y="15686"/>
                  </a:lnTo>
                  <a:cubicBezTo>
                    <a:pt x="3212" y="15768"/>
                    <a:pt x="3155" y="15835"/>
                    <a:pt x="3079" y="15873"/>
                  </a:cubicBezTo>
                  <a:cubicBezTo>
                    <a:pt x="3032" y="15898"/>
                    <a:pt x="2982" y="15911"/>
                    <a:pt x="2932" y="15911"/>
                  </a:cubicBezTo>
                  <a:cubicBezTo>
                    <a:pt x="2900" y="15911"/>
                    <a:pt x="2867" y="15905"/>
                    <a:pt x="2835" y="15895"/>
                  </a:cubicBezTo>
                  <a:lnTo>
                    <a:pt x="593" y="15178"/>
                  </a:lnTo>
                  <a:cubicBezTo>
                    <a:pt x="424" y="15122"/>
                    <a:pt x="331" y="14942"/>
                    <a:pt x="385" y="14772"/>
                  </a:cubicBezTo>
                  <a:lnTo>
                    <a:pt x="559" y="14226"/>
                  </a:lnTo>
                  <a:close/>
                  <a:moveTo>
                    <a:pt x="6506" y="0"/>
                  </a:moveTo>
                  <a:cubicBezTo>
                    <a:pt x="6238" y="0"/>
                    <a:pt x="5999" y="171"/>
                    <a:pt x="5918" y="426"/>
                  </a:cubicBezTo>
                  <a:lnTo>
                    <a:pt x="5728" y="1030"/>
                  </a:lnTo>
                  <a:cubicBezTo>
                    <a:pt x="5666" y="1052"/>
                    <a:pt x="5614" y="1101"/>
                    <a:pt x="5585" y="1163"/>
                  </a:cubicBezTo>
                  <a:cubicBezTo>
                    <a:pt x="5403" y="1537"/>
                    <a:pt x="5176" y="1889"/>
                    <a:pt x="4916" y="2211"/>
                  </a:cubicBezTo>
                  <a:cubicBezTo>
                    <a:pt x="4562" y="2644"/>
                    <a:pt x="4139" y="3034"/>
                    <a:pt x="3659" y="3372"/>
                  </a:cubicBezTo>
                  <a:cubicBezTo>
                    <a:pt x="3515" y="3404"/>
                    <a:pt x="3394" y="3489"/>
                    <a:pt x="3319" y="3609"/>
                  </a:cubicBezTo>
                  <a:cubicBezTo>
                    <a:pt x="3295" y="3648"/>
                    <a:pt x="3276" y="3686"/>
                    <a:pt x="3262" y="3730"/>
                  </a:cubicBezTo>
                  <a:cubicBezTo>
                    <a:pt x="3259" y="3734"/>
                    <a:pt x="3259" y="3737"/>
                    <a:pt x="3258" y="3741"/>
                  </a:cubicBezTo>
                  <a:lnTo>
                    <a:pt x="128" y="13511"/>
                  </a:lnTo>
                  <a:cubicBezTo>
                    <a:pt x="84" y="13651"/>
                    <a:pt x="97" y="13802"/>
                    <a:pt x="164" y="13935"/>
                  </a:cubicBezTo>
                  <a:cubicBezTo>
                    <a:pt x="197" y="13998"/>
                    <a:pt x="241" y="14052"/>
                    <a:pt x="292" y="14097"/>
                  </a:cubicBezTo>
                  <a:lnTo>
                    <a:pt x="104" y="14686"/>
                  </a:lnTo>
                  <a:cubicBezTo>
                    <a:pt x="1" y="15010"/>
                    <a:pt x="178" y="15361"/>
                    <a:pt x="503" y="15463"/>
                  </a:cubicBezTo>
                  <a:lnTo>
                    <a:pt x="2745" y="16180"/>
                  </a:lnTo>
                  <a:cubicBezTo>
                    <a:pt x="2808" y="16200"/>
                    <a:pt x="2871" y="16210"/>
                    <a:pt x="2933" y="16210"/>
                  </a:cubicBezTo>
                  <a:cubicBezTo>
                    <a:pt x="3030" y="16210"/>
                    <a:pt x="3127" y="16187"/>
                    <a:pt x="3215" y="16142"/>
                  </a:cubicBezTo>
                  <a:cubicBezTo>
                    <a:pt x="3361" y="16067"/>
                    <a:pt x="3469" y="15937"/>
                    <a:pt x="3520" y="15780"/>
                  </a:cubicBezTo>
                  <a:lnTo>
                    <a:pt x="3709" y="15188"/>
                  </a:lnTo>
                  <a:cubicBezTo>
                    <a:pt x="3922" y="15169"/>
                    <a:pt x="4111" y="15024"/>
                    <a:pt x="4180" y="14809"/>
                  </a:cubicBezTo>
                  <a:lnTo>
                    <a:pt x="7287" y="5104"/>
                  </a:lnTo>
                  <a:lnTo>
                    <a:pt x="7308" y="5039"/>
                  </a:lnTo>
                  <a:cubicBezTo>
                    <a:pt x="7327" y="4981"/>
                    <a:pt x="7337" y="4918"/>
                    <a:pt x="7332" y="4856"/>
                  </a:cubicBezTo>
                  <a:cubicBezTo>
                    <a:pt x="7331" y="4758"/>
                    <a:pt x="7304" y="4659"/>
                    <a:pt x="7247" y="4572"/>
                  </a:cubicBezTo>
                  <a:cubicBezTo>
                    <a:pt x="7243" y="4564"/>
                    <a:pt x="7236" y="4552"/>
                    <a:pt x="7226" y="4542"/>
                  </a:cubicBezTo>
                  <a:lnTo>
                    <a:pt x="7219" y="4522"/>
                  </a:lnTo>
                  <a:cubicBezTo>
                    <a:pt x="7200" y="4464"/>
                    <a:pt x="7179" y="4403"/>
                    <a:pt x="7158" y="4339"/>
                  </a:cubicBezTo>
                  <a:cubicBezTo>
                    <a:pt x="7139" y="4289"/>
                    <a:pt x="7124" y="4238"/>
                    <a:pt x="7109" y="4187"/>
                  </a:cubicBezTo>
                  <a:lnTo>
                    <a:pt x="7104" y="4169"/>
                  </a:lnTo>
                  <a:cubicBezTo>
                    <a:pt x="7087" y="4112"/>
                    <a:pt x="7070" y="4052"/>
                    <a:pt x="7056" y="3991"/>
                  </a:cubicBezTo>
                  <a:lnTo>
                    <a:pt x="7043" y="3953"/>
                  </a:lnTo>
                  <a:cubicBezTo>
                    <a:pt x="7031" y="3898"/>
                    <a:pt x="7017" y="3842"/>
                    <a:pt x="7003" y="3773"/>
                  </a:cubicBezTo>
                  <a:cubicBezTo>
                    <a:pt x="6999" y="3763"/>
                    <a:pt x="6997" y="3751"/>
                    <a:pt x="6993" y="3734"/>
                  </a:cubicBezTo>
                  <a:cubicBezTo>
                    <a:pt x="6980" y="3673"/>
                    <a:pt x="6968" y="3609"/>
                    <a:pt x="6955" y="3544"/>
                  </a:cubicBezTo>
                  <a:cubicBezTo>
                    <a:pt x="6942" y="3479"/>
                    <a:pt x="6932" y="3413"/>
                    <a:pt x="6921" y="3347"/>
                  </a:cubicBezTo>
                  <a:cubicBezTo>
                    <a:pt x="6914" y="3294"/>
                    <a:pt x="6906" y="3237"/>
                    <a:pt x="6899" y="3179"/>
                  </a:cubicBezTo>
                  <a:cubicBezTo>
                    <a:pt x="6885" y="3070"/>
                    <a:pt x="6875" y="2959"/>
                    <a:pt x="6865" y="2836"/>
                  </a:cubicBezTo>
                  <a:cubicBezTo>
                    <a:pt x="6843" y="2414"/>
                    <a:pt x="6864" y="1997"/>
                    <a:pt x="6932" y="1596"/>
                  </a:cubicBezTo>
                  <a:cubicBezTo>
                    <a:pt x="6945" y="1527"/>
                    <a:pt x="6928" y="1456"/>
                    <a:pt x="6894" y="1402"/>
                  </a:cubicBezTo>
                  <a:lnTo>
                    <a:pt x="7085" y="801"/>
                  </a:lnTo>
                  <a:cubicBezTo>
                    <a:pt x="7149" y="605"/>
                    <a:pt x="7109" y="392"/>
                    <a:pt x="6983" y="233"/>
                  </a:cubicBezTo>
                  <a:cubicBezTo>
                    <a:pt x="6908" y="137"/>
                    <a:pt x="6807" y="66"/>
                    <a:pt x="6692" y="29"/>
                  </a:cubicBezTo>
                  <a:cubicBezTo>
                    <a:pt x="6634" y="10"/>
                    <a:pt x="6571" y="0"/>
                    <a:pt x="650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7549;p68"/>
            <p:cNvSpPr/>
            <p:nvPr/>
          </p:nvSpPr>
          <p:spPr>
            <a:xfrm>
              <a:off x="7781615" y="4015133"/>
              <a:ext cx="153172" cy="161160"/>
            </a:xfrm>
            <a:custGeom>
              <a:avLst/>
              <a:gdLst/>
              <a:ahLst/>
              <a:cxnLst/>
              <a:rect l="l" t="t" r="r" b="b"/>
              <a:pathLst>
                <a:path w="4729" h="4976" extrusionOk="0">
                  <a:moveTo>
                    <a:pt x="2843" y="1"/>
                  </a:moveTo>
                  <a:cubicBezTo>
                    <a:pt x="2785" y="1"/>
                    <a:pt x="2727" y="11"/>
                    <a:pt x="2670" y="31"/>
                  </a:cubicBezTo>
                  <a:lnTo>
                    <a:pt x="402" y="827"/>
                  </a:lnTo>
                  <a:cubicBezTo>
                    <a:pt x="144" y="918"/>
                    <a:pt x="1" y="1195"/>
                    <a:pt x="74" y="1461"/>
                  </a:cubicBezTo>
                  <a:lnTo>
                    <a:pt x="771" y="3989"/>
                  </a:lnTo>
                  <a:lnTo>
                    <a:pt x="940" y="4598"/>
                  </a:lnTo>
                  <a:cubicBezTo>
                    <a:pt x="1006" y="4828"/>
                    <a:pt x="1214" y="4976"/>
                    <a:pt x="1440" y="4976"/>
                  </a:cubicBezTo>
                  <a:cubicBezTo>
                    <a:pt x="1497" y="4976"/>
                    <a:pt x="1556" y="4966"/>
                    <a:pt x="1613" y="4946"/>
                  </a:cubicBezTo>
                  <a:lnTo>
                    <a:pt x="4304" y="4001"/>
                  </a:lnTo>
                  <a:cubicBezTo>
                    <a:pt x="4588" y="3901"/>
                    <a:pt x="4728" y="3583"/>
                    <a:pt x="4611" y="3306"/>
                  </a:cubicBezTo>
                  <a:lnTo>
                    <a:pt x="4361" y="2727"/>
                  </a:lnTo>
                  <a:lnTo>
                    <a:pt x="3321" y="318"/>
                  </a:lnTo>
                  <a:cubicBezTo>
                    <a:pt x="3236" y="121"/>
                    <a:pt x="3045" y="1"/>
                    <a:pt x="284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7550;p68"/>
            <p:cNvSpPr/>
            <p:nvPr/>
          </p:nvSpPr>
          <p:spPr>
            <a:xfrm>
              <a:off x="7806621" y="4103464"/>
              <a:ext cx="128167" cy="72839"/>
            </a:xfrm>
            <a:custGeom>
              <a:avLst/>
              <a:gdLst/>
              <a:ahLst/>
              <a:cxnLst/>
              <a:rect l="l" t="t" r="r" b="b"/>
              <a:pathLst>
                <a:path w="3957" h="2249" extrusionOk="0">
                  <a:moveTo>
                    <a:pt x="3589" y="0"/>
                  </a:moveTo>
                  <a:lnTo>
                    <a:pt x="1" y="1264"/>
                  </a:lnTo>
                  <a:lnTo>
                    <a:pt x="168" y="1871"/>
                  </a:lnTo>
                  <a:cubicBezTo>
                    <a:pt x="234" y="2101"/>
                    <a:pt x="442" y="2249"/>
                    <a:pt x="668" y="2249"/>
                  </a:cubicBezTo>
                  <a:cubicBezTo>
                    <a:pt x="725" y="2249"/>
                    <a:pt x="784" y="2239"/>
                    <a:pt x="841" y="2219"/>
                  </a:cubicBezTo>
                  <a:lnTo>
                    <a:pt x="3532" y="1274"/>
                  </a:lnTo>
                  <a:cubicBezTo>
                    <a:pt x="3816" y="1174"/>
                    <a:pt x="3956" y="856"/>
                    <a:pt x="3839" y="579"/>
                  </a:cubicBezTo>
                  <a:lnTo>
                    <a:pt x="3589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7551;p68"/>
            <p:cNvSpPr/>
            <p:nvPr/>
          </p:nvSpPr>
          <p:spPr>
            <a:xfrm>
              <a:off x="7804710" y="4050018"/>
              <a:ext cx="26074" cy="76596"/>
            </a:xfrm>
            <a:custGeom>
              <a:avLst/>
              <a:gdLst/>
              <a:ahLst/>
              <a:cxnLst/>
              <a:rect l="l" t="t" r="r" b="b"/>
              <a:pathLst>
                <a:path w="805" h="2365" extrusionOk="0">
                  <a:moveTo>
                    <a:pt x="99" y="0"/>
                  </a:moveTo>
                  <a:cubicBezTo>
                    <a:pt x="82" y="0"/>
                    <a:pt x="65" y="5"/>
                    <a:pt x="50" y="15"/>
                  </a:cubicBezTo>
                  <a:cubicBezTo>
                    <a:pt x="19" y="36"/>
                    <a:pt x="0" y="73"/>
                    <a:pt x="3" y="114"/>
                  </a:cubicBezTo>
                  <a:cubicBezTo>
                    <a:pt x="19" y="739"/>
                    <a:pt x="297" y="1759"/>
                    <a:pt x="594" y="2296"/>
                  </a:cubicBezTo>
                  <a:cubicBezTo>
                    <a:pt x="620" y="2343"/>
                    <a:pt x="661" y="2365"/>
                    <a:pt x="699" y="2365"/>
                  </a:cubicBezTo>
                  <a:cubicBezTo>
                    <a:pt x="754" y="2365"/>
                    <a:pt x="805" y="2321"/>
                    <a:pt x="802" y="2244"/>
                  </a:cubicBezTo>
                  <a:cubicBezTo>
                    <a:pt x="785" y="1636"/>
                    <a:pt x="506" y="617"/>
                    <a:pt x="199" y="64"/>
                  </a:cubicBezTo>
                  <a:cubicBezTo>
                    <a:pt x="177" y="24"/>
                    <a:pt x="138" y="0"/>
                    <a:pt x="99" y="0"/>
                  </a:cubicBezTo>
                  <a:close/>
                </a:path>
              </a:pathLst>
            </a:custGeom>
            <a:solidFill>
              <a:srgbClr val="FFFFFF">
                <a:alpha val="26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7552;p68"/>
            <p:cNvSpPr/>
            <p:nvPr/>
          </p:nvSpPr>
          <p:spPr>
            <a:xfrm>
              <a:off x="7839369" y="4015133"/>
              <a:ext cx="95421" cy="156982"/>
            </a:xfrm>
            <a:custGeom>
              <a:avLst/>
              <a:gdLst/>
              <a:ahLst/>
              <a:cxnLst/>
              <a:rect l="l" t="t" r="r" b="b"/>
              <a:pathLst>
                <a:path w="2946" h="4847" extrusionOk="0">
                  <a:moveTo>
                    <a:pt x="1061" y="1"/>
                  </a:moveTo>
                  <a:cubicBezTo>
                    <a:pt x="1003" y="1"/>
                    <a:pt x="944" y="10"/>
                    <a:pt x="887" y="31"/>
                  </a:cubicBezTo>
                  <a:lnTo>
                    <a:pt x="499" y="167"/>
                  </a:lnTo>
                  <a:cubicBezTo>
                    <a:pt x="589" y="884"/>
                    <a:pt x="1223" y="1516"/>
                    <a:pt x="1029" y="2249"/>
                  </a:cubicBezTo>
                  <a:cubicBezTo>
                    <a:pt x="932" y="2611"/>
                    <a:pt x="640" y="2886"/>
                    <a:pt x="430" y="3198"/>
                  </a:cubicBezTo>
                  <a:cubicBezTo>
                    <a:pt x="112" y="3678"/>
                    <a:pt x="1" y="4285"/>
                    <a:pt x="113" y="4847"/>
                  </a:cubicBezTo>
                  <a:lnTo>
                    <a:pt x="2521" y="4001"/>
                  </a:lnTo>
                  <a:cubicBezTo>
                    <a:pt x="2805" y="3901"/>
                    <a:pt x="2945" y="3583"/>
                    <a:pt x="2828" y="3306"/>
                  </a:cubicBezTo>
                  <a:lnTo>
                    <a:pt x="2578" y="2726"/>
                  </a:lnTo>
                  <a:lnTo>
                    <a:pt x="1538" y="318"/>
                  </a:lnTo>
                  <a:cubicBezTo>
                    <a:pt x="1453" y="120"/>
                    <a:pt x="1263" y="1"/>
                    <a:pt x="1061" y="1"/>
                  </a:cubicBezTo>
                  <a:close/>
                </a:path>
              </a:pathLst>
            </a:custGeom>
            <a:solidFill>
              <a:srgbClr val="000000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7553;p68"/>
            <p:cNvSpPr/>
            <p:nvPr/>
          </p:nvSpPr>
          <p:spPr>
            <a:xfrm>
              <a:off x="7776335" y="4010404"/>
              <a:ext cx="161497" cy="170682"/>
            </a:xfrm>
            <a:custGeom>
              <a:avLst/>
              <a:gdLst/>
              <a:ahLst/>
              <a:cxnLst/>
              <a:rect l="l" t="t" r="r" b="b"/>
              <a:pathLst>
                <a:path w="4986" h="5270" extrusionOk="0">
                  <a:moveTo>
                    <a:pt x="3003" y="293"/>
                  </a:moveTo>
                  <a:cubicBezTo>
                    <a:pt x="3151" y="293"/>
                    <a:pt x="3287" y="381"/>
                    <a:pt x="3347" y="523"/>
                  </a:cubicBezTo>
                  <a:lnTo>
                    <a:pt x="4636" y="3509"/>
                  </a:lnTo>
                  <a:cubicBezTo>
                    <a:pt x="4677" y="3606"/>
                    <a:pt x="4677" y="3711"/>
                    <a:pt x="4634" y="3806"/>
                  </a:cubicBezTo>
                  <a:cubicBezTo>
                    <a:pt x="4593" y="3900"/>
                    <a:pt x="4515" y="3973"/>
                    <a:pt x="4417" y="4006"/>
                  </a:cubicBezTo>
                  <a:lnTo>
                    <a:pt x="1727" y="4952"/>
                  </a:lnTo>
                  <a:cubicBezTo>
                    <a:pt x="1686" y="4966"/>
                    <a:pt x="1645" y="4973"/>
                    <a:pt x="1603" y="4973"/>
                  </a:cubicBezTo>
                  <a:cubicBezTo>
                    <a:pt x="1545" y="4973"/>
                    <a:pt x="1487" y="4959"/>
                    <a:pt x="1433" y="4930"/>
                  </a:cubicBezTo>
                  <a:cubicBezTo>
                    <a:pt x="1339" y="4884"/>
                    <a:pt x="1274" y="4801"/>
                    <a:pt x="1245" y="4702"/>
                  </a:cubicBezTo>
                  <a:lnTo>
                    <a:pt x="379" y="1564"/>
                  </a:lnTo>
                  <a:cubicBezTo>
                    <a:pt x="325" y="1377"/>
                    <a:pt x="429" y="1178"/>
                    <a:pt x="614" y="1113"/>
                  </a:cubicBezTo>
                  <a:lnTo>
                    <a:pt x="2881" y="315"/>
                  </a:lnTo>
                  <a:cubicBezTo>
                    <a:pt x="2921" y="300"/>
                    <a:pt x="2962" y="293"/>
                    <a:pt x="3003" y="293"/>
                  </a:cubicBezTo>
                  <a:close/>
                  <a:moveTo>
                    <a:pt x="3005" y="0"/>
                  </a:moveTo>
                  <a:cubicBezTo>
                    <a:pt x="2932" y="0"/>
                    <a:pt x="2857" y="12"/>
                    <a:pt x="2784" y="38"/>
                  </a:cubicBezTo>
                  <a:lnTo>
                    <a:pt x="518" y="834"/>
                  </a:lnTo>
                  <a:cubicBezTo>
                    <a:pt x="185" y="951"/>
                    <a:pt x="0" y="1309"/>
                    <a:pt x="95" y="1646"/>
                  </a:cubicBezTo>
                  <a:lnTo>
                    <a:pt x="961" y="4784"/>
                  </a:lnTo>
                  <a:cubicBezTo>
                    <a:pt x="1011" y="4962"/>
                    <a:pt x="1135" y="5111"/>
                    <a:pt x="1298" y="5196"/>
                  </a:cubicBezTo>
                  <a:cubicBezTo>
                    <a:pt x="1392" y="5246"/>
                    <a:pt x="1498" y="5270"/>
                    <a:pt x="1605" y="5270"/>
                  </a:cubicBezTo>
                  <a:cubicBezTo>
                    <a:pt x="1678" y="5270"/>
                    <a:pt x="1754" y="5258"/>
                    <a:pt x="1828" y="5231"/>
                  </a:cubicBezTo>
                  <a:lnTo>
                    <a:pt x="4518" y="4284"/>
                  </a:lnTo>
                  <a:cubicBezTo>
                    <a:pt x="4693" y="4225"/>
                    <a:pt x="4835" y="4091"/>
                    <a:pt x="4908" y="3925"/>
                  </a:cubicBezTo>
                  <a:cubicBezTo>
                    <a:pt x="4984" y="3758"/>
                    <a:pt x="4985" y="3565"/>
                    <a:pt x="4913" y="3394"/>
                  </a:cubicBezTo>
                  <a:lnTo>
                    <a:pt x="3622" y="407"/>
                  </a:lnTo>
                  <a:cubicBezTo>
                    <a:pt x="3516" y="155"/>
                    <a:pt x="3268" y="0"/>
                    <a:pt x="300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7554;p68"/>
            <p:cNvSpPr/>
            <p:nvPr/>
          </p:nvSpPr>
          <p:spPr>
            <a:xfrm>
              <a:off x="7914743" y="3521137"/>
              <a:ext cx="58172" cy="128935"/>
            </a:xfrm>
            <a:custGeom>
              <a:avLst/>
              <a:gdLst/>
              <a:ahLst/>
              <a:cxnLst/>
              <a:rect l="l" t="t" r="r" b="b"/>
              <a:pathLst>
                <a:path w="1796" h="3981" extrusionOk="0">
                  <a:moveTo>
                    <a:pt x="1161" y="1"/>
                  </a:moveTo>
                  <a:cubicBezTo>
                    <a:pt x="861" y="1"/>
                    <a:pt x="606" y="217"/>
                    <a:pt x="556" y="512"/>
                  </a:cubicBezTo>
                  <a:lnTo>
                    <a:pt x="15" y="3675"/>
                  </a:lnTo>
                  <a:cubicBezTo>
                    <a:pt x="1" y="3753"/>
                    <a:pt x="21" y="3827"/>
                    <a:pt x="70" y="3887"/>
                  </a:cubicBezTo>
                  <a:cubicBezTo>
                    <a:pt x="120" y="3945"/>
                    <a:pt x="195" y="3981"/>
                    <a:pt x="273" y="3981"/>
                  </a:cubicBezTo>
                  <a:cubicBezTo>
                    <a:pt x="380" y="3981"/>
                    <a:pt x="471" y="3918"/>
                    <a:pt x="515" y="3817"/>
                  </a:cubicBezTo>
                  <a:cubicBezTo>
                    <a:pt x="1019" y="2581"/>
                    <a:pt x="1317" y="1858"/>
                    <a:pt x="1493" y="1428"/>
                  </a:cubicBezTo>
                  <a:cubicBezTo>
                    <a:pt x="1756" y="789"/>
                    <a:pt x="1756" y="789"/>
                    <a:pt x="1768" y="718"/>
                  </a:cubicBezTo>
                  <a:cubicBezTo>
                    <a:pt x="1795" y="558"/>
                    <a:pt x="1757" y="394"/>
                    <a:pt x="1663" y="261"/>
                  </a:cubicBezTo>
                  <a:cubicBezTo>
                    <a:pt x="1570" y="127"/>
                    <a:pt x="1428" y="39"/>
                    <a:pt x="1266" y="11"/>
                  </a:cubicBezTo>
                  <a:cubicBezTo>
                    <a:pt x="1230" y="5"/>
                    <a:pt x="1195" y="1"/>
                    <a:pt x="116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7555;p68"/>
            <p:cNvSpPr/>
            <p:nvPr/>
          </p:nvSpPr>
          <p:spPr>
            <a:xfrm>
              <a:off x="7904281" y="3444403"/>
              <a:ext cx="118353" cy="136999"/>
            </a:xfrm>
            <a:custGeom>
              <a:avLst/>
              <a:gdLst/>
              <a:ahLst/>
              <a:cxnLst/>
              <a:rect l="l" t="t" r="r" b="b"/>
              <a:pathLst>
                <a:path w="3654" h="4230" extrusionOk="0">
                  <a:moveTo>
                    <a:pt x="1203" y="1"/>
                  </a:moveTo>
                  <a:cubicBezTo>
                    <a:pt x="801" y="1"/>
                    <a:pt x="783" y="573"/>
                    <a:pt x="870" y="901"/>
                  </a:cubicBezTo>
                  <a:cubicBezTo>
                    <a:pt x="949" y="1189"/>
                    <a:pt x="1044" y="1467"/>
                    <a:pt x="978" y="1767"/>
                  </a:cubicBezTo>
                  <a:cubicBezTo>
                    <a:pt x="845" y="2371"/>
                    <a:pt x="217" y="2668"/>
                    <a:pt x="53" y="3247"/>
                  </a:cubicBezTo>
                  <a:cubicBezTo>
                    <a:pt x="50" y="3250"/>
                    <a:pt x="48" y="3256"/>
                    <a:pt x="48" y="3259"/>
                  </a:cubicBezTo>
                  <a:cubicBezTo>
                    <a:pt x="0" y="3449"/>
                    <a:pt x="112" y="3645"/>
                    <a:pt x="303" y="3700"/>
                  </a:cubicBezTo>
                  <a:cubicBezTo>
                    <a:pt x="1247" y="3970"/>
                    <a:pt x="1167" y="3949"/>
                    <a:pt x="2106" y="4216"/>
                  </a:cubicBezTo>
                  <a:cubicBezTo>
                    <a:pt x="2139" y="4225"/>
                    <a:pt x="2172" y="4230"/>
                    <a:pt x="2205" y="4230"/>
                  </a:cubicBezTo>
                  <a:cubicBezTo>
                    <a:pt x="2365" y="4230"/>
                    <a:pt x="2513" y="4124"/>
                    <a:pt x="2559" y="3964"/>
                  </a:cubicBezTo>
                  <a:cubicBezTo>
                    <a:pt x="2723" y="3385"/>
                    <a:pt x="2348" y="2802"/>
                    <a:pt x="2559" y="2219"/>
                  </a:cubicBezTo>
                  <a:cubicBezTo>
                    <a:pt x="2661" y="1930"/>
                    <a:pt x="2892" y="1744"/>
                    <a:pt x="3108" y="1542"/>
                  </a:cubicBezTo>
                  <a:cubicBezTo>
                    <a:pt x="3135" y="1515"/>
                    <a:pt x="3163" y="1487"/>
                    <a:pt x="3192" y="1454"/>
                  </a:cubicBezTo>
                  <a:cubicBezTo>
                    <a:pt x="3442" y="1170"/>
                    <a:pt x="3653" y="683"/>
                    <a:pt x="3159" y="541"/>
                  </a:cubicBezTo>
                  <a:lnTo>
                    <a:pt x="1356" y="25"/>
                  </a:lnTo>
                  <a:cubicBezTo>
                    <a:pt x="1300" y="8"/>
                    <a:pt x="1249" y="1"/>
                    <a:pt x="120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7556;p68"/>
            <p:cNvSpPr/>
            <p:nvPr/>
          </p:nvSpPr>
          <p:spPr>
            <a:xfrm>
              <a:off x="7904281" y="3484470"/>
              <a:ext cx="103389" cy="96936"/>
            </a:xfrm>
            <a:custGeom>
              <a:avLst/>
              <a:gdLst/>
              <a:ahLst/>
              <a:cxnLst/>
              <a:rect l="l" t="t" r="r" b="b"/>
              <a:pathLst>
                <a:path w="3192" h="2993" extrusionOk="0">
                  <a:moveTo>
                    <a:pt x="2630" y="1"/>
                  </a:moveTo>
                  <a:cubicBezTo>
                    <a:pt x="2525" y="1"/>
                    <a:pt x="2420" y="24"/>
                    <a:pt x="2327" y="75"/>
                  </a:cubicBezTo>
                  <a:cubicBezTo>
                    <a:pt x="2116" y="194"/>
                    <a:pt x="1999" y="434"/>
                    <a:pt x="1948" y="672"/>
                  </a:cubicBezTo>
                  <a:cubicBezTo>
                    <a:pt x="1895" y="910"/>
                    <a:pt x="1898" y="1154"/>
                    <a:pt x="1853" y="1394"/>
                  </a:cubicBezTo>
                  <a:cubicBezTo>
                    <a:pt x="1815" y="1603"/>
                    <a:pt x="1732" y="1819"/>
                    <a:pt x="1555" y="1935"/>
                  </a:cubicBezTo>
                  <a:cubicBezTo>
                    <a:pt x="1431" y="2019"/>
                    <a:pt x="1276" y="2040"/>
                    <a:pt x="1127" y="2053"/>
                  </a:cubicBezTo>
                  <a:cubicBezTo>
                    <a:pt x="993" y="2064"/>
                    <a:pt x="859" y="2069"/>
                    <a:pt x="724" y="2069"/>
                  </a:cubicBezTo>
                  <a:cubicBezTo>
                    <a:pt x="539" y="2069"/>
                    <a:pt x="353" y="2059"/>
                    <a:pt x="168" y="2037"/>
                  </a:cubicBezTo>
                  <a:cubicBezTo>
                    <a:pt x="128" y="2032"/>
                    <a:pt x="90" y="2026"/>
                    <a:pt x="48" y="2022"/>
                  </a:cubicBezTo>
                  <a:lnTo>
                    <a:pt x="48" y="2022"/>
                  </a:lnTo>
                  <a:cubicBezTo>
                    <a:pt x="0" y="2212"/>
                    <a:pt x="112" y="2408"/>
                    <a:pt x="303" y="2463"/>
                  </a:cubicBezTo>
                  <a:cubicBezTo>
                    <a:pt x="1247" y="2733"/>
                    <a:pt x="1167" y="2712"/>
                    <a:pt x="2106" y="2979"/>
                  </a:cubicBezTo>
                  <a:cubicBezTo>
                    <a:pt x="2139" y="2988"/>
                    <a:pt x="2172" y="2993"/>
                    <a:pt x="2205" y="2993"/>
                  </a:cubicBezTo>
                  <a:cubicBezTo>
                    <a:pt x="2365" y="2993"/>
                    <a:pt x="2513" y="2887"/>
                    <a:pt x="2559" y="2727"/>
                  </a:cubicBezTo>
                  <a:cubicBezTo>
                    <a:pt x="2723" y="2148"/>
                    <a:pt x="2348" y="1565"/>
                    <a:pt x="2559" y="981"/>
                  </a:cubicBezTo>
                  <a:cubicBezTo>
                    <a:pt x="2661" y="691"/>
                    <a:pt x="2892" y="505"/>
                    <a:pt x="3108" y="302"/>
                  </a:cubicBezTo>
                  <a:cubicBezTo>
                    <a:pt x="3135" y="275"/>
                    <a:pt x="3163" y="247"/>
                    <a:pt x="3192" y="216"/>
                  </a:cubicBezTo>
                  <a:cubicBezTo>
                    <a:pt x="3156" y="187"/>
                    <a:pt x="3121" y="160"/>
                    <a:pt x="3081" y="136"/>
                  </a:cubicBezTo>
                  <a:cubicBezTo>
                    <a:pt x="2948" y="51"/>
                    <a:pt x="2787" y="1"/>
                    <a:pt x="2630" y="1"/>
                  </a:cubicBezTo>
                  <a:close/>
                </a:path>
              </a:pathLst>
            </a:custGeom>
            <a:solidFill>
              <a:srgbClr val="000000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7557;p68"/>
            <p:cNvSpPr/>
            <p:nvPr/>
          </p:nvSpPr>
          <p:spPr>
            <a:xfrm>
              <a:off x="7938065" y="3464258"/>
              <a:ext cx="25329" cy="60014"/>
            </a:xfrm>
            <a:custGeom>
              <a:avLst/>
              <a:gdLst/>
              <a:ahLst/>
              <a:cxnLst/>
              <a:rect l="l" t="t" r="r" b="b"/>
              <a:pathLst>
                <a:path w="782" h="1853" extrusionOk="0">
                  <a:moveTo>
                    <a:pt x="280" y="1"/>
                  </a:moveTo>
                  <a:cubicBezTo>
                    <a:pt x="274" y="1"/>
                    <a:pt x="267" y="2"/>
                    <a:pt x="260" y="4"/>
                  </a:cubicBezTo>
                  <a:cubicBezTo>
                    <a:pt x="226" y="15"/>
                    <a:pt x="205" y="50"/>
                    <a:pt x="216" y="86"/>
                  </a:cubicBezTo>
                  <a:cubicBezTo>
                    <a:pt x="216" y="86"/>
                    <a:pt x="216" y="86"/>
                    <a:pt x="216" y="86"/>
                  </a:cubicBezTo>
                  <a:lnTo>
                    <a:pt x="216" y="86"/>
                  </a:lnTo>
                  <a:cubicBezTo>
                    <a:pt x="216" y="86"/>
                    <a:pt x="475" y="787"/>
                    <a:pt x="246" y="1364"/>
                  </a:cubicBezTo>
                  <a:cubicBezTo>
                    <a:pt x="197" y="1500"/>
                    <a:pt x="103" y="1618"/>
                    <a:pt x="18" y="1743"/>
                  </a:cubicBezTo>
                  <a:cubicBezTo>
                    <a:pt x="1" y="1767"/>
                    <a:pt x="1" y="1797"/>
                    <a:pt x="18" y="1821"/>
                  </a:cubicBezTo>
                  <a:cubicBezTo>
                    <a:pt x="31" y="1841"/>
                    <a:pt x="54" y="1852"/>
                    <a:pt x="76" y="1852"/>
                  </a:cubicBezTo>
                  <a:cubicBezTo>
                    <a:pt x="89" y="1852"/>
                    <a:pt x="103" y="1849"/>
                    <a:pt x="114" y="1841"/>
                  </a:cubicBezTo>
                  <a:cubicBezTo>
                    <a:pt x="782" y="1392"/>
                    <a:pt x="728" y="529"/>
                    <a:pt x="333" y="25"/>
                  </a:cubicBezTo>
                  <a:cubicBezTo>
                    <a:pt x="321" y="11"/>
                    <a:pt x="301" y="1"/>
                    <a:pt x="280" y="1"/>
                  </a:cubicBezTo>
                  <a:close/>
                </a:path>
              </a:pathLst>
            </a:custGeom>
            <a:solidFill>
              <a:srgbClr val="FFFFFF">
                <a:alpha val="26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7558;p68"/>
            <p:cNvSpPr/>
            <p:nvPr/>
          </p:nvSpPr>
          <p:spPr>
            <a:xfrm>
              <a:off x="7898969" y="3439609"/>
              <a:ext cx="123989" cy="215150"/>
            </a:xfrm>
            <a:custGeom>
              <a:avLst/>
              <a:gdLst/>
              <a:ahLst/>
              <a:cxnLst/>
              <a:rect l="l" t="t" r="r" b="b"/>
              <a:pathLst>
                <a:path w="3828" h="6643" extrusionOk="0">
                  <a:moveTo>
                    <a:pt x="1371" y="296"/>
                  </a:moveTo>
                  <a:cubicBezTo>
                    <a:pt x="1399" y="296"/>
                    <a:pt x="1438" y="302"/>
                    <a:pt x="1482" y="314"/>
                  </a:cubicBezTo>
                  <a:lnTo>
                    <a:pt x="3286" y="833"/>
                  </a:lnTo>
                  <a:cubicBezTo>
                    <a:pt x="3441" y="877"/>
                    <a:pt x="3464" y="949"/>
                    <a:pt x="3469" y="972"/>
                  </a:cubicBezTo>
                  <a:cubicBezTo>
                    <a:pt x="3503" y="1095"/>
                    <a:pt x="3411" y="1314"/>
                    <a:pt x="3242" y="1506"/>
                  </a:cubicBezTo>
                  <a:cubicBezTo>
                    <a:pt x="3219" y="1531"/>
                    <a:pt x="3192" y="1558"/>
                    <a:pt x="3170" y="1581"/>
                  </a:cubicBezTo>
                  <a:lnTo>
                    <a:pt x="3092" y="1655"/>
                  </a:lnTo>
                  <a:cubicBezTo>
                    <a:pt x="2890" y="1836"/>
                    <a:pt x="2681" y="2028"/>
                    <a:pt x="2581" y="2318"/>
                  </a:cubicBezTo>
                  <a:cubicBezTo>
                    <a:pt x="2460" y="2656"/>
                    <a:pt x="2512" y="2984"/>
                    <a:pt x="2564" y="3297"/>
                  </a:cubicBezTo>
                  <a:cubicBezTo>
                    <a:pt x="2609" y="3569"/>
                    <a:pt x="2649" y="3824"/>
                    <a:pt x="2578" y="4071"/>
                  </a:cubicBezTo>
                  <a:cubicBezTo>
                    <a:pt x="2562" y="4128"/>
                    <a:pt x="2527" y="4175"/>
                    <a:pt x="2475" y="4203"/>
                  </a:cubicBezTo>
                  <a:cubicBezTo>
                    <a:pt x="2444" y="4221"/>
                    <a:pt x="2409" y="4229"/>
                    <a:pt x="2374" y="4229"/>
                  </a:cubicBezTo>
                  <a:cubicBezTo>
                    <a:pt x="2352" y="4229"/>
                    <a:pt x="2331" y="4226"/>
                    <a:pt x="2311" y="4220"/>
                  </a:cubicBezTo>
                  <a:lnTo>
                    <a:pt x="2055" y="4148"/>
                  </a:lnTo>
                  <a:lnTo>
                    <a:pt x="1768" y="4066"/>
                  </a:lnTo>
                  <a:lnTo>
                    <a:pt x="1050" y="3860"/>
                  </a:lnTo>
                  <a:lnTo>
                    <a:pt x="765" y="3779"/>
                  </a:lnTo>
                  <a:lnTo>
                    <a:pt x="509" y="3705"/>
                  </a:lnTo>
                  <a:cubicBezTo>
                    <a:pt x="396" y="3674"/>
                    <a:pt x="330" y="3559"/>
                    <a:pt x="360" y="3435"/>
                  </a:cubicBezTo>
                  <a:cubicBezTo>
                    <a:pt x="431" y="3191"/>
                    <a:pt x="601" y="2994"/>
                    <a:pt x="785" y="2788"/>
                  </a:cubicBezTo>
                  <a:cubicBezTo>
                    <a:pt x="993" y="2548"/>
                    <a:pt x="1213" y="2298"/>
                    <a:pt x="1290" y="1947"/>
                  </a:cubicBezTo>
                  <a:cubicBezTo>
                    <a:pt x="1355" y="1648"/>
                    <a:pt x="1281" y="1374"/>
                    <a:pt x="1208" y="1111"/>
                  </a:cubicBezTo>
                  <a:lnTo>
                    <a:pt x="1179" y="1012"/>
                  </a:lnTo>
                  <a:cubicBezTo>
                    <a:pt x="1120" y="783"/>
                    <a:pt x="1127" y="459"/>
                    <a:pt x="1246" y="343"/>
                  </a:cubicBezTo>
                  <a:cubicBezTo>
                    <a:pt x="1257" y="330"/>
                    <a:pt x="1291" y="296"/>
                    <a:pt x="1371" y="296"/>
                  </a:cubicBezTo>
                  <a:close/>
                  <a:moveTo>
                    <a:pt x="1000" y="4154"/>
                  </a:moveTo>
                  <a:lnTo>
                    <a:pt x="1655" y="4341"/>
                  </a:lnTo>
                  <a:cubicBezTo>
                    <a:pt x="1475" y="4780"/>
                    <a:pt x="1222" y="5400"/>
                    <a:pt x="863" y="6279"/>
                  </a:cubicBezTo>
                  <a:cubicBezTo>
                    <a:pt x="843" y="6327"/>
                    <a:pt x="802" y="6349"/>
                    <a:pt x="760" y="6349"/>
                  </a:cubicBezTo>
                  <a:cubicBezTo>
                    <a:pt x="697" y="6349"/>
                    <a:pt x="633" y="6297"/>
                    <a:pt x="645" y="6216"/>
                  </a:cubicBezTo>
                  <a:lnTo>
                    <a:pt x="1000" y="4154"/>
                  </a:lnTo>
                  <a:close/>
                  <a:moveTo>
                    <a:pt x="1365" y="0"/>
                  </a:moveTo>
                  <a:cubicBezTo>
                    <a:pt x="1205" y="0"/>
                    <a:pt x="1097" y="67"/>
                    <a:pt x="1030" y="131"/>
                  </a:cubicBezTo>
                  <a:cubicBezTo>
                    <a:pt x="782" y="377"/>
                    <a:pt x="829" y="864"/>
                    <a:pt x="888" y="1087"/>
                  </a:cubicBezTo>
                  <a:lnTo>
                    <a:pt x="915" y="1188"/>
                  </a:lnTo>
                  <a:cubicBezTo>
                    <a:pt x="983" y="1428"/>
                    <a:pt x="1044" y="1655"/>
                    <a:pt x="995" y="1883"/>
                  </a:cubicBezTo>
                  <a:cubicBezTo>
                    <a:pt x="934" y="2159"/>
                    <a:pt x="750" y="2369"/>
                    <a:pt x="555" y="2590"/>
                  </a:cubicBezTo>
                  <a:cubicBezTo>
                    <a:pt x="360" y="2813"/>
                    <a:pt x="157" y="3043"/>
                    <a:pt x="69" y="3356"/>
                  </a:cubicBezTo>
                  <a:lnTo>
                    <a:pt x="63" y="3381"/>
                  </a:lnTo>
                  <a:cubicBezTo>
                    <a:pt x="1" y="3647"/>
                    <a:pt x="157" y="3914"/>
                    <a:pt x="422" y="3990"/>
                  </a:cubicBezTo>
                  <a:lnTo>
                    <a:pt x="709" y="4071"/>
                  </a:lnTo>
                  <a:lnTo>
                    <a:pt x="349" y="6167"/>
                  </a:lnTo>
                  <a:cubicBezTo>
                    <a:pt x="330" y="6286"/>
                    <a:pt x="361" y="6407"/>
                    <a:pt x="438" y="6498"/>
                  </a:cubicBezTo>
                  <a:cubicBezTo>
                    <a:pt x="516" y="6590"/>
                    <a:pt x="631" y="6642"/>
                    <a:pt x="756" y="6642"/>
                  </a:cubicBezTo>
                  <a:cubicBezTo>
                    <a:pt x="921" y="6642"/>
                    <a:pt x="1068" y="6543"/>
                    <a:pt x="1132" y="6391"/>
                  </a:cubicBezTo>
                  <a:cubicBezTo>
                    <a:pt x="1499" y="5491"/>
                    <a:pt x="1757" y="4863"/>
                    <a:pt x="1937" y="4423"/>
                  </a:cubicBezTo>
                  <a:lnTo>
                    <a:pt x="2223" y="4504"/>
                  </a:lnTo>
                  <a:cubicBezTo>
                    <a:pt x="2271" y="4518"/>
                    <a:pt x="2318" y="4524"/>
                    <a:pt x="2363" y="4524"/>
                  </a:cubicBezTo>
                  <a:cubicBezTo>
                    <a:pt x="2588" y="4524"/>
                    <a:pt x="2795" y="4378"/>
                    <a:pt x="2859" y="4151"/>
                  </a:cubicBezTo>
                  <a:cubicBezTo>
                    <a:pt x="2947" y="3841"/>
                    <a:pt x="2897" y="3539"/>
                    <a:pt x="2852" y="3249"/>
                  </a:cubicBezTo>
                  <a:cubicBezTo>
                    <a:pt x="2803" y="2957"/>
                    <a:pt x="2759" y="2681"/>
                    <a:pt x="2853" y="2414"/>
                  </a:cubicBezTo>
                  <a:cubicBezTo>
                    <a:pt x="2931" y="2194"/>
                    <a:pt x="3103" y="2035"/>
                    <a:pt x="3286" y="1869"/>
                  </a:cubicBezTo>
                  <a:lnTo>
                    <a:pt x="3366" y="1794"/>
                  </a:lnTo>
                  <a:cubicBezTo>
                    <a:pt x="3398" y="1765"/>
                    <a:pt x="3430" y="1733"/>
                    <a:pt x="3461" y="1697"/>
                  </a:cubicBezTo>
                  <a:cubicBezTo>
                    <a:pt x="3655" y="1484"/>
                    <a:pt x="3827" y="1158"/>
                    <a:pt x="3749" y="889"/>
                  </a:cubicBezTo>
                  <a:cubicBezTo>
                    <a:pt x="3716" y="774"/>
                    <a:pt x="3621" y="620"/>
                    <a:pt x="3363" y="547"/>
                  </a:cubicBezTo>
                  <a:lnTo>
                    <a:pt x="1558" y="29"/>
                  </a:lnTo>
                  <a:cubicBezTo>
                    <a:pt x="1487" y="9"/>
                    <a:pt x="1423" y="0"/>
                    <a:pt x="136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71" name="Google Shape;2399;p38"/>
          <p:cNvGrpSpPr/>
          <p:nvPr/>
        </p:nvGrpSpPr>
        <p:grpSpPr>
          <a:xfrm>
            <a:off x="244456" y="1371103"/>
            <a:ext cx="514066" cy="553927"/>
            <a:chOff x="2904293" y="162850"/>
            <a:chExt cx="514066" cy="553927"/>
          </a:xfrm>
        </p:grpSpPr>
        <p:sp>
          <p:nvSpPr>
            <p:cNvPr id="172" name="Google Shape;2400;p38"/>
            <p:cNvSpPr/>
            <p:nvPr/>
          </p:nvSpPr>
          <p:spPr>
            <a:xfrm>
              <a:off x="3155862" y="189182"/>
              <a:ext cx="192915" cy="159144"/>
            </a:xfrm>
            <a:custGeom>
              <a:avLst/>
              <a:gdLst/>
              <a:ahLst/>
              <a:cxnLst/>
              <a:rect l="l" t="t" r="r" b="b"/>
              <a:pathLst>
                <a:path w="5861" h="4835" extrusionOk="0">
                  <a:moveTo>
                    <a:pt x="4342" y="0"/>
                  </a:moveTo>
                  <a:cubicBezTo>
                    <a:pt x="4151" y="0"/>
                    <a:pt x="3970" y="81"/>
                    <a:pt x="3841" y="221"/>
                  </a:cubicBezTo>
                  <a:lnTo>
                    <a:pt x="83" y="4324"/>
                  </a:lnTo>
                  <a:cubicBezTo>
                    <a:pt x="29" y="4384"/>
                    <a:pt x="0" y="4462"/>
                    <a:pt x="3" y="4543"/>
                  </a:cubicBezTo>
                  <a:cubicBezTo>
                    <a:pt x="6" y="4624"/>
                    <a:pt x="42" y="4701"/>
                    <a:pt x="102" y="4755"/>
                  </a:cubicBezTo>
                  <a:cubicBezTo>
                    <a:pt x="157" y="4807"/>
                    <a:pt x="231" y="4835"/>
                    <a:pt x="307" y="4835"/>
                  </a:cubicBezTo>
                  <a:cubicBezTo>
                    <a:pt x="395" y="4835"/>
                    <a:pt x="477" y="4799"/>
                    <a:pt x="533" y="4736"/>
                  </a:cubicBezTo>
                  <a:lnTo>
                    <a:pt x="4290" y="634"/>
                  </a:lnTo>
                  <a:cubicBezTo>
                    <a:pt x="4307" y="615"/>
                    <a:pt x="4328" y="612"/>
                    <a:pt x="4340" y="612"/>
                  </a:cubicBezTo>
                  <a:cubicBezTo>
                    <a:pt x="4353" y="612"/>
                    <a:pt x="4371" y="616"/>
                    <a:pt x="4387" y="631"/>
                  </a:cubicBezTo>
                  <a:lnTo>
                    <a:pt x="5313" y="1479"/>
                  </a:lnTo>
                  <a:cubicBezTo>
                    <a:pt x="5370" y="1530"/>
                    <a:pt x="5443" y="1559"/>
                    <a:pt x="5520" y="1559"/>
                  </a:cubicBezTo>
                  <a:cubicBezTo>
                    <a:pt x="5606" y="1559"/>
                    <a:pt x="5689" y="1522"/>
                    <a:pt x="5746" y="1459"/>
                  </a:cubicBezTo>
                  <a:cubicBezTo>
                    <a:pt x="5860" y="1334"/>
                    <a:pt x="5853" y="1142"/>
                    <a:pt x="5727" y="1027"/>
                  </a:cubicBezTo>
                  <a:lnTo>
                    <a:pt x="4800" y="179"/>
                  </a:lnTo>
                  <a:cubicBezTo>
                    <a:pt x="4676" y="64"/>
                    <a:pt x="4512" y="0"/>
                    <a:pt x="434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2401;p38"/>
            <p:cNvSpPr/>
            <p:nvPr/>
          </p:nvSpPr>
          <p:spPr>
            <a:xfrm>
              <a:off x="3350224" y="167162"/>
              <a:ext cx="63296" cy="62341"/>
            </a:xfrm>
            <a:custGeom>
              <a:avLst/>
              <a:gdLst/>
              <a:ahLst/>
              <a:cxnLst/>
              <a:rect l="l" t="t" r="r" b="b"/>
              <a:pathLst>
                <a:path w="1923" h="1894" extrusionOk="0">
                  <a:moveTo>
                    <a:pt x="1383" y="1"/>
                  </a:moveTo>
                  <a:cubicBezTo>
                    <a:pt x="1251" y="1"/>
                    <a:pt x="1120" y="54"/>
                    <a:pt x="1023" y="158"/>
                  </a:cubicBezTo>
                  <a:lnTo>
                    <a:pt x="182" y="1078"/>
                  </a:lnTo>
                  <a:cubicBezTo>
                    <a:pt x="1" y="1276"/>
                    <a:pt x="14" y="1583"/>
                    <a:pt x="213" y="1765"/>
                  </a:cubicBezTo>
                  <a:cubicBezTo>
                    <a:pt x="306" y="1851"/>
                    <a:pt x="424" y="1893"/>
                    <a:pt x="541" y="1893"/>
                  </a:cubicBezTo>
                  <a:cubicBezTo>
                    <a:pt x="673" y="1893"/>
                    <a:pt x="804" y="1840"/>
                    <a:pt x="900" y="1734"/>
                  </a:cubicBezTo>
                  <a:lnTo>
                    <a:pt x="1741" y="816"/>
                  </a:lnTo>
                  <a:cubicBezTo>
                    <a:pt x="1922" y="617"/>
                    <a:pt x="1909" y="311"/>
                    <a:pt x="1711" y="128"/>
                  </a:cubicBezTo>
                  <a:cubicBezTo>
                    <a:pt x="1618" y="43"/>
                    <a:pt x="1500" y="1"/>
                    <a:pt x="138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2402;p38"/>
            <p:cNvSpPr/>
            <p:nvPr/>
          </p:nvSpPr>
          <p:spPr>
            <a:xfrm>
              <a:off x="2961005" y="190466"/>
              <a:ext cx="432997" cy="462061"/>
            </a:xfrm>
            <a:custGeom>
              <a:avLst/>
              <a:gdLst/>
              <a:ahLst/>
              <a:cxnLst/>
              <a:rect l="l" t="t" r="r" b="b"/>
              <a:pathLst>
                <a:path w="13155" h="14038" extrusionOk="0">
                  <a:moveTo>
                    <a:pt x="11959" y="0"/>
                  </a:moveTo>
                  <a:cubicBezTo>
                    <a:pt x="11825" y="0"/>
                    <a:pt x="11691" y="54"/>
                    <a:pt x="11593" y="161"/>
                  </a:cubicBezTo>
                  <a:lnTo>
                    <a:pt x="185" y="12616"/>
                  </a:lnTo>
                  <a:cubicBezTo>
                    <a:pt x="0" y="12818"/>
                    <a:pt x="13" y="13132"/>
                    <a:pt x="215" y="13315"/>
                  </a:cubicBezTo>
                  <a:lnTo>
                    <a:pt x="862" y="13907"/>
                  </a:lnTo>
                  <a:cubicBezTo>
                    <a:pt x="957" y="13994"/>
                    <a:pt x="1078" y="14037"/>
                    <a:pt x="1197" y="14037"/>
                  </a:cubicBezTo>
                  <a:cubicBezTo>
                    <a:pt x="1331" y="14037"/>
                    <a:pt x="1464" y="13983"/>
                    <a:pt x="1561" y="13876"/>
                  </a:cubicBezTo>
                  <a:lnTo>
                    <a:pt x="12970" y="1422"/>
                  </a:lnTo>
                  <a:cubicBezTo>
                    <a:pt x="13155" y="1220"/>
                    <a:pt x="13141" y="905"/>
                    <a:pt x="12939" y="722"/>
                  </a:cubicBezTo>
                  <a:lnTo>
                    <a:pt x="12293" y="130"/>
                  </a:lnTo>
                  <a:cubicBezTo>
                    <a:pt x="12198" y="43"/>
                    <a:pt x="12078" y="0"/>
                    <a:pt x="1195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2403;p38"/>
            <p:cNvSpPr/>
            <p:nvPr/>
          </p:nvSpPr>
          <p:spPr>
            <a:xfrm>
              <a:off x="2909033" y="600783"/>
              <a:ext cx="110660" cy="111746"/>
            </a:xfrm>
            <a:custGeom>
              <a:avLst/>
              <a:gdLst/>
              <a:ahLst/>
              <a:cxnLst/>
              <a:rect l="l" t="t" r="r" b="b"/>
              <a:pathLst>
                <a:path w="3362" h="3395" extrusionOk="0">
                  <a:moveTo>
                    <a:pt x="2284" y="1"/>
                  </a:moveTo>
                  <a:cubicBezTo>
                    <a:pt x="2065" y="1"/>
                    <a:pt x="1795" y="173"/>
                    <a:pt x="1626" y="443"/>
                  </a:cubicBezTo>
                  <a:lnTo>
                    <a:pt x="430" y="2359"/>
                  </a:lnTo>
                  <a:lnTo>
                    <a:pt x="84" y="2915"/>
                  </a:lnTo>
                  <a:cubicBezTo>
                    <a:pt x="0" y="3049"/>
                    <a:pt x="21" y="3218"/>
                    <a:pt x="128" y="3317"/>
                  </a:cubicBezTo>
                  <a:cubicBezTo>
                    <a:pt x="184" y="3368"/>
                    <a:pt x="257" y="3394"/>
                    <a:pt x="331" y="3394"/>
                  </a:cubicBezTo>
                  <a:cubicBezTo>
                    <a:pt x="401" y="3394"/>
                    <a:pt x="472" y="3372"/>
                    <a:pt x="532" y="3326"/>
                  </a:cubicBezTo>
                  <a:lnTo>
                    <a:pt x="1055" y="2933"/>
                  </a:lnTo>
                  <a:lnTo>
                    <a:pt x="2860" y="1574"/>
                  </a:lnTo>
                  <a:cubicBezTo>
                    <a:pt x="3211" y="1308"/>
                    <a:pt x="3361" y="867"/>
                    <a:pt x="3142" y="666"/>
                  </a:cubicBezTo>
                  <a:lnTo>
                    <a:pt x="2505" y="81"/>
                  </a:lnTo>
                  <a:cubicBezTo>
                    <a:pt x="2444" y="26"/>
                    <a:pt x="2368" y="1"/>
                    <a:pt x="228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2404;p38"/>
            <p:cNvSpPr/>
            <p:nvPr/>
          </p:nvSpPr>
          <p:spPr>
            <a:xfrm>
              <a:off x="2961005" y="280060"/>
              <a:ext cx="349590" cy="372433"/>
            </a:xfrm>
            <a:custGeom>
              <a:avLst/>
              <a:gdLst/>
              <a:ahLst/>
              <a:cxnLst/>
              <a:rect l="l" t="t" r="r" b="b"/>
              <a:pathLst>
                <a:path w="10621" h="11315" extrusionOk="0">
                  <a:moveTo>
                    <a:pt x="9246" y="0"/>
                  </a:moveTo>
                  <a:lnTo>
                    <a:pt x="677" y="9353"/>
                  </a:lnTo>
                  <a:lnTo>
                    <a:pt x="184" y="9890"/>
                  </a:lnTo>
                  <a:cubicBezTo>
                    <a:pt x="0" y="10095"/>
                    <a:pt x="13" y="10406"/>
                    <a:pt x="215" y="10592"/>
                  </a:cubicBezTo>
                  <a:lnTo>
                    <a:pt x="862" y="11183"/>
                  </a:lnTo>
                  <a:cubicBezTo>
                    <a:pt x="958" y="11271"/>
                    <a:pt x="1078" y="11314"/>
                    <a:pt x="1198" y="11314"/>
                  </a:cubicBezTo>
                  <a:cubicBezTo>
                    <a:pt x="1332" y="11314"/>
                    <a:pt x="1465" y="11260"/>
                    <a:pt x="1562" y="11154"/>
                  </a:cubicBezTo>
                  <a:lnTo>
                    <a:pt x="10620" y="1264"/>
                  </a:lnTo>
                  <a:lnTo>
                    <a:pt x="10014" y="705"/>
                  </a:lnTo>
                  <a:lnTo>
                    <a:pt x="924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2405;p38"/>
            <p:cNvSpPr/>
            <p:nvPr/>
          </p:nvSpPr>
          <p:spPr>
            <a:xfrm>
              <a:off x="3290615" y="242241"/>
              <a:ext cx="92656" cy="79457"/>
            </a:xfrm>
            <a:custGeom>
              <a:avLst/>
              <a:gdLst/>
              <a:ahLst/>
              <a:cxnLst/>
              <a:rect l="l" t="t" r="r" b="b"/>
              <a:pathLst>
                <a:path w="2815" h="2414" extrusionOk="0">
                  <a:moveTo>
                    <a:pt x="2795" y="1"/>
                  </a:moveTo>
                  <a:cubicBezTo>
                    <a:pt x="2299" y="1"/>
                    <a:pt x="1788" y="206"/>
                    <a:pt x="1450" y="496"/>
                  </a:cubicBezTo>
                  <a:cubicBezTo>
                    <a:pt x="978" y="897"/>
                    <a:pt x="494" y="1357"/>
                    <a:pt x="0" y="1857"/>
                  </a:cubicBezTo>
                  <a:lnTo>
                    <a:pt x="606" y="2413"/>
                  </a:lnTo>
                  <a:lnTo>
                    <a:pt x="2814" y="1"/>
                  </a:lnTo>
                  <a:cubicBezTo>
                    <a:pt x="2808" y="1"/>
                    <a:pt x="2801" y="1"/>
                    <a:pt x="2795" y="1"/>
                  </a:cubicBezTo>
                  <a:close/>
                </a:path>
              </a:pathLst>
            </a:custGeom>
            <a:solidFill>
              <a:srgbClr val="000000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2406;p38"/>
            <p:cNvSpPr/>
            <p:nvPr/>
          </p:nvSpPr>
          <p:spPr>
            <a:xfrm>
              <a:off x="3086543" y="327326"/>
              <a:ext cx="164575" cy="177906"/>
            </a:xfrm>
            <a:custGeom>
              <a:avLst/>
              <a:gdLst/>
              <a:ahLst/>
              <a:cxnLst/>
              <a:rect l="l" t="t" r="r" b="b"/>
              <a:pathLst>
                <a:path w="5000" h="5405" extrusionOk="0">
                  <a:moveTo>
                    <a:pt x="4892" y="1"/>
                  </a:moveTo>
                  <a:cubicBezTo>
                    <a:pt x="4868" y="1"/>
                    <a:pt x="4845" y="9"/>
                    <a:pt x="4826" y="27"/>
                  </a:cubicBezTo>
                  <a:cubicBezTo>
                    <a:pt x="3966" y="840"/>
                    <a:pt x="3154" y="1695"/>
                    <a:pt x="2352" y="2560"/>
                  </a:cubicBezTo>
                  <a:cubicBezTo>
                    <a:pt x="1555" y="3430"/>
                    <a:pt x="771" y="4312"/>
                    <a:pt x="32" y="5236"/>
                  </a:cubicBezTo>
                  <a:cubicBezTo>
                    <a:pt x="0" y="5276"/>
                    <a:pt x="2" y="5334"/>
                    <a:pt x="38" y="5372"/>
                  </a:cubicBezTo>
                  <a:cubicBezTo>
                    <a:pt x="58" y="5394"/>
                    <a:pt x="85" y="5405"/>
                    <a:pt x="113" y="5405"/>
                  </a:cubicBezTo>
                  <a:cubicBezTo>
                    <a:pt x="138" y="5405"/>
                    <a:pt x="164" y="5395"/>
                    <a:pt x="183" y="5376"/>
                  </a:cubicBezTo>
                  <a:cubicBezTo>
                    <a:pt x="1043" y="4564"/>
                    <a:pt x="1855" y="3706"/>
                    <a:pt x="2655" y="2839"/>
                  </a:cubicBezTo>
                  <a:cubicBezTo>
                    <a:pt x="3450" y="1968"/>
                    <a:pt x="4234" y="1085"/>
                    <a:pt x="4970" y="159"/>
                  </a:cubicBezTo>
                  <a:cubicBezTo>
                    <a:pt x="5000" y="122"/>
                    <a:pt x="4998" y="67"/>
                    <a:pt x="4965" y="31"/>
                  </a:cubicBezTo>
                  <a:cubicBezTo>
                    <a:pt x="4945" y="11"/>
                    <a:pt x="4919" y="1"/>
                    <a:pt x="4892" y="1"/>
                  </a:cubicBezTo>
                  <a:close/>
                </a:path>
              </a:pathLst>
            </a:custGeom>
            <a:solidFill>
              <a:srgbClr val="FFFFFF">
                <a:alpha val="26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2407;p38"/>
            <p:cNvSpPr/>
            <p:nvPr/>
          </p:nvSpPr>
          <p:spPr>
            <a:xfrm>
              <a:off x="2961005" y="303265"/>
              <a:ext cx="349590" cy="349228"/>
            </a:xfrm>
            <a:custGeom>
              <a:avLst/>
              <a:gdLst/>
              <a:ahLst/>
              <a:cxnLst/>
              <a:rect l="l" t="t" r="r" b="b"/>
              <a:pathLst>
                <a:path w="10621" h="10610" extrusionOk="0">
                  <a:moveTo>
                    <a:pt x="10014" y="0"/>
                  </a:moveTo>
                  <a:cubicBezTo>
                    <a:pt x="6967" y="3088"/>
                    <a:pt x="3641" y="7653"/>
                    <a:pt x="1575" y="8494"/>
                  </a:cubicBezTo>
                  <a:cubicBezTo>
                    <a:pt x="1291" y="8610"/>
                    <a:pt x="1000" y="8648"/>
                    <a:pt x="702" y="8648"/>
                  </a:cubicBezTo>
                  <a:cubicBezTo>
                    <a:pt x="693" y="8648"/>
                    <a:pt x="685" y="8648"/>
                    <a:pt x="677" y="8648"/>
                  </a:cubicBezTo>
                  <a:lnTo>
                    <a:pt x="184" y="9185"/>
                  </a:lnTo>
                  <a:cubicBezTo>
                    <a:pt x="0" y="9390"/>
                    <a:pt x="13" y="9701"/>
                    <a:pt x="215" y="9887"/>
                  </a:cubicBezTo>
                  <a:lnTo>
                    <a:pt x="862" y="10478"/>
                  </a:lnTo>
                  <a:cubicBezTo>
                    <a:pt x="958" y="10566"/>
                    <a:pt x="1078" y="10609"/>
                    <a:pt x="1198" y="10609"/>
                  </a:cubicBezTo>
                  <a:cubicBezTo>
                    <a:pt x="1332" y="10609"/>
                    <a:pt x="1465" y="10555"/>
                    <a:pt x="1562" y="10449"/>
                  </a:cubicBezTo>
                  <a:lnTo>
                    <a:pt x="10620" y="559"/>
                  </a:lnTo>
                  <a:lnTo>
                    <a:pt x="10014" y="0"/>
                  </a:lnTo>
                  <a:close/>
                </a:path>
              </a:pathLst>
            </a:custGeom>
            <a:solidFill>
              <a:srgbClr val="000000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2408;p38"/>
            <p:cNvSpPr/>
            <p:nvPr/>
          </p:nvSpPr>
          <p:spPr>
            <a:xfrm>
              <a:off x="2904293" y="162850"/>
              <a:ext cx="514066" cy="553927"/>
            </a:xfrm>
            <a:custGeom>
              <a:avLst/>
              <a:gdLst/>
              <a:ahLst/>
              <a:cxnLst/>
              <a:rect l="l" t="t" r="r" b="b"/>
              <a:pathLst>
                <a:path w="15618" h="16829" extrusionOk="0">
                  <a:moveTo>
                    <a:pt x="14935" y="260"/>
                  </a:moveTo>
                  <a:cubicBezTo>
                    <a:pt x="15023" y="260"/>
                    <a:pt x="15106" y="294"/>
                    <a:pt x="15171" y="353"/>
                  </a:cubicBezTo>
                  <a:cubicBezTo>
                    <a:pt x="15317" y="487"/>
                    <a:pt x="15327" y="715"/>
                    <a:pt x="15195" y="859"/>
                  </a:cubicBezTo>
                  <a:lnTo>
                    <a:pt x="14692" y="1408"/>
                  </a:lnTo>
                  <a:lnTo>
                    <a:pt x="14165" y="927"/>
                  </a:lnTo>
                  <a:lnTo>
                    <a:pt x="14668" y="376"/>
                  </a:lnTo>
                  <a:cubicBezTo>
                    <a:pt x="14732" y="305"/>
                    <a:pt x="14820" y="266"/>
                    <a:pt x="14916" y="261"/>
                  </a:cubicBezTo>
                  <a:cubicBezTo>
                    <a:pt x="14922" y="260"/>
                    <a:pt x="14929" y="260"/>
                    <a:pt x="14935" y="260"/>
                  </a:cubicBezTo>
                  <a:close/>
                  <a:moveTo>
                    <a:pt x="13682" y="968"/>
                  </a:moveTo>
                  <a:cubicBezTo>
                    <a:pt x="13710" y="968"/>
                    <a:pt x="13737" y="970"/>
                    <a:pt x="13764" y="977"/>
                  </a:cubicBezTo>
                  <a:cubicBezTo>
                    <a:pt x="13826" y="992"/>
                    <a:pt x="13881" y="1021"/>
                    <a:pt x="13928" y="1065"/>
                  </a:cubicBezTo>
                  <a:lnTo>
                    <a:pt x="13989" y="1120"/>
                  </a:lnTo>
                  <a:lnTo>
                    <a:pt x="14516" y="1602"/>
                  </a:lnTo>
                  <a:lnTo>
                    <a:pt x="14575" y="1657"/>
                  </a:lnTo>
                  <a:cubicBezTo>
                    <a:pt x="14622" y="1700"/>
                    <a:pt x="14656" y="1756"/>
                    <a:pt x="14676" y="1814"/>
                  </a:cubicBezTo>
                  <a:cubicBezTo>
                    <a:pt x="14684" y="1844"/>
                    <a:pt x="14692" y="1878"/>
                    <a:pt x="14693" y="1910"/>
                  </a:cubicBezTo>
                  <a:cubicBezTo>
                    <a:pt x="14698" y="2008"/>
                    <a:pt x="14663" y="2099"/>
                    <a:pt x="14598" y="2173"/>
                  </a:cubicBezTo>
                  <a:lnTo>
                    <a:pt x="12336" y="4641"/>
                  </a:lnTo>
                  <a:lnTo>
                    <a:pt x="11151" y="3556"/>
                  </a:lnTo>
                  <a:lnTo>
                    <a:pt x="12522" y="2057"/>
                  </a:lnTo>
                  <a:lnTo>
                    <a:pt x="12699" y="1864"/>
                  </a:lnTo>
                  <a:lnTo>
                    <a:pt x="12936" y="1607"/>
                  </a:lnTo>
                  <a:lnTo>
                    <a:pt x="13111" y="1415"/>
                  </a:lnTo>
                  <a:lnTo>
                    <a:pt x="13412" y="1086"/>
                  </a:lnTo>
                  <a:cubicBezTo>
                    <a:pt x="13477" y="1014"/>
                    <a:pt x="13567" y="974"/>
                    <a:pt x="13665" y="969"/>
                  </a:cubicBezTo>
                  <a:cubicBezTo>
                    <a:pt x="13671" y="968"/>
                    <a:pt x="13675" y="968"/>
                    <a:pt x="13682" y="968"/>
                  </a:cubicBezTo>
                  <a:close/>
                  <a:moveTo>
                    <a:pt x="11984" y="929"/>
                  </a:moveTo>
                  <a:cubicBezTo>
                    <a:pt x="12118" y="929"/>
                    <a:pt x="12250" y="977"/>
                    <a:pt x="12356" y="1075"/>
                  </a:cubicBezTo>
                  <a:lnTo>
                    <a:pt x="12742" y="1429"/>
                  </a:lnTo>
                  <a:lnTo>
                    <a:pt x="12506" y="1687"/>
                  </a:lnTo>
                  <a:lnTo>
                    <a:pt x="12119" y="1333"/>
                  </a:lnTo>
                  <a:cubicBezTo>
                    <a:pt x="12081" y="1298"/>
                    <a:pt x="12032" y="1280"/>
                    <a:pt x="11984" y="1280"/>
                  </a:cubicBezTo>
                  <a:cubicBezTo>
                    <a:pt x="11931" y="1280"/>
                    <a:pt x="11875" y="1301"/>
                    <a:pt x="11837" y="1346"/>
                  </a:cubicBezTo>
                  <a:lnTo>
                    <a:pt x="8080" y="5447"/>
                  </a:lnTo>
                  <a:cubicBezTo>
                    <a:pt x="8045" y="5485"/>
                    <a:pt x="7999" y="5503"/>
                    <a:pt x="7952" y="5503"/>
                  </a:cubicBezTo>
                  <a:cubicBezTo>
                    <a:pt x="7909" y="5503"/>
                    <a:pt x="7867" y="5488"/>
                    <a:pt x="7832" y="5458"/>
                  </a:cubicBezTo>
                  <a:cubicBezTo>
                    <a:pt x="7761" y="5392"/>
                    <a:pt x="7757" y="5280"/>
                    <a:pt x="7822" y="5210"/>
                  </a:cubicBezTo>
                  <a:lnTo>
                    <a:pt x="11580" y="1109"/>
                  </a:lnTo>
                  <a:cubicBezTo>
                    <a:pt x="11687" y="991"/>
                    <a:pt x="11836" y="929"/>
                    <a:pt x="11984" y="929"/>
                  </a:cubicBezTo>
                  <a:close/>
                  <a:moveTo>
                    <a:pt x="10974" y="3748"/>
                  </a:moveTo>
                  <a:lnTo>
                    <a:pt x="12159" y="4834"/>
                  </a:lnTo>
                  <a:lnTo>
                    <a:pt x="3517" y="14268"/>
                  </a:lnTo>
                  <a:lnTo>
                    <a:pt x="3188" y="14627"/>
                  </a:lnTo>
                  <a:cubicBezTo>
                    <a:pt x="3127" y="14694"/>
                    <a:pt x="3045" y="14733"/>
                    <a:pt x="2962" y="14743"/>
                  </a:cubicBezTo>
                  <a:cubicBezTo>
                    <a:pt x="2947" y="14745"/>
                    <a:pt x="2933" y="14745"/>
                    <a:pt x="2919" y="14745"/>
                  </a:cubicBezTo>
                  <a:cubicBezTo>
                    <a:pt x="2830" y="14745"/>
                    <a:pt x="2742" y="14714"/>
                    <a:pt x="2672" y="14650"/>
                  </a:cubicBezTo>
                  <a:lnTo>
                    <a:pt x="2025" y="14058"/>
                  </a:lnTo>
                  <a:cubicBezTo>
                    <a:pt x="1942" y="13983"/>
                    <a:pt x="1904" y="13877"/>
                    <a:pt x="1909" y="13774"/>
                  </a:cubicBezTo>
                  <a:cubicBezTo>
                    <a:pt x="1911" y="13691"/>
                    <a:pt x="1942" y="13608"/>
                    <a:pt x="2002" y="13542"/>
                  </a:cubicBezTo>
                  <a:lnTo>
                    <a:pt x="2331" y="13184"/>
                  </a:lnTo>
                  <a:lnTo>
                    <a:pt x="10974" y="3748"/>
                  </a:lnTo>
                  <a:close/>
                  <a:moveTo>
                    <a:pt x="1718" y="14075"/>
                  </a:moveTo>
                  <a:cubicBezTo>
                    <a:pt x="1751" y="14139"/>
                    <a:pt x="1794" y="14197"/>
                    <a:pt x="1849" y="14249"/>
                  </a:cubicBezTo>
                  <a:lnTo>
                    <a:pt x="2496" y="14842"/>
                  </a:lnTo>
                  <a:cubicBezTo>
                    <a:pt x="2551" y="14893"/>
                    <a:pt x="2614" y="14932"/>
                    <a:pt x="2681" y="14957"/>
                  </a:cubicBezTo>
                  <a:lnTo>
                    <a:pt x="1102" y="16147"/>
                  </a:lnTo>
                  <a:lnTo>
                    <a:pt x="672" y="15754"/>
                  </a:lnTo>
                  <a:lnTo>
                    <a:pt x="1718" y="14075"/>
                  </a:lnTo>
                  <a:close/>
                  <a:moveTo>
                    <a:pt x="14930" y="1"/>
                  </a:moveTo>
                  <a:cubicBezTo>
                    <a:pt x="14921" y="1"/>
                    <a:pt x="14913" y="1"/>
                    <a:pt x="14904" y="1"/>
                  </a:cubicBezTo>
                  <a:cubicBezTo>
                    <a:pt x="14739" y="8"/>
                    <a:pt x="14587" y="80"/>
                    <a:pt x="14476" y="200"/>
                  </a:cubicBezTo>
                  <a:lnTo>
                    <a:pt x="13954" y="769"/>
                  </a:lnTo>
                  <a:cubicBezTo>
                    <a:pt x="13872" y="728"/>
                    <a:pt x="13781" y="707"/>
                    <a:pt x="13686" y="707"/>
                  </a:cubicBezTo>
                  <a:cubicBezTo>
                    <a:pt x="13676" y="707"/>
                    <a:pt x="13665" y="707"/>
                    <a:pt x="13654" y="708"/>
                  </a:cubicBezTo>
                  <a:cubicBezTo>
                    <a:pt x="13487" y="715"/>
                    <a:pt x="13333" y="787"/>
                    <a:pt x="13219" y="910"/>
                  </a:cubicBezTo>
                  <a:lnTo>
                    <a:pt x="12918" y="1236"/>
                  </a:lnTo>
                  <a:lnTo>
                    <a:pt x="12531" y="881"/>
                  </a:lnTo>
                  <a:cubicBezTo>
                    <a:pt x="12382" y="745"/>
                    <a:pt x="12187" y="670"/>
                    <a:pt x="11983" y="670"/>
                  </a:cubicBezTo>
                  <a:cubicBezTo>
                    <a:pt x="11757" y="670"/>
                    <a:pt x="11538" y="764"/>
                    <a:pt x="11386" y="932"/>
                  </a:cubicBezTo>
                  <a:lnTo>
                    <a:pt x="7630" y="5034"/>
                  </a:lnTo>
                  <a:cubicBezTo>
                    <a:pt x="7467" y="5210"/>
                    <a:pt x="7479" y="5488"/>
                    <a:pt x="7657" y="5650"/>
                  </a:cubicBezTo>
                  <a:cubicBezTo>
                    <a:pt x="7739" y="5724"/>
                    <a:pt x="7842" y="5764"/>
                    <a:pt x="7952" y="5764"/>
                  </a:cubicBezTo>
                  <a:cubicBezTo>
                    <a:pt x="8074" y="5764"/>
                    <a:pt x="8191" y="5713"/>
                    <a:pt x="8273" y="5624"/>
                  </a:cubicBezTo>
                  <a:lnTo>
                    <a:pt x="11989" y="1567"/>
                  </a:lnTo>
                  <a:lnTo>
                    <a:pt x="12331" y="1881"/>
                  </a:lnTo>
                  <a:lnTo>
                    <a:pt x="10872" y="3476"/>
                  </a:lnTo>
                  <a:lnTo>
                    <a:pt x="1811" y="13365"/>
                  </a:lnTo>
                  <a:cubicBezTo>
                    <a:pt x="1726" y="13456"/>
                    <a:pt x="1676" y="13565"/>
                    <a:pt x="1658" y="13678"/>
                  </a:cubicBezTo>
                  <a:cubicBezTo>
                    <a:pt x="1656" y="13679"/>
                    <a:pt x="1656" y="13679"/>
                    <a:pt x="1656" y="13680"/>
                  </a:cubicBezTo>
                  <a:lnTo>
                    <a:pt x="118" y="16148"/>
                  </a:lnTo>
                  <a:cubicBezTo>
                    <a:pt x="1" y="16338"/>
                    <a:pt x="28" y="16576"/>
                    <a:pt x="184" y="16717"/>
                  </a:cubicBezTo>
                  <a:cubicBezTo>
                    <a:pt x="266" y="16791"/>
                    <a:pt x="368" y="16828"/>
                    <a:pt x="475" y="16828"/>
                  </a:cubicBezTo>
                  <a:cubicBezTo>
                    <a:pt x="573" y="16828"/>
                    <a:pt x="671" y="16797"/>
                    <a:pt x="756" y="16734"/>
                  </a:cubicBezTo>
                  <a:lnTo>
                    <a:pt x="3080" y="14982"/>
                  </a:lnTo>
                  <a:cubicBezTo>
                    <a:pt x="3081" y="14982"/>
                    <a:pt x="3081" y="14982"/>
                    <a:pt x="3082" y="14981"/>
                  </a:cubicBezTo>
                  <a:cubicBezTo>
                    <a:pt x="3193" y="14953"/>
                    <a:pt x="3299" y="14892"/>
                    <a:pt x="3381" y="14802"/>
                  </a:cubicBezTo>
                  <a:lnTo>
                    <a:pt x="12439" y="4912"/>
                  </a:lnTo>
                  <a:cubicBezTo>
                    <a:pt x="12441" y="4911"/>
                    <a:pt x="12442" y="4909"/>
                    <a:pt x="12442" y="4907"/>
                  </a:cubicBezTo>
                  <a:lnTo>
                    <a:pt x="14788" y="2347"/>
                  </a:lnTo>
                  <a:cubicBezTo>
                    <a:pt x="14901" y="2225"/>
                    <a:pt x="14960" y="2063"/>
                    <a:pt x="14953" y="1897"/>
                  </a:cubicBezTo>
                  <a:cubicBezTo>
                    <a:pt x="14948" y="1791"/>
                    <a:pt x="14917" y="1690"/>
                    <a:pt x="14865" y="1602"/>
                  </a:cubicBezTo>
                  <a:lnTo>
                    <a:pt x="15385" y="1034"/>
                  </a:lnTo>
                  <a:cubicBezTo>
                    <a:pt x="15617" y="784"/>
                    <a:pt x="15599" y="392"/>
                    <a:pt x="15349" y="162"/>
                  </a:cubicBezTo>
                  <a:cubicBezTo>
                    <a:pt x="15233" y="57"/>
                    <a:pt x="15087" y="1"/>
                    <a:pt x="1493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82" name="Rounded Rectangle 181">
            <a:hlinkClick r:id="rId3" action="ppaction://hlinksldjump" highlightClick="1"/>
          </p:cNvPr>
          <p:cNvSpPr/>
          <p:nvPr/>
        </p:nvSpPr>
        <p:spPr>
          <a:xfrm>
            <a:off x="4044686" y="3595243"/>
            <a:ext cx="1474341" cy="30219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Kelebihan</a:t>
            </a:r>
            <a:endParaRPr lang="en-US" dirty="0"/>
          </a:p>
        </p:txBody>
      </p:sp>
      <p:sp>
        <p:nvSpPr>
          <p:cNvPr id="183" name="Rounded Rectangle 182">
            <a:hlinkClick r:id="rId4" action="ppaction://hlinksldjump" highlightClick="1"/>
          </p:cNvPr>
          <p:cNvSpPr/>
          <p:nvPr/>
        </p:nvSpPr>
        <p:spPr>
          <a:xfrm>
            <a:off x="4044686" y="4122167"/>
            <a:ext cx="1474341" cy="30219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Kelemahan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19726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425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425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5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6" name="Google Shape;2936;p40"/>
          <p:cNvSpPr txBox="1">
            <a:spLocks noGrp="1"/>
          </p:cNvSpPr>
          <p:nvPr>
            <p:ph type="subTitle" idx="4294967295"/>
          </p:nvPr>
        </p:nvSpPr>
        <p:spPr>
          <a:xfrm>
            <a:off x="1199456" y="345694"/>
            <a:ext cx="4562475" cy="62547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1600"/>
              </a:spcAft>
              <a:buNone/>
            </a:pPr>
            <a:r>
              <a:rPr sz="4000" b="1" dirty="0" smtClean="0">
                <a:solidFill>
                  <a:schemeClr val="accent5">
                    <a:lumMod val="75000"/>
                  </a:schemeClr>
                </a:solidFill>
                <a:latin typeface="Barriecito"/>
              </a:rPr>
              <a:t>Kelebihan Quizizz</a:t>
            </a:r>
            <a:endParaRPr sz="4000" b="1" dirty="0">
              <a:solidFill>
                <a:schemeClr val="accent5">
                  <a:lumMod val="75000"/>
                </a:schemeClr>
              </a:solidFill>
              <a:latin typeface="Barriecito"/>
            </a:endParaRPr>
          </a:p>
        </p:txBody>
      </p:sp>
      <p:grpSp>
        <p:nvGrpSpPr>
          <p:cNvPr id="3099" name="Google Shape;3099;p40"/>
          <p:cNvGrpSpPr/>
          <p:nvPr/>
        </p:nvGrpSpPr>
        <p:grpSpPr>
          <a:xfrm>
            <a:off x="439324" y="4006908"/>
            <a:ext cx="247784" cy="327537"/>
            <a:chOff x="2621290" y="1216686"/>
            <a:chExt cx="247784" cy="327537"/>
          </a:xfrm>
        </p:grpSpPr>
        <p:sp>
          <p:nvSpPr>
            <p:cNvPr id="3100" name="Google Shape;3100;p40"/>
            <p:cNvSpPr/>
            <p:nvPr/>
          </p:nvSpPr>
          <p:spPr>
            <a:xfrm>
              <a:off x="2625997" y="1221130"/>
              <a:ext cx="211676" cy="233795"/>
            </a:xfrm>
            <a:custGeom>
              <a:avLst/>
              <a:gdLst/>
              <a:ahLst/>
              <a:cxnLst/>
              <a:rect l="l" t="t" r="r" b="b"/>
              <a:pathLst>
                <a:path w="6431" h="7103" extrusionOk="0">
                  <a:moveTo>
                    <a:pt x="3373" y="0"/>
                  </a:moveTo>
                  <a:cubicBezTo>
                    <a:pt x="3310" y="0"/>
                    <a:pt x="3244" y="2"/>
                    <a:pt x="3179" y="7"/>
                  </a:cubicBezTo>
                  <a:cubicBezTo>
                    <a:pt x="3116" y="11"/>
                    <a:pt x="3054" y="16"/>
                    <a:pt x="2993" y="24"/>
                  </a:cubicBezTo>
                  <a:cubicBezTo>
                    <a:pt x="1961" y="154"/>
                    <a:pt x="1031" y="759"/>
                    <a:pt x="568" y="1602"/>
                  </a:cubicBezTo>
                  <a:cubicBezTo>
                    <a:pt x="252" y="2179"/>
                    <a:pt x="1" y="3136"/>
                    <a:pt x="608" y="4421"/>
                  </a:cubicBezTo>
                  <a:cubicBezTo>
                    <a:pt x="614" y="4434"/>
                    <a:pt x="1209" y="5768"/>
                    <a:pt x="2930" y="6209"/>
                  </a:cubicBezTo>
                  <a:cubicBezTo>
                    <a:pt x="3147" y="6265"/>
                    <a:pt x="3297" y="6343"/>
                    <a:pt x="3390" y="6448"/>
                  </a:cubicBezTo>
                  <a:cubicBezTo>
                    <a:pt x="3464" y="6529"/>
                    <a:pt x="3536" y="6674"/>
                    <a:pt x="3464" y="6887"/>
                  </a:cubicBezTo>
                  <a:cubicBezTo>
                    <a:pt x="3439" y="6955"/>
                    <a:pt x="3439" y="7006"/>
                    <a:pt x="3465" y="7036"/>
                  </a:cubicBezTo>
                  <a:cubicBezTo>
                    <a:pt x="3499" y="7078"/>
                    <a:pt x="3593" y="7103"/>
                    <a:pt x="3721" y="7103"/>
                  </a:cubicBezTo>
                  <a:cubicBezTo>
                    <a:pt x="3778" y="7103"/>
                    <a:pt x="3842" y="7099"/>
                    <a:pt x="3912" y="7091"/>
                  </a:cubicBezTo>
                  <a:cubicBezTo>
                    <a:pt x="3955" y="7084"/>
                    <a:pt x="3995" y="7077"/>
                    <a:pt x="4029" y="7072"/>
                  </a:cubicBezTo>
                  <a:cubicBezTo>
                    <a:pt x="4616" y="6970"/>
                    <a:pt x="5186" y="6726"/>
                    <a:pt x="5676" y="6369"/>
                  </a:cubicBezTo>
                  <a:cubicBezTo>
                    <a:pt x="6177" y="6002"/>
                    <a:pt x="6213" y="5832"/>
                    <a:pt x="6206" y="5775"/>
                  </a:cubicBezTo>
                  <a:cubicBezTo>
                    <a:pt x="6205" y="5759"/>
                    <a:pt x="6198" y="5715"/>
                    <a:pt x="6090" y="5672"/>
                  </a:cubicBezTo>
                  <a:cubicBezTo>
                    <a:pt x="5959" y="5621"/>
                    <a:pt x="5870" y="5539"/>
                    <a:pt x="5827" y="5428"/>
                  </a:cubicBezTo>
                  <a:cubicBezTo>
                    <a:pt x="5766" y="5275"/>
                    <a:pt x="5796" y="5077"/>
                    <a:pt x="5918" y="4826"/>
                  </a:cubicBezTo>
                  <a:cubicBezTo>
                    <a:pt x="6377" y="3879"/>
                    <a:pt x="6430" y="2853"/>
                    <a:pt x="6068" y="1933"/>
                  </a:cubicBezTo>
                  <a:cubicBezTo>
                    <a:pt x="5746" y="1115"/>
                    <a:pt x="5120" y="476"/>
                    <a:pt x="4353" y="181"/>
                  </a:cubicBezTo>
                  <a:cubicBezTo>
                    <a:pt x="4039" y="61"/>
                    <a:pt x="3710" y="0"/>
                    <a:pt x="337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1" name="Google Shape;3101;p40"/>
            <p:cNvSpPr/>
            <p:nvPr/>
          </p:nvSpPr>
          <p:spPr>
            <a:xfrm>
              <a:off x="2734386" y="1224520"/>
              <a:ext cx="121061" cy="233203"/>
            </a:xfrm>
            <a:custGeom>
              <a:avLst/>
              <a:gdLst/>
              <a:ahLst/>
              <a:cxnLst/>
              <a:rect l="l" t="t" r="r" b="b"/>
              <a:pathLst>
                <a:path w="3678" h="7085" extrusionOk="0">
                  <a:moveTo>
                    <a:pt x="1088" y="0"/>
                  </a:moveTo>
                  <a:cubicBezTo>
                    <a:pt x="1704" y="1023"/>
                    <a:pt x="2201" y="2270"/>
                    <a:pt x="1934" y="3432"/>
                  </a:cubicBezTo>
                  <a:cubicBezTo>
                    <a:pt x="1837" y="3851"/>
                    <a:pt x="1645" y="4249"/>
                    <a:pt x="1381" y="4589"/>
                  </a:cubicBezTo>
                  <a:cubicBezTo>
                    <a:pt x="1115" y="4930"/>
                    <a:pt x="742" y="5097"/>
                    <a:pt x="471" y="5419"/>
                  </a:cubicBezTo>
                  <a:cubicBezTo>
                    <a:pt x="231" y="5703"/>
                    <a:pt x="86" y="6045"/>
                    <a:pt x="35" y="6400"/>
                  </a:cubicBezTo>
                  <a:cubicBezTo>
                    <a:pt x="126" y="6502"/>
                    <a:pt x="139" y="6623"/>
                    <a:pt x="92" y="6757"/>
                  </a:cubicBezTo>
                  <a:cubicBezTo>
                    <a:pt x="0" y="7022"/>
                    <a:pt x="209" y="7084"/>
                    <a:pt x="428" y="7084"/>
                  </a:cubicBezTo>
                  <a:cubicBezTo>
                    <a:pt x="547" y="7084"/>
                    <a:pt x="669" y="7066"/>
                    <a:pt x="749" y="7052"/>
                  </a:cubicBezTo>
                  <a:cubicBezTo>
                    <a:pt x="1358" y="6944"/>
                    <a:pt x="1934" y="6696"/>
                    <a:pt x="2432" y="6332"/>
                  </a:cubicBezTo>
                  <a:cubicBezTo>
                    <a:pt x="2613" y="6199"/>
                    <a:pt x="3313" y="5681"/>
                    <a:pt x="2825" y="5490"/>
                  </a:cubicBezTo>
                  <a:cubicBezTo>
                    <a:pt x="2582" y="5396"/>
                    <a:pt x="2496" y="5175"/>
                    <a:pt x="2698" y="4757"/>
                  </a:cubicBezTo>
                  <a:cubicBezTo>
                    <a:pt x="3678" y="2740"/>
                    <a:pt x="2722" y="628"/>
                    <a:pt x="1088" y="0"/>
                  </a:cubicBezTo>
                  <a:close/>
                </a:path>
              </a:pathLst>
            </a:custGeom>
            <a:solidFill>
              <a:srgbClr val="000000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2" name="Google Shape;3102;p40"/>
            <p:cNvSpPr/>
            <p:nvPr/>
          </p:nvSpPr>
          <p:spPr>
            <a:xfrm>
              <a:off x="2637583" y="1247132"/>
              <a:ext cx="73038" cy="88048"/>
            </a:xfrm>
            <a:custGeom>
              <a:avLst/>
              <a:gdLst/>
              <a:ahLst/>
              <a:cxnLst/>
              <a:rect l="l" t="t" r="r" b="b"/>
              <a:pathLst>
                <a:path w="2219" h="2675" extrusionOk="0">
                  <a:moveTo>
                    <a:pt x="2103" y="1"/>
                  </a:moveTo>
                  <a:cubicBezTo>
                    <a:pt x="2096" y="1"/>
                    <a:pt x="2089" y="1"/>
                    <a:pt x="2082" y="3"/>
                  </a:cubicBezTo>
                  <a:cubicBezTo>
                    <a:pt x="832" y="249"/>
                    <a:pt x="1" y="1426"/>
                    <a:pt x="461" y="2620"/>
                  </a:cubicBezTo>
                  <a:cubicBezTo>
                    <a:pt x="476" y="2657"/>
                    <a:pt x="509" y="2674"/>
                    <a:pt x="544" y="2674"/>
                  </a:cubicBezTo>
                  <a:cubicBezTo>
                    <a:pt x="594" y="2674"/>
                    <a:pt x="645" y="2638"/>
                    <a:pt x="640" y="2579"/>
                  </a:cubicBezTo>
                  <a:lnTo>
                    <a:pt x="640" y="2577"/>
                  </a:lnTo>
                  <a:cubicBezTo>
                    <a:pt x="559" y="1526"/>
                    <a:pt x="906" y="754"/>
                    <a:pt x="2129" y="157"/>
                  </a:cubicBezTo>
                  <a:lnTo>
                    <a:pt x="2135" y="154"/>
                  </a:lnTo>
                  <a:cubicBezTo>
                    <a:pt x="2218" y="113"/>
                    <a:pt x="2187" y="1"/>
                    <a:pt x="2103" y="1"/>
                  </a:cubicBezTo>
                  <a:close/>
                </a:path>
              </a:pathLst>
            </a:custGeom>
            <a:solidFill>
              <a:srgbClr val="FFFFFF">
                <a:alpha val="26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3" name="Google Shape;3103;p40"/>
            <p:cNvSpPr/>
            <p:nvPr/>
          </p:nvSpPr>
          <p:spPr>
            <a:xfrm>
              <a:off x="2729185" y="1399067"/>
              <a:ext cx="134984" cy="140712"/>
            </a:xfrm>
            <a:custGeom>
              <a:avLst/>
              <a:gdLst/>
              <a:ahLst/>
              <a:cxnLst/>
              <a:rect l="l" t="t" r="r" b="b"/>
              <a:pathLst>
                <a:path w="4101" h="4275" extrusionOk="0">
                  <a:moveTo>
                    <a:pt x="2998" y="0"/>
                  </a:moveTo>
                  <a:cubicBezTo>
                    <a:pt x="2985" y="0"/>
                    <a:pt x="2972" y="1"/>
                    <a:pt x="2959" y="2"/>
                  </a:cubicBezTo>
                  <a:cubicBezTo>
                    <a:pt x="2925" y="6"/>
                    <a:pt x="2890" y="17"/>
                    <a:pt x="2858" y="32"/>
                  </a:cubicBezTo>
                  <a:lnTo>
                    <a:pt x="215" y="1255"/>
                  </a:lnTo>
                  <a:cubicBezTo>
                    <a:pt x="128" y="1295"/>
                    <a:pt x="64" y="1369"/>
                    <a:pt x="33" y="1463"/>
                  </a:cubicBezTo>
                  <a:cubicBezTo>
                    <a:pt x="0" y="1568"/>
                    <a:pt x="13" y="1686"/>
                    <a:pt x="70" y="1790"/>
                  </a:cubicBezTo>
                  <a:lnTo>
                    <a:pt x="1004" y="3465"/>
                  </a:lnTo>
                  <a:cubicBezTo>
                    <a:pt x="1071" y="3585"/>
                    <a:pt x="1200" y="3660"/>
                    <a:pt x="1336" y="3660"/>
                  </a:cubicBezTo>
                  <a:cubicBezTo>
                    <a:pt x="1351" y="3660"/>
                    <a:pt x="1367" y="3659"/>
                    <a:pt x="1382" y="3657"/>
                  </a:cubicBezTo>
                  <a:cubicBezTo>
                    <a:pt x="1417" y="3654"/>
                    <a:pt x="1453" y="3643"/>
                    <a:pt x="1486" y="3627"/>
                  </a:cubicBezTo>
                  <a:lnTo>
                    <a:pt x="1616" y="3566"/>
                  </a:lnTo>
                  <a:lnTo>
                    <a:pt x="2080" y="4165"/>
                  </a:lnTo>
                  <a:lnTo>
                    <a:pt x="2080" y="4166"/>
                  </a:lnTo>
                  <a:cubicBezTo>
                    <a:pt x="2135" y="4236"/>
                    <a:pt x="2219" y="4275"/>
                    <a:pt x="2305" y="4275"/>
                  </a:cubicBezTo>
                  <a:cubicBezTo>
                    <a:pt x="2344" y="4275"/>
                    <a:pt x="2384" y="4266"/>
                    <a:pt x="2422" y="4249"/>
                  </a:cubicBezTo>
                  <a:lnTo>
                    <a:pt x="3713" y="3650"/>
                  </a:lnTo>
                  <a:cubicBezTo>
                    <a:pt x="3832" y="3595"/>
                    <a:pt x="3898" y="3464"/>
                    <a:pt x="3872" y="3335"/>
                  </a:cubicBezTo>
                  <a:lnTo>
                    <a:pt x="3714" y="2595"/>
                  </a:lnTo>
                  <a:lnTo>
                    <a:pt x="3843" y="2534"/>
                  </a:lnTo>
                  <a:cubicBezTo>
                    <a:pt x="4016" y="2458"/>
                    <a:pt x="4100" y="2245"/>
                    <a:pt x="4032" y="2064"/>
                  </a:cubicBezTo>
                  <a:lnTo>
                    <a:pt x="3358" y="267"/>
                  </a:lnTo>
                  <a:cubicBezTo>
                    <a:pt x="3308" y="133"/>
                    <a:pt x="3201" y="36"/>
                    <a:pt x="3072" y="7"/>
                  </a:cubicBezTo>
                  <a:cubicBezTo>
                    <a:pt x="3047" y="3"/>
                    <a:pt x="3022" y="0"/>
                    <a:pt x="299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4" name="Google Shape;3104;p40"/>
            <p:cNvSpPr/>
            <p:nvPr/>
          </p:nvSpPr>
          <p:spPr>
            <a:xfrm>
              <a:off x="2746038" y="1413451"/>
              <a:ext cx="85118" cy="52269"/>
            </a:xfrm>
            <a:custGeom>
              <a:avLst/>
              <a:gdLst/>
              <a:ahLst/>
              <a:cxnLst/>
              <a:rect l="l" t="t" r="r" b="b"/>
              <a:pathLst>
                <a:path w="2586" h="1588" extrusionOk="0">
                  <a:moveTo>
                    <a:pt x="2515" y="1"/>
                  </a:moveTo>
                  <a:cubicBezTo>
                    <a:pt x="2500" y="1"/>
                    <a:pt x="2485" y="6"/>
                    <a:pt x="2472" y="16"/>
                  </a:cubicBezTo>
                  <a:lnTo>
                    <a:pt x="2469" y="19"/>
                  </a:lnTo>
                  <a:cubicBezTo>
                    <a:pt x="1472" y="862"/>
                    <a:pt x="815" y="1140"/>
                    <a:pt x="54" y="1453"/>
                  </a:cubicBezTo>
                  <a:cubicBezTo>
                    <a:pt x="55" y="1452"/>
                    <a:pt x="55" y="1452"/>
                    <a:pt x="54" y="1452"/>
                  </a:cubicBezTo>
                  <a:cubicBezTo>
                    <a:pt x="49" y="1452"/>
                    <a:pt x="1" y="1477"/>
                    <a:pt x="8" y="1528"/>
                  </a:cubicBezTo>
                  <a:cubicBezTo>
                    <a:pt x="14" y="1562"/>
                    <a:pt x="43" y="1587"/>
                    <a:pt x="78" y="1587"/>
                  </a:cubicBezTo>
                  <a:cubicBezTo>
                    <a:pt x="81" y="1587"/>
                    <a:pt x="85" y="1587"/>
                    <a:pt x="88" y="1587"/>
                  </a:cubicBezTo>
                  <a:cubicBezTo>
                    <a:pt x="1144" y="1431"/>
                    <a:pt x="2102" y="754"/>
                    <a:pt x="2568" y="105"/>
                  </a:cubicBezTo>
                  <a:cubicBezTo>
                    <a:pt x="2585" y="80"/>
                    <a:pt x="2585" y="47"/>
                    <a:pt x="2565" y="25"/>
                  </a:cubicBezTo>
                  <a:cubicBezTo>
                    <a:pt x="2552" y="9"/>
                    <a:pt x="2533" y="1"/>
                    <a:pt x="2515" y="1"/>
                  </a:cubicBezTo>
                  <a:close/>
                </a:path>
              </a:pathLst>
            </a:custGeom>
            <a:solidFill>
              <a:srgbClr val="000000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5" name="Google Shape;3105;p40"/>
            <p:cNvSpPr/>
            <p:nvPr/>
          </p:nvSpPr>
          <p:spPr>
            <a:xfrm>
              <a:off x="2754727" y="1432147"/>
              <a:ext cx="85118" cy="52269"/>
            </a:xfrm>
            <a:custGeom>
              <a:avLst/>
              <a:gdLst/>
              <a:ahLst/>
              <a:cxnLst/>
              <a:rect l="l" t="t" r="r" b="b"/>
              <a:pathLst>
                <a:path w="2586" h="1588" extrusionOk="0">
                  <a:moveTo>
                    <a:pt x="2514" y="0"/>
                  </a:moveTo>
                  <a:cubicBezTo>
                    <a:pt x="2499" y="0"/>
                    <a:pt x="2484" y="5"/>
                    <a:pt x="2471" y="16"/>
                  </a:cubicBezTo>
                  <a:lnTo>
                    <a:pt x="2469" y="18"/>
                  </a:lnTo>
                  <a:cubicBezTo>
                    <a:pt x="1517" y="824"/>
                    <a:pt x="888" y="1109"/>
                    <a:pt x="54" y="1453"/>
                  </a:cubicBezTo>
                  <a:cubicBezTo>
                    <a:pt x="54" y="1452"/>
                    <a:pt x="54" y="1452"/>
                    <a:pt x="54" y="1452"/>
                  </a:cubicBezTo>
                  <a:cubicBezTo>
                    <a:pt x="49" y="1452"/>
                    <a:pt x="0" y="1476"/>
                    <a:pt x="7" y="1528"/>
                  </a:cubicBezTo>
                  <a:cubicBezTo>
                    <a:pt x="13" y="1562"/>
                    <a:pt x="43" y="1587"/>
                    <a:pt x="77" y="1587"/>
                  </a:cubicBezTo>
                  <a:cubicBezTo>
                    <a:pt x="80" y="1587"/>
                    <a:pt x="84" y="1587"/>
                    <a:pt x="87" y="1587"/>
                  </a:cubicBezTo>
                  <a:cubicBezTo>
                    <a:pt x="1130" y="1432"/>
                    <a:pt x="2092" y="766"/>
                    <a:pt x="2567" y="104"/>
                  </a:cubicBezTo>
                  <a:cubicBezTo>
                    <a:pt x="2585" y="80"/>
                    <a:pt x="2583" y="47"/>
                    <a:pt x="2565" y="24"/>
                  </a:cubicBezTo>
                  <a:cubicBezTo>
                    <a:pt x="2551" y="8"/>
                    <a:pt x="2533" y="0"/>
                    <a:pt x="2514" y="0"/>
                  </a:cubicBezTo>
                  <a:close/>
                </a:path>
              </a:pathLst>
            </a:custGeom>
            <a:solidFill>
              <a:srgbClr val="000000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6" name="Google Shape;3106;p40"/>
            <p:cNvSpPr/>
            <p:nvPr/>
          </p:nvSpPr>
          <p:spPr>
            <a:xfrm>
              <a:off x="2763384" y="1450744"/>
              <a:ext cx="85085" cy="52335"/>
            </a:xfrm>
            <a:custGeom>
              <a:avLst/>
              <a:gdLst/>
              <a:ahLst/>
              <a:cxnLst/>
              <a:rect l="l" t="t" r="r" b="b"/>
              <a:pathLst>
                <a:path w="2585" h="1590" extrusionOk="0">
                  <a:moveTo>
                    <a:pt x="2523" y="0"/>
                  </a:moveTo>
                  <a:cubicBezTo>
                    <a:pt x="2464" y="0"/>
                    <a:pt x="2360" y="132"/>
                    <a:pt x="1911" y="457"/>
                  </a:cubicBezTo>
                  <a:cubicBezTo>
                    <a:pt x="1153" y="1006"/>
                    <a:pt x="669" y="1202"/>
                    <a:pt x="54" y="1454"/>
                  </a:cubicBezTo>
                  <a:cubicBezTo>
                    <a:pt x="54" y="1453"/>
                    <a:pt x="54" y="1453"/>
                    <a:pt x="54" y="1453"/>
                  </a:cubicBezTo>
                  <a:cubicBezTo>
                    <a:pt x="49" y="1453"/>
                    <a:pt x="0" y="1478"/>
                    <a:pt x="8" y="1530"/>
                  </a:cubicBezTo>
                  <a:cubicBezTo>
                    <a:pt x="14" y="1564"/>
                    <a:pt x="43" y="1589"/>
                    <a:pt x="78" y="1589"/>
                  </a:cubicBezTo>
                  <a:cubicBezTo>
                    <a:pt x="81" y="1589"/>
                    <a:pt x="84" y="1589"/>
                    <a:pt x="88" y="1589"/>
                  </a:cubicBezTo>
                  <a:cubicBezTo>
                    <a:pt x="1117" y="1437"/>
                    <a:pt x="2085" y="780"/>
                    <a:pt x="2568" y="106"/>
                  </a:cubicBezTo>
                  <a:cubicBezTo>
                    <a:pt x="2585" y="83"/>
                    <a:pt x="2584" y="48"/>
                    <a:pt x="2564" y="26"/>
                  </a:cubicBezTo>
                  <a:cubicBezTo>
                    <a:pt x="2550" y="9"/>
                    <a:pt x="2538" y="0"/>
                    <a:pt x="2523" y="0"/>
                  </a:cubicBezTo>
                  <a:close/>
                </a:path>
              </a:pathLst>
            </a:custGeom>
            <a:solidFill>
              <a:srgbClr val="000000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7" name="Google Shape;3107;p40"/>
            <p:cNvSpPr/>
            <p:nvPr/>
          </p:nvSpPr>
          <p:spPr>
            <a:xfrm>
              <a:off x="2806799" y="1506535"/>
              <a:ext cx="40090" cy="30381"/>
            </a:xfrm>
            <a:custGeom>
              <a:avLst/>
              <a:gdLst/>
              <a:ahLst/>
              <a:cxnLst/>
              <a:rect l="l" t="t" r="r" b="b"/>
              <a:pathLst>
                <a:path w="1218" h="923" extrusionOk="0">
                  <a:moveTo>
                    <a:pt x="852" y="1"/>
                  </a:moveTo>
                  <a:cubicBezTo>
                    <a:pt x="818" y="1"/>
                    <a:pt x="783" y="8"/>
                    <a:pt x="750" y="24"/>
                  </a:cubicBezTo>
                  <a:lnTo>
                    <a:pt x="180" y="289"/>
                  </a:lnTo>
                  <a:cubicBezTo>
                    <a:pt x="54" y="346"/>
                    <a:pt x="1" y="493"/>
                    <a:pt x="58" y="617"/>
                  </a:cubicBezTo>
                  <a:lnTo>
                    <a:pt x="200" y="923"/>
                  </a:lnTo>
                  <a:lnTo>
                    <a:pt x="1218" y="450"/>
                  </a:lnTo>
                  <a:lnTo>
                    <a:pt x="1078" y="145"/>
                  </a:lnTo>
                  <a:cubicBezTo>
                    <a:pt x="1036" y="55"/>
                    <a:pt x="945" y="1"/>
                    <a:pt x="852" y="1"/>
                  </a:cubicBezTo>
                  <a:close/>
                </a:path>
              </a:pathLst>
            </a:custGeom>
            <a:solidFill>
              <a:srgbClr val="000000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8" name="Google Shape;3108;p40"/>
            <p:cNvSpPr/>
            <p:nvPr/>
          </p:nvSpPr>
          <p:spPr>
            <a:xfrm>
              <a:off x="2797648" y="1482902"/>
              <a:ext cx="59872" cy="56976"/>
            </a:xfrm>
            <a:custGeom>
              <a:avLst/>
              <a:gdLst/>
              <a:ahLst/>
              <a:cxnLst/>
              <a:rect l="l" t="t" r="r" b="b"/>
              <a:pathLst>
                <a:path w="1819" h="1731" extrusionOk="0">
                  <a:moveTo>
                    <a:pt x="1623" y="0"/>
                  </a:moveTo>
                  <a:lnTo>
                    <a:pt x="1086" y="248"/>
                  </a:lnTo>
                  <a:cubicBezTo>
                    <a:pt x="1129" y="359"/>
                    <a:pt x="1153" y="476"/>
                    <a:pt x="1155" y="594"/>
                  </a:cubicBezTo>
                  <a:cubicBezTo>
                    <a:pt x="1161" y="888"/>
                    <a:pt x="900" y="1096"/>
                    <a:pt x="660" y="1214"/>
                  </a:cubicBezTo>
                  <a:cubicBezTo>
                    <a:pt x="448" y="1319"/>
                    <a:pt x="220" y="1395"/>
                    <a:pt x="53" y="1566"/>
                  </a:cubicBezTo>
                  <a:cubicBezTo>
                    <a:pt x="37" y="1583"/>
                    <a:pt x="20" y="1602"/>
                    <a:pt x="0" y="1623"/>
                  </a:cubicBezTo>
                  <a:cubicBezTo>
                    <a:pt x="55" y="1692"/>
                    <a:pt x="138" y="1730"/>
                    <a:pt x="223" y="1730"/>
                  </a:cubicBezTo>
                  <a:cubicBezTo>
                    <a:pt x="263" y="1730"/>
                    <a:pt x="304" y="1722"/>
                    <a:pt x="342" y="1704"/>
                  </a:cubicBezTo>
                  <a:lnTo>
                    <a:pt x="1633" y="1107"/>
                  </a:lnTo>
                  <a:cubicBezTo>
                    <a:pt x="1754" y="1050"/>
                    <a:pt x="1818" y="920"/>
                    <a:pt x="1792" y="791"/>
                  </a:cubicBezTo>
                  <a:lnTo>
                    <a:pt x="1623" y="0"/>
                  </a:lnTo>
                  <a:close/>
                </a:path>
              </a:pathLst>
            </a:custGeom>
            <a:solidFill>
              <a:srgbClr val="000000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9" name="Google Shape;3109;p40"/>
            <p:cNvSpPr/>
            <p:nvPr/>
          </p:nvSpPr>
          <p:spPr>
            <a:xfrm>
              <a:off x="2762759" y="1400977"/>
              <a:ext cx="99667" cy="117046"/>
            </a:xfrm>
            <a:custGeom>
              <a:avLst/>
              <a:gdLst/>
              <a:ahLst/>
              <a:cxnLst/>
              <a:rect l="l" t="t" r="r" b="b"/>
              <a:pathLst>
                <a:path w="3028" h="3556" extrusionOk="0">
                  <a:moveTo>
                    <a:pt x="2040" y="0"/>
                  </a:moveTo>
                  <a:cubicBezTo>
                    <a:pt x="1982" y="53"/>
                    <a:pt x="1931" y="111"/>
                    <a:pt x="1885" y="173"/>
                  </a:cubicBezTo>
                  <a:cubicBezTo>
                    <a:pt x="1687" y="441"/>
                    <a:pt x="1605" y="790"/>
                    <a:pt x="1662" y="1118"/>
                  </a:cubicBezTo>
                  <a:cubicBezTo>
                    <a:pt x="1703" y="1343"/>
                    <a:pt x="1805" y="1577"/>
                    <a:pt x="1724" y="1792"/>
                  </a:cubicBezTo>
                  <a:cubicBezTo>
                    <a:pt x="1625" y="2044"/>
                    <a:pt x="1326" y="2139"/>
                    <a:pt x="1075" y="2242"/>
                  </a:cubicBezTo>
                  <a:cubicBezTo>
                    <a:pt x="802" y="2355"/>
                    <a:pt x="549" y="2517"/>
                    <a:pt x="330" y="2714"/>
                  </a:cubicBezTo>
                  <a:cubicBezTo>
                    <a:pt x="173" y="2854"/>
                    <a:pt x="27" y="3028"/>
                    <a:pt x="4" y="3238"/>
                  </a:cubicBezTo>
                  <a:cubicBezTo>
                    <a:pt x="0" y="3274"/>
                    <a:pt x="0" y="3313"/>
                    <a:pt x="4" y="3349"/>
                  </a:cubicBezTo>
                  <a:lnTo>
                    <a:pt x="25" y="3386"/>
                  </a:lnTo>
                  <a:cubicBezTo>
                    <a:pt x="85" y="3493"/>
                    <a:pt x="200" y="3556"/>
                    <a:pt x="316" y="3556"/>
                  </a:cubicBezTo>
                  <a:cubicBezTo>
                    <a:pt x="360" y="3556"/>
                    <a:pt x="404" y="3546"/>
                    <a:pt x="445" y="3527"/>
                  </a:cubicBezTo>
                  <a:lnTo>
                    <a:pt x="2146" y="2739"/>
                  </a:lnTo>
                  <a:lnTo>
                    <a:pt x="2683" y="2490"/>
                  </a:lnTo>
                  <a:lnTo>
                    <a:pt x="2802" y="2434"/>
                  </a:lnTo>
                  <a:cubicBezTo>
                    <a:pt x="2953" y="2365"/>
                    <a:pt x="3027" y="2182"/>
                    <a:pt x="2966" y="2026"/>
                  </a:cubicBezTo>
                  <a:lnTo>
                    <a:pt x="2291" y="229"/>
                  </a:lnTo>
                  <a:cubicBezTo>
                    <a:pt x="2245" y="107"/>
                    <a:pt x="2147" y="24"/>
                    <a:pt x="2040" y="0"/>
                  </a:cubicBezTo>
                  <a:close/>
                </a:path>
              </a:pathLst>
            </a:custGeom>
            <a:solidFill>
              <a:srgbClr val="000000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0" name="Google Shape;3110;p40"/>
            <p:cNvSpPr/>
            <p:nvPr/>
          </p:nvSpPr>
          <p:spPr>
            <a:xfrm>
              <a:off x="2621290" y="1216686"/>
              <a:ext cx="247784" cy="327537"/>
            </a:xfrm>
            <a:custGeom>
              <a:avLst/>
              <a:gdLst/>
              <a:ahLst/>
              <a:cxnLst/>
              <a:rect l="l" t="t" r="r" b="b"/>
              <a:pathLst>
                <a:path w="7528" h="9951" extrusionOk="0">
                  <a:moveTo>
                    <a:pt x="3926" y="2617"/>
                  </a:moveTo>
                  <a:lnTo>
                    <a:pt x="3926" y="2617"/>
                  </a:lnTo>
                  <a:cubicBezTo>
                    <a:pt x="4331" y="2755"/>
                    <a:pt x="4541" y="3052"/>
                    <a:pt x="4565" y="3285"/>
                  </a:cubicBezTo>
                  <a:cubicBezTo>
                    <a:pt x="4573" y="3360"/>
                    <a:pt x="4565" y="3497"/>
                    <a:pt x="4434" y="3564"/>
                  </a:cubicBezTo>
                  <a:cubicBezTo>
                    <a:pt x="4392" y="3585"/>
                    <a:pt x="4350" y="3594"/>
                    <a:pt x="4307" y="3594"/>
                  </a:cubicBezTo>
                  <a:cubicBezTo>
                    <a:pt x="4162" y="3594"/>
                    <a:pt x="4018" y="3488"/>
                    <a:pt x="3928" y="3365"/>
                  </a:cubicBezTo>
                  <a:cubicBezTo>
                    <a:pt x="3794" y="3179"/>
                    <a:pt x="3719" y="2878"/>
                    <a:pt x="3926" y="2617"/>
                  </a:cubicBezTo>
                  <a:close/>
                  <a:moveTo>
                    <a:pt x="2666" y="3211"/>
                  </a:moveTo>
                  <a:cubicBezTo>
                    <a:pt x="2998" y="3217"/>
                    <a:pt x="3182" y="3465"/>
                    <a:pt x="3241" y="3690"/>
                  </a:cubicBezTo>
                  <a:cubicBezTo>
                    <a:pt x="3290" y="3880"/>
                    <a:pt x="3258" y="4123"/>
                    <a:pt x="3071" y="4205"/>
                  </a:cubicBezTo>
                  <a:cubicBezTo>
                    <a:pt x="3038" y="4219"/>
                    <a:pt x="3006" y="4226"/>
                    <a:pt x="2976" y="4226"/>
                  </a:cubicBezTo>
                  <a:cubicBezTo>
                    <a:pt x="2886" y="4226"/>
                    <a:pt x="2814" y="4169"/>
                    <a:pt x="2774" y="4127"/>
                  </a:cubicBezTo>
                  <a:cubicBezTo>
                    <a:pt x="2609" y="3961"/>
                    <a:pt x="2512" y="3609"/>
                    <a:pt x="2666" y="3211"/>
                  </a:cubicBezTo>
                  <a:close/>
                  <a:moveTo>
                    <a:pt x="4461" y="2360"/>
                  </a:moveTo>
                  <a:cubicBezTo>
                    <a:pt x="4474" y="2360"/>
                    <a:pt x="4487" y="2360"/>
                    <a:pt x="4501" y="2361"/>
                  </a:cubicBezTo>
                  <a:cubicBezTo>
                    <a:pt x="4725" y="2377"/>
                    <a:pt x="4935" y="2506"/>
                    <a:pt x="5105" y="2736"/>
                  </a:cubicBezTo>
                  <a:cubicBezTo>
                    <a:pt x="5440" y="3191"/>
                    <a:pt x="5401" y="3683"/>
                    <a:pt x="5354" y="4250"/>
                  </a:cubicBezTo>
                  <a:cubicBezTo>
                    <a:pt x="5317" y="4708"/>
                    <a:pt x="5275" y="5216"/>
                    <a:pt x="5454" y="5744"/>
                  </a:cubicBezTo>
                  <a:lnTo>
                    <a:pt x="4098" y="6372"/>
                  </a:lnTo>
                  <a:cubicBezTo>
                    <a:pt x="3806" y="5902"/>
                    <a:pt x="3391" y="5612"/>
                    <a:pt x="3016" y="5351"/>
                  </a:cubicBezTo>
                  <a:cubicBezTo>
                    <a:pt x="2549" y="5025"/>
                    <a:pt x="2145" y="4743"/>
                    <a:pt x="2008" y="4193"/>
                  </a:cubicBezTo>
                  <a:cubicBezTo>
                    <a:pt x="1939" y="3914"/>
                    <a:pt x="1973" y="3671"/>
                    <a:pt x="2105" y="3488"/>
                  </a:cubicBezTo>
                  <a:cubicBezTo>
                    <a:pt x="2174" y="3393"/>
                    <a:pt x="2265" y="3317"/>
                    <a:pt x="2374" y="3269"/>
                  </a:cubicBezTo>
                  <a:lnTo>
                    <a:pt x="2374" y="3269"/>
                  </a:lnTo>
                  <a:cubicBezTo>
                    <a:pt x="2252" y="3716"/>
                    <a:pt x="2384" y="4110"/>
                    <a:pt x="2585" y="4313"/>
                  </a:cubicBezTo>
                  <a:cubicBezTo>
                    <a:pt x="2700" y="4430"/>
                    <a:pt x="2837" y="4490"/>
                    <a:pt x="2975" y="4490"/>
                  </a:cubicBezTo>
                  <a:cubicBezTo>
                    <a:pt x="3043" y="4490"/>
                    <a:pt x="3112" y="4476"/>
                    <a:pt x="3178" y="4446"/>
                  </a:cubicBezTo>
                  <a:cubicBezTo>
                    <a:pt x="3459" y="4324"/>
                    <a:pt x="3589" y="3984"/>
                    <a:pt x="3497" y="3625"/>
                  </a:cubicBezTo>
                  <a:cubicBezTo>
                    <a:pt x="3419" y="3317"/>
                    <a:pt x="3181" y="3021"/>
                    <a:pt x="2805" y="2958"/>
                  </a:cubicBezTo>
                  <a:cubicBezTo>
                    <a:pt x="2993" y="2709"/>
                    <a:pt x="3296" y="2562"/>
                    <a:pt x="3608" y="2562"/>
                  </a:cubicBezTo>
                  <a:cubicBezTo>
                    <a:pt x="3620" y="2562"/>
                    <a:pt x="3632" y="2563"/>
                    <a:pt x="3644" y="2563"/>
                  </a:cubicBezTo>
                  <a:cubicBezTo>
                    <a:pt x="3454" y="2893"/>
                    <a:pt x="3529" y="3264"/>
                    <a:pt x="3715" y="3522"/>
                  </a:cubicBezTo>
                  <a:cubicBezTo>
                    <a:pt x="3873" y="3738"/>
                    <a:pt x="4095" y="3858"/>
                    <a:pt x="4310" y="3858"/>
                  </a:cubicBezTo>
                  <a:cubicBezTo>
                    <a:pt x="4394" y="3858"/>
                    <a:pt x="4477" y="3839"/>
                    <a:pt x="4554" y="3801"/>
                  </a:cubicBezTo>
                  <a:cubicBezTo>
                    <a:pt x="4748" y="3701"/>
                    <a:pt x="4853" y="3499"/>
                    <a:pt x="4827" y="3259"/>
                  </a:cubicBezTo>
                  <a:cubicBezTo>
                    <a:pt x="4798" y="2976"/>
                    <a:pt x="4578" y="2623"/>
                    <a:pt x="4161" y="2429"/>
                  </a:cubicBezTo>
                  <a:cubicBezTo>
                    <a:pt x="4253" y="2383"/>
                    <a:pt x="4356" y="2360"/>
                    <a:pt x="4461" y="2360"/>
                  </a:cubicBezTo>
                  <a:close/>
                  <a:moveTo>
                    <a:pt x="3514" y="265"/>
                  </a:moveTo>
                  <a:cubicBezTo>
                    <a:pt x="3836" y="265"/>
                    <a:pt x="4149" y="323"/>
                    <a:pt x="4447" y="438"/>
                  </a:cubicBezTo>
                  <a:cubicBezTo>
                    <a:pt x="5179" y="719"/>
                    <a:pt x="5778" y="1330"/>
                    <a:pt x="6087" y="2115"/>
                  </a:cubicBezTo>
                  <a:cubicBezTo>
                    <a:pt x="6434" y="2999"/>
                    <a:pt x="6382" y="3989"/>
                    <a:pt x="5939" y="4902"/>
                  </a:cubicBezTo>
                  <a:cubicBezTo>
                    <a:pt x="5809" y="5168"/>
                    <a:pt x="5774" y="5388"/>
                    <a:pt x="5830" y="5569"/>
                  </a:cubicBezTo>
                  <a:lnTo>
                    <a:pt x="5692" y="5632"/>
                  </a:lnTo>
                  <a:cubicBezTo>
                    <a:pt x="5541" y="5165"/>
                    <a:pt x="5578" y="4712"/>
                    <a:pt x="5614" y="4271"/>
                  </a:cubicBezTo>
                  <a:cubicBezTo>
                    <a:pt x="5662" y="3701"/>
                    <a:pt x="5711" y="3111"/>
                    <a:pt x="5314" y="2577"/>
                  </a:cubicBezTo>
                  <a:cubicBezTo>
                    <a:pt x="5040" y="2206"/>
                    <a:pt x="4729" y="2111"/>
                    <a:pt x="4516" y="2095"/>
                  </a:cubicBezTo>
                  <a:cubicBezTo>
                    <a:pt x="4495" y="2093"/>
                    <a:pt x="4474" y="2093"/>
                    <a:pt x="4452" y="2093"/>
                  </a:cubicBezTo>
                  <a:cubicBezTo>
                    <a:pt x="4230" y="2093"/>
                    <a:pt x="4013" y="2173"/>
                    <a:pt x="3843" y="2319"/>
                  </a:cubicBezTo>
                  <a:cubicBezTo>
                    <a:pt x="3759" y="2302"/>
                    <a:pt x="3674" y="2294"/>
                    <a:pt x="3591" y="2294"/>
                  </a:cubicBezTo>
                  <a:cubicBezTo>
                    <a:pt x="3135" y="2294"/>
                    <a:pt x="2710" y="2543"/>
                    <a:pt x="2488" y="2957"/>
                  </a:cubicBezTo>
                  <a:cubicBezTo>
                    <a:pt x="2245" y="2998"/>
                    <a:pt x="2028" y="3131"/>
                    <a:pt x="1884" y="3332"/>
                  </a:cubicBezTo>
                  <a:cubicBezTo>
                    <a:pt x="1762" y="3505"/>
                    <a:pt x="1635" y="3806"/>
                    <a:pt x="1748" y="4254"/>
                  </a:cubicBezTo>
                  <a:cubicBezTo>
                    <a:pt x="1908" y="4898"/>
                    <a:pt x="2392" y="5237"/>
                    <a:pt x="2860" y="5564"/>
                  </a:cubicBezTo>
                  <a:cubicBezTo>
                    <a:pt x="3222" y="5817"/>
                    <a:pt x="3591" y="6073"/>
                    <a:pt x="3853" y="6481"/>
                  </a:cubicBezTo>
                  <a:lnTo>
                    <a:pt x="3681" y="6561"/>
                  </a:lnTo>
                  <a:cubicBezTo>
                    <a:pt x="3667" y="6540"/>
                    <a:pt x="3652" y="6516"/>
                    <a:pt x="3631" y="6493"/>
                  </a:cubicBezTo>
                  <a:cubicBezTo>
                    <a:pt x="3520" y="6370"/>
                    <a:pt x="3348" y="6278"/>
                    <a:pt x="3105" y="6217"/>
                  </a:cubicBezTo>
                  <a:cubicBezTo>
                    <a:pt x="2416" y="6038"/>
                    <a:pt x="1831" y="5701"/>
                    <a:pt x="1369" y="5207"/>
                  </a:cubicBezTo>
                  <a:cubicBezTo>
                    <a:pt x="1018" y="4833"/>
                    <a:pt x="874" y="4508"/>
                    <a:pt x="874" y="4506"/>
                  </a:cubicBezTo>
                  <a:cubicBezTo>
                    <a:pt x="873" y="4504"/>
                    <a:pt x="870" y="4498"/>
                    <a:pt x="869" y="4495"/>
                  </a:cubicBezTo>
                  <a:cubicBezTo>
                    <a:pt x="286" y="3265"/>
                    <a:pt x="525" y="2351"/>
                    <a:pt x="827" y="1801"/>
                  </a:cubicBezTo>
                  <a:cubicBezTo>
                    <a:pt x="1269" y="994"/>
                    <a:pt x="2161" y="415"/>
                    <a:pt x="3151" y="289"/>
                  </a:cubicBezTo>
                  <a:cubicBezTo>
                    <a:pt x="3211" y="282"/>
                    <a:pt x="3272" y="277"/>
                    <a:pt x="3330" y="271"/>
                  </a:cubicBezTo>
                  <a:cubicBezTo>
                    <a:pt x="3392" y="267"/>
                    <a:pt x="3454" y="265"/>
                    <a:pt x="3514" y="265"/>
                  </a:cubicBezTo>
                  <a:close/>
                  <a:moveTo>
                    <a:pt x="6278" y="5674"/>
                  </a:moveTo>
                  <a:cubicBezTo>
                    <a:pt x="6294" y="5674"/>
                    <a:pt x="6307" y="5675"/>
                    <a:pt x="6321" y="5677"/>
                  </a:cubicBezTo>
                  <a:cubicBezTo>
                    <a:pt x="6406" y="5696"/>
                    <a:pt x="6476" y="5761"/>
                    <a:pt x="6512" y="5853"/>
                  </a:cubicBezTo>
                  <a:lnTo>
                    <a:pt x="7186" y="7650"/>
                  </a:lnTo>
                  <a:cubicBezTo>
                    <a:pt x="7198" y="7677"/>
                    <a:pt x="7202" y="7707"/>
                    <a:pt x="7202" y="7734"/>
                  </a:cubicBezTo>
                  <a:cubicBezTo>
                    <a:pt x="7201" y="7828"/>
                    <a:pt x="7150" y="7919"/>
                    <a:pt x="7066" y="7957"/>
                  </a:cubicBezTo>
                  <a:lnTo>
                    <a:pt x="6937" y="8017"/>
                  </a:lnTo>
                  <a:lnTo>
                    <a:pt x="4838" y="8989"/>
                  </a:lnTo>
                  <a:lnTo>
                    <a:pt x="4709" y="9049"/>
                  </a:lnTo>
                  <a:cubicBezTo>
                    <a:pt x="4689" y="9058"/>
                    <a:pt x="4665" y="9065"/>
                    <a:pt x="4642" y="9068"/>
                  </a:cubicBezTo>
                  <a:cubicBezTo>
                    <a:pt x="4632" y="9069"/>
                    <a:pt x="4623" y="9070"/>
                    <a:pt x="4613" y="9070"/>
                  </a:cubicBezTo>
                  <a:cubicBezTo>
                    <a:pt x="4524" y="9070"/>
                    <a:pt x="4439" y="9022"/>
                    <a:pt x="4396" y="8944"/>
                  </a:cubicBezTo>
                  <a:lnTo>
                    <a:pt x="3461" y="7267"/>
                  </a:lnTo>
                  <a:cubicBezTo>
                    <a:pt x="3422" y="7196"/>
                    <a:pt x="3412" y="7116"/>
                    <a:pt x="3433" y="7046"/>
                  </a:cubicBezTo>
                  <a:cubicBezTo>
                    <a:pt x="3444" y="7015"/>
                    <a:pt x="3461" y="6986"/>
                    <a:pt x="3482" y="6965"/>
                  </a:cubicBezTo>
                  <a:cubicBezTo>
                    <a:pt x="3502" y="6945"/>
                    <a:pt x="3523" y="6927"/>
                    <a:pt x="3546" y="6917"/>
                  </a:cubicBezTo>
                  <a:lnTo>
                    <a:pt x="3764" y="6816"/>
                  </a:lnTo>
                  <a:lnTo>
                    <a:pt x="3985" y="6714"/>
                  </a:lnTo>
                  <a:lnTo>
                    <a:pt x="4224" y="6605"/>
                  </a:lnTo>
                  <a:lnTo>
                    <a:pt x="5550" y="5990"/>
                  </a:lnTo>
                  <a:lnTo>
                    <a:pt x="5789" y="5878"/>
                  </a:lnTo>
                  <a:lnTo>
                    <a:pt x="5969" y="5796"/>
                  </a:lnTo>
                  <a:lnTo>
                    <a:pt x="6190" y="5693"/>
                  </a:lnTo>
                  <a:cubicBezTo>
                    <a:pt x="6210" y="5685"/>
                    <a:pt x="6230" y="5677"/>
                    <a:pt x="6252" y="5675"/>
                  </a:cubicBezTo>
                  <a:lnTo>
                    <a:pt x="6259" y="5675"/>
                  </a:lnTo>
                  <a:cubicBezTo>
                    <a:pt x="6267" y="5674"/>
                    <a:pt x="6272" y="5674"/>
                    <a:pt x="6278" y="5674"/>
                  </a:cubicBezTo>
                  <a:close/>
                  <a:moveTo>
                    <a:pt x="6897" y="8326"/>
                  </a:moveTo>
                  <a:lnTo>
                    <a:pt x="7019" y="8904"/>
                  </a:lnTo>
                  <a:cubicBezTo>
                    <a:pt x="7034" y="8974"/>
                    <a:pt x="6999" y="9043"/>
                    <a:pt x="6935" y="9074"/>
                  </a:cubicBezTo>
                  <a:lnTo>
                    <a:pt x="5645" y="9671"/>
                  </a:lnTo>
                  <a:cubicBezTo>
                    <a:pt x="5625" y="9681"/>
                    <a:pt x="5604" y="9685"/>
                    <a:pt x="5583" y="9685"/>
                  </a:cubicBezTo>
                  <a:cubicBezTo>
                    <a:pt x="5539" y="9685"/>
                    <a:pt x="5497" y="9666"/>
                    <a:pt x="5467" y="9633"/>
                  </a:cubicBezTo>
                  <a:cubicBezTo>
                    <a:pt x="5466" y="9632"/>
                    <a:pt x="5464" y="9629"/>
                    <a:pt x="5463" y="9626"/>
                  </a:cubicBezTo>
                  <a:lnTo>
                    <a:pt x="5100" y="9159"/>
                  </a:lnTo>
                  <a:lnTo>
                    <a:pt x="5571" y="8940"/>
                  </a:lnTo>
                  <a:lnTo>
                    <a:pt x="6897" y="8326"/>
                  </a:lnTo>
                  <a:close/>
                  <a:moveTo>
                    <a:pt x="3513" y="0"/>
                  </a:moveTo>
                  <a:cubicBezTo>
                    <a:pt x="3445" y="0"/>
                    <a:pt x="3379" y="2"/>
                    <a:pt x="3311" y="7"/>
                  </a:cubicBezTo>
                  <a:cubicBezTo>
                    <a:pt x="3247" y="11"/>
                    <a:pt x="3180" y="18"/>
                    <a:pt x="3116" y="26"/>
                  </a:cubicBezTo>
                  <a:cubicBezTo>
                    <a:pt x="2045" y="163"/>
                    <a:pt x="1077" y="792"/>
                    <a:pt x="594" y="1673"/>
                  </a:cubicBezTo>
                  <a:cubicBezTo>
                    <a:pt x="263" y="2276"/>
                    <a:pt x="0" y="3276"/>
                    <a:pt x="629" y="4607"/>
                  </a:cubicBezTo>
                  <a:cubicBezTo>
                    <a:pt x="635" y="4621"/>
                    <a:pt x="1237" y="6010"/>
                    <a:pt x="3039" y="6472"/>
                  </a:cubicBezTo>
                  <a:cubicBezTo>
                    <a:pt x="3227" y="6520"/>
                    <a:pt x="3360" y="6586"/>
                    <a:pt x="3433" y="6670"/>
                  </a:cubicBezTo>
                  <a:cubicBezTo>
                    <a:pt x="3434" y="6673"/>
                    <a:pt x="3438" y="6674"/>
                    <a:pt x="3440" y="6678"/>
                  </a:cubicBezTo>
                  <a:lnTo>
                    <a:pt x="3438" y="6679"/>
                  </a:lnTo>
                  <a:cubicBezTo>
                    <a:pt x="3316" y="6734"/>
                    <a:pt x="3227" y="6835"/>
                    <a:pt x="3184" y="6966"/>
                  </a:cubicBezTo>
                  <a:cubicBezTo>
                    <a:pt x="3141" y="7105"/>
                    <a:pt x="3158" y="7260"/>
                    <a:pt x="3233" y="7396"/>
                  </a:cubicBezTo>
                  <a:lnTo>
                    <a:pt x="4169" y="9073"/>
                  </a:lnTo>
                  <a:cubicBezTo>
                    <a:pt x="4259" y="9235"/>
                    <a:pt x="4434" y="9335"/>
                    <a:pt x="4615" y="9335"/>
                  </a:cubicBezTo>
                  <a:cubicBezTo>
                    <a:pt x="4636" y="9335"/>
                    <a:pt x="4657" y="9334"/>
                    <a:pt x="4677" y="9331"/>
                  </a:cubicBezTo>
                  <a:cubicBezTo>
                    <a:pt x="4727" y="9324"/>
                    <a:pt x="4775" y="9312"/>
                    <a:pt x="4822" y="9290"/>
                  </a:cubicBezTo>
                  <a:lnTo>
                    <a:pt x="4854" y="9274"/>
                  </a:lnTo>
                  <a:lnTo>
                    <a:pt x="5247" y="9781"/>
                  </a:lnTo>
                  <a:cubicBezTo>
                    <a:pt x="5250" y="9783"/>
                    <a:pt x="5252" y="9788"/>
                    <a:pt x="5255" y="9791"/>
                  </a:cubicBezTo>
                  <a:cubicBezTo>
                    <a:pt x="5337" y="9894"/>
                    <a:pt x="5457" y="9951"/>
                    <a:pt x="5581" y="9951"/>
                  </a:cubicBezTo>
                  <a:cubicBezTo>
                    <a:pt x="5640" y="9951"/>
                    <a:pt x="5700" y="9939"/>
                    <a:pt x="5755" y="9913"/>
                  </a:cubicBezTo>
                  <a:lnTo>
                    <a:pt x="7047" y="9314"/>
                  </a:lnTo>
                  <a:cubicBezTo>
                    <a:pt x="7221" y="9233"/>
                    <a:pt x="7318" y="9042"/>
                    <a:pt x="7278" y="8852"/>
                  </a:cubicBezTo>
                  <a:lnTo>
                    <a:pt x="7278" y="8851"/>
                  </a:lnTo>
                  <a:lnTo>
                    <a:pt x="7141" y="8214"/>
                  </a:lnTo>
                  <a:lnTo>
                    <a:pt x="7175" y="8198"/>
                  </a:lnTo>
                  <a:cubicBezTo>
                    <a:pt x="7411" y="8089"/>
                    <a:pt x="7527" y="7803"/>
                    <a:pt x="7434" y="7558"/>
                  </a:cubicBezTo>
                  <a:lnTo>
                    <a:pt x="6758" y="5763"/>
                  </a:lnTo>
                  <a:cubicBezTo>
                    <a:pt x="6692" y="5588"/>
                    <a:pt x="6550" y="5458"/>
                    <a:pt x="6375" y="5421"/>
                  </a:cubicBezTo>
                  <a:cubicBezTo>
                    <a:pt x="6342" y="5413"/>
                    <a:pt x="6310" y="5410"/>
                    <a:pt x="6277" y="5410"/>
                  </a:cubicBezTo>
                  <a:cubicBezTo>
                    <a:pt x="6258" y="5410"/>
                    <a:pt x="6239" y="5411"/>
                    <a:pt x="6220" y="5413"/>
                  </a:cubicBezTo>
                  <a:cubicBezTo>
                    <a:pt x="6171" y="5420"/>
                    <a:pt x="6122" y="5434"/>
                    <a:pt x="6078" y="5455"/>
                  </a:cubicBezTo>
                  <a:lnTo>
                    <a:pt x="6075" y="5456"/>
                  </a:lnTo>
                  <a:cubicBezTo>
                    <a:pt x="6056" y="5345"/>
                    <a:pt x="6090" y="5196"/>
                    <a:pt x="6177" y="5015"/>
                  </a:cubicBezTo>
                  <a:cubicBezTo>
                    <a:pt x="6653" y="4037"/>
                    <a:pt x="6709" y="2973"/>
                    <a:pt x="6332" y="2018"/>
                  </a:cubicBezTo>
                  <a:cubicBezTo>
                    <a:pt x="5994" y="1164"/>
                    <a:pt x="5342" y="498"/>
                    <a:pt x="4541" y="190"/>
                  </a:cubicBezTo>
                  <a:cubicBezTo>
                    <a:pt x="4211" y="63"/>
                    <a:pt x="3868" y="0"/>
                    <a:pt x="3513" y="0"/>
                  </a:cubicBezTo>
                  <a:close/>
                </a:path>
              </a:pathLst>
            </a:custGeom>
            <a:solidFill>
              <a:srgbClr val="000E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111" name="Google Shape;3111;p40"/>
          <p:cNvGrpSpPr/>
          <p:nvPr/>
        </p:nvGrpSpPr>
        <p:grpSpPr>
          <a:xfrm>
            <a:off x="572761" y="4370787"/>
            <a:ext cx="574617" cy="564089"/>
            <a:chOff x="1734858" y="1405683"/>
            <a:chExt cx="453964" cy="382110"/>
          </a:xfrm>
        </p:grpSpPr>
        <p:sp>
          <p:nvSpPr>
            <p:cNvPr id="3112" name="Google Shape;3112;p40"/>
            <p:cNvSpPr/>
            <p:nvPr/>
          </p:nvSpPr>
          <p:spPr>
            <a:xfrm>
              <a:off x="1751777" y="1409929"/>
              <a:ext cx="353244" cy="163752"/>
            </a:xfrm>
            <a:custGeom>
              <a:avLst/>
              <a:gdLst/>
              <a:ahLst/>
              <a:cxnLst/>
              <a:rect l="l" t="t" r="r" b="b"/>
              <a:pathLst>
                <a:path w="10732" h="4975" extrusionOk="0">
                  <a:moveTo>
                    <a:pt x="10066" y="1"/>
                  </a:moveTo>
                  <a:cubicBezTo>
                    <a:pt x="10027" y="1"/>
                    <a:pt x="9990" y="9"/>
                    <a:pt x="9954" y="25"/>
                  </a:cubicBezTo>
                  <a:cubicBezTo>
                    <a:pt x="9586" y="193"/>
                    <a:pt x="9241" y="416"/>
                    <a:pt x="8923" y="666"/>
                  </a:cubicBezTo>
                  <a:lnTo>
                    <a:pt x="8844" y="398"/>
                  </a:lnTo>
                  <a:cubicBezTo>
                    <a:pt x="8810" y="282"/>
                    <a:pt x="8702" y="201"/>
                    <a:pt x="8582" y="201"/>
                  </a:cubicBezTo>
                  <a:cubicBezTo>
                    <a:pt x="8541" y="201"/>
                    <a:pt x="8499" y="209"/>
                    <a:pt x="8462" y="229"/>
                  </a:cubicBezTo>
                  <a:cubicBezTo>
                    <a:pt x="6991" y="969"/>
                    <a:pt x="6034" y="2862"/>
                    <a:pt x="5719" y="3568"/>
                  </a:cubicBezTo>
                  <a:cubicBezTo>
                    <a:pt x="5034" y="3113"/>
                    <a:pt x="3476" y="2201"/>
                    <a:pt x="1959" y="2201"/>
                  </a:cubicBezTo>
                  <a:cubicBezTo>
                    <a:pt x="1842" y="2201"/>
                    <a:pt x="1725" y="2206"/>
                    <a:pt x="1614" y="2218"/>
                  </a:cubicBezTo>
                  <a:cubicBezTo>
                    <a:pt x="1535" y="2226"/>
                    <a:pt x="1464" y="2268"/>
                    <a:pt x="1418" y="2335"/>
                  </a:cubicBezTo>
                  <a:cubicBezTo>
                    <a:pt x="1373" y="2403"/>
                    <a:pt x="1359" y="2486"/>
                    <a:pt x="1382" y="2565"/>
                  </a:cubicBezTo>
                  <a:lnTo>
                    <a:pt x="1459" y="2832"/>
                  </a:lnTo>
                  <a:cubicBezTo>
                    <a:pt x="1270" y="2814"/>
                    <a:pt x="1081" y="2802"/>
                    <a:pt x="890" y="2802"/>
                  </a:cubicBezTo>
                  <a:cubicBezTo>
                    <a:pt x="669" y="2802"/>
                    <a:pt x="451" y="2816"/>
                    <a:pt x="245" y="2845"/>
                  </a:cubicBezTo>
                  <a:cubicBezTo>
                    <a:pt x="168" y="2855"/>
                    <a:pt x="99" y="2899"/>
                    <a:pt x="56" y="2965"/>
                  </a:cubicBezTo>
                  <a:cubicBezTo>
                    <a:pt x="12" y="3032"/>
                    <a:pt x="1" y="3114"/>
                    <a:pt x="23" y="3192"/>
                  </a:cubicBezTo>
                  <a:lnTo>
                    <a:pt x="396" y="4473"/>
                  </a:lnTo>
                  <a:cubicBezTo>
                    <a:pt x="427" y="4581"/>
                    <a:pt x="524" y="4660"/>
                    <a:pt x="639" y="4667"/>
                  </a:cubicBezTo>
                  <a:lnTo>
                    <a:pt x="4930" y="4974"/>
                  </a:lnTo>
                  <a:cubicBezTo>
                    <a:pt x="4933" y="4974"/>
                    <a:pt x="4946" y="4975"/>
                    <a:pt x="4949" y="4975"/>
                  </a:cubicBezTo>
                  <a:cubicBezTo>
                    <a:pt x="5023" y="4975"/>
                    <a:pt x="5092" y="4946"/>
                    <a:pt x="5143" y="4894"/>
                  </a:cubicBezTo>
                  <a:cubicBezTo>
                    <a:pt x="5195" y="4842"/>
                    <a:pt x="5223" y="4773"/>
                    <a:pt x="5221" y="4699"/>
                  </a:cubicBezTo>
                  <a:lnTo>
                    <a:pt x="5219" y="4460"/>
                  </a:lnTo>
                  <a:lnTo>
                    <a:pt x="5642" y="4515"/>
                  </a:lnTo>
                  <a:cubicBezTo>
                    <a:pt x="5653" y="4516"/>
                    <a:pt x="5666" y="4517"/>
                    <a:pt x="5677" y="4517"/>
                  </a:cubicBezTo>
                  <a:cubicBezTo>
                    <a:pt x="5751" y="4517"/>
                    <a:pt x="5823" y="4486"/>
                    <a:pt x="5875" y="4432"/>
                  </a:cubicBezTo>
                  <a:cubicBezTo>
                    <a:pt x="5906" y="4399"/>
                    <a:pt x="5927" y="4361"/>
                    <a:pt x="5939" y="4318"/>
                  </a:cubicBezTo>
                  <a:cubicBezTo>
                    <a:pt x="5988" y="4362"/>
                    <a:pt x="6051" y="4389"/>
                    <a:pt x="6119" y="4389"/>
                  </a:cubicBezTo>
                  <a:cubicBezTo>
                    <a:pt x="6183" y="4389"/>
                    <a:pt x="6244" y="4366"/>
                    <a:pt x="6294" y="4326"/>
                  </a:cubicBezTo>
                  <a:lnTo>
                    <a:pt x="6622" y="4053"/>
                  </a:lnTo>
                  <a:lnTo>
                    <a:pt x="6748" y="4257"/>
                  </a:lnTo>
                  <a:cubicBezTo>
                    <a:pt x="6799" y="4337"/>
                    <a:pt x="6885" y="4385"/>
                    <a:pt x="6980" y="4385"/>
                  </a:cubicBezTo>
                  <a:cubicBezTo>
                    <a:pt x="7039" y="4385"/>
                    <a:pt x="7094" y="4367"/>
                    <a:pt x="7142" y="4332"/>
                  </a:cubicBezTo>
                  <a:lnTo>
                    <a:pt x="10601" y="1775"/>
                  </a:lnTo>
                  <a:cubicBezTo>
                    <a:pt x="10692" y="1707"/>
                    <a:pt x="10732" y="1589"/>
                    <a:pt x="10700" y="1480"/>
                  </a:cubicBezTo>
                  <a:lnTo>
                    <a:pt x="10327" y="199"/>
                  </a:lnTo>
                  <a:cubicBezTo>
                    <a:pt x="10294" y="82"/>
                    <a:pt x="10185" y="1"/>
                    <a:pt x="1006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3" name="Google Shape;3113;p40"/>
            <p:cNvSpPr/>
            <p:nvPr/>
          </p:nvSpPr>
          <p:spPr>
            <a:xfrm>
              <a:off x="1739434" y="1425399"/>
              <a:ext cx="444616" cy="358082"/>
            </a:xfrm>
            <a:custGeom>
              <a:avLst/>
              <a:gdLst/>
              <a:ahLst/>
              <a:cxnLst/>
              <a:rect l="l" t="t" r="r" b="b"/>
              <a:pathLst>
                <a:path w="13508" h="10879" extrusionOk="0">
                  <a:moveTo>
                    <a:pt x="11108" y="0"/>
                  </a:moveTo>
                  <a:cubicBezTo>
                    <a:pt x="11033" y="0"/>
                    <a:pt x="10962" y="21"/>
                    <a:pt x="10899" y="63"/>
                  </a:cubicBezTo>
                  <a:lnTo>
                    <a:pt x="6782" y="2771"/>
                  </a:lnTo>
                  <a:cubicBezTo>
                    <a:pt x="6732" y="2747"/>
                    <a:pt x="6675" y="2732"/>
                    <a:pt x="6618" y="2732"/>
                  </a:cubicBezTo>
                  <a:cubicBezTo>
                    <a:pt x="6583" y="2732"/>
                    <a:pt x="6547" y="2738"/>
                    <a:pt x="6510" y="2748"/>
                  </a:cubicBezTo>
                  <a:lnTo>
                    <a:pt x="5551" y="3027"/>
                  </a:lnTo>
                  <a:cubicBezTo>
                    <a:pt x="5457" y="3054"/>
                    <a:pt x="5383" y="3115"/>
                    <a:pt x="5335" y="3192"/>
                  </a:cubicBezTo>
                  <a:lnTo>
                    <a:pt x="399" y="3112"/>
                  </a:lnTo>
                  <a:cubicBezTo>
                    <a:pt x="280" y="3112"/>
                    <a:pt x="169" y="3168"/>
                    <a:pt x="96" y="3264"/>
                  </a:cubicBezTo>
                  <a:cubicBezTo>
                    <a:pt x="24" y="3361"/>
                    <a:pt x="0" y="3483"/>
                    <a:pt x="35" y="3599"/>
                  </a:cubicBezTo>
                  <a:lnTo>
                    <a:pt x="2022" y="10437"/>
                  </a:lnTo>
                  <a:cubicBezTo>
                    <a:pt x="2069" y="10597"/>
                    <a:pt x="2216" y="10710"/>
                    <a:pt x="2381" y="10713"/>
                  </a:cubicBezTo>
                  <a:cubicBezTo>
                    <a:pt x="2381" y="10713"/>
                    <a:pt x="6681" y="10783"/>
                    <a:pt x="7485" y="10797"/>
                  </a:cubicBezTo>
                  <a:cubicBezTo>
                    <a:pt x="7552" y="10848"/>
                    <a:pt x="7633" y="10879"/>
                    <a:pt x="7719" y="10879"/>
                  </a:cubicBezTo>
                  <a:cubicBezTo>
                    <a:pt x="7755" y="10879"/>
                    <a:pt x="7791" y="10873"/>
                    <a:pt x="7825" y="10864"/>
                  </a:cubicBezTo>
                  <a:lnTo>
                    <a:pt x="8786" y="10585"/>
                  </a:lnTo>
                  <a:cubicBezTo>
                    <a:pt x="8909" y="10549"/>
                    <a:pt x="8999" y="10457"/>
                    <a:pt x="9038" y="10346"/>
                  </a:cubicBezTo>
                  <a:lnTo>
                    <a:pt x="13303" y="7539"/>
                  </a:lnTo>
                  <a:cubicBezTo>
                    <a:pt x="13445" y="7448"/>
                    <a:pt x="13508" y="7274"/>
                    <a:pt x="13462" y="7115"/>
                  </a:cubicBezTo>
                  <a:lnTo>
                    <a:pt x="11475" y="276"/>
                  </a:lnTo>
                  <a:cubicBezTo>
                    <a:pt x="11428" y="114"/>
                    <a:pt x="11277" y="0"/>
                    <a:pt x="1110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4" name="Google Shape;3114;p40"/>
            <p:cNvSpPr/>
            <p:nvPr/>
          </p:nvSpPr>
          <p:spPr>
            <a:xfrm>
              <a:off x="1748024" y="1553833"/>
              <a:ext cx="234914" cy="222637"/>
            </a:xfrm>
            <a:custGeom>
              <a:avLst/>
              <a:gdLst/>
              <a:ahLst/>
              <a:cxnLst/>
              <a:rect l="l" t="t" r="r" b="b"/>
              <a:pathLst>
                <a:path w="7137" h="6764" extrusionOk="0">
                  <a:moveTo>
                    <a:pt x="1" y="1"/>
                  </a:moveTo>
                  <a:lnTo>
                    <a:pt x="1889" y="6498"/>
                  </a:lnTo>
                  <a:cubicBezTo>
                    <a:pt x="1920" y="6603"/>
                    <a:pt x="2016" y="6677"/>
                    <a:pt x="2123" y="6678"/>
                  </a:cubicBezTo>
                  <a:lnTo>
                    <a:pt x="7137" y="6764"/>
                  </a:lnTo>
                  <a:lnTo>
                    <a:pt x="7137" y="6764"/>
                  </a:lnTo>
                  <a:lnTo>
                    <a:pt x="6703" y="5235"/>
                  </a:lnTo>
                  <a:cubicBezTo>
                    <a:pt x="6322" y="4900"/>
                    <a:pt x="6095" y="4700"/>
                    <a:pt x="5596" y="4606"/>
                  </a:cubicBezTo>
                  <a:cubicBezTo>
                    <a:pt x="5079" y="4507"/>
                    <a:pt x="4540" y="4592"/>
                    <a:pt x="4020" y="4496"/>
                  </a:cubicBezTo>
                  <a:cubicBezTo>
                    <a:pt x="3007" y="4309"/>
                    <a:pt x="2230" y="3458"/>
                    <a:pt x="1790" y="2525"/>
                  </a:cubicBezTo>
                  <a:cubicBezTo>
                    <a:pt x="1577" y="2075"/>
                    <a:pt x="1423" y="1594"/>
                    <a:pt x="1191" y="1151"/>
                  </a:cubicBezTo>
                  <a:cubicBezTo>
                    <a:pt x="962" y="708"/>
                    <a:pt x="638" y="288"/>
                    <a:pt x="187" y="72"/>
                  </a:cubicBezTo>
                  <a:cubicBezTo>
                    <a:pt x="128" y="43"/>
                    <a:pt x="65" y="18"/>
                    <a:pt x="1" y="1"/>
                  </a:cubicBezTo>
                  <a:close/>
                </a:path>
              </a:pathLst>
            </a:custGeom>
            <a:solidFill>
              <a:srgbClr val="000000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5" name="Google Shape;3115;p40"/>
            <p:cNvSpPr/>
            <p:nvPr/>
          </p:nvSpPr>
          <p:spPr>
            <a:xfrm>
              <a:off x="2022008" y="1446893"/>
              <a:ext cx="157400" cy="313713"/>
            </a:xfrm>
            <a:custGeom>
              <a:avLst/>
              <a:gdLst/>
              <a:ahLst/>
              <a:cxnLst/>
              <a:rect l="l" t="t" r="r" b="b"/>
              <a:pathLst>
                <a:path w="4782" h="9531" extrusionOk="0">
                  <a:moveTo>
                    <a:pt x="2862" y="0"/>
                  </a:moveTo>
                  <a:cubicBezTo>
                    <a:pt x="2818" y="49"/>
                    <a:pt x="2778" y="105"/>
                    <a:pt x="2742" y="160"/>
                  </a:cubicBezTo>
                  <a:cubicBezTo>
                    <a:pt x="2478" y="584"/>
                    <a:pt x="2429" y="1111"/>
                    <a:pt x="2473" y="1608"/>
                  </a:cubicBezTo>
                  <a:cubicBezTo>
                    <a:pt x="2515" y="2107"/>
                    <a:pt x="2644" y="2595"/>
                    <a:pt x="2704" y="3090"/>
                  </a:cubicBezTo>
                  <a:cubicBezTo>
                    <a:pt x="2831" y="4112"/>
                    <a:pt x="2632" y="5249"/>
                    <a:pt x="1877" y="5948"/>
                  </a:cubicBezTo>
                  <a:cubicBezTo>
                    <a:pt x="1491" y="6306"/>
                    <a:pt x="988" y="6524"/>
                    <a:pt x="605" y="6885"/>
                  </a:cubicBezTo>
                  <a:cubicBezTo>
                    <a:pt x="237" y="7233"/>
                    <a:pt x="144" y="7425"/>
                    <a:pt x="0" y="7914"/>
                  </a:cubicBezTo>
                  <a:lnTo>
                    <a:pt x="472" y="9531"/>
                  </a:lnTo>
                  <a:lnTo>
                    <a:pt x="4648" y="6775"/>
                  </a:lnTo>
                  <a:cubicBezTo>
                    <a:pt x="4739" y="6717"/>
                    <a:pt x="4781" y="6603"/>
                    <a:pt x="4751" y="6499"/>
                  </a:cubicBezTo>
                  <a:lnTo>
                    <a:pt x="2862" y="0"/>
                  </a:lnTo>
                  <a:close/>
                </a:path>
              </a:pathLst>
            </a:custGeom>
            <a:solidFill>
              <a:srgbClr val="000000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6" name="Google Shape;3116;p40"/>
            <p:cNvSpPr/>
            <p:nvPr/>
          </p:nvSpPr>
          <p:spPr>
            <a:xfrm>
              <a:off x="1924975" y="1550410"/>
              <a:ext cx="55429" cy="41012"/>
            </a:xfrm>
            <a:custGeom>
              <a:avLst/>
              <a:gdLst/>
              <a:ahLst/>
              <a:cxnLst/>
              <a:rect l="l" t="t" r="r" b="b"/>
              <a:pathLst>
                <a:path w="1684" h="1246" extrusionOk="0">
                  <a:moveTo>
                    <a:pt x="1443" y="0"/>
                  </a:moveTo>
                  <a:lnTo>
                    <a:pt x="1" y="419"/>
                  </a:lnTo>
                  <a:lnTo>
                    <a:pt x="240" y="1245"/>
                  </a:lnTo>
                  <a:lnTo>
                    <a:pt x="1683" y="827"/>
                  </a:lnTo>
                  <a:lnTo>
                    <a:pt x="1443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7" name="Google Shape;3117;p40"/>
            <p:cNvSpPr/>
            <p:nvPr/>
          </p:nvSpPr>
          <p:spPr>
            <a:xfrm>
              <a:off x="1970595" y="1707381"/>
              <a:ext cx="55396" cy="41012"/>
            </a:xfrm>
            <a:custGeom>
              <a:avLst/>
              <a:gdLst/>
              <a:ahLst/>
              <a:cxnLst/>
              <a:rect l="l" t="t" r="r" b="b"/>
              <a:pathLst>
                <a:path w="1683" h="1246" extrusionOk="0">
                  <a:moveTo>
                    <a:pt x="1442" y="1"/>
                  </a:moveTo>
                  <a:lnTo>
                    <a:pt x="0" y="419"/>
                  </a:lnTo>
                  <a:lnTo>
                    <a:pt x="241" y="1246"/>
                  </a:lnTo>
                  <a:lnTo>
                    <a:pt x="1682" y="827"/>
                  </a:lnTo>
                  <a:lnTo>
                    <a:pt x="1442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8" name="Google Shape;3118;p40"/>
            <p:cNvSpPr/>
            <p:nvPr/>
          </p:nvSpPr>
          <p:spPr>
            <a:xfrm>
              <a:off x="2019540" y="1591356"/>
              <a:ext cx="69911" cy="72676"/>
            </a:xfrm>
            <a:custGeom>
              <a:avLst/>
              <a:gdLst/>
              <a:ahLst/>
              <a:cxnLst/>
              <a:rect l="l" t="t" r="r" b="b"/>
              <a:pathLst>
                <a:path w="2124" h="2208" extrusionOk="0">
                  <a:moveTo>
                    <a:pt x="877" y="660"/>
                  </a:moveTo>
                  <a:cubicBezTo>
                    <a:pt x="902" y="660"/>
                    <a:pt x="924" y="669"/>
                    <a:pt x="935" y="682"/>
                  </a:cubicBezTo>
                  <a:cubicBezTo>
                    <a:pt x="942" y="693"/>
                    <a:pt x="943" y="708"/>
                    <a:pt x="937" y="727"/>
                  </a:cubicBezTo>
                  <a:cubicBezTo>
                    <a:pt x="929" y="754"/>
                    <a:pt x="904" y="777"/>
                    <a:pt x="863" y="802"/>
                  </a:cubicBezTo>
                  <a:cubicBezTo>
                    <a:pt x="857" y="792"/>
                    <a:pt x="834" y="750"/>
                    <a:pt x="828" y="743"/>
                  </a:cubicBezTo>
                  <a:cubicBezTo>
                    <a:pt x="828" y="743"/>
                    <a:pt x="799" y="697"/>
                    <a:pt x="791" y="686"/>
                  </a:cubicBezTo>
                  <a:cubicBezTo>
                    <a:pt x="820" y="669"/>
                    <a:pt x="851" y="660"/>
                    <a:pt x="877" y="660"/>
                  </a:cubicBezTo>
                  <a:close/>
                  <a:moveTo>
                    <a:pt x="1289" y="1400"/>
                  </a:moveTo>
                  <a:cubicBezTo>
                    <a:pt x="1315" y="1400"/>
                    <a:pt x="1336" y="1410"/>
                    <a:pt x="1346" y="1424"/>
                  </a:cubicBezTo>
                  <a:cubicBezTo>
                    <a:pt x="1354" y="1434"/>
                    <a:pt x="1356" y="1448"/>
                    <a:pt x="1349" y="1467"/>
                  </a:cubicBezTo>
                  <a:cubicBezTo>
                    <a:pt x="1341" y="1495"/>
                    <a:pt x="1316" y="1517"/>
                    <a:pt x="1276" y="1543"/>
                  </a:cubicBezTo>
                  <a:cubicBezTo>
                    <a:pt x="1269" y="1532"/>
                    <a:pt x="1245" y="1491"/>
                    <a:pt x="1240" y="1483"/>
                  </a:cubicBezTo>
                  <a:lnTo>
                    <a:pt x="1231" y="1468"/>
                  </a:lnTo>
                  <a:cubicBezTo>
                    <a:pt x="1220" y="1452"/>
                    <a:pt x="1211" y="1438"/>
                    <a:pt x="1204" y="1427"/>
                  </a:cubicBezTo>
                  <a:cubicBezTo>
                    <a:pt x="1235" y="1410"/>
                    <a:pt x="1265" y="1402"/>
                    <a:pt x="1289" y="1400"/>
                  </a:cubicBezTo>
                  <a:close/>
                  <a:moveTo>
                    <a:pt x="854" y="0"/>
                  </a:moveTo>
                  <a:cubicBezTo>
                    <a:pt x="457" y="0"/>
                    <a:pt x="44" y="356"/>
                    <a:pt x="22" y="467"/>
                  </a:cubicBezTo>
                  <a:cubicBezTo>
                    <a:pt x="15" y="496"/>
                    <a:pt x="1" y="573"/>
                    <a:pt x="813" y="1969"/>
                  </a:cubicBezTo>
                  <a:cubicBezTo>
                    <a:pt x="825" y="1990"/>
                    <a:pt x="836" y="2009"/>
                    <a:pt x="845" y="2026"/>
                  </a:cubicBezTo>
                  <a:cubicBezTo>
                    <a:pt x="889" y="2107"/>
                    <a:pt x="943" y="2208"/>
                    <a:pt x="1074" y="2208"/>
                  </a:cubicBezTo>
                  <a:cubicBezTo>
                    <a:pt x="1166" y="2208"/>
                    <a:pt x="1266" y="2154"/>
                    <a:pt x="1498" y="2026"/>
                  </a:cubicBezTo>
                  <a:cubicBezTo>
                    <a:pt x="1668" y="1931"/>
                    <a:pt x="2123" y="1679"/>
                    <a:pt x="1947" y="1180"/>
                  </a:cubicBezTo>
                  <a:cubicBezTo>
                    <a:pt x="1856" y="910"/>
                    <a:pt x="1644" y="826"/>
                    <a:pt x="1532" y="781"/>
                  </a:cubicBezTo>
                  <a:cubicBezTo>
                    <a:pt x="1527" y="778"/>
                    <a:pt x="1523" y="777"/>
                    <a:pt x="1519" y="776"/>
                  </a:cubicBezTo>
                  <a:cubicBezTo>
                    <a:pt x="1511" y="409"/>
                    <a:pt x="1331" y="118"/>
                    <a:pt x="1048" y="30"/>
                  </a:cubicBezTo>
                  <a:cubicBezTo>
                    <a:pt x="986" y="10"/>
                    <a:pt x="921" y="0"/>
                    <a:pt x="85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9" name="Google Shape;3119;p40"/>
            <p:cNvSpPr/>
            <p:nvPr/>
          </p:nvSpPr>
          <p:spPr>
            <a:xfrm>
              <a:off x="2016314" y="1495673"/>
              <a:ext cx="47332" cy="70701"/>
            </a:xfrm>
            <a:custGeom>
              <a:avLst/>
              <a:gdLst/>
              <a:ahLst/>
              <a:cxnLst/>
              <a:rect l="l" t="t" r="r" b="b"/>
              <a:pathLst>
                <a:path w="1438" h="2148" extrusionOk="0">
                  <a:moveTo>
                    <a:pt x="754" y="0"/>
                  </a:moveTo>
                  <a:cubicBezTo>
                    <a:pt x="641" y="0"/>
                    <a:pt x="608" y="1"/>
                    <a:pt x="591" y="4"/>
                  </a:cubicBezTo>
                  <a:cubicBezTo>
                    <a:pt x="538" y="11"/>
                    <a:pt x="492" y="49"/>
                    <a:pt x="479" y="102"/>
                  </a:cubicBezTo>
                  <a:lnTo>
                    <a:pt x="11" y="1934"/>
                  </a:lnTo>
                  <a:cubicBezTo>
                    <a:pt x="1" y="1975"/>
                    <a:pt x="11" y="2019"/>
                    <a:pt x="39" y="2052"/>
                  </a:cubicBezTo>
                  <a:cubicBezTo>
                    <a:pt x="62" y="2080"/>
                    <a:pt x="94" y="2118"/>
                    <a:pt x="507" y="2118"/>
                  </a:cubicBezTo>
                  <a:cubicBezTo>
                    <a:pt x="518" y="2118"/>
                    <a:pt x="535" y="2115"/>
                    <a:pt x="545" y="2113"/>
                  </a:cubicBezTo>
                  <a:cubicBezTo>
                    <a:pt x="593" y="2102"/>
                    <a:pt x="631" y="2065"/>
                    <a:pt x="642" y="2018"/>
                  </a:cubicBezTo>
                  <a:lnTo>
                    <a:pt x="720" y="1719"/>
                  </a:lnTo>
                  <a:cubicBezTo>
                    <a:pt x="749" y="1849"/>
                    <a:pt x="780" y="1982"/>
                    <a:pt x="802" y="2052"/>
                  </a:cubicBezTo>
                  <a:cubicBezTo>
                    <a:pt x="817" y="2098"/>
                    <a:pt x="857" y="2134"/>
                    <a:pt x="906" y="2141"/>
                  </a:cubicBezTo>
                  <a:cubicBezTo>
                    <a:pt x="923" y="2145"/>
                    <a:pt x="955" y="2147"/>
                    <a:pt x="1047" y="2147"/>
                  </a:cubicBezTo>
                  <a:cubicBezTo>
                    <a:pt x="1130" y="2147"/>
                    <a:pt x="1227" y="2145"/>
                    <a:pt x="1268" y="2144"/>
                  </a:cubicBezTo>
                  <a:lnTo>
                    <a:pt x="1283" y="2144"/>
                  </a:lnTo>
                  <a:cubicBezTo>
                    <a:pt x="1322" y="2144"/>
                    <a:pt x="1359" y="2126"/>
                    <a:pt x="1385" y="2096"/>
                  </a:cubicBezTo>
                  <a:cubicBezTo>
                    <a:pt x="1435" y="2035"/>
                    <a:pt x="1437" y="2032"/>
                    <a:pt x="1061" y="108"/>
                  </a:cubicBezTo>
                  <a:cubicBezTo>
                    <a:pt x="1050" y="46"/>
                    <a:pt x="997" y="2"/>
                    <a:pt x="934" y="1"/>
                  </a:cubicBezTo>
                  <a:cubicBezTo>
                    <a:pt x="934" y="1"/>
                    <a:pt x="842" y="0"/>
                    <a:pt x="75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0" name="Google Shape;3120;p40"/>
            <p:cNvSpPr/>
            <p:nvPr/>
          </p:nvSpPr>
          <p:spPr>
            <a:xfrm>
              <a:off x="1955224" y="1602975"/>
              <a:ext cx="39860" cy="90582"/>
            </a:xfrm>
            <a:custGeom>
              <a:avLst/>
              <a:gdLst/>
              <a:ahLst/>
              <a:cxnLst/>
              <a:rect l="l" t="t" r="r" b="b"/>
              <a:pathLst>
                <a:path w="1211" h="2752" extrusionOk="0">
                  <a:moveTo>
                    <a:pt x="239" y="0"/>
                  </a:moveTo>
                  <a:cubicBezTo>
                    <a:pt x="228" y="0"/>
                    <a:pt x="218" y="2"/>
                    <a:pt x="208" y="5"/>
                  </a:cubicBezTo>
                  <a:cubicBezTo>
                    <a:pt x="0" y="66"/>
                    <a:pt x="11" y="728"/>
                    <a:pt x="230" y="1485"/>
                  </a:cubicBezTo>
                  <a:cubicBezTo>
                    <a:pt x="439" y="2205"/>
                    <a:pt x="763" y="2752"/>
                    <a:pt x="972" y="2752"/>
                  </a:cubicBezTo>
                  <a:cubicBezTo>
                    <a:pt x="983" y="2752"/>
                    <a:pt x="993" y="2750"/>
                    <a:pt x="1003" y="2747"/>
                  </a:cubicBezTo>
                  <a:cubicBezTo>
                    <a:pt x="1211" y="2688"/>
                    <a:pt x="1200" y="2025"/>
                    <a:pt x="981" y="1267"/>
                  </a:cubicBezTo>
                  <a:cubicBezTo>
                    <a:pt x="773" y="546"/>
                    <a:pt x="449" y="0"/>
                    <a:pt x="23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1" name="Google Shape;3121;p40"/>
            <p:cNvSpPr/>
            <p:nvPr/>
          </p:nvSpPr>
          <p:spPr>
            <a:xfrm>
              <a:off x="1912204" y="1726110"/>
              <a:ext cx="36634" cy="34067"/>
            </a:xfrm>
            <a:custGeom>
              <a:avLst/>
              <a:gdLst/>
              <a:ahLst/>
              <a:cxnLst/>
              <a:rect l="l" t="t" r="r" b="b"/>
              <a:pathLst>
                <a:path w="1113" h="1035" extrusionOk="0">
                  <a:moveTo>
                    <a:pt x="578" y="0"/>
                  </a:moveTo>
                  <a:cubicBezTo>
                    <a:pt x="528" y="0"/>
                    <a:pt x="479" y="7"/>
                    <a:pt x="433" y="21"/>
                  </a:cubicBezTo>
                  <a:cubicBezTo>
                    <a:pt x="159" y="101"/>
                    <a:pt x="1" y="388"/>
                    <a:pt x="80" y="662"/>
                  </a:cubicBezTo>
                  <a:cubicBezTo>
                    <a:pt x="144" y="881"/>
                    <a:pt x="347" y="1034"/>
                    <a:pt x="576" y="1034"/>
                  </a:cubicBezTo>
                  <a:cubicBezTo>
                    <a:pt x="626" y="1034"/>
                    <a:pt x="674" y="1028"/>
                    <a:pt x="722" y="1013"/>
                  </a:cubicBezTo>
                  <a:cubicBezTo>
                    <a:pt x="855" y="975"/>
                    <a:pt x="964" y="886"/>
                    <a:pt x="1031" y="766"/>
                  </a:cubicBezTo>
                  <a:cubicBezTo>
                    <a:pt x="1097" y="645"/>
                    <a:pt x="1112" y="505"/>
                    <a:pt x="1074" y="372"/>
                  </a:cubicBezTo>
                  <a:cubicBezTo>
                    <a:pt x="1010" y="152"/>
                    <a:pt x="807" y="0"/>
                    <a:pt x="57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2" name="Google Shape;3122;p40"/>
            <p:cNvSpPr/>
            <p:nvPr/>
          </p:nvSpPr>
          <p:spPr>
            <a:xfrm>
              <a:off x="1826362" y="1550344"/>
              <a:ext cx="82946" cy="82024"/>
            </a:xfrm>
            <a:custGeom>
              <a:avLst/>
              <a:gdLst/>
              <a:ahLst/>
              <a:cxnLst/>
              <a:rect l="l" t="t" r="r" b="b"/>
              <a:pathLst>
                <a:path w="2520" h="2492" extrusionOk="0">
                  <a:moveTo>
                    <a:pt x="1140" y="0"/>
                  </a:moveTo>
                  <a:cubicBezTo>
                    <a:pt x="1135" y="0"/>
                    <a:pt x="1129" y="0"/>
                    <a:pt x="1122" y="1"/>
                  </a:cubicBezTo>
                  <a:cubicBezTo>
                    <a:pt x="1072" y="10"/>
                    <a:pt x="1032" y="44"/>
                    <a:pt x="1016" y="92"/>
                  </a:cubicBezTo>
                  <a:lnTo>
                    <a:pt x="794" y="777"/>
                  </a:lnTo>
                  <a:lnTo>
                    <a:pt x="102" y="981"/>
                  </a:lnTo>
                  <a:cubicBezTo>
                    <a:pt x="54" y="995"/>
                    <a:pt x="18" y="1036"/>
                    <a:pt x="11" y="1085"/>
                  </a:cubicBezTo>
                  <a:cubicBezTo>
                    <a:pt x="1" y="1134"/>
                    <a:pt x="22" y="1185"/>
                    <a:pt x="62" y="1214"/>
                  </a:cubicBezTo>
                  <a:lnTo>
                    <a:pt x="646" y="1638"/>
                  </a:lnTo>
                  <a:lnTo>
                    <a:pt x="628" y="2358"/>
                  </a:lnTo>
                  <a:cubicBezTo>
                    <a:pt x="625" y="2407"/>
                    <a:pt x="654" y="2454"/>
                    <a:pt x="698" y="2478"/>
                  </a:cubicBezTo>
                  <a:cubicBezTo>
                    <a:pt x="716" y="2487"/>
                    <a:pt x="737" y="2492"/>
                    <a:pt x="758" y="2492"/>
                  </a:cubicBezTo>
                  <a:cubicBezTo>
                    <a:pt x="787" y="2492"/>
                    <a:pt x="815" y="2484"/>
                    <a:pt x="838" y="2468"/>
                  </a:cubicBezTo>
                  <a:lnTo>
                    <a:pt x="1421" y="2044"/>
                  </a:lnTo>
                  <a:lnTo>
                    <a:pt x="2101" y="2283"/>
                  </a:lnTo>
                  <a:cubicBezTo>
                    <a:pt x="2115" y="2289"/>
                    <a:pt x="2130" y="2292"/>
                    <a:pt x="2145" y="2292"/>
                  </a:cubicBezTo>
                  <a:cubicBezTo>
                    <a:pt x="2178" y="2292"/>
                    <a:pt x="2211" y="2278"/>
                    <a:pt x="2236" y="2255"/>
                  </a:cubicBezTo>
                  <a:cubicBezTo>
                    <a:pt x="2272" y="2218"/>
                    <a:pt x="2285" y="2166"/>
                    <a:pt x="2269" y="2118"/>
                  </a:cubicBezTo>
                  <a:lnTo>
                    <a:pt x="2046" y="1433"/>
                  </a:lnTo>
                  <a:lnTo>
                    <a:pt x="2484" y="862"/>
                  </a:lnTo>
                  <a:cubicBezTo>
                    <a:pt x="2514" y="822"/>
                    <a:pt x="2519" y="768"/>
                    <a:pt x="2497" y="724"/>
                  </a:cubicBezTo>
                  <a:cubicBezTo>
                    <a:pt x="2475" y="678"/>
                    <a:pt x="2429" y="650"/>
                    <a:pt x="2379" y="650"/>
                  </a:cubicBezTo>
                  <a:lnTo>
                    <a:pt x="1658" y="650"/>
                  </a:lnTo>
                  <a:lnTo>
                    <a:pt x="1250" y="58"/>
                  </a:lnTo>
                  <a:cubicBezTo>
                    <a:pt x="1224" y="21"/>
                    <a:pt x="1183" y="0"/>
                    <a:pt x="114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3" name="Google Shape;3123;p40"/>
            <p:cNvSpPr/>
            <p:nvPr/>
          </p:nvSpPr>
          <p:spPr>
            <a:xfrm>
              <a:off x="2101662" y="1607254"/>
              <a:ext cx="53882" cy="74223"/>
            </a:xfrm>
            <a:custGeom>
              <a:avLst/>
              <a:gdLst/>
              <a:ahLst/>
              <a:cxnLst/>
              <a:rect l="l" t="t" r="r" b="b"/>
              <a:pathLst>
                <a:path w="1637" h="2255" extrusionOk="0">
                  <a:moveTo>
                    <a:pt x="675" y="0"/>
                  </a:moveTo>
                  <a:cubicBezTo>
                    <a:pt x="340" y="0"/>
                    <a:pt x="82" y="231"/>
                    <a:pt x="38" y="570"/>
                  </a:cubicBezTo>
                  <a:cubicBezTo>
                    <a:pt x="1" y="778"/>
                    <a:pt x="265" y="1873"/>
                    <a:pt x="269" y="1889"/>
                  </a:cubicBezTo>
                  <a:cubicBezTo>
                    <a:pt x="339" y="2117"/>
                    <a:pt x="544" y="2255"/>
                    <a:pt x="820" y="2255"/>
                  </a:cubicBezTo>
                  <a:cubicBezTo>
                    <a:pt x="1081" y="2255"/>
                    <a:pt x="1406" y="2118"/>
                    <a:pt x="1522" y="1862"/>
                  </a:cubicBezTo>
                  <a:cubicBezTo>
                    <a:pt x="1637" y="1607"/>
                    <a:pt x="1571" y="1227"/>
                    <a:pt x="1523" y="1154"/>
                  </a:cubicBezTo>
                  <a:cubicBezTo>
                    <a:pt x="1500" y="1117"/>
                    <a:pt x="1456" y="1092"/>
                    <a:pt x="1410" y="1092"/>
                  </a:cubicBezTo>
                  <a:cubicBezTo>
                    <a:pt x="1404" y="1092"/>
                    <a:pt x="1395" y="1092"/>
                    <a:pt x="1389" y="1093"/>
                  </a:cubicBezTo>
                  <a:cubicBezTo>
                    <a:pt x="1373" y="1096"/>
                    <a:pt x="1039" y="1146"/>
                    <a:pt x="1039" y="1146"/>
                  </a:cubicBezTo>
                  <a:cubicBezTo>
                    <a:pt x="1004" y="1151"/>
                    <a:pt x="972" y="1171"/>
                    <a:pt x="951" y="1202"/>
                  </a:cubicBezTo>
                  <a:cubicBezTo>
                    <a:pt x="929" y="1232"/>
                    <a:pt x="922" y="1269"/>
                    <a:pt x="930" y="1305"/>
                  </a:cubicBezTo>
                  <a:cubicBezTo>
                    <a:pt x="946" y="1374"/>
                    <a:pt x="958" y="1474"/>
                    <a:pt x="948" y="1507"/>
                  </a:cubicBezTo>
                  <a:cubicBezTo>
                    <a:pt x="946" y="1519"/>
                    <a:pt x="929" y="1534"/>
                    <a:pt x="917" y="1534"/>
                  </a:cubicBezTo>
                  <a:cubicBezTo>
                    <a:pt x="903" y="1534"/>
                    <a:pt x="868" y="1503"/>
                    <a:pt x="842" y="1421"/>
                  </a:cubicBezTo>
                  <a:cubicBezTo>
                    <a:pt x="807" y="1299"/>
                    <a:pt x="750" y="1002"/>
                    <a:pt x="730" y="888"/>
                  </a:cubicBezTo>
                  <a:cubicBezTo>
                    <a:pt x="728" y="867"/>
                    <a:pt x="724" y="847"/>
                    <a:pt x="720" y="827"/>
                  </a:cubicBezTo>
                  <a:cubicBezTo>
                    <a:pt x="714" y="799"/>
                    <a:pt x="706" y="757"/>
                    <a:pt x="702" y="755"/>
                  </a:cubicBezTo>
                  <a:cubicBezTo>
                    <a:pt x="702" y="755"/>
                    <a:pt x="711" y="747"/>
                    <a:pt x="740" y="741"/>
                  </a:cubicBezTo>
                  <a:cubicBezTo>
                    <a:pt x="750" y="737"/>
                    <a:pt x="757" y="737"/>
                    <a:pt x="760" y="735"/>
                  </a:cubicBezTo>
                  <a:cubicBezTo>
                    <a:pt x="777" y="750"/>
                    <a:pt x="796" y="822"/>
                    <a:pt x="805" y="863"/>
                  </a:cubicBezTo>
                  <a:cubicBezTo>
                    <a:pt x="814" y="899"/>
                    <a:pt x="823" y="934"/>
                    <a:pt x="835" y="965"/>
                  </a:cubicBezTo>
                  <a:cubicBezTo>
                    <a:pt x="853" y="1018"/>
                    <a:pt x="904" y="1053"/>
                    <a:pt x="958" y="1053"/>
                  </a:cubicBezTo>
                  <a:cubicBezTo>
                    <a:pt x="967" y="1053"/>
                    <a:pt x="974" y="1053"/>
                    <a:pt x="980" y="1051"/>
                  </a:cubicBezTo>
                  <a:lnTo>
                    <a:pt x="1361" y="986"/>
                  </a:lnTo>
                  <a:cubicBezTo>
                    <a:pt x="1427" y="975"/>
                    <a:pt x="1475" y="915"/>
                    <a:pt x="1470" y="847"/>
                  </a:cubicBezTo>
                  <a:cubicBezTo>
                    <a:pt x="1432" y="291"/>
                    <a:pt x="1040" y="0"/>
                    <a:pt x="67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4" name="Google Shape;3124;p40"/>
            <p:cNvSpPr/>
            <p:nvPr/>
          </p:nvSpPr>
          <p:spPr>
            <a:xfrm>
              <a:off x="1884391" y="1649846"/>
              <a:ext cx="36634" cy="34133"/>
            </a:xfrm>
            <a:custGeom>
              <a:avLst/>
              <a:gdLst/>
              <a:ahLst/>
              <a:cxnLst/>
              <a:rect l="l" t="t" r="r" b="b"/>
              <a:pathLst>
                <a:path w="1113" h="1037" extrusionOk="0">
                  <a:moveTo>
                    <a:pt x="537" y="1"/>
                  </a:moveTo>
                  <a:cubicBezTo>
                    <a:pt x="488" y="1"/>
                    <a:pt x="439" y="9"/>
                    <a:pt x="392" y="22"/>
                  </a:cubicBezTo>
                  <a:cubicBezTo>
                    <a:pt x="259" y="61"/>
                    <a:pt x="150" y="149"/>
                    <a:pt x="84" y="270"/>
                  </a:cubicBezTo>
                  <a:cubicBezTo>
                    <a:pt x="17" y="391"/>
                    <a:pt x="1" y="531"/>
                    <a:pt x="40" y="664"/>
                  </a:cubicBezTo>
                  <a:cubicBezTo>
                    <a:pt x="104" y="883"/>
                    <a:pt x="307" y="1036"/>
                    <a:pt x="536" y="1036"/>
                  </a:cubicBezTo>
                  <a:cubicBezTo>
                    <a:pt x="585" y="1036"/>
                    <a:pt x="633" y="1030"/>
                    <a:pt x="681" y="1015"/>
                  </a:cubicBezTo>
                  <a:cubicBezTo>
                    <a:pt x="955" y="935"/>
                    <a:pt x="1113" y="648"/>
                    <a:pt x="1033" y="373"/>
                  </a:cubicBezTo>
                  <a:cubicBezTo>
                    <a:pt x="969" y="154"/>
                    <a:pt x="766" y="1"/>
                    <a:pt x="53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5" name="Google Shape;3125;p40"/>
            <p:cNvSpPr/>
            <p:nvPr/>
          </p:nvSpPr>
          <p:spPr>
            <a:xfrm>
              <a:off x="1823202" y="1691187"/>
              <a:ext cx="65929" cy="67607"/>
            </a:xfrm>
            <a:custGeom>
              <a:avLst/>
              <a:gdLst/>
              <a:ahLst/>
              <a:cxnLst/>
              <a:rect l="l" t="t" r="r" b="b"/>
              <a:pathLst>
                <a:path w="2003" h="2054" extrusionOk="0">
                  <a:moveTo>
                    <a:pt x="737" y="0"/>
                  </a:moveTo>
                  <a:cubicBezTo>
                    <a:pt x="724" y="0"/>
                    <a:pt x="708" y="5"/>
                    <a:pt x="692" y="10"/>
                  </a:cubicBezTo>
                  <a:cubicBezTo>
                    <a:pt x="645" y="27"/>
                    <a:pt x="613" y="69"/>
                    <a:pt x="608" y="121"/>
                  </a:cubicBezTo>
                  <a:lnTo>
                    <a:pt x="556" y="674"/>
                  </a:lnTo>
                  <a:lnTo>
                    <a:pt x="70" y="945"/>
                  </a:lnTo>
                  <a:cubicBezTo>
                    <a:pt x="27" y="971"/>
                    <a:pt x="0" y="1016"/>
                    <a:pt x="2" y="1067"/>
                  </a:cubicBezTo>
                  <a:cubicBezTo>
                    <a:pt x="5" y="1117"/>
                    <a:pt x="35" y="1162"/>
                    <a:pt x="82" y="1181"/>
                  </a:cubicBezTo>
                  <a:lnTo>
                    <a:pt x="593" y="1403"/>
                  </a:lnTo>
                  <a:lnTo>
                    <a:pt x="700" y="1947"/>
                  </a:lnTo>
                  <a:cubicBezTo>
                    <a:pt x="711" y="1997"/>
                    <a:pt x="747" y="2037"/>
                    <a:pt x="796" y="2050"/>
                  </a:cubicBezTo>
                  <a:cubicBezTo>
                    <a:pt x="809" y="2053"/>
                    <a:pt x="819" y="2054"/>
                    <a:pt x="831" y="2054"/>
                  </a:cubicBezTo>
                  <a:cubicBezTo>
                    <a:pt x="869" y="2054"/>
                    <a:pt x="906" y="2038"/>
                    <a:pt x="929" y="2010"/>
                  </a:cubicBezTo>
                  <a:lnTo>
                    <a:pt x="1296" y="1592"/>
                  </a:lnTo>
                  <a:lnTo>
                    <a:pt x="1848" y="1659"/>
                  </a:lnTo>
                  <a:cubicBezTo>
                    <a:pt x="1854" y="1660"/>
                    <a:pt x="1859" y="1660"/>
                    <a:pt x="1864" y="1660"/>
                  </a:cubicBezTo>
                  <a:cubicBezTo>
                    <a:pt x="1908" y="1660"/>
                    <a:pt x="1949" y="1638"/>
                    <a:pt x="1975" y="1600"/>
                  </a:cubicBezTo>
                  <a:cubicBezTo>
                    <a:pt x="2001" y="1558"/>
                    <a:pt x="2002" y="1505"/>
                    <a:pt x="1977" y="1461"/>
                  </a:cubicBezTo>
                  <a:lnTo>
                    <a:pt x="1694" y="982"/>
                  </a:lnTo>
                  <a:lnTo>
                    <a:pt x="1928" y="477"/>
                  </a:lnTo>
                  <a:cubicBezTo>
                    <a:pt x="1949" y="431"/>
                    <a:pt x="1943" y="377"/>
                    <a:pt x="1911" y="339"/>
                  </a:cubicBezTo>
                  <a:cubicBezTo>
                    <a:pt x="1885" y="307"/>
                    <a:pt x="1848" y="290"/>
                    <a:pt x="1809" y="290"/>
                  </a:cubicBezTo>
                  <a:cubicBezTo>
                    <a:pt x="1798" y="290"/>
                    <a:pt x="1789" y="290"/>
                    <a:pt x="1779" y="292"/>
                  </a:cubicBezTo>
                  <a:lnTo>
                    <a:pt x="1236" y="413"/>
                  </a:lnTo>
                  <a:lnTo>
                    <a:pt x="828" y="35"/>
                  </a:lnTo>
                  <a:cubicBezTo>
                    <a:pt x="803" y="13"/>
                    <a:pt x="771" y="0"/>
                    <a:pt x="73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6" name="Google Shape;3126;p40"/>
            <p:cNvSpPr/>
            <p:nvPr/>
          </p:nvSpPr>
          <p:spPr>
            <a:xfrm>
              <a:off x="2052323" y="1682399"/>
              <a:ext cx="36634" cy="34100"/>
            </a:xfrm>
            <a:custGeom>
              <a:avLst/>
              <a:gdLst/>
              <a:ahLst/>
              <a:cxnLst/>
              <a:rect l="l" t="t" r="r" b="b"/>
              <a:pathLst>
                <a:path w="1113" h="1036" extrusionOk="0">
                  <a:moveTo>
                    <a:pt x="537" y="0"/>
                  </a:moveTo>
                  <a:cubicBezTo>
                    <a:pt x="488" y="0"/>
                    <a:pt x="438" y="8"/>
                    <a:pt x="392" y="22"/>
                  </a:cubicBezTo>
                  <a:cubicBezTo>
                    <a:pt x="259" y="60"/>
                    <a:pt x="149" y="148"/>
                    <a:pt x="83" y="268"/>
                  </a:cubicBezTo>
                  <a:cubicBezTo>
                    <a:pt x="16" y="390"/>
                    <a:pt x="0" y="530"/>
                    <a:pt x="39" y="663"/>
                  </a:cubicBezTo>
                  <a:cubicBezTo>
                    <a:pt x="104" y="882"/>
                    <a:pt x="307" y="1035"/>
                    <a:pt x="536" y="1035"/>
                  </a:cubicBezTo>
                  <a:cubicBezTo>
                    <a:pt x="583" y="1035"/>
                    <a:pt x="632" y="1028"/>
                    <a:pt x="680" y="1013"/>
                  </a:cubicBezTo>
                  <a:cubicBezTo>
                    <a:pt x="955" y="933"/>
                    <a:pt x="1112" y="646"/>
                    <a:pt x="1032" y="373"/>
                  </a:cubicBezTo>
                  <a:cubicBezTo>
                    <a:pt x="969" y="153"/>
                    <a:pt x="765" y="0"/>
                    <a:pt x="53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7" name="Google Shape;3127;p40"/>
            <p:cNvSpPr/>
            <p:nvPr/>
          </p:nvSpPr>
          <p:spPr>
            <a:xfrm>
              <a:off x="1734858" y="1405683"/>
              <a:ext cx="453964" cy="382110"/>
            </a:xfrm>
            <a:custGeom>
              <a:avLst/>
              <a:gdLst/>
              <a:ahLst/>
              <a:cxnLst/>
              <a:rect l="l" t="t" r="r" b="b"/>
              <a:pathLst>
                <a:path w="13792" h="11609" extrusionOk="0">
                  <a:moveTo>
                    <a:pt x="10581" y="269"/>
                  </a:moveTo>
                  <a:cubicBezTo>
                    <a:pt x="10650" y="269"/>
                    <a:pt x="10696" y="299"/>
                    <a:pt x="10714" y="365"/>
                  </a:cubicBezTo>
                  <a:lnTo>
                    <a:pt x="10799" y="661"/>
                  </a:lnTo>
                  <a:cubicBezTo>
                    <a:pt x="9520" y="1502"/>
                    <a:pt x="11238" y="370"/>
                    <a:pt x="7995" y="2505"/>
                  </a:cubicBezTo>
                  <a:cubicBezTo>
                    <a:pt x="8634" y="1640"/>
                    <a:pt x="10119" y="269"/>
                    <a:pt x="10581" y="269"/>
                  </a:cubicBezTo>
                  <a:close/>
                  <a:moveTo>
                    <a:pt x="9096" y="463"/>
                  </a:moveTo>
                  <a:cubicBezTo>
                    <a:pt x="9158" y="463"/>
                    <a:pt x="9214" y="505"/>
                    <a:pt x="9231" y="566"/>
                  </a:cubicBezTo>
                  <a:lnTo>
                    <a:pt x="9283" y="748"/>
                  </a:lnTo>
                  <a:cubicBezTo>
                    <a:pt x="8469" y="1407"/>
                    <a:pt x="7831" y="2245"/>
                    <a:pt x="7411" y="2890"/>
                  </a:cubicBezTo>
                  <a:lnTo>
                    <a:pt x="6906" y="3222"/>
                  </a:lnTo>
                  <a:cubicBezTo>
                    <a:pt x="6852" y="3204"/>
                    <a:pt x="6803" y="3199"/>
                    <a:pt x="6760" y="3199"/>
                  </a:cubicBezTo>
                  <a:cubicBezTo>
                    <a:pt x="6676" y="3199"/>
                    <a:pt x="6619" y="3221"/>
                    <a:pt x="6610" y="3222"/>
                  </a:cubicBezTo>
                  <a:cubicBezTo>
                    <a:pt x="7036" y="2399"/>
                    <a:pt x="7865" y="1065"/>
                    <a:pt x="9036" y="477"/>
                  </a:cubicBezTo>
                  <a:cubicBezTo>
                    <a:pt x="9056" y="467"/>
                    <a:pt x="9076" y="463"/>
                    <a:pt x="9096" y="463"/>
                  </a:cubicBezTo>
                  <a:close/>
                  <a:moveTo>
                    <a:pt x="1404" y="3065"/>
                  </a:moveTo>
                  <a:cubicBezTo>
                    <a:pt x="1560" y="3065"/>
                    <a:pt x="1717" y="3073"/>
                    <a:pt x="1872" y="3087"/>
                  </a:cubicBezTo>
                  <a:cubicBezTo>
                    <a:pt x="1967" y="3093"/>
                    <a:pt x="2063" y="3104"/>
                    <a:pt x="2155" y="3117"/>
                  </a:cubicBezTo>
                  <a:cubicBezTo>
                    <a:pt x="2863" y="3209"/>
                    <a:pt x="3538" y="3416"/>
                    <a:pt x="4101" y="3634"/>
                  </a:cubicBezTo>
                  <a:lnTo>
                    <a:pt x="2298" y="3605"/>
                  </a:lnTo>
                  <a:lnTo>
                    <a:pt x="2022" y="3601"/>
                  </a:lnTo>
                  <a:lnTo>
                    <a:pt x="749" y="3581"/>
                  </a:lnTo>
                  <a:lnTo>
                    <a:pt x="664" y="3284"/>
                  </a:lnTo>
                  <a:cubicBezTo>
                    <a:pt x="639" y="3204"/>
                    <a:pt x="695" y="3117"/>
                    <a:pt x="778" y="3105"/>
                  </a:cubicBezTo>
                  <a:cubicBezTo>
                    <a:pt x="987" y="3077"/>
                    <a:pt x="1195" y="3065"/>
                    <a:pt x="1404" y="3065"/>
                  </a:cubicBezTo>
                  <a:close/>
                  <a:moveTo>
                    <a:pt x="2473" y="2464"/>
                  </a:moveTo>
                  <a:cubicBezTo>
                    <a:pt x="3681" y="2464"/>
                    <a:pt x="4929" y="3071"/>
                    <a:pt x="5661" y="3496"/>
                  </a:cubicBezTo>
                  <a:cubicBezTo>
                    <a:pt x="5645" y="3503"/>
                    <a:pt x="5521" y="3527"/>
                    <a:pt x="5410" y="3656"/>
                  </a:cubicBezTo>
                  <a:lnTo>
                    <a:pt x="4808" y="3645"/>
                  </a:lnTo>
                  <a:cubicBezTo>
                    <a:pt x="4094" y="3317"/>
                    <a:pt x="3113" y="2956"/>
                    <a:pt x="2076" y="2839"/>
                  </a:cubicBezTo>
                  <a:lnTo>
                    <a:pt x="2075" y="2839"/>
                  </a:lnTo>
                  <a:lnTo>
                    <a:pt x="2022" y="2660"/>
                  </a:lnTo>
                  <a:cubicBezTo>
                    <a:pt x="1999" y="2577"/>
                    <a:pt x="2054" y="2490"/>
                    <a:pt x="2142" y="2480"/>
                  </a:cubicBezTo>
                  <a:cubicBezTo>
                    <a:pt x="2251" y="2469"/>
                    <a:pt x="2362" y="2464"/>
                    <a:pt x="2473" y="2464"/>
                  </a:cubicBezTo>
                  <a:close/>
                  <a:moveTo>
                    <a:pt x="5558" y="4062"/>
                  </a:moveTo>
                  <a:cubicBezTo>
                    <a:pt x="5558" y="4062"/>
                    <a:pt x="5558" y="4062"/>
                    <a:pt x="5558" y="4062"/>
                  </a:cubicBezTo>
                  <a:lnTo>
                    <a:pt x="5558" y="4062"/>
                  </a:lnTo>
                  <a:cubicBezTo>
                    <a:pt x="5558" y="4062"/>
                    <a:pt x="5558" y="4062"/>
                    <a:pt x="5558" y="4062"/>
                  </a:cubicBezTo>
                  <a:cubicBezTo>
                    <a:pt x="5558" y="4062"/>
                    <a:pt x="5558" y="4062"/>
                    <a:pt x="5558" y="4062"/>
                  </a:cubicBezTo>
                  <a:close/>
                  <a:moveTo>
                    <a:pt x="11229" y="731"/>
                  </a:moveTo>
                  <a:cubicBezTo>
                    <a:pt x="11235" y="731"/>
                    <a:pt x="11241" y="731"/>
                    <a:pt x="11248" y="731"/>
                  </a:cubicBezTo>
                  <a:cubicBezTo>
                    <a:pt x="11353" y="731"/>
                    <a:pt x="11457" y="799"/>
                    <a:pt x="11489" y="911"/>
                  </a:cubicBezTo>
                  <a:lnTo>
                    <a:pt x="13476" y="7749"/>
                  </a:lnTo>
                  <a:cubicBezTo>
                    <a:pt x="13505" y="7855"/>
                    <a:pt x="13464" y="7969"/>
                    <a:pt x="13373" y="8027"/>
                  </a:cubicBezTo>
                  <a:lnTo>
                    <a:pt x="9321" y="10694"/>
                  </a:lnTo>
                  <a:cubicBezTo>
                    <a:pt x="9321" y="10685"/>
                    <a:pt x="9319" y="10678"/>
                    <a:pt x="9318" y="10671"/>
                  </a:cubicBezTo>
                  <a:cubicBezTo>
                    <a:pt x="7049" y="2928"/>
                    <a:pt x="7276" y="3522"/>
                    <a:pt x="7149" y="3379"/>
                  </a:cubicBezTo>
                  <a:cubicBezTo>
                    <a:pt x="7608" y="3077"/>
                    <a:pt x="9726" y="1685"/>
                    <a:pt x="9819" y="1623"/>
                  </a:cubicBezTo>
                  <a:lnTo>
                    <a:pt x="9819" y="1623"/>
                  </a:lnTo>
                  <a:cubicBezTo>
                    <a:pt x="11135" y="760"/>
                    <a:pt x="11148" y="731"/>
                    <a:pt x="11229" y="731"/>
                  </a:cubicBezTo>
                  <a:close/>
                  <a:moveTo>
                    <a:pt x="552" y="3842"/>
                  </a:moveTo>
                  <a:lnTo>
                    <a:pt x="828" y="3846"/>
                  </a:lnTo>
                  <a:lnTo>
                    <a:pt x="2100" y="3867"/>
                  </a:lnTo>
                  <a:lnTo>
                    <a:pt x="2376" y="3870"/>
                  </a:lnTo>
                  <a:cubicBezTo>
                    <a:pt x="2415" y="3870"/>
                    <a:pt x="2425" y="3870"/>
                    <a:pt x="2422" y="3870"/>
                  </a:cubicBezTo>
                  <a:cubicBezTo>
                    <a:pt x="2417" y="3870"/>
                    <a:pt x="2378" y="3870"/>
                    <a:pt x="2375" y="3870"/>
                  </a:cubicBezTo>
                  <a:cubicBezTo>
                    <a:pt x="2366" y="3870"/>
                    <a:pt x="2689" y="3875"/>
                    <a:pt x="5291" y="3917"/>
                  </a:cubicBezTo>
                  <a:cubicBezTo>
                    <a:pt x="5259" y="4107"/>
                    <a:pt x="5128" y="3472"/>
                    <a:pt x="7368" y="11236"/>
                  </a:cubicBezTo>
                  <a:cubicBezTo>
                    <a:pt x="7369" y="11244"/>
                    <a:pt x="7372" y="11252"/>
                    <a:pt x="7376" y="11258"/>
                  </a:cubicBezTo>
                  <a:lnTo>
                    <a:pt x="2525" y="11179"/>
                  </a:lnTo>
                  <a:cubicBezTo>
                    <a:pt x="2416" y="11178"/>
                    <a:pt x="2320" y="11104"/>
                    <a:pt x="2290" y="10999"/>
                  </a:cubicBezTo>
                  <a:lnTo>
                    <a:pt x="303" y="4161"/>
                  </a:lnTo>
                  <a:cubicBezTo>
                    <a:pt x="256" y="4002"/>
                    <a:pt x="376" y="3842"/>
                    <a:pt x="541" y="3842"/>
                  </a:cubicBezTo>
                  <a:close/>
                  <a:moveTo>
                    <a:pt x="6758" y="3463"/>
                  </a:moveTo>
                  <a:cubicBezTo>
                    <a:pt x="6873" y="3463"/>
                    <a:pt x="6965" y="3535"/>
                    <a:pt x="7001" y="3642"/>
                  </a:cubicBezTo>
                  <a:cubicBezTo>
                    <a:pt x="7005" y="3657"/>
                    <a:pt x="7195" y="4308"/>
                    <a:pt x="7194" y="4308"/>
                  </a:cubicBezTo>
                  <a:cubicBezTo>
                    <a:pt x="7194" y="4308"/>
                    <a:pt x="7194" y="4307"/>
                    <a:pt x="7193" y="4306"/>
                  </a:cubicBezTo>
                  <a:lnTo>
                    <a:pt x="7193" y="4306"/>
                  </a:lnTo>
                  <a:cubicBezTo>
                    <a:pt x="8843" y="9983"/>
                    <a:pt x="9064" y="10746"/>
                    <a:pt x="9064" y="10746"/>
                  </a:cubicBezTo>
                  <a:cubicBezTo>
                    <a:pt x="9064" y="10746"/>
                    <a:pt x="9034" y="10643"/>
                    <a:pt x="9034" y="10643"/>
                  </a:cubicBezTo>
                  <a:lnTo>
                    <a:pt x="9034" y="10643"/>
                  </a:lnTo>
                  <a:cubicBezTo>
                    <a:pt x="9034" y="10643"/>
                    <a:pt x="9042" y="10668"/>
                    <a:pt x="9063" y="10744"/>
                  </a:cubicBezTo>
                  <a:cubicBezTo>
                    <a:pt x="9074" y="10784"/>
                    <a:pt x="9075" y="10822"/>
                    <a:pt x="9067" y="10861"/>
                  </a:cubicBezTo>
                  <a:cubicBezTo>
                    <a:pt x="9050" y="10951"/>
                    <a:pt x="8986" y="11030"/>
                    <a:pt x="8891" y="11056"/>
                  </a:cubicBezTo>
                  <a:lnTo>
                    <a:pt x="8808" y="11081"/>
                  </a:lnTo>
                  <a:lnTo>
                    <a:pt x="8017" y="11311"/>
                  </a:lnTo>
                  <a:lnTo>
                    <a:pt x="7931" y="11334"/>
                  </a:lnTo>
                  <a:cubicBezTo>
                    <a:pt x="7909" y="11342"/>
                    <a:pt x="7885" y="11344"/>
                    <a:pt x="7862" y="11344"/>
                  </a:cubicBezTo>
                  <a:cubicBezTo>
                    <a:pt x="7792" y="11344"/>
                    <a:pt x="7724" y="11315"/>
                    <a:pt x="7679" y="11263"/>
                  </a:cubicBezTo>
                  <a:cubicBezTo>
                    <a:pt x="7651" y="11234"/>
                    <a:pt x="7631" y="11201"/>
                    <a:pt x="7620" y="11162"/>
                  </a:cubicBezTo>
                  <a:cubicBezTo>
                    <a:pt x="7609" y="11127"/>
                    <a:pt x="5559" y="4066"/>
                    <a:pt x="5558" y="4062"/>
                  </a:cubicBezTo>
                  <a:lnTo>
                    <a:pt x="5558" y="4062"/>
                  </a:lnTo>
                  <a:cubicBezTo>
                    <a:pt x="5548" y="4034"/>
                    <a:pt x="5542" y="3973"/>
                    <a:pt x="5559" y="3923"/>
                  </a:cubicBezTo>
                  <a:cubicBezTo>
                    <a:pt x="5608" y="3751"/>
                    <a:pt x="5773" y="3744"/>
                    <a:pt x="5803" y="3730"/>
                  </a:cubicBezTo>
                  <a:cubicBezTo>
                    <a:pt x="5818" y="3726"/>
                    <a:pt x="6117" y="3637"/>
                    <a:pt x="6118" y="3637"/>
                  </a:cubicBezTo>
                  <a:lnTo>
                    <a:pt x="6118" y="3637"/>
                  </a:lnTo>
                  <a:cubicBezTo>
                    <a:pt x="6118" y="3637"/>
                    <a:pt x="6118" y="3637"/>
                    <a:pt x="6117" y="3638"/>
                  </a:cubicBezTo>
                  <a:cubicBezTo>
                    <a:pt x="6133" y="3635"/>
                    <a:pt x="6453" y="3541"/>
                    <a:pt x="6450" y="3541"/>
                  </a:cubicBezTo>
                  <a:lnTo>
                    <a:pt x="6450" y="3541"/>
                  </a:lnTo>
                  <a:cubicBezTo>
                    <a:pt x="6450" y="3541"/>
                    <a:pt x="6450" y="3541"/>
                    <a:pt x="6449" y="3541"/>
                  </a:cubicBezTo>
                  <a:cubicBezTo>
                    <a:pt x="6465" y="3537"/>
                    <a:pt x="6678" y="3475"/>
                    <a:pt x="6688" y="3472"/>
                  </a:cubicBezTo>
                  <a:lnTo>
                    <a:pt x="6688" y="3472"/>
                  </a:lnTo>
                  <a:cubicBezTo>
                    <a:pt x="6712" y="3466"/>
                    <a:pt x="6736" y="3463"/>
                    <a:pt x="6758" y="3463"/>
                  </a:cubicBezTo>
                  <a:close/>
                  <a:moveTo>
                    <a:pt x="10580" y="0"/>
                  </a:moveTo>
                  <a:cubicBezTo>
                    <a:pt x="10337" y="0"/>
                    <a:pt x="9703" y="432"/>
                    <a:pt x="9509" y="576"/>
                  </a:cubicBezTo>
                  <a:cubicBezTo>
                    <a:pt x="9500" y="560"/>
                    <a:pt x="9449" y="199"/>
                    <a:pt x="9096" y="199"/>
                  </a:cubicBezTo>
                  <a:cubicBezTo>
                    <a:pt x="9034" y="199"/>
                    <a:pt x="8973" y="215"/>
                    <a:pt x="8917" y="242"/>
                  </a:cubicBezTo>
                  <a:cubicBezTo>
                    <a:pt x="8435" y="485"/>
                    <a:pt x="7255" y="1255"/>
                    <a:pt x="6261" y="3323"/>
                  </a:cubicBezTo>
                  <a:lnTo>
                    <a:pt x="6007" y="3396"/>
                  </a:lnTo>
                  <a:cubicBezTo>
                    <a:pt x="5216" y="2910"/>
                    <a:pt x="3830" y="2200"/>
                    <a:pt x="2473" y="2200"/>
                  </a:cubicBezTo>
                  <a:cubicBezTo>
                    <a:pt x="2352" y="2200"/>
                    <a:pt x="2232" y="2208"/>
                    <a:pt x="2115" y="2218"/>
                  </a:cubicBezTo>
                  <a:cubicBezTo>
                    <a:pt x="1996" y="2230"/>
                    <a:pt x="1889" y="2295"/>
                    <a:pt x="1823" y="2392"/>
                  </a:cubicBezTo>
                  <a:cubicBezTo>
                    <a:pt x="1754" y="2493"/>
                    <a:pt x="1735" y="2617"/>
                    <a:pt x="1770" y="2734"/>
                  </a:cubicBezTo>
                  <a:lnTo>
                    <a:pt x="1794" y="2816"/>
                  </a:lnTo>
                  <a:cubicBezTo>
                    <a:pt x="1665" y="2806"/>
                    <a:pt x="1533" y="2800"/>
                    <a:pt x="1403" y="2800"/>
                  </a:cubicBezTo>
                  <a:cubicBezTo>
                    <a:pt x="1177" y="2800"/>
                    <a:pt x="952" y="2816"/>
                    <a:pt x="740" y="2844"/>
                  </a:cubicBezTo>
                  <a:cubicBezTo>
                    <a:pt x="623" y="2860"/>
                    <a:pt x="521" y="2924"/>
                    <a:pt x="457" y="3024"/>
                  </a:cubicBezTo>
                  <a:cubicBezTo>
                    <a:pt x="394" y="3123"/>
                    <a:pt x="374" y="3245"/>
                    <a:pt x="408" y="3358"/>
                  </a:cubicBezTo>
                  <a:lnTo>
                    <a:pt x="472" y="3581"/>
                  </a:lnTo>
                  <a:cubicBezTo>
                    <a:pt x="338" y="3598"/>
                    <a:pt x="213" y="3671"/>
                    <a:pt x="129" y="3782"/>
                  </a:cubicBezTo>
                  <a:cubicBezTo>
                    <a:pt x="32" y="3912"/>
                    <a:pt x="1" y="4077"/>
                    <a:pt x="48" y="4235"/>
                  </a:cubicBezTo>
                  <a:lnTo>
                    <a:pt x="2035" y="11072"/>
                  </a:lnTo>
                  <a:cubicBezTo>
                    <a:pt x="2097" y="11286"/>
                    <a:pt x="2297" y="11439"/>
                    <a:pt x="2520" y="11443"/>
                  </a:cubicBezTo>
                  <a:lnTo>
                    <a:pt x="7581" y="11526"/>
                  </a:lnTo>
                  <a:cubicBezTo>
                    <a:pt x="7662" y="11579"/>
                    <a:pt x="7757" y="11609"/>
                    <a:pt x="7858" y="11609"/>
                  </a:cubicBezTo>
                  <a:cubicBezTo>
                    <a:pt x="7906" y="11609"/>
                    <a:pt x="7955" y="11600"/>
                    <a:pt x="8001" y="11587"/>
                  </a:cubicBezTo>
                  <a:lnTo>
                    <a:pt x="8961" y="11308"/>
                  </a:lnTo>
                  <a:cubicBezTo>
                    <a:pt x="9092" y="11269"/>
                    <a:pt x="9203" y="11183"/>
                    <a:pt x="9270" y="11062"/>
                  </a:cubicBezTo>
                  <a:cubicBezTo>
                    <a:pt x="9273" y="11052"/>
                    <a:pt x="9281" y="11042"/>
                    <a:pt x="9283" y="11031"/>
                  </a:cubicBezTo>
                  <a:lnTo>
                    <a:pt x="13513" y="8247"/>
                  </a:lnTo>
                  <a:cubicBezTo>
                    <a:pt x="13703" y="8125"/>
                    <a:pt x="13792" y="7891"/>
                    <a:pt x="13729" y="7676"/>
                  </a:cubicBezTo>
                  <a:lnTo>
                    <a:pt x="11741" y="837"/>
                  </a:lnTo>
                  <a:cubicBezTo>
                    <a:pt x="11676" y="616"/>
                    <a:pt x="11473" y="468"/>
                    <a:pt x="11249" y="468"/>
                  </a:cubicBezTo>
                  <a:cubicBezTo>
                    <a:pt x="11178" y="468"/>
                    <a:pt x="11104" y="483"/>
                    <a:pt x="11033" y="516"/>
                  </a:cubicBezTo>
                  <a:cubicBezTo>
                    <a:pt x="10997" y="447"/>
                    <a:pt x="10982" y="0"/>
                    <a:pt x="1058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8" name="Google Shape;3128;p40"/>
            <p:cNvSpPr/>
            <p:nvPr/>
          </p:nvSpPr>
          <p:spPr>
            <a:xfrm>
              <a:off x="1821820" y="1545934"/>
              <a:ext cx="91570" cy="90878"/>
            </a:xfrm>
            <a:custGeom>
              <a:avLst/>
              <a:gdLst/>
              <a:ahLst/>
              <a:cxnLst/>
              <a:rect l="l" t="t" r="r" b="b"/>
              <a:pathLst>
                <a:path w="2782" h="2761" extrusionOk="0">
                  <a:moveTo>
                    <a:pt x="1716" y="897"/>
                  </a:moveTo>
                  <a:cubicBezTo>
                    <a:pt x="1717" y="898"/>
                    <a:pt x="1717" y="899"/>
                    <a:pt x="1717" y="899"/>
                  </a:cubicBezTo>
                  <a:cubicBezTo>
                    <a:pt x="1717" y="899"/>
                    <a:pt x="1717" y="898"/>
                    <a:pt x="1716" y="897"/>
                  </a:cubicBezTo>
                  <a:lnTo>
                    <a:pt x="1716" y="897"/>
                  </a:lnTo>
                  <a:lnTo>
                    <a:pt x="1716" y="897"/>
                  </a:lnTo>
                  <a:close/>
                  <a:moveTo>
                    <a:pt x="2037" y="1541"/>
                  </a:moveTo>
                  <a:cubicBezTo>
                    <a:pt x="2036" y="1542"/>
                    <a:pt x="2036" y="1542"/>
                    <a:pt x="2036" y="1542"/>
                  </a:cubicBezTo>
                  <a:cubicBezTo>
                    <a:pt x="2036" y="1542"/>
                    <a:pt x="2036" y="1542"/>
                    <a:pt x="2037" y="1541"/>
                  </a:cubicBezTo>
                  <a:lnTo>
                    <a:pt x="2037" y="1541"/>
                  </a:lnTo>
                  <a:lnTo>
                    <a:pt x="2037" y="1541"/>
                  </a:lnTo>
                  <a:close/>
                  <a:moveTo>
                    <a:pt x="1278" y="263"/>
                  </a:moveTo>
                  <a:cubicBezTo>
                    <a:pt x="1288" y="278"/>
                    <a:pt x="1690" y="859"/>
                    <a:pt x="1716" y="897"/>
                  </a:cubicBezTo>
                  <a:lnTo>
                    <a:pt x="1716" y="897"/>
                  </a:lnTo>
                  <a:lnTo>
                    <a:pt x="1949" y="915"/>
                  </a:lnTo>
                  <a:lnTo>
                    <a:pt x="2517" y="915"/>
                  </a:lnTo>
                  <a:cubicBezTo>
                    <a:pt x="2507" y="930"/>
                    <a:pt x="2065" y="1505"/>
                    <a:pt x="2037" y="1541"/>
                  </a:cubicBezTo>
                  <a:lnTo>
                    <a:pt x="2037" y="1541"/>
                  </a:lnTo>
                  <a:lnTo>
                    <a:pt x="2282" y="2293"/>
                  </a:lnTo>
                  <a:lnTo>
                    <a:pt x="1535" y="2029"/>
                  </a:lnTo>
                  <a:lnTo>
                    <a:pt x="896" y="2493"/>
                  </a:lnTo>
                  <a:lnTo>
                    <a:pt x="896" y="2493"/>
                  </a:lnTo>
                  <a:lnTo>
                    <a:pt x="917" y="1705"/>
                  </a:lnTo>
                  <a:lnTo>
                    <a:pt x="277" y="1239"/>
                  </a:lnTo>
                  <a:lnTo>
                    <a:pt x="1035" y="1014"/>
                  </a:lnTo>
                  <a:lnTo>
                    <a:pt x="1087" y="853"/>
                  </a:lnTo>
                  <a:lnTo>
                    <a:pt x="1171" y="594"/>
                  </a:lnTo>
                  <a:lnTo>
                    <a:pt x="1278" y="263"/>
                  </a:lnTo>
                  <a:close/>
                  <a:moveTo>
                    <a:pt x="1279" y="0"/>
                  </a:moveTo>
                  <a:cubicBezTo>
                    <a:pt x="1172" y="0"/>
                    <a:pt x="1066" y="63"/>
                    <a:pt x="1028" y="183"/>
                  </a:cubicBezTo>
                  <a:lnTo>
                    <a:pt x="901" y="576"/>
                  </a:lnTo>
                  <a:lnTo>
                    <a:pt x="827" y="801"/>
                  </a:lnTo>
                  <a:lnTo>
                    <a:pt x="736" y="830"/>
                  </a:lnTo>
                  <a:lnTo>
                    <a:pt x="203" y="987"/>
                  </a:lnTo>
                  <a:cubicBezTo>
                    <a:pt x="106" y="1017"/>
                    <a:pt x="35" y="1098"/>
                    <a:pt x="19" y="1197"/>
                  </a:cubicBezTo>
                  <a:cubicBezTo>
                    <a:pt x="1" y="1296"/>
                    <a:pt x="42" y="1396"/>
                    <a:pt x="123" y="1456"/>
                  </a:cubicBezTo>
                  <a:lnTo>
                    <a:pt x="650" y="1839"/>
                  </a:lnTo>
                  <a:lnTo>
                    <a:pt x="634" y="2490"/>
                  </a:lnTo>
                  <a:cubicBezTo>
                    <a:pt x="631" y="2589"/>
                    <a:pt x="686" y="2682"/>
                    <a:pt x="774" y="2730"/>
                  </a:cubicBezTo>
                  <a:cubicBezTo>
                    <a:pt x="813" y="2750"/>
                    <a:pt x="854" y="2761"/>
                    <a:pt x="896" y="2761"/>
                  </a:cubicBezTo>
                  <a:cubicBezTo>
                    <a:pt x="951" y="2761"/>
                    <a:pt x="1006" y="2743"/>
                    <a:pt x="1051" y="2710"/>
                  </a:cubicBezTo>
                  <a:lnTo>
                    <a:pt x="1577" y="2327"/>
                  </a:lnTo>
                  <a:lnTo>
                    <a:pt x="2192" y="2543"/>
                  </a:lnTo>
                  <a:cubicBezTo>
                    <a:pt x="2221" y="2554"/>
                    <a:pt x="2251" y="2559"/>
                    <a:pt x="2281" y="2559"/>
                  </a:cubicBezTo>
                  <a:cubicBezTo>
                    <a:pt x="2349" y="2559"/>
                    <a:pt x="2414" y="2532"/>
                    <a:pt x="2465" y="2484"/>
                  </a:cubicBezTo>
                  <a:cubicBezTo>
                    <a:pt x="2656" y="2296"/>
                    <a:pt x="2453" y="2081"/>
                    <a:pt x="2331" y="1594"/>
                  </a:cubicBezTo>
                  <a:cubicBezTo>
                    <a:pt x="2666" y="1130"/>
                    <a:pt x="2782" y="1070"/>
                    <a:pt x="2782" y="917"/>
                  </a:cubicBezTo>
                  <a:cubicBezTo>
                    <a:pt x="2782" y="828"/>
                    <a:pt x="2740" y="750"/>
                    <a:pt x="2675" y="702"/>
                  </a:cubicBezTo>
                  <a:lnTo>
                    <a:pt x="1948" y="650"/>
                  </a:lnTo>
                  <a:lnTo>
                    <a:pt x="1867" y="650"/>
                  </a:lnTo>
                  <a:cubicBezTo>
                    <a:pt x="1781" y="526"/>
                    <a:pt x="1497" y="113"/>
                    <a:pt x="1496" y="113"/>
                  </a:cubicBezTo>
                  <a:lnTo>
                    <a:pt x="1496" y="113"/>
                  </a:lnTo>
                  <a:cubicBezTo>
                    <a:pt x="1496" y="113"/>
                    <a:pt x="1496" y="113"/>
                    <a:pt x="1497" y="114"/>
                  </a:cubicBezTo>
                  <a:cubicBezTo>
                    <a:pt x="1444" y="37"/>
                    <a:pt x="1361" y="0"/>
                    <a:pt x="127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9" name="Google Shape;3129;p40"/>
            <p:cNvSpPr/>
            <p:nvPr/>
          </p:nvSpPr>
          <p:spPr>
            <a:xfrm>
              <a:off x="1818857" y="1686809"/>
              <a:ext cx="74980" cy="76231"/>
            </a:xfrm>
            <a:custGeom>
              <a:avLst/>
              <a:gdLst/>
              <a:ahLst/>
              <a:cxnLst/>
              <a:rect l="l" t="t" r="r" b="b"/>
              <a:pathLst>
                <a:path w="2278" h="2316" extrusionOk="0">
                  <a:moveTo>
                    <a:pt x="874" y="265"/>
                  </a:moveTo>
                  <a:lnTo>
                    <a:pt x="1332" y="691"/>
                  </a:lnTo>
                  <a:lnTo>
                    <a:pt x="1943" y="554"/>
                  </a:lnTo>
                  <a:lnTo>
                    <a:pt x="1943" y="554"/>
                  </a:lnTo>
                  <a:lnTo>
                    <a:pt x="1680" y="1122"/>
                  </a:lnTo>
                  <a:lnTo>
                    <a:pt x="1999" y="1660"/>
                  </a:lnTo>
                  <a:lnTo>
                    <a:pt x="1378" y="1586"/>
                  </a:lnTo>
                  <a:lnTo>
                    <a:pt x="964" y="2056"/>
                  </a:lnTo>
                  <a:lnTo>
                    <a:pt x="843" y="1441"/>
                  </a:lnTo>
                  <a:lnTo>
                    <a:pt x="268" y="1192"/>
                  </a:lnTo>
                  <a:lnTo>
                    <a:pt x="815" y="888"/>
                  </a:lnTo>
                  <a:lnTo>
                    <a:pt x="874" y="265"/>
                  </a:lnTo>
                  <a:close/>
                  <a:moveTo>
                    <a:pt x="874" y="0"/>
                  </a:moveTo>
                  <a:cubicBezTo>
                    <a:pt x="842" y="0"/>
                    <a:pt x="810" y="6"/>
                    <a:pt x="779" y="18"/>
                  </a:cubicBezTo>
                  <a:cubicBezTo>
                    <a:pt x="685" y="53"/>
                    <a:pt x="619" y="141"/>
                    <a:pt x="611" y="240"/>
                  </a:cubicBezTo>
                  <a:lnTo>
                    <a:pt x="565" y="724"/>
                  </a:lnTo>
                  <a:lnTo>
                    <a:pt x="140" y="961"/>
                  </a:lnTo>
                  <a:cubicBezTo>
                    <a:pt x="52" y="1010"/>
                    <a:pt x="0" y="1105"/>
                    <a:pt x="3" y="1205"/>
                  </a:cubicBezTo>
                  <a:cubicBezTo>
                    <a:pt x="10" y="1306"/>
                    <a:pt x="70" y="1393"/>
                    <a:pt x="163" y="1433"/>
                  </a:cubicBezTo>
                  <a:lnTo>
                    <a:pt x="610" y="1626"/>
                  </a:lnTo>
                  <a:lnTo>
                    <a:pt x="705" y="2103"/>
                  </a:lnTo>
                  <a:cubicBezTo>
                    <a:pt x="725" y="2202"/>
                    <a:pt x="798" y="2281"/>
                    <a:pt x="895" y="2307"/>
                  </a:cubicBezTo>
                  <a:cubicBezTo>
                    <a:pt x="917" y="2313"/>
                    <a:pt x="942" y="2315"/>
                    <a:pt x="964" y="2315"/>
                  </a:cubicBezTo>
                  <a:cubicBezTo>
                    <a:pt x="1039" y="2315"/>
                    <a:pt x="1112" y="2285"/>
                    <a:pt x="1162" y="2227"/>
                  </a:cubicBezTo>
                  <a:lnTo>
                    <a:pt x="1484" y="1861"/>
                  </a:lnTo>
                  <a:lnTo>
                    <a:pt x="1966" y="1920"/>
                  </a:lnTo>
                  <a:cubicBezTo>
                    <a:pt x="1977" y="1921"/>
                    <a:pt x="1988" y="1921"/>
                    <a:pt x="1998" y="1921"/>
                  </a:cubicBezTo>
                  <a:cubicBezTo>
                    <a:pt x="2088" y="1921"/>
                    <a:pt x="2171" y="1877"/>
                    <a:pt x="2220" y="1802"/>
                  </a:cubicBezTo>
                  <a:cubicBezTo>
                    <a:pt x="2274" y="1717"/>
                    <a:pt x="2277" y="1609"/>
                    <a:pt x="2226" y="1522"/>
                  </a:cubicBezTo>
                  <a:lnTo>
                    <a:pt x="1979" y="1104"/>
                  </a:lnTo>
                  <a:lnTo>
                    <a:pt x="2178" y="673"/>
                  </a:lnTo>
                  <a:cubicBezTo>
                    <a:pt x="2197" y="635"/>
                    <a:pt x="2209" y="594"/>
                    <a:pt x="2209" y="550"/>
                  </a:cubicBezTo>
                  <a:cubicBezTo>
                    <a:pt x="2209" y="405"/>
                    <a:pt x="2092" y="286"/>
                    <a:pt x="1948" y="285"/>
                  </a:cubicBezTo>
                  <a:lnTo>
                    <a:pt x="1931" y="285"/>
                  </a:lnTo>
                  <a:cubicBezTo>
                    <a:pt x="1914" y="286"/>
                    <a:pt x="1898" y="290"/>
                    <a:pt x="1882" y="292"/>
                  </a:cubicBezTo>
                  <a:lnTo>
                    <a:pt x="1412" y="397"/>
                  </a:lnTo>
                  <a:lnTo>
                    <a:pt x="1056" y="66"/>
                  </a:lnTo>
                  <a:cubicBezTo>
                    <a:pt x="1002" y="26"/>
                    <a:pt x="939" y="0"/>
                    <a:pt x="87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0" name="Google Shape;3130;p40"/>
            <p:cNvSpPr/>
            <p:nvPr/>
          </p:nvSpPr>
          <p:spPr>
            <a:xfrm>
              <a:off x="2001338" y="1491262"/>
              <a:ext cx="66521" cy="79457"/>
            </a:xfrm>
            <a:custGeom>
              <a:avLst/>
              <a:gdLst/>
              <a:ahLst/>
              <a:cxnLst/>
              <a:rect l="l" t="t" r="r" b="b"/>
              <a:pathLst>
                <a:path w="2021" h="2414" extrusionOk="0">
                  <a:moveTo>
                    <a:pt x="1220" y="813"/>
                  </a:moveTo>
                  <a:cubicBezTo>
                    <a:pt x="1193" y="813"/>
                    <a:pt x="1161" y="1019"/>
                    <a:pt x="1102" y="1365"/>
                  </a:cubicBezTo>
                  <a:cubicBezTo>
                    <a:pt x="1161" y="1371"/>
                    <a:pt x="1230" y="1370"/>
                    <a:pt x="1297" y="1372"/>
                  </a:cubicBezTo>
                  <a:cubicBezTo>
                    <a:pt x="1265" y="983"/>
                    <a:pt x="1245" y="813"/>
                    <a:pt x="1220" y="813"/>
                  </a:cubicBezTo>
                  <a:close/>
                  <a:moveTo>
                    <a:pt x="1209" y="264"/>
                  </a:moveTo>
                  <a:cubicBezTo>
                    <a:pt x="1296" y="264"/>
                    <a:pt x="1388" y="265"/>
                    <a:pt x="1388" y="265"/>
                  </a:cubicBezTo>
                  <a:cubicBezTo>
                    <a:pt x="1658" y="1650"/>
                    <a:pt x="1739" y="2145"/>
                    <a:pt x="1739" y="2145"/>
                  </a:cubicBezTo>
                  <a:cubicBezTo>
                    <a:pt x="1728" y="2145"/>
                    <a:pt x="1600" y="2150"/>
                    <a:pt x="1498" y="2150"/>
                  </a:cubicBezTo>
                  <a:cubicBezTo>
                    <a:pt x="1447" y="2150"/>
                    <a:pt x="1402" y="2149"/>
                    <a:pt x="1381" y="2145"/>
                  </a:cubicBezTo>
                  <a:cubicBezTo>
                    <a:pt x="1353" y="2060"/>
                    <a:pt x="1289" y="1770"/>
                    <a:pt x="1272" y="1688"/>
                  </a:cubicBezTo>
                  <a:cubicBezTo>
                    <a:pt x="1272" y="1688"/>
                    <a:pt x="1161" y="1680"/>
                    <a:pt x="1081" y="1678"/>
                  </a:cubicBezTo>
                  <a:lnTo>
                    <a:pt x="969" y="2119"/>
                  </a:lnTo>
                  <a:cubicBezTo>
                    <a:pt x="707" y="2106"/>
                    <a:pt x="577" y="2099"/>
                    <a:pt x="594" y="2099"/>
                  </a:cubicBezTo>
                  <a:lnTo>
                    <a:pt x="1062" y="268"/>
                  </a:lnTo>
                  <a:cubicBezTo>
                    <a:pt x="1083" y="265"/>
                    <a:pt x="1145" y="264"/>
                    <a:pt x="1209" y="264"/>
                  </a:cubicBezTo>
                  <a:close/>
                  <a:moveTo>
                    <a:pt x="1296" y="1"/>
                  </a:moveTo>
                  <a:cubicBezTo>
                    <a:pt x="1265" y="1"/>
                    <a:pt x="1236" y="1"/>
                    <a:pt x="1209" y="1"/>
                  </a:cubicBezTo>
                  <a:cubicBezTo>
                    <a:pt x="1191" y="1"/>
                    <a:pt x="1173" y="1"/>
                    <a:pt x="1155" y="1"/>
                  </a:cubicBezTo>
                  <a:cubicBezTo>
                    <a:pt x="1012" y="1"/>
                    <a:pt x="855" y="12"/>
                    <a:pt x="805" y="204"/>
                  </a:cubicBezTo>
                  <a:cubicBezTo>
                    <a:pt x="328" y="2260"/>
                    <a:pt x="0" y="2382"/>
                    <a:pt x="961" y="2382"/>
                  </a:cubicBezTo>
                  <a:cubicBezTo>
                    <a:pt x="1044" y="2382"/>
                    <a:pt x="1113" y="2351"/>
                    <a:pt x="1164" y="2296"/>
                  </a:cubicBezTo>
                  <a:cubicBezTo>
                    <a:pt x="1244" y="2410"/>
                    <a:pt x="1352" y="2413"/>
                    <a:pt x="1481" y="2413"/>
                  </a:cubicBezTo>
                  <a:cubicBezTo>
                    <a:pt x="1488" y="2413"/>
                    <a:pt x="1495" y="2413"/>
                    <a:pt x="1502" y="2413"/>
                  </a:cubicBezTo>
                  <a:cubicBezTo>
                    <a:pt x="1592" y="2413"/>
                    <a:pt x="1701" y="2411"/>
                    <a:pt x="1735" y="2409"/>
                  </a:cubicBezTo>
                  <a:lnTo>
                    <a:pt x="1737" y="2409"/>
                  </a:lnTo>
                  <a:cubicBezTo>
                    <a:pt x="1815" y="2409"/>
                    <a:pt x="1891" y="2374"/>
                    <a:pt x="1941" y="2313"/>
                  </a:cubicBezTo>
                  <a:cubicBezTo>
                    <a:pt x="2021" y="2216"/>
                    <a:pt x="2021" y="2216"/>
                    <a:pt x="1922" y="1678"/>
                  </a:cubicBezTo>
                  <a:cubicBezTo>
                    <a:pt x="1873" y="1408"/>
                    <a:pt x="1785" y="934"/>
                    <a:pt x="1644" y="216"/>
                  </a:cubicBezTo>
                  <a:cubicBezTo>
                    <a:pt x="1608" y="18"/>
                    <a:pt x="1440" y="1"/>
                    <a:pt x="129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1" name="Google Shape;3131;p40"/>
            <p:cNvSpPr/>
            <p:nvPr/>
          </p:nvSpPr>
          <p:spPr>
            <a:xfrm>
              <a:off x="2014899" y="1587011"/>
              <a:ext cx="79819" cy="81366"/>
            </a:xfrm>
            <a:custGeom>
              <a:avLst/>
              <a:gdLst/>
              <a:ahLst/>
              <a:cxnLst/>
              <a:rect l="l" t="t" r="r" b="b"/>
              <a:pathLst>
                <a:path w="2425" h="2472" extrusionOk="0">
                  <a:moveTo>
                    <a:pt x="1019" y="659"/>
                  </a:moveTo>
                  <a:cubicBezTo>
                    <a:pt x="951" y="659"/>
                    <a:pt x="874" y="686"/>
                    <a:pt x="796" y="753"/>
                  </a:cubicBezTo>
                  <a:cubicBezTo>
                    <a:pt x="748" y="795"/>
                    <a:pt x="834" y="910"/>
                    <a:pt x="858" y="946"/>
                  </a:cubicBezTo>
                  <a:cubicBezTo>
                    <a:pt x="882" y="982"/>
                    <a:pt x="934" y="1091"/>
                    <a:pt x="986" y="1091"/>
                  </a:cubicBezTo>
                  <a:cubicBezTo>
                    <a:pt x="993" y="1091"/>
                    <a:pt x="999" y="1090"/>
                    <a:pt x="1004" y="1085"/>
                  </a:cubicBezTo>
                  <a:cubicBezTo>
                    <a:pt x="1086" y="1041"/>
                    <a:pt x="1173" y="993"/>
                    <a:pt x="1204" y="898"/>
                  </a:cubicBezTo>
                  <a:cubicBezTo>
                    <a:pt x="1247" y="766"/>
                    <a:pt x="1153" y="659"/>
                    <a:pt x="1019" y="659"/>
                  </a:cubicBezTo>
                  <a:close/>
                  <a:moveTo>
                    <a:pt x="1433" y="1401"/>
                  </a:moveTo>
                  <a:cubicBezTo>
                    <a:pt x="1365" y="1401"/>
                    <a:pt x="1286" y="1429"/>
                    <a:pt x="1210" y="1495"/>
                  </a:cubicBezTo>
                  <a:cubicBezTo>
                    <a:pt x="1162" y="1536"/>
                    <a:pt x="1248" y="1652"/>
                    <a:pt x="1270" y="1689"/>
                  </a:cubicBezTo>
                  <a:cubicBezTo>
                    <a:pt x="1295" y="1724"/>
                    <a:pt x="1347" y="1833"/>
                    <a:pt x="1400" y="1833"/>
                  </a:cubicBezTo>
                  <a:cubicBezTo>
                    <a:pt x="1407" y="1833"/>
                    <a:pt x="1413" y="1832"/>
                    <a:pt x="1418" y="1828"/>
                  </a:cubicBezTo>
                  <a:cubicBezTo>
                    <a:pt x="1499" y="1782"/>
                    <a:pt x="1586" y="1734"/>
                    <a:pt x="1618" y="1641"/>
                  </a:cubicBezTo>
                  <a:cubicBezTo>
                    <a:pt x="1661" y="1509"/>
                    <a:pt x="1567" y="1401"/>
                    <a:pt x="1433" y="1401"/>
                  </a:cubicBezTo>
                  <a:close/>
                  <a:moveTo>
                    <a:pt x="996" y="264"/>
                  </a:moveTo>
                  <a:cubicBezTo>
                    <a:pt x="1046" y="264"/>
                    <a:pt x="1098" y="270"/>
                    <a:pt x="1148" y="286"/>
                  </a:cubicBezTo>
                  <a:cubicBezTo>
                    <a:pt x="1424" y="372"/>
                    <a:pt x="1539" y="679"/>
                    <a:pt x="1529" y="967"/>
                  </a:cubicBezTo>
                  <a:cubicBezTo>
                    <a:pt x="1529" y="1048"/>
                    <a:pt x="1855" y="1026"/>
                    <a:pt x="1963" y="1351"/>
                  </a:cubicBezTo>
                  <a:cubicBezTo>
                    <a:pt x="2079" y="1679"/>
                    <a:pt x="1878" y="1873"/>
                    <a:pt x="1577" y="2041"/>
                  </a:cubicBezTo>
                  <a:cubicBezTo>
                    <a:pt x="1370" y="2155"/>
                    <a:pt x="1274" y="2207"/>
                    <a:pt x="1215" y="2207"/>
                  </a:cubicBezTo>
                  <a:cubicBezTo>
                    <a:pt x="1151" y="2207"/>
                    <a:pt x="1132" y="2144"/>
                    <a:pt x="1068" y="2034"/>
                  </a:cubicBezTo>
                  <a:cubicBezTo>
                    <a:pt x="971" y="1867"/>
                    <a:pt x="285" y="654"/>
                    <a:pt x="292" y="622"/>
                  </a:cubicBezTo>
                  <a:cubicBezTo>
                    <a:pt x="297" y="596"/>
                    <a:pt x="643" y="264"/>
                    <a:pt x="996" y="264"/>
                  </a:cubicBezTo>
                  <a:close/>
                  <a:moveTo>
                    <a:pt x="996" y="0"/>
                  </a:moveTo>
                  <a:cubicBezTo>
                    <a:pt x="576" y="0"/>
                    <a:pt x="74" y="367"/>
                    <a:pt x="32" y="572"/>
                  </a:cubicBezTo>
                  <a:cubicBezTo>
                    <a:pt x="13" y="669"/>
                    <a:pt x="0" y="728"/>
                    <a:pt x="840" y="2168"/>
                  </a:cubicBezTo>
                  <a:cubicBezTo>
                    <a:pt x="852" y="2189"/>
                    <a:pt x="861" y="2206"/>
                    <a:pt x="869" y="2222"/>
                  </a:cubicBezTo>
                  <a:cubicBezTo>
                    <a:pt x="917" y="2309"/>
                    <a:pt x="1007" y="2472"/>
                    <a:pt x="1214" y="2472"/>
                  </a:cubicBezTo>
                  <a:cubicBezTo>
                    <a:pt x="1344" y="2472"/>
                    <a:pt x="1465" y="2405"/>
                    <a:pt x="1703" y="2272"/>
                  </a:cubicBezTo>
                  <a:cubicBezTo>
                    <a:pt x="1881" y="2173"/>
                    <a:pt x="2425" y="1870"/>
                    <a:pt x="2211" y="1264"/>
                  </a:cubicBezTo>
                  <a:cubicBezTo>
                    <a:pt x="2119" y="990"/>
                    <a:pt x="1920" y="875"/>
                    <a:pt x="1786" y="816"/>
                  </a:cubicBezTo>
                  <a:cubicBezTo>
                    <a:pt x="1752" y="433"/>
                    <a:pt x="1542" y="133"/>
                    <a:pt x="1227" y="35"/>
                  </a:cubicBezTo>
                  <a:cubicBezTo>
                    <a:pt x="1153" y="13"/>
                    <a:pt x="1076" y="0"/>
                    <a:pt x="99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2" name="Google Shape;3132;p40"/>
            <p:cNvSpPr/>
            <p:nvPr/>
          </p:nvSpPr>
          <p:spPr>
            <a:xfrm>
              <a:off x="2097416" y="1602876"/>
              <a:ext cx="62473" cy="82913"/>
            </a:xfrm>
            <a:custGeom>
              <a:avLst/>
              <a:gdLst/>
              <a:ahLst/>
              <a:cxnLst/>
              <a:rect l="l" t="t" r="r" b="b"/>
              <a:pathLst>
                <a:path w="1898" h="2519" extrusionOk="0">
                  <a:moveTo>
                    <a:pt x="804" y="265"/>
                  </a:moveTo>
                  <a:cubicBezTo>
                    <a:pt x="1105" y="265"/>
                    <a:pt x="1434" y="505"/>
                    <a:pt x="1468" y="990"/>
                  </a:cubicBezTo>
                  <a:lnTo>
                    <a:pt x="1087" y="1054"/>
                  </a:lnTo>
                  <a:cubicBezTo>
                    <a:pt x="1043" y="933"/>
                    <a:pt x="1038" y="739"/>
                    <a:pt x="889" y="739"/>
                  </a:cubicBezTo>
                  <a:cubicBezTo>
                    <a:pt x="873" y="739"/>
                    <a:pt x="856" y="742"/>
                    <a:pt x="837" y="746"/>
                  </a:cubicBezTo>
                  <a:cubicBezTo>
                    <a:pt x="651" y="789"/>
                    <a:pt x="706" y="910"/>
                    <a:pt x="729" y="1042"/>
                  </a:cubicBezTo>
                  <a:cubicBezTo>
                    <a:pt x="746" y="1146"/>
                    <a:pt x="803" y="1454"/>
                    <a:pt x="842" y="1592"/>
                  </a:cubicBezTo>
                  <a:cubicBezTo>
                    <a:pt x="889" y="1745"/>
                    <a:pt x="970" y="1800"/>
                    <a:pt x="1044" y="1800"/>
                  </a:cubicBezTo>
                  <a:cubicBezTo>
                    <a:pt x="1119" y="1800"/>
                    <a:pt x="1187" y="1743"/>
                    <a:pt x="1204" y="1674"/>
                  </a:cubicBezTo>
                  <a:cubicBezTo>
                    <a:pt x="1226" y="1586"/>
                    <a:pt x="1187" y="1411"/>
                    <a:pt x="1187" y="1411"/>
                  </a:cubicBezTo>
                  <a:lnTo>
                    <a:pt x="1538" y="1358"/>
                  </a:lnTo>
                  <a:lnTo>
                    <a:pt x="1538" y="1358"/>
                  </a:lnTo>
                  <a:cubicBezTo>
                    <a:pt x="1554" y="1358"/>
                    <a:pt x="1631" y="1714"/>
                    <a:pt x="1530" y="1942"/>
                  </a:cubicBezTo>
                  <a:cubicBezTo>
                    <a:pt x="1445" y="2131"/>
                    <a:pt x="1185" y="2257"/>
                    <a:pt x="949" y="2257"/>
                  </a:cubicBezTo>
                  <a:cubicBezTo>
                    <a:pt x="758" y="2257"/>
                    <a:pt x="583" y="2176"/>
                    <a:pt x="524" y="1984"/>
                  </a:cubicBezTo>
                  <a:cubicBezTo>
                    <a:pt x="489" y="1841"/>
                    <a:pt x="269" y="883"/>
                    <a:pt x="298" y="729"/>
                  </a:cubicBezTo>
                  <a:cubicBezTo>
                    <a:pt x="340" y="419"/>
                    <a:pt x="564" y="265"/>
                    <a:pt x="804" y="265"/>
                  </a:cubicBezTo>
                  <a:close/>
                  <a:moveTo>
                    <a:pt x="804" y="0"/>
                  </a:moveTo>
                  <a:cubicBezTo>
                    <a:pt x="400" y="0"/>
                    <a:pt x="91" y="278"/>
                    <a:pt x="35" y="692"/>
                  </a:cubicBezTo>
                  <a:cubicBezTo>
                    <a:pt x="1" y="962"/>
                    <a:pt x="265" y="2036"/>
                    <a:pt x="268" y="2046"/>
                  </a:cubicBezTo>
                  <a:cubicBezTo>
                    <a:pt x="269" y="2050"/>
                    <a:pt x="270" y="2055"/>
                    <a:pt x="270" y="2059"/>
                  </a:cubicBezTo>
                  <a:cubicBezTo>
                    <a:pt x="355" y="2342"/>
                    <a:pt x="615" y="2518"/>
                    <a:pt x="948" y="2518"/>
                  </a:cubicBezTo>
                  <a:cubicBezTo>
                    <a:pt x="1307" y="2518"/>
                    <a:pt x="1647" y="2325"/>
                    <a:pt x="1770" y="2046"/>
                  </a:cubicBezTo>
                  <a:cubicBezTo>
                    <a:pt x="1898" y="1761"/>
                    <a:pt x="1841" y="1335"/>
                    <a:pt x="1762" y="1213"/>
                  </a:cubicBezTo>
                  <a:cubicBezTo>
                    <a:pt x="1741" y="1182"/>
                    <a:pt x="1716" y="1157"/>
                    <a:pt x="1686" y="1135"/>
                  </a:cubicBezTo>
                  <a:cubicBezTo>
                    <a:pt x="1718" y="1087"/>
                    <a:pt x="1735" y="1031"/>
                    <a:pt x="1731" y="969"/>
                  </a:cubicBezTo>
                  <a:cubicBezTo>
                    <a:pt x="1688" y="334"/>
                    <a:pt x="1232" y="0"/>
                    <a:pt x="80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3" name="Google Shape;3133;p40"/>
            <p:cNvSpPr/>
            <p:nvPr/>
          </p:nvSpPr>
          <p:spPr>
            <a:xfrm>
              <a:off x="1878236" y="1645534"/>
              <a:ext cx="47595" cy="42724"/>
            </a:xfrm>
            <a:custGeom>
              <a:avLst/>
              <a:gdLst/>
              <a:ahLst/>
              <a:cxnLst/>
              <a:rect l="l" t="t" r="r" b="b"/>
              <a:pathLst>
                <a:path w="1446" h="1298" extrusionOk="0">
                  <a:moveTo>
                    <a:pt x="723" y="265"/>
                  </a:moveTo>
                  <a:cubicBezTo>
                    <a:pt x="889" y="265"/>
                    <a:pt x="1043" y="374"/>
                    <a:pt x="1092" y="544"/>
                  </a:cubicBezTo>
                  <a:cubicBezTo>
                    <a:pt x="1153" y="747"/>
                    <a:pt x="1034" y="961"/>
                    <a:pt x="831" y="1020"/>
                  </a:cubicBezTo>
                  <a:cubicBezTo>
                    <a:pt x="794" y="1031"/>
                    <a:pt x="759" y="1036"/>
                    <a:pt x="723" y="1036"/>
                  </a:cubicBezTo>
                  <a:cubicBezTo>
                    <a:pt x="557" y="1036"/>
                    <a:pt x="403" y="928"/>
                    <a:pt x="353" y="759"/>
                  </a:cubicBezTo>
                  <a:cubicBezTo>
                    <a:pt x="293" y="555"/>
                    <a:pt x="411" y="341"/>
                    <a:pt x="616" y="281"/>
                  </a:cubicBezTo>
                  <a:cubicBezTo>
                    <a:pt x="651" y="269"/>
                    <a:pt x="688" y="265"/>
                    <a:pt x="723" y="265"/>
                  </a:cubicBezTo>
                  <a:close/>
                  <a:moveTo>
                    <a:pt x="723" y="1"/>
                  </a:moveTo>
                  <a:cubicBezTo>
                    <a:pt x="661" y="1"/>
                    <a:pt x="601" y="10"/>
                    <a:pt x="542" y="25"/>
                  </a:cubicBezTo>
                  <a:cubicBezTo>
                    <a:pt x="199" y="125"/>
                    <a:pt x="1" y="486"/>
                    <a:pt x="101" y="830"/>
                  </a:cubicBezTo>
                  <a:cubicBezTo>
                    <a:pt x="180" y="1105"/>
                    <a:pt x="437" y="1298"/>
                    <a:pt x="723" y="1298"/>
                  </a:cubicBezTo>
                  <a:cubicBezTo>
                    <a:pt x="784" y="1298"/>
                    <a:pt x="845" y="1289"/>
                    <a:pt x="904" y="1273"/>
                  </a:cubicBezTo>
                  <a:cubicBezTo>
                    <a:pt x="1247" y="1173"/>
                    <a:pt x="1445" y="813"/>
                    <a:pt x="1345" y="469"/>
                  </a:cubicBezTo>
                  <a:cubicBezTo>
                    <a:pt x="1266" y="194"/>
                    <a:pt x="1010" y="1"/>
                    <a:pt x="72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4" name="Google Shape;3134;p40"/>
            <p:cNvSpPr/>
            <p:nvPr/>
          </p:nvSpPr>
          <p:spPr>
            <a:xfrm>
              <a:off x="2047879" y="1678054"/>
              <a:ext cx="44139" cy="42724"/>
            </a:xfrm>
            <a:custGeom>
              <a:avLst/>
              <a:gdLst/>
              <a:ahLst/>
              <a:cxnLst/>
              <a:rect l="l" t="t" r="r" b="b"/>
              <a:pathLst>
                <a:path w="1341" h="1298" extrusionOk="0">
                  <a:moveTo>
                    <a:pt x="671" y="265"/>
                  </a:moveTo>
                  <a:cubicBezTo>
                    <a:pt x="837" y="265"/>
                    <a:pt x="991" y="375"/>
                    <a:pt x="1040" y="543"/>
                  </a:cubicBezTo>
                  <a:cubicBezTo>
                    <a:pt x="1100" y="747"/>
                    <a:pt x="981" y="961"/>
                    <a:pt x="778" y="1021"/>
                  </a:cubicBezTo>
                  <a:cubicBezTo>
                    <a:pt x="742" y="1031"/>
                    <a:pt x="707" y="1037"/>
                    <a:pt x="671" y="1037"/>
                  </a:cubicBezTo>
                  <a:cubicBezTo>
                    <a:pt x="505" y="1037"/>
                    <a:pt x="350" y="928"/>
                    <a:pt x="300" y="759"/>
                  </a:cubicBezTo>
                  <a:cubicBezTo>
                    <a:pt x="241" y="556"/>
                    <a:pt x="359" y="341"/>
                    <a:pt x="563" y="281"/>
                  </a:cubicBezTo>
                  <a:cubicBezTo>
                    <a:pt x="598" y="271"/>
                    <a:pt x="634" y="265"/>
                    <a:pt x="671" y="265"/>
                  </a:cubicBezTo>
                  <a:close/>
                  <a:moveTo>
                    <a:pt x="671" y="0"/>
                  </a:moveTo>
                  <a:cubicBezTo>
                    <a:pt x="609" y="0"/>
                    <a:pt x="548" y="10"/>
                    <a:pt x="490" y="26"/>
                  </a:cubicBezTo>
                  <a:cubicBezTo>
                    <a:pt x="324" y="74"/>
                    <a:pt x="185" y="184"/>
                    <a:pt x="102" y="335"/>
                  </a:cubicBezTo>
                  <a:cubicBezTo>
                    <a:pt x="18" y="488"/>
                    <a:pt x="0" y="663"/>
                    <a:pt x="48" y="829"/>
                  </a:cubicBezTo>
                  <a:cubicBezTo>
                    <a:pt x="128" y="1105"/>
                    <a:pt x="384" y="1297"/>
                    <a:pt x="671" y="1297"/>
                  </a:cubicBezTo>
                  <a:cubicBezTo>
                    <a:pt x="731" y="1297"/>
                    <a:pt x="793" y="1288"/>
                    <a:pt x="851" y="1272"/>
                  </a:cubicBezTo>
                  <a:cubicBezTo>
                    <a:pt x="1017" y="1224"/>
                    <a:pt x="1156" y="1114"/>
                    <a:pt x="1239" y="962"/>
                  </a:cubicBezTo>
                  <a:cubicBezTo>
                    <a:pt x="1322" y="811"/>
                    <a:pt x="1341" y="635"/>
                    <a:pt x="1293" y="468"/>
                  </a:cubicBezTo>
                  <a:cubicBezTo>
                    <a:pt x="1213" y="194"/>
                    <a:pt x="957" y="0"/>
                    <a:pt x="67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5" name="Google Shape;3135;p40"/>
            <p:cNvSpPr/>
            <p:nvPr/>
          </p:nvSpPr>
          <p:spPr>
            <a:xfrm>
              <a:off x="1909077" y="1721798"/>
              <a:ext cx="45884" cy="42724"/>
            </a:xfrm>
            <a:custGeom>
              <a:avLst/>
              <a:gdLst/>
              <a:ahLst/>
              <a:cxnLst/>
              <a:rect l="l" t="t" r="r" b="b"/>
              <a:pathLst>
                <a:path w="1394" h="1298" extrusionOk="0">
                  <a:moveTo>
                    <a:pt x="671" y="264"/>
                  </a:moveTo>
                  <a:cubicBezTo>
                    <a:pt x="838" y="264"/>
                    <a:pt x="993" y="373"/>
                    <a:pt x="1041" y="542"/>
                  </a:cubicBezTo>
                  <a:cubicBezTo>
                    <a:pt x="1101" y="745"/>
                    <a:pt x="983" y="959"/>
                    <a:pt x="780" y="1018"/>
                  </a:cubicBezTo>
                  <a:cubicBezTo>
                    <a:pt x="744" y="1029"/>
                    <a:pt x="707" y="1034"/>
                    <a:pt x="671" y="1034"/>
                  </a:cubicBezTo>
                  <a:cubicBezTo>
                    <a:pt x="505" y="1034"/>
                    <a:pt x="351" y="926"/>
                    <a:pt x="302" y="757"/>
                  </a:cubicBezTo>
                  <a:cubicBezTo>
                    <a:pt x="242" y="553"/>
                    <a:pt x="361" y="340"/>
                    <a:pt x="564" y="280"/>
                  </a:cubicBezTo>
                  <a:cubicBezTo>
                    <a:pt x="601" y="269"/>
                    <a:pt x="637" y="264"/>
                    <a:pt x="671" y="264"/>
                  </a:cubicBezTo>
                  <a:close/>
                  <a:moveTo>
                    <a:pt x="671" y="0"/>
                  </a:moveTo>
                  <a:cubicBezTo>
                    <a:pt x="611" y="0"/>
                    <a:pt x="549" y="10"/>
                    <a:pt x="490" y="26"/>
                  </a:cubicBezTo>
                  <a:cubicBezTo>
                    <a:pt x="324" y="74"/>
                    <a:pt x="186" y="184"/>
                    <a:pt x="104" y="335"/>
                  </a:cubicBezTo>
                  <a:cubicBezTo>
                    <a:pt x="20" y="487"/>
                    <a:pt x="1" y="663"/>
                    <a:pt x="49" y="829"/>
                  </a:cubicBezTo>
                  <a:cubicBezTo>
                    <a:pt x="129" y="1105"/>
                    <a:pt x="386" y="1297"/>
                    <a:pt x="671" y="1297"/>
                  </a:cubicBezTo>
                  <a:cubicBezTo>
                    <a:pt x="733" y="1297"/>
                    <a:pt x="794" y="1288"/>
                    <a:pt x="852" y="1272"/>
                  </a:cubicBezTo>
                  <a:cubicBezTo>
                    <a:pt x="1196" y="1172"/>
                    <a:pt x="1394" y="812"/>
                    <a:pt x="1294" y="467"/>
                  </a:cubicBezTo>
                  <a:cubicBezTo>
                    <a:pt x="1216" y="192"/>
                    <a:pt x="959" y="0"/>
                    <a:pt x="67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04" name="TextBox 203"/>
          <p:cNvSpPr txBox="1"/>
          <p:nvPr/>
        </p:nvSpPr>
        <p:spPr>
          <a:xfrm>
            <a:off x="1252661" y="1508784"/>
            <a:ext cx="708072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q"/>
            </a:pPr>
            <a:r>
              <a:rPr lang="id-ID" sz="2400" b="1" dirty="0" smtClean="0">
                <a:solidFill>
                  <a:schemeClr val="tx1"/>
                </a:solidFill>
                <a:latin typeface="Barriecito"/>
              </a:rPr>
              <a:t>Dapat menambahkan </a:t>
            </a:r>
            <a:r>
              <a:rPr lang="id-ID" sz="2400" b="1" dirty="0" smtClean="0">
                <a:solidFill>
                  <a:schemeClr val="accent1"/>
                </a:solidFill>
                <a:latin typeface="Barriecito"/>
              </a:rPr>
              <a:t>gambar </a:t>
            </a:r>
            <a:r>
              <a:rPr lang="id-ID" sz="2400" b="1" dirty="0" smtClean="0">
                <a:solidFill>
                  <a:schemeClr val="tx1"/>
                </a:solidFill>
                <a:latin typeface="Barriecito"/>
              </a:rPr>
              <a:t>dan </a:t>
            </a:r>
            <a:r>
              <a:rPr lang="id-ID" sz="2400" b="1" dirty="0" smtClean="0">
                <a:solidFill>
                  <a:schemeClr val="accent1"/>
                </a:solidFill>
                <a:latin typeface="Barriecito"/>
              </a:rPr>
              <a:t>rumus</a:t>
            </a:r>
            <a:r>
              <a:rPr lang="id-ID" sz="2400" b="1" dirty="0" smtClean="0">
                <a:solidFill>
                  <a:schemeClr val="tx1"/>
                </a:solidFill>
                <a:latin typeface="Barriecito"/>
              </a:rPr>
              <a:t>, bahkan jika sudah mengupgrade ke </a:t>
            </a:r>
            <a:r>
              <a:rPr lang="id-ID" sz="2400" b="1" dirty="0" smtClean="0">
                <a:solidFill>
                  <a:schemeClr val="accent1"/>
                </a:solidFill>
                <a:latin typeface="Barriecito"/>
              </a:rPr>
              <a:t>premium</a:t>
            </a:r>
            <a:r>
              <a:rPr lang="id-ID" sz="2400" b="1" dirty="0" smtClean="0">
                <a:solidFill>
                  <a:schemeClr val="tx1"/>
                </a:solidFill>
                <a:latin typeface="Barriecito"/>
              </a:rPr>
              <a:t> dapat menambahkan </a:t>
            </a:r>
            <a:r>
              <a:rPr lang="id-ID" sz="2400" b="1" dirty="0" smtClean="0">
                <a:solidFill>
                  <a:schemeClr val="accent1"/>
                </a:solidFill>
                <a:latin typeface="Barriecito"/>
              </a:rPr>
              <a:t>video</a:t>
            </a:r>
            <a:r>
              <a:rPr lang="id-ID" sz="2400" b="1" dirty="0" smtClean="0">
                <a:solidFill>
                  <a:schemeClr val="tx1"/>
                </a:solidFill>
                <a:latin typeface="Barriecito"/>
              </a:rPr>
              <a:t> dan </a:t>
            </a:r>
            <a:r>
              <a:rPr lang="id-ID" sz="2400" b="1" dirty="0" smtClean="0">
                <a:solidFill>
                  <a:schemeClr val="accent1"/>
                </a:solidFill>
                <a:latin typeface="Barriecito"/>
              </a:rPr>
              <a:t>audio</a:t>
            </a:r>
            <a:r>
              <a:rPr lang="en-US" sz="2400" b="1" dirty="0" smtClean="0">
                <a:solidFill>
                  <a:schemeClr val="tx1"/>
                </a:solidFill>
                <a:latin typeface="Barriecito"/>
              </a:rPr>
              <a:t>.</a:t>
            </a:r>
          </a:p>
          <a:p>
            <a:pPr marL="285750" indent="-285750" algn="just">
              <a:buFont typeface="Wingdings" panose="05000000000000000000" pitchFamily="2" charset="2"/>
              <a:buChar char="q"/>
            </a:pPr>
            <a:r>
              <a:rPr lang="id-ID" sz="2400" b="1" dirty="0" smtClean="0">
                <a:solidFill>
                  <a:schemeClr val="tx1"/>
                </a:solidFill>
                <a:latin typeface="Barriecito"/>
              </a:rPr>
              <a:t>Peserta </a:t>
            </a:r>
            <a:r>
              <a:rPr lang="id-ID" sz="2400" b="1" dirty="0" smtClean="0">
                <a:solidFill>
                  <a:schemeClr val="tx1"/>
                </a:solidFill>
                <a:latin typeface="Barriecito"/>
              </a:rPr>
              <a:t>didik mengetahui </a:t>
            </a:r>
            <a:r>
              <a:rPr lang="id-ID" sz="2400" b="1" dirty="0" smtClean="0">
                <a:solidFill>
                  <a:schemeClr val="accent1"/>
                </a:solidFill>
                <a:latin typeface="Barriecito"/>
              </a:rPr>
              <a:t>rangking</a:t>
            </a:r>
            <a:r>
              <a:rPr lang="id-ID" sz="2400" b="1" dirty="0" smtClean="0">
                <a:solidFill>
                  <a:schemeClr val="tx1"/>
                </a:solidFill>
                <a:latin typeface="Barriecito"/>
              </a:rPr>
              <a:t> yang </a:t>
            </a:r>
            <a:r>
              <a:rPr lang="id-ID" sz="2400" b="1" dirty="0" smtClean="0">
                <a:solidFill>
                  <a:schemeClr val="tx1"/>
                </a:solidFill>
                <a:latin typeface="Barriecito"/>
              </a:rPr>
              <a:t>didapatkan</a:t>
            </a:r>
            <a:r>
              <a:rPr lang="en-US" sz="2400" b="1" dirty="0" smtClean="0">
                <a:solidFill>
                  <a:schemeClr val="tx1"/>
                </a:solidFill>
                <a:latin typeface="Barriecito"/>
              </a:rPr>
              <a:t>.</a:t>
            </a:r>
          </a:p>
          <a:p>
            <a:pPr marL="285750" indent="-285750" algn="just">
              <a:buFont typeface="Wingdings" panose="05000000000000000000" pitchFamily="2" charset="2"/>
              <a:buChar char="q"/>
            </a:pPr>
            <a:r>
              <a:rPr lang="id-ID" sz="2400" b="1" dirty="0" smtClean="0">
                <a:solidFill>
                  <a:schemeClr val="accent1"/>
                </a:solidFill>
                <a:latin typeface="Barriecito"/>
              </a:rPr>
              <a:t>Jawaban </a:t>
            </a:r>
            <a:r>
              <a:rPr lang="id-ID" sz="2400" b="1" dirty="0" smtClean="0">
                <a:solidFill>
                  <a:schemeClr val="accent1"/>
                </a:solidFill>
                <a:latin typeface="Barriecito"/>
              </a:rPr>
              <a:t>benar</a:t>
            </a:r>
            <a:r>
              <a:rPr lang="id-ID" sz="2400" b="1" dirty="0" smtClean="0">
                <a:solidFill>
                  <a:schemeClr val="tx1"/>
                </a:solidFill>
                <a:latin typeface="Barriecito"/>
              </a:rPr>
              <a:t> dapat </a:t>
            </a:r>
            <a:r>
              <a:rPr lang="id-ID" sz="2400" b="1" dirty="0" smtClean="0">
                <a:solidFill>
                  <a:schemeClr val="tx1"/>
                </a:solidFill>
                <a:latin typeface="Barriecito"/>
              </a:rPr>
              <a:t>diketahu</a:t>
            </a:r>
            <a:r>
              <a:rPr lang="en-US" sz="2400" b="1" dirty="0">
                <a:solidFill>
                  <a:schemeClr val="tx1"/>
                </a:solidFill>
                <a:latin typeface="Barriecito"/>
              </a:rPr>
              <a:t>i</a:t>
            </a:r>
            <a:r>
              <a:rPr lang="en-US" sz="2400" b="1" dirty="0" smtClean="0">
                <a:solidFill>
                  <a:schemeClr val="tx1"/>
                </a:solidFill>
                <a:latin typeface="Barriecito"/>
              </a:rPr>
              <a:t>.</a:t>
            </a:r>
          </a:p>
          <a:p>
            <a:pPr marL="285750" indent="-285750" algn="just">
              <a:buFont typeface="Wingdings" panose="05000000000000000000" pitchFamily="2" charset="2"/>
              <a:buChar char="q"/>
            </a:pPr>
            <a:r>
              <a:rPr lang="id-ID" sz="2400" b="1" dirty="0" smtClean="0">
                <a:solidFill>
                  <a:schemeClr val="accent1"/>
                </a:solidFill>
                <a:latin typeface="Barriecito"/>
              </a:rPr>
              <a:t>Tidak </a:t>
            </a:r>
            <a:r>
              <a:rPr lang="id-ID" sz="2400" b="1" dirty="0" smtClean="0">
                <a:solidFill>
                  <a:schemeClr val="accent1"/>
                </a:solidFill>
                <a:latin typeface="Barriecito"/>
              </a:rPr>
              <a:t>dapat </a:t>
            </a:r>
            <a:r>
              <a:rPr lang="id-ID" sz="2400" b="1" dirty="0" smtClean="0">
                <a:solidFill>
                  <a:schemeClr val="accent1"/>
                </a:solidFill>
                <a:latin typeface="Barriecito"/>
              </a:rPr>
              <a:t>mencontek</a:t>
            </a:r>
            <a:r>
              <a:rPr lang="en-US" sz="2400" b="1" dirty="0" smtClean="0">
                <a:solidFill>
                  <a:schemeClr val="tx1"/>
                </a:solidFill>
                <a:latin typeface="Barriecito"/>
              </a:rPr>
              <a:t>.</a:t>
            </a:r>
          </a:p>
          <a:p>
            <a:pPr marL="285750" indent="-285750" algn="just">
              <a:buFont typeface="Wingdings" panose="05000000000000000000" pitchFamily="2" charset="2"/>
              <a:buChar char="q"/>
            </a:pPr>
            <a:r>
              <a:rPr lang="id-ID" sz="2400" b="1" dirty="0" smtClean="0">
                <a:solidFill>
                  <a:schemeClr val="tx1"/>
                </a:solidFill>
                <a:latin typeface="Barriecito"/>
              </a:rPr>
              <a:t>Lebih </a:t>
            </a:r>
            <a:r>
              <a:rPr lang="id-ID" sz="2400" b="1" dirty="0" smtClean="0">
                <a:solidFill>
                  <a:schemeClr val="accent1"/>
                </a:solidFill>
                <a:latin typeface="Barriecito"/>
              </a:rPr>
              <a:t>privat</a:t>
            </a:r>
            <a:r>
              <a:rPr lang="en-US" sz="2400" b="1" dirty="0" smtClean="0">
                <a:solidFill>
                  <a:schemeClr val="tx1"/>
                </a:solidFill>
                <a:latin typeface="Barriecito"/>
              </a:rPr>
              <a:t>.</a:t>
            </a:r>
            <a:endParaRPr lang="id-ID" sz="2400" b="1" dirty="0">
              <a:solidFill>
                <a:schemeClr val="tx1"/>
              </a:solidFill>
              <a:latin typeface="Barriecito"/>
            </a:endParaRPr>
          </a:p>
        </p:txBody>
      </p:sp>
      <p:sp>
        <p:nvSpPr>
          <p:cNvPr id="207" name="Rounded Rectangle 206">
            <a:hlinkClick r:id="rId3" action="ppaction://hlinksldjump" highlightClick="1"/>
          </p:cNvPr>
          <p:cNvSpPr/>
          <p:nvPr/>
        </p:nvSpPr>
        <p:spPr>
          <a:xfrm>
            <a:off x="7102294" y="4712456"/>
            <a:ext cx="815243" cy="28196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Menu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04713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9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9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9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9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36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40" name="Google Shape;3440;p42"/>
          <p:cNvSpPr txBox="1">
            <a:spLocks noGrp="1"/>
          </p:cNvSpPr>
          <p:nvPr>
            <p:ph type="title"/>
          </p:nvPr>
        </p:nvSpPr>
        <p:spPr>
          <a:xfrm>
            <a:off x="1114684" y="495076"/>
            <a:ext cx="7704000" cy="634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sz="4000" dirty="0" smtClean="0">
                <a:solidFill>
                  <a:schemeClr val="accent5">
                    <a:lumMod val="75000"/>
                  </a:schemeClr>
                </a:solidFill>
              </a:rPr>
              <a:t>Kelemahan Quizizz</a:t>
            </a:r>
            <a:endParaRPr sz="4000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3442" name="Google Shape;3442;p42"/>
          <p:cNvSpPr txBox="1">
            <a:spLocks noGrp="1"/>
          </p:cNvSpPr>
          <p:nvPr>
            <p:ph type="subTitle" idx="1"/>
          </p:nvPr>
        </p:nvSpPr>
        <p:spPr>
          <a:xfrm>
            <a:off x="714348" y="2928940"/>
            <a:ext cx="2336400" cy="818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d-ID" sz="2000" b="1" dirty="0" smtClean="0">
                <a:latin typeface="Barriecito"/>
              </a:rPr>
              <a:t>H</a:t>
            </a:r>
            <a:r>
              <a:rPr sz="2000" b="1" dirty="0" smtClean="0">
                <a:latin typeface="Barriecito"/>
              </a:rPr>
              <a:t>arus memiliki </a:t>
            </a:r>
            <a:r>
              <a:rPr sz="2000" b="1" dirty="0" smtClean="0">
                <a:solidFill>
                  <a:schemeClr val="accent1"/>
                </a:solidFill>
                <a:latin typeface="Barriecito"/>
              </a:rPr>
              <a:t>internet yang </a:t>
            </a:r>
            <a:r>
              <a:rPr sz="2000" b="1" dirty="0" smtClean="0">
                <a:solidFill>
                  <a:schemeClr val="accent1"/>
                </a:solidFill>
                <a:latin typeface="Barriecito"/>
              </a:rPr>
              <a:t>kuat</a:t>
            </a:r>
            <a:r>
              <a:rPr lang="en-US" sz="2000" b="1" dirty="0" smtClean="0">
                <a:latin typeface="Barriecito"/>
              </a:rPr>
              <a:t>.</a:t>
            </a:r>
            <a:endParaRPr sz="2000" b="1" dirty="0">
              <a:latin typeface="Barriecito"/>
            </a:endParaRPr>
          </a:p>
        </p:txBody>
      </p:sp>
      <p:sp>
        <p:nvSpPr>
          <p:cNvPr id="3444" name="Google Shape;3444;p42"/>
          <p:cNvSpPr txBox="1">
            <a:spLocks noGrp="1"/>
          </p:cNvSpPr>
          <p:nvPr>
            <p:ph type="subTitle" idx="4"/>
          </p:nvPr>
        </p:nvSpPr>
        <p:spPr>
          <a:xfrm>
            <a:off x="6193148" y="2921164"/>
            <a:ext cx="2336400" cy="818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d-ID" sz="2000" b="1" dirty="0" smtClean="0">
                <a:latin typeface="Barriecito"/>
              </a:rPr>
              <a:t>M</a:t>
            </a:r>
            <a:r>
              <a:rPr sz="2000" b="1" dirty="0" err="1" smtClean="0">
                <a:latin typeface="Barriecito"/>
              </a:rPr>
              <a:t>engalami</a:t>
            </a:r>
            <a:r>
              <a:rPr sz="2000" b="1" dirty="0" smtClean="0">
                <a:latin typeface="Barriecito"/>
              </a:rPr>
              <a:t> </a:t>
            </a:r>
            <a:r>
              <a:rPr sz="2000" b="1" dirty="0" smtClean="0">
                <a:solidFill>
                  <a:schemeClr val="accent1"/>
                </a:solidFill>
                <a:latin typeface="Barriecito"/>
              </a:rPr>
              <a:t>penurunan </a:t>
            </a:r>
            <a:r>
              <a:rPr sz="2000" b="1" dirty="0" smtClean="0">
                <a:solidFill>
                  <a:schemeClr val="accent1"/>
                </a:solidFill>
                <a:latin typeface="Barriecito"/>
              </a:rPr>
              <a:t>rangking</a:t>
            </a:r>
            <a:r>
              <a:rPr lang="en-US" sz="2000" b="1" dirty="0" smtClean="0">
                <a:latin typeface="Barriecito"/>
              </a:rPr>
              <a:t>.</a:t>
            </a:r>
            <a:endParaRPr sz="2000" b="1" dirty="0">
              <a:latin typeface="Barriecito"/>
            </a:endParaRPr>
          </a:p>
        </p:txBody>
      </p:sp>
      <p:sp>
        <p:nvSpPr>
          <p:cNvPr id="3446" name="Google Shape;3446;p42"/>
          <p:cNvSpPr txBox="1">
            <a:spLocks noGrp="1"/>
          </p:cNvSpPr>
          <p:nvPr>
            <p:ph type="subTitle" idx="6"/>
          </p:nvPr>
        </p:nvSpPr>
        <p:spPr>
          <a:xfrm>
            <a:off x="3449393" y="2923771"/>
            <a:ext cx="2584741" cy="818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d-ID" sz="2000" b="1" dirty="0" smtClean="0">
                <a:solidFill>
                  <a:schemeClr val="accent1"/>
                </a:solidFill>
                <a:latin typeface="Barriecito"/>
              </a:rPr>
              <a:t>B</a:t>
            </a:r>
            <a:r>
              <a:rPr sz="2000" b="1" dirty="0" err="1" smtClean="0">
                <a:solidFill>
                  <a:schemeClr val="accent1"/>
                </a:solidFill>
                <a:latin typeface="Barriecito"/>
              </a:rPr>
              <a:t>eberapa</a:t>
            </a:r>
            <a:r>
              <a:rPr sz="2000" b="1" dirty="0" smtClean="0">
                <a:solidFill>
                  <a:schemeClr val="accent1"/>
                </a:solidFill>
                <a:latin typeface="Barriecito"/>
              </a:rPr>
              <a:t> fitur tidak dapat diakses </a:t>
            </a:r>
            <a:r>
              <a:rPr sz="2000" b="1" dirty="0" smtClean="0">
                <a:latin typeface="Barriecito"/>
              </a:rPr>
              <a:t>karena harus upgrade terlebih dahulu ke </a:t>
            </a:r>
            <a:r>
              <a:rPr sz="2000" b="1" dirty="0" smtClean="0">
                <a:latin typeface="Barriecito"/>
              </a:rPr>
              <a:t>premium</a:t>
            </a:r>
            <a:r>
              <a:rPr lang="en-US" sz="2000" b="1" dirty="0" smtClean="0">
                <a:latin typeface="Barriecito"/>
              </a:rPr>
              <a:t>.</a:t>
            </a:r>
            <a:endParaRPr sz="2000" b="1" dirty="0">
              <a:latin typeface="Barriecito"/>
            </a:endParaRPr>
          </a:p>
        </p:txBody>
      </p:sp>
      <p:sp>
        <p:nvSpPr>
          <p:cNvPr id="3447" name="Google Shape;3447;p42"/>
          <p:cNvSpPr/>
          <p:nvPr/>
        </p:nvSpPr>
        <p:spPr>
          <a:xfrm rot="10800000">
            <a:off x="1362204" y="1770075"/>
            <a:ext cx="1131596" cy="882134"/>
          </a:xfrm>
          <a:custGeom>
            <a:avLst/>
            <a:gdLst/>
            <a:ahLst/>
            <a:cxnLst/>
            <a:rect l="l" t="t" r="r" b="b"/>
            <a:pathLst>
              <a:path w="57405" h="44750" extrusionOk="0">
                <a:moveTo>
                  <a:pt x="29892" y="0"/>
                </a:moveTo>
                <a:cubicBezTo>
                  <a:pt x="28427" y="0"/>
                  <a:pt x="26961" y="49"/>
                  <a:pt x="25501" y="122"/>
                </a:cubicBezTo>
                <a:cubicBezTo>
                  <a:pt x="20218" y="385"/>
                  <a:pt x="14827" y="1002"/>
                  <a:pt x="10071" y="3316"/>
                </a:cubicBezTo>
                <a:cubicBezTo>
                  <a:pt x="5315" y="5632"/>
                  <a:pt x="1251" y="9933"/>
                  <a:pt x="468" y="15164"/>
                </a:cubicBezTo>
                <a:cubicBezTo>
                  <a:pt x="0" y="18282"/>
                  <a:pt x="917" y="21420"/>
                  <a:pt x="1477" y="24466"/>
                </a:cubicBezTo>
                <a:cubicBezTo>
                  <a:pt x="2057" y="27607"/>
                  <a:pt x="2896" y="30756"/>
                  <a:pt x="4525" y="33533"/>
                </a:cubicBezTo>
                <a:cubicBezTo>
                  <a:pt x="6514" y="36924"/>
                  <a:pt x="9773" y="40447"/>
                  <a:pt x="13162" y="42470"/>
                </a:cubicBezTo>
                <a:cubicBezTo>
                  <a:pt x="15571" y="43907"/>
                  <a:pt x="18392" y="44750"/>
                  <a:pt x="21181" y="44750"/>
                </a:cubicBezTo>
                <a:cubicBezTo>
                  <a:pt x="22702" y="44750"/>
                  <a:pt x="24214" y="44499"/>
                  <a:pt x="25645" y="43958"/>
                </a:cubicBezTo>
                <a:cubicBezTo>
                  <a:pt x="30363" y="42175"/>
                  <a:pt x="33908" y="37482"/>
                  <a:pt x="38930" y="37024"/>
                </a:cubicBezTo>
                <a:cubicBezTo>
                  <a:pt x="39249" y="36995"/>
                  <a:pt x="39570" y="36984"/>
                  <a:pt x="39891" y="36984"/>
                </a:cubicBezTo>
                <a:cubicBezTo>
                  <a:pt x="40833" y="36984"/>
                  <a:pt x="41778" y="37079"/>
                  <a:pt x="42722" y="37079"/>
                </a:cubicBezTo>
                <a:cubicBezTo>
                  <a:pt x="42873" y="37079"/>
                  <a:pt x="43024" y="37076"/>
                  <a:pt x="43174" y="37071"/>
                </a:cubicBezTo>
                <a:cubicBezTo>
                  <a:pt x="46086" y="36962"/>
                  <a:pt x="48889" y="35638"/>
                  <a:pt x="51012" y="33642"/>
                </a:cubicBezTo>
                <a:cubicBezTo>
                  <a:pt x="53135" y="31647"/>
                  <a:pt x="54605" y="29017"/>
                  <a:pt x="55459" y="26231"/>
                </a:cubicBezTo>
                <a:cubicBezTo>
                  <a:pt x="57405" y="19878"/>
                  <a:pt x="56007" y="12503"/>
                  <a:pt x="51545" y="7578"/>
                </a:cubicBezTo>
                <a:cubicBezTo>
                  <a:pt x="48407" y="4116"/>
                  <a:pt x="44000" y="1987"/>
                  <a:pt x="39446" y="947"/>
                </a:cubicBezTo>
                <a:cubicBezTo>
                  <a:pt x="36318" y="233"/>
                  <a:pt x="33108" y="0"/>
                  <a:pt x="2989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48" name="Google Shape;3448;p42"/>
          <p:cNvSpPr/>
          <p:nvPr/>
        </p:nvSpPr>
        <p:spPr>
          <a:xfrm rot="10800000">
            <a:off x="1282604" y="1832995"/>
            <a:ext cx="1131596" cy="882134"/>
          </a:xfrm>
          <a:custGeom>
            <a:avLst/>
            <a:gdLst/>
            <a:ahLst/>
            <a:cxnLst/>
            <a:rect l="l" t="t" r="r" b="b"/>
            <a:pathLst>
              <a:path w="57405" h="44750" extrusionOk="0">
                <a:moveTo>
                  <a:pt x="29892" y="0"/>
                </a:moveTo>
                <a:cubicBezTo>
                  <a:pt x="28427" y="0"/>
                  <a:pt x="26961" y="49"/>
                  <a:pt x="25501" y="122"/>
                </a:cubicBezTo>
                <a:cubicBezTo>
                  <a:pt x="20218" y="385"/>
                  <a:pt x="14827" y="1002"/>
                  <a:pt x="10071" y="3316"/>
                </a:cubicBezTo>
                <a:cubicBezTo>
                  <a:pt x="5315" y="5632"/>
                  <a:pt x="1251" y="9933"/>
                  <a:pt x="468" y="15164"/>
                </a:cubicBezTo>
                <a:cubicBezTo>
                  <a:pt x="0" y="18282"/>
                  <a:pt x="917" y="21420"/>
                  <a:pt x="1477" y="24466"/>
                </a:cubicBezTo>
                <a:cubicBezTo>
                  <a:pt x="2057" y="27607"/>
                  <a:pt x="2896" y="30756"/>
                  <a:pt x="4525" y="33533"/>
                </a:cubicBezTo>
                <a:cubicBezTo>
                  <a:pt x="6514" y="36924"/>
                  <a:pt x="9773" y="40447"/>
                  <a:pt x="13162" y="42470"/>
                </a:cubicBezTo>
                <a:cubicBezTo>
                  <a:pt x="15571" y="43907"/>
                  <a:pt x="18392" y="44750"/>
                  <a:pt x="21181" y="44750"/>
                </a:cubicBezTo>
                <a:cubicBezTo>
                  <a:pt x="22702" y="44750"/>
                  <a:pt x="24214" y="44499"/>
                  <a:pt x="25645" y="43958"/>
                </a:cubicBezTo>
                <a:cubicBezTo>
                  <a:pt x="30363" y="42175"/>
                  <a:pt x="33908" y="37482"/>
                  <a:pt x="38930" y="37024"/>
                </a:cubicBezTo>
                <a:cubicBezTo>
                  <a:pt x="39249" y="36995"/>
                  <a:pt x="39570" y="36984"/>
                  <a:pt x="39891" y="36984"/>
                </a:cubicBezTo>
                <a:cubicBezTo>
                  <a:pt x="40833" y="36984"/>
                  <a:pt x="41778" y="37079"/>
                  <a:pt x="42722" y="37079"/>
                </a:cubicBezTo>
                <a:cubicBezTo>
                  <a:pt x="42873" y="37079"/>
                  <a:pt x="43024" y="37076"/>
                  <a:pt x="43174" y="37071"/>
                </a:cubicBezTo>
                <a:cubicBezTo>
                  <a:pt x="46086" y="36962"/>
                  <a:pt x="48889" y="35638"/>
                  <a:pt x="51012" y="33642"/>
                </a:cubicBezTo>
                <a:cubicBezTo>
                  <a:pt x="53135" y="31647"/>
                  <a:pt x="54605" y="29017"/>
                  <a:pt x="55459" y="26231"/>
                </a:cubicBezTo>
                <a:cubicBezTo>
                  <a:pt x="57405" y="19878"/>
                  <a:pt x="56007" y="12503"/>
                  <a:pt x="51545" y="7578"/>
                </a:cubicBezTo>
                <a:cubicBezTo>
                  <a:pt x="48407" y="4116"/>
                  <a:pt x="44000" y="1987"/>
                  <a:pt x="39446" y="947"/>
                </a:cubicBezTo>
                <a:cubicBezTo>
                  <a:pt x="36318" y="233"/>
                  <a:pt x="33108" y="0"/>
                  <a:pt x="29892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3449" name="Google Shape;3449;p42"/>
          <p:cNvSpPr/>
          <p:nvPr/>
        </p:nvSpPr>
        <p:spPr>
          <a:xfrm flipH="1">
            <a:off x="4046004" y="1905878"/>
            <a:ext cx="1131596" cy="882134"/>
          </a:xfrm>
          <a:custGeom>
            <a:avLst/>
            <a:gdLst/>
            <a:ahLst/>
            <a:cxnLst/>
            <a:rect l="l" t="t" r="r" b="b"/>
            <a:pathLst>
              <a:path w="57405" h="44750" extrusionOk="0">
                <a:moveTo>
                  <a:pt x="29892" y="0"/>
                </a:moveTo>
                <a:cubicBezTo>
                  <a:pt x="28427" y="0"/>
                  <a:pt x="26961" y="49"/>
                  <a:pt x="25501" y="122"/>
                </a:cubicBezTo>
                <a:cubicBezTo>
                  <a:pt x="20218" y="385"/>
                  <a:pt x="14827" y="1002"/>
                  <a:pt x="10071" y="3316"/>
                </a:cubicBezTo>
                <a:cubicBezTo>
                  <a:pt x="5315" y="5632"/>
                  <a:pt x="1251" y="9933"/>
                  <a:pt x="468" y="15164"/>
                </a:cubicBezTo>
                <a:cubicBezTo>
                  <a:pt x="0" y="18282"/>
                  <a:pt x="917" y="21420"/>
                  <a:pt x="1477" y="24466"/>
                </a:cubicBezTo>
                <a:cubicBezTo>
                  <a:pt x="2057" y="27607"/>
                  <a:pt x="2896" y="30756"/>
                  <a:pt x="4525" y="33533"/>
                </a:cubicBezTo>
                <a:cubicBezTo>
                  <a:pt x="6514" y="36924"/>
                  <a:pt x="9773" y="40447"/>
                  <a:pt x="13162" y="42470"/>
                </a:cubicBezTo>
                <a:cubicBezTo>
                  <a:pt x="15571" y="43907"/>
                  <a:pt x="18392" y="44750"/>
                  <a:pt x="21181" y="44750"/>
                </a:cubicBezTo>
                <a:cubicBezTo>
                  <a:pt x="22702" y="44750"/>
                  <a:pt x="24214" y="44499"/>
                  <a:pt x="25645" y="43958"/>
                </a:cubicBezTo>
                <a:cubicBezTo>
                  <a:pt x="30363" y="42175"/>
                  <a:pt x="33908" y="37482"/>
                  <a:pt x="38930" y="37024"/>
                </a:cubicBezTo>
                <a:cubicBezTo>
                  <a:pt x="39249" y="36995"/>
                  <a:pt x="39570" y="36984"/>
                  <a:pt x="39891" y="36984"/>
                </a:cubicBezTo>
                <a:cubicBezTo>
                  <a:pt x="40833" y="36984"/>
                  <a:pt x="41778" y="37079"/>
                  <a:pt x="42722" y="37079"/>
                </a:cubicBezTo>
                <a:cubicBezTo>
                  <a:pt x="42873" y="37079"/>
                  <a:pt x="43024" y="37076"/>
                  <a:pt x="43174" y="37071"/>
                </a:cubicBezTo>
                <a:cubicBezTo>
                  <a:pt x="46086" y="36962"/>
                  <a:pt x="48889" y="35638"/>
                  <a:pt x="51012" y="33642"/>
                </a:cubicBezTo>
                <a:cubicBezTo>
                  <a:pt x="53135" y="31647"/>
                  <a:pt x="54605" y="29017"/>
                  <a:pt x="55459" y="26231"/>
                </a:cubicBezTo>
                <a:cubicBezTo>
                  <a:pt x="57405" y="19878"/>
                  <a:pt x="56007" y="12503"/>
                  <a:pt x="51545" y="7578"/>
                </a:cubicBezTo>
                <a:cubicBezTo>
                  <a:pt x="48407" y="4116"/>
                  <a:pt x="44000" y="1987"/>
                  <a:pt x="39446" y="947"/>
                </a:cubicBezTo>
                <a:cubicBezTo>
                  <a:pt x="36318" y="233"/>
                  <a:pt x="33108" y="0"/>
                  <a:pt x="29892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50" name="Google Shape;3450;p42"/>
          <p:cNvSpPr/>
          <p:nvPr/>
        </p:nvSpPr>
        <p:spPr>
          <a:xfrm flipH="1">
            <a:off x="3966404" y="1842958"/>
            <a:ext cx="1131596" cy="882134"/>
          </a:xfrm>
          <a:custGeom>
            <a:avLst/>
            <a:gdLst/>
            <a:ahLst/>
            <a:cxnLst/>
            <a:rect l="l" t="t" r="r" b="b"/>
            <a:pathLst>
              <a:path w="57405" h="44750" extrusionOk="0">
                <a:moveTo>
                  <a:pt x="29892" y="0"/>
                </a:moveTo>
                <a:cubicBezTo>
                  <a:pt x="28427" y="0"/>
                  <a:pt x="26961" y="49"/>
                  <a:pt x="25501" y="122"/>
                </a:cubicBezTo>
                <a:cubicBezTo>
                  <a:pt x="20218" y="385"/>
                  <a:pt x="14827" y="1002"/>
                  <a:pt x="10071" y="3316"/>
                </a:cubicBezTo>
                <a:cubicBezTo>
                  <a:pt x="5315" y="5632"/>
                  <a:pt x="1251" y="9933"/>
                  <a:pt x="468" y="15164"/>
                </a:cubicBezTo>
                <a:cubicBezTo>
                  <a:pt x="0" y="18282"/>
                  <a:pt x="917" y="21420"/>
                  <a:pt x="1477" y="24466"/>
                </a:cubicBezTo>
                <a:cubicBezTo>
                  <a:pt x="2057" y="27607"/>
                  <a:pt x="2896" y="30756"/>
                  <a:pt x="4525" y="33533"/>
                </a:cubicBezTo>
                <a:cubicBezTo>
                  <a:pt x="6514" y="36924"/>
                  <a:pt x="9773" y="40447"/>
                  <a:pt x="13162" y="42470"/>
                </a:cubicBezTo>
                <a:cubicBezTo>
                  <a:pt x="15571" y="43907"/>
                  <a:pt x="18392" y="44750"/>
                  <a:pt x="21181" y="44750"/>
                </a:cubicBezTo>
                <a:cubicBezTo>
                  <a:pt x="22702" y="44750"/>
                  <a:pt x="24214" y="44499"/>
                  <a:pt x="25645" y="43958"/>
                </a:cubicBezTo>
                <a:cubicBezTo>
                  <a:pt x="30363" y="42175"/>
                  <a:pt x="33908" y="37482"/>
                  <a:pt x="38930" y="37024"/>
                </a:cubicBezTo>
                <a:cubicBezTo>
                  <a:pt x="39249" y="36995"/>
                  <a:pt x="39570" y="36984"/>
                  <a:pt x="39891" y="36984"/>
                </a:cubicBezTo>
                <a:cubicBezTo>
                  <a:pt x="40833" y="36984"/>
                  <a:pt x="41778" y="37079"/>
                  <a:pt x="42722" y="37079"/>
                </a:cubicBezTo>
                <a:cubicBezTo>
                  <a:pt x="42873" y="37079"/>
                  <a:pt x="43024" y="37076"/>
                  <a:pt x="43174" y="37071"/>
                </a:cubicBezTo>
                <a:cubicBezTo>
                  <a:pt x="46086" y="36962"/>
                  <a:pt x="48889" y="35638"/>
                  <a:pt x="51012" y="33642"/>
                </a:cubicBezTo>
                <a:cubicBezTo>
                  <a:pt x="53135" y="31647"/>
                  <a:pt x="54605" y="29017"/>
                  <a:pt x="55459" y="26231"/>
                </a:cubicBezTo>
                <a:cubicBezTo>
                  <a:pt x="57405" y="19878"/>
                  <a:pt x="56007" y="12503"/>
                  <a:pt x="51545" y="7578"/>
                </a:cubicBezTo>
                <a:cubicBezTo>
                  <a:pt x="48407" y="4116"/>
                  <a:pt x="44000" y="1987"/>
                  <a:pt x="39446" y="947"/>
                </a:cubicBezTo>
                <a:cubicBezTo>
                  <a:pt x="36318" y="233"/>
                  <a:pt x="33108" y="0"/>
                  <a:pt x="29892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51" name="Google Shape;3451;p42"/>
          <p:cNvSpPr/>
          <p:nvPr/>
        </p:nvSpPr>
        <p:spPr>
          <a:xfrm rot="10800000">
            <a:off x="6729804" y="1770075"/>
            <a:ext cx="1131596" cy="882134"/>
          </a:xfrm>
          <a:custGeom>
            <a:avLst/>
            <a:gdLst/>
            <a:ahLst/>
            <a:cxnLst/>
            <a:rect l="l" t="t" r="r" b="b"/>
            <a:pathLst>
              <a:path w="57405" h="44750" extrusionOk="0">
                <a:moveTo>
                  <a:pt x="29892" y="0"/>
                </a:moveTo>
                <a:cubicBezTo>
                  <a:pt x="28427" y="0"/>
                  <a:pt x="26961" y="49"/>
                  <a:pt x="25501" y="122"/>
                </a:cubicBezTo>
                <a:cubicBezTo>
                  <a:pt x="20218" y="385"/>
                  <a:pt x="14827" y="1002"/>
                  <a:pt x="10071" y="3316"/>
                </a:cubicBezTo>
                <a:cubicBezTo>
                  <a:pt x="5315" y="5632"/>
                  <a:pt x="1251" y="9933"/>
                  <a:pt x="468" y="15164"/>
                </a:cubicBezTo>
                <a:cubicBezTo>
                  <a:pt x="0" y="18282"/>
                  <a:pt x="917" y="21420"/>
                  <a:pt x="1477" y="24466"/>
                </a:cubicBezTo>
                <a:cubicBezTo>
                  <a:pt x="2057" y="27607"/>
                  <a:pt x="2896" y="30756"/>
                  <a:pt x="4525" y="33533"/>
                </a:cubicBezTo>
                <a:cubicBezTo>
                  <a:pt x="6514" y="36924"/>
                  <a:pt x="9773" y="40447"/>
                  <a:pt x="13162" y="42470"/>
                </a:cubicBezTo>
                <a:cubicBezTo>
                  <a:pt x="15571" y="43907"/>
                  <a:pt x="18392" y="44750"/>
                  <a:pt x="21181" y="44750"/>
                </a:cubicBezTo>
                <a:cubicBezTo>
                  <a:pt x="22702" y="44750"/>
                  <a:pt x="24214" y="44499"/>
                  <a:pt x="25645" y="43958"/>
                </a:cubicBezTo>
                <a:cubicBezTo>
                  <a:pt x="30363" y="42175"/>
                  <a:pt x="33908" y="37482"/>
                  <a:pt x="38930" y="37024"/>
                </a:cubicBezTo>
                <a:cubicBezTo>
                  <a:pt x="39249" y="36995"/>
                  <a:pt x="39570" y="36984"/>
                  <a:pt x="39891" y="36984"/>
                </a:cubicBezTo>
                <a:cubicBezTo>
                  <a:pt x="40833" y="36984"/>
                  <a:pt x="41778" y="37079"/>
                  <a:pt x="42722" y="37079"/>
                </a:cubicBezTo>
                <a:cubicBezTo>
                  <a:pt x="42873" y="37079"/>
                  <a:pt x="43024" y="37076"/>
                  <a:pt x="43174" y="37071"/>
                </a:cubicBezTo>
                <a:cubicBezTo>
                  <a:pt x="46086" y="36962"/>
                  <a:pt x="48889" y="35638"/>
                  <a:pt x="51012" y="33642"/>
                </a:cubicBezTo>
                <a:cubicBezTo>
                  <a:pt x="53135" y="31647"/>
                  <a:pt x="54605" y="29017"/>
                  <a:pt x="55459" y="26231"/>
                </a:cubicBezTo>
                <a:cubicBezTo>
                  <a:pt x="57405" y="19878"/>
                  <a:pt x="56007" y="12503"/>
                  <a:pt x="51545" y="7578"/>
                </a:cubicBezTo>
                <a:cubicBezTo>
                  <a:pt x="48407" y="4116"/>
                  <a:pt x="44000" y="1987"/>
                  <a:pt x="39446" y="947"/>
                </a:cubicBezTo>
                <a:cubicBezTo>
                  <a:pt x="36318" y="233"/>
                  <a:pt x="33108" y="0"/>
                  <a:pt x="29892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52" name="Google Shape;3452;p42"/>
          <p:cNvSpPr/>
          <p:nvPr/>
        </p:nvSpPr>
        <p:spPr>
          <a:xfrm rot="10800000">
            <a:off x="6650204" y="1832995"/>
            <a:ext cx="1131596" cy="882134"/>
          </a:xfrm>
          <a:custGeom>
            <a:avLst/>
            <a:gdLst/>
            <a:ahLst/>
            <a:cxnLst/>
            <a:rect l="l" t="t" r="r" b="b"/>
            <a:pathLst>
              <a:path w="57405" h="44750" extrusionOk="0">
                <a:moveTo>
                  <a:pt x="29892" y="0"/>
                </a:moveTo>
                <a:cubicBezTo>
                  <a:pt x="28427" y="0"/>
                  <a:pt x="26961" y="49"/>
                  <a:pt x="25501" y="122"/>
                </a:cubicBezTo>
                <a:cubicBezTo>
                  <a:pt x="20218" y="385"/>
                  <a:pt x="14827" y="1002"/>
                  <a:pt x="10071" y="3316"/>
                </a:cubicBezTo>
                <a:cubicBezTo>
                  <a:pt x="5315" y="5632"/>
                  <a:pt x="1251" y="9933"/>
                  <a:pt x="468" y="15164"/>
                </a:cubicBezTo>
                <a:cubicBezTo>
                  <a:pt x="0" y="18282"/>
                  <a:pt x="917" y="21420"/>
                  <a:pt x="1477" y="24466"/>
                </a:cubicBezTo>
                <a:cubicBezTo>
                  <a:pt x="2057" y="27607"/>
                  <a:pt x="2896" y="30756"/>
                  <a:pt x="4525" y="33533"/>
                </a:cubicBezTo>
                <a:cubicBezTo>
                  <a:pt x="6514" y="36924"/>
                  <a:pt x="9773" y="40447"/>
                  <a:pt x="13162" y="42470"/>
                </a:cubicBezTo>
                <a:cubicBezTo>
                  <a:pt x="15571" y="43907"/>
                  <a:pt x="18392" y="44750"/>
                  <a:pt x="21181" y="44750"/>
                </a:cubicBezTo>
                <a:cubicBezTo>
                  <a:pt x="22702" y="44750"/>
                  <a:pt x="24214" y="44499"/>
                  <a:pt x="25645" y="43958"/>
                </a:cubicBezTo>
                <a:cubicBezTo>
                  <a:pt x="30363" y="42175"/>
                  <a:pt x="33908" y="37482"/>
                  <a:pt x="38930" y="37024"/>
                </a:cubicBezTo>
                <a:cubicBezTo>
                  <a:pt x="39249" y="36995"/>
                  <a:pt x="39570" y="36984"/>
                  <a:pt x="39891" y="36984"/>
                </a:cubicBezTo>
                <a:cubicBezTo>
                  <a:pt x="40833" y="36984"/>
                  <a:pt x="41778" y="37079"/>
                  <a:pt x="42722" y="37079"/>
                </a:cubicBezTo>
                <a:cubicBezTo>
                  <a:pt x="42873" y="37079"/>
                  <a:pt x="43024" y="37076"/>
                  <a:pt x="43174" y="37071"/>
                </a:cubicBezTo>
                <a:cubicBezTo>
                  <a:pt x="46086" y="36962"/>
                  <a:pt x="48889" y="35638"/>
                  <a:pt x="51012" y="33642"/>
                </a:cubicBezTo>
                <a:cubicBezTo>
                  <a:pt x="53135" y="31647"/>
                  <a:pt x="54605" y="29017"/>
                  <a:pt x="55459" y="26231"/>
                </a:cubicBezTo>
                <a:cubicBezTo>
                  <a:pt x="57405" y="19878"/>
                  <a:pt x="56007" y="12503"/>
                  <a:pt x="51545" y="7578"/>
                </a:cubicBezTo>
                <a:cubicBezTo>
                  <a:pt x="48407" y="4116"/>
                  <a:pt x="44000" y="1987"/>
                  <a:pt x="39446" y="947"/>
                </a:cubicBezTo>
                <a:cubicBezTo>
                  <a:pt x="36318" y="233"/>
                  <a:pt x="33108" y="0"/>
                  <a:pt x="29892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453" name="Google Shape;3453;p42"/>
          <p:cNvGrpSpPr/>
          <p:nvPr/>
        </p:nvGrpSpPr>
        <p:grpSpPr>
          <a:xfrm>
            <a:off x="1638549" y="2025054"/>
            <a:ext cx="442869" cy="549944"/>
            <a:chOff x="5623525" y="1656724"/>
            <a:chExt cx="262034" cy="343612"/>
          </a:xfrm>
        </p:grpSpPr>
        <p:sp>
          <p:nvSpPr>
            <p:cNvPr id="3454" name="Google Shape;3454;p42"/>
            <p:cNvSpPr/>
            <p:nvPr/>
          </p:nvSpPr>
          <p:spPr>
            <a:xfrm>
              <a:off x="5651988" y="1678412"/>
              <a:ext cx="210008" cy="265150"/>
            </a:xfrm>
            <a:custGeom>
              <a:avLst/>
              <a:gdLst/>
              <a:ahLst/>
              <a:cxnLst/>
              <a:rect l="l" t="t" r="r" b="b"/>
              <a:pathLst>
                <a:path w="6943" h="8766" extrusionOk="0">
                  <a:moveTo>
                    <a:pt x="807" y="0"/>
                  </a:moveTo>
                  <a:cubicBezTo>
                    <a:pt x="363" y="0"/>
                    <a:pt x="1" y="359"/>
                    <a:pt x="1" y="807"/>
                  </a:cubicBezTo>
                  <a:lnTo>
                    <a:pt x="1" y="7959"/>
                  </a:lnTo>
                  <a:cubicBezTo>
                    <a:pt x="1" y="8403"/>
                    <a:pt x="361" y="8766"/>
                    <a:pt x="807" y="8766"/>
                  </a:cubicBezTo>
                  <a:lnTo>
                    <a:pt x="6136" y="8766"/>
                  </a:lnTo>
                  <a:cubicBezTo>
                    <a:pt x="6583" y="8766"/>
                    <a:pt x="6942" y="8403"/>
                    <a:pt x="6942" y="7959"/>
                  </a:cubicBezTo>
                  <a:lnTo>
                    <a:pt x="6942" y="807"/>
                  </a:lnTo>
                  <a:cubicBezTo>
                    <a:pt x="6942" y="363"/>
                    <a:pt x="6583" y="0"/>
                    <a:pt x="613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5" name="Google Shape;3455;p42"/>
            <p:cNvSpPr/>
            <p:nvPr/>
          </p:nvSpPr>
          <p:spPr>
            <a:xfrm>
              <a:off x="5709851" y="1862831"/>
              <a:ext cx="114547" cy="45462"/>
            </a:xfrm>
            <a:custGeom>
              <a:avLst/>
              <a:gdLst/>
              <a:ahLst/>
              <a:cxnLst/>
              <a:rect l="l" t="t" r="r" b="b"/>
              <a:pathLst>
                <a:path w="3787" h="1503" extrusionOk="0">
                  <a:moveTo>
                    <a:pt x="629" y="0"/>
                  </a:moveTo>
                  <a:cubicBezTo>
                    <a:pt x="415" y="0"/>
                    <a:pt x="210" y="125"/>
                    <a:pt x="119" y="335"/>
                  </a:cubicBezTo>
                  <a:cubicBezTo>
                    <a:pt x="0" y="618"/>
                    <a:pt x="128" y="944"/>
                    <a:pt x="410" y="1067"/>
                  </a:cubicBezTo>
                  <a:cubicBezTo>
                    <a:pt x="1179" y="1398"/>
                    <a:pt x="1778" y="1502"/>
                    <a:pt x="2426" y="1502"/>
                  </a:cubicBezTo>
                  <a:cubicBezTo>
                    <a:pt x="2689" y="1502"/>
                    <a:pt x="2960" y="1485"/>
                    <a:pt x="3253" y="1459"/>
                  </a:cubicBezTo>
                  <a:cubicBezTo>
                    <a:pt x="3561" y="1434"/>
                    <a:pt x="3786" y="1166"/>
                    <a:pt x="3760" y="859"/>
                  </a:cubicBezTo>
                  <a:cubicBezTo>
                    <a:pt x="3736" y="570"/>
                    <a:pt x="3494" y="351"/>
                    <a:pt x="3210" y="351"/>
                  </a:cubicBezTo>
                  <a:cubicBezTo>
                    <a:pt x="3194" y="351"/>
                    <a:pt x="3177" y="352"/>
                    <a:pt x="3161" y="353"/>
                  </a:cubicBezTo>
                  <a:cubicBezTo>
                    <a:pt x="2907" y="375"/>
                    <a:pt x="2673" y="391"/>
                    <a:pt x="2443" y="391"/>
                  </a:cubicBezTo>
                  <a:cubicBezTo>
                    <a:pt x="1948" y="391"/>
                    <a:pt x="1472" y="314"/>
                    <a:pt x="849" y="46"/>
                  </a:cubicBezTo>
                  <a:cubicBezTo>
                    <a:pt x="777" y="15"/>
                    <a:pt x="703" y="0"/>
                    <a:pt x="62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6" name="Google Shape;3456;p42"/>
            <p:cNvSpPr/>
            <p:nvPr/>
          </p:nvSpPr>
          <p:spPr>
            <a:xfrm>
              <a:off x="5790461" y="1873599"/>
              <a:ext cx="33938" cy="34240"/>
            </a:xfrm>
            <a:custGeom>
              <a:avLst/>
              <a:gdLst/>
              <a:ahLst/>
              <a:cxnLst/>
              <a:rect l="l" t="t" r="r" b="b"/>
              <a:pathLst>
                <a:path w="1122" h="1132" extrusionOk="0">
                  <a:moveTo>
                    <a:pt x="545" y="0"/>
                  </a:moveTo>
                  <a:cubicBezTo>
                    <a:pt x="529" y="0"/>
                    <a:pt x="512" y="1"/>
                    <a:pt x="496" y="2"/>
                  </a:cubicBezTo>
                  <a:cubicBezTo>
                    <a:pt x="368" y="13"/>
                    <a:pt x="246" y="22"/>
                    <a:pt x="127" y="29"/>
                  </a:cubicBezTo>
                  <a:cubicBezTo>
                    <a:pt x="1" y="295"/>
                    <a:pt x="31" y="888"/>
                    <a:pt x="267" y="1132"/>
                  </a:cubicBezTo>
                  <a:cubicBezTo>
                    <a:pt x="372" y="1125"/>
                    <a:pt x="477" y="1116"/>
                    <a:pt x="588" y="1107"/>
                  </a:cubicBezTo>
                  <a:cubicBezTo>
                    <a:pt x="894" y="1080"/>
                    <a:pt x="1121" y="812"/>
                    <a:pt x="1095" y="508"/>
                  </a:cubicBezTo>
                  <a:cubicBezTo>
                    <a:pt x="1069" y="218"/>
                    <a:pt x="828" y="0"/>
                    <a:pt x="545" y="0"/>
                  </a:cubicBezTo>
                  <a:close/>
                </a:path>
              </a:pathLst>
            </a:custGeom>
            <a:solidFill>
              <a:srgbClr val="DA9D8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7" name="Google Shape;3457;p42"/>
            <p:cNvSpPr/>
            <p:nvPr/>
          </p:nvSpPr>
          <p:spPr>
            <a:xfrm>
              <a:off x="5661818" y="1845469"/>
              <a:ext cx="63369" cy="92467"/>
            </a:xfrm>
            <a:custGeom>
              <a:avLst/>
              <a:gdLst/>
              <a:ahLst/>
              <a:cxnLst/>
              <a:rect l="l" t="t" r="r" b="b"/>
              <a:pathLst>
                <a:path w="2095" h="3057" extrusionOk="0">
                  <a:moveTo>
                    <a:pt x="1064" y="0"/>
                  </a:moveTo>
                  <a:lnTo>
                    <a:pt x="1" y="2614"/>
                  </a:lnTo>
                  <a:lnTo>
                    <a:pt x="535" y="3056"/>
                  </a:lnTo>
                  <a:lnTo>
                    <a:pt x="1256" y="2987"/>
                  </a:lnTo>
                  <a:lnTo>
                    <a:pt x="2094" y="375"/>
                  </a:lnTo>
                  <a:lnTo>
                    <a:pt x="1064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8" name="Google Shape;3458;p42"/>
            <p:cNvSpPr/>
            <p:nvPr/>
          </p:nvSpPr>
          <p:spPr>
            <a:xfrm>
              <a:off x="5679755" y="1845469"/>
              <a:ext cx="44403" cy="44797"/>
            </a:xfrm>
            <a:custGeom>
              <a:avLst/>
              <a:gdLst/>
              <a:ahLst/>
              <a:cxnLst/>
              <a:rect l="l" t="t" r="r" b="b"/>
              <a:pathLst>
                <a:path w="1468" h="1481" extrusionOk="0">
                  <a:moveTo>
                    <a:pt x="438" y="0"/>
                  </a:moveTo>
                  <a:lnTo>
                    <a:pt x="1" y="1074"/>
                  </a:lnTo>
                  <a:cubicBezTo>
                    <a:pt x="351" y="1254"/>
                    <a:pt x="725" y="1392"/>
                    <a:pt x="1112" y="1481"/>
                  </a:cubicBezTo>
                  <a:lnTo>
                    <a:pt x="1468" y="375"/>
                  </a:lnTo>
                  <a:lnTo>
                    <a:pt x="438" y="0"/>
                  </a:lnTo>
                  <a:close/>
                </a:path>
              </a:pathLst>
            </a:custGeom>
            <a:solidFill>
              <a:srgbClr val="000000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9" name="Google Shape;3459;p42"/>
            <p:cNvSpPr/>
            <p:nvPr/>
          </p:nvSpPr>
          <p:spPr>
            <a:xfrm>
              <a:off x="5642006" y="1837484"/>
              <a:ext cx="54808" cy="94100"/>
            </a:xfrm>
            <a:custGeom>
              <a:avLst/>
              <a:gdLst/>
              <a:ahLst/>
              <a:cxnLst/>
              <a:rect l="l" t="t" r="r" b="b"/>
              <a:pathLst>
                <a:path w="1812" h="3111" extrusionOk="0">
                  <a:moveTo>
                    <a:pt x="1563" y="1"/>
                  </a:moveTo>
                  <a:cubicBezTo>
                    <a:pt x="918" y="1"/>
                    <a:pt x="265" y="199"/>
                    <a:pt x="0" y="921"/>
                  </a:cubicBezTo>
                  <a:lnTo>
                    <a:pt x="38" y="3111"/>
                  </a:lnTo>
                  <a:cubicBezTo>
                    <a:pt x="42" y="3111"/>
                    <a:pt x="46" y="3111"/>
                    <a:pt x="50" y="3111"/>
                  </a:cubicBezTo>
                  <a:cubicBezTo>
                    <a:pt x="419" y="3111"/>
                    <a:pt x="766" y="2883"/>
                    <a:pt x="899" y="2517"/>
                  </a:cubicBezTo>
                  <a:lnTo>
                    <a:pt x="1812" y="10"/>
                  </a:lnTo>
                  <a:cubicBezTo>
                    <a:pt x="1730" y="4"/>
                    <a:pt x="1647" y="1"/>
                    <a:pt x="156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0" name="Google Shape;3460;p42"/>
            <p:cNvSpPr/>
            <p:nvPr/>
          </p:nvSpPr>
          <p:spPr>
            <a:xfrm>
              <a:off x="5646724" y="1837514"/>
              <a:ext cx="49031" cy="41046"/>
            </a:xfrm>
            <a:custGeom>
              <a:avLst/>
              <a:gdLst/>
              <a:ahLst/>
              <a:cxnLst/>
              <a:rect l="l" t="t" r="r" b="b"/>
              <a:pathLst>
                <a:path w="1621" h="1357" extrusionOk="0">
                  <a:moveTo>
                    <a:pt x="1377" y="0"/>
                  </a:moveTo>
                  <a:cubicBezTo>
                    <a:pt x="854" y="0"/>
                    <a:pt x="323" y="128"/>
                    <a:pt x="1" y="563"/>
                  </a:cubicBezTo>
                  <a:cubicBezTo>
                    <a:pt x="324" y="879"/>
                    <a:pt x="711" y="1149"/>
                    <a:pt x="1130" y="1357"/>
                  </a:cubicBezTo>
                  <a:lnTo>
                    <a:pt x="1620" y="9"/>
                  </a:lnTo>
                  <a:cubicBezTo>
                    <a:pt x="1540" y="4"/>
                    <a:pt x="1459" y="0"/>
                    <a:pt x="1377" y="0"/>
                  </a:cubicBezTo>
                  <a:close/>
                </a:path>
              </a:pathLst>
            </a:custGeom>
            <a:solidFill>
              <a:srgbClr val="000000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1" name="Google Shape;3461;p42"/>
            <p:cNvSpPr/>
            <p:nvPr/>
          </p:nvSpPr>
          <p:spPr>
            <a:xfrm>
              <a:off x="5695181" y="1849038"/>
              <a:ext cx="63187" cy="114154"/>
            </a:xfrm>
            <a:custGeom>
              <a:avLst/>
              <a:gdLst/>
              <a:ahLst/>
              <a:cxnLst/>
              <a:rect l="l" t="t" r="r" b="b"/>
              <a:pathLst>
                <a:path w="2089" h="3774" extrusionOk="0">
                  <a:moveTo>
                    <a:pt x="1082" y="1"/>
                  </a:moveTo>
                  <a:lnTo>
                    <a:pt x="171" y="2508"/>
                  </a:lnTo>
                  <a:cubicBezTo>
                    <a:pt x="0" y="2975"/>
                    <a:pt x="242" y="3496"/>
                    <a:pt x="713" y="3666"/>
                  </a:cubicBezTo>
                  <a:lnTo>
                    <a:pt x="959" y="3757"/>
                  </a:lnTo>
                  <a:cubicBezTo>
                    <a:pt x="990" y="3768"/>
                    <a:pt x="1021" y="3773"/>
                    <a:pt x="1052" y="3773"/>
                  </a:cubicBezTo>
                  <a:cubicBezTo>
                    <a:pt x="1162" y="3773"/>
                    <a:pt x="1265" y="3705"/>
                    <a:pt x="1306" y="3595"/>
                  </a:cubicBezTo>
                  <a:lnTo>
                    <a:pt x="1782" y="2288"/>
                  </a:lnTo>
                  <a:cubicBezTo>
                    <a:pt x="2089" y="1436"/>
                    <a:pt x="1782" y="511"/>
                    <a:pt x="108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2" name="Google Shape;3462;p42"/>
            <p:cNvSpPr/>
            <p:nvPr/>
          </p:nvSpPr>
          <p:spPr>
            <a:xfrm>
              <a:off x="5712059" y="1849038"/>
              <a:ext cx="39503" cy="44797"/>
            </a:xfrm>
            <a:custGeom>
              <a:avLst/>
              <a:gdLst/>
              <a:ahLst/>
              <a:cxnLst/>
              <a:rect l="l" t="t" r="r" b="b"/>
              <a:pathLst>
                <a:path w="1306" h="1481" extrusionOk="0">
                  <a:moveTo>
                    <a:pt x="490" y="1"/>
                  </a:moveTo>
                  <a:lnTo>
                    <a:pt x="0" y="1351"/>
                  </a:lnTo>
                  <a:cubicBezTo>
                    <a:pt x="348" y="1435"/>
                    <a:pt x="704" y="1481"/>
                    <a:pt x="1057" y="1481"/>
                  </a:cubicBezTo>
                  <a:cubicBezTo>
                    <a:pt x="1140" y="1481"/>
                    <a:pt x="1223" y="1478"/>
                    <a:pt x="1305" y="1473"/>
                  </a:cubicBezTo>
                  <a:cubicBezTo>
                    <a:pt x="1264" y="892"/>
                    <a:pt x="970" y="351"/>
                    <a:pt x="490" y="1"/>
                  </a:cubicBezTo>
                  <a:close/>
                </a:path>
              </a:pathLst>
            </a:custGeom>
            <a:solidFill>
              <a:srgbClr val="000000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3" name="Google Shape;3463;p42"/>
            <p:cNvSpPr/>
            <p:nvPr/>
          </p:nvSpPr>
          <p:spPr>
            <a:xfrm>
              <a:off x="5623525" y="1698073"/>
              <a:ext cx="216663" cy="176222"/>
            </a:xfrm>
            <a:custGeom>
              <a:avLst/>
              <a:gdLst/>
              <a:ahLst/>
              <a:cxnLst/>
              <a:rect l="l" t="t" r="r" b="b"/>
              <a:pathLst>
                <a:path w="7163" h="5826" extrusionOk="0">
                  <a:moveTo>
                    <a:pt x="3451" y="0"/>
                  </a:moveTo>
                  <a:cubicBezTo>
                    <a:pt x="2177" y="0"/>
                    <a:pt x="1006" y="735"/>
                    <a:pt x="569" y="1936"/>
                  </a:cubicBezTo>
                  <a:cubicBezTo>
                    <a:pt x="1" y="3497"/>
                    <a:pt x="993" y="4967"/>
                    <a:pt x="2655" y="5574"/>
                  </a:cubicBezTo>
                  <a:cubicBezTo>
                    <a:pt x="3117" y="5742"/>
                    <a:pt x="3582" y="5826"/>
                    <a:pt x="4025" y="5826"/>
                  </a:cubicBezTo>
                  <a:cubicBezTo>
                    <a:pt x="5179" y="5826"/>
                    <a:pt x="6183" y="5257"/>
                    <a:pt x="6594" y="4129"/>
                  </a:cubicBezTo>
                  <a:cubicBezTo>
                    <a:pt x="7162" y="2568"/>
                    <a:pt x="6274" y="814"/>
                    <a:pt x="4609" y="206"/>
                  </a:cubicBezTo>
                  <a:cubicBezTo>
                    <a:pt x="4225" y="67"/>
                    <a:pt x="3833" y="0"/>
                    <a:pt x="3451" y="0"/>
                  </a:cubicBezTo>
                  <a:close/>
                </a:path>
              </a:pathLst>
            </a:custGeom>
            <a:solidFill>
              <a:srgbClr val="DA9D8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4" name="Google Shape;3464;p42"/>
            <p:cNvSpPr/>
            <p:nvPr/>
          </p:nvSpPr>
          <p:spPr>
            <a:xfrm>
              <a:off x="5644970" y="1680438"/>
              <a:ext cx="211793" cy="101178"/>
            </a:xfrm>
            <a:custGeom>
              <a:avLst/>
              <a:gdLst/>
              <a:ahLst/>
              <a:cxnLst/>
              <a:rect l="l" t="t" r="r" b="b"/>
              <a:pathLst>
                <a:path w="7002" h="3345" extrusionOk="0">
                  <a:moveTo>
                    <a:pt x="1558" y="1"/>
                  </a:moveTo>
                  <a:cubicBezTo>
                    <a:pt x="864" y="1"/>
                    <a:pt x="307" y="544"/>
                    <a:pt x="64" y="1320"/>
                  </a:cubicBezTo>
                  <a:cubicBezTo>
                    <a:pt x="0" y="1526"/>
                    <a:pt x="140" y="1739"/>
                    <a:pt x="355" y="1764"/>
                  </a:cubicBezTo>
                  <a:cubicBezTo>
                    <a:pt x="505" y="1781"/>
                    <a:pt x="679" y="1791"/>
                    <a:pt x="866" y="1791"/>
                  </a:cubicBezTo>
                  <a:cubicBezTo>
                    <a:pt x="1355" y="1791"/>
                    <a:pt x="1929" y="1723"/>
                    <a:pt x="2360" y="1537"/>
                  </a:cubicBezTo>
                  <a:cubicBezTo>
                    <a:pt x="2391" y="1525"/>
                    <a:pt x="2423" y="1519"/>
                    <a:pt x="2455" y="1519"/>
                  </a:cubicBezTo>
                  <a:cubicBezTo>
                    <a:pt x="2529" y="1519"/>
                    <a:pt x="2602" y="1550"/>
                    <a:pt x="2651" y="1610"/>
                  </a:cubicBezTo>
                  <a:cubicBezTo>
                    <a:pt x="3176" y="2235"/>
                    <a:pt x="4660" y="3345"/>
                    <a:pt x="6136" y="3345"/>
                  </a:cubicBezTo>
                  <a:cubicBezTo>
                    <a:pt x="6298" y="3345"/>
                    <a:pt x="6461" y="3331"/>
                    <a:pt x="6622" y="3302"/>
                  </a:cubicBezTo>
                  <a:cubicBezTo>
                    <a:pt x="6892" y="3254"/>
                    <a:pt x="7002" y="2924"/>
                    <a:pt x="6812" y="2721"/>
                  </a:cubicBezTo>
                  <a:cubicBezTo>
                    <a:pt x="6072" y="1928"/>
                    <a:pt x="5036" y="41"/>
                    <a:pt x="3295" y="41"/>
                  </a:cubicBezTo>
                  <a:cubicBezTo>
                    <a:pt x="3026" y="41"/>
                    <a:pt x="2741" y="86"/>
                    <a:pt x="2436" y="187"/>
                  </a:cubicBezTo>
                  <a:cubicBezTo>
                    <a:pt x="2411" y="196"/>
                    <a:pt x="2385" y="200"/>
                    <a:pt x="2359" y="200"/>
                  </a:cubicBezTo>
                  <a:cubicBezTo>
                    <a:pt x="2323" y="200"/>
                    <a:pt x="2287" y="192"/>
                    <a:pt x="2254" y="175"/>
                  </a:cubicBezTo>
                  <a:cubicBezTo>
                    <a:pt x="2012" y="56"/>
                    <a:pt x="1778" y="1"/>
                    <a:pt x="155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5" name="Google Shape;3465;p42"/>
            <p:cNvSpPr/>
            <p:nvPr/>
          </p:nvSpPr>
          <p:spPr>
            <a:xfrm>
              <a:off x="5633476" y="1661746"/>
              <a:ext cx="247031" cy="333660"/>
            </a:xfrm>
            <a:custGeom>
              <a:avLst/>
              <a:gdLst/>
              <a:ahLst/>
              <a:cxnLst/>
              <a:rect l="l" t="t" r="r" b="b"/>
              <a:pathLst>
                <a:path w="8167" h="11031" extrusionOk="0">
                  <a:moveTo>
                    <a:pt x="6432" y="1018"/>
                  </a:moveTo>
                  <a:cubicBezTo>
                    <a:pt x="6826" y="1018"/>
                    <a:pt x="7146" y="1338"/>
                    <a:pt x="7146" y="1734"/>
                  </a:cubicBezTo>
                  <a:lnTo>
                    <a:pt x="7146" y="8134"/>
                  </a:lnTo>
                  <a:lnTo>
                    <a:pt x="7148" y="8134"/>
                  </a:lnTo>
                  <a:cubicBezTo>
                    <a:pt x="7148" y="8528"/>
                    <a:pt x="6828" y="8848"/>
                    <a:pt x="6434" y="8848"/>
                  </a:cubicBezTo>
                  <a:lnTo>
                    <a:pt x="1735" y="8848"/>
                  </a:lnTo>
                  <a:cubicBezTo>
                    <a:pt x="1339" y="8848"/>
                    <a:pt x="1019" y="8528"/>
                    <a:pt x="1019" y="8134"/>
                  </a:cubicBezTo>
                  <a:lnTo>
                    <a:pt x="1019" y="1734"/>
                  </a:lnTo>
                  <a:cubicBezTo>
                    <a:pt x="1019" y="1340"/>
                    <a:pt x="1339" y="1018"/>
                    <a:pt x="1735" y="1018"/>
                  </a:cubicBezTo>
                  <a:close/>
                  <a:moveTo>
                    <a:pt x="1735" y="1"/>
                  </a:moveTo>
                  <a:cubicBezTo>
                    <a:pt x="778" y="1"/>
                    <a:pt x="0" y="777"/>
                    <a:pt x="0" y="1734"/>
                  </a:cubicBezTo>
                  <a:lnTo>
                    <a:pt x="0" y="9297"/>
                  </a:lnTo>
                  <a:cubicBezTo>
                    <a:pt x="0" y="10252"/>
                    <a:pt x="778" y="11030"/>
                    <a:pt x="1735" y="11030"/>
                  </a:cubicBezTo>
                  <a:lnTo>
                    <a:pt x="6432" y="11030"/>
                  </a:lnTo>
                  <a:cubicBezTo>
                    <a:pt x="7387" y="11030"/>
                    <a:pt x="8165" y="10252"/>
                    <a:pt x="8165" y="9297"/>
                  </a:cubicBezTo>
                  <a:lnTo>
                    <a:pt x="8165" y="1734"/>
                  </a:lnTo>
                  <a:cubicBezTo>
                    <a:pt x="8167" y="777"/>
                    <a:pt x="7389" y="1"/>
                    <a:pt x="643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6" name="Google Shape;3466;p42"/>
            <p:cNvSpPr/>
            <p:nvPr/>
          </p:nvSpPr>
          <p:spPr>
            <a:xfrm>
              <a:off x="5633476" y="1661746"/>
              <a:ext cx="136446" cy="333660"/>
            </a:xfrm>
            <a:custGeom>
              <a:avLst/>
              <a:gdLst/>
              <a:ahLst/>
              <a:cxnLst/>
              <a:rect l="l" t="t" r="r" b="b"/>
              <a:pathLst>
                <a:path w="4511" h="11031" extrusionOk="0">
                  <a:moveTo>
                    <a:pt x="1735" y="1"/>
                  </a:moveTo>
                  <a:cubicBezTo>
                    <a:pt x="778" y="1"/>
                    <a:pt x="0" y="777"/>
                    <a:pt x="0" y="1734"/>
                  </a:cubicBezTo>
                  <a:lnTo>
                    <a:pt x="0" y="9297"/>
                  </a:lnTo>
                  <a:cubicBezTo>
                    <a:pt x="0" y="10252"/>
                    <a:pt x="780" y="11030"/>
                    <a:pt x="1735" y="11030"/>
                  </a:cubicBezTo>
                  <a:lnTo>
                    <a:pt x="4511" y="11030"/>
                  </a:lnTo>
                  <a:cubicBezTo>
                    <a:pt x="3813" y="10666"/>
                    <a:pt x="3298" y="9867"/>
                    <a:pt x="2921" y="8848"/>
                  </a:cubicBezTo>
                  <a:lnTo>
                    <a:pt x="1735" y="8848"/>
                  </a:lnTo>
                  <a:cubicBezTo>
                    <a:pt x="1339" y="8848"/>
                    <a:pt x="1019" y="8528"/>
                    <a:pt x="1019" y="8134"/>
                  </a:cubicBezTo>
                  <a:lnTo>
                    <a:pt x="1019" y="1734"/>
                  </a:lnTo>
                  <a:cubicBezTo>
                    <a:pt x="1019" y="1340"/>
                    <a:pt x="1339" y="1018"/>
                    <a:pt x="1735" y="1018"/>
                  </a:cubicBezTo>
                  <a:lnTo>
                    <a:pt x="2074" y="1018"/>
                  </a:lnTo>
                  <a:cubicBezTo>
                    <a:pt x="2099" y="622"/>
                    <a:pt x="2131" y="278"/>
                    <a:pt x="2172" y="1"/>
                  </a:cubicBezTo>
                  <a:close/>
                </a:path>
              </a:pathLst>
            </a:custGeom>
            <a:solidFill>
              <a:srgbClr val="000000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7" name="Google Shape;3467;p42"/>
            <p:cNvSpPr/>
            <p:nvPr/>
          </p:nvSpPr>
          <p:spPr>
            <a:xfrm>
              <a:off x="5628515" y="1656724"/>
              <a:ext cx="257043" cy="343612"/>
            </a:xfrm>
            <a:custGeom>
              <a:avLst/>
              <a:gdLst/>
              <a:ahLst/>
              <a:cxnLst/>
              <a:rect l="l" t="t" r="r" b="b"/>
              <a:pathLst>
                <a:path w="8498" h="11360" extrusionOk="0">
                  <a:moveTo>
                    <a:pt x="6598" y="1350"/>
                  </a:moveTo>
                  <a:cubicBezTo>
                    <a:pt x="6900" y="1350"/>
                    <a:pt x="7146" y="1596"/>
                    <a:pt x="7146" y="1898"/>
                  </a:cubicBezTo>
                  <a:lnTo>
                    <a:pt x="7146" y="2994"/>
                  </a:lnTo>
                  <a:cubicBezTo>
                    <a:pt x="6717" y="2458"/>
                    <a:pt x="6255" y="1831"/>
                    <a:pt x="5648" y="1350"/>
                  </a:cubicBezTo>
                  <a:close/>
                  <a:moveTo>
                    <a:pt x="1881" y="1351"/>
                  </a:moveTo>
                  <a:cubicBezTo>
                    <a:pt x="1892" y="1351"/>
                    <a:pt x="1898" y="1351"/>
                    <a:pt x="1899" y="1351"/>
                  </a:cubicBezTo>
                  <a:lnTo>
                    <a:pt x="5065" y="1351"/>
                  </a:lnTo>
                  <a:cubicBezTo>
                    <a:pt x="5969" y="1893"/>
                    <a:pt x="6626" y="2925"/>
                    <a:pt x="7146" y="3521"/>
                  </a:cubicBezTo>
                  <a:lnTo>
                    <a:pt x="7146" y="3923"/>
                  </a:lnTo>
                  <a:cubicBezTo>
                    <a:pt x="7143" y="3923"/>
                    <a:pt x="7139" y="3924"/>
                    <a:pt x="7138" y="3924"/>
                  </a:cubicBezTo>
                  <a:cubicBezTo>
                    <a:pt x="6986" y="3952"/>
                    <a:pt x="6834" y="3964"/>
                    <a:pt x="6684" y="3964"/>
                  </a:cubicBezTo>
                  <a:cubicBezTo>
                    <a:pt x="5992" y="3964"/>
                    <a:pt x="5333" y="3705"/>
                    <a:pt x="4868" y="3465"/>
                  </a:cubicBezTo>
                  <a:cubicBezTo>
                    <a:pt x="4138" y="3086"/>
                    <a:pt x="3579" y="2593"/>
                    <a:pt x="3323" y="2289"/>
                  </a:cubicBezTo>
                  <a:cubicBezTo>
                    <a:pt x="3243" y="2193"/>
                    <a:pt x="3123" y="2141"/>
                    <a:pt x="3002" y="2141"/>
                  </a:cubicBezTo>
                  <a:cubicBezTo>
                    <a:pt x="2947" y="2141"/>
                    <a:pt x="2892" y="2151"/>
                    <a:pt x="2840" y="2174"/>
                  </a:cubicBezTo>
                  <a:cubicBezTo>
                    <a:pt x="2483" y="2327"/>
                    <a:pt x="1963" y="2414"/>
                    <a:pt x="1415" y="2414"/>
                  </a:cubicBezTo>
                  <a:cubicBezTo>
                    <a:pt x="1394" y="2414"/>
                    <a:pt x="1372" y="2414"/>
                    <a:pt x="1350" y="2413"/>
                  </a:cubicBezTo>
                  <a:lnTo>
                    <a:pt x="1350" y="1900"/>
                  </a:lnTo>
                  <a:cubicBezTo>
                    <a:pt x="1350" y="1754"/>
                    <a:pt x="1407" y="1616"/>
                    <a:pt x="1510" y="1511"/>
                  </a:cubicBezTo>
                  <a:cubicBezTo>
                    <a:pt x="1658" y="1363"/>
                    <a:pt x="1827" y="1351"/>
                    <a:pt x="1881" y="1351"/>
                  </a:cubicBezTo>
                  <a:close/>
                  <a:moveTo>
                    <a:pt x="2252" y="3461"/>
                  </a:moveTo>
                  <a:cubicBezTo>
                    <a:pt x="2059" y="3461"/>
                    <a:pt x="1879" y="3580"/>
                    <a:pt x="1807" y="3772"/>
                  </a:cubicBezTo>
                  <a:cubicBezTo>
                    <a:pt x="1776" y="3859"/>
                    <a:pt x="1821" y="3953"/>
                    <a:pt x="1908" y="3985"/>
                  </a:cubicBezTo>
                  <a:cubicBezTo>
                    <a:pt x="1926" y="3991"/>
                    <a:pt x="1945" y="3994"/>
                    <a:pt x="1963" y="3994"/>
                  </a:cubicBezTo>
                  <a:cubicBezTo>
                    <a:pt x="2031" y="3994"/>
                    <a:pt x="2096" y="3952"/>
                    <a:pt x="2121" y="3885"/>
                  </a:cubicBezTo>
                  <a:cubicBezTo>
                    <a:pt x="2142" y="3827"/>
                    <a:pt x="2194" y="3793"/>
                    <a:pt x="2250" y="3793"/>
                  </a:cubicBezTo>
                  <a:cubicBezTo>
                    <a:pt x="2266" y="3793"/>
                    <a:pt x="2283" y="3796"/>
                    <a:pt x="2299" y="3802"/>
                  </a:cubicBezTo>
                  <a:cubicBezTo>
                    <a:pt x="2371" y="3829"/>
                    <a:pt x="2407" y="3908"/>
                    <a:pt x="2380" y="3979"/>
                  </a:cubicBezTo>
                  <a:cubicBezTo>
                    <a:pt x="2348" y="4066"/>
                    <a:pt x="2393" y="4162"/>
                    <a:pt x="2480" y="4193"/>
                  </a:cubicBezTo>
                  <a:cubicBezTo>
                    <a:pt x="2500" y="4200"/>
                    <a:pt x="2520" y="4204"/>
                    <a:pt x="2540" y="4204"/>
                  </a:cubicBezTo>
                  <a:cubicBezTo>
                    <a:pt x="2608" y="4204"/>
                    <a:pt x="2671" y="4161"/>
                    <a:pt x="2695" y="4095"/>
                  </a:cubicBezTo>
                  <a:cubicBezTo>
                    <a:pt x="2783" y="3852"/>
                    <a:pt x="2657" y="3580"/>
                    <a:pt x="2414" y="3489"/>
                  </a:cubicBezTo>
                  <a:cubicBezTo>
                    <a:pt x="2360" y="3470"/>
                    <a:pt x="2306" y="3461"/>
                    <a:pt x="2252" y="3461"/>
                  </a:cubicBezTo>
                  <a:close/>
                  <a:moveTo>
                    <a:pt x="3109" y="4462"/>
                  </a:moveTo>
                  <a:cubicBezTo>
                    <a:pt x="3089" y="4462"/>
                    <a:pt x="3068" y="4465"/>
                    <a:pt x="3048" y="4473"/>
                  </a:cubicBezTo>
                  <a:cubicBezTo>
                    <a:pt x="2961" y="4505"/>
                    <a:pt x="2918" y="4601"/>
                    <a:pt x="2952" y="4688"/>
                  </a:cubicBezTo>
                  <a:cubicBezTo>
                    <a:pt x="3014" y="4846"/>
                    <a:pt x="3144" y="4972"/>
                    <a:pt x="3305" y="5032"/>
                  </a:cubicBezTo>
                  <a:cubicBezTo>
                    <a:pt x="3371" y="5057"/>
                    <a:pt x="3440" y="5069"/>
                    <a:pt x="3509" y="5069"/>
                  </a:cubicBezTo>
                  <a:cubicBezTo>
                    <a:pt x="3609" y="5069"/>
                    <a:pt x="3709" y="5044"/>
                    <a:pt x="3799" y="4995"/>
                  </a:cubicBezTo>
                  <a:cubicBezTo>
                    <a:pt x="3879" y="4951"/>
                    <a:pt x="3907" y="4848"/>
                    <a:pt x="3863" y="4768"/>
                  </a:cubicBezTo>
                  <a:cubicBezTo>
                    <a:pt x="3833" y="4714"/>
                    <a:pt x="3776" y="4683"/>
                    <a:pt x="3717" y="4683"/>
                  </a:cubicBezTo>
                  <a:cubicBezTo>
                    <a:pt x="3689" y="4683"/>
                    <a:pt x="3661" y="4690"/>
                    <a:pt x="3636" y="4704"/>
                  </a:cubicBezTo>
                  <a:cubicBezTo>
                    <a:pt x="3597" y="4726"/>
                    <a:pt x="3553" y="4737"/>
                    <a:pt x="3509" y="4737"/>
                  </a:cubicBezTo>
                  <a:cubicBezTo>
                    <a:pt x="3478" y="4737"/>
                    <a:pt x="3448" y="4732"/>
                    <a:pt x="3419" y="4722"/>
                  </a:cubicBezTo>
                  <a:cubicBezTo>
                    <a:pt x="3348" y="4695"/>
                    <a:pt x="3289" y="4638"/>
                    <a:pt x="3263" y="4567"/>
                  </a:cubicBezTo>
                  <a:cubicBezTo>
                    <a:pt x="3237" y="4502"/>
                    <a:pt x="3176" y="4462"/>
                    <a:pt x="3109" y="4462"/>
                  </a:cubicBezTo>
                  <a:close/>
                  <a:moveTo>
                    <a:pt x="4816" y="4393"/>
                  </a:moveTo>
                  <a:cubicBezTo>
                    <a:pt x="4624" y="4393"/>
                    <a:pt x="4442" y="4512"/>
                    <a:pt x="4371" y="4704"/>
                  </a:cubicBezTo>
                  <a:cubicBezTo>
                    <a:pt x="4342" y="4793"/>
                    <a:pt x="4389" y="4889"/>
                    <a:pt x="4474" y="4919"/>
                  </a:cubicBezTo>
                  <a:cubicBezTo>
                    <a:pt x="4493" y="4926"/>
                    <a:pt x="4512" y="4929"/>
                    <a:pt x="4531" y="4929"/>
                  </a:cubicBezTo>
                  <a:cubicBezTo>
                    <a:pt x="4598" y="4929"/>
                    <a:pt x="4662" y="4887"/>
                    <a:pt x="4687" y="4819"/>
                  </a:cubicBezTo>
                  <a:cubicBezTo>
                    <a:pt x="4708" y="4763"/>
                    <a:pt x="4761" y="4727"/>
                    <a:pt x="4817" y="4727"/>
                  </a:cubicBezTo>
                  <a:cubicBezTo>
                    <a:pt x="4833" y="4727"/>
                    <a:pt x="4849" y="4730"/>
                    <a:pt x="4865" y="4736"/>
                  </a:cubicBezTo>
                  <a:cubicBezTo>
                    <a:pt x="4936" y="4764"/>
                    <a:pt x="4973" y="4842"/>
                    <a:pt x="4946" y="4914"/>
                  </a:cubicBezTo>
                  <a:cubicBezTo>
                    <a:pt x="4914" y="5001"/>
                    <a:pt x="4959" y="5096"/>
                    <a:pt x="5046" y="5127"/>
                  </a:cubicBezTo>
                  <a:cubicBezTo>
                    <a:pt x="5065" y="5134"/>
                    <a:pt x="5084" y="5137"/>
                    <a:pt x="5104" y="5137"/>
                  </a:cubicBezTo>
                  <a:cubicBezTo>
                    <a:pt x="5172" y="5137"/>
                    <a:pt x="5235" y="5095"/>
                    <a:pt x="5259" y="5027"/>
                  </a:cubicBezTo>
                  <a:cubicBezTo>
                    <a:pt x="5348" y="4784"/>
                    <a:pt x="5221" y="4512"/>
                    <a:pt x="4976" y="4422"/>
                  </a:cubicBezTo>
                  <a:cubicBezTo>
                    <a:pt x="4924" y="4402"/>
                    <a:pt x="4869" y="4393"/>
                    <a:pt x="4816" y="4393"/>
                  </a:cubicBezTo>
                  <a:close/>
                  <a:moveTo>
                    <a:pt x="3003" y="2469"/>
                  </a:moveTo>
                  <a:cubicBezTo>
                    <a:pt x="3027" y="2469"/>
                    <a:pt x="3052" y="2479"/>
                    <a:pt x="3067" y="2500"/>
                  </a:cubicBezTo>
                  <a:cubicBezTo>
                    <a:pt x="3346" y="2829"/>
                    <a:pt x="3943" y="3354"/>
                    <a:pt x="4715" y="3758"/>
                  </a:cubicBezTo>
                  <a:cubicBezTo>
                    <a:pt x="5156" y="3988"/>
                    <a:pt x="5765" y="4233"/>
                    <a:pt x="6424" y="4287"/>
                  </a:cubicBezTo>
                  <a:cubicBezTo>
                    <a:pt x="6459" y="4681"/>
                    <a:pt x="6408" y="5070"/>
                    <a:pt x="6273" y="5443"/>
                  </a:cubicBezTo>
                  <a:cubicBezTo>
                    <a:pt x="5879" y="6525"/>
                    <a:pt x="4926" y="7029"/>
                    <a:pt x="3861" y="7029"/>
                  </a:cubicBezTo>
                  <a:cubicBezTo>
                    <a:pt x="3432" y="7029"/>
                    <a:pt x="2985" y="6947"/>
                    <a:pt x="2549" y="6789"/>
                  </a:cubicBezTo>
                  <a:cubicBezTo>
                    <a:pt x="2089" y="6622"/>
                    <a:pt x="1688" y="6389"/>
                    <a:pt x="1350" y="6096"/>
                  </a:cubicBezTo>
                  <a:lnTo>
                    <a:pt x="1350" y="2742"/>
                  </a:lnTo>
                  <a:cubicBezTo>
                    <a:pt x="1360" y="2742"/>
                    <a:pt x="1370" y="2742"/>
                    <a:pt x="1381" y="2742"/>
                  </a:cubicBezTo>
                  <a:cubicBezTo>
                    <a:pt x="1752" y="2742"/>
                    <a:pt x="2431" y="2709"/>
                    <a:pt x="2970" y="2475"/>
                  </a:cubicBezTo>
                  <a:cubicBezTo>
                    <a:pt x="2980" y="2471"/>
                    <a:pt x="2992" y="2469"/>
                    <a:pt x="3003" y="2469"/>
                  </a:cubicBezTo>
                  <a:close/>
                  <a:moveTo>
                    <a:pt x="1350" y="6522"/>
                  </a:moveTo>
                  <a:cubicBezTo>
                    <a:pt x="1485" y="6624"/>
                    <a:pt x="1629" y="6718"/>
                    <a:pt x="1784" y="6801"/>
                  </a:cubicBezTo>
                  <a:lnTo>
                    <a:pt x="1350" y="7991"/>
                  </a:lnTo>
                  <a:lnTo>
                    <a:pt x="1350" y="6522"/>
                  </a:lnTo>
                  <a:close/>
                  <a:moveTo>
                    <a:pt x="5895" y="7334"/>
                  </a:moveTo>
                  <a:cubicBezTo>
                    <a:pt x="6096" y="7334"/>
                    <a:pt x="6265" y="7489"/>
                    <a:pt x="6282" y="7691"/>
                  </a:cubicBezTo>
                  <a:cubicBezTo>
                    <a:pt x="6299" y="7904"/>
                    <a:pt x="6143" y="8092"/>
                    <a:pt x="5926" y="8110"/>
                  </a:cubicBezTo>
                  <a:cubicBezTo>
                    <a:pt x="5850" y="8117"/>
                    <a:pt x="5772" y="8124"/>
                    <a:pt x="5696" y="8128"/>
                  </a:cubicBezTo>
                  <a:cubicBezTo>
                    <a:pt x="5589" y="7955"/>
                    <a:pt x="5534" y="7600"/>
                    <a:pt x="5598" y="7355"/>
                  </a:cubicBezTo>
                  <a:cubicBezTo>
                    <a:pt x="5685" y="7350"/>
                    <a:pt x="5772" y="7343"/>
                    <a:pt x="5863" y="7336"/>
                  </a:cubicBezTo>
                  <a:cubicBezTo>
                    <a:pt x="5873" y="7335"/>
                    <a:pt x="5884" y="7334"/>
                    <a:pt x="5895" y="7334"/>
                  </a:cubicBezTo>
                  <a:close/>
                  <a:moveTo>
                    <a:pt x="4431" y="7314"/>
                  </a:moveTo>
                  <a:cubicBezTo>
                    <a:pt x="4671" y="7359"/>
                    <a:pt x="4897" y="7375"/>
                    <a:pt x="5123" y="7375"/>
                  </a:cubicBezTo>
                  <a:cubicBezTo>
                    <a:pt x="5168" y="7375"/>
                    <a:pt x="5213" y="7374"/>
                    <a:pt x="5259" y="7373"/>
                  </a:cubicBezTo>
                  <a:lnTo>
                    <a:pt x="5259" y="7373"/>
                  </a:lnTo>
                  <a:cubicBezTo>
                    <a:pt x="5220" y="7616"/>
                    <a:pt x="5243" y="7911"/>
                    <a:pt x="5337" y="8147"/>
                  </a:cubicBezTo>
                  <a:cubicBezTo>
                    <a:pt x="5268" y="8149"/>
                    <a:pt x="5200" y="8150"/>
                    <a:pt x="5133" y="8150"/>
                  </a:cubicBezTo>
                  <a:cubicBezTo>
                    <a:pt x="4838" y="8150"/>
                    <a:pt x="4557" y="8130"/>
                    <a:pt x="4268" y="8076"/>
                  </a:cubicBezTo>
                  <a:cubicBezTo>
                    <a:pt x="4282" y="7829"/>
                    <a:pt x="4252" y="7582"/>
                    <a:pt x="4179" y="7345"/>
                  </a:cubicBezTo>
                  <a:cubicBezTo>
                    <a:pt x="4264" y="7339"/>
                    <a:pt x="4350" y="7327"/>
                    <a:pt x="4431" y="7314"/>
                  </a:cubicBezTo>
                  <a:close/>
                  <a:moveTo>
                    <a:pt x="2080" y="6952"/>
                  </a:moveTo>
                  <a:cubicBezTo>
                    <a:pt x="2309" y="7057"/>
                    <a:pt x="2551" y="7146"/>
                    <a:pt x="2798" y="7211"/>
                  </a:cubicBezTo>
                  <a:cubicBezTo>
                    <a:pt x="2183" y="8905"/>
                    <a:pt x="2219" y="8808"/>
                    <a:pt x="2204" y="8849"/>
                  </a:cubicBezTo>
                  <a:lnTo>
                    <a:pt x="1899" y="8849"/>
                  </a:lnTo>
                  <a:cubicBezTo>
                    <a:pt x="1723" y="8849"/>
                    <a:pt x="1565" y="8763"/>
                    <a:pt x="1464" y="8635"/>
                  </a:cubicBezTo>
                  <a:cubicBezTo>
                    <a:pt x="1503" y="8550"/>
                    <a:pt x="1469" y="8627"/>
                    <a:pt x="2080" y="6952"/>
                  </a:cubicBezTo>
                  <a:close/>
                  <a:moveTo>
                    <a:pt x="3126" y="7289"/>
                  </a:moveTo>
                  <a:cubicBezTo>
                    <a:pt x="3364" y="7334"/>
                    <a:pt x="3600" y="7359"/>
                    <a:pt x="3835" y="7361"/>
                  </a:cubicBezTo>
                  <a:cubicBezTo>
                    <a:pt x="3973" y="7758"/>
                    <a:pt x="3973" y="8192"/>
                    <a:pt x="3829" y="8588"/>
                  </a:cubicBezTo>
                  <a:lnTo>
                    <a:pt x="3733" y="8849"/>
                  </a:lnTo>
                  <a:lnTo>
                    <a:pt x="2558" y="8849"/>
                  </a:lnTo>
                  <a:lnTo>
                    <a:pt x="3126" y="7289"/>
                  </a:lnTo>
                  <a:close/>
                  <a:moveTo>
                    <a:pt x="7146" y="4260"/>
                  </a:moveTo>
                  <a:lnTo>
                    <a:pt x="7146" y="8302"/>
                  </a:lnTo>
                  <a:cubicBezTo>
                    <a:pt x="7146" y="8604"/>
                    <a:pt x="6900" y="8850"/>
                    <a:pt x="6598" y="8850"/>
                  </a:cubicBezTo>
                  <a:lnTo>
                    <a:pt x="4089" y="8850"/>
                  </a:lnTo>
                  <a:cubicBezTo>
                    <a:pt x="4124" y="8746"/>
                    <a:pt x="4183" y="8618"/>
                    <a:pt x="4227" y="8406"/>
                  </a:cubicBezTo>
                  <a:cubicBezTo>
                    <a:pt x="4536" y="8462"/>
                    <a:pt x="4832" y="8484"/>
                    <a:pt x="5130" y="8484"/>
                  </a:cubicBezTo>
                  <a:cubicBezTo>
                    <a:pt x="5399" y="8484"/>
                    <a:pt x="5670" y="8466"/>
                    <a:pt x="5955" y="8442"/>
                  </a:cubicBezTo>
                  <a:cubicBezTo>
                    <a:pt x="6353" y="8408"/>
                    <a:pt x="6649" y="8060"/>
                    <a:pt x="6614" y="7662"/>
                  </a:cubicBezTo>
                  <a:cubicBezTo>
                    <a:pt x="6582" y="7285"/>
                    <a:pt x="6266" y="7002"/>
                    <a:pt x="5899" y="7002"/>
                  </a:cubicBezTo>
                  <a:cubicBezTo>
                    <a:pt x="5877" y="7002"/>
                    <a:pt x="5856" y="7003"/>
                    <a:pt x="5834" y="7005"/>
                  </a:cubicBezTo>
                  <a:cubicBezTo>
                    <a:pt x="5642" y="7021"/>
                    <a:pt x="5461" y="7034"/>
                    <a:pt x="5278" y="7041"/>
                  </a:cubicBezTo>
                  <a:cubicBezTo>
                    <a:pt x="6333" y="6508"/>
                    <a:pt x="6841" y="5382"/>
                    <a:pt x="6758" y="4296"/>
                  </a:cubicBezTo>
                  <a:cubicBezTo>
                    <a:pt x="6885" y="4294"/>
                    <a:pt x="7015" y="4280"/>
                    <a:pt x="7146" y="4260"/>
                  </a:cubicBezTo>
                  <a:close/>
                  <a:moveTo>
                    <a:pt x="1901" y="1019"/>
                  </a:moveTo>
                  <a:cubicBezTo>
                    <a:pt x="1412" y="1019"/>
                    <a:pt x="1018" y="1414"/>
                    <a:pt x="1018" y="1900"/>
                  </a:cubicBezTo>
                  <a:lnTo>
                    <a:pt x="1018" y="8300"/>
                  </a:lnTo>
                  <a:cubicBezTo>
                    <a:pt x="1018" y="8786"/>
                    <a:pt x="1414" y="9181"/>
                    <a:pt x="1901" y="9181"/>
                  </a:cubicBezTo>
                  <a:lnTo>
                    <a:pt x="6598" y="9181"/>
                  </a:lnTo>
                  <a:cubicBezTo>
                    <a:pt x="7084" y="9181"/>
                    <a:pt x="7478" y="8786"/>
                    <a:pt x="7478" y="8300"/>
                  </a:cubicBezTo>
                  <a:lnTo>
                    <a:pt x="7478" y="1900"/>
                  </a:lnTo>
                  <a:cubicBezTo>
                    <a:pt x="7478" y="1414"/>
                    <a:pt x="7084" y="1019"/>
                    <a:pt x="6598" y="1019"/>
                  </a:cubicBezTo>
                  <a:close/>
                  <a:moveTo>
                    <a:pt x="2469" y="9902"/>
                  </a:moveTo>
                  <a:cubicBezTo>
                    <a:pt x="2378" y="9902"/>
                    <a:pt x="2302" y="9978"/>
                    <a:pt x="2302" y="10069"/>
                  </a:cubicBezTo>
                  <a:cubicBezTo>
                    <a:pt x="2302" y="10159"/>
                    <a:pt x="2378" y="10235"/>
                    <a:pt x="2469" y="10235"/>
                  </a:cubicBezTo>
                  <a:lnTo>
                    <a:pt x="3103" y="10235"/>
                  </a:lnTo>
                  <a:cubicBezTo>
                    <a:pt x="3195" y="10235"/>
                    <a:pt x="3270" y="10159"/>
                    <a:pt x="3270" y="10069"/>
                  </a:cubicBezTo>
                  <a:cubicBezTo>
                    <a:pt x="3270" y="9978"/>
                    <a:pt x="3195" y="9902"/>
                    <a:pt x="3103" y="9902"/>
                  </a:cubicBezTo>
                  <a:close/>
                  <a:moveTo>
                    <a:pt x="5392" y="9902"/>
                  </a:moveTo>
                  <a:cubicBezTo>
                    <a:pt x="5301" y="9902"/>
                    <a:pt x="5225" y="9978"/>
                    <a:pt x="5225" y="10069"/>
                  </a:cubicBezTo>
                  <a:cubicBezTo>
                    <a:pt x="5225" y="10159"/>
                    <a:pt x="5301" y="10235"/>
                    <a:pt x="5392" y="10235"/>
                  </a:cubicBezTo>
                  <a:lnTo>
                    <a:pt x="6028" y="10235"/>
                  </a:lnTo>
                  <a:cubicBezTo>
                    <a:pt x="6118" y="10235"/>
                    <a:pt x="6193" y="10159"/>
                    <a:pt x="6193" y="10069"/>
                  </a:cubicBezTo>
                  <a:cubicBezTo>
                    <a:pt x="6193" y="9978"/>
                    <a:pt x="6118" y="9902"/>
                    <a:pt x="6028" y="9902"/>
                  </a:cubicBezTo>
                  <a:close/>
                  <a:moveTo>
                    <a:pt x="1935" y="0"/>
                  </a:moveTo>
                  <a:cubicBezTo>
                    <a:pt x="1842" y="0"/>
                    <a:pt x="1768" y="76"/>
                    <a:pt x="1768" y="167"/>
                  </a:cubicBezTo>
                  <a:cubicBezTo>
                    <a:pt x="1768" y="258"/>
                    <a:pt x="1842" y="334"/>
                    <a:pt x="1935" y="334"/>
                  </a:cubicBezTo>
                  <a:lnTo>
                    <a:pt x="6598" y="334"/>
                  </a:lnTo>
                  <a:cubicBezTo>
                    <a:pt x="7461" y="334"/>
                    <a:pt x="8164" y="1037"/>
                    <a:pt x="8164" y="1900"/>
                  </a:cubicBezTo>
                  <a:lnTo>
                    <a:pt x="8164" y="9463"/>
                  </a:lnTo>
                  <a:cubicBezTo>
                    <a:pt x="8164" y="10102"/>
                    <a:pt x="7763" y="10688"/>
                    <a:pt x="7168" y="10923"/>
                  </a:cubicBezTo>
                  <a:cubicBezTo>
                    <a:pt x="7081" y="10956"/>
                    <a:pt x="7040" y="11054"/>
                    <a:pt x="7075" y="11139"/>
                  </a:cubicBezTo>
                  <a:cubicBezTo>
                    <a:pt x="7100" y="11204"/>
                    <a:pt x="7162" y="11244"/>
                    <a:pt x="7228" y="11244"/>
                  </a:cubicBezTo>
                  <a:cubicBezTo>
                    <a:pt x="7249" y="11244"/>
                    <a:pt x="7270" y="11240"/>
                    <a:pt x="7290" y="11232"/>
                  </a:cubicBezTo>
                  <a:cubicBezTo>
                    <a:pt x="8002" y="10953"/>
                    <a:pt x="8498" y="10260"/>
                    <a:pt x="8498" y="9461"/>
                  </a:cubicBezTo>
                  <a:lnTo>
                    <a:pt x="8498" y="1900"/>
                  </a:lnTo>
                  <a:cubicBezTo>
                    <a:pt x="8498" y="852"/>
                    <a:pt x="7645" y="0"/>
                    <a:pt x="6598" y="0"/>
                  </a:cubicBezTo>
                  <a:close/>
                  <a:moveTo>
                    <a:pt x="1165" y="162"/>
                  </a:moveTo>
                  <a:cubicBezTo>
                    <a:pt x="1142" y="162"/>
                    <a:pt x="1118" y="167"/>
                    <a:pt x="1095" y="178"/>
                  </a:cubicBezTo>
                  <a:cubicBezTo>
                    <a:pt x="430" y="490"/>
                    <a:pt x="1" y="1165"/>
                    <a:pt x="1" y="1898"/>
                  </a:cubicBezTo>
                  <a:lnTo>
                    <a:pt x="1" y="9459"/>
                  </a:lnTo>
                  <a:cubicBezTo>
                    <a:pt x="1" y="10507"/>
                    <a:pt x="853" y="11359"/>
                    <a:pt x="1901" y="11359"/>
                  </a:cubicBezTo>
                  <a:lnTo>
                    <a:pt x="6450" y="11359"/>
                  </a:lnTo>
                  <a:cubicBezTo>
                    <a:pt x="6543" y="11359"/>
                    <a:pt x="6617" y="11285"/>
                    <a:pt x="6617" y="11194"/>
                  </a:cubicBezTo>
                  <a:cubicBezTo>
                    <a:pt x="6617" y="11106"/>
                    <a:pt x="6543" y="11033"/>
                    <a:pt x="6450" y="11033"/>
                  </a:cubicBezTo>
                  <a:lnTo>
                    <a:pt x="1901" y="11033"/>
                  </a:lnTo>
                  <a:cubicBezTo>
                    <a:pt x="1038" y="11033"/>
                    <a:pt x="333" y="10328"/>
                    <a:pt x="333" y="9465"/>
                  </a:cubicBezTo>
                  <a:lnTo>
                    <a:pt x="333" y="1900"/>
                  </a:lnTo>
                  <a:cubicBezTo>
                    <a:pt x="333" y="1296"/>
                    <a:pt x="688" y="739"/>
                    <a:pt x="1237" y="479"/>
                  </a:cubicBezTo>
                  <a:cubicBezTo>
                    <a:pt x="1318" y="440"/>
                    <a:pt x="1357" y="341"/>
                    <a:pt x="1317" y="258"/>
                  </a:cubicBezTo>
                  <a:cubicBezTo>
                    <a:pt x="1288" y="198"/>
                    <a:pt x="1229" y="162"/>
                    <a:pt x="1165" y="162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485" name="Google Shape;3485;p42"/>
          <p:cNvGrpSpPr/>
          <p:nvPr/>
        </p:nvGrpSpPr>
        <p:grpSpPr>
          <a:xfrm>
            <a:off x="4301937" y="1991548"/>
            <a:ext cx="471925" cy="491497"/>
            <a:chOff x="4006100" y="1656755"/>
            <a:chExt cx="351022" cy="343733"/>
          </a:xfrm>
        </p:grpSpPr>
        <p:sp>
          <p:nvSpPr>
            <p:cNvPr id="3486" name="Google Shape;3486;p42"/>
            <p:cNvSpPr/>
            <p:nvPr/>
          </p:nvSpPr>
          <p:spPr>
            <a:xfrm>
              <a:off x="4102892" y="1737455"/>
              <a:ext cx="82999" cy="105927"/>
            </a:xfrm>
            <a:custGeom>
              <a:avLst/>
              <a:gdLst/>
              <a:ahLst/>
              <a:cxnLst/>
              <a:rect l="l" t="t" r="r" b="b"/>
              <a:pathLst>
                <a:path w="2744" h="3502" extrusionOk="0">
                  <a:moveTo>
                    <a:pt x="621" y="1"/>
                  </a:moveTo>
                  <a:cubicBezTo>
                    <a:pt x="566" y="1"/>
                    <a:pt x="510" y="9"/>
                    <a:pt x="455" y="27"/>
                  </a:cubicBezTo>
                  <a:cubicBezTo>
                    <a:pt x="162" y="117"/>
                    <a:pt x="0" y="428"/>
                    <a:pt x="91" y="721"/>
                  </a:cubicBezTo>
                  <a:cubicBezTo>
                    <a:pt x="378" y="1635"/>
                    <a:pt x="1179" y="2903"/>
                    <a:pt x="1772" y="3379"/>
                  </a:cubicBezTo>
                  <a:cubicBezTo>
                    <a:pt x="1873" y="3461"/>
                    <a:pt x="1995" y="3501"/>
                    <a:pt x="2117" y="3501"/>
                  </a:cubicBezTo>
                  <a:cubicBezTo>
                    <a:pt x="2279" y="3501"/>
                    <a:pt x="2440" y="3430"/>
                    <a:pt x="2550" y="3294"/>
                  </a:cubicBezTo>
                  <a:cubicBezTo>
                    <a:pt x="2744" y="3056"/>
                    <a:pt x="2706" y="2704"/>
                    <a:pt x="2467" y="2514"/>
                  </a:cubicBezTo>
                  <a:cubicBezTo>
                    <a:pt x="2083" y="2207"/>
                    <a:pt x="1385" y="1145"/>
                    <a:pt x="1151" y="391"/>
                  </a:cubicBezTo>
                  <a:cubicBezTo>
                    <a:pt x="1076" y="153"/>
                    <a:pt x="858" y="1"/>
                    <a:pt x="62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7" name="Google Shape;3487;p42"/>
            <p:cNvSpPr/>
            <p:nvPr/>
          </p:nvSpPr>
          <p:spPr>
            <a:xfrm>
              <a:off x="4102892" y="1737364"/>
              <a:ext cx="38354" cy="34059"/>
            </a:xfrm>
            <a:custGeom>
              <a:avLst/>
              <a:gdLst/>
              <a:ahLst/>
              <a:cxnLst/>
              <a:rect l="l" t="t" r="r" b="b"/>
              <a:pathLst>
                <a:path w="1268" h="1126" extrusionOk="0">
                  <a:moveTo>
                    <a:pt x="620" y="1"/>
                  </a:moveTo>
                  <a:cubicBezTo>
                    <a:pt x="565" y="1"/>
                    <a:pt x="510" y="9"/>
                    <a:pt x="455" y="26"/>
                  </a:cubicBezTo>
                  <a:cubicBezTo>
                    <a:pt x="162" y="118"/>
                    <a:pt x="0" y="429"/>
                    <a:pt x="91" y="722"/>
                  </a:cubicBezTo>
                  <a:cubicBezTo>
                    <a:pt x="131" y="850"/>
                    <a:pt x="183" y="985"/>
                    <a:pt x="240" y="1125"/>
                  </a:cubicBezTo>
                  <a:cubicBezTo>
                    <a:pt x="535" y="1081"/>
                    <a:pt x="982" y="955"/>
                    <a:pt x="1268" y="706"/>
                  </a:cubicBezTo>
                  <a:cubicBezTo>
                    <a:pt x="1222" y="600"/>
                    <a:pt x="1181" y="493"/>
                    <a:pt x="1151" y="390"/>
                  </a:cubicBezTo>
                  <a:cubicBezTo>
                    <a:pt x="1076" y="152"/>
                    <a:pt x="857" y="1"/>
                    <a:pt x="620" y="1"/>
                  </a:cubicBezTo>
                  <a:close/>
                </a:path>
              </a:pathLst>
            </a:custGeom>
            <a:solidFill>
              <a:srgbClr val="FFDC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8" name="Google Shape;3488;p42"/>
            <p:cNvSpPr/>
            <p:nvPr/>
          </p:nvSpPr>
          <p:spPr>
            <a:xfrm>
              <a:off x="4197688" y="1829075"/>
              <a:ext cx="107772" cy="60404"/>
            </a:xfrm>
            <a:custGeom>
              <a:avLst/>
              <a:gdLst/>
              <a:ahLst/>
              <a:cxnLst/>
              <a:rect l="l" t="t" r="r" b="b"/>
              <a:pathLst>
                <a:path w="3563" h="1997" extrusionOk="0">
                  <a:moveTo>
                    <a:pt x="623" y="1"/>
                  </a:moveTo>
                  <a:cubicBezTo>
                    <a:pt x="464" y="1"/>
                    <a:pt x="307" y="69"/>
                    <a:pt x="197" y="199"/>
                  </a:cubicBezTo>
                  <a:cubicBezTo>
                    <a:pt x="0" y="435"/>
                    <a:pt x="30" y="784"/>
                    <a:pt x="267" y="981"/>
                  </a:cubicBezTo>
                  <a:cubicBezTo>
                    <a:pt x="1382" y="1913"/>
                    <a:pt x="2255" y="1957"/>
                    <a:pt x="2957" y="1996"/>
                  </a:cubicBezTo>
                  <a:lnTo>
                    <a:pt x="2964" y="1996"/>
                  </a:lnTo>
                  <a:cubicBezTo>
                    <a:pt x="2973" y="1997"/>
                    <a:pt x="2982" y="1997"/>
                    <a:pt x="2991" y="1997"/>
                  </a:cubicBezTo>
                  <a:cubicBezTo>
                    <a:pt x="3285" y="1997"/>
                    <a:pt x="3533" y="1769"/>
                    <a:pt x="3546" y="1471"/>
                  </a:cubicBezTo>
                  <a:cubicBezTo>
                    <a:pt x="3562" y="1165"/>
                    <a:pt x="3328" y="902"/>
                    <a:pt x="3021" y="888"/>
                  </a:cubicBezTo>
                  <a:cubicBezTo>
                    <a:pt x="2282" y="851"/>
                    <a:pt x="1762" y="785"/>
                    <a:pt x="979" y="132"/>
                  </a:cubicBezTo>
                  <a:cubicBezTo>
                    <a:pt x="875" y="44"/>
                    <a:pt x="748" y="1"/>
                    <a:pt x="62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9" name="Google Shape;3489;p42"/>
            <p:cNvSpPr/>
            <p:nvPr/>
          </p:nvSpPr>
          <p:spPr>
            <a:xfrm>
              <a:off x="4268316" y="1854573"/>
              <a:ext cx="37144" cy="34815"/>
            </a:xfrm>
            <a:custGeom>
              <a:avLst/>
              <a:gdLst/>
              <a:ahLst/>
              <a:cxnLst/>
              <a:rect l="l" t="t" r="r" b="b"/>
              <a:pathLst>
                <a:path w="1228" h="1151" extrusionOk="0">
                  <a:moveTo>
                    <a:pt x="176" y="1"/>
                  </a:moveTo>
                  <a:cubicBezTo>
                    <a:pt x="63" y="267"/>
                    <a:pt x="0" y="759"/>
                    <a:pt x="125" y="1114"/>
                  </a:cubicBezTo>
                  <a:cubicBezTo>
                    <a:pt x="300" y="1136"/>
                    <a:pt x="469" y="1143"/>
                    <a:pt x="627" y="1150"/>
                  </a:cubicBezTo>
                  <a:lnTo>
                    <a:pt x="633" y="1150"/>
                  </a:lnTo>
                  <a:cubicBezTo>
                    <a:pt x="642" y="1150"/>
                    <a:pt x="652" y="1151"/>
                    <a:pt x="662" y="1151"/>
                  </a:cubicBezTo>
                  <a:cubicBezTo>
                    <a:pt x="955" y="1151"/>
                    <a:pt x="1200" y="923"/>
                    <a:pt x="1217" y="624"/>
                  </a:cubicBezTo>
                  <a:cubicBezTo>
                    <a:pt x="1227" y="321"/>
                    <a:pt x="995" y="59"/>
                    <a:pt x="689" y="44"/>
                  </a:cubicBezTo>
                  <a:cubicBezTo>
                    <a:pt x="506" y="33"/>
                    <a:pt x="338" y="22"/>
                    <a:pt x="176" y="1"/>
                  </a:cubicBezTo>
                  <a:close/>
                </a:path>
              </a:pathLst>
            </a:custGeom>
            <a:solidFill>
              <a:srgbClr val="FFDC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0" name="Google Shape;3490;p42"/>
            <p:cNvSpPr/>
            <p:nvPr/>
          </p:nvSpPr>
          <p:spPr>
            <a:xfrm>
              <a:off x="4152558" y="1806298"/>
              <a:ext cx="66000" cy="81336"/>
            </a:xfrm>
            <a:custGeom>
              <a:avLst/>
              <a:gdLst/>
              <a:ahLst/>
              <a:cxnLst/>
              <a:rect l="l" t="t" r="r" b="b"/>
              <a:pathLst>
                <a:path w="2182" h="2689" extrusionOk="0">
                  <a:moveTo>
                    <a:pt x="1139" y="0"/>
                  </a:moveTo>
                  <a:lnTo>
                    <a:pt x="1" y="2201"/>
                  </a:lnTo>
                  <a:lnTo>
                    <a:pt x="303" y="2653"/>
                  </a:lnTo>
                  <a:lnTo>
                    <a:pt x="846" y="2689"/>
                  </a:lnTo>
                  <a:lnTo>
                    <a:pt x="2181" y="602"/>
                  </a:lnTo>
                  <a:lnTo>
                    <a:pt x="1139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1" name="Google Shape;3491;p42"/>
            <p:cNvSpPr/>
            <p:nvPr/>
          </p:nvSpPr>
          <p:spPr>
            <a:xfrm>
              <a:off x="4172703" y="1806298"/>
              <a:ext cx="45855" cy="44464"/>
            </a:xfrm>
            <a:custGeom>
              <a:avLst/>
              <a:gdLst/>
              <a:ahLst/>
              <a:cxnLst/>
              <a:rect l="l" t="t" r="r" b="b"/>
              <a:pathLst>
                <a:path w="1516" h="1470" extrusionOk="0">
                  <a:moveTo>
                    <a:pt x="476" y="0"/>
                  </a:moveTo>
                  <a:lnTo>
                    <a:pt x="1" y="917"/>
                  </a:lnTo>
                  <a:cubicBezTo>
                    <a:pt x="144" y="1027"/>
                    <a:pt x="299" y="1128"/>
                    <a:pt x="462" y="1224"/>
                  </a:cubicBezTo>
                  <a:cubicBezTo>
                    <a:pt x="624" y="1316"/>
                    <a:pt x="791" y="1400"/>
                    <a:pt x="959" y="1469"/>
                  </a:cubicBezTo>
                  <a:lnTo>
                    <a:pt x="1515" y="602"/>
                  </a:lnTo>
                  <a:lnTo>
                    <a:pt x="476" y="0"/>
                  </a:lnTo>
                  <a:close/>
                </a:path>
              </a:pathLst>
            </a:custGeom>
            <a:solidFill>
              <a:srgbClr val="000000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2" name="Google Shape;3492;p42"/>
            <p:cNvSpPr/>
            <p:nvPr/>
          </p:nvSpPr>
          <p:spPr>
            <a:xfrm>
              <a:off x="4113781" y="1800158"/>
              <a:ext cx="79914" cy="75921"/>
            </a:xfrm>
            <a:custGeom>
              <a:avLst/>
              <a:gdLst/>
              <a:ahLst/>
              <a:cxnLst/>
              <a:rect l="l" t="t" r="r" b="b"/>
              <a:pathLst>
                <a:path w="2642" h="2510" extrusionOk="0">
                  <a:moveTo>
                    <a:pt x="2215" y="0"/>
                  </a:moveTo>
                  <a:cubicBezTo>
                    <a:pt x="1605" y="0"/>
                    <a:pt x="1012" y="317"/>
                    <a:pt x="686" y="884"/>
                  </a:cubicBezTo>
                  <a:lnTo>
                    <a:pt x="66" y="1954"/>
                  </a:lnTo>
                  <a:cubicBezTo>
                    <a:pt x="1" y="2070"/>
                    <a:pt x="40" y="2217"/>
                    <a:pt x="155" y="2283"/>
                  </a:cubicBezTo>
                  <a:lnTo>
                    <a:pt x="357" y="2402"/>
                  </a:lnTo>
                  <a:cubicBezTo>
                    <a:pt x="484" y="2475"/>
                    <a:pt x="622" y="2510"/>
                    <a:pt x="758" y="2510"/>
                  </a:cubicBezTo>
                  <a:cubicBezTo>
                    <a:pt x="1036" y="2510"/>
                    <a:pt x="1308" y="2365"/>
                    <a:pt x="1457" y="2105"/>
                  </a:cubicBezTo>
                  <a:lnTo>
                    <a:pt x="2641" y="53"/>
                  </a:lnTo>
                  <a:cubicBezTo>
                    <a:pt x="2500" y="17"/>
                    <a:pt x="2357" y="0"/>
                    <a:pt x="221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3" name="Google Shape;3493;p42"/>
            <p:cNvSpPr/>
            <p:nvPr/>
          </p:nvSpPr>
          <p:spPr>
            <a:xfrm>
              <a:off x="4176575" y="1816492"/>
              <a:ext cx="62643" cy="99907"/>
            </a:xfrm>
            <a:custGeom>
              <a:avLst/>
              <a:gdLst/>
              <a:ahLst/>
              <a:cxnLst/>
              <a:rect l="l" t="t" r="r" b="b"/>
              <a:pathLst>
                <a:path w="2071" h="3303" extrusionOk="0">
                  <a:moveTo>
                    <a:pt x="1409" y="1"/>
                  </a:moveTo>
                  <a:lnTo>
                    <a:pt x="222" y="2054"/>
                  </a:lnTo>
                  <a:cubicBezTo>
                    <a:pt x="0" y="2439"/>
                    <a:pt x="134" y="2931"/>
                    <a:pt x="519" y="3153"/>
                  </a:cubicBezTo>
                  <a:lnTo>
                    <a:pt x="721" y="3270"/>
                  </a:lnTo>
                  <a:cubicBezTo>
                    <a:pt x="759" y="3292"/>
                    <a:pt x="800" y="3303"/>
                    <a:pt x="841" y="3303"/>
                  </a:cubicBezTo>
                  <a:cubicBezTo>
                    <a:pt x="924" y="3303"/>
                    <a:pt x="1005" y="3259"/>
                    <a:pt x="1050" y="3181"/>
                  </a:cubicBezTo>
                  <a:lnTo>
                    <a:pt x="1668" y="2110"/>
                  </a:lnTo>
                  <a:cubicBezTo>
                    <a:pt x="2071" y="1413"/>
                    <a:pt x="1941" y="553"/>
                    <a:pt x="140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4" name="Google Shape;3494;p42"/>
            <p:cNvSpPr/>
            <p:nvPr/>
          </p:nvSpPr>
          <p:spPr>
            <a:xfrm>
              <a:off x="4199835" y="1816462"/>
              <a:ext cx="35753" cy="42921"/>
            </a:xfrm>
            <a:custGeom>
              <a:avLst/>
              <a:gdLst/>
              <a:ahLst/>
              <a:cxnLst/>
              <a:rect l="l" t="t" r="r" b="b"/>
              <a:pathLst>
                <a:path w="1182" h="1419" extrusionOk="0">
                  <a:moveTo>
                    <a:pt x="640" y="0"/>
                  </a:moveTo>
                  <a:lnTo>
                    <a:pt x="0" y="1108"/>
                  </a:lnTo>
                  <a:cubicBezTo>
                    <a:pt x="370" y="1270"/>
                    <a:pt x="748" y="1375"/>
                    <a:pt x="1126" y="1419"/>
                  </a:cubicBezTo>
                  <a:cubicBezTo>
                    <a:pt x="1181" y="900"/>
                    <a:pt x="1005" y="380"/>
                    <a:pt x="640" y="0"/>
                  </a:cubicBezTo>
                  <a:close/>
                </a:path>
              </a:pathLst>
            </a:custGeom>
            <a:solidFill>
              <a:srgbClr val="000000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5" name="Google Shape;3495;p42"/>
            <p:cNvSpPr/>
            <p:nvPr/>
          </p:nvSpPr>
          <p:spPr>
            <a:xfrm>
              <a:off x="4149110" y="1800188"/>
              <a:ext cx="44585" cy="35087"/>
            </a:xfrm>
            <a:custGeom>
              <a:avLst/>
              <a:gdLst/>
              <a:ahLst/>
              <a:cxnLst/>
              <a:rect l="l" t="t" r="r" b="b"/>
              <a:pathLst>
                <a:path w="1474" h="1160" extrusionOk="0">
                  <a:moveTo>
                    <a:pt x="1050" y="0"/>
                  </a:moveTo>
                  <a:cubicBezTo>
                    <a:pt x="675" y="0"/>
                    <a:pt x="306" y="119"/>
                    <a:pt x="1" y="343"/>
                  </a:cubicBezTo>
                  <a:cubicBezTo>
                    <a:pt x="223" y="643"/>
                    <a:pt x="504" y="918"/>
                    <a:pt x="834" y="1160"/>
                  </a:cubicBezTo>
                  <a:lnTo>
                    <a:pt x="1473" y="52"/>
                  </a:lnTo>
                  <a:cubicBezTo>
                    <a:pt x="1333" y="17"/>
                    <a:pt x="1191" y="0"/>
                    <a:pt x="1050" y="0"/>
                  </a:cubicBezTo>
                  <a:close/>
                </a:path>
              </a:pathLst>
            </a:custGeom>
            <a:solidFill>
              <a:srgbClr val="000000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6" name="Google Shape;3496;p42"/>
            <p:cNvSpPr/>
            <p:nvPr/>
          </p:nvSpPr>
          <p:spPr>
            <a:xfrm>
              <a:off x="4134773" y="1682828"/>
              <a:ext cx="194038" cy="159737"/>
            </a:xfrm>
            <a:custGeom>
              <a:avLst/>
              <a:gdLst/>
              <a:ahLst/>
              <a:cxnLst/>
              <a:rect l="l" t="t" r="r" b="b"/>
              <a:pathLst>
                <a:path w="6415" h="5281" extrusionOk="0">
                  <a:moveTo>
                    <a:pt x="3055" y="0"/>
                  </a:moveTo>
                  <a:cubicBezTo>
                    <a:pt x="2114" y="0"/>
                    <a:pt x="1222" y="460"/>
                    <a:pt x="740" y="1295"/>
                  </a:cubicBezTo>
                  <a:cubicBezTo>
                    <a:pt x="1" y="2575"/>
                    <a:pt x="642" y="4017"/>
                    <a:pt x="2006" y="4803"/>
                  </a:cubicBezTo>
                  <a:cubicBezTo>
                    <a:pt x="2550" y="5118"/>
                    <a:pt x="3127" y="5281"/>
                    <a:pt x="3672" y="5281"/>
                  </a:cubicBezTo>
                  <a:cubicBezTo>
                    <a:pt x="4489" y="5281"/>
                    <a:pt x="5233" y="4914"/>
                    <a:pt x="5676" y="4146"/>
                  </a:cubicBezTo>
                  <a:cubicBezTo>
                    <a:pt x="6415" y="2868"/>
                    <a:pt x="5909" y="1195"/>
                    <a:pt x="4545" y="405"/>
                  </a:cubicBezTo>
                  <a:cubicBezTo>
                    <a:pt x="4071" y="131"/>
                    <a:pt x="3556" y="0"/>
                    <a:pt x="3055" y="0"/>
                  </a:cubicBezTo>
                  <a:close/>
                </a:path>
              </a:pathLst>
            </a:custGeom>
            <a:solidFill>
              <a:srgbClr val="FFDC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7" name="Google Shape;3497;p42"/>
            <p:cNvSpPr/>
            <p:nvPr/>
          </p:nvSpPr>
          <p:spPr>
            <a:xfrm>
              <a:off x="4147689" y="1661715"/>
              <a:ext cx="203687" cy="137656"/>
            </a:xfrm>
            <a:custGeom>
              <a:avLst/>
              <a:gdLst/>
              <a:ahLst/>
              <a:cxnLst/>
              <a:rect l="l" t="t" r="r" b="b"/>
              <a:pathLst>
                <a:path w="6734" h="4551" extrusionOk="0">
                  <a:moveTo>
                    <a:pt x="2511" y="1"/>
                  </a:moveTo>
                  <a:cubicBezTo>
                    <a:pt x="2241" y="1"/>
                    <a:pt x="1978" y="110"/>
                    <a:pt x="1788" y="311"/>
                  </a:cubicBezTo>
                  <a:cubicBezTo>
                    <a:pt x="1745" y="356"/>
                    <a:pt x="1687" y="380"/>
                    <a:pt x="1628" y="380"/>
                  </a:cubicBezTo>
                  <a:cubicBezTo>
                    <a:pt x="1590" y="380"/>
                    <a:pt x="1551" y="370"/>
                    <a:pt x="1517" y="350"/>
                  </a:cubicBezTo>
                  <a:cubicBezTo>
                    <a:pt x="1346" y="252"/>
                    <a:pt x="1160" y="206"/>
                    <a:pt x="980" y="206"/>
                  </a:cubicBezTo>
                  <a:cubicBezTo>
                    <a:pt x="662" y="206"/>
                    <a:pt x="365" y="351"/>
                    <a:pt x="213" y="615"/>
                  </a:cubicBezTo>
                  <a:cubicBezTo>
                    <a:pt x="0" y="982"/>
                    <a:pt x="188" y="1369"/>
                    <a:pt x="664" y="1645"/>
                  </a:cubicBezTo>
                  <a:cubicBezTo>
                    <a:pt x="842" y="1747"/>
                    <a:pt x="1025" y="1784"/>
                    <a:pt x="1214" y="1784"/>
                  </a:cubicBezTo>
                  <a:cubicBezTo>
                    <a:pt x="1689" y="1784"/>
                    <a:pt x="2204" y="1553"/>
                    <a:pt x="2774" y="1553"/>
                  </a:cubicBezTo>
                  <a:cubicBezTo>
                    <a:pt x="3071" y="1553"/>
                    <a:pt x="3384" y="1616"/>
                    <a:pt x="3713" y="1806"/>
                  </a:cubicBezTo>
                  <a:cubicBezTo>
                    <a:pt x="4928" y="2508"/>
                    <a:pt x="4521" y="3873"/>
                    <a:pt x="5379" y="4367"/>
                  </a:cubicBezTo>
                  <a:cubicBezTo>
                    <a:pt x="5587" y="4489"/>
                    <a:pt x="5787" y="4551"/>
                    <a:pt x="5963" y="4551"/>
                  </a:cubicBezTo>
                  <a:cubicBezTo>
                    <a:pt x="6188" y="4551"/>
                    <a:pt x="6375" y="4450"/>
                    <a:pt x="6494" y="4244"/>
                  </a:cubicBezTo>
                  <a:cubicBezTo>
                    <a:pt x="6734" y="3830"/>
                    <a:pt x="6542" y="3253"/>
                    <a:pt x="6073" y="2983"/>
                  </a:cubicBezTo>
                  <a:cubicBezTo>
                    <a:pt x="5984" y="2932"/>
                    <a:pt x="5942" y="2827"/>
                    <a:pt x="5970" y="2728"/>
                  </a:cubicBezTo>
                  <a:cubicBezTo>
                    <a:pt x="6098" y="2296"/>
                    <a:pt x="5920" y="1820"/>
                    <a:pt x="5514" y="1584"/>
                  </a:cubicBezTo>
                  <a:cubicBezTo>
                    <a:pt x="5370" y="1501"/>
                    <a:pt x="5212" y="1458"/>
                    <a:pt x="5056" y="1451"/>
                  </a:cubicBezTo>
                  <a:cubicBezTo>
                    <a:pt x="4958" y="1447"/>
                    <a:pt x="4874" y="1375"/>
                    <a:pt x="4851" y="1280"/>
                  </a:cubicBezTo>
                  <a:cubicBezTo>
                    <a:pt x="4789" y="1023"/>
                    <a:pt x="4628" y="792"/>
                    <a:pt x="4381" y="650"/>
                  </a:cubicBezTo>
                  <a:cubicBezTo>
                    <a:pt x="4226" y="560"/>
                    <a:pt x="4055" y="517"/>
                    <a:pt x="3887" y="517"/>
                  </a:cubicBezTo>
                  <a:cubicBezTo>
                    <a:pt x="3789" y="517"/>
                    <a:pt x="3693" y="532"/>
                    <a:pt x="3599" y="560"/>
                  </a:cubicBezTo>
                  <a:cubicBezTo>
                    <a:pt x="3579" y="565"/>
                    <a:pt x="3559" y="568"/>
                    <a:pt x="3538" y="568"/>
                  </a:cubicBezTo>
                  <a:cubicBezTo>
                    <a:pt x="3464" y="568"/>
                    <a:pt x="3392" y="532"/>
                    <a:pt x="3351" y="465"/>
                  </a:cubicBezTo>
                  <a:cubicBezTo>
                    <a:pt x="3267" y="332"/>
                    <a:pt x="3152" y="219"/>
                    <a:pt x="3008" y="135"/>
                  </a:cubicBezTo>
                  <a:cubicBezTo>
                    <a:pt x="2851" y="44"/>
                    <a:pt x="2680" y="1"/>
                    <a:pt x="251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8" name="Google Shape;3498;p42"/>
            <p:cNvSpPr/>
            <p:nvPr/>
          </p:nvSpPr>
          <p:spPr>
            <a:xfrm>
              <a:off x="4069106" y="1863406"/>
              <a:ext cx="178249" cy="132030"/>
            </a:xfrm>
            <a:custGeom>
              <a:avLst/>
              <a:gdLst/>
              <a:ahLst/>
              <a:cxnLst/>
              <a:rect l="l" t="t" r="r" b="b"/>
              <a:pathLst>
                <a:path w="5893" h="4365" extrusionOk="0">
                  <a:moveTo>
                    <a:pt x="691" y="0"/>
                  </a:moveTo>
                  <a:cubicBezTo>
                    <a:pt x="309" y="0"/>
                    <a:pt x="0" y="307"/>
                    <a:pt x="0" y="689"/>
                  </a:cubicBezTo>
                  <a:lnTo>
                    <a:pt x="0" y="3674"/>
                  </a:lnTo>
                  <a:cubicBezTo>
                    <a:pt x="0" y="4056"/>
                    <a:pt x="309" y="4365"/>
                    <a:pt x="691" y="4365"/>
                  </a:cubicBezTo>
                  <a:lnTo>
                    <a:pt x="5201" y="4365"/>
                  </a:lnTo>
                  <a:cubicBezTo>
                    <a:pt x="5583" y="4365"/>
                    <a:pt x="5892" y="4058"/>
                    <a:pt x="5892" y="3674"/>
                  </a:cubicBezTo>
                  <a:lnTo>
                    <a:pt x="5892" y="689"/>
                  </a:lnTo>
                  <a:cubicBezTo>
                    <a:pt x="5892" y="307"/>
                    <a:pt x="5583" y="0"/>
                    <a:pt x="520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9" name="Google Shape;3499;p42"/>
            <p:cNvSpPr/>
            <p:nvPr/>
          </p:nvSpPr>
          <p:spPr>
            <a:xfrm>
              <a:off x="4172764" y="1917730"/>
              <a:ext cx="46430" cy="44071"/>
            </a:xfrm>
            <a:custGeom>
              <a:avLst/>
              <a:gdLst/>
              <a:ahLst/>
              <a:cxnLst/>
              <a:rect l="l" t="t" r="r" b="b"/>
              <a:pathLst>
                <a:path w="1535" h="1457" extrusionOk="0">
                  <a:moveTo>
                    <a:pt x="432" y="0"/>
                  </a:moveTo>
                  <a:cubicBezTo>
                    <a:pt x="331" y="0"/>
                    <a:pt x="231" y="38"/>
                    <a:pt x="155" y="115"/>
                  </a:cubicBezTo>
                  <a:cubicBezTo>
                    <a:pt x="0" y="268"/>
                    <a:pt x="0" y="516"/>
                    <a:pt x="155" y="669"/>
                  </a:cubicBezTo>
                  <a:lnTo>
                    <a:pt x="826" y="1342"/>
                  </a:lnTo>
                  <a:cubicBezTo>
                    <a:pt x="903" y="1418"/>
                    <a:pt x="1004" y="1456"/>
                    <a:pt x="1105" y="1456"/>
                  </a:cubicBezTo>
                  <a:cubicBezTo>
                    <a:pt x="1205" y="1456"/>
                    <a:pt x="1305" y="1418"/>
                    <a:pt x="1382" y="1342"/>
                  </a:cubicBezTo>
                  <a:cubicBezTo>
                    <a:pt x="1535" y="1189"/>
                    <a:pt x="1535" y="941"/>
                    <a:pt x="1382" y="788"/>
                  </a:cubicBezTo>
                  <a:lnTo>
                    <a:pt x="709" y="115"/>
                  </a:lnTo>
                  <a:cubicBezTo>
                    <a:pt x="632" y="38"/>
                    <a:pt x="532" y="0"/>
                    <a:pt x="43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0" name="Google Shape;3500;p42"/>
            <p:cNvSpPr/>
            <p:nvPr/>
          </p:nvSpPr>
          <p:spPr>
            <a:xfrm>
              <a:off x="4137193" y="1880949"/>
              <a:ext cx="69116" cy="67180"/>
            </a:xfrm>
            <a:custGeom>
              <a:avLst/>
              <a:gdLst/>
              <a:ahLst/>
              <a:cxnLst/>
              <a:rect l="l" t="t" r="r" b="b"/>
              <a:pathLst>
                <a:path w="2285" h="2221" extrusionOk="0">
                  <a:moveTo>
                    <a:pt x="1246" y="1"/>
                  </a:moveTo>
                  <a:lnTo>
                    <a:pt x="1" y="1246"/>
                  </a:lnTo>
                  <a:lnTo>
                    <a:pt x="784" y="2029"/>
                  </a:lnTo>
                  <a:cubicBezTo>
                    <a:pt x="912" y="2157"/>
                    <a:pt x="1079" y="2220"/>
                    <a:pt x="1246" y="2220"/>
                  </a:cubicBezTo>
                  <a:cubicBezTo>
                    <a:pt x="1412" y="2220"/>
                    <a:pt x="1579" y="2157"/>
                    <a:pt x="1707" y="2029"/>
                  </a:cubicBezTo>
                  <a:lnTo>
                    <a:pt x="2029" y="1707"/>
                  </a:lnTo>
                  <a:cubicBezTo>
                    <a:pt x="2284" y="1452"/>
                    <a:pt x="2284" y="1040"/>
                    <a:pt x="2029" y="784"/>
                  </a:cubicBezTo>
                  <a:lnTo>
                    <a:pt x="124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1" name="Google Shape;3501;p42"/>
            <p:cNvSpPr/>
            <p:nvPr/>
          </p:nvSpPr>
          <p:spPr>
            <a:xfrm>
              <a:off x="4011363" y="1757328"/>
              <a:ext cx="175556" cy="171171"/>
            </a:xfrm>
            <a:custGeom>
              <a:avLst/>
              <a:gdLst/>
              <a:ahLst/>
              <a:cxnLst/>
              <a:rect l="l" t="t" r="r" b="b"/>
              <a:pathLst>
                <a:path w="5804" h="5659" extrusionOk="0">
                  <a:moveTo>
                    <a:pt x="1609" y="1"/>
                  </a:moveTo>
                  <a:cubicBezTo>
                    <a:pt x="1404" y="1"/>
                    <a:pt x="1201" y="80"/>
                    <a:pt x="1048" y="233"/>
                  </a:cubicBezTo>
                  <a:lnTo>
                    <a:pt x="306" y="977"/>
                  </a:lnTo>
                  <a:cubicBezTo>
                    <a:pt x="53" y="1227"/>
                    <a:pt x="0" y="1612"/>
                    <a:pt x="174" y="1921"/>
                  </a:cubicBezTo>
                  <a:cubicBezTo>
                    <a:pt x="565" y="2614"/>
                    <a:pt x="1078" y="3349"/>
                    <a:pt x="1730" y="4001"/>
                  </a:cubicBezTo>
                  <a:cubicBezTo>
                    <a:pt x="2383" y="4654"/>
                    <a:pt x="3117" y="5169"/>
                    <a:pt x="3809" y="5558"/>
                  </a:cubicBezTo>
                  <a:cubicBezTo>
                    <a:pt x="3930" y="5626"/>
                    <a:pt x="4063" y="5658"/>
                    <a:pt x="4195" y="5658"/>
                  </a:cubicBezTo>
                  <a:cubicBezTo>
                    <a:pt x="4400" y="5658"/>
                    <a:pt x="4603" y="5579"/>
                    <a:pt x="4756" y="5427"/>
                  </a:cubicBezTo>
                  <a:lnTo>
                    <a:pt x="5500" y="4683"/>
                  </a:lnTo>
                  <a:cubicBezTo>
                    <a:pt x="5750" y="4432"/>
                    <a:pt x="5803" y="4045"/>
                    <a:pt x="5629" y="3738"/>
                  </a:cubicBezTo>
                  <a:cubicBezTo>
                    <a:pt x="5239" y="3045"/>
                    <a:pt x="4727" y="2310"/>
                    <a:pt x="4074" y="1657"/>
                  </a:cubicBezTo>
                  <a:cubicBezTo>
                    <a:pt x="3422" y="1005"/>
                    <a:pt x="2687" y="490"/>
                    <a:pt x="1994" y="101"/>
                  </a:cubicBezTo>
                  <a:cubicBezTo>
                    <a:pt x="1873" y="34"/>
                    <a:pt x="1741" y="1"/>
                    <a:pt x="160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2" name="Google Shape;3502;p42"/>
            <p:cNvSpPr/>
            <p:nvPr/>
          </p:nvSpPr>
          <p:spPr>
            <a:xfrm>
              <a:off x="4011454" y="1757237"/>
              <a:ext cx="124287" cy="171080"/>
            </a:xfrm>
            <a:custGeom>
              <a:avLst/>
              <a:gdLst/>
              <a:ahLst/>
              <a:cxnLst/>
              <a:rect l="l" t="t" r="r" b="b"/>
              <a:pathLst>
                <a:path w="4109" h="5656" extrusionOk="0">
                  <a:moveTo>
                    <a:pt x="1607" y="1"/>
                  </a:moveTo>
                  <a:cubicBezTo>
                    <a:pt x="1402" y="1"/>
                    <a:pt x="1201" y="81"/>
                    <a:pt x="1048" y="234"/>
                  </a:cubicBezTo>
                  <a:lnTo>
                    <a:pt x="304" y="976"/>
                  </a:lnTo>
                  <a:cubicBezTo>
                    <a:pt x="54" y="1228"/>
                    <a:pt x="1" y="1614"/>
                    <a:pt x="173" y="1923"/>
                  </a:cubicBezTo>
                  <a:cubicBezTo>
                    <a:pt x="562" y="2615"/>
                    <a:pt x="1077" y="3350"/>
                    <a:pt x="1729" y="4002"/>
                  </a:cubicBezTo>
                  <a:cubicBezTo>
                    <a:pt x="2382" y="4655"/>
                    <a:pt x="3117" y="5167"/>
                    <a:pt x="3810" y="5558"/>
                  </a:cubicBezTo>
                  <a:cubicBezTo>
                    <a:pt x="3902" y="5614"/>
                    <a:pt x="4005" y="5645"/>
                    <a:pt x="4108" y="5655"/>
                  </a:cubicBezTo>
                  <a:cubicBezTo>
                    <a:pt x="3154" y="4748"/>
                    <a:pt x="3122" y="2010"/>
                    <a:pt x="3412" y="1063"/>
                  </a:cubicBezTo>
                  <a:cubicBezTo>
                    <a:pt x="2945" y="683"/>
                    <a:pt x="2460" y="363"/>
                    <a:pt x="1993" y="102"/>
                  </a:cubicBezTo>
                  <a:cubicBezTo>
                    <a:pt x="1872" y="34"/>
                    <a:pt x="1739" y="1"/>
                    <a:pt x="1607" y="1"/>
                  </a:cubicBezTo>
                  <a:close/>
                </a:path>
              </a:pathLst>
            </a:custGeom>
            <a:solidFill>
              <a:srgbClr val="000000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3" name="Google Shape;3503;p42"/>
            <p:cNvSpPr/>
            <p:nvPr/>
          </p:nvSpPr>
          <p:spPr>
            <a:xfrm>
              <a:off x="4017140" y="1827744"/>
              <a:ext cx="78402" cy="75105"/>
            </a:xfrm>
            <a:custGeom>
              <a:avLst/>
              <a:gdLst/>
              <a:ahLst/>
              <a:cxnLst/>
              <a:rect l="l" t="t" r="r" b="b"/>
              <a:pathLst>
                <a:path w="2592" h="2483" extrusionOk="0">
                  <a:moveTo>
                    <a:pt x="723" y="0"/>
                  </a:moveTo>
                  <a:cubicBezTo>
                    <a:pt x="583" y="0"/>
                    <a:pt x="443" y="53"/>
                    <a:pt x="337" y="160"/>
                  </a:cubicBezTo>
                  <a:lnTo>
                    <a:pt x="214" y="281"/>
                  </a:lnTo>
                  <a:cubicBezTo>
                    <a:pt x="1" y="494"/>
                    <a:pt x="1" y="842"/>
                    <a:pt x="214" y="1053"/>
                  </a:cubicBezTo>
                  <a:lnTo>
                    <a:pt x="1484" y="2323"/>
                  </a:lnTo>
                  <a:cubicBezTo>
                    <a:pt x="1590" y="2429"/>
                    <a:pt x="1730" y="2483"/>
                    <a:pt x="1870" y="2483"/>
                  </a:cubicBezTo>
                  <a:cubicBezTo>
                    <a:pt x="2010" y="2483"/>
                    <a:pt x="2150" y="2429"/>
                    <a:pt x="2256" y="2323"/>
                  </a:cubicBezTo>
                  <a:lnTo>
                    <a:pt x="2379" y="2202"/>
                  </a:lnTo>
                  <a:cubicBezTo>
                    <a:pt x="2592" y="1989"/>
                    <a:pt x="2592" y="1643"/>
                    <a:pt x="2379" y="1429"/>
                  </a:cubicBezTo>
                  <a:lnTo>
                    <a:pt x="1109" y="160"/>
                  </a:lnTo>
                  <a:cubicBezTo>
                    <a:pt x="1002" y="53"/>
                    <a:pt x="863" y="0"/>
                    <a:pt x="72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4" name="Google Shape;3504;p42"/>
            <p:cNvSpPr/>
            <p:nvPr/>
          </p:nvSpPr>
          <p:spPr>
            <a:xfrm>
              <a:off x="4006100" y="1656755"/>
              <a:ext cx="351022" cy="343733"/>
            </a:xfrm>
            <a:custGeom>
              <a:avLst/>
              <a:gdLst/>
              <a:ahLst/>
              <a:cxnLst/>
              <a:rect l="l" t="t" r="r" b="b"/>
              <a:pathLst>
                <a:path w="11605" h="11364" extrusionOk="0">
                  <a:moveTo>
                    <a:pt x="6211" y="2546"/>
                  </a:moveTo>
                  <a:cubicBezTo>
                    <a:pt x="6048" y="2546"/>
                    <a:pt x="5890" y="2630"/>
                    <a:pt x="5803" y="2782"/>
                  </a:cubicBezTo>
                  <a:cubicBezTo>
                    <a:pt x="5757" y="2863"/>
                    <a:pt x="5786" y="2965"/>
                    <a:pt x="5864" y="3009"/>
                  </a:cubicBezTo>
                  <a:cubicBezTo>
                    <a:pt x="5890" y="3024"/>
                    <a:pt x="5918" y="3031"/>
                    <a:pt x="5947" y="3031"/>
                  </a:cubicBezTo>
                  <a:cubicBezTo>
                    <a:pt x="6005" y="3031"/>
                    <a:pt x="6061" y="3001"/>
                    <a:pt x="6091" y="2949"/>
                  </a:cubicBezTo>
                  <a:cubicBezTo>
                    <a:pt x="6116" y="2905"/>
                    <a:pt x="6163" y="2880"/>
                    <a:pt x="6211" y="2880"/>
                  </a:cubicBezTo>
                  <a:cubicBezTo>
                    <a:pt x="6235" y="2880"/>
                    <a:pt x="6259" y="2886"/>
                    <a:pt x="6281" y="2899"/>
                  </a:cubicBezTo>
                  <a:cubicBezTo>
                    <a:pt x="6348" y="2936"/>
                    <a:pt x="6370" y="3023"/>
                    <a:pt x="6332" y="3089"/>
                  </a:cubicBezTo>
                  <a:cubicBezTo>
                    <a:pt x="6286" y="3169"/>
                    <a:pt x="6315" y="3272"/>
                    <a:pt x="6393" y="3316"/>
                  </a:cubicBezTo>
                  <a:cubicBezTo>
                    <a:pt x="6419" y="3331"/>
                    <a:pt x="6448" y="3339"/>
                    <a:pt x="6477" y="3339"/>
                  </a:cubicBezTo>
                  <a:cubicBezTo>
                    <a:pt x="6534" y="3339"/>
                    <a:pt x="6589" y="3309"/>
                    <a:pt x="6618" y="3256"/>
                  </a:cubicBezTo>
                  <a:cubicBezTo>
                    <a:pt x="6752" y="3028"/>
                    <a:pt x="6673" y="2741"/>
                    <a:pt x="6448" y="2609"/>
                  </a:cubicBezTo>
                  <a:cubicBezTo>
                    <a:pt x="6373" y="2566"/>
                    <a:pt x="6291" y="2546"/>
                    <a:pt x="6211" y="2546"/>
                  </a:cubicBezTo>
                  <a:close/>
                  <a:moveTo>
                    <a:pt x="3819" y="2833"/>
                  </a:moveTo>
                  <a:cubicBezTo>
                    <a:pt x="3984" y="2833"/>
                    <a:pt x="4137" y="2941"/>
                    <a:pt x="4189" y="3107"/>
                  </a:cubicBezTo>
                  <a:cubicBezTo>
                    <a:pt x="4210" y="3174"/>
                    <a:pt x="4237" y="3245"/>
                    <a:pt x="4265" y="3320"/>
                  </a:cubicBezTo>
                  <a:cubicBezTo>
                    <a:pt x="4060" y="3462"/>
                    <a:pt x="3781" y="3556"/>
                    <a:pt x="3545" y="3606"/>
                  </a:cubicBezTo>
                  <a:cubicBezTo>
                    <a:pt x="3509" y="3513"/>
                    <a:pt x="3475" y="3424"/>
                    <a:pt x="3450" y="3339"/>
                  </a:cubicBezTo>
                  <a:cubicBezTo>
                    <a:pt x="3385" y="3133"/>
                    <a:pt x="3500" y="2917"/>
                    <a:pt x="3704" y="2851"/>
                  </a:cubicBezTo>
                  <a:cubicBezTo>
                    <a:pt x="3743" y="2839"/>
                    <a:pt x="3781" y="2833"/>
                    <a:pt x="3819" y="2833"/>
                  </a:cubicBezTo>
                  <a:close/>
                  <a:moveTo>
                    <a:pt x="6936" y="3686"/>
                  </a:moveTo>
                  <a:cubicBezTo>
                    <a:pt x="6925" y="3686"/>
                    <a:pt x="6914" y="3687"/>
                    <a:pt x="6903" y="3689"/>
                  </a:cubicBezTo>
                  <a:cubicBezTo>
                    <a:pt x="6812" y="3707"/>
                    <a:pt x="6753" y="3792"/>
                    <a:pt x="6771" y="3884"/>
                  </a:cubicBezTo>
                  <a:cubicBezTo>
                    <a:pt x="6805" y="4053"/>
                    <a:pt x="6910" y="4199"/>
                    <a:pt x="7059" y="4286"/>
                  </a:cubicBezTo>
                  <a:cubicBezTo>
                    <a:pt x="7149" y="4339"/>
                    <a:pt x="7251" y="4366"/>
                    <a:pt x="7354" y="4366"/>
                  </a:cubicBezTo>
                  <a:cubicBezTo>
                    <a:pt x="7420" y="4366"/>
                    <a:pt x="7487" y="4355"/>
                    <a:pt x="7551" y="4332"/>
                  </a:cubicBezTo>
                  <a:cubicBezTo>
                    <a:pt x="7638" y="4303"/>
                    <a:pt x="7684" y="4208"/>
                    <a:pt x="7655" y="4121"/>
                  </a:cubicBezTo>
                  <a:cubicBezTo>
                    <a:pt x="7630" y="4051"/>
                    <a:pt x="7567" y="4007"/>
                    <a:pt x="7499" y="4007"/>
                  </a:cubicBezTo>
                  <a:cubicBezTo>
                    <a:pt x="7480" y="4007"/>
                    <a:pt x="7461" y="4011"/>
                    <a:pt x="7442" y="4018"/>
                  </a:cubicBezTo>
                  <a:cubicBezTo>
                    <a:pt x="7414" y="4027"/>
                    <a:pt x="7384" y="4031"/>
                    <a:pt x="7355" y="4031"/>
                  </a:cubicBezTo>
                  <a:cubicBezTo>
                    <a:pt x="7310" y="4031"/>
                    <a:pt x="7265" y="4020"/>
                    <a:pt x="7224" y="3996"/>
                  </a:cubicBezTo>
                  <a:cubicBezTo>
                    <a:pt x="7158" y="3959"/>
                    <a:pt x="7114" y="3895"/>
                    <a:pt x="7098" y="3819"/>
                  </a:cubicBezTo>
                  <a:cubicBezTo>
                    <a:pt x="7082" y="3739"/>
                    <a:pt x="7013" y="3686"/>
                    <a:pt x="6936" y="3686"/>
                  </a:cubicBezTo>
                  <a:close/>
                  <a:moveTo>
                    <a:pt x="8578" y="3913"/>
                  </a:moveTo>
                  <a:cubicBezTo>
                    <a:pt x="8415" y="3913"/>
                    <a:pt x="8256" y="3998"/>
                    <a:pt x="8170" y="4151"/>
                  </a:cubicBezTo>
                  <a:cubicBezTo>
                    <a:pt x="8124" y="4231"/>
                    <a:pt x="8153" y="4332"/>
                    <a:pt x="8231" y="4376"/>
                  </a:cubicBezTo>
                  <a:cubicBezTo>
                    <a:pt x="8257" y="4391"/>
                    <a:pt x="8285" y="4398"/>
                    <a:pt x="8313" y="4398"/>
                  </a:cubicBezTo>
                  <a:cubicBezTo>
                    <a:pt x="8371" y="4398"/>
                    <a:pt x="8426" y="4368"/>
                    <a:pt x="8456" y="4316"/>
                  </a:cubicBezTo>
                  <a:cubicBezTo>
                    <a:pt x="8481" y="4272"/>
                    <a:pt x="8528" y="4247"/>
                    <a:pt x="8577" y="4247"/>
                  </a:cubicBezTo>
                  <a:cubicBezTo>
                    <a:pt x="8601" y="4247"/>
                    <a:pt x="8626" y="4253"/>
                    <a:pt x="8648" y="4266"/>
                  </a:cubicBezTo>
                  <a:cubicBezTo>
                    <a:pt x="8714" y="4303"/>
                    <a:pt x="8737" y="4390"/>
                    <a:pt x="8698" y="4456"/>
                  </a:cubicBezTo>
                  <a:cubicBezTo>
                    <a:pt x="8652" y="4536"/>
                    <a:pt x="8680" y="4639"/>
                    <a:pt x="8758" y="4683"/>
                  </a:cubicBezTo>
                  <a:cubicBezTo>
                    <a:pt x="8785" y="4699"/>
                    <a:pt x="8814" y="4706"/>
                    <a:pt x="8842" y="4706"/>
                  </a:cubicBezTo>
                  <a:cubicBezTo>
                    <a:pt x="8900" y="4706"/>
                    <a:pt x="8956" y="4676"/>
                    <a:pt x="8985" y="4623"/>
                  </a:cubicBezTo>
                  <a:cubicBezTo>
                    <a:pt x="9115" y="4396"/>
                    <a:pt x="9039" y="4106"/>
                    <a:pt x="8813" y="3977"/>
                  </a:cubicBezTo>
                  <a:cubicBezTo>
                    <a:pt x="8739" y="3933"/>
                    <a:pt x="8658" y="3913"/>
                    <a:pt x="8578" y="3913"/>
                  </a:cubicBezTo>
                  <a:close/>
                  <a:moveTo>
                    <a:pt x="4399" y="3629"/>
                  </a:moveTo>
                  <a:cubicBezTo>
                    <a:pt x="4480" y="3804"/>
                    <a:pt x="4578" y="3987"/>
                    <a:pt x="4690" y="4174"/>
                  </a:cubicBezTo>
                  <a:cubicBezTo>
                    <a:pt x="4768" y="4369"/>
                    <a:pt x="4867" y="4561"/>
                    <a:pt x="4992" y="4740"/>
                  </a:cubicBezTo>
                  <a:cubicBezTo>
                    <a:pt x="4823" y="4813"/>
                    <a:pt x="4667" y="4911"/>
                    <a:pt x="4528" y="5030"/>
                  </a:cubicBezTo>
                  <a:cubicBezTo>
                    <a:pt x="4368" y="4861"/>
                    <a:pt x="4202" y="4696"/>
                    <a:pt x="3980" y="4501"/>
                  </a:cubicBezTo>
                  <a:cubicBezTo>
                    <a:pt x="3866" y="4303"/>
                    <a:pt x="3765" y="4106"/>
                    <a:pt x="3676" y="3915"/>
                  </a:cubicBezTo>
                  <a:cubicBezTo>
                    <a:pt x="3875" y="3870"/>
                    <a:pt x="4157" y="3783"/>
                    <a:pt x="4399" y="3629"/>
                  </a:cubicBezTo>
                  <a:close/>
                  <a:moveTo>
                    <a:pt x="7454" y="1883"/>
                  </a:moveTo>
                  <a:cubicBezTo>
                    <a:pt x="7730" y="1883"/>
                    <a:pt x="8015" y="1940"/>
                    <a:pt x="8312" y="2112"/>
                  </a:cubicBezTo>
                  <a:cubicBezTo>
                    <a:pt x="9440" y="2762"/>
                    <a:pt x="9051" y="4076"/>
                    <a:pt x="9927" y="4643"/>
                  </a:cubicBezTo>
                  <a:cubicBezTo>
                    <a:pt x="9555" y="5547"/>
                    <a:pt x="8788" y="5977"/>
                    <a:pt x="7927" y="5977"/>
                  </a:cubicBezTo>
                  <a:cubicBezTo>
                    <a:pt x="7411" y="5977"/>
                    <a:pt x="6862" y="5823"/>
                    <a:pt x="6343" y="5523"/>
                  </a:cubicBezTo>
                  <a:cubicBezTo>
                    <a:pt x="4974" y="4733"/>
                    <a:pt x="4351" y="3229"/>
                    <a:pt x="5315" y="1979"/>
                  </a:cubicBezTo>
                  <a:lnTo>
                    <a:pt x="5315" y="1979"/>
                  </a:lnTo>
                  <a:cubicBezTo>
                    <a:pt x="5506" y="2077"/>
                    <a:pt x="5698" y="2112"/>
                    <a:pt x="5893" y="2112"/>
                  </a:cubicBezTo>
                  <a:cubicBezTo>
                    <a:pt x="6390" y="2112"/>
                    <a:pt x="6903" y="1883"/>
                    <a:pt x="7454" y="1883"/>
                  </a:cubicBezTo>
                  <a:close/>
                  <a:moveTo>
                    <a:pt x="5203" y="5014"/>
                  </a:moveTo>
                  <a:cubicBezTo>
                    <a:pt x="5331" y="5165"/>
                    <a:pt x="5477" y="5307"/>
                    <a:pt x="5638" y="5436"/>
                  </a:cubicBezTo>
                  <a:lnTo>
                    <a:pt x="5320" y="5987"/>
                  </a:lnTo>
                  <a:cubicBezTo>
                    <a:pt x="5141" y="5736"/>
                    <a:pt x="4951" y="5499"/>
                    <a:pt x="4754" y="5275"/>
                  </a:cubicBezTo>
                  <a:cubicBezTo>
                    <a:pt x="4887" y="5166"/>
                    <a:pt x="5038" y="5078"/>
                    <a:pt x="5203" y="5014"/>
                  </a:cubicBezTo>
                  <a:close/>
                  <a:moveTo>
                    <a:pt x="5901" y="5639"/>
                  </a:moveTo>
                  <a:cubicBezTo>
                    <a:pt x="6086" y="5767"/>
                    <a:pt x="6269" y="5870"/>
                    <a:pt x="6457" y="5958"/>
                  </a:cubicBezTo>
                  <a:lnTo>
                    <a:pt x="6050" y="6663"/>
                  </a:lnTo>
                  <a:lnTo>
                    <a:pt x="5764" y="6663"/>
                  </a:lnTo>
                  <a:lnTo>
                    <a:pt x="5764" y="6665"/>
                  </a:lnTo>
                  <a:cubicBezTo>
                    <a:pt x="5686" y="6539"/>
                    <a:pt x="5608" y="6415"/>
                    <a:pt x="5526" y="6292"/>
                  </a:cubicBezTo>
                  <a:lnTo>
                    <a:pt x="5901" y="5639"/>
                  </a:lnTo>
                  <a:close/>
                  <a:moveTo>
                    <a:pt x="6769" y="6092"/>
                  </a:moveTo>
                  <a:cubicBezTo>
                    <a:pt x="6963" y="6166"/>
                    <a:pt x="7158" y="6219"/>
                    <a:pt x="7354" y="6257"/>
                  </a:cubicBezTo>
                  <a:cubicBezTo>
                    <a:pt x="7375" y="6393"/>
                    <a:pt x="7380" y="6532"/>
                    <a:pt x="7364" y="6669"/>
                  </a:cubicBezTo>
                  <a:cubicBezTo>
                    <a:pt x="7325" y="6666"/>
                    <a:pt x="7306" y="6666"/>
                    <a:pt x="7190" y="6666"/>
                  </a:cubicBezTo>
                  <a:cubicBezTo>
                    <a:pt x="7132" y="6666"/>
                    <a:pt x="7050" y="6666"/>
                    <a:pt x="6930" y="6666"/>
                  </a:cubicBezTo>
                  <a:cubicBezTo>
                    <a:pt x="6810" y="6666"/>
                    <a:pt x="6651" y="6666"/>
                    <a:pt x="6439" y="6665"/>
                  </a:cubicBezTo>
                  <a:lnTo>
                    <a:pt x="6769" y="6092"/>
                  </a:lnTo>
                  <a:close/>
                  <a:moveTo>
                    <a:pt x="7698" y="6312"/>
                  </a:moveTo>
                  <a:lnTo>
                    <a:pt x="7698" y="6312"/>
                  </a:lnTo>
                  <a:cubicBezTo>
                    <a:pt x="8023" y="6514"/>
                    <a:pt x="8320" y="6619"/>
                    <a:pt x="8625" y="6676"/>
                  </a:cubicBezTo>
                  <a:cubicBezTo>
                    <a:pt x="8565" y="6907"/>
                    <a:pt x="8538" y="7193"/>
                    <a:pt x="8577" y="7457"/>
                  </a:cubicBezTo>
                  <a:cubicBezTo>
                    <a:pt x="8431" y="7432"/>
                    <a:pt x="8280" y="7400"/>
                    <a:pt x="8126" y="7352"/>
                  </a:cubicBezTo>
                  <a:cubicBezTo>
                    <a:pt x="8075" y="7100"/>
                    <a:pt x="7913" y="6887"/>
                    <a:pt x="7691" y="6766"/>
                  </a:cubicBezTo>
                  <a:cubicBezTo>
                    <a:pt x="7710" y="6615"/>
                    <a:pt x="7712" y="6463"/>
                    <a:pt x="7698" y="6312"/>
                  </a:cubicBezTo>
                  <a:close/>
                  <a:moveTo>
                    <a:pt x="8955" y="6722"/>
                  </a:moveTo>
                  <a:cubicBezTo>
                    <a:pt x="9083" y="6736"/>
                    <a:pt x="9211" y="6743"/>
                    <a:pt x="9346" y="6749"/>
                  </a:cubicBezTo>
                  <a:cubicBezTo>
                    <a:pt x="9563" y="6761"/>
                    <a:pt x="9726" y="6942"/>
                    <a:pt x="9715" y="7157"/>
                  </a:cubicBezTo>
                  <a:cubicBezTo>
                    <a:pt x="9705" y="7364"/>
                    <a:pt x="9533" y="7527"/>
                    <a:pt x="9326" y="7527"/>
                  </a:cubicBezTo>
                  <a:cubicBezTo>
                    <a:pt x="9320" y="7527"/>
                    <a:pt x="9313" y="7527"/>
                    <a:pt x="9307" y="7526"/>
                  </a:cubicBezTo>
                  <a:cubicBezTo>
                    <a:pt x="9177" y="7519"/>
                    <a:pt x="9056" y="7512"/>
                    <a:pt x="8920" y="7502"/>
                  </a:cubicBezTo>
                  <a:cubicBezTo>
                    <a:pt x="8865" y="7255"/>
                    <a:pt x="8891" y="6944"/>
                    <a:pt x="8955" y="6722"/>
                  </a:cubicBezTo>
                  <a:close/>
                  <a:moveTo>
                    <a:pt x="1088" y="5818"/>
                  </a:moveTo>
                  <a:cubicBezTo>
                    <a:pt x="1185" y="5818"/>
                    <a:pt x="1281" y="5855"/>
                    <a:pt x="1355" y="5930"/>
                  </a:cubicBezTo>
                  <a:lnTo>
                    <a:pt x="2625" y="7200"/>
                  </a:lnTo>
                  <a:cubicBezTo>
                    <a:pt x="2772" y="7349"/>
                    <a:pt x="2772" y="7589"/>
                    <a:pt x="2625" y="7738"/>
                  </a:cubicBezTo>
                  <a:lnTo>
                    <a:pt x="2504" y="7858"/>
                  </a:lnTo>
                  <a:cubicBezTo>
                    <a:pt x="2429" y="7933"/>
                    <a:pt x="2332" y="7970"/>
                    <a:pt x="2235" y="7970"/>
                  </a:cubicBezTo>
                  <a:cubicBezTo>
                    <a:pt x="2138" y="7970"/>
                    <a:pt x="2040" y="7933"/>
                    <a:pt x="1966" y="7858"/>
                  </a:cubicBezTo>
                  <a:lnTo>
                    <a:pt x="696" y="6589"/>
                  </a:lnTo>
                  <a:cubicBezTo>
                    <a:pt x="547" y="6440"/>
                    <a:pt x="547" y="6200"/>
                    <a:pt x="696" y="6053"/>
                  </a:cubicBezTo>
                  <a:lnTo>
                    <a:pt x="819" y="5930"/>
                  </a:lnTo>
                  <a:cubicBezTo>
                    <a:pt x="893" y="5855"/>
                    <a:pt x="991" y="5818"/>
                    <a:pt x="1088" y="5818"/>
                  </a:cubicBezTo>
                  <a:close/>
                  <a:moveTo>
                    <a:pt x="1785" y="3494"/>
                  </a:moveTo>
                  <a:cubicBezTo>
                    <a:pt x="1889" y="3494"/>
                    <a:pt x="1994" y="3520"/>
                    <a:pt x="2088" y="3574"/>
                  </a:cubicBezTo>
                  <a:cubicBezTo>
                    <a:pt x="3616" y="4430"/>
                    <a:pt x="4759" y="5539"/>
                    <a:pt x="5659" y="7145"/>
                  </a:cubicBezTo>
                  <a:cubicBezTo>
                    <a:pt x="5794" y="7386"/>
                    <a:pt x="5754" y="7695"/>
                    <a:pt x="5555" y="7890"/>
                  </a:cubicBezTo>
                  <a:lnTo>
                    <a:pt x="4812" y="8634"/>
                  </a:lnTo>
                  <a:cubicBezTo>
                    <a:pt x="4691" y="8754"/>
                    <a:pt x="4531" y="8817"/>
                    <a:pt x="4370" y="8817"/>
                  </a:cubicBezTo>
                  <a:cubicBezTo>
                    <a:pt x="4266" y="8817"/>
                    <a:pt x="4161" y="8791"/>
                    <a:pt x="4067" y="8737"/>
                  </a:cubicBezTo>
                  <a:cubicBezTo>
                    <a:pt x="3644" y="8501"/>
                    <a:pt x="3244" y="8238"/>
                    <a:pt x="2877" y="7956"/>
                  </a:cubicBezTo>
                  <a:cubicBezTo>
                    <a:pt x="3138" y="7677"/>
                    <a:pt x="3131" y="7241"/>
                    <a:pt x="2861" y="6967"/>
                  </a:cubicBezTo>
                  <a:lnTo>
                    <a:pt x="1591" y="5697"/>
                  </a:lnTo>
                  <a:cubicBezTo>
                    <a:pt x="1452" y="5559"/>
                    <a:pt x="1270" y="5490"/>
                    <a:pt x="1088" y="5490"/>
                  </a:cubicBezTo>
                  <a:cubicBezTo>
                    <a:pt x="967" y="5490"/>
                    <a:pt x="846" y="5520"/>
                    <a:pt x="739" y="5580"/>
                  </a:cubicBezTo>
                  <a:cubicBezTo>
                    <a:pt x="654" y="5443"/>
                    <a:pt x="572" y="5305"/>
                    <a:pt x="494" y="5166"/>
                  </a:cubicBezTo>
                  <a:cubicBezTo>
                    <a:pt x="359" y="4925"/>
                    <a:pt x="401" y="4616"/>
                    <a:pt x="599" y="4421"/>
                  </a:cubicBezTo>
                  <a:lnTo>
                    <a:pt x="1343" y="3677"/>
                  </a:lnTo>
                  <a:cubicBezTo>
                    <a:pt x="1462" y="3557"/>
                    <a:pt x="1623" y="3494"/>
                    <a:pt x="1785" y="3494"/>
                  </a:cubicBezTo>
                  <a:close/>
                  <a:moveTo>
                    <a:pt x="5913" y="7979"/>
                  </a:moveTo>
                  <a:lnTo>
                    <a:pt x="6245" y="8311"/>
                  </a:lnTo>
                  <a:cubicBezTo>
                    <a:pt x="6437" y="8503"/>
                    <a:pt x="6437" y="8812"/>
                    <a:pt x="6245" y="9000"/>
                  </a:cubicBezTo>
                  <a:lnTo>
                    <a:pt x="5924" y="9322"/>
                  </a:lnTo>
                  <a:cubicBezTo>
                    <a:pt x="5828" y="9418"/>
                    <a:pt x="5703" y="9466"/>
                    <a:pt x="5579" y="9466"/>
                  </a:cubicBezTo>
                  <a:cubicBezTo>
                    <a:pt x="5454" y="9466"/>
                    <a:pt x="5330" y="9418"/>
                    <a:pt x="5235" y="9322"/>
                  </a:cubicBezTo>
                  <a:lnTo>
                    <a:pt x="4903" y="8990"/>
                  </a:lnTo>
                  <a:cubicBezTo>
                    <a:pt x="5040" y="8897"/>
                    <a:pt x="5045" y="8865"/>
                    <a:pt x="5793" y="8125"/>
                  </a:cubicBezTo>
                  <a:cubicBezTo>
                    <a:pt x="5837" y="8080"/>
                    <a:pt x="5878" y="8031"/>
                    <a:pt x="5913" y="7979"/>
                  </a:cubicBezTo>
                  <a:close/>
                  <a:moveTo>
                    <a:pt x="2943" y="9304"/>
                  </a:moveTo>
                  <a:cubicBezTo>
                    <a:pt x="2852" y="9304"/>
                    <a:pt x="2776" y="9380"/>
                    <a:pt x="2776" y="9471"/>
                  </a:cubicBezTo>
                  <a:cubicBezTo>
                    <a:pt x="2776" y="9563"/>
                    <a:pt x="2850" y="9638"/>
                    <a:pt x="2943" y="9638"/>
                  </a:cubicBezTo>
                  <a:lnTo>
                    <a:pt x="3534" y="9638"/>
                  </a:lnTo>
                  <a:cubicBezTo>
                    <a:pt x="3624" y="9638"/>
                    <a:pt x="3699" y="9561"/>
                    <a:pt x="3699" y="9471"/>
                  </a:cubicBezTo>
                  <a:cubicBezTo>
                    <a:pt x="3699" y="9380"/>
                    <a:pt x="3624" y="9304"/>
                    <a:pt x="3534" y="9304"/>
                  </a:cubicBezTo>
                  <a:close/>
                  <a:moveTo>
                    <a:pt x="6478" y="9238"/>
                  </a:moveTo>
                  <a:lnTo>
                    <a:pt x="6775" y="9533"/>
                  </a:lnTo>
                  <a:cubicBezTo>
                    <a:pt x="6863" y="9622"/>
                    <a:pt x="6863" y="9764"/>
                    <a:pt x="6775" y="9853"/>
                  </a:cubicBezTo>
                  <a:cubicBezTo>
                    <a:pt x="6730" y="9897"/>
                    <a:pt x="6673" y="9919"/>
                    <a:pt x="6615" y="9919"/>
                  </a:cubicBezTo>
                  <a:cubicBezTo>
                    <a:pt x="6557" y="9919"/>
                    <a:pt x="6499" y="9897"/>
                    <a:pt x="6455" y="9853"/>
                  </a:cubicBezTo>
                  <a:lnTo>
                    <a:pt x="6158" y="9558"/>
                  </a:lnTo>
                  <a:lnTo>
                    <a:pt x="6478" y="9238"/>
                  </a:lnTo>
                  <a:close/>
                  <a:moveTo>
                    <a:pt x="2943" y="10171"/>
                  </a:moveTo>
                  <a:cubicBezTo>
                    <a:pt x="2852" y="10171"/>
                    <a:pt x="2776" y="10245"/>
                    <a:pt x="2776" y="10336"/>
                  </a:cubicBezTo>
                  <a:cubicBezTo>
                    <a:pt x="2776" y="10428"/>
                    <a:pt x="2852" y="10503"/>
                    <a:pt x="2943" y="10503"/>
                  </a:cubicBezTo>
                  <a:lnTo>
                    <a:pt x="5375" y="10503"/>
                  </a:lnTo>
                  <a:cubicBezTo>
                    <a:pt x="5466" y="10503"/>
                    <a:pt x="5542" y="10430"/>
                    <a:pt x="5542" y="10336"/>
                  </a:cubicBezTo>
                  <a:cubicBezTo>
                    <a:pt x="5542" y="10245"/>
                    <a:pt x="5466" y="10171"/>
                    <a:pt x="5375" y="10171"/>
                  </a:cubicBezTo>
                  <a:close/>
                  <a:moveTo>
                    <a:pt x="7188" y="1"/>
                  </a:moveTo>
                  <a:cubicBezTo>
                    <a:pt x="6887" y="1"/>
                    <a:pt x="6584" y="117"/>
                    <a:pt x="6352" y="361"/>
                  </a:cubicBezTo>
                  <a:cubicBezTo>
                    <a:pt x="6342" y="373"/>
                    <a:pt x="6328" y="378"/>
                    <a:pt x="6313" y="378"/>
                  </a:cubicBezTo>
                  <a:cubicBezTo>
                    <a:pt x="6303" y="378"/>
                    <a:pt x="6292" y="375"/>
                    <a:pt x="6283" y="370"/>
                  </a:cubicBezTo>
                  <a:cubicBezTo>
                    <a:pt x="6088" y="257"/>
                    <a:pt x="5874" y="204"/>
                    <a:pt x="5666" y="204"/>
                  </a:cubicBezTo>
                  <a:cubicBezTo>
                    <a:pt x="5291" y="204"/>
                    <a:pt x="4935" y="378"/>
                    <a:pt x="4754" y="693"/>
                  </a:cubicBezTo>
                  <a:cubicBezTo>
                    <a:pt x="4525" y="1089"/>
                    <a:pt x="4667" y="1498"/>
                    <a:pt x="5038" y="1798"/>
                  </a:cubicBezTo>
                  <a:cubicBezTo>
                    <a:pt x="4754" y="2174"/>
                    <a:pt x="4574" y="2609"/>
                    <a:pt x="4532" y="3069"/>
                  </a:cubicBezTo>
                  <a:lnTo>
                    <a:pt x="4512" y="3009"/>
                  </a:lnTo>
                  <a:cubicBezTo>
                    <a:pt x="4415" y="2701"/>
                    <a:pt x="4131" y="2503"/>
                    <a:pt x="3825" y="2503"/>
                  </a:cubicBezTo>
                  <a:cubicBezTo>
                    <a:pt x="3754" y="2503"/>
                    <a:pt x="3681" y="2514"/>
                    <a:pt x="3608" y="2537"/>
                  </a:cubicBezTo>
                  <a:cubicBezTo>
                    <a:pt x="3228" y="2656"/>
                    <a:pt x="3015" y="3060"/>
                    <a:pt x="3136" y="3440"/>
                  </a:cubicBezTo>
                  <a:cubicBezTo>
                    <a:pt x="3189" y="3609"/>
                    <a:pt x="3260" y="3796"/>
                    <a:pt x="3347" y="3987"/>
                  </a:cubicBezTo>
                  <a:cubicBezTo>
                    <a:pt x="3005" y="3735"/>
                    <a:pt x="2641" y="3499"/>
                    <a:pt x="2255" y="3282"/>
                  </a:cubicBezTo>
                  <a:cubicBezTo>
                    <a:pt x="2109" y="3200"/>
                    <a:pt x="1948" y="3161"/>
                    <a:pt x="1788" y="3161"/>
                  </a:cubicBezTo>
                  <a:cubicBezTo>
                    <a:pt x="1540" y="3161"/>
                    <a:pt x="1294" y="3257"/>
                    <a:pt x="1110" y="3440"/>
                  </a:cubicBezTo>
                  <a:lnTo>
                    <a:pt x="366" y="4183"/>
                  </a:lnTo>
                  <a:cubicBezTo>
                    <a:pt x="64" y="4485"/>
                    <a:pt x="0" y="4955"/>
                    <a:pt x="208" y="5328"/>
                  </a:cubicBezTo>
                  <a:cubicBezTo>
                    <a:pt x="297" y="5486"/>
                    <a:pt x="391" y="5641"/>
                    <a:pt x="488" y="5797"/>
                  </a:cubicBezTo>
                  <a:lnTo>
                    <a:pt x="465" y="5818"/>
                  </a:lnTo>
                  <a:cubicBezTo>
                    <a:pt x="188" y="6097"/>
                    <a:pt x="188" y="6550"/>
                    <a:pt x="465" y="6827"/>
                  </a:cubicBezTo>
                  <a:lnTo>
                    <a:pt x="1735" y="8096"/>
                  </a:lnTo>
                  <a:cubicBezTo>
                    <a:pt x="1794" y="8153"/>
                    <a:pt x="1856" y="8198"/>
                    <a:pt x="1923" y="8231"/>
                  </a:cubicBezTo>
                  <a:lnTo>
                    <a:pt x="1923" y="10506"/>
                  </a:lnTo>
                  <a:cubicBezTo>
                    <a:pt x="1923" y="10776"/>
                    <a:pt x="2053" y="11034"/>
                    <a:pt x="2270" y="11195"/>
                  </a:cubicBezTo>
                  <a:cubicBezTo>
                    <a:pt x="2300" y="11218"/>
                    <a:pt x="2335" y="11229"/>
                    <a:pt x="2370" y="11229"/>
                  </a:cubicBezTo>
                  <a:cubicBezTo>
                    <a:pt x="2421" y="11229"/>
                    <a:pt x="2470" y="11206"/>
                    <a:pt x="2504" y="11161"/>
                  </a:cubicBezTo>
                  <a:cubicBezTo>
                    <a:pt x="2559" y="11089"/>
                    <a:pt x="2543" y="10984"/>
                    <a:pt x="2470" y="10929"/>
                  </a:cubicBezTo>
                  <a:cubicBezTo>
                    <a:pt x="2337" y="10829"/>
                    <a:pt x="2259" y="10675"/>
                    <a:pt x="2259" y="10510"/>
                  </a:cubicBezTo>
                  <a:lnTo>
                    <a:pt x="2259" y="8304"/>
                  </a:lnTo>
                  <a:cubicBezTo>
                    <a:pt x="2390" y="8302"/>
                    <a:pt x="2523" y="8263"/>
                    <a:pt x="2637" y="8187"/>
                  </a:cubicBezTo>
                  <a:cubicBezTo>
                    <a:pt x="3030" y="8494"/>
                    <a:pt x="3458" y="8775"/>
                    <a:pt x="3910" y="9030"/>
                  </a:cubicBezTo>
                  <a:cubicBezTo>
                    <a:pt x="4050" y="9110"/>
                    <a:pt x="4209" y="9152"/>
                    <a:pt x="4373" y="9152"/>
                  </a:cubicBezTo>
                  <a:cubicBezTo>
                    <a:pt x="4440" y="9152"/>
                    <a:pt x="4508" y="9144"/>
                    <a:pt x="4576" y="9130"/>
                  </a:cubicBezTo>
                  <a:lnTo>
                    <a:pt x="5008" y="9561"/>
                  </a:lnTo>
                  <a:cubicBezTo>
                    <a:pt x="5169" y="9723"/>
                    <a:pt x="5379" y="9802"/>
                    <a:pt x="5587" y="9802"/>
                  </a:cubicBezTo>
                  <a:cubicBezTo>
                    <a:pt x="5688" y="9802"/>
                    <a:pt x="5789" y="9783"/>
                    <a:pt x="5883" y="9746"/>
                  </a:cubicBezTo>
                  <a:lnTo>
                    <a:pt x="6228" y="10091"/>
                  </a:lnTo>
                  <a:cubicBezTo>
                    <a:pt x="6337" y="10199"/>
                    <a:pt x="6480" y="10253"/>
                    <a:pt x="6623" y="10253"/>
                  </a:cubicBezTo>
                  <a:cubicBezTo>
                    <a:pt x="6767" y="10253"/>
                    <a:pt x="6910" y="10199"/>
                    <a:pt x="7018" y="10091"/>
                  </a:cubicBezTo>
                  <a:cubicBezTo>
                    <a:pt x="7236" y="9872"/>
                    <a:pt x="7236" y="9519"/>
                    <a:pt x="7018" y="9300"/>
                  </a:cubicBezTo>
                  <a:lnTo>
                    <a:pt x="6673" y="8956"/>
                  </a:lnTo>
                  <a:cubicBezTo>
                    <a:pt x="6785" y="8666"/>
                    <a:pt x="6730" y="8320"/>
                    <a:pt x="6491" y="8079"/>
                  </a:cubicBezTo>
                  <a:lnTo>
                    <a:pt x="6059" y="7649"/>
                  </a:lnTo>
                  <a:cubicBezTo>
                    <a:pt x="6105" y="7432"/>
                    <a:pt x="6077" y="7201"/>
                    <a:pt x="5968" y="6997"/>
                  </a:cubicBezTo>
                  <a:lnTo>
                    <a:pt x="7293" y="6997"/>
                  </a:lnTo>
                  <a:cubicBezTo>
                    <a:pt x="7583" y="6997"/>
                    <a:pt x="7817" y="7233"/>
                    <a:pt x="7817" y="7521"/>
                  </a:cubicBezTo>
                  <a:lnTo>
                    <a:pt x="7817" y="10506"/>
                  </a:lnTo>
                  <a:cubicBezTo>
                    <a:pt x="7817" y="10796"/>
                    <a:pt x="7583" y="11030"/>
                    <a:pt x="7293" y="11030"/>
                  </a:cubicBezTo>
                  <a:lnTo>
                    <a:pt x="3145" y="11030"/>
                  </a:lnTo>
                  <a:cubicBezTo>
                    <a:pt x="3054" y="11030"/>
                    <a:pt x="2978" y="11106"/>
                    <a:pt x="2978" y="11197"/>
                  </a:cubicBezTo>
                  <a:cubicBezTo>
                    <a:pt x="2978" y="11287"/>
                    <a:pt x="3054" y="11364"/>
                    <a:pt x="3145" y="11364"/>
                  </a:cubicBezTo>
                  <a:lnTo>
                    <a:pt x="7293" y="11364"/>
                  </a:lnTo>
                  <a:cubicBezTo>
                    <a:pt x="7766" y="11364"/>
                    <a:pt x="8151" y="10980"/>
                    <a:pt x="8151" y="10506"/>
                  </a:cubicBezTo>
                  <a:lnTo>
                    <a:pt x="8151" y="7704"/>
                  </a:lnTo>
                  <a:cubicBezTo>
                    <a:pt x="8559" y="7814"/>
                    <a:pt x="8906" y="7837"/>
                    <a:pt x="9300" y="7858"/>
                  </a:cubicBezTo>
                  <a:cubicBezTo>
                    <a:pt x="9314" y="7859"/>
                    <a:pt x="9328" y="7860"/>
                    <a:pt x="9342" y="7860"/>
                  </a:cubicBezTo>
                  <a:cubicBezTo>
                    <a:pt x="9720" y="7860"/>
                    <a:pt x="10038" y="7562"/>
                    <a:pt x="10060" y="7175"/>
                  </a:cubicBezTo>
                  <a:cubicBezTo>
                    <a:pt x="10079" y="6777"/>
                    <a:pt x="9776" y="6438"/>
                    <a:pt x="9376" y="6417"/>
                  </a:cubicBezTo>
                  <a:cubicBezTo>
                    <a:pt x="9009" y="6395"/>
                    <a:pt x="8705" y="6372"/>
                    <a:pt x="8399" y="6273"/>
                  </a:cubicBezTo>
                  <a:cubicBezTo>
                    <a:pt x="9231" y="6129"/>
                    <a:pt x="9896" y="5593"/>
                    <a:pt x="10234" y="4792"/>
                  </a:cubicBezTo>
                  <a:cubicBezTo>
                    <a:pt x="10380" y="4848"/>
                    <a:pt x="10523" y="4877"/>
                    <a:pt x="10659" y="4877"/>
                  </a:cubicBezTo>
                  <a:cubicBezTo>
                    <a:pt x="10935" y="4877"/>
                    <a:pt x="11176" y="4755"/>
                    <a:pt x="11331" y="4486"/>
                  </a:cubicBezTo>
                  <a:cubicBezTo>
                    <a:pt x="11605" y="3996"/>
                    <a:pt x="11383" y="3316"/>
                    <a:pt x="10838" y="3000"/>
                  </a:cubicBezTo>
                  <a:cubicBezTo>
                    <a:pt x="10816" y="2988"/>
                    <a:pt x="10806" y="2961"/>
                    <a:pt x="10811" y="2936"/>
                  </a:cubicBezTo>
                  <a:cubicBezTo>
                    <a:pt x="10877" y="2716"/>
                    <a:pt x="10873" y="2485"/>
                    <a:pt x="10807" y="2265"/>
                  </a:cubicBezTo>
                  <a:cubicBezTo>
                    <a:pt x="10786" y="2193"/>
                    <a:pt x="10719" y="2147"/>
                    <a:pt x="10648" y="2147"/>
                  </a:cubicBezTo>
                  <a:cubicBezTo>
                    <a:pt x="10631" y="2147"/>
                    <a:pt x="10614" y="2150"/>
                    <a:pt x="10598" y="2155"/>
                  </a:cubicBezTo>
                  <a:cubicBezTo>
                    <a:pt x="10509" y="2181"/>
                    <a:pt x="10461" y="2274"/>
                    <a:pt x="10488" y="2363"/>
                  </a:cubicBezTo>
                  <a:cubicBezTo>
                    <a:pt x="10536" y="2519"/>
                    <a:pt x="10536" y="2686"/>
                    <a:pt x="10490" y="2840"/>
                  </a:cubicBezTo>
                  <a:cubicBezTo>
                    <a:pt x="10438" y="3012"/>
                    <a:pt x="10513" y="3197"/>
                    <a:pt x="10667" y="3289"/>
                  </a:cubicBezTo>
                  <a:cubicBezTo>
                    <a:pt x="11056" y="3515"/>
                    <a:pt x="11223" y="3987"/>
                    <a:pt x="11029" y="4321"/>
                  </a:cubicBezTo>
                  <a:cubicBezTo>
                    <a:pt x="10931" y="4490"/>
                    <a:pt x="10788" y="4546"/>
                    <a:pt x="10641" y="4546"/>
                  </a:cubicBezTo>
                  <a:cubicBezTo>
                    <a:pt x="10448" y="4546"/>
                    <a:pt x="10249" y="4449"/>
                    <a:pt x="10140" y="4385"/>
                  </a:cubicBezTo>
                  <a:cubicBezTo>
                    <a:pt x="9373" y="3943"/>
                    <a:pt x="9745" y="2558"/>
                    <a:pt x="8474" y="1825"/>
                  </a:cubicBezTo>
                  <a:cubicBezTo>
                    <a:pt x="8113" y="1616"/>
                    <a:pt x="7773" y="1548"/>
                    <a:pt x="7454" y="1548"/>
                  </a:cubicBezTo>
                  <a:cubicBezTo>
                    <a:pt x="6865" y="1548"/>
                    <a:pt x="6347" y="1778"/>
                    <a:pt x="5896" y="1778"/>
                  </a:cubicBezTo>
                  <a:cubicBezTo>
                    <a:pt x="5730" y="1778"/>
                    <a:pt x="5573" y="1747"/>
                    <a:pt x="5425" y="1661"/>
                  </a:cubicBezTo>
                  <a:cubicBezTo>
                    <a:pt x="5100" y="1473"/>
                    <a:pt x="4848" y="1185"/>
                    <a:pt x="5036" y="860"/>
                  </a:cubicBezTo>
                  <a:cubicBezTo>
                    <a:pt x="5158" y="649"/>
                    <a:pt x="5398" y="534"/>
                    <a:pt x="5656" y="534"/>
                  </a:cubicBezTo>
                  <a:cubicBezTo>
                    <a:pt x="5809" y="534"/>
                    <a:pt x="5967" y="574"/>
                    <a:pt x="6112" y="658"/>
                  </a:cubicBezTo>
                  <a:cubicBezTo>
                    <a:pt x="6173" y="694"/>
                    <a:pt x="6241" y="711"/>
                    <a:pt x="6308" y="711"/>
                  </a:cubicBezTo>
                  <a:cubicBezTo>
                    <a:pt x="6412" y="711"/>
                    <a:pt x="6514" y="669"/>
                    <a:pt x="6590" y="590"/>
                  </a:cubicBezTo>
                  <a:cubicBezTo>
                    <a:pt x="6755" y="416"/>
                    <a:pt x="6972" y="333"/>
                    <a:pt x="7187" y="333"/>
                  </a:cubicBezTo>
                  <a:cubicBezTo>
                    <a:pt x="7462" y="333"/>
                    <a:pt x="7733" y="467"/>
                    <a:pt x="7890" y="718"/>
                  </a:cubicBezTo>
                  <a:cubicBezTo>
                    <a:pt x="7962" y="833"/>
                    <a:pt x="8086" y="898"/>
                    <a:pt x="8216" y="898"/>
                  </a:cubicBezTo>
                  <a:cubicBezTo>
                    <a:pt x="8253" y="898"/>
                    <a:pt x="8291" y="893"/>
                    <a:pt x="8328" y="882"/>
                  </a:cubicBezTo>
                  <a:cubicBezTo>
                    <a:pt x="8407" y="858"/>
                    <a:pt x="8487" y="847"/>
                    <a:pt x="8564" y="847"/>
                  </a:cubicBezTo>
                  <a:cubicBezTo>
                    <a:pt x="8936" y="847"/>
                    <a:pt x="9277" y="1100"/>
                    <a:pt x="9369" y="1484"/>
                  </a:cubicBezTo>
                  <a:cubicBezTo>
                    <a:pt x="9408" y="1652"/>
                    <a:pt x="9557" y="1775"/>
                    <a:pt x="9731" y="1782"/>
                  </a:cubicBezTo>
                  <a:cubicBezTo>
                    <a:pt x="9852" y="1785"/>
                    <a:pt x="9971" y="1817"/>
                    <a:pt x="10079" y="1874"/>
                  </a:cubicBezTo>
                  <a:cubicBezTo>
                    <a:pt x="10104" y="1887"/>
                    <a:pt x="10131" y="1893"/>
                    <a:pt x="10157" y="1893"/>
                  </a:cubicBezTo>
                  <a:cubicBezTo>
                    <a:pt x="10216" y="1893"/>
                    <a:pt x="10273" y="1861"/>
                    <a:pt x="10303" y="1803"/>
                  </a:cubicBezTo>
                  <a:cubicBezTo>
                    <a:pt x="10346" y="1722"/>
                    <a:pt x="10314" y="1622"/>
                    <a:pt x="10232" y="1579"/>
                  </a:cubicBezTo>
                  <a:cubicBezTo>
                    <a:pt x="10079" y="1500"/>
                    <a:pt x="9914" y="1457"/>
                    <a:pt x="9744" y="1450"/>
                  </a:cubicBezTo>
                  <a:cubicBezTo>
                    <a:pt x="9722" y="1450"/>
                    <a:pt x="9699" y="1434"/>
                    <a:pt x="9696" y="1409"/>
                  </a:cubicBezTo>
                  <a:cubicBezTo>
                    <a:pt x="9568" y="876"/>
                    <a:pt x="9093" y="517"/>
                    <a:pt x="8569" y="517"/>
                  </a:cubicBezTo>
                  <a:cubicBezTo>
                    <a:pt x="8459" y="517"/>
                    <a:pt x="8347" y="532"/>
                    <a:pt x="8236" y="565"/>
                  </a:cubicBezTo>
                  <a:cubicBezTo>
                    <a:pt x="8232" y="567"/>
                    <a:pt x="8228" y="567"/>
                    <a:pt x="8223" y="567"/>
                  </a:cubicBezTo>
                  <a:cubicBezTo>
                    <a:pt x="8205" y="567"/>
                    <a:pt x="8185" y="558"/>
                    <a:pt x="8174" y="542"/>
                  </a:cubicBezTo>
                  <a:cubicBezTo>
                    <a:pt x="7953" y="191"/>
                    <a:pt x="7572" y="1"/>
                    <a:pt x="718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505" name="Google Shape;3505;p42"/>
          <p:cNvGrpSpPr/>
          <p:nvPr/>
        </p:nvGrpSpPr>
        <p:grpSpPr>
          <a:xfrm>
            <a:off x="118343" y="1774500"/>
            <a:ext cx="514066" cy="553927"/>
            <a:chOff x="2904293" y="162850"/>
            <a:chExt cx="514066" cy="553927"/>
          </a:xfrm>
        </p:grpSpPr>
        <p:sp>
          <p:nvSpPr>
            <p:cNvPr id="3506" name="Google Shape;3506;p42"/>
            <p:cNvSpPr/>
            <p:nvPr/>
          </p:nvSpPr>
          <p:spPr>
            <a:xfrm>
              <a:off x="3155862" y="189182"/>
              <a:ext cx="192915" cy="159144"/>
            </a:xfrm>
            <a:custGeom>
              <a:avLst/>
              <a:gdLst/>
              <a:ahLst/>
              <a:cxnLst/>
              <a:rect l="l" t="t" r="r" b="b"/>
              <a:pathLst>
                <a:path w="5861" h="4835" extrusionOk="0">
                  <a:moveTo>
                    <a:pt x="4342" y="0"/>
                  </a:moveTo>
                  <a:cubicBezTo>
                    <a:pt x="4151" y="0"/>
                    <a:pt x="3970" y="81"/>
                    <a:pt x="3841" y="221"/>
                  </a:cubicBezTo>
                  <a:lnTo>
                    <a:pt x="83" y="4324"/>
                  </a:lnTo>
                  <a:cubicBezTo>
                    <a:pt x="29" y="4384"/>
                    <a:pt x="0" y="4462"/>
                    <a:pt x="3" y="4543"/>
                  </a:cubicBezTo>
                  <a:cubicBezTo>
                    <a:pt x="6" y="4624"/>
                    <a:pt x="42" y="4701"/>
                    <a:pt x="102" y="4755"/>
                  </a:cubicBezTo>
                  <a:cubicBezTo>
                    <a:pt x="157" y="4807"/>
                    <a:pt x="231" y="4835"/>
                    <a:pt x="307" y="4835"/>
                  </a:cubicBezTo>
                  <a:cubicBezTo>
                    <a:pt x="395" y="4835"/>
                    <a:pt x="477" y="4799"/>
                    <a:pt x="533" y="4736"/>
                  </a:cubicBezTo>
                  <a:lnTo>
                    <a:pt x="4290" y="634"/>
                  </a:lnTo>
                  <a:cubicBezTo>
                    <a:pt x="4307" y="615"/>
                    <a:pt x="4328" y="612"/>
                    <a:pt x="4340" y="612"/>
                  </a:cubicBezTo>
                  <a:cubicBezTo>
                    <a:pt x="4353" y="612"/>
                    <a:pt x="4371" y="616"/>
                    <a:pt x="4387" y="631"/>
                  </a:cubicBezTo>
                  <a:lnTo>
                    <a:pt x="5313" y="1479"/>
                  </a:lnTo>
                  <a:cubicBezTo>
                    <a:pt x="5370" y="1530"/>
                    <a:pt x="5443" y="1559"/>
                    <a:pt x="5520" y="1559"/>
                  </a:cubicBezTo>
                  <a:cubicBezTo>
                    <a:pt x="5606" y="1559"/>
                    <a:pt x="5689" y="1522"/>
                    <a:pt x="5746" y="1459"/>
                  </a:cubicBezTo>
                  <a:cubicBezTo>
                    <a:pt x="5860" y="1334"/>
                    <a:pt x="5853" y="1142"/>
                    <a:pt x="5727" y="1027"/>
                  </a:cubicBezTo>
                  <a:lnTo>
                    <a:pt x="4800" y="179"/>
                  </a:lnTo>
                  <a:cubicBezTo>
                    <a:pt x="4676" y="64"/>
                    <a:pt x="4512" y="0"/>
                    <a:pt x="434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7" name="Google Shape;3507;p42"/>
            <p:cNvSpPr/>
            <p:nvPr/>
          </p:nvSpPr>
          <p:spPr>
            <a:xfrm>
              <a:off x="3350224" y="167162"/>
              <a:ext cx="63296" cy="62341"/>
            </a:xfrm>
            <a:custGeom>
              <a:avLst/>
              <a:gdLst/>
              <a:ahLst/>
              <a:cxnLst/>
              <a:rect l="l" t="t" r="r" b="b"/>
              <a:pathLst>
                <a:path w="1923" h="1894" extrusionOk="0">
                  <a:moveTo>
                    <a:pt x="1383" y="1"/>
                  </a:moveTo>
                  <a:cubicBezTo>
                    <a:pt x="1251" y="1"/>
                    <a:pt x="1120" y="54"/>
                    <a:pt x="1023" y="158"/>
                  </a:cubicBezTo>
                  <a:lnTo>
                    <a:pt x="182" y="1078"/>
                  </a:lnTo>
                  <a:cubicBezTo>
                    <a:pt x="1" y="1276"/>
                    <a:pt x="14" y="1583"/>
                    <a:pt x="213" y="1765"/>
                  </a:cubicBezTo>
                  <a:cubicBezTo>
                    <a:pt x="306" y="1851"/>
                    <a:pt x="424" y="1893"/>
                    <a:pt x="541" y="1893"/>
                  </a:cubicBezTo>
                  <a:cubicBezTo>
                    <a:pt x="673" y="1893"/>
                    <a:pt x="804" y="1840"/>
                    <a:pt x="900" y="1734"/>
                  </a:cubicBezTo>
                  <a:lnTo>
                    <a:pt x="1741" y="816"/>
                  </a:lnTo>
                  <a:cubicBezTo>
                    <a:pt x="1922" y="617"/>
                    <a:pt x="1909" y="311"/>
                    <a:pt x="1711" y="128"/>
                  </a:cubicBezTo>
                  <a:cubicBezTo>
                    <a:pt x="1618" y="43"/>
                    <a:pt x="1500" y="1"/>
                    <a:pt x="138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8" name="Google Shape;3508;p42"/>
            <p:cNvSpPr/>
            <p:nvPr/>
          </p:nvSpPr>
          <p:spPr>
            <a:xfrm>
              <a:off x="2961005" y="190466"/>
              <a:ext cx="432997" cy="462061"/>
            </a:xfrm>
            <a:custGeom>
              <a:avLst/>
              <a:gdLst/>
              <a:ahLst/>
              <a:cxnLst/>
              <a:rect l="l" t="t" r="r" b="b"/>
              <a:pathLst>
                <a:path w="13155" h="14038" extrusionOk="0">
                  <a:moveTo>
                    <a:pt x="11959" y="0"/>
                  </a:moveTo>
                  <a:cubicBezTo>
                    <a:pt x="11825" y="0"/>
                    <a:pt x="11691" y="54"/>
                    <a:pt x="11593" y="161"/>
                  </a:cubicBezTo>
                  <a:lnTo>
                    <a:pt x="185" y="12616"/>
                  </a:lnTo>
                  <a:cubicBezTo>
                    <a:pt x="0" y="12818"/>
                    <a:pt x="13" y="13132"/>
                    <a:pt x="215" y="13315"/>
                  </a:cubicBezTo>
                  <a:lnTo>
                    <a:pt x="862" y="13907"/>
                  </a:lnTo>
                  <a:cubicBezTo>
                    <a:pt x="957" y="13994"/>
                    <a:pt x="1078" y="14037"/>
                    <a:pt x="1197" y="14037"/>
                  </a:cubicBezTo>
                  <a:cubicBezTo>
                    <a:pt x="1331" y="14037"/>
                    <a:pt x="1464" y="13983"/>
                    <a:pt x="1561" y="13876"/>
                  </a:cubicBezTo>
                  <a:lnTo>
                    <a:pt x="12970" y="1422"/>
                  </a:lnTo>
                  <a:cubicBezTo>
                    <a:pt x="13155" y="1220"/>
                    <a:pt x="13141" y="905"/>
                    <a:pt x="12939" y="722"/>
                  </a:cubicBezTo>
                  <a:lnTo>
                    <a:pt x="12293" y="130"/>
                  </a:lnTo>
                  <a:cubicBezTo>
                    <a:pt x="12198" y="43"/>
                    <a:pt x="12078" y="0"/>
                    <a:pt x="1195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9" name="Google Shape;3509;p42"/>
            <p:cNvSpPr/>
            <p:nvPr/>
          </p:nvSpPr>
          <p:spPr>
            <a:xfrm>
              <a:off x="2909033" y="600783"/>
              <a:ext cx="110660" cy="111746"/>
            </a:xfrm>
            <a:custGeom>
              <a:avLst/>
              <a:gdLst/>
              <a:ahLst/>
              <a:cxnLst/>
              <a:rect l="l" t="t" r="r" b="b"/>
              <a:pathLst>
                <a:path w="3362" h="3395" extrusionOk="0">
                  <a:moveTo>
                    <a:pt x="2284" y="1"/>
                  </a:moveTo>
                  <a:cubicBezTo>
                    <a:pt x="2065" y="1"/>
                    <a:pt x="1795" y="173"/>
                    <a:pt x="1626" y="443"/>
                  </a:cubicBezTo>
                  <a:lnTo>
                    <a:pt x="430" y="2359"/>
                  </a:lnTo>
                  <a:lnTo>
                    <a:pt x="84" y="2915"/>
                  </a:lnTo>
                  <a:cubicBezTo>
                    <a:pt x="0" y="3049"/>
                    <a:pt x="21" y="3218"/>
                    <a:pt x="128" y="3317"/>
                  </a:cubicBezTo>
                  <a:cubicBezTo>
                    <a:pt x="184" y="3368"/>
                    <a:pt x="257" y="3394"/>
                    <a:pt x="331" y="3394"/>
                  </a:cubicBezTo>
                  <a:cubicBezTo>
                    <a:pt x="401" y="3394"/>
                    <a:pt x="472" y="3372"/>
                    <a:pt x="532" y="3326"/>
                  </a:cubicBezTo>
                  <a:lnTo>
                    <a:pt x="1055" y="2933"/>
                  </a:lnTo>
                  <a:lnTo>
                    <a:pt x="2860" y="1574"/>
                  </a:lnTo>
                  <a:cubicBezTo>
                    <a:pt x="3211" y="1308"/>
                    <a:pt x="3361" y="867"/>
                    <a:pt x="3142" y="666"/>
                  </a:cubicBezTo>
                  <a:lnTo>
                    <a:pt x="2505" y="81"/>
                  </a:lnTo>
                  <a:cubicBezTo>
                    <a:pt x="2444" y="26"/>
                    <a:pt x="2368" y="1"/>
                    <a:pt x="228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10" name="Google Shape;3510;p42"/>
            <p:cNvSpPr/>
            <p:nvPr/>
          </p:nvSpPr>
          <p:spPr>
            <a:xfrm>
              <a:off x="2961005" y="280060"/>
              <a:ext cx="349590" cy="372433"/>
            </a:xfrm>
            <a:custGeom>
              <a:avLst/>
              <a:gdLst/>
              <a:ahLst/>
              <a:cxnLst/>
              <a:rect l="l" t="t" r="r" b="b"/>
              <a:pathLst>
                <a:path w="10621" h="11315" extrusionOk="0">
                  <a:moveTo>
                    <a:pt x="9246" y="0"/>
                  </a:moveTo>
                  <a:lnTo>
                    <a:pt x="677" y="9353"/>
                  </a:lnTo>
                  <a:lnTo>
                    <a:pt x="184" y="9890"/>
                  </a:lnTo>
                  <a:cubicBezTo>
                    <a:pt x="0" y="10095"/>
                    <a:pt x="13" y="10406"/>
                    <a:pt x="215" y="10592"/>
                  </a:cubicBezTo>
                  <a:lnTo>
                    <a:pt x="862" y="11183"/>
                  </a:lnTo>
                  <a:cubicBezTo>
                    <a:pt x="958" y="11271"/>
                    <a:pt x="1078" y="11314"/>
                    <a:pt x="1198" y="11314"/>
                  </a:cubicBezTo>
                  <a:cubicBezTo>
                    <a:pt x="1332" y="11314"/>
                    <a:pt x="1465" y="11260"/>
                    <a:pt x="1562" y="11154"/>
                  </a:cubicBezTo>
                  <a:lnTo>
                    <a:pt x="10620" y="1264"/>
                  </a:lnTo>
                  <a:lnTo>
                    <a:pt x="10014" y="705"/>
                  </a:lnTo>
                  <a:lnTo>
                    <a:pt x="924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11" name="Google Shape;3511;p42"/>
            <p:cNvSpPr/>
            <p:nvPr/>
          </p:nvSpPr>
          <p:spPr>
            <a:xfrm>
              <a:off x="3290615" y="242241"/>
              <a:ext cx="92656" cy="79457"/>
            </a:xfrm>
            <a:custGeom>
              <a:avLst/>
              <a:gdLst/>
              <a:ahLst/>
              <a:cxnLst/>
              <a:rect l="l" t="t" r="r" b="b"/>
              <a:pathLst>
                <a:path w="2815" h="2414" extrusionOk="0">
                  <a:moveTo>
                    <a:pt x="2795" y="1"/>
                  </a:moveTo>
                  <a:cubicBezTo>
                    <a:pt x="2299" y="1"/>
                    <a:pt x="1788" y="206"/>
                    <a:pt x="1450" y="496"/>
                  </a:cubicBezTo>
                  <a:cubicBezTo>
                    <a:pt x="978" y="897"/>
                    <a:pt x="494" y="1357"/>
                    <a:pt x="0" y="1857"/>
                  </a:cubicBezTo>
                  <a:lnTo>
                    <a:pt x="606" y="2413"/>
                  </a:lnTo>
                  <a:lnTo>
                    <a:pt x="2814" y="1"/>
                  </a:lnTo>
                  <a:cubicBezTo>
                    <a:pt x="2808" y="1"/>
                    <a:pt x="2801" y="1"/>
                    <a:pt x="2795" y="1"/>
                  </a:cubicBezTo>
                  <a:close/>
                </a:path>
              </a:pathLst>
            </a:custGeom>
            <a:solidFill>
              <a:srgbClr val="000000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12" name="Google Shape;3512;p42"/>
            <p:cNvSpPr/>
            <p:nvPr/>
          </p:nvSpPr>
          <p:spPr>
            <a:xfrm>
              <a:off x="3086543" y="327326"/>
              <a:ext cx="164575" cy="177906"/>
            </a:xfrm>
            <a:custGeom>
              <a:avLst/>
              <a:gdLst/>
              <a:ahLst/>
              <a:cxnLst/>
              <a:rect l="l" t="t" r="r" b="b"/>
              <a:pathLst>
                <a:path w="5000" h="5405" extrusionOk="0">
                  <a:moveTo>
                    <a:pt x="4892" y="1"/>
                  </a:moveTo>
                  <a:cubicBezTo>
                    <a:pt x="4868" y="1"/>
                    <a:pt x="4845" y="9"/>
                    <a:pt x="4826" y="27"/>
                  </a:cubicBezTo>
                  <a:cubicBezTo>
                    <a:pt x="3966" y="840"/>
                    <a:pt x="3154" y="1695"/>
                    <a:pt x="2352" y="2560"/>
                  </a:cubicBezTo>
                  <a:cubicBezTo>
                    <a:pt x="1555" y="3430"/>
                    <a:pt x="771" y="4312"/>
                    <a:pt x="32" y="5236"/>
                  </a:cubicBezTo>
                  <a:cubicBezTo>
                    <a:pt x="0" y="5276"/>
                    <a:pt x="2" y="5334"/>
                    <a:pt x="38" y="5372"/>
                  </a:cubicBezTo>
                  <a:cubicBezTo>
                    <a:pt x="58" y="5394"/>
                    <a:pt x="85" y="5405"/>
                    <a:pt x="113" y="5405"/>
                  </a:cubicBezTo>
                  <a:cubicBezTo>
                    <a:pt x="138" y="5405"/>
                    <a:pt x="164" y="5395"/>
                    <a:pt x="183" y="5376"/>
                  </a:cubicBezTo>
                  <a:cubicBezTo>
                    <a:pt x="1043" y="4564"/>
                    <a:pt x="1855" y="3706"/>
                    <a:pt x="2655" y="2839"/>
                  </a:cubicBezTo>
                  <a:cubicBezTo>
                    <a:pt x="3450" y="1968"/>
                    <a:pt x="4234" y="1085"/>
                    <a:pt x="4970" y="159"/>
                  </a:cubicBezTo>
                  <a:cubicBezTo>
                    <a:pt x="5000" y="122"/>
                    <a:pt x="4998" y="67"/>
                    <a:pt x="4965" y="31"/>
                  </a:cubicBezTo>
                  <a:cubicBezTo>
                    <a:pt x="4945" y="11"/>
                    <a:pt x="4919" y="1"/>
                    <a:pt x="4892" y="1"/>
                  </a:cubicBezTo>
                  <a:close/>
                </a:path>
              </a:pathLst>
            </a:custGeom>
            <a:solidFill>
              <a:srgbClr val="FFFFFF">
                <a:alpha val="26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13" name="Google Shape;3513;p42"/>
            <p:cNvSpPr/>
            <p:nvPr/>
          </p:nvSpPr>
          <p:spPr>
            <a:xfrm>
              <a:off x="2961005" y="303265"/>
              <a:ext cx="349590" cy="349228"/>
            </a:xfrm>
            <a:custGeom>
              <a:avLst/>
              <a:gdLst/>
              <a:ahLst/>
              <a:cxnLst/>
              <a:rect l="l" t="t" r="r" b="b"/>
              <a:pathLst>
                <a:path w="10621" h="10610" extrusionOk="0">
                  <a:moveTo>
                    <a:pt x="10014" y="0"/>
                  </a:moveTo>
                  <a:cubicBezTo>
                    <a:pt x="6967" y="3088"/>
                    <a:pt x="3641" y="7653"/>
                    <a:pt x="1575" y="8494"/>
                  </a:cubicBezTo>
                  <a:cubicBezTo>
                    <a:pt x="1291" y="8610"/>
                    <a:pt x="1000" y="8648"/>
                    <a:pt x="702" y="8648"/>
                  </a:cubicBezTo>
                  <a:cubicBezTo>
                    <a:pt x="693" y="8648"/>
                    <a:pt x="685" y="8648"/>
                    <a:pt x="677" y="8648"/>
                  </a:cubicBezTo>
                  <a:lnTo>
                    <a:pt x="184" y="9185"/>
                  </a:lnTo>
                  <a:cubicBezTo>
                    <a:pt x="0" y="9390"/>
                    <a:pt x="13" y="9701"/>
                    <a:pt x="215" y="9887"/>
                  </a:cubicBezTo>
                  <a:lnTo>
                    <a:pt x="862" y="10478"/>
                  </a:lnTo>
                  <a:cubicBezTo>
                    <a:pt x="958" y="10566"/>
                    <a:pt x="1078" y="10609"/>
                    <a:pt x="1198" y="10609"/>
                  </a:cubicBezTo>
                  <a:cubicBezTo>
                    <a:pt x="1332" y="10609"/>
                    <a:pt x="1465" y="10555"/>
                    <a:pt x="1562" y="10449"/>
                  </a:cubicBezTo>
                  <a:lnTo>
                    <a:pt x="10620" y="559"/>
                  </a:lnTo>
                  <a:lnTo>
                    <a:pt x="10014" y="0"/>
                  </a:lnTo>
                  <a:close/>
                </a:path>
              </a:pathLst>
            </a:custGeom>
            <a:solidFill>
              <a:srgbClr val="000000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14" name="Google Shape;3514;p42"/>
            <p:cNvSpPr/>
            <p:nvPr/>
          </p:nvSpPr>
          <p:spPr>
            <a:xfrm>
              <a:off x="2904293" y="162850"/>
              <a:ext cx="514066" cy="553927"/>
            </a:xfrm>
            <a:custGeom>
              <a:avLst/>
              <a:gdLst/>
              <a:ahLst/>
              <a:cxnLst/>
              <a:rect l="l" t="t" r="r" b="b"/>
              <a:pathLst>
                <a:path w="15618" h="16829" extrusionOk="0">
                  <a:moveTo>
                    <a:pt x="14935" y="260"/>
                  </a:moveTo>
                  <a:cubicBezTo>
                    <a:pt x="15023" y="260"/>
                    <a:pt x="15106" y="294"/>
                    <a:pt x="15171" y="353"/>
                  </a:cubicBezTo>
                  <a:cubicBezTo>
                    <a:pt x="15317" y="487"/>
                    <a:pt x="15327" y="715"/>
                    <a:pt x="15195" y="859"/>
                  </a:cubicBezTo>
                  <a:lnTo>
                    <a:pt x="14692" y="1408"/>
                  </a:lnTo>
                  <a:lnTo>
                    <a:pt x="14165" y="927"/>
                  </a:lnTo>
                  <a:lnTo>
                    <a:pt x="14668" y="376"/>
                  </a:lnTo>
                  <a:cubicBezTo>
                    <a:pt x="14732" y="305"/>
                    <a:pt x="14820" y="266"/>
                    <a:pt x="14916" y="261"/>
                  </a:cubicBezTo>
                  <a:cubicBezTo>
                    <a:pt x="14922" y="260"/>
                    <a:pt x="14929" y="260"/>
                    <a:pt x="14935" y="260"/>
                  </a:cubicBezTo>
                  <a:close/>
                  <a:moveTo>
                    <a:pt x="13682" y="968"/>
                  </a:moveTo>
                  <a:cubicBezTo>
                    <a:pt x="13710" y="968"/>
                    <a:pt x="13737" y="970"/>
                    <a:pt x="13764" y="977"/>
                  </a:cubicBezTo>
                  <a:cubicBezTo>
                    <a:pt x="13826" y="992"/>
                    <a:pt x="13881" y="1021"/>
                    <a:pt x="13928" y="1065"/>
                  </a:cubicBezTo>
                  <a:lnTo>
                    <a:pt x="13989" y="1120"/>
                  </a:lnTo>
                  <a:lnTo>
                    <a:pt x="14516" y="1602"/>
                  </a:lnTo>
                  <a:lnTo>
                    <a:pt x="14575" y="1657"/>
                  </a:lnTo>
                  <a:cubicBezTo>
                    <a:pt x="14622" y="1700"/>
                    <a:pt x="14656" y="1756"/>
                    <a:pt x="14676" y="1814"/>
                  </a:cubicBezTo>
                  <a:cubicBezTo>
                    <a:pt x="14684" y="1844"/>
                    <a:pt x="14692" y="1878"/>
                    <a:pt x="14693" y="1910"/>
                  </a:cubicBezTo>
                  <a:cubicBezTo>
                    <a:pt x="14698" y="2008"/>
                    <a:pt x="14663" y="2099"/>
                    <a:pt x="14598" y="2173"/>
                  </a:cubicBezTo>
                  <a:lnTo>
                    <a:pt x="12336" y="4641"/>
                  </a:lnTo>
                  <a:lnTo>
                    <a:pt x="11151" y="3556"/>
                  </a:lnTo>
                  <a:lnTo>
                    <a:pt x="12522" y="2057"/>
                  </a:lnTo>
                  <a:lnTo>
                    <a:pt x="12699" y="1864"/>
                  </a:lnTo>
                  <a:lnTo>
                    <a:pt x="12936" y="1607"/>
                  </a:lnTo>
                  <a:lnTo>
                    <a:pt x="13111" y="1415"/>
                  </a:lnTo>
                  <a:lnTo>
                    <a:pt x="13412" y="1086"/>
                  </a:lnTo>
                  <a:cubicBezTo>
                    <a:pt x="13477" y="1014"/>
                    <a:pt x="13567" y="974"/>
                    <a:pt x="13665" y="969"/>
                  </a:cubicBezTo>
                  <a:cubicBezTo>
                    <a:pt x="13671" y="968"/>
                    <a:pt x="13675" y="968"/>
                    <a:pt x="13682" y="968"/>
                  </a:cubicBezTo>
                  <a:close/>
                  <a:moveTo>
                    <a:pt x="11984" y="929"/>
                  </a:moveTo>
                  <a:cubicBezTo>
                    <a:pt x="12118" y="929"/>
                    <a:pt x="12250" y="977"/>
                    <a:pt x="12356" y="1075"/>
                  </a:cubicBezTo>
                  <a:lnTo>
                    <a:pt x="12742" y="1429"/>
                  </a:lnTo>
                  <a:lnTo>
                    <a:pt x="12506" y="1687"/>
                  </a:lnTo>
                  <a:lnTo>
                    <a:pt x="12119" y="1333"/>
                  </a:lnTo>
                  <a:cubicBezTo>
                    <a:pt x="12081" y="1298"/>
                    <a:pt x="12032" y="1280"/>
                    <a:pt x="11984" y="1280"/>
                  </a:cubicBezTo>
                  <a:cubicBezTo>
                    <a:pt x="11931" y="1280"/>
                    <a:pt x="11875" y="1301"/>
                    <a:pt x="11837" y="1346"/>
                  </a:cubicBezTo>
                  <a:lnTo>
                    <a:pt x="8080" y="5447"/>
                  </a:lnTo>
                  <a:cubicBezTo>
                    <a:pt x="8045" y="5485"/>
                    <a:pt x="7999" y="5503"/>
                    <a:pt x="7952" y="5503"/>
                  </a:cubicBezTo>
                  <a:cubicBezTo>
                    <a:pt x="7909" y="5503"/>
                    <a:pt x="7867" y="5488"/>
                    <a:pt x="7832" y="5458"/>
                  </a:cubicBezTo>
                  <a:cubicBezTo>
                    <a:pt x="7761" y="5392"/>
                    <a:pt x="7757" y="5280"/>
                    <a:pt x="7822" y="5210"/>
                  </a:cubicBezTo>
                  <a:lnTo>
                    <a:pt x="11580" y="1109"/>
                  </a:lnTo>
                  <a:cubicBezTo>
                    <a:pt x="11687" y="991"/>
                    <a:pt x="11836" y="929"/>
                    <a:pt x="11984" y="929"/>
                  </a:cubicBezTo>
                  <a:close/>
                  <a:moveTo>
                    <a:pt x="10974" y="3748"/>
                  </a:moveTo>
                  <a:lnTo>
                    <a:pt x="12159" y="4834"/>
                  </a:lnTo>
                  <a:lnTo>
                    <a:pt x="3517" y="14268"/>
                  </a:lnTo>
                  <a:lnTo>
                    <a:pt x="3188" y="14627"/>
                  </a:lnTo>
                  <a:cubicBezTo>
                    <a:pt x="3127" y="14694"/>
                    <a:pt x="3045" y="14733"/>
                    <a:pt x="2962" y="14743"/>
                  </a:cubicBezTo>
                  <a:cubicBezTo>
                    <a:pt x="2947" y="14745"/>
                    <a:pt x="2933" y="14745"/>
                    <a:pt x="2919" y="14745"/>
                  </a:cubicBezTo>
                  <a:cubicBezTo>
                    <a:pt x="2830" y="14745"/>
                    <a:pt x="2742" y="14714"/>
                    <a:pt x="2672" y="14650"/>
                  </a:cubicBezTo>
                  <a:lnTo>
                    <a:pt x="2025" y="14058"/>
                  </a:lnTo>
                  <a:cubicBezTo>
                    <a:pt x="1942" y="13983"/>
                    <a:pt x="1904" y="13877"/>
                    <a:pt x="1909" y="13774"/>
                  </a:cubicBezTo>
                  <a:cubicBezTo>
                    <a:pt x="1911" y="13691"/>
                    <a:pt x="1942" y="13608"/>
                    <a:pt x="2002" y="13542"/>
                  </a:cubicBezTo>
                  <a:lnTo>
                    <a:pt x="2331" y="13184"/>
                  </a:lnTo>
                  <a:lnTo>
                    <a:pt x="10974" y="3748"/>
                  </a:lnTo>
                  <a:close/>
                  <a:moveTo>
                    <a:pt x="1718" y="14075"/>
                  </a:moveTo>
                  <a:cubicBezTo>
                    <a:pt x="1751" y="14139"/>
                    <a:pt x="1794" y="14197"/>
                    <a:pt x="1849" y="14249"/>
                  </a:cubicBezTo>
                  <a:lnTo>
                    <a:pt x="2496" y="14842"/>
                  </a:lnTo>
                  <a:cubicBezTo>
                    <a:pt x="2551" y="14893"/>
                    <a:pt x="2614" y="14932"/>
                    <a:pt x="2681" y="14957"/>
                  </a:cubicBezTo>
                  <a:lnTo>
                    <a:pt x="1102" y="16147"/>
                  </a:lnTo>
                  <a:lnTo>
                    <a:pt x="672" y="15754"/>
                  </a:lnTo>
                  <a:lnTo>
                    <a:pt x="1718" y="14075"/>
                  </a:lnTo>
                  <a:close/>
                  <a:moveTo>
                    <a:pt x="14930" y="1"/>
                  </a:moveTo>
                  <a:cubicBezTo>
                    <a:pt x="14921" y="1"/>
                    <a:pt x="14913" y="1"/>
                    <a:pt x="14904" y="1"/>
                  </a:cubicBezTo>
                  <a:cubicBezTo>
                    <a:pt x="14739" y="8"/>
                    <a:pt x="14587" y="80"/>
                    <a:pt x="14476" y="200"/>
                  </a:cubicBezTo>
                  <a:lnTo>
                    <a:pt x="13954" y="769"/>
                  </a:lnTo>
                  <a:cubicBezTo>
                    <a:pt x="13872" y="728"/>
                    <a:pt x="13781" y="707"/>
                    <a:pt x="13686" y="707"/>
                  </a:cubicBezTo>
                  <a:cubicBezTo>
                    <a:pt x="13676" y="707"/>
                    <a:pt x="13665" y="707"/>
                    <a:pt x="13654" y="708"/>
                  </a:cubicBezTo>
                  <a:cubicBezTo>
                    <a:pt x="13487" y="715"/>
                    <a:pt x="13333" y="787"/>
                    <a:pt x="13219" y="910"/>
                  </a:cubicBezTo>
                  <a:lnTo>
                    <a:pt x="12918" y="1236"/>
                  </a:lnTo>
                  <a:lnTo>
                    <a:pt x="12531" y="881"/>
                  </a:lnTo>
                  <a:cubicBezTo>
                    <a:pt x="12382" y="745"/>
                    <a:pt x="12187" y="670"/>
                    <a:pt x="11983" y="670"/>
                  </a:cubicBezTo>
                  <a:cubicBezTo>
                    <a:pt x="11757" y="670"/>
                    <a:pt x="11538" y="764"/>
                    <a:pt x="11386" y="932"/>
                  </a:cubicBezTo>
                  <a:lnTo>
                    <a:pt x="7630" y="5034"/>
                  </a:lnTo>
                  <a:cubicBezTo>
                    <a:pt x="7467" y="5210"/>
                    <a:pt x="7479" y="5488"/>
                    <a:pt x="7657" y="5650"/>
                  </a:cubicBezTo>
                  <a:cubicBezTo>
                    <a:pt x="7739" y="5724"/>
                    <a:pt x="7842" y="5764"/>
                    <a:pt x="7952" y="5764"/>
                  </a:cubicBezTo>
                  <a:cubicBezTo>
                    <a:pt x="8074" y="5764"/>
                    <a:pt x="8191" y="5713"/>
                    <a:pt x="8273" y="5624"/>
                  </a:cubicBezTo>
                  <a:lnTo>
                    <a:pt x="11989" y="1567"/>
                  </a:lnTo>
                  <a:lnTo>
                    <a:pt x="12331" y="1881"/>
                  </a:lnTo>
                  <a:lnTo>
                    <a:pt x="10872" y="3476"/>
                  </a:lnTo>
                  <a:lnTo>
                    <a:pt x="1811" y="13365"/>
                  </a:lnTo>
                  <a:cubicBezTo>
                    <a:pt x="1726" y="13456"/>
                    <a:pt x="1676" y="13565"/>
                    <a:pt x="1658" y="13678"/>
                  </a:cubicBezTo>
                  <a:cubicBezTo>
                    <a:pt x="1656" y="13679"/>
                    <a:pt x="1656" y="13679"/>
                    <a:pt x="1656" y="13680"/>
                  </a:cubicBezTo>
                  <a:lnTo>
                    <a:pt x="118" y="16148"/>
                  </a:lnTo>
                  <a:cubicBezTo>
                    <a:pt x="1" y="16338"/>
                    <a:pt x="28" y="16576"/>
                    <a:pt x="184" y="16717"/>
                  </a:cubicBezTo>
                  <a:cubicBezTo>
                    <a:pt x="266" y="16791"/>
                    <a:pt x="368" y="16828"/>
                    <a:pt x="475" y="16828"/>
                  </a:cubicBezTo>
                  <a:cubicBezTo>
                    <a:pt x="573" y="16828"/>
                    <a:pt x="671" y="16797"/>
                    <a:pt x="756" y="16734"/>
                  </a:cubicBezTo>
                  <a:lnTo>
                    <a:pt x="3080" y="14982"/>
                  </a:lnTo>
                  <a:cubicBezTo>
                    <a:pt x="3081" y="14982"/>
                    <a:pt x="3081" y="14982"/>
                    <a:pt x="3082" y="14981"/>
                  </a:cubicBezTo>
                  <a:cubicBezTo>
                    <a:pt x="3193" y="14953"/>
                    <a:pt x="3299" y="14892"/>
                    <a:pt x="3381" y="14802"/>
                  </a:cubicBezTo>
                  <a:lnTo>
                    <a:pt x="12439" y="4912"/>
                  </a:lnTo>
                  <a:cubicBezTo>
                    <a:pt x="12441" y="4911"/>
                    <a:pt x="12442" y="4909"/>
                    <a:pt x="12442" y="4907"/>
                  </a:cubicBezTo>
                  <a:lnTo>
                    <a:pt x="14788" y="2347"/>
                  </a:lnTo>
                  <a:cubicBezTo>
                    <a:pt x="14901" y="2225"/>
                    <a:pt x="14960" y="2063"/>
                    <a:pt x="14953" y="1897"/>
                  </a:cubicBezTo>
                  <a:cubicBezTo>
                    <a:pt x="14948" y="1791"/>
                    <a:pt x="14917" y="1690"/>
                    <a:pt x="14865" y="1602"/>
                  </a:cubicBezTo>
                  <a:lnTo>
                    <a:pt x="15385" y="1034"/>
                  </a:lnTo>
                  <a:cubicBezTo>
                    <a:pt x="15617" y="784"/>
                    <a:pt x="15599" y="392"/>
                    <a:pt x="15349" y="162"/>
                  </a:cubicBezTo>
                  <a:cubicBezTo>
                    <a:pt x="15233" y="57"/>
                    <a:pt x="15087" y="1"/>
                    <a:pt x="1493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515" name="Google Shape;3515;p42"/>
          <p:cNvGrpSpPr/>
          <p:nvPr/>
        </p:nvGrpSpPr>
        <p:grpSpPr>
          <a:xfrm rot="2233931">
            <a:off x="8022209" y="439495"/>
            <a:ext cx="1077607" cy="1294118"/>
            <a:chOff x="2621290" y="1216686"/>
            <a:chExt cx="247784" cy="327537"/>
          </a:xfrm>
        </p:grpSpPr>
        <p:sp>
          <p:nvSpPr>
            <p:cNvPr id="3516" name="Google Shape;3516;p42"/>
            <p:cNvSpPr/>
            <p:nvPr/>
          </p:nvSpPr>
          <p:spPr>
            <a:xfrm>
              <a:off x="2625997" y="1221130"/>
              <a:ext cx="211676" cy="233795"/>
            </a:xfrm>
            <a:custGeom>
              <a:avLst/>
              <a:gdLst/>
              <a:ahLst/>
              <a:cxnLst/>
              <a:rect l="l" t="t" r="r" b="b"/>
              <a:pathLst>
                <a:path w="6431" h="7103" extrusionOk="0">
                  <a:moveTo>
                    <a:pt x="3373" y="0"/>
                  </a:moveTo>
                  <a:cubicBezTo>
                    <a:pt x="3310" y="0"/>
                    <a:pt x="3244" y="2"/>
                    <a:pt x="3179" y="7"/>
                  </a:cubicBezTo>
                  <a:cubicBezTo>
                    <a:pt x="3116" y="11"/>
                    <a:pt x="3054" y="16"/>
                    <a:pt x="2993" y="24"/>
                  </a:cubicBezTo>
                  <a:cubicBezTo>
                    <a:pt x="1961" y="154"/>
                    <a:pt x="1031" y="759"/>
                    <a:pt x="568" y="1602"/>
                  </a:cubicBezTo>
                  <a:cubicBezTo>
                    <a:pt x="252" y="2179"/>
                    <a:pt x="1" y="3136"/>
                    <a:pt x="608" y="4421"/>
                  </a:cubicBezTo>
                  <a:cubicBezTo>
                    <a:pt x="614" y="4434"/>
                    <a:pt x="1209" y="5768"/>
                    <a:pt x="2930" y="6209"/>
                  </a:cubicBezTo>
                  <a:cubicBezTo>
                    <a:pt x="3147" y="6265"/>
                    <a:pt x="3297" y="6343"/>
                    <a:pt x="3390" y="6448"/>
                  </a:cubicBezTo>
                  <a:cubicBezTo>
                    <a:pt x="3464" y="6529"/>
                    <a:pt x="3536" y="6674"/>
                    <a:pt x="3464" y="6887"/>
                  </a:cubicBezTo>
                  <a:cubicBezTo>
                    <a:pt x="3439" y="6955"/>
                    <a:pt x="3439" y="7006"/>
                    <a:pt x="3465" y="7036"/>
                  </a:cubicBezTo>
                  <a:cubicBezTo>
                    <a:pt x="3499" y="7078"/>
                    <a:pt x="3593" y="7103"/>
                    <a:pt x="3721" y="7103"/>
                  </a:cubicBezTo>
                  <a:cubicBezTo>
                    <a:pt x="3778" y="7103"/>
                    <a:pt x="3842" y="7099"/>
                    <a:pt x="3912" y="7091"/>
                  </a:cubicBezTo>
                  <a:cubicBezTo>
                    <a:pt x="3955" y="7084"/>
                    <a:pt x="3995" y="7077"/>
                    <a:pt x="4029" y="7072"/>
                  </a:cubicBezTo>
                  <a:cubicBezTo>
                    <a:pt x="4616" y="6970"/>
                    <a:pt x="5186" y="6726"/>
                    <a:pt x="5676" y="6369"/>
                  </a:cubicBezTo>
                  <a:cubicBezTo>
                    <a:pt x="6177" y="6002"/>
                    <a:pt x="6213" y="5832"/>
                    <a:pt x="6206" y="5775"/>
                  </a:cubicBezTo>
                  <a:cubicBezTo>
                    <a:pt x="6205" y="5759"/>
                    <a:pt x="6198" y="5715"/>
                    <a:pt x="6090" y="5672"/>
                  </a:cubicBezTo>
                  <a:cubicBezTo>
                    <a:pt x="5959" y="5621"/>
                    <a:pt x="5870" y="5539"/>
                    <a:pt x="5827" y="5428"/>
                  </a:cubicBezTo>
                  <a:cubicBezTo>
                    <a:pt x="5766" y="5275"/>
                    <a:pt x="5796" y="5077"/>
                    <a:pt x="5918" y="4826"/>
                  </a:cubicBezTo>
                  <a:cubicBezTo>
                    <a:pt x="6377" y="3879"/>
                    <a:pt x="6430" y="2853"/>
                    <a:pt x="6068" y="1933"/>
                  </a:cubicBezTo>
                  <a:cubicBezTo>
                    <a:pt x="5746" y="1115"/>
                    <a:pt x="5120" y="476"/>
                    <a:pt x="4353" y="181"/>
                  </a:cubicBezTo>
                  <a:cubicBezTo>
                    <a:pt x="4039" y="61"/>
                    <a:pt x="3710" y="0"/>
                    <a:pt x="337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17" name="Google Shape;3517;p42"/>
            <p:cNvSpPr/>
            <p:nvPr/>
          </p:nvSpPr>
          <p:spPr>
            <a:xfrm>
              <a:off x="2734386" y="1224520"/>
              <a:ext cx="121061" cy="233203"/>
            </a:xfrm>
            <a:custGeom>
              <a:avLst/>
              <a:gdLst/>
              <a:ahLst/>
              <a:cxnLst/>
              <a:rect l="l" t="t" r="r" b="b"/>
              <a:pathLst>
                <a:path w="3678" h="7085" extrusionOk="0">
                  <a:moveTo>
                    <a:pt x="1088" y="0"/>
                  </a:moveTo>
                  <a:cubicBezTo>
                    <a:pt x="1704" y="1023"/>
                    <a:pt x="2201" y="2270"/>
                    <a:pt x="1934" y="3432"/>
                  </a:cubicBezTo>
                  <a:cubicBezTo>
                    <a:pt x="1837" y="3851"/>
                    <a:pt x="1645" y="4249"/>
                    <a:pt x="1381" y="4589"/>
                  </a:cubicBezTo>
                  <a:cubicBezTo>
                    <a:pt x="1115" y="4930"/>
                    <a:pt x="742" y="5097"/>
                    <a:pt x="471" y="5419"/>
                  </a:cubicBezTo>
                  <a:cubicBezTo>
                    <a:pt x="231" y="5703"/>
                    <a:pt x="86" y="6045"/>
                    <a:pt x="35" y="6400"/>
                  </a:cubicBezTo>
                  <a:cubicBezTo>
                    <a:pt x="126" y="6502"/>
                    <a:pt x="139" y="6623"/>
                    <a:pt x="92" y="6757"/>
                  </a:cubicBezTo>
                  <a:cubicBezTo>
                    <a:pt x="0" y="7022"/>
                    <a:pt x="209" y="7084"/>
                    <a:pt x="428" y="7084"/>
                  </a:cubicBezTo>
                  <a:cubicBezTo>
                    <a:pt x="547" y="7084"/>
                    <a:pt x="669" y="7066"/>
                    <a:pt x="749" y="7052"/>
                  </a:cubicBezTo>
                  <a:cubicBezTo>
                    <a:pt x="1358" y="6944"/>
                    <a:pt x="1934" y="6696"/>
                    <a:pt x="2432" y="6332"/>
                  </a:cubicBezTo>
                  <a:cubicBezTo>
                    <a:pt x="2613" y="6199"/>
                    <a:pt x="3313" y="5681"/>
                    <a:pt x="2825" y="5490"/>
                  </a:cubicBezTo>
                  <a:cubicBezTo>
                    <a:pt x="2582" y="5396"/>
                    <a:pt x="2496" y="5175"/>
                    <a:pt x="2698" y="4757"/>
                  </a:cubicBezTo>
                  <a:cubicBezTo>
                    <a:pt x="3678" y="2740"/>
                    <a:pt x="2722" y="628"/>
                    <a:pt x="1088" y="0"/>
                  </a:cubicBezTo>
                  <a:close/>
                </a:path>
              </a:pathLst>
            </a:custGeom>
            <a:solidFill>
              <a:srgbClr val="000000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18" name="Google Shape;3518;p42"/>
            <p:cNvSpPr/>
            <p:nvPr/>
          </p:nvSpPr>
          <p:spPr>
            <a:xfrm>
              <a:off x="2637583" y="1247132"/>
              <a:ext cx="73038" cy="88048"/>
            </a:xfrm>
            <a:custGeom>
              <a:avLst/>
              <a:gdLst/>
              <a:ahLst/>
              <a:cxnLst/>
              <a:rect l="l" t="t" r="r" b="b"/>
              <a:pathLst>
                <a:path w="2219" h="2675" extrusionOk="0">
                  <a:moveTo>
                    <a:pt x="2103" y="1"/>
                  </a:moveTo>
                  <a:cubicBezTo>
                    <a:pt x="2096" y="1"/>
                    <a:pt x="2089" y="1"/>
                    <a:pt x="2082" y="3"/>
                  </a:cubicBezTo>
                  <a:cubicBezTo>
                    <a:pt x="832" y="249"/>
                    <a:pt x="1" y="1426"/>
                    <a:pt x="461" y="2620"/>
                  </a:cubicBezTo>
                  <a:cubicBezTo>
                    <a:pt x="476" y="2657"/>
                    <a:pt x="509" y="2674"/>
                    <a:pt x="544" y="2674"/>
                  </a:cubicBezTo>
                  <a:cubicBezTo>
                    <a:pt x="594" y="2674"/>
                    <a:pt x="645" y="2638"/>
                    <a:pt x="640" y="2579"/>
                  </a:cubicBezTo>
                  <a:lnTo>
                    <a:pt x="640" y="2577"/>
                  </a:lnTo>
                  <a:cubicBezTo>
                    <a:pt x="559" y="1526"/>
                    <a:pt x="906" y="754"/>
                    <a:pt x="2129" y="157"/>
                  </a:cubicBezTo>
                  <a:lnTo>
                    <a:pt x="2135" y="154"/>
                  </a:lnTo>
                  <a:cubicBezTo>
                    <a:pt x="2218" y="113"/>
                    <a:pt x="2187" y="1"/>
                    <a:pt x="2103" y="1"/>
                  </a:cubicBezTo>
                  <a:close/>
                </a:path>
              </a:pathLst>
            </a:custGeom>
            <a:solidFill>
              <a:srgbClr val="FFFFFF">
                <a:alpha val="26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19" name="Google Shape;3519;p42"/>
            <p:cNvSpPr/>
            <p:nvPr/>
          </p:nvSpPr>
          <p:spPr>
            <a:xfrm>
              <a:off x="2729185" y="1399067"/>
              <a:ext cx="134984" cy="140712"/>
            </a:xfrm>
            <a:custGeom>
              <a:avLst/>
              <a:gdLst/>
              <a:ahLst/>
              <a:cxnLst/>
              <a:rect l="l" t="t" r="r" b="b"/>
              <a:pathLst>
                <a:path w="4101" h="4275" extrusionOk="0">
                  <a:moveTo>
                    <a:pt x="2998" y="0"/>
                  </a:moveTo>
                  <a:cubicBezTo>
                    <a:pt x="2985" y="0"/>
                    <a:pt x="2972" y="1"/>
                    <a:pt x="2959" y="2"/>
                  </a:cubicBezTo>
                  <a:cubicBezTo>
                    <a:pt x="2925" y="6"/>
                    <a:pt x="2890" y="17"/>
                    <a:pt x="2858" y="32"/>
                  </a:cubicBezTo>
                  <a:lnTo>
                    <a:pt x="215" y="1255"/>
                  </a:lnTo>
                  <a:cubicBezTo>
                    <a:pt x="128" y="1295"/>
                    <a:pt x="64" y="1369"/>
                    <a:pt x="33" y="1463"/>
                  </a:cubicBezTo>
                  <a:cubicBezTo>
                    <a:pt x="0" y="1568"/>
                    <a:pt x="13" y="1686"/>
                    <a:pt x="70" y="1790"/>
                  </a:cubicBezTo>
                  <a:lnTo>
                    <a:pt x="1004" y="3465"/>
                  </a:lnTo>
                  <a:cubicBezTo>
                    <a:pt x="1071" y="3585"/>
                    <a:pt x="1200" y="3660"/>
                    <a:pt x="1336" y="3660"/>
                  </a:cubicBezTo>
                  <a:cubicBezTo>
                    <a:pt x="1351" y="3660"/>
                    <a:pt x="1367" y="3659"/>
                    <a:pt x="1382" y="3657"/>
                  </a:cubicBezTo>
                  <a:cubicBezTo>
                    <a:pt x="1417" y="3654"/>
                    <a:pt x="1453" y="3643"/>
                    <a:pt x="1486" y="3627"/>
                  </a:cubicBezTo>
                  <a:lnTo>
                    <a:pt x="1616" y="3566"/>
                  </a:lnTo>
                  <a:lnTo>
                    <a:pt x="2080" y="4165"/>
                  </a:lnTo>
                  <a:lnTo>
                    <a:pt x="2080" y="4166"/>
                  </a:lnTo>
                  <a:cubicBezTo>
                    <a:pt x="2135" y="4236"/>
                    <a:pt x="2219" y="4275"/>
                    <a:pt x="2305" y="4275"/>
                  </a:cubicBezTo>
                  <a:cubicBezTo>
                    <a:pt x="2344" y="4275"/>
                    <a:pt x="2384" y="4266"/>
                    <a:pt x="2422" y="4249"/>
                  </a:cubicBezTo>
                  <a:lnTo>
                    <a:pt x="3713" y="3650"/>
                  </a:lnTo>
                  <a:cubicBezTo>
                    <a:pt x="3832" y="3595"/>
                    <a:pt x="3898" y="3464"/>
                    <a:pt x="3872" y="3335"/>
                  </a:cubicBezTo>
                  <a:lnTo>
                    <a:pt x="3714" y="2595"/>
                  </a:lnTo>
                  <a:lnTo>
                    <a:pt x="3843" y="2534"/>
                  </a:lnTo>
                  <a:cubicBezTo>
                    <a:pt x="4016" y="2458"/>
                    <a:pt x="4100" y="2245"/>
                    <a:pt x="4032" y="2064"/>
                  </a:cubicBezTo>
                  <a:lnTo>
                    <a:pt x="3358" y="267"/>
                  </a:lnTo>
                  <a:cubicBezTo>
                    <a:pt x="3308" y="133"/>
                    <a:pt x="3201" y="36"/>
                    <a:pt x="3072" y="7"/>
                  </a:cubicBezTo>
                  <a:cubicBezTo>
                    <a:pt x="3047" y="3"/>
                    <a:pt x="3022" y="0"/>
                    <a:pt x="299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0" name="Google Shape;3520;p42"/>
            <p:cNvSpPr/>
            <p:nvPr/>
          </p:nvSpPr>
          <p:spPr>
            <a:xfrm>
              <a:off x="2746038" y="1413451"/>
              <a:ext cx="85118" cy="52269"/>
            </a:xfrm>
            <a:custGeom>
              <a:avLst/>
              <a:gdLst/>
              <a:ahLst/>
              <a:cxnLst/>
              <a:rect l="l" t="t" r="r" b="b"/>
              <a:pathLst>
                <a:path w="2586" h="1588" extrusionOk="0">
                  <a:moveTo>
                    <a:pt x="2515" y="1"/>
                  </a:moveTo>
                  <a:cubicBezTo>
                    <a:pt x="2500" y="1"/>
                    <a:pt x="2485" y="6"/>
                    <a:pt x="2472" y="16"/>
                  </a:cubicBezTo>
                  <a:lnTo>
                    <a:pt x="2469" y="19"/>
                  </a:lnTo>
                  <a:cubicBezTo>
                    <a:pt x="1472" y="862"/>
                    <a:pt x="815" y="1140"/>
                    <a:pt x="54" y="1453"/>
                  </a:cubicBezTo>
                  <a:cubicBezTo>
                    <a:pt x="55" y="1452"/>
                    <a:pt x="55" y="1452"/>
                    <a:pt x="54" y="1452"/>
                  </a:cubicBezTo>
                  <a:cubicBezTo>
                    <a:pt x="49" y="1452"/>
                    <a:pt x="1" y="1477"/>
                    <a:pt x="8" y="1528"/>
                  </a:cubicBezTo>
                  <a:cubicBezTo>
                    <a:pt x="14" y="1562"/>
                    <a:pt x="43" y="1587"/>
                    <a:pt x="78" y="1587"/>
                  </a:cubicBezTo>
                  <a:cubicBezTo>
                    <a:pt x="81" y="1587"/>
                    <a:pt x="85" y="1587"/>
                    <a:pt x="88" y="1587"/>
                  </a:cubicBezTo>
                  <a:cubicBezTo>
                    <a:pt x="1144" y="1431"/>
                    <a:pt x="2102" y="754"/>
                    <a:pt x="2568" y="105"/>
                  </a:cubicBezTo>
                  <a:cubicBezTo>
                    <a:pt x="2585" y="80"/>
                    <a:pt x="2585" y="47"/>
                    <a:pt x="2565" y="25"/>
                  </a:cubicBezTo>
                  <a:cubicBezTo>
                    <a:pt x="2552" y="9"/>
                    <a:pt x="2533" y="1"/>
                    <a:pt x="2515" y="1"/>
                  </a:cubicBezTo>
                  <a:close/>
                </a:path>
              </a:pathLst>
            </a:custGeom>
            <a:solidFill>
              <a:srgbClr val="000000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1" name="Google Shape;3521;p42"/>
            <p:cNvSpPr/>
            <p:nvPr/>
          </p:nvSpPr>
          <p:spPr>
            <a:xfrm>
              <a:off x="2754727" y="1432147"/>
              <a:ext cx="85118" cy="52269"/>
            </a:xfrm>
            <a:custGeom>
              <a:avLst/>
              <a:gdLst/>
              <a:ahLst/>
              <a:cxnLst/>
              <a:rect l="l" t="t" r="r" b="b"/>
              <a:pathLst>
                <a:path w="2586" h="1588" extrusionOk="0">
                  <a:moveTo>
                    <a:pt x="2514" y="0"/>
                  </a:moveTo>
                  <a:cubicBezTo>
                    <a:pt x="2499" y="0"/>
                    <a:pt x="2484" y="5"/>
                    <a:pt x="2471" y="16"/>
                  </a:cubicBezTo>
                  <a:lnTo>
                    <a:pt x="2469" y="18"/>
                  </a:lnTo>
                  <a:cubicBezTo>
                    <a:pt x="1517" y="824"/>
                    <a:pt x="888" y="1109"/>
                    <a:pt x="54" y="1453"/>
                  </a:cubicBezTo>
                  <a:cubicBezTo>
                    <a:pt x="54" y="1452"/>
                    <a:pt x="54" y="1452"/>
                    <a:pt x="54" y="1452"/>
                  </a:cubicBezTo>
                  <a:cubicBezTo>
                    <a:pt x="49" y="1452"/>
                    <a:pt x="0" y="1476"/>
                    <a:pt x="7" y="1528"/>
                  </a:cubicBezTo>
                  <a:cubicBezTo>
                    <a:pt x="13" y="1562"/>
                    <a:pt x="43" y="1587"/>
                    <a:pt x="77" y="1587"/>
                  </a:cubicBezTo>
                  <a:cubicBezTo>
                    <a:pt x="80" y="1587"/>
                    <a:pt x="84" y="1587"/>
                    <a:pt x="87" y="1587"/>
                  </a:cubicBezTo>
                  <a:cubicBezTo>
                    <a:pt x="1130" y="1432"/>
                    <a:pt x="2092" y="766"/>
                    <a:pt x="2567" y="104"/>
                  </a:cubicBezTo>
                  <a:cubicBezTo>
                    <a:pt x="2585" y="80"/>
                    <a:pt x="2583" y="47"/>
                    <a:pt x="2565" y="24"/>
                  </a:cubicBezTo>
                  <a:cubicBezTo>
                    <a:pt x="2551" y="8"/>
                    <a:pt x="2533" y="0"/>
                    <a:pt x="2514" y="0"/>
                  </a:cubicBezTo>
                  <a:close/>
                </a:path>
              </a:pathLst>
            </a:custGeom>
            <a:solidFill>
              <a:srgbClr val="000000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2" name="Google Shape;3522;p42"/>
            <p:cNvSpPr/>
            <p:nvPr/>
          </p:nvSpPr>
          <p:spPr>
            <a:xfrm>
              <a:off x="2763384" y="1450744"/>
              <a:ext cx="85085" cy="52335"/>
            </a:xfrm>
            <a:custGeom>
              <a:avLst/>
              <a:gdLst/>
              <a:ahLst/>
              <a:cxnLst/>
              <a:rect l="l" t="t" r="r" b="b"/>
              <a:pathLst>
                <a:path w="2585" h="1590" extrusionOk="0">
                  <a:moveTo>
                    <a:pt x="2523" y="0"/>
                  </a:moveTo>
                  <a:cubicBezTo>
                    <a:pt x="2464" y="0"/>
                    <a:pt x="2360" y="132"/>
                    <a:pt x="1911" y="457"/>
                  </a:cubicBezTo>
                  <a:cubicBezTo>
                    <a:pt x="1153" y="1006"/>
                    <a:pt x="669" y="1202"/>
                    <a:pt x="54" y="1454"/>
                  </a:cubicBezTo>
                  <a:cubicBezTo>
                    <a:pt x="54" y="1453"/>
                    <a:pt x="54" y="1453"/>
                    <a:pt x="54" y="1453"/>
                  </a:cubicBezTo>
                  <a:cubicBezTo>
                    <a:pt x="49" y="1453"/>
                    <a:pt x="0" y="1478"/>
                    <a:pt x="8" y="1530"/>
                  </a:cubicBezTo>
                  <a:cubicBezTo>
                    <a:pt x="14" y="1564"/>
                    <a:pt x="43" y="1589"/>
                    <a:pt x="78" y="1589"/>
                  </a:cubicBezTo>
                  <a:cubicBezTo>
                    <a:pt x="81" y="1589"/>
                    <a:pt x="84" y="1589"/>
                    <a:pt x="88" y="1589"/>
                  </a:cubicBezTo>
                  <a:cubicBezTo>
                    <a:pt x="1117" y="1437"/>
                    <a:pt x="2085" y="780"/>
                    <a:pt x="2568" y="106"/>
                  </a:cubicBezTo>
                  <a:cubicBezTo>
                    <a:pt x="2585" y="83"/>
                    <a:pt x="2584" y="48"/>
                    <a:pt x="2564" y="26"/>
                  </a:cubicBezTo>
                  <a:cubicBezTo>
                    <a:pt x="2550" y="9"/>
                    <a:pt x="2538" y="0"/>
                    <a:pt x="2523" y="0"/>
                  </a:cubicBezTo>
                  <a:close/>
                </a:path>
              </a:pathLst>
            </a:custGeom>
            <a:solidFill>
              <a:srgbClr val="000000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3" name="Google Shape;3523;p42"/>
            <p:cNvSpPr/>
            <p:nvPr/>
          </p:nvSpPr>
          <p:spPr>
            <a:xfrm>
              <a:off x="2806799" y="1506535"/>
              <a:ext cx="40090" cy="30381"/>
            </a:xfrm>
            <a:custGeom>
              <a:avLst/>
              <a:gdLst/>
              <a:ahLst/>
              <a:cxnLst/>
              <a:rect l="l" t="t" r="r" b="b"/>
              <a:pathLst>
                <a:path w="1218" h="923" extrusionOk="0">
                  <a:moveTo>
                    <a:pt x="852" y="1"/>
                  </a:moveTo>
                  <a:cubicBezTo>
                    <a:pt x="818" y="1"/>
                    <a:pt x="783" y="8"/>
                    <a:pt x="750" y="24"/>
                  </a:cubicBezTo>
                  <a:lnTo>
                    <a:pt x="180" y="289"/>
                  </a:lnTo>
                  <a:cubicBezTo>
                    <a:pt x="54" y="346"/>
                    <a:pt x="1" y="493"/>
                    <a:pt x="58" y="617"/>
                  </a:cubicBezTo>
                  <a:lnTo>
                    <a:pt x="200" y="923"/>
                  </a:lnTo>
                  <a:lnTo>
                    <a:pt x="1218" y="450"/>
                  </a:lnTo>
                  <a:lnTo>
                    <a:pt x="1078" y="145"/>
                  </a:lnTo>
                  <a:cubicBezTo>
                    <a:pt x="1036" y="55"/>
                    <a:pt x="945" y="1"/>
                    <a:pt x="852" y="1"/>
                  </a:cubicBezTo>
                  <a:close/>
                </a:path>
              </a:pathLst>
            </a:custGeom>
            <a:solidFill>
              <a:srgbClr val="000000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4" name="Google Shape;3524;p42"/>
            <p:cNvSpPr/>
            <p:nvPr/>
          </p:nvSpPr>
          <p:spPr>
            <a:xfrm>
              <a:off x="2797648" y="1482902"/>
              <a:ext cx="59872" cy="56976"/>
            </a:xfrm>
            <a:custGeom>
              <a:avLst/>
              <a:gdLst/>
              <a:ahLst/>
              <a:cxnLst/>
              <a:rect l="l" t="t" r="r" b="b"/>
              <a:pathLst>
                <a:path w="1819" h="1731" extrusionOk="0">
                  <a:moveTo>
                    <a:pt x="1623" y="0"/>
                  </a:moveTo>
                  <a:lnTo>
                    <a:pt x="1086" y="248"/>
                  </a:lnTo>
                  <a:cubicBezTo>
                    <a:pt x="1129" y="359"/>
                    <a:pt x="1153" y="476"/>
                    <a:pt x="1155" y="594"/>
                  </a:cubicBezTo>
                  <a:cubicBezTo>
                    <a:pt x="1161" y="888"/>
                    <a:pt x="900" y="1096"/>
                    <a:pt x="660" y="1214"/>
                  </a:cubicBezTo>
                  <a:cubicBezTo>
                    <a:pt x="448" y="1319"/>
                    <a:pt x="220" y="1395"/>
                    <a:pt x="53" y="1566"/>
                  </a:cubicBezTo>
                  <a:cubicBezTo>
                    <a:pt x="37" y="1583"/>
                    <a:pt x="20" y="1602"/>
                    <a:pt x="0" y="1623"/>
                  </a:cubicBezTo>
                  <a:cubicBezTo>
                    <a:pt x="55" y="1692"/>
                    <a:pt x="138" y="1730"/>
                    <a:pt x="223" y="1730"/>
                  </a:cubicBezTo>
                  <a:cubicBezTo>
                    <a:pt x="263" y="1730"/>
                    <a:pt x="304" y="1722"/>
                    <a:pt x="342" y="1704"/>
                  </a:cubicBezTo>
                  <a:lnTo>
                    <a:pt x="1633" y="1107"/>
                  </a:lnTo>
                  <a:cubicBezTo>
                    <a:pt x="1754" y="1050"/>
                    <a:pt x="1818" y="920"/>
                    <a:pt x="1792" y="791"/>
                  </a:cubicBezTo>
                  <a:lnTo>
                    <a:pt x="1623" y="0"/>
                  </a:lnTo>
                  <a:close/>
                </a:path>
              </a:pathLst>
            </a:custGeom>
            <a:solidFill>
              <a:srgbClr val="000000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5" name="Google Shape;3525;p42"/>
            <p:cNvSpPr/>
            <p:nvPr/>
          </p:nvSpPr>
          <p:spPr>
            <a:xfrm>
              <a:off x="2762759" y="1400977"/>
              <a:ext cx="99667" cy="117046"/>
            </a:xfrm>
            <a:custGeom>
              <a:avLst/>
              <a:gdLst/>
              <a:ahLst/>
              <a:cxnLst/>
              <a:rect l="l" t="t" r="r" b="b"/>
              <a:pathLst>
                <a:path w="3028" h="3556" extrusionOk="0">
                  <a:moveTo>
                    <a:pt x="2040" y="0"/>
                  </a:moveTo>
                  <a:cubicBezTo>
                    <a:pt x="1982" y="53"/>
                    <a:pt x="1931" y="111"/>
                    <a:pt x="1885" y="173"/>
                  </a:cubicBezTo>
                  <a:cubicBezTo>
                    <a:pt x="1687" y="441"/>
                    <a:pt x="1605" y="790"/>
                    <a:pt x="1662" y="1118"/>
                  </a:cubicBezTo>
                  <a:cubicBezTo>
                    <a:pt x="1703" y="1343"/>
                    <a:pt x="1805" y="1577"/>
                    <a:pt x="1724" y="1792"/>
                  </a:cubicBezTo>
                  <a:cubicBezTo>
                    <a:pt x="1625" y="2044"/>
                    <a:pt x="1326" y="2139"/>
                    <a:pt x="1075" y="2242"/>
                  </a:cubicBezTo>
                  <a:cubicBezTo>
                    <a:pt x="802" y="2355"/>
                    <a:pt x="549" y="2517"/>
                    <a:pt x="330" y="2714"/>
                  </a:cubicBezTo>
                  <a:cubicBezTo>
                    <a:pt x="173" y="2854"/>
                    <a:pt x="27" y="3028"/>
                    <a:pt x="4" y="3238"/>
                  </a:cubicBezTo>
                  <a:cubicBezTo>
                    <a:pt x="0" y="3274"/>
                    <a:pt x="0" y="3313"/>
                    <a:pt x="4" y="3349"/>
                  </a:cubicBezTo>
                  <a:lnTo>
                    <a:pt x="25" y="3386"/>
                  </a:lnTo>
                  <a:cubicBezTo>
                    <a:pt x="85" y="3493"/>
                    <a:pt x="200" y="3556"/>
                    <a:pt x="316" y="3556"/>
                  </a:cubicBezTo>
                  <a:cubicBezTo>
                    <a:pt x="360" y="3556"/>
                    <a:pt x="404" y="3546"/>
                    <a:pt x="445" y="3527"/>
                  </a:cubicBezTo>
                  <a:lnTo>
                    <a:pt x="2146" y="2739"/>
                  </a:lnTo>
                  <a:lnTo>
                    <a:pt x="2683" y="2490"/>
                  </a:lnTo>
                  <a:lnTo>
                    <a:pt x="2802" y="2434"/>
                  </a:lnTo>
                  <a:cubicBezTo>
                    <a:pt x="2953" y="2365"/>
                    <a:pt x="3027" y="2182"/>
                    <a:pt x="2966" y="2026"/>
                  </a:cubicBezTo>
                  <a:lnTo>
                    <a:pt x="2291" y="229"/>
                  </a:lnTo>
                  <a:cubicBezTo>
                    <a:pt x="2245" y="107"/>
                    <a:pt x="2147" y="24"/>
                    <a:pt x="2040" y="0"/>
                  </a:cubicBezTo>
                  <a:close/>
                </a:path>
              </a:pathLst>
            </a:custGeom>
            <a:solidFill>
              <a:srgbClr val="000000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6" name="Google Shape;3526;p42"/>
            <p:cNvSpPr/>
            <p:nvPr/>
          </p:nvSpPr>
          <p:spPr>
            <a:xfrm>
              <a:off x="2621290" y="1216686"/>
              <a:ext cx="247784" cy="327537"/>
            </a:xfrm>
            <a:custGeom>
              <a:avLst/>
              <a:gdLst/>
              <a:ahLst/>
              <a:cxnLst/>
              <a:rect l="l" t="t" r="r" b="b"/>
              <a:pathLst>
                <a:path w="7528" h="9951" extrusionOk="0">
                  <a:moveTo>
                    <a:pt x="3926" y="2617"/>
                  </a:moveTo>
                  <a:lnTo>
                    <a:pt x="3926" y="2617"/>
                  </a:lnTo>
                  <a:cubicBezTo>
                    <a:pt x="4331" y="2755"/>
                    <a:pt x="4541" y="3052"/>
                    <a:pt x="4565" y="3285"/>
                  </a:cubicBezTo>
                  <a:cubicBezTo>
                    <a:pt x="4573" y="3360"/>
                    <a:pt x="4565" y="3497"/>
                    <a:pt x="4434" y="3564"/>
                  </a:cubicBezTo>
                  <a:cubicBezTo>
                    <a:pt x="4392" y="3585"/>
                    <a:pt x="4350" y="3594"/>
                    <a:pt x="4307" y="3594"/>
                  </a:cubicBezTo>
                  <a:cubicBezTo>
                    <a:pt x="4162" y="3594"/>
                    <a:pt x="4018" y="3488"/>
                    <a:pt x="3928" y="3365"/>
                  </a:cubicBezTo>
                  <a:cubicBezTo>
                    <a:pt x="3794" y="3179"/>
                    <a:pt x="3719" y="2878"/>
                    <a:pt x="3926" y="2617"/>
                  </a:cubicBezTo>
                  <a:close/>
                  <a:moveTo>
                    <a:pt x="2666" y="3211"/>
                  </a:moveTo>
                  <a:cubicBezTo>
                    <a:pt x="2998" y="3217"/>
                    <a:pt x="3182" y="3465"/>
                    <a:pt x="3241" y="3690"/>
                  </a:cubicBezTo>
                  <a:cubicBezTo>
                    <a:pt x="3290" y="3880"/>
                    <a:pt x="3258" y="4123"/>
                    <a:pt x="3071" y="4205"/>
                  </a:cubicBezTo>
                  <a:cubicBezTo>
                    <a:pt x="3038" y="4219"/>
                    <a:pt x="3006" y="4226"/>
                    <a:pt x="2976" y="4226"/>
                  </a:cubicBezTo>
                  <a:cubicBezTo>
                    <a:pt x="2886" y="4226"/>
                    <a:pt x="2814" y="4169"/>
                    <a:pt x="2774" y="4127"/>
                  </a:cubicBezTo>
                  <a:cubicBezTo>
                    <a:pt x="2609" y="3961"/>
                    <a:pt x="2512" y="3609"/>
                    <a:pt x="2666" y="3211"/>
                  </a:cubicBezTo>
                  <a:close/>
                  <a:moveTo>
                    <a:pt x="4461" y="2360"/>
                  </a:moveTo>
                  <a:cubicBezTo>
                    <a:pt x="4474" y="2360"/>
                    <a:pt x="4487" y="2360"/>
                    <a:pt x="4501" y="2361"/>
                  </a:cubicBezTo>
                  <a:cubicBezTo>
                    <a:pt x="4725" y="2377"/>
                    <a:pt x="4935" y="2506"/>
                    <a:pt x="5105" y="2736"/>
                  </a:cubicBezTo>
                  <a:cubicBezTo>
                    <a:pt x="5440" y="3191"/>
                    <a:pt x="5401" y="3683"/>
                    <a:pt x="5354" y="4250"/>
                  </a:cubicBezTo>
                  <a:cubicBezTo>
                    <a:pt x="5317" y="4708"/>
                    <a:pt x="5275" y="5216"/>
                    <a:pt x="5454" y="5744"/>
                  </a:cubicBezTo>
                  <a:lnTo>
                    <a:pt x="4098" y="6372"/>
                  </a:lnTo>
                  <a:cubicBezTo>
                    <a:pt x="3806" y="5902"/>
                    <a:pt x="3391" y="5612"/>
                    <a:pt x="3016" y="5351"/>
                  </a:cubicBezTo>
                  <a:cubicBezTo>
                    <a:pt x="2549" y="5025"/>
                    <a:pt x="2145" y="4743"/>
                    <a:pt x="2008" y="4193"/>
                  </a:cubicBezTo>
                  <a:cubicBezTo>
                    <a:pt x="1939" y="3914"/>
                    <a:pt x="1973" y="3671"/>
                    <a:pt x="2105" y="3488"/>
                  </a:cubicBezTo>
                  <a:cubicBezTo>
                    <a:pt x="2174" y="3393"/>
                    <a:pt x="2265" y="3317"/>
                    <a:pt x="2374" y="3269"/>
                  </a:cubicBezTo>
                  <a:lnTo>
                    <a:pt x="2374" y="3269"/>
                  </a:lnTo>
                  <a:cubicBezTo>
                    <a:pt x="2252" y="3716"/>
                    <a:pt x="2384" y="4110"/>
                    <a:pt x="2585" y="4313"/>
                  </a:cubicBezTo>
                  <a:cubicBezTo>
                    <a:pt x="2700" y="4430"/>
                    <a:pt x="2837" y="4490"/>
                    <a:pt x="2975" y="4490"/>
                  </a:cubicBezTo>
                  <a:cubicBezTo>
                    <a:pt x="3043" y="4490"/>
                    <a:pt x="3112" y="4476"/>
                    <a:pt x="3178" y="4446"/>
                  </a:cubicBezTo>
                  <a:cubicBezTo>
                    <a:pt x="3459" y="4324"/>
                    <a:pt x="3589" y="3984"/>
                    <a:pt x="3497" y="3625"/>
                  </a:cubicBezTo>
                  <a:cubicBezTo>
                    <a:pt x="3419" y="3317"/>
                    <a:pt x="3181" y="3021"/>
                    <a:pt x="2805" y="2958"/>
                  </a:cubicBezTo>
                  <a:cubicBezTo>
                    <a:pt x="2993" y="2709"/>
                    <a:pt x="3296" y="2562"/>
                    <a:pt x="3608" y="2562"/>
                  </a:cubicBezTo>
                  <a:cubicBezTo>
                    <a:pt x="3620" y="2562"/>
                    <a:pt x="3632" y="2563"/>
                    <a:pt x="3644" y="2563"/>
                  </a:cubicBezTo>
                  <a:cubicBezTo>
                    <a:pt x="3454" y="2893"/>
                    <a:pt x="3529" y="3264"/>
                    <a:pt x="3715" y="3522"/>
                  </a:cubicBezTo>
                  <a:cubicBezTo>
                    <a:pt x="3873" y="3738"/>
                    <a:pt x="4095" y="3858"/>
                    <a:pt x="4310" y="3858"/>
                  </a:cubicBezTo>
                  <a:cubicBezTo>
                    <a:pt x="4394" y="3858"/>
                    <a:pt x="4477" y="3839"/>
                    <a:pt x="4554" y="3801"/>
                  </a:cubicBezTo>
                  <a:cubicBezTo>
                    <a:pt x="4748" y="3701"/>
                    <a:pt x="4853" y="3499"/>
                    <a:pt x="4827" y="3259"/>
                  </a:cubicBezTo>
                  <a:cubicBezTo>
                    <a:pt x="4798" y="2976"/>
                    <a:pt x="4578" y="2623"/>
                    <a:pt x="4161" y="2429"/>
                  </a:cubicBezTo>
                  <a:cubicBezTo>
                    <a:pt x="4253" y="2383"/>
                    <a:pt x="4356" y="2360"/>
                    <a:pt x="4461" y="2360"/>
                  </a:cubicBezTo>
                  <a:close/>
                  <a:moveTo>
                    <a:pt x="3514" y="265"/>
                  </a:moveTo>
                  <a:cubicBezTo>
                    <a:pt x="3836" y="265"/>
                    <a:pt x="4149" y="323"/>
                    <a:pt x="4447" y="438"/>
                  </a:cubicBezTo>
                  <a:cubicBezTo>
                    <a:pt x="5179" y="719"/>
                    <a:pt x="5778" y="1330"/>
                    <a:pt x="6087" y="2115"/>
                  </a:cubicBezTo>
                  <a:cubicBezTo>
                    <a:pt x="6434" y="2999"/>
                    <a:pt x="6382" y="3989"/>
                    <a:pt x="5939" y="4902"/>
                  </a:cubicBezTo>
                  <a:cubicBezTo>
                    <a:pt x="5809" y="5168"/>
                    <a:pt x="5774" y="5388"/>
                    <a:pt x="5830" y="5569"/>
                  </a:cubicBezTo>
                  <a:lnTo>
                    <a:pt x="5692" y="5632"/>
                  </a:lnTo>
                  <a:cubicBezTo>
                    <a:pt x="5541" y="5165"/>
                    <a:pt x="5578" y="4712"/>
                    <a:pt x="5614" y="4271"/>
                  </a:cubicBezTo>
                  <a:cubicBezTo>
                    <a:pt x="5662" y="3701"/>
                    <a:pt x="5711" y="3111"/>
                    <a:pt x="5314" y="2577"/>
                  </a:cubicBezTo>
                  <a:cubicBezTo>
                    <a:pt x="5040" y="2206"/>
                    <a:pt x="4729" y="2111"/>
                    <a:pt x="4516" y="2095"/>
                  </a:cubicBezTo>
                  <a:cubicBezTo>
                    <a:pt x="4495" y="2093"/>
                    <a:pt x="4474" y="2093"/>
                    <a:pt x="4452" y="2093"/>
                  </a:cubicBezTo>
                  <a:cubicBezTo>
                    <a:pt x="4230" y="2093"/>
                    <a:pt x="4013" y="2173"/>
                    <a:pt x="3843" y="2319"/>
                  </a:cubicBezTo>
                  <a:cubicBezTo>
                    <a:pt x="3759" y="2302"/>
                    <a:pt x="3674" y="2294"/>
                    <a:pt x="3591" y="2294"/>
                  </a:cubicBezTo>
                  <a:cubicBezTo>
                    <a:pt x="3135" y="2294"/>
                    <a:pt x="2710" y="2543"/>
                    <a:pt x="2488" y="2957"/>
                  </a:cubicBezTo>
                  <a:cubicBezTo>
                    <a:pt x="2245" y="2998"/>
                    <a:pt x="2028" y="3131"/>
                    <a:pt x="1884" y="3332"/>
                  </a:cubicBezTo>
                  <a:cubicBezTo>
                    <a:pt x="1762" y="3505"/>
                    <a:pt x="1635" y="3806"/>
                    <a:pt x="1748" y="4254"/>
                  </a:cubicBezTo>
                  <a:cubicBezTo>
                    <a:pt x="1908" y="4898"/>
                    <a:pt x="2392" y="5237"/>
                    <a:pt x="2860" y="5564"/>
                  </a:cubicBezTo>
                  <a:cubicBezTo>
                    <a:pt x="3222" y="5817"/>
                    <a:pt x="3591" y="6073"/>
                    <a:pt x="3853" y="6481"/>
                  </a:cubicBezTo>
                  <a:lnTo>
                    <a:pt x="3681" y="6561"/>
                  </a:lnTo>
                  <a:cubicBezTo>
                    <a:pt x="3667" y="6540"/>
                    <a:pt x="3652" y="6516"/>
                    <a:pt x="3631" y="6493"/>
                  </a:cubicBezTo>
                  <a:cubicBezTo>
                    <a:pt x="3520" y="6370"/>
                    <a:pt x="3348" y="6278"/>
                    <a:pt x="3105" y="6217"/>
                  </a:cubicBezTo>
                  <a:cubicBezTo>
                    <a:pt x="2416" y="6038"/>
                    <a:pt x="1831" y="5701"/>
                    <a:pt x="1369" y="5207"/>
                  </a:cubicBezTo>
                  <a:cubicBezTo>
                    <a:pt x="1018" y="4833"/>
                    <a:pt x="874" y="4508"/>
                    <a:pt x="874" y="4506"/>
                  </a:cubicBezTo>
                  <a:cubicBezTo>
                    <a:pt x="873" y="4504"/>
                    <a:pt x="870" y="4498"/>
                    <a:pt x="869" y="4495"/>
                  </a:cubicBezTo>
                  <a:cubicBezTo>
                    <a:pt x="286" y="3265"/>
                    <a:pt x="525" y="2351"/>
                    <a:pt x="827" y="1801"/>
                  </a:cubicBezTo>
                  <a:cubicBezTo>
                    <a:pt x="1269" y="994"/>
                    <a:pt x="2161" y="415"/>
                    <a:pt x="3151" y="289"/>
                  </a:cubicBezTo>
                  <a:cubicBezTo>
                    <a:pt x="3211" y="282"/>
                    <a:pt x="3272" y="277"/>
                    <a:pt x="3330" y="271"/>
                  </a:cubicBezTo>
                  <a:cubicBezTo>
                    <a:pt x="3392" y="267"/>
                    <a:pt x="3454" y="265"/>
                    <a:pt x="3514" y="265"/>
                  </a:cubicBezTo>
                  <a:close/>
                  <a:moveTo>
                    <a:pt x="6278" y="5674"/>
                  </a:moveTo>
                  <a:cubicBezTo>
                    <a:pt x="6294" y="5674"/>
                    <a:pt x="6307" y="5675"/>
                    <a:pt x="6321" y="5677"/>
                  </a:cubicBezTo>
                  <a:cubicBezTo>
                    <a:pt x="6406" y="5696"/>
                    <a:pt x="6476" y="5761"/>
                    <a:pt x="6512" y="5853"/>
                  </a:cubicBezTo>
                  <a:lnTo>
                    <a:pt x="7186" y="7650"/>
                  </a:lnTo>
                  <a:cubicBezTo>
                    <a:pt x="7198" y="7677"/>
                    <a:pt x="7202" y="7707"/>
                    <a:pt x="7202" y="7734"/>
                  </a:cubicBezTo>
                  <a:cubicBezTo>
                    <a:pt x="7201" y="7828"/>
                    <a:pt x="7150" y="7919"/>
                    <a:pt x="7066" y="7957"/>
                  </a:cubicBezTo>
                  <a:lnTo>
                    <a:pt x="6937" y="8017"/>
                  </a:lnTo>
                  <a:lnTo>
                    <a:pt x="4838" y="8989"/>
                  </a:lnTo>
                  <a:lnTo>
                    <a:pt x="4709" y="9049"/>
                  </a:lnTo>
                  <a:cubicBezTo>
                    <a:pt x="4689" y="9058"/>
                    <a:pt x="4665" y="9065"/>
                    <a:pt x="4642" y="9068"/>
                  </a:cubicBezTo>
                  <a:cubicBezTo>
                    <a:pt x="4632" y="9069"/>
                    <a:pt x="4623" y="9070"/>
                    <a:pt x="4613" y="9070"/>
                  </a:cubicBezTo>
                  <a:cubicBezTo>
                    <a:pt x="4524" y="9070"/>
                    <a:pt x="4439" y="9022"/>
                    <a:pt x="4396" y="8944"/>
                  </a:cubicBezTo>
                  <a:lnTo>
                    <a:pt x="3461" y="7267"/>
                  </a:lnTo>
                  <a:cubicBezTo>
                    <a:pt x="3422" y="7196"/>
                    <a:pt x="3412" y="7116"/>
                    <a:pt x="3433" y="7046"/>
                  </a:cubicBezTo>
                  <a:cubicBezTo>
                    <a:pt x="3444" y="7015"/>
                    <a:pt x="3461" y="6986"/>
                    <a:pt x="3482" y="6965"/>
                  </a:cubicBezTo>
                  <a:cubicBezTo>
                    <a:pt x="3502" y="6945"/>
                    <a:pt x="3523" y="6927"/>
                    <a:pt x="3546" y="6917"/>
                  </a:cubicBezTo>
                  <a:lnTo>
                    <a:pt x="3764" y="6816"/>
                  </a:lnTo>
                  <a:lnTo>
                    <a:pt x="3985" y="6714"/>
                  </a:lnTo>
                  <a:lnTo>
                    <a:pt x="4224" y="6605"/>
                  </a:lnTo>
                  <a:lnTo>
                    <a:pt x="5550" y="5990"/>
                  </a:lnTo>
                  <a:lnTo>
                    <a:pt x="5789" y="5878"/>
                  </a:lnTo>
                  <a:lnTo>
                    <a:pt x="5969" y="5796"/>
                  </a:lnTo>
                  <a:lnTo>
                    <a:pt x="6190" y="5693"/>
                  </a:lnTo>
                  <a:cubicBezTo>
                    <a:pt x="6210" y="5685"/>
                    <a:pt x="6230" y="5677"/>
                    <a:pt x="6252" y="5675"/>
                  </a:cubicBezTo>
                  <a:lnTo>
                    <a:pt x="6259" y="5675"/>
                  </a:lnTo>
                  <a:cubicBezTo>
                    <a:pt x="6267" y="5674"/>
                    <a:pt x="6272" y="5674"/>
                    <a:pt x="6278" y="5674"/>
                  </a:cubicBezTo>
                  <a:close/>
                  <a:moveTo>
                    <a:pt x="6897" y="8326"/>
                  </a:moveTo>
                  <a:lnTo>
                    <a:pt x="7019" y="8904"/>
                  </a:lnTo>
                  <a:cubicBezTo>
                    <a:pt x="7034" y="8974"/>
                    <a:pt x="6999" y="9043"/>
                    <a:pt x="6935" y="9074"/>
                  </a:cubicBezTo>
                  <a:lnTo>
                    <a:pt x="5645" y="9671"/>
                  </a:lnTo>
                  <a:cubicBezTo>
                    <a:pt x="5625" y="9681"/>
                    <a:pt x="5604" y="9685"/>
                    <a:pt x="5583" y="9685"/>
                  </a:cubicBezTo>
                  <a:cubicBezTo>
                    <a:pt x="5539" y="9685"/>
                    <a:pt x="5497" y="9666"/>
                    <a:pt x="5467" y="9633"/>
                  </a:cubicBezTo>
                  <a:cubicBezTo>
                    <a:pt x="5466" y="9632"/>
                    <a:pt x="5464" y="9629"/>
                    <a:pt x="5463" y="9626"/>
                  </a:cubicBezTo>
                  <a:lnTo>
                    <a:pt x="5100" y="9159"/>
                  </a:lnTo>
                  <a:lnTo>
                    <a:pt x="5571" y="8940"/>
                  </a:lnTo>
                  <a:lnTo>
                    <a:pt x="6897" y="8326"/>
                  </a:lnTo>
                  <a:close/>
                  <a:moveTo>
                    <a:pt x="3513" y="0"/>
                  </a:moveTo>
                  <a:cubicBezTo>
                    <a:pt x="3445" y="0"/>
                    <a:pt x="3379" y="2"/>
                    <a:pt x="3311" y="7"/>
                  </a:cubicBezTo>
                  <a:cubicBezTo>
                    <a:pt x="3247" y="11"/>
                    <a:pt x="3180" y="18"/>
                    <a:pt x="3116" y="26"/>
                  </a:cubicBezTo>
                  <a:cubicBezTo>
                    <a:pt x="2045" y="163"/>
                    <a:pt x="1077" y="792"/>
                    <a:pt x="594" y="1673"/>
                  </a:cubicBezTo>
                  <a:cubicBezTo>
                    <a:pt x="263" y="2276"/>
                    <a:pt x="0" y="3276"/>
                    <a:pt x="629" y="4607"/>
                  </a:cubicBezTo>
                  <a:cubicBezTo>
                    <a:pt x="635" y="4621"/>
                    <a:pt x="1237" y="6010"/>
                    <a:pt x="3039" y="6472"/>
                  </a:cubicBezTo>
                  <a:cubicBezTo>
                    <a:pt x="3227" y="6520"/>
                    <a:pt x="3360" y="6586"/>
                    <a:pt x="3433" y="6670"/>
                  </a:cubicBezTo>
                  <a:cubicBezTo>
                    <a:pt x="3434" y="6673"/>
                    <a:pt x="3438" y="6674"/>
                    <a:pt x="3440" y="6678"/>
                  </a:cubicBezTo>
                  <a:lnTo>
                    <a:pt x="3438" y="6679"/>
                  </a:lnTo>
                  <a:cubicBezTo>
                    <a:pt x="3316" y="6734"/>
                    <a:pt x="3227" y="6835"/>
                    <a:pt x="3184" y="6966"/>
                  </a:cubicBezTo>
                  <a:cubicBezTo>
                    <a:pt x="3141" y="7105"/>
                    <a:pt x="3158" y="7260"/>
                    <a:pt x="3233" y="7396"/>
                  </a:cubicBezTo>
                  <a:lnTo>
                    <a:pt x="4169" y="9073"/>
                  </a:lnTo>
                  <a:cubicBezTo>
                    <a:pt x="4259" y="9235"/>
                    <a:pt x="4434" y="9335"/>
                    <a:pt x="4615" y="9335"/>
                  </a:cubicBezTo>
                  <a:cubicBezTo>
                    <a:pt x="4636" y="9335"/>
                    <a:pt x="4657" y="9334"/>
                    <a:pt x="4677" y="9331"/>
                  </a:cubicBezTo>
                  <a:cubicBezTo>
                    <a:pt x="4727" y="9324"/>
                    <a:pt x="4775" y="9312"/>
                    <a:pt x="4822" y="9290"/>
                  </a:cubicBezTo>
                  <a:lnTo>
                    <a:pt x="4854" y="9274"/>
                  </a:lnTo>
                  <a:lnTo>
                    <a:pt x="5247" y="9781"/>
                  </a:lnTo>
                  <a:cubicBezTo>
                    <a:pt x="5250" y="9783"/>
                    <a:pt x="5252" y="9788"/>
                    <a:pt x="5255" y="9791"/>
                  </a:cubicBezTo>
                  <a:cubicBezTo>
                    <a:pt x="5337" y="9894"/>
                    <a:pt x="5457" y="9951"/>
                    <a:pt x="5581" y="9951"/>
                  </a:cubicBezTo>
                  <a:cubicBezTo>
                    <a:pt x="5640" y="9951"/>
                    <a:pt x="5700" y="9939"/>
                    <a:pt x="5755" y="9913"/>
                  </a:cubicBezTo>
                  <a:lnTo>
                    <a:pt x="7047" y="9314"/>
                  </a:lnTo>
                  <a:cubicBezTo>
                    <a:pt x="7221" y="9233"/>
                    <a:pt x="7318" y="9042"/>
                    <a:pt x="7278" y="8852"/>
                  </a:cubicBezTo>
                  <a:lnTo>
                    <a:pt x="7278" y="8851"/>
                  </a:lnTo>
                  <a:lnTo>
                    <a:pt x="7141" y="8214"/>
                  </a:lnTo>
                  <a:lnTo>
                    <a:pt x="7175" y="8198"/>
                  </a:lnTo>
                  <a:cubicBezTo>
                    <a:pt x="7411" y="8089"/>
                    <a:pt x="7527" y="7803"/>
                    <a:pt x="7434" y="7558"/>
                  </a:cubicBezTo>
                  <a:lnTo>
                    <a:pt x="6758" y="5763"/>
                  </a:lnTo>
                  <a:cubicBezTo>
                    <a:pt x="6692" y="5588"/>
                    <a:pt x="6550" y="5458"/>
                    <a:pt x="6375" y="5421"/>
                  </a:cubicBezTo>
                  <a:cubicBezTo>
                    <a:pt x="6342" y="5413"/>
                    <a:pt x="6310" y="5410"/>
                    <a:pt x="6277" y="5410"/>
                  </a:cubicBezTo>
                  <a:cubicBezTo>
                    <a:pt x="6258" y="5410"/>
                    <a:pt x="6239" y="5411"/>
                    <a:pt x="6220" y="5413"/>
                  </a:cubicBezTo>
                  <a:cubicBezTo>
                    <a:pt x="6171" y="5420"/>
                    <a:pt x="6122" y="5434"/>
                    <a:pt x="6078" y="5455"/>
                  </a:cubicBezTo>
                  <a:lnTo>
                    <a:pt x="6075" y="5456"/>
                  </a:lnTo>
                  <a:cubicBezTo>
                    <a:pt x="6056" y="5345"/>
                    <a:pt x="6090" y="5196"/>
                    <a:pt x="6177" y="5015"/>
                  </a:cubicBezTo>
                  <a:cubicBezTo>
                    <a:pt x="6653" y="4037"/>
                    <a:pt x="6709" y="2973"/>
                    <a:pt x="6332" y="2018"/>
                  </a:cubicBezTo>
                  <a:cubicBezTo>
                    <a:pt x="5994" y="1164"/>
                    <a:pt x="5342" y="498"/>
                    <a:pt x="4541" y="190"/>
                  </a:cubicBezTo>
                  <a:cubicBezTo>
                    <a:pt x="4211" y="63"/>
                    <a:pt x="3868" y="0"/>
                    <a:pt x="3513" y="0"/>
                  </a:cubicBezTo>
                  <a:close/>
                </a:path>
              </a:pathLst>
            </a:custGeom>
            <a:solidFill>
              <a:srgbClr val="000E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527" name="Google Shape;3527;p42"/>
          <p:cNvGrpSpPr/>
          <p:nvPr/>
        </p:nvGrpSpPr>
        <p:grpSpPr>
          <a:xfrm>
            <a:off x="273381" y="2525860"/>
            <a:ext cx="365324" cy="524303"/>
            <a:chOff x="2423439" y="2082150"/>
            <a:chExt cx="365324" cy="524303"/>
          </a:xfrm>
        </p:grpSpPr>
        <p:sp>
          <p:nvSpPr>
            <p:cNvPr id="3528" name="Google Shape;3528;p42"/>
            <p:cNvSpPr/>
            <p:nvPr/>
          </p:nvSpPr>
          <p:spPr>
            <a:xfrm>
              <a:off x="2427718" y="2086363"/>
              <a:ext cx="117441" cy="140284"/>
            </a:xfrm>
            <a:custGeom>
              <a:avLst/>
              <a:gdLst/>
              <a:ahLst/>
              <a:cxnLst/>
              <a:rect l="l" t="t" r="r" b="b"/>
              <a:pathLst>
                <a:path w="3568" h="4262" extrusionOk="0">
                  <a:moveTo>
                    <a:pt x="112" y="1"/>
                  </a:moveTo>
                  <a:cubicBezTo>
                    <a:pt x="54" y="1"/>
                    <a:pt x="1" y="51"/>
                    <a:pt x="8" y="117"/>
                  </a:cubicBezTo>
                  <a:lnTo>
                    <a:pt x="143" y="1450"/>
                  </a:lnTo>
                  <a:lnTo>
                    <a:pt x="166" y="1669"/>
                  </a:lnTo>
                  <a:lnTo>
                    <a:pt x="341" y="3404"/>
                  </a:lnTo>
                  <a:cubicBezTo>
                    <a:pt x="343" y="3421"/>
                    <a:pt x="349" y="3437"/>
                    <a:pt x="357" y="3451"/>
                  </a:cubicBezTo>
                  <a:lnTo>
                    <a:pt x="843" y="4213"/>
                  </a:lnTo>
                  <a:cubicBezTo>
                    <a:pt x="864" y="4244"/>
                    <a:pt x="898" y="4262"/>
                    <a:pt x="933" y="4262"/>
                  </a:cubicBezTo>
                  <a:cubicBezTo>
                    <a:pt x="952" y="4262"/>
                    <a:pt x="972" y="4256"/>
                    <a:pt x="989" y="4245"/>
                  </a:cubicBezTo>
                  <a:lnTo>
                    <a:pt x="3503" y="2634"/>
                  </a:lnTo>
                  <a:cubicBezTo>
                    <a:pt x="3552" y="2602"/>
                    <a:pt x="3567" y="2537"/>
                    <a:pt x="3535" y="2488"/>
                  </a:cubicBezTo>
                  <a:lnTo>
                    <a:pt x="3048" y="1728"/>
                  </a:lnTo>
                  <a:cubicBezTo>
                    <a:pt x="3038" y="1713"/>
                    <a:pt x="3027" y="1701"/>
                    <a:pt x="3012" y="1692"/>
                  </a:cubicBezTo>
                  <a:lnTo>
                    <a:pt x="1509" y="807"/>
                  </a:lnTo>
                  <a:lnTo>
                    <a:pt x="1319" y="696"/>
                  </a:lnTo>
                  <a:lnTo>
                    <a:pt x="166" y="16"/>
                  </a:lnTo>
                  <a:cubicBezTo>
                    <a:pt x="148" y="5"/>
                    <a:pt x="130" y="1"/>
                    <a:pt x="1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9" name="Google Shape;3529;p42"/>
            <p:cNvSpPr/>
            <p:nvPr/>
          </p:nvSpPr>
          <p:spPr>
            <a:xfrm>
              <a:off x="2648939" y="2470184"/>
              <a:ext cx="104604" cy="81629"/>
            </a:xfrm>
            <a:custGeom>
              <a:avLst/>
              <a:gdLst/>
              <a:ahLst/>
              <a:cxnLst/>
              <a:rect l="l" t="t" r="r" b="b"/>
              <a:pathLst>
                <a:path w="3178" h="2480" extrusionOk="0">
                  <a:moveTo>
                    <a:pt x="2693" y="0"/>
                  </a:moveTo>
                  <a:cubicBezTo>
                    <a:pt x="2669" y="16"/>
                    <a:pt x="2651" y="36"/>
                    <a:pt x="2634" y="58"/>
                  </a:cubicBezTo>
                  <a:cubicBezTo>
                    <a:pt x="2370" y="406"/>
                    <a:pt x="1964" y="770"/>
                    <a:pt x="1483" y="1076"/>
                  </a:cubicBezTo>
                  <a:cubicBezTo>
                    <a:pt x="1006" y="1383"/>
                    <a:pt x="506" y="1601"/>
                    <a:pt x="77" y="1693"/>
                  </a:cubicBezTo>
                  <a:cubicBezTo>
                    <a:pt x="48" y="1701"/>
                    <a:pt x="24" y="1709"/>
                    <a:pt x="1" y="1726"/>
                  </a:cubicBezTo>
                  <a:lnTo>
                    <a:pt x="485" y="2479"/>
                  </a:lnTo>
                  <a:cubicBezTo>
                    <a:pt x="488" y="2479"/>
                    <a:pt x="492" y="2477"/>
                    <a:pt x="496" y="2477"/>
                  </a:cubicBezTo>
                  <a:cubicBezTo>
                    <a:pt x="806" y="2401"/>
                    <a:pt x="1142" y="2268"/>
                    <a:pt x="1481" y="2094"/>
                  </a:cubicBezTo>
                  <a:cubicBezTo>
                    <a:pt x="1641" y="2010"/>
                    <a:pt x="1801" y="1919"/>
                    <a:pt x="1959" y="1818"/>
                  </a:cubicBezTo>
                  <a:cubicBezTo>
                    <a:pt x="2449" y="1503"/>
                    <a:pt x="2875" y="1132"/>
                    <a:pt x="3171" y="764"/>
                  </a:cubicBezTo>
                  <a:cubicBezTo>
                    <a:pt x="3173" y="761"/>
                    <a:pt x="3174" y="759"/>
                    <a:pt x="3178" y="755"/>
                  </a:cubicBezTo>
                  <a:lnTo>
                    <a:pt x="2693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0" name="Google Shape;3530;p42"/>
            <p:cNvSpPr/>
            <p:nvPr/>
          </p:nvSpPr>
          <p:spPr>
            <a:xfrm>
              <a:off x="2665265" y="2495364"/>
              <a:ext cx="123365" cy="106809"/>
            </a:xfrm>
            <a:custGeom>
              <a:avLst/>
              <a:gdLst/>
              <a:ahLst/>
              <a:cxnLst/>
              <a:rect l="l" t="t" r="r" b="b"/>
              <a:pathLst>
                <a:path w="3748" h="3245" extrusionOk="0">
                  <a:moveTo>
                    <a:pt x="2672" y="0"/>
                  </a:moveTo>
                  <a:cubicBezTo>
                    <a:pt x="2247" y="529"/>
                    <a:pt x="1592" y="1016"/>
                    <a:pt x="982" y="1331"/>
                  </a:cubicBezTo>
                  <a:cubicBezTo>
                    <a:pt x="646" y="1503"/>
                    <a:pt x="310" y="1635"/>
                    <a:pt x="0" y="1712"/>
                  </a:cubicBezTo>
                  <a:cubicBezTo>
                    <a:pt x="43" y="1813"/>
                    <a:pt x="33" y="1776"/>
                    <a:pt x="758" y="2917"/>
                  </a:cubicBezTo>
                  <a:cubicBezTo>
                    <a:pt x="886" y="3119"/>
                    <a:pt x="1087" y="3245"/>
                    <a:pt x="1270" y="3245"/>
                  </a:cubicBezTo>
                  <a:cubicBezTo>
                    <a:pt x="1298" y="3245"/>
                    <a:pt x="1326" y="3242"/>
                    <a:pt x="1353" y="3236"/>
                  </a:cubicBezTo>
                  <a:cubicBezTo>
                    <a:pt x="2150" y="3050"/>
                    <a:pt x="2990" y="2512"/>
                    <a:pt x="3490" y="1867"/>
                  </a:cubicBezTo>
                  <a:cubicBezTo>
                    <a:pt x="3748" y="1530"/>
                    <a:pt x="3370" y="1089"/>
                    <a:pt x="3350" y="1039"/>
                  </a:cubicBezTo>
                  <a:cubicBezTo>
                    <a:pt x="2726" y="72"/>
                    <a:pt x="2747" y="86"/>
                    <a:pt x="267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1" name="Google Shape;3531;p42"/>
            <p:cNvSpPr/>
            <p:nvPr/>
          </p:nvSpPr>
          <p:spPr>
            <a:xfrm>
              <a:off x="2439040" y="2142516"/>
              <a:ext cx="298539" cy="384480"/>
            </a:xfrm>
            <a:custGeom>
              <a:avLst/>
              <a:gdLst/>
              <a:ahLst/>
              <a:cxnLst/>
              <a:rect l="l" t="t" r="r" b="b"/>
              <a:pathLst>
                <a:path w="9070" h="11681" extrusionOk="0">
                  <a:moveTo>
                    <a:pt x="2691" y="0"/>
                  </a:moveTo>
                  <a:cubicBezTo>
                    <a:pt x="2422" y="358"/>
                    <a:pt x="2002" y="742"/>
                    <a:pt x="1481" y="1076"/>
                  </a:cubicBezTo>
                  <a:cubicBezTo>
                    <a:pt x="962" y="1408"/>
                    <a:pt x="438" y="1630"/>
                    <a:pt x="0" y="1725"/>
                  </a:cubicBezTo>
                  <a:lnTo>
                    <a:pt x="438" y="2407"/>
                  </a:lnTo>
                  <a:lnTo>
                    <a:pt x="6378" y="11680"/>
                  </a:lnTo>
                  <a:cubicBezTo>
                    <a:pt x="6400" y="11666"/>
                    <a:pt x="6427" y="11656"/>
                    <a:pt x="6454" y="11648"/>
                  </a:cubicBezTo>
                  <a:cubicBezTo>
                    <a:pt x="6881" y="11557"/>
                    <a:pt x="7381" y="11338"/>
                    <a:pt x="7860" y="11030"/>
                  </a:cubicBezTo>
                  <a:cubicBezTo>
                    <a:pt x="8338" y="10724"/>
                    <a:pt x="8746" y="10363"/>
                    <a:pt x="9009" y="10012"/>
                  </a:cubicBezTo>
                  <a:cubicBezTo>
                    <a:pt x="9027" y="9988"/>
                    <a:pt x="9046" y="9969"/>
                    <a:pt x="9069" y="9955"/>
                  </a:cubicBezTo>
                  <a:lnTo>
                    <a:pt x="8582" y="9196"/>
                  </a:lnTo>
                  <a:lnTo>
                    <a:pt x="2691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2" name="Google Shape;3532;p42"/>
            <p:cNvSpPr/>
            <p:nvPr/>
          </p:nvSpPr>
          <p:spPr>
            <a:xfrm>
              <a:off x="2486273" y="2215225"/>
              <a:ext cx="178498" cy="276124"/>
            </a:xfrm>
            <a:custGeom>
              <a:avLst/>
              <a:gdLst/>
              <a:ahLst/>
              <a:cxnLst/>
              <a:rect l="l" t="t" r="r" b="b"/>
              <a:pathLst>
                <a:path w="5423" h="8389" extrusionOk="0">
                  <a:moveTo>
                    <a:pt x="138" y="1"/>
                  </a:moveTo>
                  <a:cubicBezTo>
                    <a:pt x="115" y="1"/>
                    <a:pt x="89" y="9"/>
                    <a:pt x="66" y="26"/>
                  </a:cubicBezTo>
                  <a:cubicBezTo>
                    <a:pt x="20" y="53"/>
                    <a:pt x="1" y="100"/>
                    <a:pt x="17" y="129"/>
                  </a:cubicBezTo>
                  <a:cubicBezTo>
                    <a:pt x="412" y="840"/>
                    <a:pt x="828" y="1537"/>
                    <a:pt x="1248" y="2234"/>
                  </a:cubicBezTo>
                  <a:cubicBezTo>
                    <a:pt x="1667" y="2931"/>
                    <a:pt x="2102" y="3616"/>
                    <a:pt x="2529" y="4308"/>
                  </a:cubicBezTo>
                  <a:cubicBezTo>
                    <a:pt x="2970" y="4990"/>
                    <a:pt x="3402" y="5676"/>
                    <a:pt x="3852" y="6353"/>
                  </a:cubicBezTo>
                  <a:cubicBezTo>
                    <a:pt x="4300" y="7030"/>
                    <a:pt x="4752" y="7706"/>
                    <a:pt x="5225" y="8367"/>
                  </a:cubicBezTo>
                  <a:cubicBezTo>
                    <a:pt x="5235" y="8381"/>
                    <a:pt x="5254" y="8388"/>
                    <a:pt x="5276" y="8388"/>
                  </a:cubicBezTo>
                  <a:cubicBezTo>
                    <a:pt x="5300" y="8388"/>
                    <a:pt x="5328" y="8380"/>
                    <a:pt x="5353" y="8362"/>
                  </a:cubicBezTo>
                  <a:cubicBezTo>
                    <a:pt x="5400" y="8331"/>
                    <a:pt x="5422" y="8282"/>
                    <a:pt x="5405" y="8251"/>
                  </a:cubicBezTo>
                  <a:cubicBezTo>
                    <a:pt x="5009" y="7541"/>
                    <a:pt x="4592" y="6842"/>
                    <a:pt x="4171" y="6148"/>
                  </a:cubicBezTo>
                  <a:cubicBezTo>
                    <a:pt x="3751" y="5453"/>
                    <a:pt x="3316" y="4767"/>
                    <a:pt x="2887" y="4078"/>
                  </a:cubicBezTo>
                  <a:cubicBezTo>
                    <a:pt x="2445" y="3397"/>
                    <a:pt x="2011" y="2711"/>
                    <a:pt x="1561" y="2033"/>
                  </a:cubicBezTo>
                  <a:cubicBezTo>
                    <a:pt x="1112" y="1356"/>
                    <a:pt x="660" y="682"/>
                    <a:pt x="187" y="21"/>
                  </a:cubicBezTo>
                  <a:cubicBezTo>
                    <a:pt x="177" y="8"/>
                    <a:pt x="159" y="1"/>
                    <a:pt x="138" y="1"/>
                  </a:cubicBezTo>
                  <a:close/>
                </a:path>
              </a:pathLst>
            </a:custGeom>
            <a:solidFill>
              <a:srgbClr val="000000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3" name="Google Shape;3533;p42"/>
            <p:cNvSpPr/>
            <p:nvPr/>
          </p:nvSpPr>
          <p:spPr>
            <a:xfrm>
              <a:off x="2520604" y="2193205"/>
              <a:ext cx="178531" cy="276124"/>
            </a:xfrm>
            <a:custGeom>
              <a:avLst/>
              <a:gdLst/>
              <a:ahLst/>
              <a:cxnLst/>
              <a:rect l="l" t="t" r="r" b="b"/>
              <a:pathLst>
                <a:path w="5424" h="8389" extrusionOk="0">
                  <a:moveTo>
                    <a:pt x="139" y="0"/>
                  </a:moveTo>
                  <a:cubicBezTo>
                    <a:pt x="116" y="0"/>
                    <a:pt x="90" y="9"/>
                    <a:pt x="66" y="25"/>
                  </a:cubicBezTo>
                  <a:cubicBezTo>
                    <a:pt x="22" y="53"/>
                    <a:pt x="0" y="100"/>
                    <a:pt x="17" y="130"/>
                  </a:cubicBezTo>
                  <a:cubicBezTo>
                    <a:pt x="413" y="840"/>
                    <a:pt x="830" y="1537"/>
                    <a:pt x="1248" y="2234"/>
                  </a:cubicBezTo>
                  <a:cubicBezTo>
                    <a:pt x="1667" y="2931"/>
                    <a:pt x="2103" y="3616"/>
                    <a:pt x="2529" y="4308"/>
                  </a:cubicBezTo>
                  <a:cubicBezTo>
                    <a:pt x="2971" y="4990"/>
                    <a:pt x="3403" y="5676"/>
                    <a:pt x="3853" y="6353"/>
                  </a:cubicBezTo>
                  <a:cubicBezTo>
                    <a:pt x="4301" y="7030"/>
                    <a:pt x="4753" y="7706"/>
                    <a:pt x="5225" y="8367"/>
                  </a:cubicBezTo>
                  <a:cubicBezTo>
                    <a:pt x="5236" y="8381"/>
                    <a:pt x="5254" y="8388"/>
                    <a:pt x="5276" y="8388"/>
                  </a:cubicBezTo>
                  <a:cubicBezTo>
                    <a:pt x="5300" y="8388"/>
                    <a:pt x="5328" y="8380"/>
                    <a:pt x="5354" y="8362"/>
                  </a:cubicBezTo>
                  <a:cubicBezTo>
                    <a:pt x="5401" y="8330"/>
                    <a:pt x="5423" y="8281"/>
                    <a:pt x="5406" y="8251"/>
                  </a:cubicBezTo>
                  <a:cubicBezTo>
                    <a:pt x="5009" y="7541"/>
                    <a:pt x="4592" y="6843"/>
                    <a:pt x="4172" y="6148"/>
                  </a:cubicBezTo>
                  <a:cubicBezTo>
                    <a:pt x="3752" y="5452"/>
                    <a:pt x="3317" y="4768"/>
                    <a:pt x="2889" y="4078"/>
                  </a:cubicBezTo>
                  <a:cubicBezTo>
                    <a:pt x="2445" y="3397"/>
                    <a:pt x="2012" y="2711"/>
                    <a:pt x="1562" y="2034"/>
                  </a:cubicBezTo>
                  <a:cubicBezTo>
                    <a:pt x="1113" y="1356"/>
                    <a:pt x="661" y="682"/>
                    <a:pt x="188" y="21"/>
                  </a:cubicBezTo>
                  <a:cubicBezTo>
                    <a:pt x="177" y="7"/>
                    <a:pt x="160" y="0"/>
                    <a:pt x="139" y="0"/>
                  </a:cubicBezTo>
                  <a:close/>
                </a:path>
              </a:pathLst>
            </a:custGeom>
            <a:solidFill>
              <a:srgbClr val="000000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4" name="Google Shape;3534;p42"/>
            <p:cNvSpPr/>
            <p:nvPr/>
          </p:nvSpPr>
          <p:spPr>
            <a:xfrm>
              <a:off x="2453391" y="2221117"/>
              <a:ext cx="284188" cy="305912"/>
            </a:xfrm>
            <a:custGeom>
              <a:avLst/>
              <a:gdLst/>
              <a:ahLst/>
              <a:cxnLst/>
              <a:rect l="l" t="t" r="r" b="b"/>
              <a:pathLst>
                <a:path w="8634" h="9294" extrusionOk="0">
                  <a:moveTo>
                    <a:pt x="237" y="1"/>
                  </a:moveTo>
                  <a:cubicBezTo>
                    <a:pt x="166" y="1"/>
                    <a:pt x="93" y="6"/>
                    <a:pt x="17" y="18"/>
                  </a:cubicBezTo>
                  <a:lnTo>
                    <a:pt x="17" y="18"/>
                  </a:lnTo>
                  <a:cubicBezTo>
                    <a:pt x="15" y="17"/>
                    <a:pt x="14" y="17"/>
                    <a:pt x="12" y="17"/>
                  </a:cubicBezTo>
                  <a:cubicBezTo>
                    <a:pt x="8" y="17"/>
                    <a:pt x="6" y="20"/>
                    <a:pt x="1" y="21"/>
                  </a:cubicBezTo>
                  <a:cubicBezTo>
                    <a:pt x="6" y="20"/>
                    <a:pt x="12" y="19"/>
                    <a:pt x="17" y="18"/>
                  </a:cubicBezTo>
                  <a:lnTo>
                    <a:pt x="17" y="18"/>
                  </a:lnTo>
                  <a:cubicBezTo>
                    <a:pt x="75" y="55"/>
                    <a:pt x="461" y="738"/>
                    <a:pt x="5942" y="9293"/>
                  </a:cubicBezTo>
                  <a:cubicBezTo>
                    <a:pt x="5964" y="9278"/>
                    <a:pt x="5991" y="9268"/>
                    <a:pt x="6018" y="9261"/>
                  </a:cubicBezTo>
                  <a:cubicBezTo>
                    <a:pt x="6445" y="9169"/>
                    <a:pt x="6945" y="8950"/>
                    <a:pt x="7424" y="8642"/>
                  </a:cubicBezTo>
                  <a:cubicBezTo>
                    <a:pt x="7902" y="8336"/>
                    <a:pt x="8310" y="7975"/>
                    <a:pt x="8573" y="7624"/>
                  </a:cubicBezTo>
                  <a:cubicBezTo>
                    <a:pt x="8591" y="7600"/>
                    <a:pt x="8610" y="7581"/>
                    <a:pt x="8633" y="7567"/>
                  </a:cubicBezTo>
                  <a:lnTo>
                    <a:pt x="8146" y="6808"/>
                  </a:lnTo>
                  <a:cubicBezTo>
                    <a:pt x="8097" y="6844"/>
                    <a:pt x="8048" y="6882"/>
                    <a:pt x="7997" y="6917"/>
                  </a:cubicBezTo>
                  <a:cubicBezTo>
                    <a:pt x="7717" y="7107"/>
                    <a:pt x="7385" y="7199"/>
                    <a:pt x="7052" y="7199"/>
                  </a:cubicBezTo>
                  <a:cubicBezTo>
                    <a:pt x="6902" y="7199"/>
                    <a:pt x="6753" y="7181"/>
                    <a:pt x="6608" y="7144"/>
                  </a:cubicBezTo>
                  <a:cubicBezTo>
                    <a:pt x="5014" y="6741"/>
                    <a:pt x="4816" y="5330"/>
                    <a:pt x="2175" y="1549"/>
                  </a:cubicBezTo>
                  <a:cubicBezTo>
                    <a:pt x="1659" y="809"/>
                    <a:pt x="1085" y="1"/>
                    <a:pt x="237" y="1"/>
                  </a:cubicBezTo>
                  <a:close/>
                </a:path>
              </a:pathLst>
            </a:custGeom>
            <a:solidFill>
              <a:srgbClr val="000000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5" name="Google Shape;3535;p42"/>
            <p:cNvSpPr/>
            <p:nvPr/>
          </p:nvSpPr>
          <p:spPr>
            <a:xfrm>
              <a:off x="2665265" y="2529496"/>
              <a:ext cx="118988" cy="72676"/>
            </a:xfrm>
            <a:custGeom>
              <a:avLst/>
              <a:gdLst/>
              <a:ahLst/>
              <a:cxnLst/>
              <a:rect l="l" t="t" r="r" b="b"/>
              <a:pathLst>
                <a:path w="3615" h="2208" extrusionOk="0">
                  <a:moveTo>
                    <a:pt x="3350" y="1"/>
                  </a:moveTo>
                  <a:cubicBezTo>
                    <a:pt x="2981" y="464"/>
                    <a:pt x="2643" y="803"/>
                    <a:pt x="2248" y="803"/>
                  </a:cubicBezTo>
                  <a:cubicBezTo>
                    <a:pt x="2067" y="803"/>
                    <a:pt x="1875" y="733"/>
                    <a:pt x="1662" y="571"/>
                  </a:cubicBezTo>
                  <a:cubicBezTo>
                    <a:pt x="1454" y="415"/>
                    <a:pt x="1220" y="330"/>
                    <a:pt x="982" y="292"/>
                  </a:cubicBezTo>
                  <a:cubicBezTo>
                    <a:pt x="646" y="466"/>
                    <a:pt x="310" y="598"/>
                    <a:pt x="0" y="675"/>
                  </a:cubicBezTo>
                  <a:cubicBezTo>
                    <a:pt x="16" y="714"/>
                    <a:pt x="37" y="751"/>
                    <a:pt x="60" y="788"/>
                  </a:cubicBezTo>
                  <a:lnTo>
                    <a:pt x="758" y="1880"/>
                  </a:lnTo>
                  <a:cubicBezTo>
                    <a:pt x="886" y="2082"/>
                    <a:pt x="1087" y="2208"/>
                    <a:pt x="1270" y="2208"/>
                  </a:cubicBezTo>
                  <a:cubicBezTo>
                    <a:pt x="1298" y="2208"/>
                    <a:pt x="1326" y="2205"/>
                    <a:pt x="1353" y="2199"/>
                  </a:cubicBezTo>
                  <a:cubicBezTo>
                    <a:pt x="2150" y="2013"/>
                    <a:pt x="2990" y="1475"/>
                    <a:pt x="3490" y="830"/>
                  </a:cubicBezTo>
                  <a:cubicBezTo>
                    <a:pt x="3615" y="667"/>
                    <a:pt x="3598" y="390"/>
                    <a:pt x="3449" y="156"/>
                  </a:cubicBezTo>
                  <a:lnTo>
                    <a:pt x="3350" y="1"/>
                  </a:lnTo>
                  <a:close/>
                </a:path>
              </a:pathLst>
            </a:custGeom>
            <a:solidFill>
              <a:srgbClr val="000000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6" name="Google Shape;3536;p42"/>
            <p:cNvSpPr/>
            <p:nvPr/>
          </p:nvSpPr>
          <p:spPr>
            <a:xfrm>
              <a:off x="2423439" y="2082150"/>
              <a:ext cx="365324" cy="524303"/>
            </a:xfrm>
            <a:custGeom>
              <a:avLst/>
              <a:gdLst/>
              <a:ahLst/>
              <a:cxnLst/>
              <a:rect l="l" t="t" r="r" b="b"/>
              <a:pathLst>
                <a:path w="11099" h="15929" extrusionOk="0">
                  <a:moveTo>
                    <a:pt x="1652" y="1091"/>
                  </a:moveTo>
                  <a:lnTo>
                    <a:pt x="1670" y="1101"/>
                  </a:lnTo>
                  <a:lnTo>
                    <a:pt x="2974" y="1870"/>
                  </a:lnTo>
                  <a:lnTo>
                    <a:pt x="2952" y="1894"/>
                  </a:lnTo>
                  <a:cubicBezTo>
                    <a:pt x="2942" y="1904"/>
                    <a:pt x="2932" y="1915"/>
                    <a:pt x="2923" y="1927"/>
                  </a:cubicBezTo>
                  <a:cubicBezTo>
                    <a:pt x="2890" y="1967"/>
                    <a:pt x="2843" y="2020"/>
                    <a:pt x="2697" y="2166"/>
                  </a:cubicBezTo>
                  <a:lnTo>
                    <a:pt x="2695" y="2170"/>
                  </a:lnTo>
                  <a:lnTo>
                    <a:pt x="2684" y="2177"/>
                  </a:lnTo>
                  <a:cubicBezTo>
                    <a:pt x="2454" y="2397"/>
                    <a:pt x="2198" y="2599"/>
                    <a:pt x="1895" y="2793"/>
                  </a:cubicBezTo>
                  <a:lnTo>
                    <a:pt x="1895" y="2794"/>
                  </a:lnTo>
                  <a:lnTo>
                    <a:pt x="1885" y="2801"/>
                  </a:lnTo>
                  <a:cubicBezTo>
                    <a:pt x="1450" y="3078"/>
                    <a:pt x="1013" y="3282"/>
                    <a:pt x="617" y="3390"/>
                  </a:cubicBezTo>
                  <a:lnTo>
                    <a:pt x="585" y="3399"/>
                  </a:lnTo>
                  <a:lnTo>
                    <a:pt x="431" y="1874"/>
                  </a:lnTo>
                  <a:lnTo>
                    <a:pt x="448" y="1866"/>
                  </a:lnTo>
                  <a:cubicBezTo>
                    <a:pt x="862" y="1671"/>
                    <a:pt x="1284" y="1400"/>
                    <a:pt x="1639" y="1102"/>
                  </a:cubicBezTo>
                  <a:lnTo>
                    <a:pt x="1652" y="1091"/>
                  </a:lnTo>
                  <a:close/>
                  <a:moveTo>
                    <a:pt x="3149" y="2054"/>
                  </a:moveTo>
                  <a:lnTo>
                    <a:pt x="3168" y="2085"/>
                  </a:lnTo>
                  <a:cubicBezTo>
                    <a:pt x="3726" y="2947"/>
                    <a:pt x="6580" y="7404"/>
                    <a:pt x="8467" y="10352"/>
                  </a:cubicBezTo>
                  <a:lnTo>
                    <a:pt x="9375" y="11769"/>
                  </a:lnTo>
                  <a:lnTo>
                    <a:pt x="9364" y="11786"/>
                  </a:lnTo>
                  <a:cubicBezTo>
                    <a:pt x="8616" y="12768"/>
                    <a:pt x="7158" y="13352"/>
                    <a:pt x="6922" y="13352"/>
                  </a:cubicBezTo>
                  <a:lnTo>
                    <a:pt x="6913" y="13352"/>
                  </a:lnTo>
                  <a:lnTo>
                    <a:pt x="6901" y="13351"/>
                  </a:lnTo>
                  <a:lnTo>
                    <a:pt x="6892" y="13341"/>
                  </a:lnTo>
                  <a:lnTo>
                    <a:pt x="5115" y="10566"/>
                  </a:lnTo>
                  <a:cubicBezTo>
                    <a:pt x="3354" y="7818"/>
                    <a:pt x="1357" y="4699"/>
                    <a:pt x="698" y="3670"/>
                  </a:cubicBezTo>
                  <a:lnTo>
                    <a:pt x="678" y="3639"/>
                  </a:lnTo>
                  <a:lnTo>
                    <a:pt x="713" y="3629"/>
                  </a:lnTo>
                  <a:cubicBezTo>
                    <a:pt x="1069" y="3532"/>
                    <a:pt x="1530" y="3322"/>
                    <a:pt x="1944" y="3065"/>
                  </a:cubicBezTo>
                  <a:lnTo>
                    <a:pt x="1948" y="3063"/>
                  </a:lnTo>
                  <a:cubicBezTo>
                    <a:pt x="2420" y="2768"/>
                    <a:pt x="2838" y="2420"/>
                    <a:pt x="3126" y="2083"/>
                  </a:cubicBezTo>
                  <a:lnTo>
                    <a:pt x="3149" y="2054"/>
                  </a:lnTo>
                  <a:close/>
                  <a:moveTo>
                    <a:pt x="9520" y="12014"/>
                  </a:moveTo>
                  <a:cubicBezTo>
                    <a:pt x="9525" y="12014"/>
                    <a:pt x="9531" y="12018"/>
                    <a:pt x="9540" y="12030"/>
                  </a:cubicBezTo>
                  <a:lnTo>
                    <a:pt x="9544" y="12028"/>
                  </a:lnTo>
                  <a:lnTo>
                    <a:pt x="9555" y="12045"/>
                  </a:lnTo>
                  <a:lnTo>
                    <a:pt x="9554" y="12046"/>
                  </a:lnTo>
                  <a:cubicBezTo>
                    <a:pt x="9577" y="12080"/>
                    <a:pt x="9621" y="12147"/>
                    <a:pt x="9703" y="12272"/>
                  </a:cubicBezTo>
                  <a:lnTo>
                    <a:pt x="9868" y="12532"/>
                  </a:lnTo>
                  <a:lnTo>
                    <a:pt x="9855" y="12548"/>
                  </a:lnTo>
                  <a:cubicBezTo>
                    <a:pt x="9311" y="13208"/>
                    <a:pt x="8334" y="13836"/>
                    <a:pt x="7422" y="14112"/>
                  </a:cubicBezTo>
                  <a:lnTo>
                    <a:pt x="7422" y="14114"/>
                  </a:lnTo>
                  <a:cubicBezTo>
                    <a:pt x="7418" y="14117"/>
                    <a:pt x="7413" y="14118"/>
                    <a:pt x="7410" y="14118"/>
                  </a:cubicBezTo>
                  <a:cubicBezTo>
                    <a:pt x="7406" y="14118"/>
                    <a:pt x="7398" y="14115"/>
                    <a:pt x="7389" y="14102"/>
                  </a:cubicBezTo>
                  <a:lnTo>
                    <a:pt x="7385" y="14104"/>
                  </a:lnTo>
                  <a:lnTo>
                    <a:pt x="7365" y="14075"/>
                  </a:lnTo>
                  <a:lnTo>
                    <a:pt x="7367" y="14075"/>
                  </a:lnTo>
                  <a:cubicBezTo>
                    <a:pt x="7340" y="14038"/>
                    <a:pt x="7300" y="13972"/>
                    <a:pt x="7227" y="13859"/>
                  </a:cubicBezTo>
                  <a:lnTo>
                    <a:pt x="7050" y="13583"/>
                  </a:lnTo>
                  <a:lnTo>
                    <a:pt x="7087" y="13575"/>
                  </a:lnTo>
                  <a:cubicBezTo>
                    <a:pt x="7245" y="13538"/>
                    <a:pt x="7456" y="13461"/>
                    <a:pt x="7716" y="13348"/>
                  </a:cubicBezTo>
                  <a:cubicBezTo>
                    <a:pt x="7725" y="13344"/>
                    <a:pt x="7733" y="13341"/>
                    <a:pt x="7737" y="13339"/>
                  </a:cubicBezTo>
                  <a:cubicBezTo>
                    <a:pt x="8002" y="13219"/>
                    <a:pt x="8326" y="13034"/>
                    <a:pt x="8642" y="12807"/>
                  </a:cubicBezTo>
                  <a:cubicBezTo>
                    <a:pt x="8957" y="12583"/>
                    <a:pt x="9265" y="12319"/>
                    <a:pt x="9489" y="12043"/>
                  </a:cubicBezTo>
                  <a:lnTo>
                    <a:pt x="9487" y="12035"/>
                  </a:lnTo>
                  <a:lnTo>
                    <a:pt x="9508" y="12019"/>
                  </a:lnTo>
                  <a:cubicBezTo>
                    <a:pt x="9512" y="12016"/>
                    <a:pt x="9516" y="12014"/>
                    <a:pt x="9520" y="12014"/>
                  </a:cubicBezTo>
                  <a:close/>
                  <a:moveTo>
                    <a:pt x="10015" y="12758"/>
                  </a:moveTo>
                  <a:lnTo>
                    <a:pt x="10034" y="12790"/>
                  </a:lnTo>
                  <a:cubicBezTo>
                    <a:pt x="10152" y="13001"/>
                    <a:pt x="10286" y="13199"/>
                    <a:pt x="10406" y="13374"/>
                  </a:cubicBezTo>
                  <a:cubicBezTo>
                    <a:pt x="10687" y="13786"/>
                    <a:pt x="10908" y="14110"/>
                    <a:pt x="10737" y="14341"/>
                  </a:cubicBezTo>
                  <a:cubicBezTo>
                    <a:pt x="10252" y="14965"/>
                    <a:pt x="9442" y="15485"/>
                    <a:pt x="8671" y="15664"/>
                  </a:cubicBezTo>
                  <a:cubicBezTo>
                    <a:pt x="8646" y="15671"/>
                    <a:pt x="8623" y="15673"/>
                    <a:pt x="8600" y="15673"/>
                  </a:cubicBezTo>
                  <a:cubicBezTo>
                    <a:pt x="8354" y="15673"/>
                    <a:pt x="8158" y="15348"/>
                    <a:pt x="7921" y="14946"/>
                  </a:cubicBezTo>
                  <a:cubicBezTo>
                    <a:pt x="7809" y="14757"/>
                    <a:pt x="7692" y="14564"/>
                    <a:pt x="7557" y="14378"/>
                  </a:cubicBezTo>
                  <a:lnTo>
                    <a:pt x="7535" y="14347"/>
                  </a:lnTo>
                  <a:lnTo>
                    <a:pt x="7572" y="14337"/>
                  </a:lnTo>
                  <a:cubicBezTo>
                    <a:pt x="8426" y="14076"/>
                    <a:pt x="9398" y="13452"/>
                    <a:pt x="9991" y="12786"/>
                  </a:cubicBezTo>
                  <a:lnTo>
                    <a:pt x="10015" y="12758"/>
                  </a:lnTo>
                  <a:close/>
                  <a:moveTo>
                    <a:pt x="241" y="0"/>
                  </a:moveTo>
                  <a:cubicBezTo>
                    <a:pt x="197" y="0"/>
                    <a:pt x="152" y="14"/>
                    <a:pt x="114" y="39"/>
                  </a:cubicBezTo>
                  <a:cubicBezTo>
                    <a:pt x="39" y="88"/>
                    <a:pt x="1" y="169"/>
                    <a:pt x="8" y="258"/>
                  </a:cubicBezTo>
                  <a:cubicBezTo>
                    <a:pt x="16" y="298"/>
                    <a:pt x="37" y="516"/>
                    <a:pt x="167" y="1810"/>
                  </a:cubicBezTo>
                  <a:cubicBezTo>
                    <a:pt x="221" y="2276"/>
                    <a:pt x="252" y="2611"/>
                    <a:pt x="277" y="2857"/>
                  </a:cubicBezTo>
                  <a:cubicBezTo>
                    <a:pt x="317" y="3283"/>
                    <a:pt x="335" y="3462"/>
                    <a:pt x="407" y="3644"/>
                  </a:cubicBezTo>
                  <a:cubicBezTo>
                    <a:pt x="477" y="3815"/>
                    <a:pt x="599" y="4003"/>
                    <a:pt x="843" y="4377"/>
                  </a:cubicBezTo>
                  <a:cubicBezTo>
                    <a:pt x="941" y="4527"/>
                    <a:pt x="1059" y="4709"/>
                    <a:pt x="1202" y="4932"/>
                  </a:cubicBezTo>
                  <a:lnTo>
                    <a:pt x="2024" y="6218"/>
                  </a:lnTo>
                  <a:lnTo>
                    <a:pt x="6745" y="13583"/>
                  </a:lnTo>
                  <a:cubicBezTo>
                    <a:pt x="6929" y="13874"/>
                    <a:pt x="7046" y="14055"/>
                    <a:pt x="7119" y="14167"/>
                  </a:cubicBezTo>
                  <a:cubicBezTo>
                    <a:pt x="7229" y="14342"/>
                    <a:pt x="7238" y="14357"/>
                    <a:pt x="7243" y="14360"/>
                  </a:cubicBezTo>
                  <a:lnTo>
                    <a:pt x="7253" y="14371"/>
                  </a:lnTo>
                  <a:lnTo>
                    <a:pt x="7263" y="14390"/>
                  </a:lnTo>
                  <a:cubicBezTo>
                    <a:pt x="7285" y="14429"/>
                    <a:pt x="7285" y="14429"/>
                    <a:pt x="7386" y="14585"/>
                  </a:cubicBezTo>
                  <a:cubicBezTo>
                    <a:pt x="7476" y="14727"/>
                    <a:pt x="7651" y="14998"/>
                    <a:pt x="7997" y="15543"/>
                  </a:cubicBezTo>
                  <a:cubicBezTo>
                    <a:pt x="8108" y="15713"/>
                    <a:pt x="8259" y="15838"/>
                    <a:pt x="8426" y="15895"/>
                  </a:cubicBezTo>
                  <a:cubicBezTo>
                    <a:pt x="8490" y="15918"/>
                    <a:pt x="8553" y="15929"/>
                    <a:pt x="8614" y="15929"/>
                  </a:cubicBezTo>
                  <a:cubicBezTo>
                    <a:pt x="8653" y="15929"/>
                    <a:pt x="8691" y="15924"/>
                    <a:pt x="8727" y="15915"/>
                  </a:cubicBezTo>
                  <a:cubicBezTo>
                    <a:pt x="9555" y="15724"/>
                    <a:pt x="10422" y="15167"/>
                    <a:pt x="10938" y="14501"/>
                  </a:cubicBezTo>
                  <a:cubicBezTo>
                    <a:pt x="11099" y="14290"/>
                    <a:pt x="11084" y="13959"/>
                    <a:pt x="10906" y="13677"/>
                  </a:cubicBezTo>
                  <a:cubicBezTo>
                    <a:pt x="10620" y="13233"/>
                    <a:pt x="10450" y="12968"/>
                    <a:pt x="10345" y="12806"/>
                  </a:cubicBezTo>
                  <a:cubicBezTo>
                    <a:pt x="10184" y="12553"/>
                    <a:pt x="10184" y="12553"/>
                    <a:pt x="10152" y="12513"/>
                  </a:cubicBezTo>
                  <a:lnTo>
                    <a:pt x="10150" y="12505"/>
                  </a:lnTo>
                  <a:cubicBezTo>
                    <a:pt x="10126" y="12464"/>
                    <a:pt x="8982" y="10677"/>
                    <a:pt x="8971" y="10660"/>
                  </a:cubicBezTo>
                  <a:cubicBezTo>
                    <a:pt x="8678" y="10202"/>
                    <a:pt x="8386" y="9745"/>
                    <a:pt x="8092" y="9287"/>
                  </a:cubicBezTo>
                  <a:lnTo>
                    <a:pt x="4279" y="3339"/>
                  </a:lnTo>
                  <a:cubicBezTo>
                    <a:pt x="4066" y="3007"/>
                    <a:pt x="3907" y="2750"/>
                    <a:pt x="3778" y="2543"/>
                  </a:cubicBezTo>
                  <a:cubicBezTo>
                    <a:pt x="3279" y="1741"/>
                    <a:pt x="3279" y="1741"/>
                    <a:pt x="2641" y="1379"/>
                  </a:cubicBezTo>
                  <a:cubicBezTo>
                    <a:pt x="2422" y="1257"/>
                    <a:pt x="2125" y="1086"/>
                    <a:pt x="1704" y="828"/>
                  </a:cubicBezTo>
                  <a:lnTo>
                    <a:pt x="1698" y="824"/>
                  </a:lnTo>
                  <a:lnTo>
                    <a:pt x="1695" y="817"/>
                  </a:lnTo>
                  <a:cubicBezTo>
                    <a:pt x="1686" y="808"/>
                    <a:pt x="1598" y="756"/>
                    <a:pt x="1390" y="636"/>
                  </a:cubicBezTo>
                  <a:cubicBezTo>
                    <a:pt x="1192" y="518"/>
                    <a:pt x="872" y="334"/>
                    <a:pt x="360" y="33"/>
                  </a:cubicBezTo>
                  <a:cubicBezTo>
                    <a:pt x="322" y="11"/>
                    <a:pt x="281" y="0"/>
                    <a:pt x="24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537" name="Google Shape;3537;p42"/>
          <p:cNvGrpSpPr/>
          <p:nvPr/>
        </p:nvGrpSpPr>
        <p:grpSpPr>
          <a:xfrm>
            <a:off x="273381" y="1330213"/>
            <a:ext cx="135149" cy="444287"/>
            <a:chOff x="2880331" y="2010988"/>
            <a:chExt cx="135149" cy="444287"/>
          </a:xfrm>
        </p:grpSpPr>
        <p:sp>
          <p:nvSpPr>
            <p:cNvPr id="3538" name="Google Shape;3538;p42"/>
            <p:cNvSpPr/>
            <p:nvPr/>
          </p:nvSpPr>
          <p:spPr>
            <a:xfrm>
              <a:off x="2884379" y="2015300"/>
              <a:ext cx="126624" cy="435630"/>
            </a:xfrm>
            <a:custGeom>
              <a:avLst/>
              <a:gdLst/>
              <a:ahLst/>
              <a:cxnLst/>
              <a:rect l="l" t="t" r="r" b="b"/>
              <a:pathLst>
                <a:path w="3847" h="13235" extrusionOk="0">
                  <a:moveTo>
                    <a:pt x="3087" y="0"/>
                  </a:moveTo>
                  <a:cubicBezTo>
                    <a:pt x="2917" y="0"/>
                    <a:pt x="2763" y="105"/>
                    <a:pt x="2706" y="269"/>
                  </a:cubicBezTo>
                  <a:lnTo>
                    <a:pt x="2005" y="2236"/>
                  </a:lnTo>
                  <a:cubicBezTo>
                    <a:pt x="1989" y="2234"/>
                    <a:pt x="1973" y="2233"/>
                    <a:pt x="1958" y="2233"/>
                  </a:cubicBezTo>
                  <a:cubicBezTo>
                    <a:pt x="1800" y="2233"/>
                    <a:pt x="1661" y="2348"/>
                    <a:pt x="1634" y="2509"/>
                  </a:cubicBezTo>
                  <a:lnTo>
                    <a:pt x="29" y="12611"/>
                  </a:lnTo>
                  <a:cubicBezTo>
                    <a:pt x="0" y="12788"/>
                    <a:pt x="122" y="12957"/>
                    <a:pt x="300" y="12985"/>
                  </a:cubicBezTo>
                  <a:lnTo>
                    <a:pt x="1840" y="13230"/>
                  </a:lnTo>
                  <a:cubicBezTo>
                    <a:pt x="1858" y="13233"/>
                    <a:pt x="1875" y="13234"/>
                    <a:pt x="1892" y="13234"/>
                  </a:cubicBezTo>
                  <a:cubicBezTo>
                    <a:pt x="2050" y="13234"/>
                    <a:pt x="2189" y="13120"/>
                    <a:pt x="2216" y="12959"/>
                  </a:cubicBezTo>
                  <a:lnTo>
                    <a:pt x="3820" y="2857"/>
                  </a:lnTo>
                  <a:cubicBezTo>
                    <a:pt x="3847" y="2680"/>
                    <a:pt x="3728" y="2514"/>
                    <a:pt x="3552" y="2483"/>
                  </a:cubicBezTo>
                  <a:lnTo>
                    <a:pt x="3494" y="396"/>
                  </a:lnTo>
                  <a:cubicBezTo>
                    <a:pt x="3489" y="201"/>
                    <a:pt x="3345" y="37"/>
                    <a:pt x="3154" y="7"/>
                  </a:cubicBezTo>
                  <a:lnTo>
                    <a:pt x="3150" y="5"/>
                  </a:lnTo>
                  <a:cubicBezTo>
                    <a:pt x="3129" y="2"/>
                    <a:pt x="3107" y="0"/>
                    <a:pt x="308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9" name="Google Shape;3539;p42"/>
            <p:cNvSpPr/>
            <p:nvPr/>
          </p:nvSpPr>
          <p:spPr>
            <a:xfrm>
              <a:off x="2891127" y="2134617"/>
              <a:ext cx="113228" cy="270693"/>
            </a:xfrm>
            <a:custGeom>
              <a:avLst/>
              <a:gdLst/>
              <a:ahLst/>
              <a:cxnLst/>
              <a:rect l="l" t="t" r="r" b="b"/>
              <a:pathLst>
                <a:path w="3440" h="8224" extrusionOk="0">
                  <a:moveTo>
                    <a:pt x="1253" y="1"/>
                  </a:moveTo>
                  <a:lnTo>
                    <a:pt x="1" y="7876"/>
                  </a:lnTo>
                  <a:lnTo>
                    <a:pt x="2187" y="8224"/>
                  </a:lnTo>
                  <a:lnTo>
                    <a:pt x="3439" y="349"/>
                  </a:lnTo>
                  <a:lnTo>
                    <a:pt x="1253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0" name="Google Shape;3540;p42"/>
            <p:cNvSpPr/>
            <p:nvPr/>
          </p:nvSpPr>
          <p:spPr>
            <a:xfrm>
              <a:off x="2923745" y="2210847"/>
              <a:ext cx="47924" cy="117967"/>
            </a:xfrm>
            <a:custGeom>
              <a:avLst/>
              <a:gdLst/>
              <a:ahLst/>
              <a:cxnLst/>
              <a:rect l="l" t="t" r="r" b="b"/>
              <a:pathLst>
                <a:path w="1456" h="3584" extrusionOk="0">
                  <a:moveTo>
                    <a:pt x="982" y="1"/>
                  </a:moveTo>
                  <a:cubicBezTo>
                    <a:pt x="673" y="1"/>
                    <a:pt x="309" y="744"/>
                    <a:pt x="158" y="1701"/>
                  </a:cubicBezTo>
                  <a:cubicBezTo>
                    <a:pt x="0" y="2690"/>
                    <a:pt x="128" y="3531"/>
                    <a:pt x="443" y="3581"/>
                  </a:cubicBezTo>
                  <a:cubicBezTo>
                    <a:pt x="453" y="3583"/>
                    <a:pt x="463" y="3584"/>
                    <a:pt x="473" y="3584"/>
                  </a:cubicBezTo>
                  <a:cubicBezTo>
                    <a:pt x="783" y="3584"/>
                    <a:pt x="1147" y="2841"/>
                    <a:pt x="1298" y="1883"/>
                  </a:cubicBezTo>
                  <a:cubicBezTo>
                    <a:pt x="1456" y="895"/>
                    <a:pt x="1328" y="53"/>
                    <a:pt x="1012" y="3"/>
                  </a:cubicBezTo>
                  <a:cubicBezTo>
                    <a:pt x="1002" y="2"/>
                    <a:pt x="992" y="1"/>
                    <a:pt x="98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1" name="Google Shape;3541;p42"/>
            <p:cNvSpPr/>
            <p:nvPr/>
          </p:nvSpPr>
          <p:spPr>
            <a:xfrm>
              <a:off x="2924272" y="2159138"/>
              <a:ext cx="75968" cy="36470"/>
            </a:xfrm>
            <a:custGeom>
              <a:avLst/>
              <a:gdLst/>
              <a:ahLst/>
              <a:cxnLst/>
              <a:rect l="l" t="t" r="r" b="b"/>
              <a:pathLst>
                <a:path w="2308" h="1108" extrusionOk="0">
                  <a:moveTo>
                    <a:pt x="120" y="1"/>
                  </a:moveTo>
                  <a:lnTo>
                    <a:pt x="0" y="759"/>
                  </a:lnTo>
                  <a:lnTo>
                    <a:pt x="2187" y="1107"/>
                  </a:lnTo>
                  <a:lnTo>
                    <a:pt x="2308" y="347"/>
                  </a:lnTo>
                  <a:lnTo>
                    <a:pt x="120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2" name="Google Shape;3542;p42"/>
            <p:cNvSpPr/>
            <p:nvPr/>
          </p:nvSpPr>
          <p:spPr>
            <a:xfrm>
              <a:off x="2895011" y="2344120"/>
              <a:ext cx="76001" cy="36437"/>
            </a:xfrm>
            <a:custGeom>
              <a:avLst/>
              <a:gdLst/>
              <a:ahLst/>
              <a:cxnLst/>
              <a:rect l="l" t="t" r="r" b="b"/>
              <a:pathLst>
                <a:path w="2309" h="1107" extrusionOk="0">
                  <a:moveTo>
                    <a:pt x="122" y="0"/>
                  </a:moveTo>
                  <a:lnTo>
                    <a:pt x="1" y="759"/>
                  </a:lnTo>
                  <a:lnTo>
                    <a:pt x="2188" y="1107"/>
                  </a:lnTo>
                  <a:lnTo>
                    <a:pt x="2309" y="347"/>
                  </a:lnTo>
                  <a:lnTo>
                    <a:pt x="122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3" name="Google Shape;3543;p42"/>
            <p:cNvSpPr/>
            <p:nvPr/>
          </p:nvSpPr>
          <p:spPr>
            <a:xfrm>
              <a:off x="2884313" y="2142352"/>
              <a:ext cx="78700" cy="308578"/>
            </a:xfrm>
            <a:custGeom>
              <a:avLst/>
              <a:gdLst/>
              <a:ahLst/>
              <a:cxnLst/>
              <a:rect l="l" t="t" r="r" b="b"/>
              <a:pathLst>
                <a:path w="2391" h="9375" extrusionOk="0">
                  <a:moveTo>
                    <a:pt x="1421" y="1"/>
                  </a:moveTo>
                  <a:lnTo>
                    <a:pt x="29" y="8751"/>
                  </a:lnTo>
                  <a:cubicBezTo>
                    <a:pt x="0" y="8930"/>
                    <a:pt x="123" y="9098"/>
                    <a:pt x="300" y="9125"/>
                  </a:cubicBezTo>
                  <a:lnTo>
                    <a:pt x="1841" y="9370"/>
                  </a:lnTo>
                  <a:cubicBezTo>
                    <a:pt x="1859" y="9373"/>
                    <a:pt x="1877" y="9374"/>
                    <a:pt x="1895" y="9374"/>
                  </a:cubicBezTo>
                  <a:cubicBezTo>
                    <a:pt x="2053" y="9374"/>
                    <a:pt x="2191" y="9259"/>
                    <a:pt x="2215" y="9099"/>
                  </a:cubicBezTo>
                  <a:lnTo>
                    <a:pt x="2391" y="7994"/>
                  </a:lnTo>
                  <a:cubicBezTo>
                    <a:pt x="2327" y="7985"/>
                    <a:pt x="2262" y="7975"/>
                    <a:pt x="2199" y="7966"/>
                  </a:cubicBezTo>
                  <a:cubicBezTo>
                    <a:pt x="2011" y="7943"/>
                    <a:pt x="1813" y="7927"/>
                    <a:pt x="1636" y="7863"/>
                  </a:cubicBezTo>
                  <a:cubicBezTo>
                    <a:pt x="1550" y="7833"/>
                    <a:pt x="1469" y="7790"/>
                    <a:pt x="1398" y="7730"/>
                  </a:cubicBezTo>
                  <a:cubicBezTo>
                    <a:pt x="1188" y="7556"/>
                    <a:pt x="1120" y="7290"/>
                    <a:pt x="1118" y="7010"/>
                  </a:cubicBezTo>
                  <a:cubicBezTo>
                    <a:pt x="1116" y="6826"/>
                    <a:pt x="1144" y="6638"/>
                    <a:pt x="1177" y="6463"/>
                  </a:cubicBezTo>
                  <a:lnTo>
                    <a:pt x="1221" y="6247"/>
                  </a:lnTo>
                  <a:cubicBezTo>
                    <a:pt x="1464" y="5059"/>
                    <a:pt x="1805" y="3891"/>
                    <a:pt x="2066" y="2707"/>
                  </a:cubicBezTo>
                  <a:cubicBezTo>
                    <a:pt x="2159" y="2290"/>
                    <a:pt x="2240" y="1853"/>
                    <a:pt x="2223" y="1432"/>
                  </a:cubicBezTo>
                  <a:cubicBezTo>
                    <a:pt x="2212" y="1186"/>
                    <a:pt x="2168" y="943"/>
                    <a:pt x="2072" y="713"/>
                  </a:cubicBezTo>
                  <a:cubicBezTo>
                    <a:pt x="2059" y="682"/>
                    <a:pt x="2045" y="653"/>
                    <a:pt x="2030" y="623"/>
                  </a:cubicBezTo>
                  <a:cubicBezTo>
                    <a:pt x="1899" y="363"/>
                    <a:pt x="1677" y="139"/>
                    <a:pt x="1421" y="1"/>
                  </a:cubicBezTo>
                  <a:close/>
                </a:path>
              </a:pathLst>
            </a:custGeom>
            <a:solidFill>
              <a:srgbClr val="000000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4" name="Google Shape;3544;p42"/>
            <p:cNvSpPr/>
            <p:nvPr/>
          </p:nvSpPr>
          <p:spPr>
            <a:xfrm>
              <a:off x="2980129" y="2027248"/>
              <a:ext cx="10664" cy="57075"/>
            </a:xfrm>
            <a:custGeom>
              <a:avLst/>
              <a:gdLst/>
              <a:ahLst/>
              <a:cxnLst/>
              <a:rect l="l" t="t" r="r" b="b"/>
              <a:pathLst>
                <a:path w="324" h="1734" extrusionOk="0">
                  <a:moveTo>
                    <a:pt x="177" y="1"/>
                  </a:moveTo>
                  <a:cubicBezTo>
                    <a:pt x="150" y="1"/>
                    <a:pt x="124" y="17"/>
                    <a:pt x="116" y="50"/>
                  </a:cubicBezTo>
                  <a:cubicBezTo>
                    <a:pt x="19" y="477"/>
                    <a:pt x="0" y="1242"/>
                    <a:pt x="81" y="1679"/>
                  </a:cubicBezTo>
                  <a:cubicBezTo>
                    <a:pt x="88" y="1715"/>
                    <a:pt x="118" y="1734"/>
                    <a:pt x="148" y="1734"/>
                  </a:cubicBezTo>
                  <a:cubicBezTo>
                    <a:pt x="176" y="1734"/>
                    <a:pt x="205" y="1716"/>
                    <a:pt x="213" y="1682"/>
                  </a:cubicBezTo>
                  <a:cubicBezTo>
                    <a:pt x="308" y="1256"/>
                    <a:pt x="324" y="496"/>
                    <a:pt x="240" y="52"/>
                  </a:cubicBezTo>
                  <a:cubicBezTo>
                    <a:pt x="233" y="18"/>
                    <a:pt x="205" y="1"/>
                    <a:pt x="177" y="1"/>
                  </a:cubicBezTo>
                  <a:close/>
                </a:path>
              </a:pathLst>
            </a:custGeom>
            <a:solidFill>
              <a:srgbClr val="FFFFFF">
                <a:alpha val="26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5" name="Google Shape;3545;p42"/>
            <p:cNvSpPr/>
            <p:nvPr/>
          </p:nvSpPr>
          <p:spPr>
            <a:xfrm>
              <a:off x="2880331" y="2010988"/>
              <a:ext cx="135149" cy="444287"/>
            </a:xfrm>
            <a:custGeom>
              <a:avLst/>
              <a:gdLst/>
              <a:ahLst/>
              <a:cxnLst/>
              <a:rect l="l" t="t" r="r" b="b"/>
              <a:pathLst>
                <a:path w="4106" h="13498" extrusionOk="0">
                  <a:moveTo>
                    <a:pt x="3209" y="265"/>
                  </a:moveTo>
                  <a:cubicBezTo>
                    <a:pt x="3224" y="265"/>
                    <a:pt x="3239" y="266"/>
                    <a:pt x="3255" y="268"/>
                  </a:cubicBezTo>
                  <a:cubicBezTo>
                    <a:pt x="3384" y="290"/>
                    <a:pt x="3480" y="399"/>
                    <a:pt x="3484" y="530"/>
                  </a:cubicBezTo>
                  <a:lnTo>
                    <a:pt x="3537" y="2459"/>
                  </a:lnTo>
                  <a:lnTo>
                    <a:pt x="2302" y="2263"/>
                  </a:lnTo>
                  <a:lnTo>
                    <a:pt x="2951" y="445"/>
                  </a:lnTo>
                  <a:cubicBezTo>
                    <a:pt x="2990" y="336"/>
                    <a:pt x="3094" y="265"/>
                    <a:pt x="3209" y="265"/>
                  </a:cubicBezTo>
                  <a:close/>
                  <a:moveTo>
                    <a:pt x="2079" y="2496"/>
                  </a:moveTo>
                  <a:cubicBezTo>
                    <a:pt x="2089" y="2496"/>
                    <a:pt x="2097" y="2497"/>
                    <a:pt x="2106" y="2497"/>
                  </a:cubicBezTo>
                  <a:lnTo>
                    <a:pt x="3654" y="2743"/>
                  </a:lnTo>
                  <a:cubicBezTo>
                    <a:pt x="3758" y="2762"/>
                    <a:pt x="3829" y="2862"/>
                    <a:pt x="3813" y="2965"/>
                  </a:cubicBezTo>
                  <a:lnTo>
                    <a:pt x="3658" y="3948"/>
                  </a:lnTo>
                  <a:lnTo>
                    <a:pt x="1732" y="3642"/>
                  </a:lnTo>
                  <a:lnTo>
                    <a:pt x="1886" y="2661"/>
                  </a:lnTo>
                  <a:cubicBezTo>
                    <a:pt x="1900" y="2565"/>
                    <a:pt x="1985" y="2496"/>
                    <a:pt x="2079" y="2496"/>
                  </a:cubicBezTo>
                  <a:close/>
                  <a:moveTo>
                    <a:pt x="1690" y="3905"/>
                  </a:moveTo>
                  <a:lnTo>
                    <a:pt x="3615" y="4210"/>
                  </a:lnTo>
                  <a:lnTo>
                    <a:pt x="2404" y="11824"/>
                  </a:lnTo>
                  <a:lnTo>
                    <a:pt x="479" y="11518"/>
                  </a:lnTo>
                  <a:lnTo>
                    <a:pt x="1690" y="3905"/>
                  </a:lnTo>
                  <a:close/>
                  <a:moveTo>
                    <a:pt x="436" y="11780"/>
                  </a:moveTo>
                  <a:lnTo>
                    <a:pt x="2362" y="12086"/>
                  </a:lnTo>
                  <a:lnTo>
                    <a:pt x="2207" y="13068"/>
                  </a:lnTo>
                  <a:cubicBezTo>
                    <a:pt x="2198" y="13121"/>
                    <a:pt x="2170" y="13165"/>
                    <a:pt x="2128" y="13196"/>
                  </a:cubicBezTo>
                  <a:cubicBezTo>
                    <a:pt x="2094" y="13221"/>
                    <a:pt x="2054" y="13233"/>
                    <a:pt x="2013" y="13233"/>
                  </a:cubicBezTo>
                  <a:cubicBezTo>
                    <a:pt x="2003" y="13233"/>
                    <a:pt x="1993" y="13233"/>
                    <a:pt x="1983" y="13231"/>
                  </a:cubicBezTo>
                  <a:lnTo>
                    <a:pt x="443" y="12986"/>
                  </a:lnTo>
                  <a:cubicBezTo>
                    <a:pt x="392" y="12978"/>
                    <a:pt x="346" y="12950"/>
                    <a:pt x="315" y="12908"/>
                  </a:cubicBezTo>
                  <a:cubicBezTo>
                    <a:pt x="285" y="12865"/>
                    <a:pt x="272" y="12815"/>
                    <a:pt x="281" y="12763"/>
                  </a:cubicBezTo>
                  <a:lnTo>
                    <a:pt x="436" y="11780"/>
                  </a:lnTo>
                  <a:close/>
                  <a:moveTo>
                    <a:pt x="3207" y="1"/>
                  </a:moveTo>
                  <a:cubicBezTo>
                    <a:pt x="2983" y="1"/>
                    <a:pt x="2779" y="141"/>
                    <a:pt x="2703" y="358"/>
                  </a:cubicBezTo>
                  <a:lnTo>
                    <a:pt x="2033" y="2237"/>
                  </a:lnTo>
                  <a:cubicBezTo>
                    <a:pt x="1831" y="2258"/>
                    <a:pt x="1659" y="2411"/>
                    <a:pt x="1625" y="2620"/>
                  </a:cubicBezTo>
                  <a:lnTo>
                    <a:pt x="1448" y="3732"/>
                  </a:lnTo>
                  <a:lnTo>
                    <a:pt x="559" y="9329"/>
                  </a:lnTo>
                  <a:lnTo>
                    <a:pt x="20" y="12722"/>
                  </a:lnTo>
                  <a:cubicBezTo>
                    <a:pt x="0" y="12843"/>
                    <a:pt x="29" y="12965"/>
                    <a:pt x="102" y="13063"/>
                  </a:cubicBezTo>
                  <a:cubicBezTo>
                    <a:pt x="174" y="13163"/>
                    <a:pt x="281" y="13228"/>
                    <a:pt x="401" y="13247"/>
                  </a:cubicBezTo>
                  <a:lnTo>
                    <a:pt x="1942" y="13492"/>
                  </a:lnTo>
                  <a:cubicBezTo>
                    <a:pt x="1965" y="13496"/>
                    <a:pt x="1991" y="13497"/>
                    <a:pt x="2015" y="13497"/>
                  </a:cubicBezTo>
                  <a:cubicBezTo>
                    <a:pt x="2111" y="13497"/>
                    <a:pt x="2203" y="13466"/>
                    <a:pt x="2283" y="13409"/>
                  </a:cubicBezTo>
                  <a:cubicBezTo>
                    <a:pt x="2383" y="13338"/>
                    <a:pt x="2448" y="13231"/>
                    <a:pt x="2467" y="13110"/>
                  </a:cubicBezTo>
                  <a:lnTo>
                    <a:pt x="2644" y="11997"/>
                  </a:lnTo>
                  <a:lnTo>
                    <a:pt x="3271" y="8058"/>
                  </a:lnTo>
                  <a:lnTo>
                    <a:pt x="4074" y="3008"/>
                  </a:lnTo>
                  <a:cubicBezTo>
                    <a:pt x="4106" y="2800"/>
                    <a:pt x="3990" y="2601"/>
                    <a:pt x="3804" y="2518"/>
                  </a:cubicBezTo>
                  <a:lnTo>
                    <a:pt x="3749" y="524"/>
                  </a:lnTo>
                  <a:cubicBezTo>
                    <a:pt x="3743" y="266"/>
                    <a:pt x="3552" y="49"/>
                    <a:pt x="3293" y="8"/>
                  </a:cubicBezTo>
                  <a:cubicBezTo>
                    <a:pt x="3264" y="3"/>
                    <a:pt x="3235" y="1"/>
                    <a:pt x="320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546" name="Google Shape;3546;p42"/>
          <p:cNvGrpSpPr/>
          <p:nvPr/>
        </p:nvGrpSpPr>
        <p:grpSpPr>
          <a:xfrm>
            <a:off x="8237361" y="4428425"/>
            <a:ext cx="394355" cy="421115"/>
            <a:chOff x="3569800" y="2151666"/>
            <a:chExt cx="394355" cy="421115"/>
          </a:xfrm>
        </p:grpSpPr>
        <p:sp>
          <p:nvSpPr>
            <p:cNvPr id="3547" name="Google Shape;3547;p42"/>
            <p:cNvSpPr/>
            <p:nvPr/>
          </p:nvSpPr>
          <p:spPr>
            <a:xfrm>
              <a:off x="3615815" y="2155978"/>
              <a:ext cx="215626" cy="412425"/>
            </a:xfrm>
            <a:custGeom>
              <a:avLst/>
              <a:gdLst/>
              <a:ahLst/>
              <a:cxnLst/>
              <a:rect l="l" t="t" r="r" b="b"/>
              <a:pathLst>
                <a:path w="6551" h="12530" extrusionOk="0">
                  <a:moveTo>
                    <a:pt x="442" y="1"/>
                  </a:moveTo>
                  <a:cubicBezTo>
                    <a:pt x="388" y="1"/>
                    <a:pt x="333" y="11"/>
                    <a:pt x="281" y="34"/>
                  </a:cubicBezTo>
                  <a:lnTo>
                    <a:pt x="277" y="35"/>
                  </a:lnTo>
                  <a:cubicBezTo>
                    <a:pt x="99" y="114"/>
                    <a:pt x="1" y="308"/>
                    <a:pt x="44" y="497"/>
                  </a:cubicBezTo>
                  <a:lnTo>
                    <a:pt x="515" y="2532"/>
                  </a:lnTo>
                  <a:cubicBezTo>
                    <a:pt x="352" y="2606"/>
                    <a:pt x="278" y="2796"/>
                    <a:pt x="350" y="2961"/>
                  </a:cubicBezTo>
                  <a:lnTo>
                    <a:pt x="4449" y="12333"/>
                  </a:lnTo>
                  <a:cubicBezTo>
                    <a:pt x="4504" y="12456"/>
                    <a:pt x="4623" y="12529"/>
                    <a:pt x="4749" y="12529"/>
                  </a:cubicBezTo>
                  <a:cubicBezTo>
                    <a:pt x="4793" y="12529"/>
                    <a:pt x="4837" y="12520"/>
                    <a:pt x="4880" y="12502"/>
                  </a:cubicBezTo>
                  <a:lnTo>
                    <a:pt x="6308" y="11876"/>
                  </a:lnTo>
                  <a:cubicBezTo>
                    <a:pt x="6475" y="11805"/>
                    <a:pt x="6550" y="11613"/>
                    <a:pt x="6478" y="11448"/>
                  </a:cubicBezTo>
                  <a:lnTo>
                    <a:pt x="2380" y="2076"/>
                  </a:lnTo>
                  <a:cubicBezTo>
                    <a:pt x="2326" y="1952"/>
                    <a:pt x="2206" y="1880"/>
                    <a:pt x="2080" y="1880"/>
                  </a:cubicBezTo>
                  <a:cubicBezTo>
                    <a:pt x="2038" y="1880"/>
                    <a:pt x="1995" y="1888"/>
                    <a:pt x="1953" y="1905"/>
                  </a:cubicBezTo>
                  <a:lnTo>
                    <a:pt x="778" y="177"/>
                  </a:lnTo>
                  <a:cubicBezTo>
                    <a:pt x="701" y="64"/>
                    <a:pt x="574" y="1"/>
                    <a:pt x="44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8" name="Google Shape;3548;p42"/>
            <p:cNvSpPr/>
            <p:nvPr/>
          </p:nvSpPr>
          <p:spPr>
            <a:xfrm>
              <a:off x="3642311" y="2258047"/>
              <a:ext cx="171948" cy="269706"/>
            </a:xfrm>
            <a:custGeom>
              <a:avLst/>
              <a:gdLst/>
              <a:ahLst/>
              <a:cxnLst/>
              <a:rect l="l" t="t" r="r" b="b"/>
              <a:pathLst>
                <a:path w="5224" h="8194" extrusionOk="0">
                  <a:moveTo>
                    <a:pt x="2029" y="0"/>
                  </a:moveTo>
                  <a:lnTo>
                    <a:pt x="0" y="887"/>
                  </a:lnTo>
                  <a:lnTo>
                    <a:pt x="3195" y="8194"/>
                  </a:lnTo>
                  <a:lnTo>
                    <a:pt x="5224" y="7306"/>
                  </a:lnTo>
                  <a:lnTo>
                    <a:pt x="2029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9" name="Google Shape;3549;p42"/>
            <p:cNvSpPr/>
            <p:nvPr/>
          </p:nvSpPr>
          <p:spPr>
            <a:xfrm>
              <a:off x="3694646" y="2337932"/>
              <a:ext cx="67114" cy="110364"/>
            </a:xfrm>
            <a:custGeom>
              <a:avLst/>
              <a:gdLst/>
              <a:ahLst/>
              <a:cxnLst/>
              <a:rect l="l" t="t" r="r" b="b"/>
              <a:pathLst>
                <a:path w="2039" h="3353" extrusionOk="0">
                  <a:moveTo>
                    <a:pt x="374" y="1"/>
                  </a:moveTo>
                  <a:cubicBezTo>
                    <a:pt x="345" y="1"/>
                    <a:pt x="318" y="6"/>
                    <a:pt x="293" y="17"/>
                  </a:cubicBezTo>
                  <a:cubicBezTo>
                    <a:pt x="1" y="145"/>
                    <a:pt x="88" y="992"/>
                    <a:pt x="490" y="1909"/>
                  </a:cubicBezTo>
                  <a:cubicBezTo>
                    <a:pt x="857" y="2746"/>
                    <a:pt x="1358" y="3353"/>
                    <a:pt x="1665" y="3353"/>
                  </a:cubicBezTo>
                  <a:cubicBezTo>
                    <a:pt x="1693" y="3353"/>
                    <a:pt x="1720" y="3347"/>
                    <a:pt x="1745" y="3336"/>
                  </a:cubicBezTo>
                  <a:cubicBezTo>
                    <a:pt x="2038" y="3209"/>
                    <a:pt x="1950" y="2362"/>
                    <a:pt x="1549" y="1445"/>
                  </a:cubicBezTo>
                  <a:cubicBezTo>
                    <a:pt x="1183" y="607"/>
                    <a:pt x="681" y="1"/>
                    <a:pt x="37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50" name="Google Shape;3550;p42"/>
            <p:cNvSpPr/>
            <p:nvPr/>
          </p:nvSpPr>
          <p:spPr>
            <a:xfrm>
              <a:off x="3652350" y="2281055"/>
              <a:ext cx="76922" cy="52401"/>
            </a:xfrm>
            <a:custGeom>
              <a:avLst/>
              <a:gdLst/>
              <a:ahLst/>
              <a:cxnLst/>
              <a:rect l="l" t="t" r="r" b="b"/>
              <a:pathLst>
                <a:path w="2337" h="1592" extrusionOk="0">
                  <a:moveTo>
                    <a:pt x="2029" y="0"/>
                  </a:moveTo>
                  <a:lnTo>
                    <a:pt x="0" y="887"/>
                  </a:lnTo>
                  <a:lnTo>
                    <a:pt x="309" y="1592"/>
                  </a:lnTo>
                  <a:lnTo>
                    <a:pt x="2337" y="704"/>
                  </a:lnTo>
                  <a:lnTo>
                    <a:pt x="2029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51" name="Google Shape;3551;p42"/>
            <p:cNvSpPr/>
            <p:nvPr/>
          </p:nvSpPr>
          <p:spPr>
            <a:xfrm>
              <a:off x="3727298" y="2452344"/>
              <a:ext cx="76955" cy="52434"/>
            </a:xfrm>
            <a:custGeom>
              <a:avLst/>
              <a:gdLst/>
              <a:ahLst/>
              <a:cxnLst/>
              <a:rect l="l" t="t" r="r" b="b"/>
              <a:pathLst>
                <a:path w="2338" h="1593" extrusionOk="0">
                  <a:moveTo>
                    <a:pt x="2029" y="1"/>
                  </a:moveTo>
                  <a:lnTo>
                    <a:pt x="0" y="888"/>
                  </a:lnTo>
                  <a:lnTo>
                    <a:pt x="309" y="1593"/>
                  </a:lnTo>
                  <a:lnTo>
                    <a:pt x="2338" y="705"/>
                  </a:lnTo>
                  <a:lnTo>
                    <a:pt x="202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52" name="Google Shape;3552;p42"/>
            <p:cNvSpPr/>
            <p:nvPr/>
          </p:nvSpPr>
          <p:spPr>
            <a:xfrm>
              <a:off x="3696160" y="2265585"/>
              <a:ext cx="135248" cy="302851"/>
            </a:xfrm>
            <a:custGeom>
              <a:avLst/>
              <a:gdLst/>
              <a:ahLst/>
              <a:cxnLst/>
              <a:rect l="l" t="t" r="r" b="b"/>
              <a:pathLst>
                <a:path w="4109" h="9201" extrusionOk="0">
                  <a:moveTo>
                    <a:pt x="487" y="1"/>
                  </a:moveTo>
                  <a:cubicBezTo>
                    <a:pt x="274" y="199"/>
                    <a:pt x="114" y="471"/>
                    <a:pt x="53" y="757"/>
                  </a:cubicBezTo>
                  <a:cubicBezTo>
                    <a:pt x="46" y="789"/>
                    <a:pt x="41" y="821"/>
                    <a:pt x="35" y="853"/>
                  </a:cubicBezTo>
                  <a:cubicBezTo>
                    <a:pt x="0" y="1101"/>
                    <a:pt x="20" y="1347"/>
                    <a:pt x="72" y="1587"/>
                  </a:cubicBezTo>
                  <a:cubicBezTo>
                    <a:pt x="160" y="2000"/>
                    <a:pt x="349" y="2401"/>
                    <a:pt x="542" y="2782"/>
                  </a:cubicBezTo>
                  <a:cubicBezTo>
                    <a:pt x="1094" y="3863"/>
                    <a:pt x="1718" y="4907"/>
                    <a:pt x="2254" y="5996"/>
                  </a:cubicBezTo>
                  <a:cubicBezTo>
                    <a:pt x="2287" y="6061"/>
                    <a:pt x="2319" y="6128"/>
                    <a:pt x="2350" y="6194"/>
                  </a:cubicBezTo>
                  <a:cubicBezTo>
                    <a:pt x="2426" y="6355"/>
                    <a:pt x="2500" y="6530"/>
                    <a:pt x="2543" y="6708"/>
                  </a:cubicBezTo>
                  <a:cubicBezTo>
                    <a:pt x="2612" y="6979"/>
                    <a:pt x="2614" y="7253"/>
                    <a:pt x="2455" y="7475"/>
                  </a:cubicBezTo>
                  <a:cubicBezTo>
                    <a:pt x="2400" y="7551"/>
                    <a:pt x="2333" y="7612"/>
                    <a:pt x="2258" y="7663"/>
                  </a:cubicBezTo>
                  <a:cubicBezTo>
                    <a:pt x="2102" y="7770"/>
                    <a:pt x="1914" y="7837"/>
                    <a:pt x="1738" y="7906"/>
                  </a:cubicBezTo>
                  <a:cubicBezTo>
                    <a:pt x="1679" y="7928"/>
                    <a:pt x="1620" y="7954"/>
                    <a:pt x="1560" y="7978"/>
                  </a:cubicBezTo>
                  <a:lnTo>
                    <a:pt x="2008" y="9004"/>
                  </a:lnTo>
                  <a:cubicBezTo>
                    <a:pt x="2062" y="9128"/>
                    <a:pt x="2182" y="9201"/>
                    <a:pt x="2307" y="9201"/>
                  </a:cubicBezTo>
                  <a:cubicBezTo>
                    <a:pt x="2351" y="9201"/>
                    <a:pt x="2396" y="9192"/>
                    <a:pt x="2439" y="9173"/>
                  </a:cubicBezTo>
                  <a:lnTo>
                    <a:pt x="3867" y="8549"/>
                  </a:lnTo>
                  <a:cubicBezTo>
                    <a:pt x="4033" y="8476"/>
                    <a:pt x="4108" y="8284"/>
                    <a:pt x="4036" y="8118"/>
                  </a:cubicBezTo>
                  <a:lnTo>
                    <a:pt x="487" y="1"/>
                  </a:lnTo>
                  <a:close/>
                </a:path>
              </a:pathLst>
            </a:custGeom>
            <a:solidFill>
              <a:srgbClr val="000000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53" name="Google Shape;3553;p42"/>
            <p:cNvSpPr/>
            <p:nvPr/>
          </p:nvSpPr>
          <p:spPr>
            <a:xfrm>
              <a:off x="3628388" y="2167893"/>
              <a:ext cx="18729" cy="55133"/>
            </a:xfrm>
            <a:custGeom>
              <a:avLst/>
              <a:gdLst/>
              <a:ahLst/>
              <a:cxnLst/>
              <a:rect l="l" t="t" r="r" b="b"/>
              <a:pathLst>
                <a:path w="569" h="1675" extrusionOk="0">
                  <a:moveTo>
                    <a:pt x="67" y="0"/>
                  </a:moveTo>
                  <a:cubicBezTo>
                    <a:pt x="34" y="0"/>
                    <a:pt x="0" y="26"/>
                    <a:pt x="3" y="69"/>
                  </a:cubicBezTo>
                  <a:cubicBezTo>
                    <a:pt x="34" y="518"/>
                    <a:pt x="239" y="1251"/>
                    <a:pt x="439" y="1638"/>
                  </a:cubicBezTo>
                  <a:cubicBezTo>
                    <a:pt x="452" y="1663"/>
                    <a:pt x="475" y="1674"/>
                    <a:pt x="497" y="1674"/>
                  </a:cubicBezTo>
                  <a:cubicBezTo>
                    <a:pt x="533" y="1674"/>
                    <a:pt x="569" y="1647"/>
                    <a:pt x="566" y="1602"/>
                  </a:cubicBezTo>
                  <a:cubicBezTo>
                    <a:pt x="534" y="1159"/>
                    <a:pt x="323" y="423"/>
                    <a:pt x="121" y="34"/>
                  </a:cubicBezTo>
                  <a:cubicBezTo>
                    <a:pt x="109" y="11"/>
                    <a:pt x="88" y="0"/>
                    <a:pt x="67" y="0"/>
                  </a:cubicBezTo>
                  <a:close/>
                </a:path>
              </a:pathLst>
            </a:custGeom>
            <a:solidFill>
              <a:srgbClr val="FFFFFF">
                <a:alpha val="26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54" name="Google Shape;3554;p42"/>
            <p:cNvSpPr/>
            <p:nvPr/>
          </p:nvSpPr>
          <p:spPr>
            <a:xfrm>
              <a:off x="3611141" y="2151666"/>
              <a:ext cx="225237" cy="421115"/>
            </a:xfrm>
            <a:custGeom>
              <a:avLst/>
              <a:gdLst/>
              <a:ahLst/>
              <a:cxnLst/>
              <a:rect l="l" t="t" r="r" b="b"/>
              <a:pathLst>
                <a:path w="6843" h="12794" extrusionOk="0">
                  <a:moveTo>
                    <a:pt x="586" y="265"/>
                  </a:moveTo>
                  <a:cubicBezTo>
                    <a:pt x="675" y="265"/>
                    <a:pt x="760" y="307"/>
                    <a:pt x="811" y="384"/>
                  </a:cubicBezTo>
                  <a:lnTo>
                    <a:pt x="1895" y="1980"/>
                  </a:lnTo>
                  <a:lnTo>
                    <a:pt x="751" y="2480"/>
                  </a:lnTo>
                  <a:lnTo>
                    <a:pt x="316" y="601"/>
                  </a:lnTo>
                  <a:cubicBezTo>
                    <a:pt x="286" y="472"/>
                    <a:pt x="352" y="341"/>
                    <a:pt x="478" y="287"/>
                  </a:cubicBezTo>
                  <a:cubicBezTo>
                    <a:pt x="513" y="271"/>
                    <a:pt x="550" y="265"/>
                    <a:pt x="586" y="265"/>
                  </a:cubicBezTo>
                  <a:close/>
                  <a:moveTo>
                    <a:pt x="2222" y="2142"/>
                  </a:moveTo>
                  <a:cubicBezTo>
                    <a:pt x="2298" y="2142"/>
                    <a:pt x="2370" y="2186"/>
                    <a:pt x="2401" y="2259"/>
                  </a:cubicBezTo>
                  <a:lnTo>
                    <a:pt x="2800" y="3170"/>
                  </a:lnTo>
                  <a:lnTo>
                    <a:pt x="1013" y="3952"/>
                  </a:lnTo>
                  <a:lnTo>
                    <a:pt x="614" y="3041"/>
                  </a:lnTo>
                  <a:cubicBezTo>
                    <a:pt x="571" y="2943"/>
                    <a:pt x="616" y="2829"/>
                    <a:pt x="712" y="2785"/>
                  </a:cubicBezTo>
                  <a:lnTo>
                    <a:pt x="2146" y="2158"/>
                  </a:lnTo>
                  <a:cubicBezTo>
                    <a:pt x="2171" y="2147"/>
                    <a:pt x="2197" y="2142"/>
                    <a:pt x="2222" y="2142"/>
                  </a:cubicBezTo>
                  <a:close/>
                  <a:moveTo>
                    <a:pt x="2906" y="3414"/>
                  </a:moveTo>
                  <a:lnTo>
                    <a:pt x="5995" y="10479"/>
                  </a:lnTo>
                  <a:lnTo>
                    <a:pt x="4209" y="11260"/>
                  </a:lnTo>
                  <a:lnTo>
                    <a:pt x="1118" y="4195"/>
                  </a:lnTo>
                  <a:lnTo>
                    <a:pt x="2906" y="3414"/>
                  </a:lnTo>
                  <a:close/>
                  <a:moveTo>
                    <a:pt x="6100" y="10718"/>
                  </a:moveTo>
                  <a:lnTo>
                    <a:pt x="6499" y="11630"/>
                  </a:lnTo>
                  <a:cubicBezTo>
                    <a:pt x="6542" y="11730"/>
                    <a:pt x="6497" y="11846"/>
                    <a:pt x="6399" y="11888"/>
                  </a:cubicBezTo>
                  <a:lnTo>
                    <a:pt x="4969" y="12513"/>
                  </a:lnTo>
                  <a:cubicBezTo>
                    <a:pt x="4943" y="12524"/>
                    <a:pt x="4917" y="12529"/>
                    <a:pt x="4891" y="12529"/>
                  </a:cubicBezTo>
                  <a:cubicBezTo>
                    <a:pt x="4815" y="12529"/>
                    <a:pt x="4743" y="12485"/>
                    <a:pt x="4712" y="12412"/>
                  </a:cubicBezTo>
                  <a:lnTo>
                    <a:pt x="4313" y="11500"/>
                  </a:lnTo>
                  <a:lnTo>
                    <a:pt x="6100" y="10718"/>
                  </a:lnTo>
                  <a:close/>
                  <a:moveTo>
                    <a:pt x="587" y="1"/>
                  </a:moveTo>
                  <a:cubicBezTo>
                    <a:pt x="514" y="1"/>
                    <a:pt x="439" y="16"/>
                    <a:pt x="367" y="47"/>
                  </a:cubicBezTo>
                  <a:cubicBezTo>
                    <a:pt x="130" y="150"/>
                    <a:pt x="0" y="408"/>
                    <a:pt x="59" y="660"/>
                  </a:cubicBezTo>
                  <a:lnTo>
                    <a:pt x="508" y="2604"/>
                  </a:lnTo>
                  <a:cubicBezTo>
                    <a:pt x="348" y="2730"/>
                    <a:pt x="286" y="2952"/>
                    <a:pt x="371" y="3147"/>
                  </a:cubicBezTo>
                  <a:lnTo>
                    <a:pt x="824" y="4180"/>
                  </a:lnTo>
                  <a:lnTo>
                    <a:pt x="3723" y="10808"/>
                  </a:lnTo>
                  <a:lnTo>
                    <a:pt x="4470" y="12518"/>
                  </a:lnTo>
                  <a:cubicBezTo>
                    <a:pt x="4545" y="12692"/>
                    <a:pt x="4714" y="12794"/>
                    <a:pt x="4891" y="12794"/>
                  </a:cubicBezTo>
                  <a:cubicBezTo>
                    <a:pt x="4953" y="12794"/>
                    <a:pt x="5016" y="12782"/>
                    <a:pt x="5075" y="12755"/>
                  </a:cubicBezTo>
                  <a:lnTo>
                    <a:pt x="6505" y="12130"/>
                  </a:lnTo>
                  <a:cubicBezTo>
                    <a:pt x="6736" y="12029"/>
                    <a:pt x="6842" y="11757"/>
                    <a:pt x="6741" y="11526"/>
                  </a:cubicBezTo>
                  <a:lnTo>
                    <a:pt x="2643" y="2153"/>
                  </a:lnTo>
                  <a:cubicBezTo>
                    <a:pt x="2568" y="1983"/>
                    <a:pt x="2398" y="1881"/>
                    <a:pt x="2221" y="1881"/>
                  </a:cubicBezTo>
                  <a:cubicBezTo>
                    <a:pt x="2198" y="1881"/>
                    <a:pt x="2175" y="1883"/>
                    <a:pt x="2151" y="1886"/>
                  </a:cubicBezTo>
                  <a:lnTo>
                    <a:pt x="1031" y="235"/>
                  </a:lnTo>
                  <a:cubicBezTo>
                    <a:pt x="929" y="85"/>
                    <a:pt x="761" y="1"/>
                    <a:pt x="587" y="1"/>
                  </a:cubicBezTo>
                  <a:close/>
                </a:path>
              </a:pathLst>
            </a:custGeom>
            <a:solidFill>
              <a:srgbClr val="000E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55" name="Google Shape;3555;p42"/>
            <p:cNvSpPr/>
            <p:nvPr/>
          </p:nvSpPr>
          <p:spPr>
            <a:xfrm>
              <a:off x="3574737" y="2287934"/>
              <a:ext cx="333264" cy="250911"/>
            </a:xfrm>
            <a:custGeom>
              <a:avLst/>
              <a:gdLst/>
              <a:ahLst/>
              <a:cxnLst/>
              <a:rect l="l" t="t" r="r" b="b"/>
              <a:pathLst>
                <a:path w="10125" h="7623" extrusionOk="0">
                  <a:moveTo>
                    <a:pt x="8889" y="0"/>
                  </a:moveTo>
                  <a:cubicBezTo>
                    <a:pt x="8826" y="0"/>
                    <a:pt x="8763" y="18"/>
                    <a:pt x="8707" y="56"/>
                  </a:cubicBezTo>
                  <a:lnTo>
                    <a:pt x="192" y="5726"/>
                  </a:lnTo>
                  <a:cubicBezTo>
                    <a:pt x="42" y="5825"/>
                    <a:pt x="1" y="6028"/>
                    <a:pt x="102" y="6179"/>
                  </a:cubicBezTo>
                  <a:lnTo>
                    <a:pt x="967" y="7477"/>
                  </a:lnTo>
                  <a:cubicBezTo>
                    <a:pt x="1029" y="7571"/>
                    <a:pt x="1133" y="7623"/>
                    <a:pt x="1239" y="7623"/>
                  </a:cubicBezTo>
                  <a:cubicBezTo>
                    <a:pt x="1301" y="7623"/>
                    <a:pt x="1364" y="7605"/>
                    <a:pt x="1420" y="7567"/>
                  </a:cubicBezTo>
                  <a:lnTo>
                    <a:pt x="9934" y="1898"/>
                  </a:lnTo>
                  <a:cubicBezTo>
                    <a:pt x="10083" y="1798"/>
                    <a:pt x="10124" y="1598"/>
                    <a:pt x="10027" y="1447"/>
                  </a:cubicBezTo>
                  <a:lnTo>
                    <a:pt x="9159" y="142"/>
                  </a:lnTo>
                  <a:cubicBezTo>
                    <a:pt x="9095" y="50"/>
                    <a:pt x="8993" y="0"/>
                    <a:pt x="888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56" name="Google Shape;3556;p42"/>
            <p:cNvSpPr/>
            <p:nvPr/>
          </p:nvSpPr>
          <p:spPr>
            <a:xfrm>
              <a:off x="3611964" y="2310316"/>
              <a:ext cx="258876" cy="206114"/>
            </a:xfrm>
            <a:custGeom>
              <a:avLst/>
              <a:gdLst/>
              <a:ahLst/>
              <a:cxnLst/>
              <a:rect l="l" t="t" r="r" b="b"/>
              <a:pathLst>
                <a:path w="7865" h="6262" extrusionOk="0">
                  <a:moveTo>
                    <a:pt x="6636" y="1"/>
                  </a:moveTo>
                  <a:lnTo>
                    <a:pt x="1" y="4419"/>
                  </a:lnTo>
                  <a:lnTo>
                    <a:pt x="424" y="5057"/>
                  </a:lnTo>
                  <a:lnTo>
                    <a:pt x="426" y="5059"/>
                  </a:lnTo>
                  <a:lnTo>
                    <a:pt x="1226" y="6262"/>
                  </a:lnTo>
                  <a:lnTo>
                    <a:pt x="1860" y="5841"/>
                  </a:lnTo>
                  <a:lnTo>
                    <a:pt x="1860" y="5839"/>
                  </a:lnTo>
                  <a:lnTo>
                    <a:pt x="7864" y="1843"/>
                  </a:lnTo>
                  <a:lnTo>
                    <a:pt x="663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57" name="Google Shape;3557;p42"/>
            <p:cNvSpPr/>
            <p:nvPr/>
          </p:nvSpPr>
          <p:spPr>
            <a:xfrm>
              <a:off x="3685923" y="2376706"/>
              <a:ext cx="109936" cy="73368"/>
            </a:xfrm>
            <a:custGeom>
              <a:avLst/>
              <a:gdLst/>
              <a:ahLst/>
              <a:cxnLst/>
              <a:rect l="l" t="t" r="r" b="b"/>
              <a:pathLst>
                <a:path w="3340" h="2229" extrusionOk="0">
                  <a:moveTo>
                    <a:pt x="2909" y="0"/>
                  </a:moveTo>
                  <a:cubicBezTo>
                    <a:pt x="2558" y="0"/>
                    <a:pt x="1966" y="233"/>
                    <a:pt x="1365" y="633"/>
                  </a:cubicBezTo>
                  <a:cubicBezTo>
                    <a:pt x="532" y="1188"/>
                    <a:pt x="1" y="1853"/>
                    <a:pt x="176" y="2119"/>
                  </a:cubicBezTo>
                  <a:cubicBezTo>
                    <a:pt x="225" y="2192"/>
                    <a:pt x="322" y="2228"/>
                    <a:pt x="456" y="2228"/>
                  </a:cubicBezTo>
                  <a:cubicBezTo>
                    <a:pt x="471" y="2228"/>
                    <a:pt x="487" y="2228"/>
                    <a:pt x="504" y="2227"/>
                  </a:cubicBezTo>
                  <a:cubicBezTo>
                    <a:pt x="859" y="2210"/>
                    <a:pt x="1430" y="1979"/>
                    <a:pt x="2005" y="1595"/>
                  </a:cubicBezTo>
                  <a:cubicBezTo>
                    <a:pt x="2814" y="1056"/>
                    <a:pt x="3339" y="414"/>
                    <a:pt x="3207" y="132"/>
                  </a:cubicBezTo>
                  <a:cubicBezTo>
                    <a:pt x="3203" y="125"/>
                    <a:pt x="3198" y="117"/>
                    <a:pt x="3194" y="109"/>
                  </a:cubicBezTo>
                  <a:cubicBezTo>
                    <a:pt x="3144" y="35"/>
                    <a:pt x="3045" y="0"/>
                    <a:pt x="29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58" name="Google Shape;3558;p42"/>
            <p:cNvSpPr/>
            <p:nvPr/>
          </p:nvSpPr>
          <p:spPr>
            <a:xfrm>
              <a:off x="3788453" y="2324140"/>
              <a:ext cx="61518" cy="74783"/>
            </a:xfrm>
            <a:custGeom>
              <a:avLst/>
              <a:gdLst/>
              <a:ahLst/>
              <a:cxnLst/>
              <a:rect l="l" t="t" r="r" b="b"/>
              <a:pathLst>
                <a:path w="1869" h="2272" extrusionOk="0">
                  <a:moveTo>
                    <a:pt x="640" y="1"/>
                  </a:moveTo>
                  <a:lnTo>
                    <a:pt x="1" y="430"/>
                  </a:lnTo>
                  <a:lnTo>
                    <a:pt x="666" y="1427"/>
                  </a:lnTo>
                  <a:lnTo>
                    <a:pt x="1230" y="2271"/>
                  </a:lnTo>
                  <a:lnTo>
                    <a:pt x="1868" y="1846"/>
                  </a:lnTo>
                  <a:lnTo>
                    <a:pt x="1480" y="1262"/>
                  </a:lnTo>
                  <a:lnTo>
                    <a:pt x="64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59" name="Google Shape;3559;p42"/>
            <p:cNvSpPr/>
            <p:nvPr/>
          </p:nvSpPr>
          <p:spPr>
            <a:xfrm>
              <a:off x="3632799" y="2427822"/>
              <a:ext cx="61485" cy="74750"/>
            </a:xfrm>
            <a:custGeom>
              <a:avLst/>
              <a:gdLst/>
              <a:ahLst/>
              <a:cxnLst/>
              <a:rect l="l" t="t" r="r" b="b"/>
              <a:pathLst>
                <a:path w="1868" h="2271" extrusionOk="0">
                  <a:moveTo>
                    <a:pt x="640" y="0"/>
                  </a:moveTo>
                  <a:lnTo>
                    <a:pt x="1" y="429"/>
                  </a:lnTo>
                  <a:lnTo>
                    <a:pt x="784" y="1603"/>
                  </a:lnTo>
                  <a:lnTo>
                    <a:pt x="1227" y="2269"/>
                  </a:lnTo>
                  <a:lnTo>
                    <a:pt x="1227" y="2271"/>
                  </a:lnTo>
                  <a:lnTo>
                    <a:pt x="1868" y="1845"/>
                  </a:lnTo>
                  <a:lnTo>
                    <a:pt x="1868" y="1844"/>
                  </a:lnTo>
                  <a:lnTo>
                    <a:pt x="1433" y="1192"/>
                  </a:lnTo>
                  <a:lnTo>
                    <a:pt x="640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60" name="Google Shape;3560;p42"/>
            <p:cNvSpPr/>
            <p:nvPr/>
          </p:nvSpPr>
          <p:spPr>
            <a:xfrm>
              <a:off x="3876106" y="2264597"/>
              <a:ext cx="83209" cy="71031"/>
            </a:xfrm>
            <a:custGeom>
              <a:avLst/>
              <a:gdLst/>
              <a:ahLst/>
              <a:cxnLst/>
              <a:rect l="l" t="t" r="r" b="b"/>
              <a:pathLst>
                <a:path w="2528" h="2158" extrusionOk="0">
                  <a:moveTo>
                    <a:pt x="2081" y="1"/>
                  </a:moveTo>
                  <a:cubicBezTo>
                    <a:pt x="2028" y="1"/>
                    <a:pt x="1974" y="11"/>
                    <a:pt x="1923" y="33"/>
                  </a:cubicBezTo>
                  <a:lnTo>
                    <a:pt x="1" y="852"/>
                  </a:lnTo>
                  <a:lnTo>
                    <a:pt x="870" y="2158"/>
                  </a:lnTo>
                  <a:lnTo>
                    <a:pt x="2366" y="700"/>
                  </a:lnTo>
                  <a:cubicBezTo>
                    <a:pt x="2505" y="564"/>
                    <a:pt x="2528" y="349"/>
                    <a:pt x="2420" y="185"/>
                  </a:cubicBezTo>
                  <a:lnTo>
                    <a:pt x="2418" y="181"/>
                  </a:lnTo>
                  <a:cubicBezTo>
                    <a:pt x="2341" y="66"/>
                    <a:pt x="2212" y="1"/>
                    <a:pt x="208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61" name="Google Shape;3561;p42"/>
            <p:cNvSpPr/>
            <p:nvPr/>
          </p:nvSpPr>
          <p:spPr>
            <a:xfrm>
              <a:off x="3679966" y="2371077"/>
              <a:ext cx="148973" cy="117441"/>
            </a:xfrm>
            <a:custGeom>
              <a:avLst/>
              <a:gdLst/>
              <a:ahLst/>
              <a:cxnLst/>
              <a:rect l="l" t="t" r="r" b="b"/>
              <a:pathLst>
                <a:path w="4526" h="3568" extrusionOk="0">
                  <a:moveTo>
                    <a:pt x="3963" y="1"/>
                  </a:moveTo>
                  <a:cubicBezTo>
                    <a:pt x="3765" y="82"/>
                    <a:pt x="3574" y="187"/>
                    <a:pt x="3389" y="304"/>
                  </a:cubicBezTo>
                  <a:cubicBezTo>
                    <a:pt x="3521" y="586"/>
                    <a:pt x="2996" y="1228"/>
                    <a:pt x="2187" y="1767"/>
                  </a:cubicBezTo>
                  <a:cubicBezTo>
                    <a:pt x="1612" y="2153"/>
                    <a:pt x="1041" y="2382"/>
                    <a:pt x="686" y="2399"/>
                  </a:cubicBezTo>
                  <a:cubicBezTo>
                    <a:pt x="462" y="2574"/>
                    <a:pt x="233" y="2748"/>
                    <a:pt x="1" y="2918"/>
                  </a:cubicBezTo>
                  <a:lnTo>
                    <a:pt x="436" y="3568"/>
                  </a:lnTo>
                  <a:lnTo>
                    <a:pt x="4526" y="845"/>
                  </a:lnTo>
                  <a:lnTo>
                    <a:pt x="3963" y="1"/>
                  </a:lnTo>
                  <a:close/>
                </a:path>
              </a:pathLst>
            </a:custGeom>
            <a:solidFill>
              <a:srgbClr val="000000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62" name="Google Shape;3562;p42"/>
            <p:cNvSpPr/>
            <p:nvPr/>
          </p:nvSpPr>
          <p:spPr>
            <a:xfrm>
              <a:off x="3625985" y="2476800"/>
              <a:ext cx="47233" cy="39630"/>
            </a:xfrm>
            <a:custGeom>
              <a:avLst/>
              <a:gdLst/>
              <a:ahLst/>
              <a:cxnLst/>
              <a:rect l="l" t="t" r="r" b="b"/>
              <a:pathLst>
                <a:path w="1435" h="1204" extrusionOk="0">
                  <a:moveTo>
                    <a:pt x="0" y="1"/>
                  </a:moveTo>
                  <a:lnTo>
                    <a:pt x="800" y="1204"/>
                  </a:lnTo>
                  <a:lnTo>
                    <a:pt x="1434" y="783"/>
                  </a:lnTo>
                  <a:lnTo>
                    <a:pt x="1434" y="781"/>
                  </a:lnTo>
                  <a:lnTo>
                    <a:pt x="991" y="115"/>
                  </a:lnTo>
                  <a:cubicBezTo>
                    <a:pt x="838" y="186"/>
                    <a:pt x="680" y="231"/>
                    <a:pt x="524" y="231"/>
                  </a:cubicBezTo>
                  <a:cubicBezTo>
                    <a:pt x="421" y="231"/>
                    <a:pt x="318" y="211"/>
                    <a:pt x="219" y="163"/>
                  </a:cubicBezTo>
                  <a:cubicBezTo>
                    <a:pt x="135" y="122"/>
                    <a:pt x="62" y="68"/>
                    <a:pt x="0" y="1"/>
                  </a:cubicBezTo>
                  <a:close/>
                </a:path>
              </a:pathLst>
            </a:custGeom>
            <a:solidFill>
              <a:srgbClr val="000000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63" name="Google Shape;3563;p42"/>
            <p:cNvSpPr/>
            <p:nvPr/>
          </p:nvSpPr>
          <p:spPr>
            <a:xfrm>
              <a:off x="3837168" y="2365712"/>
              <a:ext cx="27023" cy="19222"/>
            </a:xfrm>
            <a:custGeom>
              <a:avLst/>
              <a:gdLst/>
              <a:ahLst/>
              <a:cxnLst/>
              <a:rect l="l" t="t" r="r" b="b"/>
              <a:pathLst>
                <a:path w="821" h="584" extrusionOk="0">
                  <a:moveTo>
                    <a:pt x="1" y="1"/>
                  </a:moveTo>
                  <a:lnTo>
                    <a:pt x="388" y="584"/>
                  </a:lnTo>
                  <a:lnTo>
                    <a:pt x="820" y="295"/>
                  </a:lnTo>
                  <a:cubicBezTo>
                    <a:pt x="588" y="119"/>
                    <a:pt x="292" y="9"/>
                    <a:pt x="1" y="1"/>
                  </a:cubicBezTo>
                  <a:close/>
                </a:path>
              </a:pathLst>
            </a:custGeom>
            <a:solidFill>
              <a:srgbClr val="000000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64" name="Google Shape;3564;p42"/>
            <p:cNvSpPr/>
            <p:nvPr/>
          </p:nvSpPr>
          <p:spPr>
            <a:xfrm>
              <a:off x="3574704" y="2455932"/>
              <a:ext cx="77646" cy="82913"/>
            </a:xfrm>
            <a:custGeom>
              <a:avLst/>
              <a:gdLst/>
              <a:ahLst/>
              <a:cxnLst/>
              <a:rect l="l" t="t" r="r" b="b"/>
              <a:pathLst>
                <a:path w="2359" h="2519" extrusionOk="0">
                  <a:moveTo>
                    <a:pt x="1123" y="0"/>
                  </a:moveTo>
                  <a:lnTo>
                    <a:pt x="192" y="620"/>
                  </a:lnTo>
                  <a:cubicBezTo>
                    <a:pt x="41" y="721"/>
                    <a:pt x="1" y="923"/>
                    <a:pt x="102" y="1074"/>
                  </a:cubicBezTo>
                  <a:lnTo>
                    <a:pt x="966" y="2373"/>
                  </a:lnTo>
                  <a:cubicBezTo>
                    <a:pt x="1029" y="2467"/>
                    <a:pt x="1133" y="2519"/>
                    <a:pt x="1238" y="2519"/>
                  </a:cubicBezTo>
                  <a:cubicBezTo>
                    <a:pt x="1300" y="2519"/>
                    <a:pt x="1363" y="2501"/>
                    <a:pt x="1419" y="2463"/>
                  </a:cubicBezTo>
                  <a:lnTo>
                    <a:pt x="2358" y="1838"/>
                  </a:lnTo>
                  <a:lnTo>
                    <a:pt x="1555" y="633"/>
                  </a:lnTo>
                  <a:lnTo>
                    <a:pt x="1554" y="631"/>
                  </a:lnTo>
                  <a:cubicBezTo>
                    <a:pt x="1424" y="498"/>
                    <a:pt x="1326" y="326"/>
                    <a:pt x="1226" y="163"/>
                  </a:cubicBezTo>
                  <a:cubicBezTo>
                    <a:pt x="1193" y="110"/>
                    <a:pt x="1157" y="55"/>
                    <a:pt x="112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65" name="Google Shape;3565;p42"/>
            <p:cNvSpPr/>
            <p:nvPr/>
          </p:nvSpPr>
          <p:spPr>
            <a:xfrm>
              <a:off x="3658571" y="2467024"/>
              <a:ext cx="35713" cy="35515"/>
            </a:xfrm>
            <a:custGeom>
              <a:avLst/>
              <a:gdLst/>
              <a:ahLst/>
              <a:cxnLst/>
              <a:rect l="l" t="t" r="r" b="b"/>
              <a:pathLst>
                <a:path w="1085" h="1079" extrusionOk="0">
                  <a:moveTo>
                    <a:pt x="651" y="1"/>
                  </a:moveTo>
                  <a:cubicBezTo>
                    <a:pt x="592" y="45"/>
                    <a:pt x="533" y="89"/>
                    <a:pt x="473" y="132"/>
                  </a:cubicBezTo>
                  <a:cubicBezTo>
                    <a:pt x="327" y="234"/>
                    <a:pt x="168" y="339"/>
                    <a:pt x="1" y="412"/>
                  </a:cubicBezTo>
                  <a:lnTo>
                    <a:pt x="444" y="1078"/>
                  </a:lnTo>
                  <a:lnTo>
                    <a:pt x="1085" y="653"/>
                  </a:lnTo>
                  <a:lnTo>
                    <a:pt x="651" y="1"/>
                  </a:lnTo>
                  <a:close/>
                </a:path>
              </a:pathLst>
            </a:custGeom>
            <a:solidFill>
              <a:srgbClr val="000000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66" name="Google Shape;3566;p42"/>
            <p:cNvSpPr/>
            <p:nvPr/>
          </p:nvSpPr>
          <p:spPr>
            <a:xfrm>
              <a:off x="3702480" y="2381050"/>
              <a:ext cx="93380" cy="68990"/>
            </a:xfrm>
            <a:custGeom>
              <a:avLst/>
              <a:gdLst/>
              <a:ahLst/>
              <a:cxnLst/>
              <a:rect l="l" t="t" r="r" b="b"/>
              <a:pathLst>
                <a:path w="2837" h="2096" extrusionOk="0">
                  <a:moveTo>
                    <a:pt x="2704" y="1"/>
                  </a:moveTo>
                  <a:lnTo>
                    <a:pt x="2704" y="1"/>
                  </a:lnTo>
                  <a:cubicBezTo>
                    <a:pt x="2525" y="116"/>
                    <a:pt x="2350" y="243"/>
                    <a:pt x="2183" y="370"/>
                  </a:cubicBezTo>
                  <a:cubicBezTo>
                    <a:pt x="1444" y="929"/>
                    <a:pt x="733" y="1526"/>
                    <a:pt x="1" y="2096"/>
                  </a:cubicBezTo>
                  <a:cubicBezTo>
                    <a:pt x="357" y="2079"/>
                    <a:pt x="927" y="1849"/>
                    <a:pt x="1502" y="1464"/>
                  </a:cubicBezTo>
                  <a:cubicBezTo>
                    <a:pt x="2311" y="924"/>
                    <a:pt x="2836" y="283"/>
                    <a:pt x="2704" y="1"/>
                  </a:cubicBezTo>
                  <a:close/>
                </a:path>
              </a:pathLst>
            </a:custGeom>
            <a:solidFill>
              <a:srgbClr val="000000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67" name="Google Shape;3567;p42"/>
            <p:cNvSpPr/>
            <p:nvPr/>
          </p:nvSpPr>
          <p:spPr>
            <a:xfrm>
              <a:off x="3810342" y="2365613"/>
              <a:ext cx="39630" cy="33310"/>
            </a:xfrm>
            <a:custGeom>
              <a:avLst/>
              <a:gdLst/>
              <a:ahLst/>
              <a:cxnLst/>
              <a:rect l="l" t="t" r="r" b="b"/>
              <a:pathLst>
                <a:path w="1204" h="1012" extrusionOk="0">
                  <a:moveTo>
                    <a:pt x="765" y="1"/>
                  </a:moveTo>
                  <a:cubicBezTo>
                    <a:pt x="749" y="1"/>
                    <a:pt x="733" y="1"/>
                    <a:pt x="717" y="2"/>
                  </a:cubicBezTo>
                  <a:cubicBezTo>
                    <a:pt x="467" y="11"/>
                    <a:pt x="230" y="71"/>
                    <a:pt x="1" y="165"/>
                  </a:cubicBezTo>
                  <a:lnTo>
                    <a:pt x="565" y="1011"/>
                  </a:lnTo>
                  <a:lnTo>
                    <a:pt x="1203" y="586"/>
                  </a:lnTo>
                  <a:lnTo>
                    <a:pt x="816" y="2"/>
                  </a:lnTo>
                  <a:cubicBezTo>
                    <a:pt x="798" y="1"/>
                    <a:pt x="782" y="1"/>
                    <a:pt x="765" y="1"/>
                  </a:cubicBezTo>
                  <a:close/>
                </a:path>
              </a:pathLst>
            </a:custGeom>
            <a:solidFill>
              <a:srgbClr val="000000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68" name="Google Shape;3568;p42"/>
            <p:cNvSpPr/>
            <p:nvPr/>
          </p:nvSpPr>
          <p:spPr>
            <a:xfrm>
              <a:off x="3893452" y="2276249"/>
              <a:ext cx="53520" cy="27221"/>
            </a:xfrm>
            <a:custGeom>
              <a:avLst/>
              <a:gdLst/>
              <a:ahLst/>
              <a:cxnLst/>
              <a:rect l="l" t="t" r="r" b="b"/>
              <a:pathLst>
                <a:path w="1626" h="827" extrusionOk="0">
                  <a:moveTo>
                    <a:pt x="1539" y="0"/>
                  </a:moveTo>
                  <a:cubicBezTo>
                    <a:pt x="1533" y="0"/>
                    <a:pt x="1528" y="1"/>
                    <a:pt x="1522" y="3"/>
                  </a:cubicBezTo>
                  <a:cubicBezTo>
                    <a:pt x="1086" y="112"/>
                    <a:pt x="400" y="442"/>
                    <a:pt x="53" y="706"/>
                  </a:cubicBezTo>
                  <a:cubicBezTo>
                    <a:pt x="1" y="746"/>
                    <a:pt x="33" y="826"/>
                    <a:pt x="92" y="826"/>
                  </a:cubicBezTo>
                  <a:cubicBezTo>
                    <a:pt x="97" y="826"/>
                    <a:pt x="104" y="826"/>
                    <a:pt x="110" y="824"/>
                  </a:cubicBezTo>
                  <a:cubicBezTo>
                    <a:pt x="541" y="715"/>
                    <a:pt x="1228" y="380"/>
                    <a:pt x="1577" y="114"/>
                  </a:cubicBezTo>
                  <a:cubicBezTo>
                    <a:pt x="1626" y="76"/>
                    <a:pt x="1596" y="0"/>
                    <a:pt x="1539" y="0"/>
                  </a:cubicBezTo>
                  <a:close/>
                </a:path>
              </a:pathLst>
            </a:custGeom>
            <a:solidFill>
              <a:srgbClr val="FFFFFF">
                <a:alpha val="26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69" name="Google Shape;3569;p42"/>
            <p:cNvSpPr/>
            <p:nvPr/>
          </p:nvSpPr>
          <p:spPr>
            <a:xfrm>
              <a:off x="3569800" y="2260286"/>
              <a:ext cx="394355" cy="282904"/>
            </a:xfrm>
            <a:custGeom>
              <a:avLst/>
              <a:gdLst/>
              <a:ahLst/>
              <a:cxnLst/>
              <a:rect l="l" t="t" r="r" b="b"/>
              <a:pathLst>
                <a:path w="11981" h="8595" extrusionOk="0">
                  <a:moveTo>
                    <a:pt x="11388" y="263"/>
                  </a:moveTo>
                  <a:cubicBezTo>
                    <a:pt x="11477" y="263"/>
                    <a:pt x="11565" y="308"/>
                    <a:pt x="11619" y="390"/>
                  </a:cubicBezTo>
                  <a:cubicBezTo>
                    <a:pt x="11689" y="499"/>
                    <a:pt x="11674" y="646"/>
                    <a:pt x="11581" y="736"/>
                  </a:cubicBezTo>
                  <a:lnTo>
                    <a:pt x="10199" y="2082"/>
                  </a:lnTo>
                  <a:lnTo>
                    <a:pt x="9507" y="1042"/>
                  </a:lnTo>
                  <a:lnTo>
                    <a:pt x="11283" y="285"/>
                  </a:lnTo>
                  <a:cubicBezTo>
                    <a:pt x="11317" y="271"/>
                    <a:pt x="11352" y="263"/>
                    <a:pt x="11388" y="263"/>
                  </a:cubicBezTo>
                  <a:close/>
                  <a:moveTo>
                    <a:pt x="9036" y="975"/>
                  </a:moveTo>
                  <a:cubicBezTo>
                    <a:pt x="9098" y="975"/>
                    <a:pt x="9160" y="1004"/>
                    <a:pt x="9197" y="1058"/>
                  </a:cubicBezTo>
                  <a:lnTo>
                    <a:pt x="10066" y="2363"/>
                  </a:lnTo>
                  <a:cubicBezTo>
                    <a:pt x="10123" y="2450"/>
                    <a:pt x="10097" y="2571"/>
                    <a:pt x="10009" y="2629"/>
                  </a:cubicBezTo>
                  <a:lnTo>
                    <a:pt x="9181" y="3180"/>
                  </a:lnTo>
                  <a:lnTo>
                    <a:pt x="8099" y="1558"/>
                  </a:lnTo>
                  <a:lnTo>
                    <a:pt x="8928" y="1007"/>
                  </a:lnTo>
                  <a:cubicBezTo>
                    <a:pt x="8961" y="983"/>
                    <a:pt x="8998" y="975"/>
                    <a:pt x="9036" y="975"/>
                  </a:cubicBezTo>
                  <a:close/>
                  <a:moveTo>
                    <a:pt x="7880" y="1705"/>
                  </a:moveTo>
                  <a:lnTo>
                    <a:pt x="8961" y="3328"/>
                  </a:lnTo>
                  <a:lnTo>
                    <a:pt x="7823" y="4085"/>
                  </a:lnTo>
                  <a:lnTo>
                    <a:pt x="2545" y="7600"/>
                  </a:lnTo>
                  <a:lnTo>
                    <a:pt x="1464" y="5977"/>
                  </a:lnTo>
                  <a:lnTo>
                    <a:pt x="7880" y="1705"/>
                  </a:lnTo>
                  <a:close/>
                  <a:moveTo>
                    <a:pt x="1244" y="6122"/>
                  </a:moveTo>
                  <a:lnTo>
                    <a:pt x="2325" y="7747"/>
                  </a:lnTo>
                  <a:lnTo>
                    <a:pt x="1497" y="8298"/>
                  </a:lnTo>
                  <a:cubicBezTo>
                    <a:pt x="1463" y="8320"/>
                    <a:pt x="1426" y="8331"/>
                    <a:pt x="1388" y="8331"/>
                  </a:cubicBezTo>
                  <a:cubicBezTo>
                    <a:pt x="1325" y="8331"/>
                    <a:pt x="1263" y="8300"/>
                    <a:pt x="1225" y="8244"/>
                  </a:cubicBezTo>
                  <a:lnTo>
                    <a:pt x="361" y="6946"/>
                  </a:lnTo>
                  <a:cubicBezTo>
                    <a:pt x="301" y="6856"/>
                    <a:pt x="325" y="6734"/>
                    <a:pt x="416" y="6674"/>
                  </a:cubicBezTo>
                  <a:lnTo>
                    <a:pt x="1244" y="6122"/>
                  </a:lnTo>
                  <a:close/>
                  <a:moveTo>
                    <a:pt x="11387" y="1"/>
                  </a:moveTo>
                  <a:cubicBezTo>
                    <a:pt x="11316" y="1"/>
                    <a:pt x="11245" y="15"/>
                    <a:pt x="11177" y="44"/>
                  </a:cubicBezTo>
                  <a:lnTo>
                    <a:pt x="9342" y="826"/>
                  </a:lnTo>
                  <a:cubicBezTo>
                    <a:pt x="9256" y="750"/>
                    <a:pt x="9146" y="710"/>
                    <a:pt x="9035" y="710"/>
                  </a:cubicBezTo>
                  <a:cubicBezTo>
                    <a:pt x="8948" y="710"/>
                    <a:pt x="8861" y="734"/>
                    <a:pt x="8783" y="785"/>
                  </a:cubicBezTo>
                  <a:lnTo>
                    <a:pt x="7846" y="1411"/>
                  </a:lnTo>
                  <a:lnTo>
                    <a:pt x="1208" y="5830"/>
                  </a:lnTo>
                  <a:lnTo>
                    <a:pt x="269" y="6455"/>
                  </a:lnTo>
                  <a:cubicBezTo>
                    <a:pt x="59" y="6596"/>
                    <a:pt x="1" y="6881"/>
                    <a:pt x="141" y="7092"/>
                  </a:cubicBezTo>
                  <a:lnTo>
                    <a:pt x="1006" y="8390"/>
                  </a:lnTo>
                  <a:cubicBezTo>
                    <a:pt x="1093" y="8523"/>
                    <a:pt x="1240" y="8595"/>
                    <a:pt x="1389" y="8595"/>
                  </a:cubicBezTo>
                  <a:cubicBezTo>
                    <a:pt x="1476" y="8595"/>
                    <a:pt x="1565" y="8569"/>
                    <a:pt x="1643" y="8518"/>
                  </a:cubicBezTo>
                  <a:lnTo>
                    <a:pt x="7965" y="4307"/>
                  </a:lnTo>
                  <a:lnTo>
                    <a:pt x="9218" y="3473"/>
                  </a:lnTo>
                  <a:lnTo>
                    <a:pt x="10157" y="2848"/>
                  </a:lnTo>
                  <a:cubicBezTo>
                    <a:pt x="10333" y="2731"/>
                    <a:pt x="10401" y="2512"/>
                    <a:pt x="10335" y="2318"/>
                  </a:cubicBezTo>
                  <a:lnTo>
                    <a:pt x="11765" y="925"/>
                  </a:lnTo>
                  <a:cubicBezTo>
                    <a:pt x="11950" y="747"/>
                    <a:pt x="11981" y="460"/>
                    <a:pt x="11834" y="241"/>
                  </a:cubicBezTo>
                  <a:cubicBezTo>
                    <a:pt x="11731" y="87"/>
                    <a:pt x="11561" y="1"/>
                    <a:pt x="11387" y="1"/>
                  </a:cubicBezTo>
                  <a:close/>
                </a:path>
              </a:pathLst>
            </a:custGeom>
            <a:solidFill>
              <a:srgbClr val="000E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9" name="Google Shape;6783;p67"/>
          <p:cNvGrpSpPr/>
          <p:nvPr/>
        </p:nvGrpSpPr>
        <p:grpSpPr>
          <a:xfrm>
            <a:off x="7035303" y="2100775"/>
            <a:ext cx="432297" cy="455304"/>
            <a:chOff x="4804029" y="3513679"/>
            <a:chExt cx="346425" cy="338651"/>
          </a:xfrm>
        </p:grpSpPr>
        <p:sp>
          <p:nvSpPr>
            <p:cNvPr id="130" name="Google Shape;6784;p67"/>
            <p:cNvSpPr/>
            <p:nvPr/>
          </p:nvSpPr>
          <p:spPr>
            <a:xfrm>
              <a:off x="4918818" y="3612407"/>
              <a:ext cx="223650" cy="114003"/>
            </a:xfrm>
            <a:custGeom>
              <a:avLst/>
              <a:gdLst/>
              <a:ahLst/>
              <a:cxnLst/>
              <a:rect l="l" t="t" r="r" b="b"/>
              <a:pathLst>
                <a:path w="7394" h="3769" extrusionOk="0">
                  <a:moveTo>
                    <a:pt x="773" y="1"/>
                  </a:moveTo>
                  <a:cubicBezTo>
                    <a:pt x="773" y="1111"/>
                    <a:pt x="569" y="1874"/>
                    <a:pt x="212" y="2405"/>
                  </a:cubicBezTo>
                  <a:cubicBezTo>
                    <a:pt x="1" y="2716"/>
                    <a:pt x="141" y="3140"/>
                    <a:pt x="496" y="3259"/>
                  </a:cubicBezTo>
                  <a:cubicBezTo>
                    <a:pt x="1366" y="3552"/>
                    <a:pt x="2687" y="3769"/>
                    <a:pt x="3698" y="3769"/>
                  </a:cubicBezTo>
                  <a:cubicBezTo>
                    <a:pt x="4710" y="3769"/>
                    <a:pt x="6029" y="3552"/>
                    <a:pt x="6898" y="3259"/>
                  </a:cubicBezTo>
                  <a:cubicBezTo>
                    <a:pt x="7253" y="3140"/>
                    <a:pt x="7393" y="2716"/>
                    <a:pt x="7182" y="2405"/>
                  </a:cubicBezTo>
                  <a:cubicBezTo>
                    <a:pt x="6825" y="1874"/>
                    <a:pt x="6621" y="1111"/>
                    <a:pt x="6621" y="1"/>
                  </a:cubicBezTo>
                  <a:close/>
                </a:path>
              </a:pathLst>
            </a:custGeom>
            <a:solidFill>
              <a:srgbClr val="E398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6785;p67"/>
            <p:cNvSpPr/>
            <p:nvPr/>
          </p:nvSpPr>
          <p:spPr>
            <a:xfrm>
              <a:off x="5036723" y="3678044"/>
              <a:ext cx="108135" cy="86205"/>
            </a:xfrm>
            <a:custGeom>
              <a:avLst/>
              <a:gdLst/>
              <a:ahLst/>
              <a:cxnLst/>
              <a:rect l="l" t="t" r="r" b="b"/>
              <a:pathLst>
                <a:path w="3575" h="2850" extrusionOk="0">
                  <a:moveTo>
                    <a:pt x="669" y="0"/>
                  </a:moveTo>
                  <a:cubicBezTo>
                    <a:pt x="485" y="0"/>
                    <a:pt x="305" y="86"/>
                    <a:pt x="190" y="246"/>
                  </a:cubicBezTo>
                  <a:cubicBezTo>
                    <a:pt x="0" y="510"/>
                    <a:pt x="63" y="876"/>
                    <a:pt x="327" y="1066"/>
                  </a:cubicBezTo>
                  <a:cubicBezTo>
                    <a:pt x="1231" y="1709"/>
                    <a:pt x="1863" y="2110"/>
                    <a:pt x="2529" y="2702"/>
                  </a:cubicBezTo>
                  <a:cubicBezTo>
                    <a:pt x="2640" y="2801"/>
                    <a:pt x="2780" y="2850"/>
                    <a:pt x="2919" y="2850"/>
                  </a:cubicBezTo>
                  <a:cubicBezTo>
                    <a:pt x="3081" y="2850"/>
                    <a:pt x="3243" y="2783"/>
                    <a:pt x="3360" y="2652"/>
                  </a:cubicBezTo>
                  <a:cubicBezTo>
                    <a:pt x="3575" y="2410"/>
                    <a:pt x="3552" y="2037"/>
                    <a:pt x="3310" y="1823"/>
                  </a:cubicBezTo>
                  <a:cubicBezTo>
                    <a:pt x="2584" y="1178"/>
                    <a:pt x="1904" y="743"/>
                    <a:pt x="1009" y="109"/>
                  </a:cubicBezTo>
                  <a:cubicBezTo>
                    <a:pt x="906" y="35"/>
                    <a:pt x="787" y="0"/>
                    <a:pt x="66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6786;p67"/>
            <p:cNvSpPr/>
            <p:nvPr/>
          </p:nvSpPr>
          <p:spPr>
            <a:xfrm>
              <a:off x="5106716" y="3726712"/>
              <a:ext cx="38142" cy="37537"/>
            </a:xfrm>
            <a:custGeom>
              <a:avLst/>
              <a:gdLst/>
              <a:ahLst/>
              <a:cxnLst/>
              <a:rect l="l" t="t" r="r" b="b"/>
              <a:pathLst>
                <a:path w="1261" h="1241" extrusionOk="0">
                  <a:moveTo>
                    <a:pt x="750" y="1"/>
                  </a:moveTo>
                  <a:cubicBezTo>
                    <a:pt x="354" y="191"/>
                    <a:pt x="46" y="608"/>
                    <a:pt x="0" y="906"/>
                  </a:cubicBezTo>
                  <a:cubicBezTo>
                    <a:pt x="71" y="967"/>
                    <a:pt x="142" y="1029"/>
                    <a:pt x="215" y="1093"/>
                  </a:cubicBezTo>
                  <a:cubicBezTo>
                    <a:pt x="328" y="1192"/>
                    <a:pt x="468" y="1241"/>
                    <a:pt x="606" y="1241"/>
                  </a:cubicBezTo>
                  <a:cubicBezTo>
                    <a:pt x="768" y="1241"/>
                    <a:pt x="929" y="1174"/>
                    <a:pt x="1046" y="1043"/>
                  </a:cubicBezTo>
                  <a:cubicBezTo>
                    <a:pt x="1261" y="801"/>
                    <a:pt x="1238" y="428"/>
                    <a:pt x="996" y="214"/>
                  </a:cubicBezTo>
                  <a:cubicBezTo>
                    <a:pt x="915" y="141"/>
                    <a:pt x="833" y="70"/>
                    <a:pt x="750" y="1"/>
                  </a:cubicBezTo>
                  <a:close/>
                </a:path>
              </a:pathLst>
            </a:custGeom>
            <a:solidFill>
              <a:srgbClr val="FDD1A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6787;p67"/>
            <p:cNvSpPr/>
            <p:nvPr/>
          </p:nvSpPr>
          <p:spPr>
            <a:xfrm>
              <a:off x="4977529" y="3739295"/>
              <a:ext cx="106380" cy="105836"/>
            </a:xfrm>
            <a:custGeom>
              <a:avLst/>
              <a:gdLst/>
              <a:ahLst/>
              <a:cxnLst/>
              <a:rect l="l" t="t" r="r" b="b"/>
              <a:pathLst>
                <a:path w="3517" h="3499" extrusionOk="0">
                  <a:moveTo>
                    <a:pt x="1759" y="0"/>
                  </a:moveTo>
                  <a:lnTo>
                    <a:pt x="1" y="510"/>
                  </a:lnTo>
                  <a:cubicBezTo>
                    <a:pt x="242" y="1248"/>
                    <a:pt x="936" y="1785"/>
                    <a:pt x="1759" y="1785"/>
                  </a:cubicBezTo>
                  <a:cubicBezTo>
                    <a:pt x="1886" y="1785"/>
                    <a:pt x="2011" y="1770"/>
                    <a:pt x="2131" y="1746"/>
                  </a:cubicBezTo>
                  <a:cubicBezTo>
                    <a:pt x="2222" y="2099"/>
                    <a:pt x="2258" y="2452"/>
                    <a:pt x="2258" y="2909"/>
                  </a:cubicBezTo>
                  <a:cubicBezTo>
                    <a:pt x="2258" y="3234"/>
                    <a:pt x="2522" y="3498"/>
                    <a:pt x="2845" y="3498"/>
                  </a:cubicBezTo>
                  <a:cubicBezTo>
                    <a:pt x="3170" y="3498"/>
                    <a:pt x="3435" y="3234"/>
                    <a:pt x="3435" y="2909"/>
                  </a:cubicBezTo>
                  <a:cubicBezTo>
                    <a:pt x="3435" y="2211"/>
                    <a:pt x="3360" y="1692"/>
                    <a:pt x="3174" y="1122"/>
                  </a:cubicBezTo>
                  <a:cubicBezTo>
                    <a:pt x="3323" y="945"/>
                    <a:pt x="3440" y="739"/>
                    <a:pt x="3517" y="510"/>
                  </a:cubicBezTo>
                  <a:lnTo>
                    <a:pt x="1759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6788;p67"/>
            <p:cNvSpPr/>
            <p:nvPr/>
          </p:nvSpPr>
          <p:spPr>
            <a:xfrm>
              <a:off x="5046070" y="3668697"/>
              <a:ext cx="40592" cy="100694"/>
            </a:xfrm>
            <a:custGeom>
              <a:avLst/>
              <a:gdLst/>
              <a:ahLst/>
              <a:cxnLst/>
              <a:rect l="l" t="t" r="r" b="b"/>
              <a:pathLst>
                <a:path w="1342" h="3329" extrusionOk="0">
                  <a:moveTo>
                    <a:pt x="0" y="1"/>
                  </a:moveTo>
                  <a:lnTo>
                    <a:pt x="0" y="2485"/>
                  </a:lnTo>
                  <a:cubicBezTo>
                    <a:pt x="0" y="2950"/>
                    <a:pt x="379" y="3328"/>
                    <a:pt x="844" y="3328"/>
                  </a:cubicBezTo>
                  <a:lnTo>
                    <a:pt x="1089" y="3328"/>
                  </a:lnTo>
                  <a:cubicBezTo>
                    <a:pt x="1227" y="3328"/>
                    <a:pt x="1341" y="3215"/>
                    <a:pt x="1341" y="3075"/>
                  </a:cubicBezTo>
                  <a:lnTo>
                    <a:pt x="1341" y="1778"/>
                  </a:lnTo>
                  <a:cubicBezTo>
                    <a:pt x="1341" y="935"/>
                    <a:pt x="773" y="223"/>
                    <a:pt x="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6789;p67"/>
            <p:cNvSpPr/>
            <p:nvPr/>
          </p:nvSpPr>
          <p:spPr>
            <a:xfrm>
              <a:off x="5046070" y="3668697"/>
              <a:ext cx="36297" cy="41772"/>
            </a:xfrm>
            <a:custGeom>
              <a:avLst/>
              <a:gdLst/>
              <a:ahLst/>
              <a:cxnLst/>
              <a:rect l="l" t="t" r="r" b="b"/>
              <a:pathLst>
                <a:path w="1200" h="1381" extrusionOk="0">
                  <a:moveTo>
                    <a:pt x="0" y="1"/>
                  </a:moveTo>
                  <a:lnTo>
                    <a:pt x="0" y="1380"/>
                  </a:lnTo>
                  <a:cubicBezTo>
                    <a:pt x="427" y="1334"/>
                    <a:pt x="833" y="1230"/>
                    <a:pt x="1199" y="1070"/>
                  </a:cubicBezTo>
                  <a:cubicBezTo>
                    <a:pt x="984" y="555"/>
                    <a:pt x="544" y="155"/>
                    <a:pt x="0" y="1"/>
                  </a:cubicBezTo>
                  <a:close/>
                </a:path>
              </a:pathLst>
            </a:custGeom>
            <a:solidFill>
              <a:srgbClr val="000000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6790;p67"/>
            <p:cNvSpPr/>
            <p:nvPr/>
          </p:nvSpPr>
          <p:spPr>
            <a:xfrm>
              <a:off x="4940294" y="3530890"/>
              <a:ext cx="180668" cy="160947"/>
            </a:xfrm>
            <a:custGeom>
              <a:avLst/>
              <a:gdLst/>
              <a:ahLst/>
              <a:cxnLst/>
              <a:rect l="l" t="t" r="r" b="b"/>
              <a:pathLst>
                <a:path w="5973" h="5321" extrusionOk="0">
                  <a:moveTo>
                    <a:pt x="2988" y="0"/>
                  </a:moveTo>
                  <a:cubicBezTo>
                    <a:pt x="1338" y="0"/>
                    <a:pt x="1" y="1254"/>
                    <a:pt x="1" y="2800"/>
                  </a:cubicBezTo>
                  <a:cubicBezTo>
                    <a:pt x="1" y="4347"/>
                    <a:pt x="1338" y="5320"/>
                    <a:pt x="2988" y="5320"/>
                  </a:cubicBezTo>
                  <a:cubicBezTo>
                    <a:pt x="4636" y="5320"/>
                    <a:pt x="5973" y="4347"/>
                    <a:pt x="5973" y="2800"/>
                  </a:cubicBezTo>
                  <a:cubicBezTo>
                    <a:pt x="5973" y="1254"/>
                    <a:pt x="4636" y="0"/>
                    <a:pt x="2988" y="0"/>
                  </a:cubicBezTo>
                  <a:close/>
                </a:path>
              </a:pathLst>
            </a:custGeom>
            <a:solidFill>
              <a:srgbClr val="FDD1A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6791;p67"/>
            <p:cNvSpPr/>
            <p:nvPr/>
          </p:nvSpPr>
          <p:spPr>
            <a:xfrm>
              <a:off x="4934063" y="3518851"/>
              <a:ext cx="193312" cy="73108"/>
            </a:xfrm>
            <a:custGeom>
              <a:avLst/>
              <a:gdLst/>
              <a:ahLst/>
              <a:cxnLst/>
              <a:rect l="l" t="t" r="r" b="b"/>
              <a:pathLst>
                <a:path w="6391" h="2417" extrusionOk="0">
                  <a:moveTo>
                    <a:pt x="2337" y="0"/>
                  </a:moveTo>
                  <a:cubicBezTo>
                    <a:pt x="737" y="0"/>
                    <a:pt x="101" y="1231"/>
                    <a:pt x="20" y="2009"/>
                  </a:cubicBezTo>
                  <a:cubicBezTo>
                    <a:pt x="0" y="2228"/>
                    <a:pt x="172" y="2417"/>
                    <a:pt x="388" y="2417"/>
                  </a:cubicBezTo>
                  <a:cubicBezTo>
                    <a:pt x="397" y="2417"/>
                    <a:pt x="407" y="2416"/>
                    <a:pt x="416" y="2415"/>
                  </a:cubicBezTo>
                  <a:cubicBezTo>
                    <a:pt x="1207" y="2357"/>
                    <a:pt x="2325" y="1963"/>
                    <a:pt x="3075" y="1307"/>
                  </a:cubicBezTo>
                  <a:cubicBezTo>
                    <a:pt x="3109" y="1277"/>
                    <a:pt x="3152" y="1262"/>
                    <a:pt x="3194" y="1262"/>
                  </a:cubicBezTo>
                  <a:cubicBezTo>
                    <a:pt x="3236" y="1262"/>
                    <a:pt x="3278" y="1277"/>
                    <a:pt x="3313" y="1307"/>
                  </a:cubicBezTo>
                  <a:cubicBezTo>
                    <a:pt x="4060" y="1964"/>
                    <a:pt x="5183" y="2357"/>
                    <a:pt x="5973" y="2415"/>
                  </a:cubicBezTo>
                  <a:cubicBezTo>
                    <a:pt x="5982" y="2416"/>
                    <a:pt x="5990" y="2416"/>
                    <a:pt x="5999" y="2416"/>
                  </a:cubicBezTo>
                  <a:cubicBezTo>
                    <a:pt x="6215" y="2416"/>
                    <a:pt x="6391" y="2229"/>
                    <a:pt x="6367" y="2009"/>
                  </a:cubicBezTo>
                  <a:cubicBezTo>
                    <a:pt x="6287" y="1231"/>
                    <a:pt x="5652" y="0"/>
                    <a:pt x="4052" y="0"/>
                  </a:cubicBezTo>
                  <a:cubicBezTo>
                    <a:pt x="3812" y="0"/>
                    <a:pt x="3550" y="28"/>
                    <a:pt x="3265" y="89"/>
                  </a:cubicBezTo>
                  <a:cubicBezTo>
                    <a:pt x="3241" y="94"/>
                    <a:pt x="3217" y="97"/>
                    <a:pt x="3194" y="97"/>
                  </a:cubicBezTo>
                  <a:cubicBezTo>
                    <a:pt x="3171" y="97"/>
                    <a:pt x="3148" y="94"/>
                    <a:pt x="3124" y="89"/>
                  </a:cubicBezTo>
                  <a:cubicBezTo>
                    <a:pt x="2839" y="28"/>
                    <a:pt x="2577" y="0"/>
                    <a:pt x="2337" y="0"/>
                  </a:cubicBezTo>
                  <a:close/>
                </a:path>
              </a:pathLst>
            </a:custGeom>
            <a:solidFill>
              <a:srgbClr val="E398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6792;p67"/>
            <p:cNvSpPr/>
            <p:nvPr/>
          </p:nvSpPr>
          <p:spPr>
            <a:xfrm>
              <a:off x="4889115" y="3648553"/>
              <a:ext cx="88444" cy="68995"/>
            </a:xfrm>
            <a:custGeom>
              <a:avLst/>
              <a:gdLst/>
              <a:ahLst/>
              <a:cxnLst/>
              <a:rect l="l" t="t" r="r" b="b"/>
              <a:pathLst>
                <a:path w="2924" h="2281" extrusionOk="0">
                  <a:moveTo>
                    <a:pt x="642" y="1"/>
                  </a:moveTo>
                  <a:cubicBezTo>
                    <a:pt x="287" y="1"/>
                    <a:pt x="1" y="288"/>
                    <a:pt x="1" y="642"/>
                  </a:cubicBezTo>
                  <a:lnTo>
                    <a:pt x="1" y="2281"/>
                  </a:lnTo>
                  <a:lnTo>
                    <a:pt x="2924" y="2281"/>
                  </a:lnTo>
                  <a:lnTo>
                    <a:pt x="2924" y="642"/>
                  </a:lnTo>
                  <a:cubicBezTo>
                    <a:pt x="2924" y="287"/>
                    <a:pt x="2634" y="1"/>
                    <a:pt x="228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6793;p67"/>
            <p:cNvSpPr/>
            <p:nvPr/>
          </p:nvSpPr>
          <p:spPr>
            <a:xfrm>
              <a:off x="4873931" y="3629557"/>
              <a:ext cx="118994" cy="89865"/>
            </a:xfrm>
            <a:custGeom>
              <a:avLst/>
              <a:gdLst/>
              <a:ahLst/>
              <a:cxnLst/>
              <a:rect l="l" t="t" r="r" b="b"/>
              <a:pathLst>
                <a:path w="3934" h="2971" extrusionOk="0">
                  <a:moveTo>
                    <a:pt x="1343" y="0"/>
                  </a:moveTo>
                  <a:cubicBezTo>
                    <a:pt x="602" y="0"/>
                    <a:pt x="0" y="604"/>
                    <a:pt x="0" y="1343"/>
                  </a:cubicBezTo>
                  <a:lnTo>
                    <a:pt x="0" y="2559"/>
                  </a:lnTo>
                  <a:cubicBezTo>
                    <a:pt x="0" y="2786"/>
                    <a:pt x="185" y="2971"/>
                    <a:pt x="410" y="2971"/>
                  </a:cubicBezTo>
                  <a:cubicBezTo>
                    <a:pt x="638" y="2971"/>
                    <a:pt x="822" y="2786"/>
                    <a:pt x="822" y="2559"/>
                  </a:cubicBezTo>
                  <a:lnTo>
                    <a:pt x="822" y="1343"/>
                  </a:lnTo>
                  <a:cubicBezTo>
                    <a:pt x="822" y="1057"/>
                    <a:pt x="1055" y="824"/>
                    <a:pt x="1341" y="824"/>
                  </a:cubicBezTo>
                  <a:lnTo>
                    <a:pt x="2589" y="824"/>
                  </a:lnTo>
                  <a:cubicBezTo>
                    <a:pt x="2875" y="824"/>
                    <a:pt x="3108" y="1057"/>
                    <a:pt x="3108" y="1343"/>
                  </a:cubicBezTo>
                  <a:lnTo>
                    <a:pt x="3108" y="2559"/>
                  </a:lnTo>
                  <a:cubicBezTo>
                    <a:pt x="3108" y="2786"/>
                    <a:pt x="3292" y="2971"/>
                    <a:pt x="3518" y="2971"/>
                  </a:cubicBezTo>
                  <a:cubicBezTo>
                    <a:pt x="3745" y="2971"/>
                    <a:pt x="3930" y="2786"/>
                    <a:pt x="3933" y="2559"/>
                  </a:cubicBezTo>
                  <a:lnTo>
                    <a:pt x="3933" y="1343"/>
                  </a:lnTo>
                  <a:cubicBezTo>
                    <a:pt x="3933" y="602"/>
                    <a:pt x="3330" y="0"/>
                    <a:pt x="259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6794;p67"/>
            <p:cNvSpPr/>
            <p:nvPr/>
          </p:nvSpPr>
          <p:spPr>
            <a:xfrm>
              <a:off x="4820514" y="3736180"/>
              <a:ext cx="225646" cy="111250"/>
            </a:xfrm>
            <a:custGeom>
              <a:avLst/>
              <a:gdLst/>
              <a:ahLst/>
              <a:cxnLst/>
              <a:rect l="l" t="t" r="r" b="b"/>
              <a:pathLst>
                <a:path w="7460" h="3678" extrusionOk="0">
                  <a:moveTo>
                    <a:pt x="1" y="0"/>
                  </a:moveTo>
                  <a:lnTo>
                    <a:pt x="1" y="2644"/>
                  </a:lnTo>
                  <a:cubicBezTo>
                    <a:pt x="1" y="3214"/>
                    <a:pt x="463" y="3678"/>
                    <a:pt x="1036" y="3678"/>
                  </a:cubicBezTo>
                  <a:lnTo>
                    <a:pt x="6424" y="3678"/>
                  </a:lnTo>
                  <a:cubicBezTo>
                    <a:pt x="6996" y="3678"/>
                    <a:pt x="7457" y="3214"/>
                    <a:pt x="7459" y="2644"/>
                  </a:cubicBezTo>
                  <a:lnTo>
                    <a:pt x="7459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6795;p67"/>
            <p:cNvSpPr/>
            <p:nvPr/>
          </p:nvSpPr>
          <p:spPr>
            <a:xfrm>
              <a:off x="4820514" y="3736180"/>
              <a:ext cx="225798" cy="72473"/>
            </a:xfrm>
            <a:custGeom>
              <a:avLst/>
              <a:gdLst/>
              <a:ahLst/>
              <a:cxnLst/>
              <a:rect l="l" t="t" r="r" b="b"/>
              <a:pathLst>
                <a:path w="7465" h="2396" extrusionOk="0">
                  <a:moveTo>
                    <a:pt x="6" y="0"/>
                  </a:moveTo>
                  <a:lnTo>
                    <a:pt x="6" y="1447"/>
                  </a:lnTo>
                  <a:lnTo>
                    <a:pt x="1" y="1447"/>
                  </a:lnTo>
                  <a:cubicBezTo>
                    <a:pt x="258" y="1573"/>
                    <a:pt x="546" y="1643"/>
                    <a:pt x="852" y="1643"/>
                  </a:cubicBezTo>
                  <a:lnTo>
                    <a:pt x="2077" y="1643"/>
                  </a:lnTo>
                  <a:cubicBezTo>
                    <a:pt x="2265" y="2085"/>
                    <a:pt x="2705" y="2396"/>
                    <a:pt x="3215" y="2396"/>
                  </a:cubicBezTo>
                  <a:lnTo>
                    <a:pt x="4250" y="2396"/>
                  </a:lnTo>
                  <a:cubicBezTo>
                    <a:pt x="4760" y="2396"/>
                    <a:pt x="5200" y="2085"/>
                    <a:pt x="5389" y="1643"/>
                  </a:cubicBezTo>
                  <a:lnTo>
                    <a:pt x="6614" y="1643"/>
                  </a:lnTo>
                  <a:cubicBezTo>
                    <a:pt x="6918" y="1643"/>
                    <a:pt x="7207" y="1572"/>
                    <a:pt x="7464" y="1447"/>
                  </a:cubicBezTo>
                  <a:lnTo>
                    <a:pt x="7464" y="0"/>
                  </a:lnTo>
                  <a:close/>
                </a:path>
              </a:pathLst>
            </a:custGeom>
            <a:solidFill>
              <a:srgbClr val="000000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6796;p67"/>
            <p:cNvSpPr/>
            <p:nvPr/>
          </p:nvSpPr>
          <p:spPr>
            <a:xfrm>
              <a:off x="4809080" y="3680252"/>
              <a:ext cx="248453" cy="84149"/>
            </a:xfrm>
            <a:custGeom>
              <a:avLst/>
              <a:gdLst/>
              <a:ahLst/>
              <a:cxnLst/>
              <a:rect l="l" t="t" r="r" b="b"/>
              <a:pathLst>
                <a:path w="8214" h="2782" extrusionOk="0">
                  <a:moveTo>
                    <a:pt x="972" y="0"/>
                  </a:moveTo>
                  <a:cubicBezTo>
                    <a:pt x="436" y="0"/>
                    <a:pt x="1" y="436"/>
                    <a:pt x="1" y="972"/>
                  </a:cubicBezTo>
                  <a:lnTo>
                    <a:pt x="1" y="1554"/>
                  </a:lnTo>
                  <a:cubicBezTo>
                    <a:pt x="1" y="2233"/>
                    <a:pt x="551" y="2781"/>
                    <a:pt x="1228" y="2781"/>
                  </a:cubicBezTo>
                  <a:lnTo>
                    <a:pt x="6988" y="2781"/>
                  </a:lnTo>
                  <a:cubicBezTo>
                    <a:pt x="7665" y="2781"/>
                    <a:pt x="8214" y="2233"/>
                    <a:pt x="8210" y="1554"/>
                  </a:cubicBezTo>
                  <a:lnTo>
                    <a:pt x="8210" y="972"/>
                  </a:lnTo>
                  <a:cubicBezTo>
                    <a:pt x="8210" y="436"/>
                    <a:pt x="7775" y="0"/>
                    <a:pt x="723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6797;p67"/>
            <p:cNvSpPr/>
            <p:nvPr/>
          </p:nvSpPr>
          <p:spPr>
            <a:xfrm>
              <a:off x="4901729" y="3741594"/>
              <a:ext cx="63217" cy="45522"/>
            </a:xfrm>
            <a:custGeom>
              <a:avLst/>
              <a:gdLst/>
              <a:ahLst/>
              <a:cxnLst/>
              <a:rect l="l" t="t" r="r" b="b"/>
              <a:pathLst>
                <a:path w="2090" h="1505" extrusionOk="0">
                  <a:moveTo>
                    <a:pt x="527" y="0"/>
                  </a:moveTo>
                  <a:cubicBezTo>
                    <a:pt x="235" y="0"/>
                    <a:pt x="1" y="237"/>
                    <a:pt x="1" y="528"/>
                  </a:cubicBezTo>
                  <a:lnTo>
                    <a:pt x="1" y="977"/>
                  </a:lnTo>
                  <a:cubicBezTo>
                    <a:pt x="1" y="1268"/>
                    <a:pt x="235" y="1504"/>
                    <a:pt x="527" y="1504"/>
                  </a:cubicBezTo>
                  <a:lnTo>
                    <a:pt x="1560" y="1504"/>
                  </a:lnTo>
                  <a:cubicBezTo>
                    <a:pt x="1851" y="1504"/>
                    <a:pt x="2087" y="1268"/>
                    <a:pt x="2087" y="977"/>
                  </a:cubicBezTo>
                  <a:lnTo>
                    <a:pt x="2087" y="528"/>
                  </a:lnTo>
                  <a:cubicBezTo>
                    <a:pt x="2089" y="238"/>
                    <a:pt x="1853" y="0"/>
                    <a:pt x="156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6798;p67"/>
            <p:cNvSpPr/>
            <p:nvPr/>
          </p:nvSpPr>
          <p:spPr>
            <a:xfrm>
              <a:off x="4804029" y="3513679"/>
              <a:ext cx="346425" cy="338651"/>
            </a:xfrm>
            <a:custGeom>
              <a:avLst/>
              <a:gdLst/>
              <a:ahLst/>
              <a:cxnLst/>
              <a:rect l="l" t="t" r="r" b="b"/>
              <a:pathLst>
                <a:path w="11453" h="11196" extrusionOk="0">
                  <a:moveTo>
                    <a:pt x="6108" y="2984"/>
                  </a:moveTo>
                  <a:cubicBezTo>
                    <a:pt x="6015" y="2984"/>
                    <a:pt x="5941" y="3059"/>
                    <a:pt x="5941" y="3149"/>
                  </a:cubicBezTo>
                  <a:lnTo>
                    <a:pt x="5941" y="3416"/>
                  </a:lnTo>
                  <a:cubicBezTo>
                    <a:pt x="5941" y="3508"/>
                    <a:pt x="6014" y="3583"/>
                    <a:pt x="6108" y="3583"/>
                  </a:cubicBezTo>
                  <a:cubicBezTo>
                    <a:pt x="6198" y="3583"/>
                    <a:pt x="6273" y="3508"/>
                    <a:pt x="6273" y="3416"/>
                  </a:cubicBezTo>
                  <a:lnTo>
                    <a:pt x="6273" y="3149"/>
                  </a:lnTo>
                  <a:cubicBezTo>
                    <a:pt x="6273" y="3059"/>
                    <a:pt x="6198" y="2984"/>
                    <a:pt x="6108" y="2984"/>
                  </a:cubicBezTo>
                  <a:close/>
                  <a:moveTo>
                    <a:pt x="8880" y="2984"/>
                  </a:moveTo>
                  <a:cubicBezTo>
                    <a:pt x="8789" y="2984"/>
                    <a:pt x="8713" y="3059"/>
                    <a:pt x="8713" y="3149"/>
                  </a:cubicBezTo>
                  <a:lnTo>
                    <a:pt x="8713" y="3416"/>
                  </a:lnTo>
                  <a:cubicBezTo>
                    <a:pt x="8713" y="3508"/>
                    <a:pt x="8786" y="3583"/>
                    <a:pt x="8880" y="3583"/>
                  </a:cubicBezTo>
                  <a:cubicBezTo>
                    <a:pt x="8970" y="3583"/>
                    <a:pt x="9047" y="3508"/>
                    <a:pt x="9047" y="3416"/>
                  </a:cubicBezTo>
                  <a:lnTo>
                    <a:pt x="9047" y="3149"/>
                  </a:lnTo>
                  <a:cubicBezTo>
                    <a:pt x="9047" y="3059"/>
                    <a:pt x="8970" y="2984"/>
                    <a:pt x="8880" y="2984"/>
                  </a:cubicBezTo>
                  <a:close/>
                  <a:moveTo>
                    <a:pt x="7127" y="3240"/>
                  </a:moveTo>
                  <a:cubicBezTo>
                    <a:pt x="7088" y="3240"/>
                    <a:pt x="7048" y="3253"/>
                    <a:pt x="7017" y="3281"/>
                  </a:cubicBezTo>
                  <a:cubicBezTo>
                    <a:pt x="6948" y="3341"/>
                    <a:pt x="6942" y="3448"/>
                    <a:pt x="7001" y="3517"/>
                  </a:cubicBezTo>
                  <a:cubicBezTo>
                    <a:pt x="7125" y="3659"/>
                    <a:pt x="7306" y="3741"/>
                    <a:pt x="7493" y="3741"/>
                  </a:cubicBezTo>
                  <a:cubicBezTo>
                    <a:pt x="7681" y="3741"/>
                    <a:pt x="7859" y="3659"/>
                    <a:pt x="7983" y="3517"/>
                  </a:cubicBezTo>
                  <a:cubicBezTo>
                    <a:pt x="8043" y="3448"/>
                    <a:pt x="8036" y="3341"/>
                    <a:pt x="7967" y="3281"/>
                  </a:cubicBezTo>
                  <a:cubicBezTo>
                    <a:pt x="7935" y="3253"/>
                    <a:pt x="7896" y="3240"/>
                    <a:pt x="7857" y="3240"/>
                  </a:cubicBezTo>
                  <a:cubicBezTo>
                    <a:pt x="7810" y="3240"/>
                    <a:pt x="7764" y="3259"/>
                    <a:pt x="7732" y="3297"/>
                  </a:cubicBezTo>
                  <a:cubicBezTo>
                    <a:pt x="7672" y="3366"/>
                    <a:pt x="7583" y="3405"/>
                    <a:pt x="7493" y="3405"/>
                  </a:cubicBezTo>
                  <a:cubicBezTo>
                    <a:pt x="7400" y="3405"/>
                    <a:pt x="7312" y="3366"/>
                    <a:pt x="7253" y="3297"/>
                  </a:cubicBezTo>
                  <a:cubicBezTo>
                    <a:pt x="7220" y="3259"/>
                    <a:pt x="7174" y="3240"/>
                    <a:pt x="7127" y="3240"/>
                  </a:cubicBezTo>
                  <a:close/>
                  <a:moveTo>
                    <a:pt x="4897" y="4822"/>
                  </a:moveTo>
                  <a:cubicBezTo>
                    <a:pt x="5092" y="4822"/>
                    <a:pt x="5250" y="4978"/>
                    <a:pt x="5250" y="5174"/>
                  </a:cubicBezTo>
                  <a:lnTo>
                    <a:pt x="5250" y="5341"/>
                  </a:lnTo>
                  <a:lnTo>
                    <a:pt x="3297" y="5341"/>
                  </a:lnTo>
                  <a:lnTo>
                    <a:pt x="3297" y="5174"/>
                  </a:lnTo>
                  <a:cubicBezTo>
                    <a:pt x="3297" y="4978"/>
                    <a:pt x="3455" y="4822"/>
                    <a:pt x="3650" y="4822"/>
                  </a:cubicBezTo>
                  <a:close/>
                  <a:moveTo>
                    <a:pt x="4897" y="3998"/>
                  </a:moveTo>
                  <a:cubicBezTo>
                    <a:pt x="5545" y="3998"/>
                    <a:pt x="6074" y="4526"/>
                    <a:pt x="6074" y="5174"/>
                  </a:cubicBezTo>
                  <a:lnTo>
                    <a:pt x="6074" y="5341"/>
                  </a:lnTo>
                  <a:lnTo>
                    <a:pt x="5584" y="5341"/>
                  </a:lnTo>
                  <a:lnTo>
                    <a:pt x="5584" y="5174"/>
                  </a:lnTo>
                  <a:cubicBezTo>
                    <a:pt x="5584" y="4797"/>
                    <a:pt x="5275" y="4488"/>
                    <a:pt x="4897" y="4488"/>
                  </a:cubicBezTo>
                  <a:lnTo>
                    <a:pt x="3650" y="4488"/>
                  </a:lnTo>
                  <a:cubicBezTo>
                    <a:pt x="3272" y="4488"/>
                    <a:pt x="2965" y="4797"/>
                    <a:pt x="2965" y="5174"/>
                  </a:cubicBezTo>
                  <a:lnTo>
                    <a:pt x="2965" y="5341"/>
                  </a:lnTo>
                  <a:lnTo>
                    <a:pt x="2473" y="5341"/>
                  </a:lnTo>
                  <a:lnTo>
                    <a:pt x="2473" y="5174"/>
                  </a:lnTo>
                  <a:cubicBezTo>
                    <a:pt x="2473" y="4526"/>
                    <a:pt x="3002" y="3998"/>
                    <a:pt x="3650" y="3998"/>
                  </a:cubicBezTo>
                  <a:close/>
                  <a:moveTo>
                    <a:pt x="7494" y="1600"/>
                  </a:moveTo>
                  <a:cubicBezTo>
                    <a:pt x="7497" y="1600"/>
                    <a:pt x="7501" y="1601"/>
                    <a:pt x="7503" y="1603"/>
                  </a:cubicBezTo>
                  <a:cubicBezTo>
                    <a:pt x="8304" y="2304"/>
                    <a:pt x="9473" y="2686"/>
                    <a:pt x="10236" y="2748"/>
                  </a:cubicBezTo>
                  <a:cubicBezTo>
                    <a:pt x="10583" y="4090"/>
                    <a:pt x="9807" y="5351"/>
                    <a:pt x="8198" y="5657"/>
                  </a:cubicBezTo>
                  <a:cubicBezTo>
                    <a:pt x="7994" y="5461"/>
                    <a:pt x="7716" y="5339"/>
                    <a:pt x="7409" y="5339"/>
                  </a:cubicBezTo>
                  <a:lnTo>
                    <a:pt x="6410" y="5339"/>
                  </a:lnTo>
                  <a:lnTo>
                    <a:pt x="6410" y="5172"/>
                  </a:lnTo>
                  <a:cubicBezTo>
                    <a:pt x="6410" y="4339"/>
                    <a:pt x="5731" y="3662"/>
                    <a:pt x="4900" y="3662"/>
                  </a:cubicBezTo>
                  <a:lnTo>
                    <a:pt x="4692" y="3662"/>
                  </a:lnTo>
                  <a:cubicBezTo>
                    <a:pt x="4655" y="3368"/>
                    <a:pt x="4673" y="3055"/>
                    <a:pt x="4753" y="2748"/>
                  </a:cubicBezTo>
                  <a:cubicBezTo>
                    <a:pt x="5515" y="2686"/>
                    <a:pt x="6685" y="2302"/>
                    <a:pt x="7486" y="1603"/>
                  </a:cubicBezTo>
                  <a:cubicBezTo>
                    <a:pt x="7487" y="1601"/>
                    <a:pt x="7491" y="1600"/>
                    <a:pt x="7494" y="1600"/>
                  </a:cubicBezTo>
                  <a:close/>
                  <a:moveTo>
                    <a:pt x="10362" y="4550"/>
                  </a:moveTo>
                  <a:cubicBezTo>
                    <a:pt x="10458" y="5032"/>
                    <a:pt x="10615" y="5431"/>
                    <a:pt x="10840" y="5765"/>
                  </a:cubicBezTo>
                  <a:cubicBezTo>
                    <a:pt x="10987" y="5987"/>
                    <a:pt x="10890" y="6283"/>
                    <a:pt x="10639" y="6369"/>
                  </a:cubicBezTo>
                  <a:cubicBezTo>
                    <a:pt x="10535" y="6404"/>
                    <a:pt x="10419" y="6440"/>
                    <a:pt x="10300" y="6472"/>
                  </a:cubicBezTo>
                  <a:cubicBezTo>
                    <a:pt x="9945" y="6204"/>
                    <a:pt x="9579" y="5953"/>
                    <a:pt x="9183" y="5678"/>
                  </a:cubicBezTo>
                  <a:cubicBezTo>
                    <a:pt x="9707" y="5413"/>
                    <a:pt x="10114" y="5026"/>
                    <a:pt x="10362" y="4550"/>
                  </a:cubicBezTo>
                  <a:close/>
                  <a:moveTo>
                    <a:pt x="9393" y="6230"/>
                  </a:moveTo>
                  <a:cubicBezTo>
                    <a:pt x="9771" y="6495"/>
                    <a:pt x="10121" y="6745"/>
                    <a:pt x="10467" y="7022"/>
                  </a:cubicBezTo>
                  <a:cubicBezTo>
                    <a:pt x="10220" y="7196"/>
                    <a:pt x="10029" y="7441"/>
                    <a:pt x="9926" y="7667"/>
                  </a:cubicBezTo>
                  <a:cubicBezTo>
                    <a:pt x="9796" y="7566"/>
                    <a:pt x="9661" y="7461"/>
                    <a:pt x="9510" y="7349"/>
                  </a:cubicBezTo>
                  <a:cubicBezTo>
                    <a:pt x="9494" y="7024"/>
                    <a:pt x="9558" y="6699"/>
                    <a:pt x="9393" y="6230"/>
                  </a:cubicBezTo>
                  <a:close/>
                  <a:moveTo>
                    <a:pt x="10737" y="7242"/>
                  </a:moveTo>
                  <a:cubicBezTo>
                    <a:pt x="10790" y="7287"/>
                    <a:pt x="10842" y="7331"/>
                    <a:pt x="10895" y="7379"/>
                  </a:cubicBezTo>
                  <a:cubicBezTo>
                    <a:pt x="11066" y="7534"/>
                    <a:pt x="11082" y="7800"/>
                    <a:pt x="10929" y="7976"/>
                  </a:cubicBezTo>
                  <a:cubicBezTo>
                    <a:pt x="10845" y="8069"/>
                    <a:pt x="10729" y="8117"/>
                    <a:pt x="10612" y="8117"/>
                  </a:cubicBezTo>
                  <a:cubicBezTo>
                    <a:pt x="10513" y="8117"/>
                    <a:pt x="10414" y="8082"/>
                    <a:pt x="10334" y="8011"/>
                  </a:cubicBezTo>
                  <a:cubicBezTo>
                    <a:pt x="10286" y="7970"/>
                    <a:pt x="10240" y="7930"/>
                    <a:pt x="10194" y="7889"/>
                  </a:cubicBezTo>
                  <a:cubicBezTo>
                    <a:pt x="10265" y="7676"/>
                    <a:pt x="10472" y="7402"/>
                    <a:pt x="10737" y="7242"/>
                  </a:cubicBezTo>
                  <a:close/>
                  <a:moveTo>
                    <a:pt x="7408" y="5674"/>
                  </a:moveTo>
                  <a:cubicBezTo>
                    <a:pt x="7851" y="5674"/>
                    <a:pt x="8214" y="6035"/>
                    <a:pt x="8214" y="6479"/>
                  </a:cubicBezTo>
                  <a:lnTo>
                    <a:pt x="8214" y="7061"/>
                  </a:lnTo>
                  <a:cubicBezTo>
                    <a:pt x="8214" y="7647"/>
                    <a:pt x="7738" y="8121"/>
                    <a:pt x="7155" y="8121"/>
                  </a:cubicBezTo>
                  <a:lnTo>
                    <a:pt x="5486" y="8121"/>
                  </a:lnTo>
                  <a:lnTo>
                    <a:pt x="5486" y="8065"/>
                  </a:lnTo>
                  <a:cubicBezTo>
                    <a:pt x="5486" y="7683"/>
                    <a:pt x="5175" y="7372"/>
                    <a:pt x="4794" y="7372"/>
                  </a:cubicBezTo>
                  <a:lnTo>
                    <a:pt x="3758" y="7372"/>
                  </a:lnTo>
                  <a:cubicBezTo>
                    <a:pt x="3377" y="7372"/>
                    <a:pt x="3066" y="7683"/>
                    <a:pt x="3066" y="8065"/>
                  </a:cubicBezTo>
                  <a:lnTo>
                    <a:pt x="3066" y="8121"/>
                  </a:lnTo>
                  <a:lnTo>
                    <a:pt x="1397" y="8121"/>
                  </a:lnTo>
                  <a:cubicBezTo>
                    <a:pt x="812" y="8121"/>
                    <a:pt x="336" y="7647"/>
                    <a:pt x="336" y="7061"/>
                  </a:cubicBezTo>
                  <a:lnTo>
                    <a:pt x="336" y="6479"/>
                  </a:lnTo>
                  <a:cubicBezTo>
                    <a:pt x="336" y="6035"/>
                    <a:pt x="697" y="5674"/>
                    <a:pt x="1141" y="5674"/>
                  </a:cubicBezTo>
                  <a:close/>
                  <a:moveTo>
                    <a:pt x="8794" y="5843"/>
                  </a:moveTo>
                  <a:cubicBezTo>
                    <a:pt x="9039" y="6141"/>
                    <a:pt x="9174" y="6514"/>
                    <a:pt x="9174" y="6905"/>
                  </a:cubicBezTo>
                  <a:lnTo>
                    <a:pt x="9176" y="8200"/>
                  </a:lnTo>
                  <a:cubicBezTo>
                    <a:pt x="9176" y="8246"/>
                    <a:pt x="9139" y="8287"/>
                    <a:pt x="9091" y="8287"/>
                  </a:cubicBezTo>
                  <a:lnTo>
                    <a:pt x="8846" y="8287"/>
                  </a:lnTo>
                  <a:cubicBezTo>
                    <a:pt x="8594" y="8287"/>
                    <a:pt x="8363" y="8144"/>
                    <a:pt x="8247" y="7924"/>
                  </a:cubicBezTo>
                  <a:cubicBezTo>
                    <a:pt x="8434" y="7686"/>
                    <a:pt x="8546" y="7388"/>
                    <a:pt x="8546" y="7063"/>
                  </a:cubicBezTo>
                  <a:lnTo>
                    <a:pt x="8546" y="6482"/>
                  </a:lnTo>
                  <a:cubicBezTo>
                    <a:pt x="8546" y="6291"/>
                    <a:pt x="8500" y="6111"/>
                    <a:pt x="8416" y="5953"/>
                  </a:cubicBezTo>
                  <a:cubicBezTo>
                    <a:pt x="8546" y="5923"/>
                    <a:pt x="8674" y="5888"/>
                    <a:pt x="8794" y="5843"/>
                  </a:cubicBezTo>
                  <a:close/>
                  <a:moveTo>
                    <a:pt x="4041" y="8121"/>
                  </a:moveTo>
                  <a:cubicBezTo>
                    <a:pt x="3950" y="8121"/>
                    <a:pt x="3874" y="8198"/>
                    <a:pt x="3874" y="8288"/>
                  </a:cubicBezTo>
                  <a:cubicBezTo>
                    <a:pt x="3874" y="8379"/>
                    <a:pt x="3950" y="8455"/>
                    <a:pt x="4041" y="8455"/>
                  </a:cubicBezTo>
                  <a:lnTo>
                    <a:pt x="4506" y="8455"/>
                  </a:lnTo>
                  <a:cubicBezTo>
                    <a:pt x="4598" y="8455"/>
                    <a:pt x="4673" y="8379"/>
                    <a:pt x="4673" y="8288"/>
                  </a:cubicBezTo>
                  <a:cubicBezTo>
                    <a:pt x="4673" y="8198"/>
                    <a:pt x="4600" y="8121"/>
                    <a:pt x="4506" y="8121"/>
                  </a:cubicBezTo>
                  <a:close/>
                  <a:moveTo>
                    <a:pt x="4794" y="7704"/>
                  </a:moveTo>
                  <a:cubicBezTo>
                    <a:pt x="4992" y="7704"/>
                    <a:pt x="5152" y="7867"/>
                    <a:pt x="5152" y="8065"/>
                  </a:cubicBezTo>
                  <a:lnTo>
                    <a:pt x="5152" y="8516"/>
                  </a:lnTo>
                  <a:cubicBezTo>
                    <a:pt x="5152" y="8714"/>
                    <a:pt x="4991" y="8874"/>
                    <a:pt x="4794" y="8874"/>
                  </a:cubicBezTo>
                  <a:lnTo>
                    <a:pt x="3758" y="8874"/>
                  </a:lnTo>
                  <a:cubicBezTo>
                    <a:pt x="3559" y="8874"/>
                    <a:pt x="3400" y="8713"/>
                    <a:pt x="3400" y="8516"/>
                  </a:cubicBezTo>
                  <a:lnTo>
                    <a:pt x="3400" y="8065"/>
                  </a:lnTo>
                  <a:cubicBezTo>
                    <a:pt x="3400" y="7864"/>
                    <a:pt x="3561" y="7704"/>
                    <a:pt x="3758" y="7704"/>
                  </a:cubicBezTo>
                  <a:close/>
                  <a:moveTo>
                    <a:pt x="8169" y="8359"/>
                  </a:moveTo>
                  <a:lnTo>
                    <a:pt x="8169" y="8359"/>
                  </a:lnTo>
                  <a:cubicBezTo>
                    <a:pt x="8327" y="8501"/>
                    <a:pt x="8528" y="8592"/>
                    <a:pt x="8745" y="8615"/>
                  </a:cubicBezTo>
                  <a:cubicBezTo>
                    <a:pt x="8766" y="8738"/>
                    <a:pt x="8999" y="9228"/>
                    <a:pt x="8999" y="10371"/>
                  </a:cubicBezTo>
                  <a:cubicBezTo>
                    <a:pt x="9002" y="10602"/>
                    <a:pt x="8812" y="10792"/>
                    <a:pt x="8580" y="10792"/>
                  </a:cubicBezTo>
                  <a:cubicBezTo>
                    <a:pt x="8347" y="10792"/>
                    <a:pt x="8159" y="10604"/>
                    <a:pt x="8159" y="10371"/>
                  </a:cubicBezTo>
                  <a:cubicBezTo>
                    <a:pt x="8159" y="10306"/>
                    <a:pt x="8159" y="10243"/>
                    <a:pt x="8155" y="10179"/>
                  </a:cubicBezTo>
                  <a:cubicBezTo>
                    <a:pt x="8180" y="10021"/>
                    <a:pt x="8164" y="10069"/>
                    <a:pt x="8169" y="8359"/>
                  </a:cubicBezTo>
                  <a:close/>
                  <a:moveTo>
                    <a:pt x="6630" y="0"/>
                  </a:moveTo>
                  <a:cubicBezTo>
                    <a:pt x="6052" y="0"/>
                    <a:pt x="5550" y="153"/>
                    <a:pt x="5131" y="457"/>
                  </a:cubicBezTo>
                  <a:cubicBezTo>
                    <a:pt x="4492" y="921"/>
                    <a:pt x="4208" y="1640"/>
                    <a:pt x="4154" y="2160"/>
                  </a:cubicBezTo>
                  <a:cubicBezTo>
                    <a:pt x="4131" y="2373"/>
                    <a:pt x="4238" y="2578"/>
                    <a:pt x="4424" y="2682"/>
                  </a:cubicBezTo>
                  <a:cubicBezTo>
                    <a:pt x="4344" y="3004"/>
                    <a:pt x="4319" y="3334"/>
                    <a:pt x="4355" y="3662"/>
                  </a:cubicBezTo>
                  <a:lnTo>
                    <a:pt x="3648" y="3662"/>
                  </a:lnTo>
                  <a:cubicBezTo>
                    <a:pt x="2815" y="3662"/>
                    <a:pt x="2139" y="4339"/>
                    <a:pt x="2139" y="5172"/>
                  </a:cubicBezTo>
                  <a:lnTo>
                    <a:pt x="2139" y="5339"/>
                  </a:lnTo>
                  <a:lnTo>
                    <a:pt x="1139" y="5339"/>
                  </a:lnTo>
                  <a:cubicBezTo>
                    <a:pt x="510" y="5339"/>
                    <a:pt x="1" y="5848"/>
                    <a:pt x="1" y="6477"/>
                  </a:cubicBezTo>
                  <a:lnTo>
                    <a:pt x="1" y="7058"/>
                  </a:lnTo>
                  <a:cubicBezTo>
                    <a:pt x="1" y="7427"/>
                    <a:pt x="145" y="7763"/>
                    <a:pt x="377" y="8011"/>
                  </a:cubicBezTo>
                  <a:lnTo>
                    <a:pt x="377" y="9995"/>
                  </a:lnTo>
                  <a:cubicBezTo>
                    <a:pt x="377" y="10480"/>
                    <a:pt x="667" y="10915"/>
                    <a:pt x="1112" y="11103"/>
                  </a:cubicBezTo>
                  <a:cubicBezTo>
                    <a:pt x="1134" y="11112"/>
                    <a:pt x="1156" y="11116"/>
                    <a:pt x="1178" y="11116"/>
                  </a:cubicBezTo>
                  <a:cubicBezTo>
                    <a:pt x="1243" y="11116"/>
                    <a:pt x="1304" y="11078"/>
                    <a:pt x="1331" y="11014"/>
                  </a:cubicBezTo>
                  <a:cubicBezTo>
                    <a:pt x="1366" y="10929"/>
                    <a:pt x="1326" y="10833"/>
                    <a:pt x="1242" y="10796"/>
                  </a:cubicBezTo>
                  <a:cubicBezTo>
                    <a:pt x="919" y="10661"/>
                    <a:pt x="711" y="10346"/>
                    <a:pt x="711" y="9995"/>
                  </a:cubicBezTo>
                  <a:lnTo>
                    <a:pt x="711" y="8272"/>
                  </a:lnTo>
                  <a:cubicBezTo>
                    <a:pt x="914" y="8386"/>
                    <a:pt x="1146" y="8453"/>
                    <a:pt x="1395" y="8453"/>
                  </a:cubicBezTo>
                  <a:lnTo>
                    <a:pt x="3064" y="8453"/>
                  </a:lnTo>
                  <a:lnTo>
                    <a:pt x="3064" y="8510"/>
                  </a:lnTo>
                  <a:cubicBezTo>
                    <a:pt x="3064" y="8892"/>
                    <a:pt x="3375" y="9203"/>
                    <a:pt x="3757" y="9203"/>
                  </a:cubicBezTo>
                  <a:lnTo>
                    <a:pt x="4790" y="9203"/>
                  </a:lnTo>
                  <a:cubicBezTo>
                    <a:pt x="5172" y="9203"/>
                    <a:pt x="5483" y="8892"/>
                    <a:pt x="5483" y="8510"/>
                  </a:cubicBezTo>
                  <a:lnTo>
                    <a:pt x="5483" y="8453"/>
                  </a:lnTo>
                  <a:lnTo>
                    <a:pt x="7152" y="8453"/>
                  </a:lnTo>
                  <a:cubicBezTo>
                    <a:pt x="7400" y="8453"/>
                    <a:pt x="7635" y="8388"/>
                    <a:pt x="7835" y="8272"/>
                  </a:cubicBezTo>
                  <a:lnTo>
                    <a:pt x="7835" y="9995"/>
                  </a:lnTo>
                  <a:cubicBezTo>
                    <a:pt x="7835" y="10474"/>
                    <a:pt x="7445" y="10863"/>
                    <a:pt x="6969" y="10863"/>
                  </a:cubicBezTo>
                  <a:lnTo>
                    <a:pt x="1958" y="10863"/>
                  </a:lnTo>
                  <a:cubicBezTo>
                    <a:pt x="1867" y="10863"/>
                    <a:pt x="1793" y="10939"/>
                    <a:pt x="1793" y="11030"/>
                  </a:cubicBezTo>
                  <a:cubicBezTo>
                    <a:pt x="1793" y="11121"/>
                    <a:pt x="1867" y="11195"/>
                    <a:pt x="1958" y="11195"/>
                  </a:cubicBezTo>
                  <a:lnTo>
                    <a:pt x="6969" y="11195"/>
                  </a:lnTo>
                  <a:cubicBezTo>
                    <a:pt x="7354" y="11195"/>
                    <a:pt x="7699" y="11012"/>
                    <a:pt x="7919" y="10728"/>
                  </a:cubicBezTo>
                  <a:cubicBezTo>
                    <a:pt x="8047" y="10961"/>
                    <a:pt x="8295" y="11119"/>
                    <a:pt x="8580" y="11119"/>
                  </a:cubicBezTo>
                  <a:cubicBezTo>
                    <a:pt x="8995" y="11119"/>
                    <a:pt x="9334" y="10781"/>
                    <a:pt x="9334" y="10364"/>
                  </a:cubicBezTo>
                  <a:cubicBezTo>
                    <a:pt x="9334" y="9673"/>
                    <a:pt x="9265" y="9158"/>
                    <a:pt x="9094" y="8611"/>
                  </a:cubicBezTo>
                  <a:cubicBezTo>
                    <a:pt x="9324" y="8610"/>
                    <a:pt x="9508" y="8423"/>
                    <a:pt x="9508" y="8194"/>
                  </a:cubicBezTo>
                  <a:lnTo>
                    <a:pt x="9508" y="7759"/>
                  </a:lnTo>
                  <a:cubicBezTo>
                    <a:pt x="9730" y="7928"/>
                    <a:pt x="9920" y="8086"/>
                    <a:pt x="10108" y="8255"/>
                  </a:cubicBezTo>
                  <a:cubicBezTo>
                    <a:pt x="10252" y="8382"/>
                    <a:pt x="10431" y="8446"/>
                    <a:pt x="10611" y="8446"/>
                  </a:cubicBezTo>
                  <a:cubicBezTo>
                    <a:pt x="10818" y="8446"/>
                    <a:pt x="11024" y="8361"/>
                    <a:pt x="11174" y="8192"/>
                  </a:cubicBezTo>
                  <a:cubicBezTo>
                    <a:pt x="11453" y="7885"/>
                    <a:pt x="11426" y="7408"/>
                    <a:pt x="11112" y="7131"/>
                  </a:cubicBezTo>
                  <a:cubicBezTo>
                    <a:pt x="10948" y="6983"/>
                    <a:pt x="10787" y="6850"/>
                    <a:pt x="10623" y="6719"/>
                  </a:cubicBezTo>
                  <a:cubicBezTo>
                    <a:pt x="10666" y="6706"/>
                    <a:pt x="10707" y="6692"/>
                    <a:pt x="10746" y="6679"/>
                  </a:cubicBezTo>
                  <a:cubicBezTo>
                    <a:pt x="11206" y="6523"/>
                    <a:pt x="11387" y="5978"/>
                    <a:pt x="11115" y="5573"/>
                  </a:cubicBezTo>
                  <a:cubicBezTo>
                    <a:pt x="10826" y="5147"/>
                    <a:pt x="10659" y="4579"/>
                    <a:pt x="10602" y="3840"/>
                  </a:cubicBezTo>
                  <a:cubicBezTo>
                    <a:pt x="10666" y="3478"/>
                    <a:pt x="10659" y="3078"/>
                    <a:pt x="10559" y="2682"/>
                  </a:cubicBezTo>
                  <a:cubicBezTo>
                    <a:pt x="10744" y="2579"/>
                    <a:pt x="10852" y="2375"/>
                    <a:pt x="10831" y="2160"/>
                  </a:cubicBezTo>
                  <a:cubicBezTo>
                    <a:pt x="10796" y="1807"/>
                    <a:pt x="10662" y="1434"/>
                    <a:pt x="10460" y="1113"/>
                  </a:cubicBezTo>
                  <a:cubicBezTo>
                    <a:pt x="10428" y="1062"/>
                    <a:pt x="10374" y="1034"/>
                    <a:pt x="10319" y="1034"/>
                  </a:cubicBezTo>
                  <a:cubicBezTo>
                    <a:pt x="10289" y="1034"/>
                    <a:pt x="10258" y="1042"/>
                    <a:pt x="10231" y="1059"/>
                  </a:cubicBezTo>
                  <a:cubicBezTo>
                    <a:pt x="10153" y="1107"/>
                    <a:pt x="10130" y="1210"/>
                    <a:pt x="10178" y="1288"/>
                  </a:cubicBezTo>
                  <a:cubicBezTo>
                    <a:pt x="10352" y="1564"/>
                    <a:pt x="10469" y="1894"/>
                    <a:pt x="10499" y="2194"/>
                  </a:cubicBezTo>
                  <a:cubicBezTo>
                    <a:pt x="10513" y="2313"/>
                    <a:pt x="10418" y="2417"/>
                    <a:pt x="10301" y="2417"/>
                  </a:cubicBezTo>
                  <a:cubicBezTo>
                    <a:pt x="10296" y="2417"/>
                    <a:pt x="10290" y="2416"/>
                    <a:pt x="10284" y="2416"/>
                  </a:cubicBezTo>
                  <a:cubicBezTo>
                    <a:pt x="9576" y="2363"/>
                    <a:pt x="8473" y="2007"/>
                    <a:pt x="7720" y="1347"/>
                  </a:cubicBezTo>
                  <a:cubicBezTo>
                    <a:pt x="7655" y="1291"/>
                    <a:pt x="7574" y="1263"/>
                    <a:pt x="7493" y="1263"/>
                  </a:cubicBezTo>
                  <a:cubicBezTo>
                    <a:pt x="7412" y="1263"/>
                    <a:pt x="7330" y="1291"/>
                    <a:pt x="7265" y="1347"/>
                  </a:cubicBezTo>
                  <a:cubicBezTo>
                    <a:pt x="6513" y="2007"/>
                    <a:pt x="5410" y="2363"/>
                    <a:pt x="4701" y="2416"/>
                  </a:cubicBezTo>
                  <a:cubicBezTo>
                    <a:pt x="4696" y="2416"/>
                    <a:pt x="4692" y="2416"/>
                    <a:pt x="4687" y="2416"/>
                  </a:cubicBezTo>
                  <a:cubicBezTo>
                    <a:pt x="4569" y="2416"/>
                    <a:pt x="4474" y="2313"/>
                    <a:pt x="4486" y="2194"/>
                  </a:cubicBezTo>
                  <a:cubicBezTo>
                    <a:pt x="4533" y="1746"/>
                    <a:pt x="4778" y="1129"/>
                    <a:pt x="5328" y="725"/>
                  </a:cubicBezTo>
                  <a:cubicBezTo>
                    <a:pt x="5687" y="464"/>
                    <a:pt x="6123" y="334"/>
                    <a:pt x="6629" y="334"/>
                  </a:cubicBezTo>
                  <a:cubicBezTo>
                    <a:pt x="6867" y="334"/>
                    <a:pt x="7120" y="363"/>
                    <a:pt x="7388" y="420"/>
                  </a:cubicBezTo>
                  <a:cubicBezTo>
                    <a:pt x="7423" y="428"/>
                    <a:pt x="7458" y="432"/>
                    <a:pt x="7493" y="432"/>
                  </a:cubicBezTo>
                  <a:cubicBezTo>
                    <a:pt x="7528" y="432"/>
                    <a:pt x="7564" y="428"/>
                    <a:pt x="7599" y="420"/>
                  </a:cubicBezTo>
                  <a:cubicBezTo>
                    <a:pt x="7867" y="362"/>
                    <a:pt x="8119" y="333"/>
                    <a:pt x="8356" y="333"/>
                  </a:cubicBezTo>
                  <a:cubicBezTo>
                    <a:pt x="8876" y="333"/>
                    <a:pt x="9321" y="472"/>
                    <a:pt x="9686" y="747"/>
                  </a:cubicBezTo>
                  <a:cubicBezTo>
                    <a:pt x="9715" y="769"/>
                    <a:pt x="9750" y="780"/>
                    <a:pt x="9784" y="780"/>
                  </a:cubicBezTo>
                  <a:cubicBezTo>
                    <a:pt x="9835" y="780"/>
                    <a:pt x="9886" y="756"/>
                    <a:pt x="9918" y="713"/>
                  </a:cubicBezTo>
                  <a:cubicBezTo>
                    <a:pt x="9973" y="640"/>
                    <a:pt x="9958" y="535"/>
                    <a:pt x="9885" y="480"/>
                  </a:cubicBezTo>
                  <a:cubicBezTo>
                    <a:pt x="9464" y="162"/>
                    <a:pt x="8941" y="1"/>
                    <a:pt x="8345" y="1"/>
                  </a:cubicBezTo>
                  <a:cubicBezTo>
                    <a:pt x="8086" y="1"/>
                    <a:pt x="7813" y="32"/>
                    <a:pt x="7528" y="93"/>
                  </a:cubicBezTo>
                  <a:cubicBezTo>
                    <a:pt x="7517" y="95"/>
                    <a:pt x="7505" y="96"/>
                    <a:pt x="7493" y="96"/>
                  </a:cubicBezTo>
                  <a:cubicBezTo>
                    <a:pt x="7481" y="96"/>
                    <a:pt x="7469" y="95"/>
                    <a:pt x="7457" y="93"/>
                  </a:cubicBezTo>
                  <a:cubicBezTo>
                    <a:pt x="7166" y="31"/>
                    <a:pt x="6890" y="0"/>
                    <a:pt x="663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47" name="Rounded Rectangle 146">
            <a:hlinkClick r:id="rId3" action="ppaction://hlinksldjump" highlightClick="1"/>
          </p:cNvPr>
          <p:cNvSpPr/>
          <p:nvPr/>
        </p:nvSpPr>
        <p:spPr>
          <a:xfrm>
            <a:off x="6808380" y="4716122"/>
            <a:ext cx="815243" cy="28196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Menu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09442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4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4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4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4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40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4257;p47"/>
          <p:cNvSpPr txBox="1">
            <a:spLocks/>
          </p:cNvSpPr>
          <p:nvPr/>
        </p:nvSpPr>
        <p:spPr>
          <a:xfrm rot="350">
            <a:off x="2689574" y="941468"/>
            <a:ext cx="6053712" cy="2389323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n-US" sz="8000" b="1" dirty="0" err="1" smtClean="0">
                <a:latin typeface="Barriecito"/>
              </a:rPr>
              <a:t>Terima</a:t>
            </a:r>
            <a:r>
              <a:rPr lang="en-US" sz="8000" b="1" dirty="0" smtClean="0">
                <a:latin typeface="Barriecito"/>
              </a:rPr>
              <a:t> </a:t>
            </a:r>
          </a:p>
          <a:p>
            <a:pPr algn="ctr"/>
            <a:r>
              <a:rPr lang="en-US" sz="8000" b="1" dirty="0" err="1" smtClean="0">
                <a:latin typeface="Barriecito"/>
              </a:rPr>
              <a:t>Kasih</a:t>
            </a:r>
            <a:r>
              <a:rPr lang="en-US" sz="8000" b="1" dirty="0" smtClean="0">
                <a:latin typeface="Barriecito"/>
                <a:sym typeface="Wingdings" pitchFamily="2" charset="2"/>
              </a:rPr>
              <a:t></a:t>
            </a:r>
            <a:endParaRPr lang="en-US" sz="8000" b="1" dirty="0">
              <a:solidFill>
                <a:schemeClr val="accent6"/>
              </a:solidFill>
              <a:latin typeface="Barriecito"/>
            </a:endParaRPr>
          </a:p>
        </p:txBody>
      </p:sp>
      <p:grpSp>
        <p:nvGrpSpPr>
          <p:cNvPr id="3" name="Google Shape;7789;p68"/>
          <p:cNvGrpSpPr/>
          <p:nvPr/>
        </p:nvGrpSpPr>
        <p:grpSpPr>
          <a:xfrm rot="515402">
            <a:off x="2084346" y="193381"/>
            <a:ext cx="1051733" cy="1271764"/>
            <a:chOff x="2245388" y="1536878"/>
            <a:chExt cx="2824056" cy="3063567"/>
          </a:xfrm>
        </p:grpSpPr>
        <p:sp>
          <p:nvSpPr>
            <p:cNvPr id="4" name="Google Shape;7790;p68"/>
            <p:cNvSpPr/>
            <p:nvPr/>
          </p:nvSpPr>
          <p:spPr>
            <a:xfrm>
              <a:off x="2257835" y="1549019"/>
              <a:ext cx="2798981" cy="3039285"/>
            </a:xfrm>
            <a:custGeom>
              <a:avLst/>
              <a:gdLst/>
              <a:ahLst/>
              <a:cxnLst/>
              <a:rect l="l" t="t" r="r" b="b"/>
              <a:pathLst>
                <a:path w="137407" h="149204" extrusionOk="0">
                  <a:moveTo>
                    <a:pt x="68540" y="6225"/>
                  </a:moveTo>
                  <a:cubicBezTo>
                    <a:pt x="75864" y="6225"/>
                    <a:pt x="80463" y="10110"/>
                    <a:pt x="83231" y="13970"/>
                  </a:cubicBezTo>
                  <a:cubicBezTo>
                    <a:pt x="78417" y="13489"/>
                    <a:pt x="73599" y="13248"/>
                    <a:pt x="68777" y="13248"/>
                  </a:cubicBezTo>
                  <a:cubicBezTo>
                    <a:pt x="63866" y="13248"/>
                    <a:pt x="58950" y="13498"/>
                    <a:pt x="54030" y="13998"/>
                  </a:cubicBezTo>
                  <a:cubicBezTo>
                    <a:pt x="56669" y="10232"/>
                    <a:pt x="61047" y="6408"/>
                    <a:pt x="68001" y="6232"/>
                  </a:cubicBezTo>
                  <a:cubicBezTo>
                    <a:pt x="68182" y="6228"/>
                    <a:pt x="68362" y="6225"/>
                    <a:pt x="68540" y="6225"/>
                  </a:cubicBezTo>
                  <a:close/>
                  <a:moveTo>
                    <a:pt x="110652" y="15447"/>
                  </a:moveTo>
                  <a:cubicBezTo>
                    <a:pt x="111048" y="15447"/>
                    <a:pt x="111440" y="15461"/>
                    <a:pt x="111826" y="15489"/>
                  </a:cubicBezTo>
                  <a:cubicBezTo>
                    <a:pt x="116053" y="17776"/>
                    <a:pt x="120483" y="22995"/>
                    <a:pt x="123108" y="34233"/>
                  </a:cubicBezTo>
                  <a:cubicBezTo>
                    <a:pt x="125208" y="43219"/>
                    <a:pt x="126698" y="52282"/>
                    <a:pt x="127089" y="61071"/>
                  </a:cubicBezTo>
                  <a:cubicBezTo>
                    <a:pt x="126240" y="61308"/>
                    <a:pt x="125612" y="62082"/>
                    <a:pt x="125612" y="63002"/>
                  </a:cubicBezTo>
                  <a:lnTo>
                    <a:pt x="125612" y="66445"/>
                  </a:lnTo>
                  <a:lnTo>
                    <a:pt x="125612" y="67923"/>
                  </a:lnTo>
                  <a:lnTo>
                    <a:pt x="125612" y="71366"/>
                  </a:lnTo>
                  <a:cubicBezTo>
                    <a:pt x="125612" y="72198"/>
                    <a:pt x="126123" y="72917"/>
                    <a:pt x="126849" y="73223"/>
                  </a:cubicBezTo>
                  <a:cubicBezTo>
                    <a:pt x="125803" y="84886"/>
                    <a:pt x="122205" y="95709"/>
                    <a:pt x="114738" y="104767"/>
                  </a:cubicBezTo>
                  <a:lnTo>
                    <a:pt x="114738" y="26477"/>
                  </a:lnTo>
                  <a:lnTo>
                    <a:pt x="114737" y="26477"/>
                  </a:lnTo>
                  <a:cubicBezTo>
                    <a:pt x="114737" y="22885"/>
                    <a:pt x="112319" y="19768"/>
                    <a:pt x="108859" y="18806"/>
                  </a:cubicBezTo>
                  <a:cubicBezTo>
                    <a:pt x="106895" y="18259"/>
                    <a:pt x="104933" y="17759"/>
                    <a:pt x="102968" y="17294"/>
                  </a:cubicBezTo>
                  <a:cubicBezTo>
                    <a:pt x="105666" y="15978"/>
                    <a:pt x="108246" y="15447"/>
                    <a:pt x="110652" y="15447"/>
                  </a:cubicBezTo>
                  <a:close/>
                  <a:moveTo>
                    <a:pt x="26757" y="15450"/>
                  </a:moveTo>
                  <a:cubicBezTo>
                    <a:pt x="29172" y="15450"/>
                    <a:pt x="31761" y="15984"/>
                    <a:pt x="34470" y="17308"/>
                  </a:cubicBezTo>
                  <a:cubicBezTo>
                    <a:pt x="32456" y="17783"/>
                    <a:pt x="30442" y="18295"/>
                    <a:pt x="28429" y="18855"/>
                  </a:cubicBezTo>
                  <a:cubicBezTo>
                    <a:pt x="25015" y="19802"/>
                    <a:pt x="22678" y="22947"/>
                    <a:pt x="22678" y="26490"/>
                  </a:cubicBezTo>
                  <a:lnTo>
                    <a:pt x="22678" y="104774"/>
                  </a:lnTo>
                  <a:cubicBezTo>
                    <a:pt x="15210" y="95713"/>
                    <a:pt x="11613" y="84889"/>
                    <a:pt x="10566" y="73226"/>
                  </a:cubicBezTo>
                  <a:cubicBezTo>
                    <a:pt x="11290" y="72920"/>
                    <a:pt x="11803" y="72202"/>
                    <a:pt x="11803" y="71368"/>
                  </a:cubicBezTo>
                  <a:lnTo>
                    <a:pt x="11803" y="67926"/>
                  </a:lnTo>
                  <a:lnTo>
                    <a:pt x="11803" y="66448"/>
                  </a:lnTo>
                  <a:lnTo>
                    <a:pt x="11803" y="63005"/>
                  </a:lnTo>
                  <a:cubicBezTo>
                    <a:pt x="11803" y="62083"/>
                    <a:pt x="11173" y="61309"/>
                    <a:pt x="10326" y="61074"/>
                  </a:cubicBezTo>
                  <a:cubicBezTo>
                    <a:pt x="10715" y="52285"/>
                    <a:pt x="12208" y="43222"/>
                    <a:pt x="14307" y="34237"/>
                  </a:cubicBezTo>
                  <a:cubicBezTo>
                    <a:pt x="16934" y="22997"/>
                    <a:pt x="21361" y="17779"/>
                    <a:pt x="25589" y="15492"/>
                  </a:cubicBezTo>
                  <a:cubicBezTo>
                    <a:pt x="25974" y="15465"/>
                    <a:pt x="26363" y="15450"/>
                    <a:pt x="26757" y="15450"/>
                  </a:cubicBezTo>
                  <a:close/>
                  <a:moveTo>
                    <a:pt x="68527" y="1"/>
                  </a:moveTo>
                  <a:cubicBezTo>
                    <a:pt x="68300" y="1"/>
                    <a:pt x="68070" y="4"/>
                    <a:pt x="67839" y="9"/>
                  </a:cubicBezTo>
                  <a:cubicBezTo>
                    <a:pt x="56260" y="305"/>
                    <a:pt x="49444" y="8326"/>
                    <a:pt x="46264" y="14992"/>
                  </a:cubicBezTo>
                  <a:cubicBezTo>
                    <a:pt x="46103" y="15016"/>
                    <a:pt x="45943" y="15043"/>
                    <a:pt x="45781" y="15069"/>
                  </a:cubicBezTo>
                  <a:cubicBezTo>
                    <a:pt x="42834" y="13178"/>
                    <a:pt x="38554" y="11409"/>
                    <a:pt x="32858" y="11409"/>
                  </a:cubicBezTo>
                  <a:cubicBezTo>
                    <a:pt x="24758" y="11409"/>
                    <a:pt x="17374" y="17040"/>
                    <a:pt x="13311" y="20842"/>
                  </a:cubicBezTo>
                  <a:cubicBezTo>
                    <a:pt x="12253" y="21730"/>
                    <a:pt x="11307" y="22689"/>
                    <a:pt x="10458" y="23737"/>
                  </a:cubicBezTo>
                  <a:cubicBezTo>
                    <a:pt x="10182" y="24052"/>
                    <a:pt x="10033" y="24241"/>
                    <a:pt x="10033" y="24241"/>
                  </a:cubicBezTo>
                  <a:cubicBezTo>
                    <a:pt x="10033" y="24241"/>
                    <a:pt x="10135" y="24120"/>
                    <a:pt x="10315" y="23911"/>
                  </a:cubicBezTo>
                  <a:lnTo>
                    <a:pt x="10315" y="23911"/>
                  </a:lnTo>
                  <a:cubicBezTo>
                    <a:pt x="5049" y="30566"/>
                    <a:pt x="3636" y="40896"/>
                    <a:pt x="2854" y="61085"/>
                  </a:cubicBezTo>
                  <a:cubicBezTo>
                    <a:pt x="2029" y="61336"/>
                    <a:pt x="1422" y="62099"/>
                    <a:pt x="1422" y="63003"/>
                  </a:cubicBezTo>
                  <a:lnTo>
                    <a:pt x="1422" y="66446"/>
                  </a:lnTo>
                  <a:lnTo>
                    <a:pt x="1422" y="67924"/>
                  </a:lnTo>
                  <a:lnTo>
                    <a:pt x="1422" y="71367"/>
                  </a:lnTo>
                  <a:cubicBezTo>
                    <a:pt x="1422" y="72138"/>
                    <a:pt x="1865" y="72801"/>
                    <a:pt x="2503" y="73140"/>
                  </a:cubicBezTo>
                  <a:cubicBezTo>
                    <a:pt x="2195" y="76727"/>
                    <a:pt x="1463" y="84121"/>
                    <a:pt x="0" y="93182"/>
                  </a:cubicBezTo>
                  <a:lnTo>
                    <a:pt x="6905" y="93182"/>
                  </a:lnTo>
                  <a:cubicBezTo>
                    <a:pt x="11117" y="104476"/>
                    <a:pt x="17648" y="111985"/>
                    <a:pt x="22669" y="116452"/>
                  </a:cubicBezTo>
                  <a:lnTo>
                    <a:pt x="22669" y="138863"/>
                  </a:lnTo>
                  <a:cubicBezTo>
                    <a:pt x="22669" y="140530"/>
                    <a:pt x="23204" y="142076"/>
                    <a:pt x="24105" y="143347"/>
                  </a:cubicBezTo>
                  <a:lnTo>
                    <a:pt x="24105" y="149203"/>
                  </a:lnTo>
                  <a:lnTo>
                    <a:pt x="113296" y="149203"/>
                  </a:lnTo>
                  <a:lnTo>
                    <a:pt x="113296" y="143347"/>
                  </a:lnTo>
                  <a:cubicBezTo>
                    <a:pt x="114196" y="142076"/>
                    <a:pt x="114731" y="140531"/>
                    <a:pt x="114731" y="138866"/>
                  </a:cubicBezTo>
                  <a:lnTo>
                    <a:pt x="114731" y="116455"/>
                  </a:lnTo>
                  <a:cubicBezTo>
                    <a:pt x="119759" y="111987"/>
                    <a:pt x="126288" y="104479"/>
                    <a:pt x="130503" y="93185"/>
                  </a:cubicBezTo>
                  <a:lnTo>
                    <a:pt x="137406" y="93185"/>
                  </a:lnTo>
                  <a:cubicBezTo>
                    <a:pt x="135944" y="84122"/>
                    <a:pt x="135211" y="76730"/>
                    <a:pt x="134905" y="73142"/>
                  </a:cubicBezTo>
                  <a:cubicBezTo>
                    <a:pt x="135544" y="72802"/>
                    <a:pt x="135985" y="72139"/>
                    <a:pt x="135985" y="71370"/>
                  </a:cubicBezTo>
                  <a:lnTo>
                    <a:pt x="135985" y="67927"/>
                  </a:lnTo>
                  <a:lnTo>
                    <a:pt x="135985" y="66448"/>
                  </a:lnTo>
                  <a:lnTo>
                    <a:pt x="135985" y="63005"/>
                  </a:lnTo>
                  <a:cubicBezTo>
                    <a:pt x="135985" y="62100"/>
                    <a:pt x="135379" y="61341"/>
                    <a:pt x="134553" y="61087"/>
                  </a:cubicBezTo>
                  <a:cubicBezTo>
                    <a:pt x="133770" y="40897"/>
                    <a:pt x="132358" y="30567"/>
                    <a:pt x="127092" y="23914"/>
                  </a:cubicBezTo>
                  <a:lnTo>
                    <a:pt x="127092" y="23914"/>
                  </a:lnTo>
                  <a:cubicBezTo>
                    <a:pt x="127275" y="24121"/>
                    <a:pt x="127374" y="24242"/>
                    <a:pt x="127374" y="24242"/>
                  </a:cubicBezTo>
                  <a:cubicBezTo>
                    <a:pt x="127374" y="24242"/>
                    <a:pt x="127225" y="24053"/>
                    <a:pt x="126948" y="23738"/>
                  </a:cubicBezTo>
                  <a:cubicBezTo>
                    <a:pt x="126101" y="22690"/>
                    <a:pt x="125154" y="21732"/>
                    <a:pt x="124096" y="20843"/>
                  </a:cubicBezTo>
                  <a:cubicBezTo>
                    <a:pt x="120034" y="17042"/>
                    <a:pt x="112651" y="11410"/>
                    <a:pt x="104550" y="11410"/>
                  </a:cubicBezTo>
                  <a:cubicBezTo>
                    <a:pt x="98868" y="11410"/>
                    <a:pt x="94597" y="13171"/>
                    <a:pt x="91650" y="15055"/>
                  </a:cubicBezTo>
                  <a:cubicBezTo>
                    <a:pt x="91447" y="15022"/>
                    <a:pt x="91247" y="14991"/>
                    <a:pt x="91044" y="14960"/>
                  </a:cubicBezTo>
                  <a:cubicBezTo>
                    <a:pt x="87708" y="8102"/>
                    <a:pt x="80587" y="1"/>
                    <a:pt x="6852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" name="Google Shape;7791;p68"/>
            <p:cNvSpPr/>
            <p:nvPr/>
          </p:nvSpPr>
          <p:spPr>
            <a:xfrm>
              <a:off x="2749034" y="4349940"/>
              <a:ext cx="1816821" cy="238594"/>
            </a:xfrm>
            <a:custGeom>
              <a:avLst/>
              <a:gdLst/>
              <a:ahLst/>
              <a:cxnLst/>
              <a:rect l="l" t="t" r="r" b="b"/>
              <a:pathLst>
                <a:path w="89191" h="11713" extrusionOk="0">
                  <a:moveTo>
                    <a:pt x="0" y="1"/>
                  </a:moveTo>
                  <a:lnTo>
                    <a:pt x="0" y="11713"/>
                  </a:lnTo>
                  <a:lnTo>
                    <a:pt x="89191" y="11713"/>
                  </a:lnTo>
                  <a:lnTo>
                    <a:pt x="8919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" name="Google Shape;7792;p68"/>
            <p:cNvSpPr/>
            <p:nvPr/>
          </p:nvSpPr>
          <p:spPr>
            <a:xfrm>
              <a:off x="2744980" y="4345906"/>
              <a:ext cx="1824928" cy="246681"/>
            </a:xfrm>
            <a:custGeom>
              <a:avLst/>
              <a:gdLst/>
              <a:ahLst/>
              <a:cxnLst/>
              <a:rect l="l" t="t" r="r" b="b"/>
              <a:pathLst>
                <a:path w="89589" h="12110" extrusionOk="0">
                  <a:moveTo>
                    <a:pt x="89191" y="398"/>
                  </a:moveTo>
                  <a:lnTo>
                    <a:pt x="89191" y="11712"/>
                  </a:lnTo>
                  <a:lnTo>
                    <a:pt x="398" y="11712"/>
                  </a:lnTo>
                  <a:lnTo>
                    <a:pt x="398" y="398"/>
                  </a:lnTo>
                  <a:close/>
                  <a:moveTo>
                    <a:pt x="199" y="0"/>
                  </a:moveTo>
                  <a:cubicBezTo>
                    <a:pt x="89" y="0"/>
                    <a:pt x="1" y="90"/>
                    <a:pt x="1" y="199"/>
                  </a:cubicBezTo>
                  <a:lnTo>
                    <a:pt x="1" y="11911"/>
                  </a:lnTo>
                  <a:cubicBezTo>
                    <a:pt x="1" y="12021"/>
                    <a:pt x="89" y="12109"/>
                    <a:pt x="199" y="12109"/>
                  </a:cubicBezTo>
                  <a:lnTo>
                    <a:pt x="89390" y="12109"/>
                  </a:lnTo>
                  <a:cubicBezTo>
                    <a:pt x="89498" y="12109"/>
                    <a:pt x="89589" y="12021"/>
                    <a:pt x="89589" y="11911"/>
                  </a:cubicBezTo>
                  <a:lnTo>
                    <a:pt x="89589" y="199"/>
                  </a:lnTo>
                  <a:cubicBezTo>
                    <a:pt x="89589" y="90"/>
                    <a:pt x="89499" y="0"/>
                    <a:pt x="89390" y="0"/>
                  </a:cubicBezTo>
                  <a:close/>
                </a:path>
              </a:pathLst>
            </a:custGeom>
            <a:solidFill>
              <a:srgbClr val="813E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" name="Google Shape;7793;p68"/>
            <p:cNvSpPr/>
            <p:nvPr/>
          </p:nvSpPr>
          <p:spPr>
            <a:xfrm>
              <a:off x="3155751" y="1549060"/>
              <a:ext cx="1003915" cy="486741"/>
            </a:xfrm>
            <a:custGeom>
              <a:avLst/>
              <a:gdLst/>
              <a:ahLst/>
              <a:cxnLst/>
              <a:rect l="l" t="t" r="r" b="b"/>
              <a:pathLst>
                <a:path w="49284" h="23895" extrusionOk="0">
                  <a:moveTo>
                    <a:pt x="24457" y="0"/>
                  </a:moveTo>
                  <a:cubicBezTo>
                    <a:pt x="24229" y="0"/>
                    <a:pt x="23999" y="3"/>
                    <a:pt x="23767" y="9"/>
                  </a:cubicBezTo>
                  <a:cubicBezTo>
                    <a:pt x="9097" y="382"/>
                    <a:pt x="2065" y="13166"/>
                    <a:pt x="396" y="19874"/>
                  </a:cubicBezTo>
                  <a:cubicBezTo>
                    <a:pt x="0" y="21457"/>
                    <a:pt x="901" y="23062"/>
                    <a:pt x="2424" y="23573"/>
                  </a:cubicBezTo>
                  <a:cubicBezTo>
                    <a:pt x="2502" y="23600"/>
                    <a:pt x="2583" y="23622"/>
                    <a:pt x="2665" y="23644"/>
                  </a:cubicBezTo>
                  <a:cubicBezTo>
                    <a:pt x="2917" y="23706"/>
                    <a:pt x="3170" y="23736"/>
                    <a:pt x="3418" y="23736"/>
                  </a:cubicBezTo>
                  <a:cubicBezTo>
                    <a:pt x="4812" y="23736"/>
                    <a:pt x="6081" y="22794"/>
                    <a:pt x="6435" y="21381"/>
                  </a:cubicBezTo>
                  <a:cubicBezTo>
                    <a:pt x="6598" y="20742"/>
                    <a:pt x="10383" y="6574"/>
                    <a:pt x="23924" y="6230"/>
                  </a:cubicBezTo>
                  <a:cubicBezTo>
                    <a:pt x="24104" y="6226"/>
                    <a:pt x="24283" y="6223"/>
                    <a:pt x="24460" y="6223"/>
                  </a:cubicBezTo>
                  <a:cubicBezTo>
                    <a:pt x="38713" y="6223"/>
                    <a:pt x="42665" y="20920"/>
                    <a:pt x="42831" y="21555"/>
                  </a:cubicBezTo>
                  <a:cubicBezTo>
                    <a:pt x="43193" y="22960"/>
                    <a:pt x="44459" y="23895"/>
                    <a:pt x="45847" y="23895"/>
                  </a:cubicBezTo>
                  <a:cubicBezTo>
                    <a:pt x="46100" y="23895"/>
                    <a:pt x="46358" y="23864"/>
                    <a:pt x="46614" y="23798"/>
                  </a:cubicBezTo>
                  <a:cubicBezTo>
                    <a:pt x="48276" y="23374"/>
                    <a:pt x="49284" y="21692"/>
                    <a:pt x="48865" y="20029"/>
                  </a:cubicBezTo>
                  <a:cubicBezTo>
                    <a:pt x="47105" y="13034"/>
                    <a:pt x="39750" y="0"/>
                    <a:pt x="2445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" name="Google Shape;7794;p68"/>
            <p:cNvSpPr/>
            <p:nvPr/>
          </p:nvSpPr>
          <p:spPr>
            <a:xfrm>
              <a:off x="2257978" y="2982094"/>
              <a:ext cx="210687" cy="465210"/>
            </a:xfrm>
            <a:custGeom>
              <a:avLst/>
              <a:gdLst/>
              <a:ahLst/>
              <a:cxnLst/>
              <a:rect l="l" t="t" r="r" b="b"/>
              <a:pathLst>
                <a:path w="10343" h="22838" extrusionOk="0">
                  <a:moveTo>
                    <a:pt x="10342" y="1"/>
                  </a:moveTo>
                  <a:lnTo>
                    <a:pt x="2687" y="448"/>
                  </a:lnTo>
                  <a:cubicBezTo>
                    <a:pt x="2687" y="448"/>
                    <a:pt x="2078" y="9963"/>
                    <a:pt x="0" y="22838"/>
                  </a:cubicBezTo>
                  <a:lnTo>
                    <a:pt x="8056" y="22838"/>
                  </a:lnTo>
                  <a:cubicBezTo>
                    <a:pt x="8056" y="22838"/>
                    <a:pt x="10342" y="13706"/>
                    <a:pt x="1034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" name="Google Shape;7795;p68"/>
            <p:cNvSpPr/>
            <p:nvPr/>
          </p:nvSpPr>
          <p:spPr>
            <a:xfrm>
              <a:off x="2286905" y="2791417"/>
              <a:ext cx="211359" cy="252486"/>
            </a:xfrm>
            <a:custGeom>
              <a:avLst/>
              <a:gdLst/>
              <a:ahLst/>
              <a:cxnLst/>
              <a:rect l="l" t="t" r="r" b="b"/>
              <a:pathLst>
                <a:path w="10376" h="12395" extrusionOk="0">
                  <a:moveTo>
                    <a:pt x="2015" y="0"/>
                  </a:moveTo>
                  <a:cubicBezTo>
                    <a:pt x="907" y="0"/>
                    <a:pt x="0" y="907"/>
                    <a:pt x="0" y="2015"/>
                  </a:cubicBezTo>
                  <a:lnTo>
                    <a:pt x="0" y="10380"/>
                  </a:lnTo>
                  <a:cubicBezTo>
                    <a:pt x="0" y="11487"/>
                    <a:pt x="907" y="12395"/>
                    <a:pt x="2015" y="12395"/>
                  </a:cubicBezTo>
                  <a:lnTo>
                    <a:pt x="8361" y="12395"/>
                  </a:lnTo>
                  <a:cubicBezTo>
                    <a:pt x="9469" y="12395"/>
                    <a:pt x="10376" y="11490"/>
                    <a:pt x="10376" y="10380"/>
                  </a:cubicBezTo>
                  <a:lnTo>
                    <a:pt x="10376" y="2015"/>
                  </a:lnTo>
                  <a:cubicBezTo>
                    <a:pt x="10376" y="907"/>
                    <a:pt x="9469" y="0"/>
                    <a:pt x="836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Google Shape;7796;p68"/>
            <p:cNvSpPr/>
            <p:nvPr/>
          </p:nvSpPr>
          <p:spPr>
            <a:xfrm>
              <a:off x="2285174" y="1831389"/>
              <a:ext cx="719570" cy="2197190"/>
            </a:xfrm>
            <a:custGeom>
              <a:avLst/>
              <a:gdLst/>
              <a:ahLst/>
              <a:cxnLst/>
              <a:rect l="l" t="t" r="r" b="b"/>
              <a:pathLst>
                <a:path w="35325" h="107864" extrusionOk="0">
                  <a:moveTo>
                    <a:pt x="30678" y="1"/>
                  </a:moveTo>
                  <a:cubicBezTo>
                    <a:pt x="29113" y="1"/>
                    <a:pt x="27272" y="264"/>
                    <a:pt x="25351" y="1090"/>
                  </a:cubicBezTo>
                  <a:lnTo>
                    <a:pt x="25351" y="1090"/>
                  </a:lnTo>
                  <a:cubicBezTo>
                    <a:pt x="28558" y="820"/>
                    <a:pt x="32156" y="905"/>
                    <a:pt x="35324" y="810"/>
                  </a:cubicBezTo>
                  <a:cubicBezTo>
                    <a:pt x="35324" y="810"/>
                    <a:pt x="33425" y="1"/>
                    <a:pt x="30678" y="1"/>
                  </a:cubicBezTo>
                  <a:close/>
                  <a:moveTo>
                    <a:pt x="25351" y="1090"/>
                  </a:moveTo>
                  <a:cubicBezTo>
                    <a:pt x="23051" y="1284"/>
                    <a:pt x="20952" y="1661"/>
                    <a:pt x="19357" y="2419"/>
                  </a:cubicBezTo>
                  <a:cubicBezTo>
                    <a:pt x="4504" y="9477"/>
                    <a:pt x="2456" y="18282"/>
                    <a:pt x="1360" y="51620"/>
                  </a:cubicBezTo>
                  <a:cubicBezTo>
                    <a:pt x="0" y="92919"/>
                    <a:pt x="28530" y="107864"/>
                    <a:pt x="28530" y="107864"/>
                  </a:cubicBezTo>
                  <a:lnTo>
                    <a:pt x="28530" y="98082"/>
                  </a:lnTo>
                  <a:cubicBezTo>
                    <a:pt x="5708" y="79334"/>
                    <a:pt x="6169" y="49446"/>
                    <a:pt x="12963" y="20372"/>
                  </a:cubicBezTo>
                  <a:cubicBezTo>
                    <a:pt x="15819" y="8149"/>
                    <a:pt x="20809" y="3045"/>
                    <a:pt x="25351" y="109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7797;p68"/>
            <p:cNvSpPr/>
            <p:nvPr/>
          </p:nvSpPr>
          <p:spPr>
            <a:xfrm>
              <a:off x="2294504" y="1827518"/>
              <a:ext cx="714539" cy="2205114"/>
            </a:xfrm>
            <a:custGeom>
              <a:avLst/>
              <a:gdLst/>
              <a:ahLst/>
              <a:cxnLst/>
              <a:rect l="l" t="t" r="r" b="b"/>
              <a:pathLst>
                <a:path w="35078" h="108253" extrusionOk="0">
                  <a:moveTo>
                    <a:pt x="30214" y="397"/>
                  </a:moveTo>
                  <a:cubicBezTo>
                    <a:pt x="31650" y="397"/>
                    <a:pt x="32857" y="620"/>
                    <a:pt x="33669" y="829"/>
                  </a:cubicBezTo>
                  <a:cubicBezTo>
                    <a:pt x="32975" y="841"/>
                    <a:pt x="32265" y="848"/>
                    <a:pt x="31528" y="856"/>
                  </a:cubicBezTo>
                  <a:cubicBezTo>
                    <a:pt x="29765" y="874"/>
                    <a:pt x="27979" y="891"/>
                    <a:pt x="26272" y="983"/>
                  </a:cubicBezTo>
                  <a:cubicBezTo>
                    <a:pt x="27685" y="547"/>
                    <a:pt x="29028" y="397"/>
                    <a:pt x="30214" y="397"/>
                  </a:cubicBezTo>
                  <a:close/>
                  <a:moveTo>
                    <a:pt x="23792" y="1587"/>
                  </a:moveTo>
                  <a:cubicBezTo>
                    <a:pt x="18446" y="4423"/>
                    <a:pt x="14585" y="10790"/>
                    <a:pt x="12312" y="20518"/>
                  </a:cubicBezTo>
                  <a:cubicBezTo>
                    <a:pt x="8387" y="37308"/>
                    <a:pt x="7300" y="51309"/>
                    <a:pt x="8986" y="63317"/>
                  </a:cubicBezTo>
                  <a:cubicBezTo>
                    <a:pt x="11038" y="77933"/>
                    <a:pt x="17393" y="89726"/>
                    <a:pt x="27874" y="98365"/>
                  </a:cubicBezTo>
                  <a:lnTo>
                    <a:pt x="27874" y="107715"/>
                  </a:lnTo>
                  <a:cubicBezTo>
                    <a:pt x="26467" y="106908"/>
                    <a:pt x="20204" y="103055"/>
                    <a:pt x="14135" y="95297"/>
                  </a:cubicBezTo>
                  <a:cubicBezTo>
                    <a:pt x="7802" y="87205"/>
                    <a:pt x="401" y="73092"/>
                    <a:pt x="1101" y="51817"/>
                  </a:cubicBezTo>
                  <a:cubicBezTo>
                    <a:pt x="2180" y="18977"/>
                    <a:pt x="4078" y="9871"/>
                    <a:pt x="18985" y="2789"/>
                  </a:cubicBezTo>
                  <a:cubicBezTo>
                    <a:pt x="20299" y="2165"/>
                    <a:pt x="21956" y="1802"/>
                    <a:pt x="23792" y="1587"/>
                  </a:cubicBezTo>
                  <a:close/>
                  <a:moveTo>
                    <a:pt x="30207" y="0"/>
                  </a:moveTo>
                  <a:cubicBezTo>
                    <a:pt x="28627" y="0"/>
                    <a:pt x="26774" y="262"/>
                    <a:pt x="24850" y="1081"/>
                  </a:cubicBezTo>
                  <a:cubicBezTo>
                    <a:pt x="22538" y="1276"/>
                    <a:pt x="20433" y="1659"/>
                    <a:pt x="18814" y="2429"/>
                  </a:cubicBezTo>
                  <a:cubicBezTo>
                    <a:pt x="3712" y="9606"/>
                    <a:pt x="1790" y="18770"/>
                    <a:pt x="703" y="51803"/>
                  </a:cubicBezTo>
                  <a:cubicBezTo>
                    <a:pt x="1" y="73197"/>
                    <a:pt x="7449" y="87396"/>
                    <a:pt x="13822" y="95543"/>
                  </a:cubicBezTo>
                  <a:cubicBezTo>
                    <a:pt x="20731" y="104371"/>
                    <a:pt x="27909" y="108192"/>
                    <a:pt x="27980" y="108230"/>
                  </a:cubicBezTo>
                  <a:cubicBezTo>
                    <a:pt x="28009" y="108246"/>
                    <a:pt x="28041" y="108253"/>
                    <a:pt x="28072" y="108253"/>
                  </a:cubicBezTo>
                  <a:cubicBezTo>
                    <a:pt x="28108" y="108253"/>
                    <a:pt x="28143" y="108243"/>
                    <a:pt x="28173" y="108224"/>
                  </a:cubicBezTo>
                  <a:cubicBezTo>
                    <a:pt x="28234" y="108189"/>
                    <a:pt x="28270" y="108124"/>
                    <a:pt x="28270" y="108054"/>
                  </a:cubicBezTo>
                  <a:lnTo>
                    <a:pt x="28270" y="98270"/>
                  </a:lnTo>
                  <a:cubicBezTo>
                    <a:pt x="28270" y="98209"/>
                    <a:pt x="28243" y="98152"/>
                    <a:pt x="28197" y="98116"/>
                  </a:cubicBezTo>
                  <a:cubicBezTo>
                    <a:pt x="17752" y="89534"/>
                    <a:pt x="11421" y="77807"/>
                    <a:pt x="9378" y="63259"/>
                  </a:cubicBezTo>
                  <a:cubicBezTo>
                    <a:pt x="7699" y="51300"/>
                    <a:pt x="8785" y="37348"/>
                    <a:pt x="12696" y="20605"/>
                  </a:cubicBezTo>
                  <a:cubicBezTo>
                    <a:pt x="14974" y="10859"/>
                    <a:pt x="18844" y="4540"/>
                    <a:pt x="24199" y="1821"/>
                  </a:cubicBezTo>
                  <a:cubicBezTo>
                    <a:pt x="24449" y="1693"/>
                    <a:pt x="24699" y="1577"/>
                    <a:pt x="24948" y="1470"/>
                  </a:cubicBezTo>
                  <a:cubicBezTo>
                    <a:pt x="27035" y="1297"/>
                    <a:pt x="29301" y="1274"/>
                    <a:pt x="31530" y="1252"/>
                  </a:cubicBezTo>
                  <a:cubicBezTo>
                    <a:pt x="32694" y="1239"/>
                    <a:pt x="33794" y="1229"/>
                    <a:pt x="34870" y="1196"/>
                  </a:cubicBezTo>
                  <a:cubicBezTo>
                    <a:pt x="34964" y="1195"/>
                    <a:pt x="35042" y="1127"/>
                    <a:pt x="35059" y="1034"/>
                  </a:cubicBezTo>
                  <a:cubicBezTo>
                    <a:pt x="35078" y="942"/>
                    <a:pt x="35028" y="853"/>
                    <a:pt x="34943" y="814"/>
                  </a:cubicBezTo>
                  <a:cubicBezTo>
                    <a:pt x="34911" y="803"/>
                    <a:pt x="32976" y="0"/>
                    <a:pt x="3020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7798;p68"/>
            <p:cNvSpPr/>
            <p:nvPr/>
          </p:nvSpPr>
          <p:spPr>
            <a:xfrm>
              <a:off x="2462284" y="2010760"/>
              <a:ext cx="29170" cy="32123"/>
            </a:xfrm>
            <a:custGeom>
              <a:avLst/>
              <a:gdLst/>
              <a:ahLst/>
              <a:cxnLst/>
              <a:rect l="l" t="t" r="r" b="b"/>
              <a:pathLst>
                <a:path w="1432" h="1577" extrusionOk="0">
                  <a:moveTo>
                    <a:pt x="1432" y="0"/>
                  </a:moveTo>
                  <a:lnTo>
                    <a:pt x="1432" y="0"/>
                  </a:lnTo>
                  <a:cubicBezTo>
                    <a:pt x="505" y="936"/>
                    <a:pt x="1" y="1576"/>
                    <a:pt x="1" y="1576"/>
                  </a:cubicBezTo>
                  <a:cubicBezTo>
                    <a:pt x="1" y="1576"/>
                    <a:pt x="510" y="960"/>
                    <a:pt x="1432" y="0"/>
                  </a:cubicBezTo>
                  <a:close/>
                </a:path>
              </a:pathLst>
            </a:custGeom>
            <a:solidFill>
              <a:srgbClr val="FFA7A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7799;p68"/>
            <p:cNvSpPr/>
            <p:nvPr/>
          </p:nvSpPr>
          <p:spPr>
            <a:xfrm>
              <a:off x="2457782" y="2006706"/>
              <a:ext cx="38153" cy="40210"/>
            </a:xfrm>
            <a:custGeom>
              <a:avLst/>
              <a:gdLst/>
              <a:ahLst/>
              <a:cxnLst/>
              <a:rect l="l" t="t" r="r" b="b"/>
              <a:pathLst>
                <a:path w="1873" h="1974" extrusionOk="0">
                  <a:moveTo>
                    <a:pt x="1653" y="1"/>
                  </a:moveTo>
                  <a:cubicBezTo>
                    <a:pt x="1602" y="1"/>
                    <a:pt x="1551" y="21"/>
                    <a:pt x="1512" y="60"/>
                  </a:cubicBezTo>
                  <a:cubicBezTo>
                    <a:pt x="588" y="993"/>
                    <a:pt x="88" y="1626"/>
                    <a:pt x="67" y="1653"/>
                  </a:cubicBezTo>
                  <a:cubicBezTo>
                    <a:pt x="0" y="1738"/>
                    <a:pt x="15" y="1862"/>
                    <a:pt x="100" y="1930"/>
                  </a:cubicBezTo>
                  <a:cubicBezTo>
                    <a:pt x="135" y="1960"/>
                    <a:pt x="179" y="1974"/>
                    <a:pt x="223" y="1974"/>
                  </a:cubicBezTo>
                  <a:cubicBezTo>
                    <a:pt x="280" y="1974"/>
                    <a:pt x="337" y="1948"/>
                    <a:pt x="378" y="1904"/>
                  </a:cubicBezTo>
                  <a:cubicBezTo>
                    <a:pt x="384" y="1897"/>
                    <a:pt x="893" y="1281"/>
                    <a:pt x="1798" y="340"/>
                  </a:cubicBezTo>
                  <a:cubicBezTo>
                    <a:pt x="1873" y="259"/>
                    <a:pt x="1870" y="135"/>
                    <a:pt x="1792" y="59"/>
                  </a:cubicBezTo>
                  <a:cubicBezTo>
                    <a:pt x="1753" y="20"/>
                    <a:pt x="1703" y="1"/>
                    <a:pt x="1653" y="1"/>
                  </a:cubicBezTo>
                  <a:close/>
                </a:path>
              </a:pathLst>
            </a:custGeom>
            <a:solidFill>
              <a:srgbClr val="813E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7800;p68"/>
            <p:cNvSpPr/>
            <p:nvPr/>
          </p:nvSpPr>
          <p:spPr>
            <a:xfrm>
              <a:off x="2491436" y="1781458"/>
              <a:ext cx="801132" cy="229325"/>
            </a:xfrm>
            <a:custGeom>
              <a:avLst/>
              <a:gdLst/>
              <a:ahLst/>
              <a:cxnLst/>
              <a:rect l="l" t="t" r="r" b="b"/>
              <a:pathLst>
                <a:path w="39329" h="11258" extrusionOk="0">
                  <a:moveTo>
                    <a:pt x="21394" y="0"/>
                  </a:moveTo>
                  <a:cubicBezTo>
                    <a:pt x="11845" y="0"/>
                    <a:pt x="3289" y="7827"/>
                    <a:pt x="1" y="11257"/>
                  </a:cubicBezTo>
                  <a:cubicBezTo>
                    <a:pt x="2508" y="8726"/>
                    <a:pt x="8122" y="4038"/>
                    <a:pt x="15291" y="4038"/>
                  </a:cubicBezTo>
                  <a:cubicBezTo>
                    <a:pt x="19517" y="4038"/>
                    <a:pt x="24284" y="5666"/>
                    <a:pt x="29274" y="10326"/>
                  </a:cubicBezTo>
                  <a:lnTo>
                    <a:pt x="39329" y="8152"/>
                  </a:lnTo>
                  <a:cubicBezTo>
                    <a:pt x="39329" y="8152"/>
                    <a:pt x="33623" y="0"/>
                    <a:pt x="2139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7801;p68"/>
            <p:cNvSpPr/>
            <p:nvPr/>
          </p:nvSpPr>
          <p:spPr>
            <a:xfrm>
              <a:off x="2486995" y="1777364"/>
              <a:ext cx="809830" cy="237433"/>
            </a:xfrm>
            <a:custGeom>
              <a:avLst/>
              <a:gdLst/>
              <a:ahLst/>
              <a:cxnLst/>
              <a:rect l="l" t="t" r="r" b="b"/>
              <a:pathLst>
                <a:path w="39756" h="11656" extrusionOk="0">
                  <a:moveTo>
                    <a:pt x="21611" y="398"/>
                  </a:moveTo>
                  <a:cubicBezTo>
                    <a:pt x="32398" y="398"/>
                    <a:pt x="38124" y="6878"/>
                    <a:pt x="39196" y="8223"/>
                  </a:cubicBezTo>
                  <a:lnTo>
                    <a:pt x="29552" y="10308"/>
                  </a:lnTo>
                  <a:cubicBezTo>
                    <a:pt x="25052" y="6133"/>
                    <a:pt x="20354" y="4033"/>
                    <a:pt x="15534" y="4033"/>
                  </a:cubicBezTo>
                  <a:cubicBezTo>
                    <a:pt x="14119" y="4033"/>
                    <a:pt x="12692" y="4215"/>
                    <a:pt x="11253" y="4578"/>
                  </a:cubicBezTo>
                  <a:cubicBezTo>
                    <a:pt x="8931" y="5165"/>
                    <a:pt x="6846" y="6177"/>
                    <a:pt x="5077" y="7290"/>
                  </a:cubicBezTo>
                  <a:cubicBezTo>
                    <a:pt x="9273" y="3944"/>
                    <a:pt x="15227" y="398"/>
                    <a:pt x="21611" y="398"/>
                  </a:cubicBezTo>
                  <a:close/>
                  <a:moveTo>
                    <a:pt x="21612" y="1"/>
                  </a:moveTo>
                  <a:cubicBezTo>
                    <a:pt x="11972" y="1"/>
                    <a:pt x="3338" y="7916"/>
                    <a:pt x="74" y="11318"/>
                  </a:cubicBezTo>
                  <a:cubicBezTo>
                    <a:pt x="0" y="11399"/>
                    <a:pt x="2" y="11522"/>
                    <a:pt x="80" y="11599"/>
                  </a:cubicBezTo>
                  <a:cubicBezTo>
                    <a:pt x="120" y="11637"/>
                    <a:pt x="169" y="11656"/>
                    <a:pt x="219" y="11656"/>
                  </a:cubicBezTo>
                  <a:cubicBezTo>
                    <a:pt x="270" y="11656"/>
                    <a:pt x="321" y="11636"/>
                    <a:pt x="361" y="11595"/>
                  </a:cubicBezTo>
                  <a:cubicBezTo>
                    <a:pt x="5669" y="6238"/>
                    <a:pt x="10744" y="4417"/>
                    <a:pt x="15190" y="4417"/>
                  </a:cubicBezTo>
                  <a:cubicBezTo>
                    <a:pt x="21638" y="4417"/>
                    <a:pt x="26762" y="8247"/>
                    <a:pt x="29357" y="10671"/>
                  </a:cubicBezTo>
                  <a:cubicBezTo>
                    <a:pt x="29395" y="10705"/>
                    <a:pt x="29444" y="10724"/>
                    <a:pt x="29494" y="10724"/>
                  </a:cubicBezTo>
                  <a:cubicBezTo>
                    <a:pt x="29508" y="10724"/>
                    <a:pt x="29521" y="10723"/>
                    <a:pt x="29534" y="10720"/>
                  </a:cubicBezTo>
                  <a:lnTo>
                    <a:pt x="39589" y="8547"/>
                  </a:lnTo>
                  <a:cubicBezTo>
                    <a:pt x="39655" y="8532"/>
                    <a:pt x="39707" y="8485"/>
                    <a:pt x="39733" y="8424"/>
                  </a:cubicBezTo>
                  <a:cubicBezTo>
                    <a:pt x="39755" y="8362"/>
                    <a:pt x="39748" y="8292"/>
                    <a:pt x="39710" y="8237"/>
                  </a:cubicBezTo>
                  <a:cubicBezTo>
                    <a:pt x="39650" y="8152"/>
                    <a:pt x="38228" y="6147"/>
                    <a:pt x="35277" y="4111"/>
                  </a:cubicBezTo>
                  <a:cubicBezTo>
                    <a:pt x="32557" y="2237"/>
                    <a:pt x="27980" y="1"/>
                    <a:pt x="2161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7802;p68"/>
            <p:cNvSpPr/>
            <p:nvPr/>
          </p:nvSpPr>
          <p:spPr>
            <a:xfrm>
              <a:off x="2286926" y="2902625"/>
              <a:ext cx="211339" cy="30148"/>
            </a:xfrm>
            <a:custGeom>
              <a:avLst/>
              <a:gdLst/>
              <a:ahLst/>
              <a:cxnLst/>
              <a:rect l="l" t="t" r="r" b="b"/>
              <a:pathLst>
                <a:path w="10375" h="1480" extrusionOk="0">
                  <a:moveTo>
                    <a:pt x="1" y="0"/>
                  </a:moveTo>
                  <a:lnTo>
                    <a:pt x="1" y="1480"/>
                  </a:lnTo>
                  <a:lnTo>
                    <a:pt x="10375" y="1480"/>
                  </a:lnTo>
                  <a:lnTo>
                    <a:pt x="10375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7803;p68"/>
            <p:cNvSpPr/>
            <p:nvPr/>
          </p:nvSpPr>
          <p:spPr>
            <a:xfrm>
              <a:off x="2278063" y="2898575"/>
              <a:ext cx="229055" cy="38200"/>
            </a:xfrm>
            <a:custGeom>
              <a:avLst/>
              <a:gdLst/>
              <a:ahLst/>
              <a:cxnLst/>
              <a:rect l="l" t="t" r="r" b="b"/>
              <a:pathLst>
                <a:path w="10774" h="1876" extrusionOk="0">
                  <a:moveTo>
                    <a:pt x="10375" y="398"/>
                  </a:moveTo>
                  <a:lnTo>
                    <a:pt x="10375" y="1478"/>
                  </a:lnTo>
                  <a:lnTo>
                    <a:pt x="398" y="1478"/>
                  </a:lnTo>
                  <a:lnTo>
                    <a:pt x="398" y="398"/>
                  </a:lnTo>
                  <a:close/>
                  <a:moveTo>
                    <a:pt x="199" y="0"/>
                  </a:moveTo>
                  <a:cubicBezTo>
                    <a:pt x="90" y="0"/>
                    <a:pt x="0" y="90"/>
                    <a:pt x="0" y="199"/>
                  </a:cubicBezTo>
                  <a:lnTo>
                    <a:pt x="0" y="1677"/>
                  </a:lnTo>
                  <a:cubicBezTo>
                    <a:pt x="0" y="1788"/>
                    <a:pt x="90" y="1876"/>
                    <a:pt x="199" y="1876"/>
                  </a:cubicBezTo>
                  <a:lnTo>
                    <a:pt x="10575" y="1876"/>
                  </a:lnTo>
                  <a:cubicBezTo>
                    <a:pt x="10683" y="1876"/>
                    <a:pt x="10774" y="1788"/>
                    <a:pt x="10772" y="1677"/>
                  </a:cubicBezTo>
                  <a:lnTo>
                    <a:pt x="10772" y="199"/>
                  </a:lnTo>
                  <a:cubicBezTo>
                    <a:pt x="10772" y="90"/>
                    <a:pt x="10683" y="0"/>
                    <a:pt x="1057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7804;p68"/>
            <p:cNvSpPr/>
            <p:nvPr/>
          </p:nvSpPr>
          <p:spPr>
            <a:xfrm>
              <a:off x="4846365" y="2982094"/>
              <a:ext cx="210646" cy="465210"/>
            </a:xfrm>
            <a:custGeom>
              <a:avLst/>
              <a:gdLst/>
              <a:ahLst/>
              <a:cxnLst/>
              <a:rect l="l" t="t" r="r" b="b"/>
              <a:pathLst>
                <a:path w="10341" h="22838" extrusionOk="0">
                  <a:moveTo>
                    <a:pt x="0" y="1"/>
                  </a:moveTo>
                  <a:cubicBezTo>
                    <a:pt x="0" y="13706"/>
                    <a:pt x="2286" y="22838"/>
                    <a:pt x="2286" y="22838"/>
                  </a:cubicBezTo>
                  <a:lnTo>
                    <a:pt x="10340" y="22838"/>
                  </a:lnTo>
                  <a:cubicBezTo>
                    <a:pt x="8265" y="9963"/>
                    <a:pt x="7656" y="448"/>
                    <a:pt x="7656" y="448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7805;p68"/>
            <p:cNvSpPr/>
            <p:nvPr/>
          </p:nvSpPr>
          <p:spPr>
            <a:xfrm>
              <a:off x="4816745" y="2791417"/>
              <a:ext cx="211339" cy="252486"/>
            </a:xfrm>
            <a:custGeom>
              <a:avLst/>
              <a:gdLst/>
              <a:ahLst/>
              <a:cxnLst/>
              <a:rect l="l" t="t" r="r" b="b"/>
              <a:pathLst>
                <a:path w="10375" h="12395" extrusionOk="0">
                  <a:moveTo>
                    <a:pt x="2015" y="0"/>
                  </a:moveTo>
                  <a:cubicBezTo>
                    <a:pt x="908" y="0"/>
                    <a:pt x="0" y="907"/>
                    <a:pt x="0" y="2015"/>
                  </a:cubicBezTo>
                  <a:lnTo>
                    <a:pt x="0" y="10380"/>
                  </a:lnTo>
                  <a:cubicBezTo>
                    <a:pt x="0" y="11490"/>
                    <a:pt x="908" y="12395"/>
                    <a:pt x="2015" y="12395"/>
                  </a:cubicBezTo>
                  <a:lnTo>
                    <a:pt x="8361" y="12395"/>
                  </a:lnTo>
                  <a:cubicBezTo>
                    <a:pt x="9469" y="12395"/>
                    <a:pt x="10375" y="11487"/>
                    <a:pt x="10375" y="10380"/>
                  </a:cubicBezTo>
                  <a:lnTo>
                    <a:pt x="10375" y="2015"/>
                  </a:lnTo>
                  <a:cubicBezTo>
                    <a:pt x="10375" y="907"/>
                    <a:pt x="9469" y="0"/>
                    <a:pt x="836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7806;p68"/>
            <p:cNvSpPr/>
            <p:nvPr/>
          </p:nvSpPr>
          <p:spPr>
            <a:xfrm>
              <a:off x="4310206" y="1831389"/>
              <a:ext cx="719570" cy="2197190"/>
            </a:xfrm>
            <a:custGeom>
              <a:avLst/>
              <a:gdLst/>
              <a:ahLst/>
              <a:cxnLst/>
              <a:rect l="l" t="t" r="r" b="b"/>
              <a:pathLst>
                <a:path w="35325" h="107864" extrusionOk="0">
                  <a:moveTo>
                    <a:pt x="4646" y="1"/>
                  </a:moveTo>
                  <a:cubicBezTo>
                    <a:pt x="1900" y="1"/>
                    <a:pt x="1" y="810"/>
                    <a:pt x="1" y="810"/>
                  </a:cubicBezTo>
                  <a:cubicBezTo>
                    <a:pt x="3169" y="905"/>
                    <a:pt x="6767" y="820"/>
                    <a:pt x="9973" y="1090"/>
                  </a:cubicBezTo>
                  <a:lnTo>
                    <a:pt x="9973" y="1090"/>
                  </a:lnTo>
                  <a:cubicBezTo>
                    <a:pt x="8053" y="264"/>
                    <a:pt x="6212" y="1"/>
                    <a:pt x="4646" y="1"/>
                  </a:cubicBezTo>
                  <a:close/>
                  <a:moveTo>
                    <a:pt x="9973" y="1090"/>
                  </a:moveTo>
                  <a:cubicBezTo>
                    <a:pt x="14516" y="3044"/>
                    <a:pt x="19506" y="8149"/>
                    <a:pt x="22362" y="20372"/>
                  </a:cubicBezTo>
                  <a:cubicBezTo>
                    <a:pt x="29156" y="49446"/>
                    <a:pt x="29617" y="79334"/>
                    <a:pt x="6794" y="98082"/>
                  </a:cubicBezTo>
                  <a:lnTo>
                    <a:pt x="6794" y="107864"/>
                  </a:lnTo>
                  <a:cubicBezTo>
                    <a:pt x="6794" y="107864"/>
                    <a:pt x="35325" y="92919"/>
                    <a:pt x="33966" y="51620"/>
                  </a:cubicBezTo>
                  <a:cubicBezTo>
                    <a:pt x="32869" y="18282"/>
                    <a:pt x="30823" y="9477"/>
                    <a:pt x="15969" y="2419"/>
                  </a:cubicBezTo>
                  <a:cubicBezTo>
                    <a:pt x="14374" y="1661"/>
                    <a:pt x="12274" y="1284"/>
                    <a:pt x="9973" y="109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7807;p68"/>
            <p:cNvSpPr/>
            <p:nvPr/>
          </p:nvSpPr>
          <p:spPr>
            <a:xfrm>
              <a:off x="4305847" y="1827518"/>
              <a:ext cx="714600" cy="2205114"/>
            </a:xfrm>
            <a:custGeom>
              <a:avLst/>
              <a:gdLst/>
              <a:ahLst/>
              <a:cxnLst/>
              <a:rect l="l" t="t" r="r" b="b"/>
              <a:pathLst>
                <a:path w="35081" h="108253" extrusionOk="0">
                  <a:moveTo>
                    <a:pt x="4871" y="396"/>
                  </a:moveTo>
                  <a:cubicBezTo>
                    <a:pt x="6056" y="396"/>
                    <a:pt x="7399" y="547"/>
                    <a:pt x="8810" y="982"/>
                  </a:cubicBezTo>
                  <a:cubicBezTo>
                    <a:pt x="7104" y="890"/>
                    <a:pt x="5317" y="873"/>
                    <a:pt x="3554" y="854"/>
                  </a:cubicBezTo>
                  <a:cubicBezTo>
                    <a:pt x="2817" y="847"/>
                    <a:pt x="2107" y="840"/>
                    <a:pt x="1413" y="827"/>
                  </a:cubicBezTo>
                  <a:cubicBezTo>
                    <a:pt x="2225" y="619"/>
                    <a:pt x="3431" y="396"/>
                    <a:pt x="4871" y="396"/>
                  </a:cubicBezTo>
                  <a:close/>
                  <a:moveTo>
                    <a:pt x="11288" y="1587"/>
                  </a:moveTo>
                  <a:lnTo>
                    <a:pt x="11288" y="1587"/>
                  </a:lnTo>
                  <a:cubicBezTo>
                    <a:pt x="13125" y="1802"/>
                    <a:pt x="14782" y="2165"/>
                    <a:pt x="16095" y="2789"/>
                  </a:cubicBezTo>
                  <a:cubicBezTo>
                    <a:pt x="31001" y="9871"/>
                    <a:pt x="32898" y="18977"/>
                    <a:pt x="33980" y="51817"/>
                  </a:cubicBezTo>
                  <a:cubicBezTo>
                    <a:pt x="34678" y="73082"/>
                    <a:pt x="27286" y="87190"/>
                    <a:pt x="20958" y="95282"/>
                  </a:cubicBezTo>
                  <a:cubicBezTo>
                    <a:pt x="14887" y="103044"/>
                    <a:pt x="8613" y="106905"/>
                    <a:pt x="7206" y="107715"/>
                  </a:cubicBezTo>
                  <a:lnTo>
                    <a:pt x="7206" y="98365"/>
                  </a:lnTo>
                  <a:cubicBezTo>
                    <a:pt x="17688" y="89726"/>
                    <a:pt x="24043" y="77933"/>
                    <a:pt x="26094" y="63316"/>
                  </a:cubicBezTo>
                  <a:cubicBezTo>
                    <a:pt x="27780" y="51307"/>
                    <a:pt x="26692" y="37308"/>
                    <a:pt x="22768" y="20517"/>
                  </a:cubicBezTo>
                  <a:cubicBezTo>
                    <a:pt x="20496" y="10790"/>
                    <a:pt x="16634" y="4422"/>
                    <a:pt x="11288" y="1587"/>
                  </a:cubicBezTo>
                  <a:close/>
                  <a:moveTo>
                    <a:pt x="4870" y="0"/>
                  </a:moveTo>
                  <a:cubicBezTo>
                    <a:pt x="2102" y="0"/>
                    <a:pt x="167" y="804"/>
                    <a:pt x="135" y="817"/>
                  </a:cubicBezTo>
                  <a:cubicBezTo>
                    <a:pt x="50" y="854"/>
                    <a:pt x="0" y="945"/>
                    <a:pt x="19" y="1037"/>
                  </a:cubicBezTo>
                  <a:cubicBezTo>
                    <a:pt x="36" y="1128"/>
                    <a:pt x="114" y="1195"/>
                    <a:pt x="208" y="1199"/>
                  </a:cubicBezTo>
                  <a:cubicBezTo>
                    <a:pt x="1284" y="1230"/>
                    <a:pt x="2384" y="1242"/>
                    <a:pt x="3548" y="1253"/>
                  </a:cubicBezTo>
                  <a:cubicBezTo>
                    <a:pt x="5777" y="1274"/>
                    <a:pt x="8042" y="1300"/>
                    <a:pt x="10130" y="1472"/>
                  </a:cubicBezTo>
                  <a:cubicBezTo>
                    <a:pt x="10379" y="1578"/>
                    <a:pt x="10629" y="1695"/>
                    <a:pt x="10880" y="1822"/>
                  </a:cubicBezTo>
                  <a:cubicBezTo>
                    <a:pt x="16234" y="4540"/>
                    <a:pt x="20104" y="10862"/>
                    <a:pt x="22382" y="20607"/>
                  </a:cubicBezTo>
                  <a:cubicBezTo>
                    <a:pt x="26293" y="37349"/>
                    <a:pt x="27379" y="51303"/>
                    <a:pt x="25700" y="63260"/>
                  </a:cubicBezTo>
                  <a:cubicBezTo>
                    <a:pt x="23658" y="77809"/>
                    <a:pt x="17327" y="89539"/>
                    <a:pt x="6881" y="98117"/>
                  </a:cubicBezTo>
                  <a:cubicBezTo>
                    <a:pt x="6835" y="98157"/>
                    <a:pt x="6808" y="98214"/>
                    <a:pt x="6808" y="98272"/>
                  </a:cubicBezTo>
                  <a:lnTo>
                    <a:pt x="6808" y="108054"/>
                  </a:lnTo>
                  <a:cubicBezTo>
                    <a:pt x="6808" y="108124"/>
                    <a:pt x="6845" y="108189"/>
                    <a:pt x="6905" y="108224"/>
                  </a:cubicBezTo>
                  <a:cubicBezTo>
                    <a:pt x="6936" y="108244"/>
                    <a:pt x="6971" y="108253"/>
                    <a:pt x="7007" y="108253"/>
                  </a:cubicBezTo>
                  <a:cubicBezTo>
                    <a:pt x="7040" y="108253"/>
                    <a:pt x="7071" y="108244"/>
                    <a:pt x="7098" y="108230"/>
                  </a:cubicBezTo>
                  <a:cubicBezTo>
                    <a:pt x="7169" y="108193"/>
                    <a:pt x="14347" y="104371"/>
                    <a:pt x="21256" y="95543"/>
                  </a:cubicBezTo>
                  <a:cubicBezTo>
                    <a:pt x="27629" y="87398"/>
                    <a:pt x="35080" y="73199"/>
                    <a:pt x="34375" y="51804"/>
                  </a:cubicBezTo>
                  <a:cubicBezTo>
                    <a:pt x="33288" y="18772"/>
                    <a:pt x="31369" y="9607"/>
                    <a:pt x="16264" y="2430"/>
                  </a:cubicBezTo>
                  <a:cubicBezTo>
                    <a:pt x="14645" y="1661"/>
                    <a:pt x="12541" y="1279"/>
                    <a:pt x="10228" y="1083"/>
                  </a:cubicBezTo>
                  <a:cubicBezTo>
                    <a:pt x="8304" y="262"/>
                    <a:pt x="6451" y="0"/>
                    <a:pt x="487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7808;p68"/>
            <p:cNvSpPr/>
            <p:nvPr/>
          </p:nvSpPr>
          <p:spPr>
            <a:xfrm>
              <a:off x="4823528" y="2010760"/>
              <a:ext cx="29149" cy="32123"/>
            </a:xfrm>
            <a:custGeom>
              <a:avLst/>
              <a:gdLst/>
              <a:ahLst/>
              <a:cxnLst/>
              <a:rect l="l" t="t" r="r" b="b"/>
              <a:pathLst>
                <a:path w="1431" h="1577" extrusionOk="0">
                  <a:moveTo>
                    <a:pt x="1" y="0"/>
                  </a:moveTo>
                  <a:cubicBezTo>
                    <a:pt x="922" y="960"/>
                    <a:pt x="1431" y="1576"/>
                    <a:pt x="1431" y="1576"/>
                  </a:cubicBezTo>
                  <a:cubicBezTo>
                    <a:pt x="1431" y="1576"/>
                    <a:pt x="927" y="936"/>
                    <a:pt x="1" y="0"/>
                  </a:cubicBezTo>
                  <a:close/>
                </a:path>
              </a:pathLst>
            </a:custGeom>
            <a:solidFill>
              <a:srgbClr val="FFA7A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7809;p68"/>
            <p:cNvSpPr/>
            <p:nvPr/>
          </p:nvSpPr>
          <p:spPr>
            <a:xfrm>
              <a:off x="4819047" y="2006665"/>
              <a:ext cx="38194" cy="40251"/>
            </a:xfrm>
            <a:custGeom>
              <a:avLst/>
              <a:gdLst/>
              <a:ahLst/>
              <a:cxnLst/>
              <a:rect l="l" t="t" r="r" b="b"/>
              <a:pathLst>
                <a:path w="1875" h="1976" extrusionOk="0">
                  <a:moveTo>
                    <a:pt x="222" y="1"/>
                  </a:moveTo>
                  <a:cubicBezTo>
                    <a:pt x="171" y="1"/>
                    <a:pt x="121" y="20"/>
                    <a:pt x="82" y="58"/>
                  </a:cubicBezTo>
                  <a:cubicBezTo>
                    <a:pt x="4" y="133"/>
                    <a:pt x="1" y="259"/>
                    <a:pt x="78" y="337"/>
                  </a:cubicBezTo>
                  <a:cubicBezTo>
                    <a:pt x="982" y="1282"/>
                    <a:pt x="1492" y="1898"/>
                    <a:pt x="1497" y="1903"/>
                  </a:cubicBezTo>
                  <a:cubicBezTo>
                    <a:pt x="1537" y="1950"/>
                    <a:pt x="1594" y="1976"/>
                    <a:pt x="1651" y="1976"/>
                  </a:cubicBezTo>
                  <a:cubicBezTo>
                    <a:pt x="1693" y="1976"/>
                    <a:pt x="1739" y="1962"/>
                    <a:pt x="1776" y="1928"/>
                  </a:cubicBezTo>
                  <a:cubicBezTo>
                    <a:pt x="1861" y="1861"/>
                    <a:pt x="1875" y="1736"/>
                    <a:pt x="1807" y="1651"/>
                  </a:cubicBezTo>
                  <a:cubicBezTo>
                    <a:pt x="1786" y="1624"/>
                    <a:pt x="1287" y="990"/>
                    <a:pt x="363" y="59"/>
                  </a:cubicBezTo>
                  <a:cubicBezTo>
                    <a:pt x="324" y="20"/>
                    <a:pt x="273" y="1"/>
                    <a:pt x="222" y="1"/>
                  </a:cubicBezTo>
                  <a:close/>
                </a:path>
              </a:pathLst>
            </a:custGeom>
            <a:solidFill>
              <a:srgbClr val="813E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7810;p68"/>
            <p:cNvSpPr/>
            <p:nvPr/>
          </p:nvSpPr>
          <p:spPr>
            <a:xfrm>
              <a:off x="4022377" y="1781458"/>
              <a:ext cx="801111" cy="229325"/>
            </a:xfrm>
            <a:custGeom>
              <a:avLst/>
              <a:gdLst/>
              <a:ahLst/>
              <a:cxnLst/>
              <a:rect l="l" t="t" r="r" b="b"/>
              <a:pathLst>
                <a:path w="39328" h="11258" extrusionOk="0">
                  <a:moveTo>
                    <a:pt x="17933" y="0"/>
                  </a:moveTo>
                  <a:cubicBezTo>
                    <a:pt x="5706" y="0"/>
                    <a:pt x="0" y="8152"/>
                    <a:pt x="0" y="8152"/>
                  </a:cubicBezTo>
                  <a:lnTo>
                    <a:pt x="10054" y="10326"/>
                  </a:lnTo>
                  <a:cubicBezTo>
                    <a:pt x="15044" y="5666"/>
                    <a:pt x="19811" y="4038"/>
                    <a:pt x="24037" y="4038"/>
                  </a:cubicBezTo>
                  <a:cubicBezTo>
                    <a:pt x="31206" y="4038"/>
                    <a:pt x="36820" y="8726"/>
                    <a:pt x="39328" y="11257"/>
                  </a:cubicBezTo>
                  <a:cubicBezTo>
                    <a:pt x="36040" y="7827"/>
                    <a:pt x="27483" y="0"/>
                    <a:pt x="1793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7811;p68"/>
            <p:cNvSpPr/>
            <p:nvPr/>
          </p:nvSpPr>
          <p:spPr>
            <a:xfrm>
              <a:off x="4018058" y="1777404"/>
              <a:ext cx="809932" cy="237392"/>
            </a:xfrm>
            <a:custGeom>
              <a:avLst/>
              <a:gdLst/>
              <a:ahLst/>
              <a:cxnLst/>
              <a:rect l="l" t="t" r="r" b="b"/>
              <a:pathLst>
                <a:path w="39761" h="11654" extrusionOk="0">
                  <a:moveTo>
                    <a:pt x="18145" y="396"/>
                  </a:moveTo>
                  <a:cubicBezTo>
                    <a:pt x="24529" y="396"/>
                    <a:pt x="30482" y="3940"/>
                    <a:pt x="34677" y="7287"/>
                  </a:cubicBezTo>
                  <a:cubicBezTo>
                    <a:pt x="32910" y="6174"/>
                    <a:pt x="30824" y="5161"/>
                    <a:pt x="28503" y="4575"/>
                  </a:cubicBezTo>
                  <a:cubicBezTo>
                    <a:pt x="27067" y="4211"/>
                    <a:pt x="25640" y="4030"/>
                    <a:pt x="24224" y="4030"/>
                  </a:cubicBezTo>
                  <a:cubicBezTo>
                    <a:pt x="19404" y="4030"/>
                    <a:pt x="14706" y="6130"/>
                    <a:pt x="10207" y="10306"/>
                  </a:cubicBezTo>
                  <a:lnTo>
                    <a:pt x="561" y="8221"/>
                  </a:lnTo>
                  <a:cubicBezTo>
                    <a:pt x="1632" y="6876"/>
                    <a:pt x="7352" y="398"/>
                    <a:pt x="18145" y="396"/>
                  </a:cubicBezTo>
                  <a:close/>
                  <a:moveTo>
                    <a:pt x="18145" y="0"/>
                  </a:moveTo>
                  <a:cubicBezTo>
                    <a:pt x="5955" y="0"/>
                    <a:pt x="106" y="8156"/>
                    <a:pt x="49" y="8238"/>
                  </a:cubicBezTo>
                  <a:cubicBezTo>
                    <a:pt x="9" y="8292"/>
                    <a:pt x="1" y="8361"/>
                    <a:pt x="26" y="8424"/>
                  </a:cubicBezTo>
                  <a:cubicBezTo>
                    <a:pt x="50" y="8486"/>
                    <a:pt x="104" y="8532"/>
                    <a:pt x="170" y="8546"/>
                  </a:cubicBezTo>
                  <a:lnTo>
                    <a:pt x="10223" y="10720"/>
                  </a:lnTo>
                  <a:cubicBezTo>
                    <a:pt x="10237" y="10722"/>
                    <a:pt x="10251" y="10724"/>
                    <a:pt x="10264" y="10724"/>
                  </a:cubicBezTo>
                  <a:cubicBezTo>
                    <a:pt x="10314" y="10724"/>
                    <a:pt x="10363" y="10706"/>
                    <a:pt x="10400" y="10670"/>
                  </a:cubicBezTo>
                  <a:cubicBezTo>
                    <a:pt x="12996" y="8246"/>
                    <a:pt x="18120" y="4416"/>
                    <a:pt x="24567" y="4416"/>
                  </a:cubicBezTo>
                  <a:cubicBezTo>
                    <a:pt x="29013" y="4416"/>
                    <a:pt x="34088" y="6237"/>
                    <a:pt x="39398" y="11596"/>
                  </a:cubicBezTo>
                  <a:cubicBezTo>
                    <a:pt x="39436" y="11634"/>
                    <a:pt x="39489" y="11654"/>
                    <a:pt x="39540" y="11654"/>
                  </a:cubicBezTo>
                  <a:cubicBezTo>
                    <a:pt x="39590" y="11654"/>
                    <a:pt x="39639" y="11635"/>
                    <a:pt x="39678" y="11598"/>
                  </a:cubicBezTo>
                  <a:cubicBezTo>
                    <a:pt x="39756" y="11522"/>
                    <a:pt x="39760" y="11397"/>
                    <a:pt x="39683" y="11319"/>
                  </a:cubicBezTo>
                  <a:cubicBezTo>
                    <a:pt x="36418" y="7914"/>
                    <a:pt x="27786" y="0"/>
                    <a:pt x="1814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7812;p68"/>
            <p:cNvSpPr/>
            <p:nvPr/>
          </p:nvSpPr>
          <p:spPr>
            <a:xfrm>
              <a:off x="4816745" y="2902625"/>
              <a:ext cx="211318" cy="30127"/>
            </a:xfrm>
            <a:custGeom>
              <a:avLst/>
              <a:gdLst/>
              <a:ahLst/>
              <a:cxnLst/>
              <a:rect l="l" t="t" r="r" b="b"/>
              <a:pathLst>
                <a:path w="10374" h="1479" extrusionOk="0">
                  <a:moveTo>
                    <a:pt x="0" y="0"/>
                  </a:moveTo>
                  <a:lnTo>
                    <a:pt x="0" y="1478"/>
                  </a:lnTo>
                  <a:lnTo>
                    <a:pt x="10373" y="1478"/>
                  </a:lnTo>
                  <a:lnTo>
                    <a:pt x="10373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7813;p68"/>
            <p:cNvSpPr/>
            <p:nvPr/>
          </p:nvSpPr>
          <p:spPr>
            <a:xfrm>
              <a:off x="4806800" y="2898575"/>
              <a:ext cx="231200" cy="38200"/>
            </a:xfrm>
            <a:custGeom>
              <a:avLst/>
              <a:gdLst/>
              <a:ahLst/>
              <a:cxnLst/>
              <a:rect l="l" t="t" r="r" b="b"/>
              <a:pathLst>
                <a:path w="10771" h="1876" extrusionOk="0">
                  <a:moveTo>
                    <a:pt x="10373" y="398"/>
                  </a:moveTo>
                  <a:lnTo>
                    <a:pt x="10373" y="1478"/>
                  </a:lnTo>
                  <a:lnTo>
                    <a:pt x="398" y="1478"/>
                  </a:lnTo>
                  <a:lnTo>
                    <a:pt x="398" y="398"/>
                  </a:lnTo>
                  <a:close/>
                  <a:moveTo>
                    <a:pt x="199" y="0"/>
                  </a:moveTo>
                  <a:cubicBezTo>
                    <a:pt x="89" y="0"/>
                    <a:pt x="1" y="90"/>
                    <a:pt x="1" y="199"/>
                  </a:cubicBezTo>
                  <a:lnTo>
                    <a:pt x="1" y="1677"/>
                  </a:lnTo>
                  <a:cubicBezTo>
                    <a:pt x="1" y="1788"/>
                    <a:pt x="89" y="1876"/>
                    <a:pt x="199" y="1876"/>
                  </a:cubicBezTo>
                  <a:lnTo>
                    <a:pt x="10572" y="1876"/>
                  </a:lnTo>
                  <a:cubicBezTo>
                    <a:pt x="10683" y="1876"/>
                    <a:pt x="10771" y="1788"/>
                    <a:pt x="10771" y="1677"/>
                  </a:cubicBezTo>
                  <a:lnTo>
                    <a:pt x="10771" y="199"/>
                  </a:lnTo>
                  <a:cubicBezTo>
                    <a:pt x="10771" y="90"/>
                    <a:pt x="10683" y="0"/>
                    <a:pt x="10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7814;p68"/>
            <p:cNvSpPr/>
            <p:nvPr/>
          </p:nvSpPr>
          <p:spPr>
            <a:xfrm>
              <a:off x="2719760" y="1818779"/>
              <a:ext cx="1875303" cy="2717745"/>
            </a:xfrm>
            <a:custGeom>
              <a:avLst/>
              <a:gdLst/>
              <a:ahLst/>
              <a:cxnLst/>
              <a:rect l="l" t="t" r="r" b="b"/>
              <a:pathLst>
                <a:path w="92062" h="133419" extrusionOk="0">
                  <a:moveTo>
                    <a:pt x="46108" y="1"/>
                  </a:moveTo>
                  <a:cubicBezTo>
                    <a:pt x="32694" y="1"/>
                    <a:pt x="19242" y="1865"/>
                    <a:pt x="5751" y="5611"/>
                  </a:cubicBezTo>
                  <a:cubicBezTo>
                    <a:pt x="2339" y="6558"/>
                    <a:pt x="1" y="9702"/>
                    <a:pt x="1" y="13245"/>
                  </a:cubicBezTo>
                  <a:lnTo>
                    <a:pt x="1" y="125625"/>
                  </a:lnTo>
                  <a:cubicBezTo>
                    <a:pt x="1" y="129912"/>
                    <a:pt x="3507" y="133418"/>
                    <a:pt x="7794" y="133418"/>
                  </a:cubicBezTo>
                  <a:lnTo>
                    <a:pt x="84269" y="133418"/>
                  </a:lnTo>
                  <a:cubicBezTo>
                    <a:pt x="88555" y="133418"/>
                    <a:pt x="92062" y="129912"/>
                    <a:pt x="92062" y="125625"/>
                  </a:cubicBezTo>
                  <a:lnTo>
                    <a:pt x="92062" y="13235"/>
                  </a:lnTo>
                  <a:cubicBezTo>
                    <a:pt x="92062" y="9644"/>
                    <a:pt x="89644" y="6526"/>
                    <a:pt x="86184" y="5564"/>
                  </a:cubicBezTo>
                  <a:cubicBezTo>
                    <a:pt x="72863" y="1860"/>
                    <a:pt x="59505" y="1"/>
                    <a:pt x="4610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7815;p68"/>
            <p:cNvSpPr/>
            <p:nvPr/>
          </p:nvSpPr>
          <p:spPr>
            <a:xfrm>
              <a:off x="2715747" y="1815214"/>
              <a:ext cx="1883369" cy="2725302"/>
            </a:xfrm>
            <a:custGeom>
              <a:avLst/>
              <a:gdLst/>
              <a:ahLst/>
              <a:cxnLst/>
              <a:rect l="l" t="t" r="r" b="b"/>
              <a:pathLst>
                <a:path w="92458" h="133790" extrusionOk="0">
                  <a:moveTo>
                    <a:pt x="46303" y="400"/>
                  </a:moveTo>
                  <a:cubicBezTo>
                    <a:pt x="59696" y="400"/>
                    <a:pt x="73069" y="2245"/>
                    <a:pt x="86327" y="5930"/>
                  </a:cubicBezTo>
                  <a:cubicBezTo>
                    <a:pt x="89703" y="6867"/>
                    <a:pt x="92060" y="9943"/>
                    <a:pt x="92060" y="13410"/>
                  </a:cubicBezTo>
                  <a:lnTo>
                    <a:pt x="92060" y="125797"/>
                  </a:lnTo>
                  <a:cubicBezTo>
                    <a:pt x="92060" y="129986"/>
                    <a:pt x="88653" y="133392"/>
                    <a:pt x="84466" y="133392"/>
                  </a:cubicBezTo>
                  <a:lnTo>
                    <a:pt x="7991" y="133392"/>
                  </a:lnTo>
                  <a:cubicBezTo>
                    <a:pt x="3802" y="133392"/>
                    <a:pt x="398" y="129984"/>
                    <a:pt x="398" y="125797"/>
                  </a:cubicBezTo>
                  <a:lnTo>
                    <a:pt x="398" y="13418"/>
                  </a:lnTo>
                  <a:cubicBezTo>
                    <a:pt x="398" y="9951"/>
                    <a:pt x="2702" y="6890"/>
                    <a:pt x="6002" y="5974"/>
                  </a:cubicBezTo>
                  <a:cubicBezTo>
                    <a:pt x="19392" y="2259"/>
                    <a:pt x="32857" y="400"/>
                    <a:pt x="46303" y="400"/>
                  </a:cubicBezTo>
                  <a:close/>
                  <a:moveTo>
                    <a:pt x="46303" y="0"/>
                  </a:moveTo>
                  <a:cubicBezTo>
                    <a:pt x="32822" y="0"/>
                    <a:pt x="19321" y="1864"/>
                    <a:pt x="5895" y="5591"/>
                  </a:cubicBezTo>
                  <a:cubicBezTo>
                    <a:pt x="2424" y="6556"/>
                    <a:pt x="0" y="9775"/>
                    <a:pt x="0" y="13418"/>
                  </a:cubicBezTo>
                  <a:lnTo>
                    <a:pt x="0" y="125799"/>
                  </a:lnTo>
                  <a:cubicBezTo>
                    <a:pt x="0" y="130204"/>
                    <a:pt x="3585" y="133789"/>
                    <a:pt x="7991" y="133789"/>
                  </a:cubicBezTo>
                  <a:lnTo>
                    <a:pt x="84466" y="133789"/>
                  </a:lnTo>
                  <a:cubicBezTo>
                    <a:pt x="88873" y="133789"/>
                    <a:pt x="92458" y="130204"/>
                    <a:pt x="92458" y="125796"/>
                  </a:cubicBezTo>
                  <a:lnTo>
                    <a:pt x="92458" y="13407"/>
                  </a:lnTo>
                  <a:cubicBezTo>
                    <a:pt x="92458" y="9764"/>
                    <a:pt x="89980" y="6531"/>
                    <a:pt x="86433" y="5546"/>
                  </a:cubicBezTo>
                  <a:cubicBezTo>
                    <a:pt x="73138" y="1849"/>
                    <a:pt x="59731" y="0"/>
                    <a:pt x="4630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7816;p68"/>
            <p:cNvSpPr/>
            <p:nvPr/>
          </p:nvSpPr>
          <p:spPr>
            <a:xfrm>
              <a:off x="3156016" y="2937073"/>
              <a:ext cx="196367" cy="195919"/>
            </a:xfrm>
            <a:custGeom>
              <a:avLst/>
              <a:gdLst/>
              <a:ahLst/>
              <a:cxnLst/>
              <a:rect l="l" t="t" r="r" b="b"/>
              <a:pathLst>
                <a:path w="9640" h="9618" extrusionOk="0">
                  <a:moveTo>
                    <a:pt x="4819" y="0"/>
                  </a:moveTo>
                  <a:cubicBezTo>
                    <a:pt x="4813" y="0"/>
                    <a:pt x="4807" y="0"/>
                    <a:pt x="4800" y="0"/>
                  </a:cubicBezTo>
                  <a:cubicBezTo>
                    <a:pt x="2145" y="10"/>
                    <a:pt x="0" y="2171"/>
                    <a:pt x="11" y="4827"/>
                  </a:cubicBezTo>
                  <a:cubicBezTo>
                    <a:pt x="21" y="7478"/>
                    <a:pt x="2172" y="9618"/>
                    <a:pt x="4818" y="9618"/>
                  </a:cubicBezTo>
                  <a:cubicBezTo>
                    <a:pt x="4825" y="9618"/>
                    <a:pt x="4832" y="9618"/>
                    <a:pt x="4839" y="9618"/>
                  </a:cubicBezTo>
                  <a:cubicBezTo>
                    <a:pt x="7495" y="9606"/>
                    <a:pt x="9639" y="7445"/>
                    <a:pt x="9628" y="4790"/>
                  </a:cubicBezTo>
                  <a:cubicBezTo>
                    <a:pt x="9618" y="2140"/>
                    <a:pt x="7465" y="0"/>
                    <a:pt x="481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7817;p68"/>
            <p:cNvSpPr/>
            <p:nvPr/>
          </p:nvSpPr>
          <p:spPr>
            <a:xfrm>
              <a:off x="3980249" y="2933834"/>
              <a:ext cx="196346" cy="195898"/>
            </a:xfrm>
            <a:custGeom>
              <a:avLst/>
              <a:gdLst/>
              <a:ahLst/>
              <a:cxnLst/>
              <a:rect l="l" t="t" r="r" b="b"/>
              <a:pathLst>
                <a:path w="9639" h="9617" extrusionOk="0">
                  <a:moveTo>
                    <a:pt x="4822" y="0"/>
                  </a:moveTo>
                  <a:cubicBezTo>
                    <a:pt x="4815" y="0"/>
                    <a:pt x="4808" y="0"/>
                    <a:pt x="4801" y="0"/>
                  </a:cubicBezTo>
                  <a:cubicBezTo>
                    <a:pt x="2146" y="10"/>
                    <a:pt x="1" y="2171"/>
                    <a:pt x="11" y="4827"/>
                  </a:cubicBezTo>
                  <a:cubicBezTo>
                    <a:pt x="22" y="7477"/>
                    <a:pt x="2172" y="9616"/>
                    <a:pt x="4817" y="9616"/>
                  </a:cubicBezTo>
                  <a:cubicBezTo>
                    <a:pt x="4824" y="9616"/>
                    <a:pt x="4831" y="9616"/>
                    <a:pt x="4838" y="9616"/>
                  </a:cubicBezTo>
                  <a:cubicBezTo>
                    <a:pt x="7495" y="9606"/>
                    <a:pt x="9638" y="7445"/>
                    <a:pt x="9628" y="4789"/>
                  </a:cubicBezTo>
                  <a:cubicBezTo>
                    <a:pt x="9617" y="2141"/>
                    <a:pt x="7468" y="0"/>
                    <a:pt x="482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7818;p68"/>
            <p:cNvSpPr/>
            <p:nvPr/>
          </p:nvSpPr>
          <p:spPr>
            <a:xfrm>
              <a:off x="2850749" y="3072687"/>
              <a:ext cx="287074" cy="146012"/>
            </a:xfrm>
            <a:custGeom>
              <a:avLst/>
              <a:gdLst/>
              <a:ahLst/>
              <a:cxnLst/>
              <a:rect l="l" t="t" r="r" b="b"/>
              <a:pathLst>
                <a:path w="14093" h="7168" extrusionOk="0">
                  <a:moveTo>
                    <a:pt x="7090" y="0"/>
                  </a:moveTo>
                  <a:cubicBezTo>
                    <a:pt x="7071" y="0"/>
                    <a:pt x="7052" y="0"/>
                    <a:pt x="7033" y="0"/>
                  </a:cubicBezTo>
                  <a:cubicBezTo>
                    <a:pt x="3144" y="16"/>
                    <a:pt x="1" y="1633"/>
                    <a:pt x="8" y="3612"/>
                  </a:cubicBezTo>
                  <a:cubicBezTo>
                    <a:pt x="15" y="5582"/>
                    <a:pt x="3142" y="7168"/>
                    <a:pt x="7005" y="7168"/>
                  </a:cubicBezTo>
                  <a:cubicBezTo>
                    <a:pt x="7024" y="7168"/>
                    <a:pt x="7042" y="7167"/>
                    <a:pt x="7061" y="7167"/>
                  </a:cubicBezTo>
                  <a:cubicBezTo>
                    <a:pt x="10949" y="7150"/>
                    <a:pt x="14092" y="5536"/>
                    <a:pt x="14085" y="3556"/>
                  </a:cubicBezTo>
                  <a:cubicBezTo>
                    <a:pt x="14078" y="1586"/>
                    <a:pt x="10951" y="0"/>
                    <a:pt x="709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7819;p68"/>
            <p:cNvSpPr/>
            <p:nvPr/>
          </p:nvSpPr>
          <p:spPr>
            <a:xfrm>
              <a:off x="4169989" y="3067512"/>
              <a:ext cx="287095" cy="146012"/>
            </a:xfrm>
            <a:custGeom>
              <a:avLst/>
              <a:gdLst/>
              <a:ahLst/>
              <a:cxnLst/>
              <a:rect l="l" t="t" r="r" b="b"/>
              <a:pathLst>
                <a:path w="14094" h="7168" extrusionOk="0">
                  <a:moveTo>
                    <a:pt x="7090" y="0"/>
                  </a:moveTo>
                  <a:cubicBezTo>
                    <a:pt x="7071" y="0"/>
                    <a:pt x="7052" y="0"/>
                    <a:pt x="7033" y="0"/>
                  </a:cubicBezTo>
                  <a:cubicBezTo>
                    <a:pt x="3145" y="17"/>
                    <a:pt x="1" y="1633"/>
                    <a:pt x="9" y="3612"/>
                  </a:cubicBezTo>
                  <a:cubicBezTo>
                    <a:pt x="16" y="5582"/>
                    <a:pt x="3143" y="7167"/>
                    <a:pt x="7005" y="7167"/>
                  </a:cubicBezTo>
                  <a:cubicBezTo>
                    <a:pt x="7023" y="7167"/>
                    <a:pt x="7042" y="7167"/>
                    <a:pt x="7061" y="7167"/>
                  </a:cubicBezTo>
                  <a:cubicBezTo>
                    <a:pt x="10949" y="7152"/>
                    <a:pt x="14093" y="5536"/>
                    <a:pt x="14086" y="3555"/>
                  </a:cubicBezTo>
                  <a:cubicBezTo>
                    <a:pt x="14079" y="1586"/>
                    <a:pt x="10952" y="0"/>
                    <a:pt x="709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7820;p68"/>
            <p:cNvSpPr/>
            <p:nvPr/>
          </p:nvSpPr>
          <p:spPr>
            <a:xfrm>
              <a:off x="3575650" y="3025832"/>
              <a:ext cx="162003" cy="191621"/>
            </a:xfrm>
            <a:custGeom>
              <a:avLst/>
              <a:gdLst/>
              <a:ahLst/>
              <a:cxnLst/>
              <a:rect l="l" t="t" r="r" b="b"/>
              <a:pathLst>
                <a:path w="7953" h="9407" extrusionOk="0">
                  <a:moveTo>
                    <a:pt x="4031" y="0"/>
                  </a:moveTo>
                  <a:cubicBezTo>
                    <a:pt x="3531" y="1658"/>
                    <a:pt x="2059" y="2488"/>
                    <a:pt x="576" y="2488"/>
                  </a:cubicBezTo>
                  <a:cubicBezTo>
                    <a:pt x="383" y="2488"/>
                    <a:pt x="191" y="2474"/>
                    <a:pt x="1" y="2447"/>
                  </a:cubicBezTo>
                  <a:lnTo>
                    <a:pt x="1" y="2447"/>
                  </a:lnTo>
                  <a:cubicBezTo>
                    <a:pt x="38" y="4723"/>
                    <a:pt x="532" y="9406"/>
                    <a:pt x="3941" y="9406"/>
                  </a:cubicBezTo>
                  <a:cubicBezTo>
                    <a:pt x="7361" y="9406"/>
                    <a:pt x="7893" y="4697"/>
                    <a:pt x="7953" y="2428"/>
                  </a:cubicBezTo>
                  <a:lnTo>
                    <a:pt x="7953" y="2428"/>
                  </a:lnTo>
                  <a:cubicBezTo>
                    <a:pt x="7793" y="2448"/>
                    <a:pt x="7632" y="2457"/>
                    <a:pt x="7472" y="2457"/>
                  </a:cubicBezTo>
                  <a:cubicBezTo>
                    <a:pt x="6001" y="2457"/>
                    <a:pt x="4540" y="1643"/>
                    <a:pt x="4031" y="0"/>
                  </a:cubicBezTo>
                  <a:close/>
                </a:path>
              </a:pathLst>
            </a:custGeom>
            <a:solidFill>
              <a:srgbClr val="FF66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7821;p68"/>
            <p:cNvSpPr/>
            <p:nvPr/>
          </p:nvSpPr>
          <p:spPr>
            <a:xfrm>
              <a:off x="3567521" y="3017724"/>
              <a:ext cx="178258" cy="207815"/>
            </a:xfrm>
            <a:custGeom>
              <a:avLst/>
              <a:gdLst/>
              <a:ahLst/>
              <a:cxnLst/>
              <a:rect l="l" t="t" r="r" b="b"/>
              <a:pathLst>
                <a:path w="8751" h="10202" extrusionOk="0">
                  <a:moveTo>
                    <a:pt x="4439" y="1378"/>
                  </a:moveTo>
                  <a:cubicBezTo>
                    <a:pt x="5143" y="2542"/>
                    <a:pt x="6420" y="3251"/>
                    <a:pt x="7859" y="3251"/>
                  </a:cubicBezTo>
                  <a:lnTo>
                    <a:pt x="7939" y="3251"/>
                  </a:lnTo>
                  <a:cubicBezTo>
                    <a:pt x="7831" y="5400"/>
                    <a:pt x="7237" y="9405"/>
                    <a:pt x="4341" y="9405"/>
                  </a:cubicBezTo>
                  <a:cubicBezTo>
                    <a:pt x="3334" y="9405"/>
                    <a:pt x="1020" y="8798"/>
                    <a:pt x="811" y="3279"/>
                  </a:cubicBezTo>
                  <a:lnTo>
                    <a:pt x="811" y="3279"/>
                  </a:lnTo>
                  <a:cubicBezTo>
                    <a:pt x="868" y="3281"/>
                    <a:pt x="925" y="3282"/>
                    <a:pt x="982" y="3282"/>
                  </a:cubicBezTo>
                  <a:cubicBezTo>
                    <a:pt x="2271" y="3282"/>
                    <a:pt x="3671" y="2709"/>
                    <a:pt x="4439" y="1378"/>
                  </a:cubicBezTo>
                  <a:close/>
                  <a:moveTo>
                    <a:pt x="4426" y="1"/>
                  </a:moveTo>
                  <a:cubicBezTo>
                    <a:pt x="4250" y="1"/>
                    <a:pt x="4097" y="116"/>
                    <a:pt x="4047" y="283"/>
                  </a:cubicBezTo>
                  <a:cubicBezTo>
                    <a:pt x="3577" y="1840"/>
                    <a:pt x="2209" y="2487"/>
                    <a:pt x="965" y="2487"/>
                  </a:cubicBezTo>
                  <a:cubicBezTo>
                    <a:pt x="792" y="2487"/>
                    <a:pt x="622" y="2474"/>
                    <a:pt x="456" y="2450"/>
                  </a:cubicBezTo>
                  <a:cubicBezTo>
                    <a:pt x="439" y="2448"/>
                    <a:pt x="421" y="2446"/>
                    <a:pt x="403" y="2446"/>
                  </a:cubicBezTo>
                  <a:cubicBezTo>
                    <a:pt x="306" y="2446"/>
                    <a:pt x="210" y="2482"/>
                    <a:pt x="137" y="2546"/>
                  </a:cubicBezTo>
                  <a:cubicBezTo>
                    <a:pt x="50" y="2622"/>
                    <a:pt x="1" y="2734"/>
                    <a:pt x="2" y="2852"/>
                  </a:cubicBezTo>
                  <a:cubicBezTo>
                    <a:pt x="80" y="7521"/>
                    <a:pt x="1662" y="10202"/>
                    <a:pt x="4340" y="10202"/>
                  </a:cubicBezTo>
                  <a:cubicBezTo>
                    <a:pt x="7022" y="10202"/>
                    <a:pt x="8629" y="7517"/>
                    <a:pt x="8748" y="2838"/>
                  </a:cubicBezTo>
                  <a:cubicBezTo>
                    <a:pt x="8751" y="2720"/>
                    <a:pt x="8704" y="2610"/>
                    <a:pt x="8619" y="2532"/>
                  </a:cubicBezTo>
                  <a:cubicBezTo>
                    <a:pt x="8546" y="2465"/>
                    <a:pt x="8449" y="2427"/>
                    <a:pt x="8351" y="2427"/>
                  </a:cubicBezTo>
                  <a:cubicBezTo>
                    <a:pt x="8335" y="2427"/>
                    <a:pt x="8319" y="2428"/>
                    <a:pt x="8302" y="2430"/>
                  </a:cubicBezTo>
                  <a:cubicBezTo>
                    <a:pt x="8159" y="2448"/>
                    <a:pt x="8012" y="2457"/>
                    <a:pt x="7865" y="2457"/>
                  </a:cubicBezTo>
                  <a:cubicBezTo>
                    <a:pt x="6617" y="2457"/>
                    <a:pt x="5284" y="1814"/>
                    <a:pt x="4808" y="282"/>
                  </a:cubicBezTo>
                  <a:cubicBezTo>
                    <a:pt x="4757" y="114"/>
                    <a:pt x="4602" y="1"/>
                    <a:pt x="442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7822;p68"/>
            <p:cNvSpPr/>
            <p:nvPr/>
          </p:nvSpPr>
          <p:spPr>
            <a:xfrm>
              <a:off x="3506692" y="3018417"/>
              <a:ext cx="302107" cy="67465"/>
            </a:xfrm>
            <a:custGeom>
              <a:avLst/>
              <a:gdLst/>
              <a:ahLst/>
              <a:cxnLst/>
              <a:rect l="l" t="t" r="r" b="b"/>
              <a:pathLst>
                <a:path w="14831" h="3312" extrusionOk="0">
                  <a:moveTo>
                    <a:pt x="14386" y="1"/>
                  </a:moveTo>
                  <a:cubicBezTo>
                    <a:pt x="14220" y="1"/>
                    <a:pt x="14063" y="107"/>
                    <a:pt x="14007" y="274"/>
                  </a:cubicBezTo>
                  <a:cubicBezTo>
                    <a:pt x="13463" y="1912"/>
                    <a:pt x="11978" y="2491"/>
                    <a:pt x="10855" y="2491"/>
                  </a:cubicBezTo>
                  <a:lnTo>
                    <a:pt x="10825" y="2491"/>
                  </a:lnTo>
                  <a:cubicBezTo>
                    <a:pt x="9684" y="2480"/>
                    <a:pt x="8290" y="1902"/>
                    <a:pt x="7796" y="309"/>
                  </a:cubicBezTo>
                  <a:cubicBezTo>
                    <a:pt x="7744" y="143"/>
                    <a:pt x="7590" y="29"/>
                    <a:pt x="7415" y="29"/>
                  </a:cubicBezTo>
                  <a:lnTo>
                    <a:pt x="7414" y="29"/>
                  </a:lnTo>
                  <a:cubicBezTo>
                    <a:pt x="7238" y="29"/>
                    <a:pt x="7084" y="144"/>
                    <a:pt x="7035" y="312"/>
                  </a:cubicBezTo>
                  <a:cubicBezTo>
                    <a:pt x="6553" y="1906"/>
                    <a:pt x="5163" y="2495"/>
                    <a:pt x="4023" y="2515"/>
                  </a:cubicBezTo>
                  <a:cubicBezTo>
                    <a:pt x="4011" y="2515"/>
                    <a:pt x="3998" y="2516"/>
                    <a:pt x="3985" y="2516"/>
                  </a:cubicBezTo>
                  <a:cubicBezTo>
                    <a:pt x="2862" y="2516"/>
                    <a:pt x="1378" y="1955"/>
                    <a:pt x="824" y="326"/>
                  </a:cubicBezTo>
                  <a:cubicBezTo>
                    <a:pt x="769" y="161"/>
                    <a:pt x="615" y="55"/>
                    <a:pt x="450" y="55"/>
                  </a:cubicBezTo>
                  <a:cubicBezTo>
                    <a:pt x="407" y="55"/>
                    <a:pt x="363" y="62"/>
                    <a:pt x="320" y="78"/>
                  </a:cubicBezTo>
                  <a:cubicBezTo>
                    <a:pt x="113" y="149"/>
                    <a:pt x="1" y="373"/>
                    <a:pt x="72" y="582"/>
                  </a:cubicBezTo>
                  <a:cubicBezTo>
                    <a:pt x="637" y="2247"/>
                    <a:pt x="2158" y="3312"/>
                    <a:pt x="3959" y="3312"/>
                  </a:cubicBezTo>
                  <a:cubicBezTo>
                    <a:pt x="3985" y="3312"/>
                    <a:pt x="4012" y="3312"/>
                    <a:pt x="4039" y="3310"/>
                  </a:cubicBezTo>
                  <a:cubicBezTo>
                    <a:pt x="5490" y="3286"/>
                    <a:pt x="6738" y="2562"/>
                    <a:pt x="7421" y="1402"/>
                  </a:cubicBezTo>
                  <a:cubicBezTo>
                    <a:pt x="8114" y="2556"/>
                    <a:pt x="9366" y="3269"/>
                    <a:pt x="10818" y="3283"/>
                  </a:cubicBezTo>
                  <a:lnTo>
                    <a:pt x="10861" y="3283"/>
                  </a:lnTo>
                  <a:cubicBezTo>
                    <a:pt x="12678" y="3283"/>
                    <a:pt x="14206" y="2203"/>
                    <a:pt x="14761" y="522"/>
                  </a:cubicBezTo>
                  <a:cubicBezTo>
                    <a:pt x="14831" y="315"/>
                    <a:pt x="14718" y="89"/>
                    <a:pt x="14510" y="21"/>
                  </a:cubicBezTo>
                  <a:cubicBezTo>
                    <a:pt x="14469" y="7"/>
                    <a:pt x="14427" y="1"/>
                    <a:pt x="1438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7823;p68"/>
            <p:cNvSpPr/>
            <p:nvPr/>
          </p:nvSpPr>
          <p:spPr>
            <a:xfrm>
              <a:off x="3038554" y="4305184"/>
              <a:ext cx="1237783" cy="89587"/>
            </a:xfrm>
            <a:custGeom>
              <a:avLst/>
              <a:gdLst/>
              <a:ahLst/>
              <a:cxnLst/>
              <a:rect l="l" t="t" r="r" b="b"/>
              <a:pathLst>
                <a:path w="60765" h="4398" extrusionOk="0">
                  <a:moveTo>
                    <a:pt x="2198" y="0"/>
                  </a:moveTo>
                  <a:cubicBezTo>
                    <a:pt x="990" y="0"/>
                    <a:pt x="0" y="990"/>
                    <a:pt x="0" y="2198"/>
                  </a:cubicBezTo>
                  <a:cubicBezTo>
                    <a:pt x="0" y="3408"/>
                    <a:pt x="990" y="4397"/>
                    <a:pt x="2198" y="4397"/>
                  </a:cubicBezTo>
                  <a:lnTo>
                    <a:pt x="58566" y="4397"/>
                  </a:lnTo>
                  <a:cubicBezTo>
                    <a:pt x="59774" y="4397"/>
                    <a:pt x="60764" y="3408"/>
                    <a:pt x="60764" y="2198"/>
                  </a:cubicBezTo>
                  <a:cubicBezTo>
                    <a:pt x="60764" y="990"/>
                    <a:pt x="59774" y="0"/>
                    <a:pt x="58566" y="0"/>
                  </a:cubicBezTo>
                  <a:close/>
                </a:path>
              </a:pathLst>
            </a:custGeom>
            <a:solidFill>
              <a:srgbClr val="7ACE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7824;p68"/>
            <p:cNvSpPr/>
            <p:nvPr/>
          </p:nvSpPr>
          <p:spPr>
            <a:xfrm>
              <a:off x="3034500" y="4301130"/>
              <a:ext cx="1245911" cy="97674"/>
            </a:xfrm>
            <a:custGeom>
              <a:avLst/>
              <a:gdLst/>
              <a:ahLst/>
              <a:cxnLst/>
              <a:rect l="l" t="t" r="r" b="b"/>
              <a:pathLst>
                <a:path w="61164" h="4795" extrusionOk="0">
                  <a:moveTo>
                    <a:pt x="58765" y="398"/>
                  </a:moveTo>
                  <a:cubicBezTo>
                    <a:pt x="59867" y="398"/>
                    <a:pt x="60764" y="1295"/>
                    <a:pt x="60764" y="2397"/>
                  </a:cubicBezTo>
                  <a:cubicBezTo>
                    <a:pt x="60764" y="3500"/>
                    <a:pt x="59867" y="4397"/>
                    <a:pt x="58765" y="4397"/>
                  </a:cubicBezTo>
                  <a:lnTo>
                    <a:pt x="2397" y="4397"/>
                  </a:lnTo>
                  <a:cubicBezTo>
                    <a:pt x="1295" y="4397"/>
                    <a:pt x="398" y="3500"/>
                    <a:pt x="398" y="2397"/>
                  </a:cubicBezTo>
                  <a:cubicBezTo>
                    <a:pt x="398" y="1295"/>
                    <a:pt x="1295" y="398"/>
                    <a:pt x="2397" y="398"/>
                  </a:cubicBezTo>
                  <a:close/>
                  <a:moveTo>
                    <a:pt x="2397" y="0"/>
                  </a:moveTo>
                  <a:cubicBezTo>
                    <a:pt x="1075" y="0"/>
                    <a:pt x="1" y="1075"/>
                    <a:pt x="1" y="2397"/>
                  </a:cubicBezTo>
                  <a:cubicBezTo>
                    <a:pt x="1" y="3720"/>
                    <a:pt x="1075" y="4795"/>
                    <a:pt x="2397" y="4795"/>
                  </a:cubicBezTo>
                  <a:lnTo>
                    <a:pt x="58765" y="4795"/>
                  </a:lnTo>
                  <a:cubicBezTo>
                    <a:pt x="60087" y="4795"/>
                    <a:pt x="61163" y="3720"/>
                    <a:pt x="61163" y="2397"/>
                  </a:cubicBezTo>
                  <a:cubicBezTo>
                    <a:pt x="61163" y="1075"/>
                    <a:pt x="60087" y="0"/>
                    <a:pt x="5876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7825;p68"/>
            <p:cNvSpPr/>
            <p:nvPr/>
          </p:nvSpPr>
          <p:spPr>
            <a:xfrm>
              <a:off x="2245388" y="1536878"/>
              <a:ext cx="2824056" cy="3063567"/>
            </a:xfrm>
            <a:custGeom>
              <a:avLst/>
              <a:gdLst/>
              <a:ahLst/>
              <a:cxnLst/>
              <a:rect l="l" t="t" r="r" b="b"/>
              <a:pathLst>
                <a:path w="138638" h="150396" extrusionOk="0">
                  <a:moveTo>
                    <a:pt x="69148" y="7417"/>
                  </a:moveTo>
                  <a:cubicBezTo>
                    <a:pt x="74573" y="7417"/>
                    <a:pt x="79073" y="9577"/>
                    <a:pt x="82540" y="13842"/>
                  </a:cubicBezTo>
                  <a:cubicBezTo>
                    <a:pt x="78170" y="13446"/>
                    <a:pt x="73750" y="13246"/>
                    <a:pt x="69385" y="13246"/>
                  </a:cubicBezTo>
                  <a:cubicBezTo>
                    <a:pt x="64923" y="13246"/>
                    <a:pt x="60402" y="13454"/>
                    <a:pt x="55926" y="13869"/>
                  </a:cubicBezTo>
                  <a:cubicBezTo>
                    <a:pt x="59224" y="9720"/>
                    <a:pt x="63490" y="7554"/>
                    <a:pt x="68627" y="7425"/>
                  </a:cubicBezTo>
                  <a:cubicBezTo>
                    <a:pt x="68803" y="7419"/>
                    <a:pt x="68978" y="7417"/>
                    <a:pt x="69148" y="7417"/>
                  </a:cubicBezTo>
                  <a:close/>
                  <a:moveTo>
                    <a:pt x="69154" y="6821"/>
                  </a:moveTo>
                  <a:cubicBezTo>
                    <a:pt x="69152" y="6821"/>
                    <a:pt x="69151" y="6821"/>
                    <a:pt x="69150" y="6821"/>
                  </a:cubicBezTo>
                  <a:cubicBezTo>
                    <a:pt x="68972" y="6821"/>
                    <a:pt x="68793" y="6823"/>
                    <a:pt x="68614" y="6828"/>
                  </a:cubicBezTo>
                  <a:cubicBezTo>
                    <a:pt x="61658" y="7004"/>
                    <a:pt x="57280" y="10828"/>
                    <a:pt x="54641" y="14593"/>
                  </a:cubicBezTo>
                  <a:cubicBezTo>
                    <a:pt x="59561" y="14092"/>
                    <a:pt x="64476" y="13842"/>
                    <a:pt x="69385" y="13842"/>
                  </a:cubicBezTo>
                  <a:cubicBezTo>
                    <a:pt x="74210" y="13842"/>
                    <a:pt x="79030" y="14083"/>
                    <a:pt x="83843" y="14565"/>
                  </a:cubicBezTo>
                  <a:cubicBezTo>
                    <a:pt x="81075" y="10705"/>
                    <a:pt x="76477" y="6821"/>
                    <a:pt x="69154" y="6821"/>
                  </a:cubicBezTo>
                  <a:close/>
                  <a:moveTo>
                    <a:pt x="27367" y="16639"/>
                  </a:moveTo>
                  <a:cubicBezTo>
                    <a:pt x="29325" y="16639"/>
                    <a:pt x="31284" y="17008"/>
                    <a:pt x="33209" y="17738"/>
                  </a:cubicBezTo>
                  <a:cubicBezTo>
                    <a:pt x="31723" y="18104"/>
                    <a:pt x="30271" y="18485"/>
                    <a:pt x="28879" y="18871"/>
                  </a:cubicBezTo>
                  <a:cubicBezTo>
                    <a:pt x="25236" y="19883"/>
                    <a:pt x="22693" y="23258"/>
                    <a:pt x="22693" y="27081"/>
                  </a:cubicBezTo>
                  <a:lnTo>
                    <a:pt x="22693" y="103658"/>
                  </a:lnTo>
                  <a:cubicBezTo>
                    <a:pt x="16570" y="95676"/>
                    <a:pt x="12911" y="85763"/>
                    <a:pt x="11809" y="74161"/>
                  </a:cubicBezTo>
                  <a:cubicBezTo>
                    <a:pt x="12550" y="73685"/>
                    <a:pt x="13012" y="72863"/>
                    <a:pt x="13012" y="71963"/>
                  </a:cubicBezTo>
                  <a:lnTo>
                    <a:pt x="13012" y="68520"/>
                  </a:lnTo>
                  <a:lnTo>
                    <a:pt x="13012" y="67042"/>
                  </a:lnTo>
                  <a:lnTo>
                    <a:pt x="13012" y="63599"/>
                  </a:lnTo>
                  <a:cubicBezTo>
                    <a:pt x="13012" y="62604"/>
                    <a:pt x="12431" y="61702"/>
                    <a:pt x="11552" y="61267"/>
                  </a:cubicBezTo>
                  <a:cubicBezTo>
                    <a:pt x="11938" y="53286"/>
                    <a:pt x="13230" y="44675"/>
                    <a:pt x="15498" y="34965"/>
                  </a:cubicBezTo>
                  <a:cubicBezTo>
                    <a:pt x="17684" y="25608"/>
                    <a:pt x="21340" y="19453"/>
                    <a:pt x="26370" y="16670"/>
                  </a:cubicBezTo>
                  <a:cubicBezTo>
                    <a:pt x="26703" y="16649"/>
                    <a:pt x="27036" y="16639"/>
                    <a:pt x="27367" y="16639"/>
                  </a:cubicBezTo>
                  <a:close/>
                  <a:moveTo>
                    <a:pt x="111272" y="16640"/>
                  </a:moveTo>
                  <a:cubicBezTo>
                    <a:pt x="111601" y="16640"/>
                    <a:pt x="111935" y="16650"/>
                    <a:pt x="112267" y="16671"/>
                  </a:cubicBezTo>
                  <a:cubicBezTo>
                    <a:pt x="117294" y="19454"/>
                    <a:pt x="120952" y="25608"/>
                    <a:pt x="123138" y="34965"/>
                  </a:cubicBezTo>
                  <a:cubicBezTo>
                    <a:pt x="125407" y="44678"/>
                    <a:pt x="126699" y="53286"/>
                    <a:pt x="127084" y="61268"/>
                  </a:cubicBezTo>
                  <a:cubicBezTo>
                    <a:pt x="126205" y="61702"/>
                    <a:pt x="125626" y="62601"/>
                    <a:pt x="125626" y="63599"/>
                  </a:cubicBezTo>
                  <a:lnTo>
                    <a:pt x="125626" y="67042"/>
                  </a:lnTo>
                  <a:lnTo>
                    <a:pt x="125626" y="68520"/>
                  </a:lnTo>
                  <a:lnTo>
                    <a:pt x="125626" y="71963"/>
                  </a:lnTo>
                  <a:cubicBezTo>
                    <a:pt x="125626" y="72863"/>
                    <a:pt x="126084" y="73685"/>
                    <a:pt x="126827" y="74161"/>
                  </a:cubicBezTo>
                  <a:cubicBezTo>
                    <a:pt x="125725" y="85763"/>
                    <a:pt x="122065" y="95676"/>
                    <a:pt x="115943" y="103658"/>
                  </a:cubicBezTo>
                  <a:lnTo>
                    <a:pt x="115943" y="27073"/>
                  </a:lnTo>
                  <a:cubicBezTo>
                    <a:pt x="115943" y="23251"/>
                    <a:pt x="113346" y="19860"/>
                    <a:pt x="109628" y="18827"/>
                  </a:cubicBezTo>
                  <a:cubicBezTo>
                    <a:pt x="108286" y="18455"/>
                    <a:pt x="106887" y="18087"/>
                    <a:pt x="105452" y="17731"/>
                  </a:cubicBezTo>
                  <a:cubicBezTo>
                    <a:pt x="107370" y="17007"/>
                    <a:pt x="109321" y="16640"/>
                    <a:pt x="111272" y="16640"/>
                  </a:cubicBezTo>
                  <a:close/>
                  <a:moveTo>
                    <a:pt x="27366" y="16041"/>
                  </a:moveTo>
                  <a:cubicBezTo>
                    <a:pt x="26972" y="16041"/>
                    <a:pt x="26583" y="16054"/>
                    <a:pt x="26199" y="16081"/>
                  </a:cubicBezTo>
                  <a:cubicBezTo>
                    <a:pt x="21971" y="18370"/>
                    <a:pt x="17541" y="23589"/>
                    <a:pt x="14916" y="34826"/>
                  </a:cubicBezTo>
                  <a:cubicBezTo>
                    <a:pt x="12817" y="43812"/>
                    <a:pt x="11324" y="52874"/>
                    <a:pt x="10936" y="61663"/>
                  </a:cubicBezTo>
                  <a:cubicBezTo>
                    <a:pt x="11784" y="61901"/>
                    <a:pt x="12413" y="62675"/>
                    <a:pt x="12413" y="63594"/>
                  </a:cubicBezTo>
                  <a:lnTo>
                    <a:pt x="12413" y="67036"/>
                  </a:lnTo>
                  <a:lnTo>
                    <a:pt x="12413" y="68516"/>
                  </a:lnTo>
                  <a:lnTo>
                    <a:pt x="12413" y="71959"/>
                  </a:lnTo>
                  <a:cubicBezTo>
                    <a:pt x="12413" y="72791"/>
                    <a:pt x="11901" y="73509"/>
                    <a:pt x="11175" y="73814"/>
                  </a:cubicBezTo>
                  <a:cubicBezTo>
                    <a:pt x="12224" y="85485"/>
                    <a:pt x="15821" y="96309"/>
                    <a:pt x="23288" y="105366"/>
                  </a:cubicBezTo>
                  <a:lnTo>
                    <a:pt x="23288" y="27081"/>
                  </a:lnTo>
                  <a:cubicBezTo>
                    <a:pt x="23288" y="23539"/>
                    <a:pt x="25625" y="20394"/>
                    <a:pt x="29038" y="19446"/>
                  </a:cubicBezTo>
                  <a:cubicBezTo>
                    <a:pt x="31051" y="18888"/>
                    <a:pt x="33066" y="18374"/>
                    <a:pt x="35079" y="17898"/>
                  </a:cubicBezTo>
                  <a:cubicBezTo>
                    <a:pt x="32370" y="16575"/>
                    <a:pt x="29779" y="16041"/>
                    <a:pt x="27366" y="16041"/>
                  </a:cubicBezTo>
                  <a:close/>
                  <a:moveTo>
                    <a:pt x="111269" y="16045"/>
                  </a:moveTo>
                  <a:cubicBezTo>
                    <a:pt x="108861" y="16045"/>
                    <a:pt x="106277" y="16576"/>
                    <a:pt x="103578" y="17892"/>
                  </a:cubicBezTo>
                  <a:cubicBezTo>
                    <a:pt x="105543" y="18358"/>
                    <a:pt x="107505" y="18858"/>
                    <a:pt x="109469" y="19405"/>
                  </a:cubicBezTo>
                  <a:cubicBezTo>
                    <a:pt x="112929" y="20367"/>
                    <a:pt x="115345" y="23485"/>
                    <a:pt x="115345" y="27076"/>
                  </a:cubicBezTo>
                  <a:lnTo>
                    <a:pt x="115345" y="105366"/>
                  </a:lnTo>
                  <a:lnTo>
                    <a:pt x="115348" y="105366"/>
                  </a:lnTo>
                  <a:cubicBezTo>
                    <a:pt x="122814" y="96308"/>
                    <a:pt x="126414" y="85484"/>
                    <a:pt x="127459" y="73820"/>
                  </a:cubicBezTo>
                  <a:cubicBezTo>
                    <a:pt x="126734" y="73515"/>
                    <a:pt x="126222" y="72796"/>
                    <a:pt x="126222" y="71963"/>
                  </a:cubicBezTo>
                  <a:lnTo>
                    <a:pt x="126222" y="68520"/>
                  </a:lnTo>
                  <a:lnTo>
                    <a:pt x="126222" y="67042"/>
                  </a:lnTo>
                  <a:lnTo>
                    <a:pt x="126222" y="63599"/>
                  </a:lnTo>
                  <a:cubicBezTo>
                    <a:pt x="126222" y="62678"/>
                    <a:pt x="126851" y="61904"/>
                    <a:pt x="127697" y="61668"/>
                  </a:cubicBezTo>
                  <a:cubicBezTo>
                    <a:pt x="127309" y="52880"/>
                    <a:pt x="125816" y="43816"/>
                    <a:pt x="123717" y="34830"/>
                  </a:cubicBezTo>
                  <a:cubicBezTo>
                    <a:pt x="121091" y="23591"/>
                    <a:pt x="116663" y="18374"/>
                    <a:pt x="112434" y="16087"/>
                  </a:cubicBezTo>
                  <a:cubicBezTo>
                    <a:pt x="112051" y="16060"/>
                    <a:pt x="111664" y="16045"/>
                    <a:pt x="111269" y="16045"/>
                  </a:cubicBezTo>
                  <a:close/>
                  <a:moveTo>
                    <a:pt x="69144" y="597"/>
                  </a:moveTo>
                  <a:cubicBezTo>
                    <a:pt x="81202" y="597"/>
                    <a:pt x="88322" y="8698"/>
                    <a:pt x="91657" y="15556"/>
                  </a:cubicBezTo>
                  <a:cubicBezTo>
                    <a:pt x="91859" y="15588"/>
                    <a:pt x="92059" y="15618"/>
                    <a:pt x="92262" y="15651"/>
                  </a:cubicBezTo>
                  <a:cubicBezTo>
                    <a:pt x="95210" y="13765"/>
                    <a:pt x="99480" y="12006"/>
                    <a:pt x="105162" y="12006"/>
                  </a:cubicBezTo>
                  <a:cubicBezTo>
                    <a:pt x="113264" y="12006"/>
                    <a:pt x="120646" y="17638"/>
                    <a:pt x="124710" y="21439"/>
                  </a:cubicBezTo>
                  <a:cubicBezTo>
                    <a:pt x="125768" y="22328"/>
                    <a:pt x="126713" y="23286"/>
                    <a:pt x="127561" y="24334"/>
                  </a:cubicBezTo>
                  <a:cubicBezTo>
                    <a:pt x="127838" y="24649"/>
                    <a:pt x="127987" y="24838"/>
                    <a:pt x="127987" y="24838"/>
                  </a:cubicBezTo>
                  <a:cubicBezTo>
                    <a:pt x="127987" y="24838"/>
                    <a:pt x="127886" y="24717"/>
                    <a:pt x="127706" y="24510"/>
                  </a:cubicBezTo>
                  <a:lnTo>
                    <a:pt x="127706" y="24510"/>
                  </a:lnTo>
                  <a:cubicBezTo>
                    <a:pt x="132970" y="31163"/>
                    <a:pt x="134383" y="41493"/>
                    <a:pt x="135166" y="61683"/>
                  </a:cubicBezTo>
                  <a:cubicBezTo>
                    <a:pt x="135991" y="61934"/>
                    <a:pt x="136598" y="62696"/>
                    <a:pt x="136598" y="63599"/>
                  </a:cubicBezTo>
                  <a:lnTo>
                    <a:pt x="136598" y="67042"/>
                  </a:lnTo>
                  <a:lnTo>
                    <a:pt x="136598" y="68520"/>
                  </a:lnTo>
                  <a:lnTo>
                    <a:pt x="136598" y="71963"/>
                  </a:lnTo>
                  <a:cubicBezTo>
                    <a:pt x="136598" y="72734"/>
                    <a:pt x="136156" y="73397"/>
                    <a:pt x="135517" y="73736"/>
                  </a:cubicBezTo>
                  <a:cubicBezTo>
                    <a:pt x="135824" y="77323"/>
                    <a:pt x="136558" y="84717"/>
                    <a:pt x="138020" y="93778"/>
                  </a:cubicBezTo>
                  <a:lnTo>
                    <a:pt x="131116" y="93778"/>
                  </a:lnTo>
                  <a:cubicBezTo>
                    <a:pt x="126903" y="105072"/>
                    <a:pt x="120372" y="112581"/>
                    <a:pt x="115351" y="117048"/>
                  </a:cubicBezTo>
                  <a:lnTo>
                    <a:pt x="115351" y="139459"/>
                  </a:lnTo>
                  <a:cubicBezTo>
                    <a:pt x="115351" y="141126"/>
                    <a:pt x="114815" y="142672"/>
                    <a:pt x="113915" y="143940"/>
                  </a:cubicBezTo>
                  <a:lnTo>
                    <a:pt x="113915" y="149796"/>
                  </a:lnTo>
                  <a:lnTo>
                    <a:pt x="24723" y="149796"/>
                  </a:lnTo>
                  <a:lnTo>
                    <a:pt x="24723" y="143940"/>
                  </a:lnTo>
                  <a:cubicBezTo>
                    <a:pt x="23823" y="142669"/>
                    <a:pt x="23288" y="141126"/>
                    <a:pt x="23288" y="139458"/>
                  </a:cubicBezTo>
                  <a:lnTo>
                    <a:pt x="23288" y="117051"/>
                  </a:lnTo>
                  <a:cubicBezTo>
                    <a:pt x="18266" y="112583"/>
                    <a:pt x="11735" y="105075"/>
                    <a:pt x="7523" y="93781"/>
                  </a:cubicBezTo>
                  <a:lnTo>
                    <a:pt x="618" y="93781"/>
                  </a:lnTo>
                  <a:cubicBezTo>
                    <a:pt x="2081" y="84718"/>
                    <a:pt x="2813" y="77326"/>
                    <a:pt x="3122" y="73738"/>
                  </a:cubicBezTo>
                  <a:cubicBezTo>
                    <a:pt x="2483" y="73398"/>
                    <a:pt x="2040" y="72735"/>
                    <a:pt x="2040" y="71966"/>
                  </a:cubicBezTo>
                  <a:lnTo>
                    <a:pt x="2040" y="68523"/>
                  </a:lnTo>
                  <a:lnTo>
                    <a:pt x="2040" y="67044"/>
                  </a:lnTo>
                  <a:lnTo>
                    <a:pt x="2040" y="63601"/>
                  </a:lnTo>
                  <a:cubicBezTo>
                    <a:pt x="2040" y="62696"/>
                    <a:pt x="2647" y="61937"/>
                    <a:pt x="3472" y="61684"/>
                  </a:cubicBezTo>
                  <a:cubicBezTo>
                    <a:pt x="4256" y="41495"/>
                    <a:pt x="5667" y="31165"/>
                    <a:pt x="10933" y="24511"/>
                  </a:cubicBezTo>
                  <a:lnTo>
                    <a:pt x="10933" y="24511"/>
                  </a:lnTo>
                  <a:cubicBezTo>
                    <a:pt x="10751" y="24719"/>
                    <a:pt x="10652" y="24839"/>
                    <a:pt x="10652" y="24839"/>
                  </a:cubicBezTo>
                  <a:cubicBezTo>
                    <a:pt x="10652" y="24839"/>
                    <a:pt x="10801" y="24652"/>
                    <a:pt x="11078" y="24335"/>
                  </a:cubicBezTo>
                  <a:cubicBezTo>
                    <a:pt x="11926" y="23289"/>
                    <a:pt x="12871" y="22331"/>
                    <a:pt x="13929" y="21440"/>
                  </a:cubicBezTo>
                  <a:cubicBezTo>
                    <a:pt x="17992" y="17640"/>
                    <a:pt x="25374" y="12009"/>
                    <a:pt x="33476" y="12009"/>
                  </a:cubicBezTo>
                  <a:cubicBezTo>
                    <a:pt x="39171" y="12009"/>
                    <a:pt x="43452" y="13778"/>
                    <a:pt x="46399" y="15668"/>
                  </a:cubicBezTo>
                  <a:cubicBezTo>
                    <a:pt x="46561" y="15644"/>
                    <a:pt x="46721" y="15617"/>
                    <a:pt x="46882" y="15591"/>
                  </a:cubicBezTo>
                  <a:cubicBezTo>
                    <a:pt x="50062" y="8924"/>
                    <a:pt x="56879" y="902"/>
                    <a:pt x="68458" y="610"/>
                  </a:cubicBezTo>
                  <a:cubicBezTo>
                    <a:pt x="68687" y="598"/>
                    <a:pt x="68915" y="597"/>
                    <a:pt x="69144" y="597"/>
                  </a:cubicBezTo>
                  <a:close/>
                  <a:moveTo>
                    <a:pt x="69144" y="1"/>
                  </a:moveTo>
                  <a:cubicBezTo>
                    <a:pt x="68910" y="1"/>
                    <a:pt x="68675" y="5"/>
                    <a:pt x="68438" y="9"/>
                  </a:cubicBezTo>
                  <a:cubicBezTo>
                    <a:pt x="55233" y="346"/>
                    <a:pt x="48777" y="10372"/>
                    <a:pt x="46491" y="15019"/>
                  </a:cubicBezTo>
                  <a:cubicBezTo>
                    <a:pt x="42660" y="12622"/>
                    <a:pt x="38282" y="11408"/>
                    <a:pt x="33475" y="11408"/>
                  </a:cubicBezTo>
                  <a:cubicBezTo>
                    <a:pt x="25041" y="11408"/>
                    <a:pt x="17365" y="17407"/>
                    <a:pt x="13531" y="20992"/>
                  </a:cubicBezTo>
                  <a:cubicBezTo>
                    <a:pt x="12438" y="21913"/>
                    <a:pt x="11485" y="22880"/>
                    <a:pt x="10621" y="23948"/>
                  </a:cubicBezTo>
                  <a:cubicBezTo>
                    <a:pt x="10343" y="24266"/>
                    <a:pt x="10189" y="24459"/>
                    <a:pt x="10182" y="24466"/>
                  </a:cubicBezTo>
                  <a:cubicBezTo>
                    <a:pt x="10145" y="24514"/>
                    <a:pt x="10115" y="24565"/>
                    <a:pt x="10094" y="24621"/>
                  </a:cubicBezTo>
                  <a:cubicBezTo>
                    <a:pt x="4954" y="31518"/>
                    <a:pt x="3648" y="42074"/>
                    <a:pt x="2890" y="61272"/>
                  </a:cubicBezTo>
                  <a:cubicBezTo>
                    <a:pt x="2010" y="61709"/>
                    <a:pt x="1442" y="62597"/>
                    <a:pt x="1442" y="63599"/>
                  </a:cubicBezTo>
                  <a:lnTo>
                    <a:pt x="1442" y="67042"/>
                  </a:lnTo>
                  <a:lnTo>
                    <a:pt x="1442" y="68520"/>
                  </a:lnTo>
                  <a:lnTo>
                    <a:pt x="1442" y="71963"/>
                  </a:lnTo>
                  <a:cubicBezTo>
                    <a:pt x="1442" y="72788"/>
                    <a:pt x="1838" y="73555"/>
                    <a:pt x="2494" y="74044"/>
                  </a:cubicBezTo>
                  <a:cubicBezTo>
                    <a:pt x="2170" y="77756"/>
                    <a:pt x="1439" y="84945"/>
                    <a:pt x="29" y="93684"/>
                  </a:cubicBezTo>
                  <a:cubicBezTo>
                    <a:pt x="1" y="93856"/>
                    <a:pt x="51" y="94033"/>
                    <a:pt x="164" y="94167"/>
                  </a:cubicBezTo>
                  <a:cubicBezTo>
                    <a:pt x="278" y="94300"/>
                    <a:pt x="442" y="94377"/>
                    <a:pt x="618" y="94377"/>
                  </a:cubicBezTo>
                  <a:lnTo>
                    <a:pt x="7110" y="94377"/>
                  </a:lnTo>
                  <a:cubicBezTo>
                    <a:pt x="11365" y="105555"/>
                    <a:pt x="17876" y="112990"/>
                    <a:pt x="22692" y="117316"/>
                  </a:cubicBezTo>
                  <a:lnTo>
                    <a:pt x="22692" y="139460"/>
                  </a:lnTo>
                  <a:cubicBezTo>
                    <a:pt x="22692" y="141129"/>
                    <a:pt x="23186" y="142739"/>
                    <a:pt x="24127" y="144129"/>
                  </a:cubicBezTo>
                  <a:lnTo>
                    <a:pt x="24127" y="149799"/>
                  </a:lnTo>
                  <a:cubicBezTo>
                    <a:pt x="24127" y="150129"/>
                    <a:pt x="24395" y="150396"/>
                    <a:pt x="24723" y="150396"/>
                  </a:cubicBezTo>
                  <a:lnTo>
                    <a:pt x="113914" y="150396"/>
                  </a:lnTo>
                  <a:cubicBezTo>
                    <a:pt x="114243" y="150396"/>
                    <a:pt x="114510" y="150127"/>
                    <a:pt x="114510" y="149799"/>
                  </a:cubicBezTo>
                  <a:lnTo>
                    <a:pt x="114510" y="144129"/>
                  </a:lnTo>
                  <a:cubicBezTo>
                    <a:pt x="115449" y="142737"/>
                    <a:pt x="115946" y="141127"/>
                    <a:pt x="115946" y="139460"/>
                  </a:cubicBezTo>
                  <a:lnTo>
                    <a:pt x="115946" y="117316"/>
                  </a:lnTo>
                  <a:cubicBezTo>
                    <a:pt x="120760" y="112990"/>
                    <a:pt x="127273" y="105555"/>
                    <a:pt x="131528" y="94377"/>
                  </a:cubicBezTo>
                  <a:lnTo>
                    <a:pt x="138020" y="94377"/>
                  </a:lnTo>
                  <a:cubicBezTo>
                    <a:pt x="138195" y="94377"/>
                    <a:pt x="138361" y="94300"/>
                    <a:pt x="138475" y="94167"/>
                  </a:cubicBezTo>
                  <a:cubicBezTo>
                    <a:pt x="138588" y="94033"/>
                    <a:pt x="138638" y="93859"/>
                    <a:pt x="138609" y="93684"/>
                  </a:cubicBezTo>
                  <a:cubicBezTo>
                    <a:pt x="137200" y="84944"/>
                    <a:pt x="136467" y="77754"/>
                    <a:pt x="136143" y="74044"/>
                  </a:cubicBezTo>
                  <a:cubicBezTo>
                    <a:pt x="136801" y="73555"/>
                    <a:pt x="137197" y="72788"/>
                    <a:pt x="137197" y="71963"/>
                  </a:cubicBezTo>
                  <a:lnTo>
                    <a:pt x="137197" y="68520"/>
                  </a:lnTo>
                  <a:lnTo>
                    <a:pt x="137197" y="67042"/>
                  </a:lnTo>
                  <a:lnTo>
                    <a:pt x="137197" y="63599"/>
                  </a:lnTo>
                  <a:cubicBezTo>
                    <a:pt x="137197" y="62597"/>
                    <a:pt x="136630" y="61709"/>
                    <a:pt x="135749" y="61272"/>
                  </a:cubicBezTo>
                  <a:cubicBezTo>
                    <a:pt x="134992" y="42074"/>
                    <a:pt x="133686" y="31518"/>
                    <a:pt x="128545" y="24621"/>
                  </a:cubicBezTo>
                  <a:cubicBezTo>
                    <a:pt x="128523" y="24565"/>
                    <a:pt x="128495" y="24514"/>
                    <a:pt x="128455" y="24466"/>
                  </a:cubicBezTo>
                  <a:cubicBezTo>
                    <a:pt x="128448" y="24458"/>
                    <a:pt x="128296" y="24266"/>
                    <a:pt x="128018" y="23948"/>
                  </a:cubicBezTo>
                  <a:cubicBezTo>
                    <a:pt x="127152" y="22880"/>
                    <a:pt x="126198" y="21913"/>
                    <a:pt x="125107" y="20992"/>
                  </a:cubicBezTo>
                  <a:cubicBezTo>
                    <a:pt x="121274" y="17407"/>
                    <a:pt x="113597" y="11408"/>
                    <a:pt x="105164" y="11408"/>
                  </a:cubicBezTo>
                  <a:cubicBezTo>
                    <a:pt x="100351" y="11408"/>
                    <a:pt x="95969" y="12625"/>
                    <a:pt x="92136" y="15025"/>
                  </a:cubicBezTo>
                  <a:cubicBezTo>
                    <a:pt x="92109" y="15022"/>
                    <a:pt x="92085" y="15016"/>
                    <a:pt x="92058" y="15013"/>
                  </a:cubicBezTo>
                  <a:cubicBezTo>
                    <a:pt x="89687" y="10275"/>
                    <a:pt x="82954" y="1"/>
                    <a:pt x="6914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0" name="Google Shape;1596;p35"/>
          <p:cNvGrpSpPr/>
          <p:nvPr/>
        </p:nvGrpSpPr>
        <p:grpSpPr>
          <a:xfrm>
            <a:off x="3378573" y="4071990"/>
            <a:ext cx="962425" cy="873905"/>
            <a:chOff x="1498727" y="197147"/>
            <a:chExt cx="769520" cy="866652"/>
          </a:xfrm>
        </p:grpSpPr>
        <p:sp>
          <p:nvSpPr>
            <p:cNvPr id="41" name="Google Shape;1597;p35"/>
            <p:cNvSpPr/>
            <p:nvPr/>
          </p:nvSpPr>
          <p:spPr>
            <a:xfrm>
              <a:off x="1503499" y="201459"/>
              <a:ext cx="760337" cy="858094"/>
            </a:xfrm>
            <a:custGeom>
              <a:avLst/>
              <a:gdLst/>
              <a:ahLst/>
              <a:cxnLst/>
              <a:rect l="l" t="t" r="r" b="b"/>
              <a:pathLst>
                <a:path w="23100" h="26070" extrusionOk="0">
                  <a:moveTo>
                    <a:pt x="14151" y="1"/>
                  </a:moveTo>
                  <a:cubicBezTo>
                    <a:pt x="14058" y="1"/>
                    <a:pt x="13964" y="20"/>
                    <a:pt x="13873" y="59"/>
                  </a:cubicBezTo>
                  <a:lnTo>
                    <a:pt x="497" y="5905"/>
                  </a:lnTo>
                  <a:cubicBezTo>
                    <a:pt x="480" y="5914"/>
                    <a:pt x="463" y="5920"/>
                    <a:pt x="447" y="5931"/>
                  </a:cubicBezTo>
                  <a:cubicBezTo>
                    <a:pt x="430" y="5941"/>
                    <a:pt x="414" y="5950"/>
                    <a:pt x="400" y="5961"/>
                  </a:cubicBezTo>
                  <a:cubicBezTo>
                    <a:pt x="116" y="6142"/>
                    <a:pt x="1" y="6507"/>
                    <a:pt x="139" y="6825"/>
                  </a:cubicBezTo>
                  <a:lnTo>
                    <a:pt x="8369" y="25651"/>
                  </a:lnTo>
                  <a:cubicBezTo>
                    <a:pt x="8483" y="25913"/>
                    <a:pt x="8739" y="26069"/>
                    <a:pt x="9008" y="26069"/>
                  </a:cubicBezTo>
                  <a:cubicBezTo>
                    <a:pt x="9101" y="26069"/>
                    <a:pt x="9196" y="26050"/>
                    <a:pt x="9287" y="26011"/>
                  </a:cubicBezTo>
                  <a:lnTo>
                    <a:pt x="22678" y="20156"/>
                  </a:lnTo>
                  <a:cubicBezTo>
                    <a:pt x="22694" y="20149"/>
                    <a:pt x="22710" y="20141"/>
                    <a:pt x="22724" y="20132"/>
                  </a:cubicBezTo>
                  <a:cubicBezTo>
                    <a:pt x="22845" y="20064"/>
                    <a:pt x="22941" y="19964"/>
                    <a:pt x="23002" y="19847"/>
                  </a:cubicBezTo>
                  <a:cubicBezTo>
                    <a:pt x="23010" y="19829"/>
                    <a:pt x="23020" y="19809"/>
                    <a:pt x="23028" y="19788"/>
                  </a:cubicBezTo>
                  <a:cubicBezTo>
                    <a:pt x="23096" y="19620"/>
                    <a:pt x="23100" y="19426"/>
                    <a:pt x="23021" y="19246"/>
                  </a:cubicBezTo>
                  <a:lnTo>
                    <a:pt x="14791" y="420"/>
                  </a:lnTo>
                  <a:cubicBezTo>
                    <a:pt x="14677" y="158"/>
                    <a:pt x="14420" y="1"/>
                    <a:pt x="1415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598;p35"/>
            <p:cNvSpPr/>
            <p:nvPr/>
          </p:nvSpPr>
          <p:spPr>
            <a:xfrm>
              <a:off x="2136091" y="624416"/>
              <a:ext cx="43843" cy="44962"/>
            </a:xfrm>
            <a:custGeom>
              <a:avLst/>
              <a:gdLst/>
              <a:ahLst/>
              <a:cxnLst/>
              <a:rect l="l" t="t" r="r" b="b"/>
              <a:pathLst>
                <a:path w="1332" h="1366" extrusionOk="0">
                  <a:moveTo>
                    <a:pt x="773" y="0"/>
                  </a:moveTo>
                  <a:cubicBezTo>
                    <a:pt x="558" y="0"/>
                    <a:pt x="347" y="101"/>
                    <a:pt x="215" y="290"/>
                  </a:cubicBezTo>
                  <a:cubicBezTo>
                    <a:pt x="0" y="601"/>
                    <a:pt x="76" y="1027"/>
                    <a:pt x="386" y="1242"/>
                  </a:cubicBezTo>
                  <a:cubicBezTo>
                    <a:pt x="505" y="1326"/>
                    <a:pt x="641" y="1365"/>
                    <a:pt x="775" y="1365"/>
                  </a:cubicBezTo>
                  <a:cubicBezTo>
                    <a:pt x="988" y="1365"/>
                    <a:pt x="1198" y="1265"/>
                    <a:pt x="1331" y="1080"/>
                  </a:cubicBezTo>
                  <a:lnTo>
                    <a:pt x="862" y="6"/>
                  </a:lnTo>
                  <a:cubicBezTo>
                    <a:pt x="832" y="2"/>
                    <a:pt x="803" y="0"/>
                    <a:pt x="77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599;p35"/>
            <p:cNvSpPr/>
            <p:nvPr/>
          </p:nvSpPr>
          <p:spPr>
            <a:xfrm>
              <a:off x="2201987" y="789220"/>
              <a:ext cx="47068" cy="44995"/>
            </a:xfrm>
            <a:custGeom>
              <a:avLst/>
              <a:gdLst/>
              <a:ahLst/>
              <a:cxnLst/>
              <a:rect l="l" t="t" r="r" b="b"/>
              <a:pathLst>
                <a:path w="1430" h="1367" extrusionOk="0">
                  <a:moveTo>
                    <a:pt x="775" y="1"/>
                  </a:moveTo>
                  <a:cubicBezTo>
                    <a:pt x="560" y="1"/>
                    <a:pt x="349" y="102"/>
                    <a:pt x="217" y="292"/>
                  </a:cubicBezTo>
                  <a:cubicBezTo>
                    <a:pt x="1" y="602"/>
                    <a:pt x="76" y="1028"/>
                    <a:pt x="387" y="1244"/>
                  </a:cubicBezTo>
                  <a:cubicBezTo>
                    <a:pt x="506" y="1327"/>
                    <a:pt x="642" y="1367"/>
                    <a:pt x="777" y="1367"/>
                  </a:cubicBezTo>
                  <a:cubicBezTo>
                    <a:pt x="993" y="1367"/>
                    <a:pt x="1206" y="1265"/>
                    <a:pt x="1339" y="1074"/>
                  </a:cubicBezTo>
                  <a:cubicBezTo>
                    <a:pt x="1382" y="1012"/>
                    <a:pt x="1409" y="946"/>
                    <a:pt x="1430" y="878"/>
                  </a:cubicBezTo>
                  <a:lnTo>
                    <a:pt x="1076" y="71"/>
                  </a:lnTo>
                  <a:cubicBezTo>
                    <a:pt x="980" y="24"/>
                    <a:pt x="877" y="1"/>
                    <a:pt x="77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1600;p35"/>
            <p:cNvSpPr/>
            <p:nvPr/>
          </p:nvSpPr>
          <p:spPr>
            <a:xfrm>
              <a:off x="2136091" y="756174"/>
              <a:ext cx="51117" cy="45061"/>
            </a:xfrm>
            <a:custGeom>
              <a:avLst/>
              <a:gdLst/>
              <a:ahLst/>
              <a:cxnLst/>
              <a:rect l="l" t="t" r="r" b="b"/>
              <a:pathLst>
                <a:path w="1553" h="1369" extrusionOk="0">
                  <a:moveTo>
                    <a:pt x="777" y="0"/>
                  </a:moveTo>
                  <a:cubicBezTo>
                    <a:pt x="561" y="0"/>
                    <a:pt x="348" y="102"/>
                    <a:pt x="215" y="293"/>
                  </a:cubicBezTo>
                  <a:cubicBezTo>
                    <a:pt x="0" y="604"/>
                    <a:pt x="76" y="1030"/>
                    <a:pt x="386" y="1245"/>
                  </a:cubicBezTo>
                  <a:cubicBezTo>
                    <a:pt x="505" y="1329"/>
                    <a:pt x="641" y="1369"/>
                    <a:pt x="776" y="1369"/>
                  </a:cubicBezTo>
                  <a:cubicBezTo>
                    <a:pt x="993" y="1369"/>
                    <a:pt x="1205" y="1266"/>
                    <a:pt x="1338" y="1075"/>
                  </a:cubicBezTo>
                  <a:cubicBezTo>
                    <a:pt x="1553" y="765"/>
                    <a:pt x="1477" y="339"/>
                    <a:pt x="1167" y="123"/>
                  </a:cubicBezTo>
                  <a:cubicBezTo>
                    <a:pt x="1049" y="40"/>
                    <a:pt x="912" y="0"/>
                    <a:pt x="77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1601;p35"/>
            <p:cNvSpPr/>
            <p:nvPr/>
          </p:nvSpPr>
          <p:spPr>
            <a:xfrm>
              <a:off x="2201987" y="730731"/>
              <a:ext cx="25279" cy="37523"/>
            </a:xfrm>
            <a:custGeom>
              <a:avLst/>
              <a:gdLst/>
              <a:ahLst/>
              <a:cxnLst/>
              <a:rect l="l" t="t" r="r" b="b"/>
              <a:pathLst>
                <a:path w="768" h="1140" extrusionOk="0">
                  <a:moveTo>
                    <a:pt x="271" y="1"/>
                  </a:moveTo>
                  <a:cubicBezTo>
                    <a:pt x="252" y="22"/>
                    <a:pt x="233" y="40"/>
                    <a:pt x="217" y="65"/>
                  </a:cubicBezTo>
                  <a:cubicBezTo>
                    <a:pt x="1" y="376"/>
                    <a:pt x="76" y="802"/>
                    <a:pt x="388" y="1017"/>
                  </a:cubicBezTo>
                  <a:cubicBezTo>
                    <a:pt x="504" y="1098"/>
                    <a:pt x="637" y="1138"/>
                    <a:pt x="768" y="1139"/>
                  </a:cubicBezTo>
                  <a:lnTo>
                    <a:pt x="271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602;p35"/>
            <p:cNvSpPr/>
            <p:nvPr/>
          </p:nvSpPr>
          <p:spPr>
            <a:xfrm>
              <a:off x="2136026" y="690245"/>
              <a:ext cx="51216" cy="45061"/>
            </a:xfrm>
            <a:custGeom>
              <a:avLst/>
              <a:gdLst/>
              <a:ahLst/>
              <a:cxnLst/>
              <a:rect l="l" t="t" r="r" b="b"/>
              <a:pathLst>
                <a:path w="1556" h="1369" extrusionOk="0">
                  <a:moveTo>
                    <a:pt x="778" y="1"/>
                  </a:moveTo>
                  <a:cubicBezTo>
                    <a:pt x="562" y="1"/>
                    <a:pt x="349" y="103"/>
                    <a:pt x="216" y="294"/>
                  </a:cubicBezTo>
                  <a:cubicBezTo>
                    <a:pt x="0" y="603"/>
                    <a:pt x="77" y="1030"/>
                    <a:pt x="386" y="1246"/>
                  </a:cubicBezTo>
                  <a:cubicBezTo>
                    <a:pt x="505" y="1328"/>
                    <a:pt x="642" y="1368"/>
                    <a:pt x="777" y="1368"/>
                  </a:cubicBezTo>
                  <a:cubicBezTo>
                    <a:pt x="993" y="1368"/>
                    <a:pt x="1206" y="1266"/>
                    <a:pt x="1339" y="1076"/>
                  </a:cubicBezTo>
                  <a:cubicBezTo>
                    <a:pt x="1556" y="766"/>
                    <a:pt x="1479" y="338"/>
                    <a:pt x="1168" y="123"/>
                  </a:cubicBezTo>
                  <a:cubicBezTo>
                    <a:pt x="1050" y="40"/>
                    <a:pt x="913" y="1"/>
                    <a:pt x="77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1603;p35"/>
            <p:cNvSpPr/>
            <p:nvPr/>
          </p:nvSpPr>
          <p:spPr>
            <a:xfrm>
              <a:off x="2139350" y="888097"/>
              <a:ext cx="35877" cy="20341"/>
            </a:xfrm>
            <a:custGeom>
              <a:avLst/>
              <a:gdLst/>
              <a:ahLst/>
              <a:cxnLst/>
              <a:rect l="l" t="t" r="r" b="b"/>
              <a:pathLst>
                <a:path w="1090" h="618" extrusionOk="0">
                  <a:moveTo>
                    <a:pt x="679" y="0"/>
                  </a:moveTo>
                  <a:cubicBezTo>
                    <a:pt x="462" y="0"/>
                    <a:pt x="249" y="103"/>
                    <a:pt x="116" y="294"/>
                  </a:cubicBezTo>
                  <a:cubicBezTo>
                    <a:pt x="47" y="394"/>
                    <a:pt x="11" y="505"/>
                    <a:pt x="0" y="617"/>
                  </a:cubicBezTo>
                  <a:lnTo>
                    <a:pt x="1090" y="141"/>
                  </a:lnTo>
                  <a:cubicBezTo>
                    <a:pt x="1082" y="135"/>
                    <a:pt x="1077" y="129"/>
                    <a:pt x="1068" y="122"/>
                  </a:cubicBezTo>
                  <a:cubicBezTo>
                    <a:pt x="949" y="40"/>
                    <a:pt x="814" y="0"/>
                    <a:pt x="67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1604;p35"/>
            <p:cNvSpPr/>
            <p:nvPr/>
          </p:nvSpPr>
          <p:spPr>
            <a:xfrm>
              <a:off x="2204785" y="855083"/>
              <a:ext cx="39432" cy="24489"/>
            </a:xfrm>
            <a:custGeom>
              <a:avLst/>
              <a:gdLst/>
              <a:ahLst/>
              <a:cxnLst/>
              <a:rect l="l" t="t" r="r" b="b"/>
              <a:pathLst>
                <a:path w="1198" h="744" extrusionOk="0">
                  <a:moveTo>
                    <a:pt x="693" y="1"/>
                  </a:moveTo>
                  <a:cubicBezTo>
                    <a:pt x="477" y="1"/>
                    <a:pt x="264" y="103"/>
                    <a:pt x="132" y="293"/>
                  </a:cubicBezTo>
                  <a:cubicBezTo>
                    <a:pt x="36" y="431"/>
                    <a:pt x="1" y="589"/>
                    <a:pt x="15" y="744"/>
                  </a:cubicBezTo>
                  <a:lnTo>
                    <a:pt x="1198" y="226"/>
                  </a:lnTo>
                  <a:cubicBezTo>
                    <a:pt x="1165" y="189"/>
                    <a:pt x="1127" y="154"/>
                    <a:pt x="1084" y="123"/>
                  </a:cubicBezTo>
                  <a:cubicBezTo>
                    <a:pt x="964" y="41"/>
                    <a:pt x="828" y="1"/>
                    <a:pt x="69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1605;p35"/>
            <p:cNvSpPr/>
            <p:nvPr/>
          </p:nvSpPr>
          <p:spPr>
            <a:xfrm>
              <a:off x="2136026" y="822135"/>
              <a:ext cx="51216" cy="45061"/>
            </a:xfrm>
            <a:custGeom>
              <a:avLst/>
              <a:gdLst/>
              <a:ahLst/>
              <a:cxnLst/>
              <a:rect l="l" t="t" r="r" b="b"/>
              <a:pathLst>
                <a:path w="1556" h="1369" extrusionOk="0">
                  <a:moveTo>
                    <a:pt x="778" y="1"/>
                  </a:moveTo>
                  <a:cubicBezTo>
                    <a:pt x="562" y="1"/>
                    <a:pt x="349" y="103"/>
                    <a:pt x="216" y="293"/>
                  </a:cubicBezTo>
                  <a:cubicBezTo>
                    <a:pt x="0" y="603"/>
                    <a:pt x="77" y="1031"/>
                    <a:pt x="386" y="1246"/>
                  </a:cubicBezTo>
                  <a:cubicBezTo>
                    <a:pt x="505" y="1329"/>
                    <a:pt x="642" y="1368"/>
                    <a:pt x="776" y="1368"/>
                  </a:cubicBezTo>
                  <a:cubicBezTo>
                    <a:pt x="993" y="1368"/>
                    <a:pt x="1206" y="1266"/>
                    <a:pt x="1339" y="1075"/>
                  </a:cubicBezTo>
                  <a:cubicBezTo>
                    <a:pt x="1556" y="766"/>
                    <a:pt x="1479" y="339"/>
                    <a:pt x="1168" y="123"/>
                  </a:cubicBezTo>
                  <a:cubicBezTo>
                    <a:pt x="1049" y="41"/>
                    <a:pt x="913" y="1"/>
                    <a:pt x="77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1606;p35"/>
            <p:cNvSpPr/>
            <p:nvPr/>
          </p:nvSpPr>
          <p:spPr>
            <a:xfrm>
              <a:off x="2070097" y="525408"/>
              <a:ext cx="51183" cy="45028"/>
            </a:xfrm>
            <a:custGeom>
              <a:avLst/>
              <a:gdLst/>
              <a:ahLst/>
              <a:cxnLst/>
              <a:rect l="l" t="t" r="r" b="b"/>
              <a:pathLst>
                <a:path w="1555" h="1368" extrusionOk="0">
                  <a:moveTo>
                    <a:pt x="778" y="0"/>
                  </a:moveTo>
                  <a:cubicBezTo>
                    <a:pt x="562" y="0"/>
                    <a:pt x="349" y="102"/>
                    <a:pt x="216" y="293"/>
                  </a:cubicBezTo>
                  <a:cubicBezTo>
                    <a:pt x="1" y="603"/>
                    <a:pt x="76" y="1030"/>
                    <a:pt x="386" y="1245"/>
                  </a:cubicBezTo>
                  <a:cubicBezTo>
                    <a:pt x="506" y="1328"/>
                    <a:pt x="642" y="1368"/>
                    <a:pt x="777" y="1368"/>
                  </a:cubicBezTo>
                  <a:cubicBezTo>
                    <a:pt x="994" y="1368"/>
                    <a:pt x="1206" y="1266"/>
                    <a:pt x="1338" y="1075"/>
                  </a:cubicBezTo>
                  <a:cubicBezTo>
                    <a:pt x="1554" y="765"/>
                    <a:pt x="1479" y="338"/>
                    <a:pt x="1168" y="122"/>
                  </a:cubicBezTo>
                  <a:cubicBezTo>
                    <a:pt x="1049" y="40"/>
                    <a:pt x="913" y="0"/>
                    <a:pt x="77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607;p35"/>
            <p:cNvSpPr/>
            <p:nvPr/>
          </p:nvSpPr>
          <p:spPr>
            <a:xfrm>
              <a:off x="2070097" y="459742"/>
              <a:ext cx="39663" cy="44699"/>
            </a:xfrm>
            <a:custGeom>
              <a:avLst/>
              <a:gdLst/>
              <a:ahLst/>
              <a:cxnLst/>
              <a:rect l="l" t="t" r="r" b="b"/>
              <a:pathLst>
                <a:path w="1205" h="1358" extrusionOk="0">
                  <a:moveTo>
                    <a:pt x="678" y="0"/>
                  </a:moveTo>
                  <a:cubicBezTo>
                    <a:pt x="498" y="27"/>
                    <a:pt x="328" y="122"/>
                    <a:pt x="216" y="284"/>
                  </a:cubicBezTo>
                  <a:cubicBezTo>
                    <a:pt x="1" y="594"/>
                    <a:pt x="76" y="1020"/>
                    <a:pt x="386" y="1236"/>
                  </a:cubicBezTo>
                  <a:cubicBezTo>
                    <a:pt x="504" y="1318"/>
                    <a:pt x="639" y="1357"/>
                    <a:pt x="773" y="1357"/>
                  </a:cubicBezTo>
                  <a:cubicBezTo>
                    <a:pt x="928" y="1357"/>
                    <a:pt x="1081" y="1305"/>
                    <a:pt x="1204" y="1206"/>
                  </a:cubicBezTo>
                  <a:lnTo>
                    <a:pt x="678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1608;p35"/>
            <p:cNvSpPr/>
            <p:nvPr/>
          </p:nvSpPr>
          <p:spPr>
            <a:xfrm>
              <a:off x="2004135" y="426465"/>
              <a:ext cx="51183" cy="45061"/>
            </a:xfrm>
            <a:custGeom>
              <a:avLst/>
              <a:gdLst/>
              <a:ahLst/>
              <a:cxnLst/>
              <a:rect l="l" t="t" r="r" b="b"/>
              <a:pathLst>
                <a:path w="1555" h="1369" extrusionOk="0">
                  <a:moveTo>
                    <a:pt x="778" y="0"/>
                  </a:moveTo>
                  <a:cubicBezTo>
                    <a:pt x="561" y="0"/>
                    <a:pt x="349" y="102"/>
                    <a:pt x="216" y="293"/>
                  </a:cubicBezTo>
                  <a:cubicBezTo>
                    <a:pt x="0" y="604"/>
                    <a:pt x="76" y="1030"/>
                    <a:pt x="387" y="1245"/>
                  </a:cubicBezTo>
                  <a:cubicBezTo>
                    <a:pt x="506" y="1328"/>
                    <a:pt x="642" y="1368"/>
                    <a:pt x="777" y="1368"/>
                  </a:cubicBezTo>
                  <a:cubicBezTo>
                    <a:pt x="993" y="1368"/>
                    <a:pt x="1206" y="1266"/>
                    <a:pt x="1339" y="1075"/>
                  </a:cubicBezTo>
                  <a:cubicBezTo>
                    <a:pt x="1555" y="764"/>
                    <a:pt x="1478" y="339"/>
                    <a:pt x="1169" y="123"/>
                  </a:cubicBezTo>
                  <a:cubicBezTo>
                    <a:pt x="1049" y="40"/>
                    <a:pt x="913" y="0"/>
                    <a:pt x="77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1609;p35"/>
            <p:cNvSpPr/>
            <p:nvPr/>
          </p:nvSpPr>
          <p:spPr>
            <a:xfrm>
              <a:off x="2073125" y="415735"/>
              <a:ext cx="7373" cy="16787"/>
            </a:xfrm>
            <a:custGeom>
              <a:avLst/>
              <a:gdLst/>
              <a:ahLst/>
              <a:cxnLst/>
              <a:rect l="l" t="t" r="r" b="b"/>
              <a:pathLst>
                <a:path w="224" h="510" extrusionOk="0">
                  <a:moveTo>
                    <a:pt x="1" y="1"/>
                  </a:moveTo>
                  <a:lnTo>
                    <a:pt x="1" y="1"/>
                  </a:lnTo>
                  <a:cubicBezTo>
                    <a:pt x="0" y="190"/>
                    <a:pt x="79" y="374"/>
                    <a:pt x="224" y="509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1610;p35"/>
            <p:cNvSpPr/>
            <p:nvPr/>
          </p:nvSpPr>
          <p:spPr>
            <a:xfrm>
              <a:off x="2070097" y="657297"/>
              <a:ext cx="51216" cy="45028"/>
            </a:xfrm>
            <a:custGeom>
              <a:avLst/>
              <a:gdLst/>
              <a:ahLst/>
              <a:cxnLst/>
              <a:rect l="l" t="t" r="r" b="b"/>
              <a:pathLst>
                <a:path w="1556" h="1368" extrusionOk="0">
                  <a:moveTo>
                    <a:pt x="777" y="0"/>
                  </a:moveTo>
                  <a:cubicBezTo>
                    <a:pt x="561" y="0"/>
                    <a:pt x="349" y="102"/>
                    <a:pt x="216" y="293"/>
                  </a:cubicBezTo>
                  <a:cubicBezTo>
                    <a:pt x="1" y="603"/>
                    <a:pt x="76" y="1030"/>
                    <a:pt x="386" y="1246"/>
                  </a:cubicBezTo>
                  <a:cubicBezTo>
                    <a:pt x="505" y="1328"/>
                    <a:pt x="642" y="1368"/>
                    <a:pt x="777" y="1368"/>
                  </a:cubicBezTo>
                  <a:cubicBezTo>
                    <a:pt x="993" y="1368"/>
                    <a:pt x="1206" y="1266"/>
                    <a:pt x="1338" y="1075"/>
                  </a:cubicBezTo>
                  <a:cubicBezTo>
                    <a:pt x="1555" y="764"/>
                    <a:pt x="1479" y="338"/>
                    <a:pt x="1168" y="123"/>
                  </a:cubicBezTo>
                  <a:cubicBezTo>
                    <a:pt x="1049" y="40"/>
                    <a:pt x="912" y="0"/>
                    <a:pt x="77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1611;p35"/>
            <p:cNvSpPr/>
            <p:nvPr/>
          </p:nvSpPr>
          <p:spPr>
            <a:xfrm>
              <a:off x="2004168" y="624284"/>
              <a:ext cx="51150" cy="45061"/>
            </a:xfrm>
            <a:custGeom>
              <a:avLst/>
              <a:gdLst/>
              <a:ahLst/>
              <a:cxnLst/>
              <a:rect l="l" t="t" r="r" b="b"/>
              <a:pathLst>
                <a:path w="1554" h="1369" extrusionOk="0">
                  <a:moveTo>
                    <a:pt x="778" y="0"/>
                  </a:moveTo>
                  <a:cubicBezTo>
                    <a:pt x="562" y="0"/>
                    <a:pt x="349" y="102"/>
                    <a:pt x="217" y="293"/>
                  </a:cubicBezTo>
                  <a:cubicBezTo>
                    <a:pt x="1" y="603"/>
                    <a:pt x="77" y="1029"/>
                    <a:pt x="387" y="1245"/>
                  </a:cubicBezTo>
                  <a:cubicBezTo>
                    <a:pt x="506" y="1329"/>
                    <a:pt x="642" y="1369"/>
                    <a:pt x="777" y="1369"/>
                  </a:cubicBezTo>
                  <a:cubicBezTo>
                    <a:pt x="993" y="1369"/>
                    <a:pt x="1206" y="1266"/>
                    <a:pt x="1339" y="1075"/>
                  </a:cubicBezTo>
                  <a:cubicBezTo>
                    <a:pt x="1554" y="765"/>
                    <a:pt x="1478" y="339"/>
                    <a:pt x="1169" y="123"/>
                  </a:cubicBezTo>
                  <a:cubicBezTo>
                    <a:pt x="1050" y="40"/>
                    <a:pt x="913" y="0"/>
                    <a:pt x="77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1612;p35"/>
            <p:cNvSpPr/>
            <p:nvPr/>
          </p:nvSpPr>
          <p:spPr>
            <a:xfrm>
              <a:off x="2136717" y="571390"/>
              <a:ext cx="17972" cy="30776"/>
            </a:xfrm>
            <a:custGeom>
              <a:avLst/>
              <a:gdLst/>
              <a:ahLst/>
              <a:cxnLst/>
              <a:rect l="l" t="t" r="r" b="b"/>
              <a:pathLst>
                <a:path w="546" h="935" extrusionOk="0">
                  <a:moveTo>
                    <a:pt x="137" y="1"/>
                  </a:moveTo>
                  <a:lnTo>
                    <a:pt x="137" y="1"/>
                  </a:lnTo>
                  <a:cubicBezTo>
                    <a:pt x="1" y="298"/>
                    <a:pt x="90" y="656"/>
                    <a:pt x="367" y="849"/>
                  </a:cubicBezTo>
                  <a:cubicBezTo>
                    <a:pt x="422" y="888"/>
                    <a:pt x="484" y="915"/>
                    <a:pt x="545" y="934"/>
                  </a:cubicBezTo>
                  <a:lnTo>
                    <a:pt x="137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1613;p35"/>
            <p:cNvSpPr/>
            <p:nvPr/>
          </p:nvSpPr>
          <p:spPr>
            <a:xfrm>
              <a:off x="2070097" y="591303"/>
              <a:ext cx="51216" cy="45061"/>
            </a:xfrm>
            <a:custGeom>
              <a:avLst/>
              <a:gdLst/>
              <a:ahLst/>
              <a:cxnLst/>
              <a:rect l="l" t="t" r="r" b="b"/>
              <a:pathLst>
                <a:path w="1556" h="1369" extrusionOk="0">
                  <a:moveTo>
                    <a:pt x="778" y="1"/>
                  </a:moveTo>
                  <a:cubicBezTo>
                    <a:pt x="562" y="1"/>
                    <a:pt x="349" y="103"/>
                    <a:pt x="216" y="294"/>
                  </a:cubicBezTo>
                  <a:cubicBezTo>
                    <a:pt x="1" y="604"/>
                    <a:pt x="76" y="1030"/>
                    <a:pt x="386" y="1246"/>
                  </a:cubicBezTo>
                  <a:cubicBezTo>
                    <a:pt x="505" y="1329"/>
                    <a:pt x="642" y="1368"/>
                    <a:pt x="777" y="1368"/>
                  </a:cubicBezTo>
                  <a:cubicBezTo>
                    <a:pt x="993" y="1368"/>
                    <a:pt x="1206" y="1267"/>
                    <a:pt x="1338" y="1076"/>
                  </a:cubicBezTo>
                  <a:cubicBezTo>
                    <a:pt x="1555" y="766"/>
                    <a:pt x="1479" y="339"/>
                    <a:pt x="1168" y="124"/>
                  </a:cubicBezTo>
                  <a:cubicBezTo>
                    <a:pt x="1049" y="41"/>
                    <a:pt x="913" y="1"/>
                    <a:pt x="77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1614;p35"/>
            <p:cNvSpPr/>
            <p:nvPr/>
          </p:nvSpPr>
          <p:spPr>
            <a:xfrm>
              <a:off x="2004135" y="558355"/>
              <a:ext cx="51183" cy="45061"/>
            </a:xfrm>
            <a:custGeom>
              <a:avLst/>
              <a:gdLst/>
              <a:ahLst/>
              <a:cxnLst/>
              <a:rect l="l" t="t" r="r" b="b"/>
              <a:pathLst>
                <a:path w="1555" h="1369" extrusionOk="0">
                  <a:moveTo>
                    <a:pt x="777" y="1"/>
                  </a:moveTo>
                  <a:cubicBezTo>
                    <a:pt x="561" y="1"/>
                    <a:pt x="349" y="103"/>
                    <a:pt x="216" y="294"/>
                  </a:cubicBezTo>
                  <a:cubicBezTo>
                    <a:pt x="0" y="603"/>
                    <a:pt x="76" y="1030"/>
                    <a:pt x="387" y="1246"/>
                  </a:cubicBezTo>
                  <a:cubicBezTo>
                    <a:pt x="506" y="1329"/>
                    <a:pt x="642" y="1368"/>
                    <a:pt x="777" y="1368"/>
                  </a:cubicBezTo>
                  <a:cubicBezTo>
                    <a:pt x="993" y="1368"/>
                    <a:pt x="1206" y="1266"/>
                    <a:pt x="1339" y="1076"/>
                  </a:cubicBezTo>
                  <a:cubicBezTo>
                    <a:pt x="1555" y="764"/>
                    <a:pt x="1478" y="338"/>
                    <a:pt x="1169" y="124"/>
                  </a:cubicBezTo>
                  <a:cubicBezTo>
                    <a:pt x="1049" y="40"/>
                    <a:pt x="912" y="1"/>
                    <a:pt x="77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1615;p35"/>
            <p:cNvSpPr/>
            <p:nvPr/>
          </p:nvSpPr>
          <p:spPr>
            <a:xfrm>
              <a:off x="2070097" y="789187"/>
              <a:ext cx="51216" cy="45028"/>
            </a:xfrm>
            <a:custGeom>
              <a:avLst/>
              <a:gdLst/>
              <a:ahLst/>
              <a:cxnLst/>
              <a:rect l="l" t="t" r="r" b="b"/>
              <a:pathLst>
                <a:path w="1556" h="1368" extrusionOk="0">
                  <a:moveTo>
                    <a:pt x="778" y="0"/>
                  </a:moveTo>
                  <a:cubicBezTo>
                    <a:pt x="562" y="0"/>
                    <a:pt x="349" y="102"/>
                    <a:pt x="216" y="293"/>
                  </a:cubicBezTo>
                  <a:cubicBezTo>
                    <a:pt x="1" y="603"/>
                    <a:pt x="76" y="1029"/>
                    <a:pt x="386" y="1245"/>
                  </a:cubicBezTo>
                  <a:cubicBezTo>
                    <a:pt x="505" y="1328"/>
                    <a:pt x="642" y="1368"/>
                    <a:pt x="777" y="1368"/>
                  </a:cubicBezTo>
                  <a:cubicBezTo>
                    <a:pt x="993" y="1368"/>
                    <a:pt x="1206" y="1266"/>
                    <a:pt x="1338" y="1075"/>
                  </a:cubicBezTo>
                  <a:cubicBezTo>
                    <a:pt x="1555" y="763"/>
                    <a:pt x="1479" y="338"/>
                    <a:pt x="1168" y="123"/>
                  </a:cubicBezTo>
                  <a:cubicBezTo>
                    <a:pt x="1049" y="40"/>
                    <a:pt x="913" y="0"/>
                    <a:pt x="77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1616;p35"/>
            <p:cNvSpPr/>
            <p:nvPr/>
          </p:nvSpPr>
          <p:spPr>
            <a:xfrm>
              <a:off x="2070097" y="723226"/>
              <a:ext cx="51216" cy="45028"/>
            </a:xfrm>
            <a:custGeom>
              <a:avLst/>
              <a:gdLst/>
              <a:ahLst/>
              <a:cxnLst/>
              <a:rect l="l" t="t" r="r" b="b"/>
              <a:pathLst>
                <a:path w="1556" h="1368" extrusionOk="0">
                  <a:moveTo>
                    <a:pt x="778" y="0"/>
                  </a:moveTo>
                  <a:cubicBezTo>
                    <a:pt x="562" y="0"/>
                    <a:pt x="349" y="102"/>
                    <a:pt x="216" y="293"/>
                  </a:cubicBezTo>
                  <a:cubicBezTo>
                    <a:pt x="1" y="602"/>
                    <a:pt x="76" y="1030"/>
                    <a:pt x="386" y="1245"/>
                  </a:cubicBezTo>
                  <a:cubicBezTo>
                    <a:pt x="505" y="1328"/>
                    <a:pt x="642" y="1368"/>
                    <a:pt x="777" y="1368"/>
                  </a:cubicBezTo>
                  <a:cubicBezTo>
                    <a:pt x="993" y="1368"/>
                    <a:pt x="1206" y="1265"/>
                    <a:pt x="1338" y="1075"/>
                  </a:cubicBezTo>
                  <a:cubicBezTo>
                    <a:pt x="1555" y="765"/>
                    <a:pt x="1479" y="338"/>
                    <a:pt x="1168" y="122"/>
                  </a:cubicBezTo>
                  <a:cubicBezTo>
                    <a:pt x="1049" y="40"/>
                    <a:pt x="913" y="0"/>
                    <a:pt x="77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1617;p35"/>
            <p:cNvSpPr/>
            <p:nvPr/>
          </p:nvSpPr>
          <p:spPr>
            <a:xfrm>
              <a:off x="2004135" y="690245"/>
              <a:ext cx="51183" cy="45061"/>
            </a:xfrm>
            <a:custGeom>
              <a:avLst/>
              <a:gdLst/>
              <a:ahLst/>
              <a:cxnLst/>
              <a:rect l="l" t="t" r="r" b="b"/>
              <a:pathLst>
                <a:path w="1555" h="1369" extrusionOk="0">
                  <a:moveTo>
                    <a:pt x="778" y="1"/>
                  </a:moveTo>
                  <a:cubicBezTo>
                    <a:pt x="561" y="1"/>
                    <a:pt x="349" y="103"/>
                    <a:pt x="216" y="294"/>
                  </a:cubicBezTo>
                  <a:cubicBezTo>
                    <a:pt x="0" y="603"/>
                    <a:pt x="76" y="1030"/>
                    <a:pt x="387" y="1246"/>
                  </a:cubicBezTo>
                  <a:cubicBezTo>
                    <a:pt x="506" y="1328"/>
                    <a:pt x="642" y="1368"/>
                    <a:pt x="777" y="1368"/>
                  </a:cubicBezTo>
                  <a:cubicBezTo>
                    <a:pt x="993" y="1368"/>
                    <a:pt x="1206" y="1266"/>
                    <a:pt x="1339" y="1076"/>
                  </a:cubicBezTo>
                  <a:cubicBezTo>
                    <a:pt x="1555" y="766"/>
                    <a:pt x="1478" y="338"/>
                    <a:pt x="1169" y="123"/>
                  </a:cubicBezTo>
                  <a:cubicBezTo>
                    <a:pt x="1049" y="40"/>
                    <a:pt x="913" y="1"/>
                    <a:pt x="77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1618;p35"/>
            <p:cNvSpPr/>
            <p:nvPr/>
          </p:nvSpPr>
          <p:spPr>
            <a:xfrm>
              <a:off x="2074310" y="921110"/>
              <a:ext cx="30973" cy="15733"/>
            </a:xfrm>
            <a:custGeom>
              <a:avLst/>
              <a:gdLst/>
              <a:ahLst/>
              <a:cxnLst/>
              <a:rect l="l" t="t" r="r" b="b"/>
              <a:pathLst>
                <a:path w="941" h="478" extrusionOk="0">
                  <a:moveTo>
                    <a:pt x="649" y="0"/>
                  </a:moveTo>
                  <a:cubicBezTo>
                    <a:pt x="433" y="0"/>
                    <a:pt x="221" y="102"/>
                    <a:pt x="88" y="292"/>
                  </a:cubicBezTo>
                  <a:cubicBezTo>
                    <a:pt x="48" y="350"/>
                    <a:pt x="21" y="413"/>
                    <a:pt x="1" y="477"/>
                  </a:cubicBezTo>
                  <a:lnTo>
                    <a:pt x="940" y="65"/>
                  </a:lnTo>
                  <a:cubicBezTo>
                    <a:pt x="847" y="22"/>
                    <a:pt x="748" y="0"/>
                    <a:pt x="64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1619;p35"/>
            <p:cNvSpPr/>
            <p:nvPr/>
          </p:nvSpPr>
          <p:spPr>
            <a:xfrm>
              <a:off x="2004135" y="888064"/>
              <a:ext cx="51183" cy="45061"/>
            </a:xfrm>
            <a:custGeom>
              <a:avLst/>
              <a:gdLst/>
              <a:ahLst/>
              <a:cxnLst/>
              <a:rect l="l" t="t" r="r" b="b"/>
              <a:pathLst>
                <a:path w="1555" h="1369" extrusionOk="0">
                  <a:moveTo>
                    <a:pt x="777" y="0"/>
                  </a:moveTo>
                  <a:cubicBezTo>
                    <a:pt x="561" y="0"/>
                    <a:pt x="349" y="103"/>
                    <a:pt x="216" y="294"/>
                  </a:cubicBezTo>
                  <a:cubicBezTo>
                    <a:pt x="0" y="603"/>
                    <a:pt x="76" y="1030"/>
                    <a:pt x="387" y="1246"/>
                  </a:cubicBezTo>
                  <a:cubicBezTo>
                    <a:pt x="506" y="1329"/>
                    <a:pt x="642" y="1368"/>
                    <a:pt x="777" y="1368"/>
                  </a:cubicBezTo>
                  <a:cubicBezTo>
                    <a:pt x="993" y="1368"/>
                    <a:pt x="1206" y="1266"/>
                    <a:pt x="1339" y="1076"/>
                  </a:cubicBezTo>
                  <a:cubicBezTo>
                    <a:pt x="1555" y="765"/>
                    <a:pt x="1478" y="339"/>
                    <a:pt x="1169" y="123"/>
                  </a:cubicBezTo>
                  <a:cubicBezTo>
                    <a:pt x="1049" y="40"/>
                    <a:pt x="912" y="0"/>
                    <a:pt x="77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" name="Google Shape;1620;p35"/>
            <p:cNvSpPr/>
            <p:nvPr/>
          </p:nvSpPr>
          <p:spPr>
            <a:xfrm>
              <a:off x="2070097" y="855083"/>
              <a:ext cx="51216" cy="45061"/>
            </a:xfrm>
            <a:custGeom>
              <a:avLst/>
              <a:gdLst/>
              <a:ahLst/>
              <a:cxnLst/>
              <a:rect l="l" t="t" r="r" b="b"/>
              <a:pathLst>
                <a:path w="1556" h="1369" extrusionOk="0">
                  <a:moveTo>
                    <a:pt x="778" y="1"/>
                  </a:moveTo>
                  <a:cubicBezTo>
                    <a:pt x="562" y="1"/>
                    <a:pt x="349" y="103"/>
                    <a:pt x="216" y="293"/>
                  </a:cubicBezTo>
                  <a:cubicBezTo>
                    <a:pt x="1" y="604"/>
                    <a:pt x="76" y="1031"/>
                    <a:pt x="386" y="1246"/>
                  </a:cubicBezTo>
                  <a:cubicBezTo>
                    <a:pt x="506" y="1329"/>
                    <a:pt x="642" y="1369"/>
                    <a:pt x="777" y="1369"/>
                  </a:cubicBezTo>
                  <a:cubicBezTo>
                    <a:pt x="994" y="1369"/>
                    <a:pt x="1206" y="1267"/>
                    <a:pt x="1338" y="1075"/>
                  </a:cubicBezTo>
                  <a:cubicBezTo>
                    <a:pt x="1555" y="766"/>
                    <a:pt x="1479" y="339"/>
                    <a:pt x="1168" y="123"/>
                  </a:cubicBezTo>
                  <a:cubicBezTo>
                    <a:pt x="1049" y="41"/>
                    <a:pt x="913" y="1"/>
                    <a:pt x="77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1621;p35"/>
            <p:cNvSpPr/>
            <p:nvPr/>
          </p:nvSpPr>
          <p:spPr>
            <a:xfrm>
              <a:off x="2004135" y="822135"/>
              <a:ext cx="51183" cy="45061"/>
            </a:xfrm>
            <a:custGeom>
              <a:avLst/>
              <a:gdLst/>
              <a:ahLst/>
              <a:cxnLst/>
              <a:rect l="l" t="t" r="r" b="b"/>
              <a:pathLst>
                <a:path w="1555" h="1369" extrusionOk="0">
                  <a:moveTo>
                    <a:pt x="778" y="1"/>
                  </a:moveTo>
                  <a:cubicBezTo>
                    <a:pt x="561" y="1"/>
                    <a:pt x="349" y="103"/>
                    <a:pt x="216" y="293"/>
                  </a:cubicBezTo>
                  <a:cubicBezTo>
                    <a:pt x="0" y="603"/>
                    <a:pt x="76" y="1031"/>
                    <a:pt x="387" y="1246"/>
                  </a:cubicBezTo>
                  <a:cubicBezTo>
                    <a:pt x="506" y="1329"/>
                    <a:pt x="642" y="1368"/>
                    <a:pt x="777" y="1368"/>
                  </a:cubicBezTo>
                  <a:cubicBezTo>
                    <a:pt x="993" y="1368"/>
                    <a:pt x="1206" y="1266"/>
                    <a:pt x="1339" y="1075"/>
                  </a:cubicBezTo>
                  <a:cubicBezTo>
                    <a:pt x="1555" y="766"/>
                    <a:pt x="1478" y="339"/>
                    <a:pt x="1169" y="123"/>
                  </a:cubicBezTo>
                  <a:cubicBezTo>
                    <a:pt x="1049" y="41"/>
                    <a:pt x="913" y="1"/>
                    <a:pt x="77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" name="Google Shape;1622;p35"/>
            <p:cNvSpPr/>
            <p:nvPr/>
          </p:nvSpPr>
          <p:spPr>
            <a:xfrm>
              <a:off x="2010751" y="954091"/>
              <a:ext cx="23172" cy="10533"/>
            </a:xfrm>
            <a:custGeom>
              <a:avLst/>
              <a:gdLst/>
              <a:ahLst/>
              <a:cxnLst/>
              <a:rect l="l" t="t" r="r" b="b"/>
              <a:pathLst>
                <a:path w="704" h="320" extrusionOk="0">
                  <a:moveTo>
                    <a:pt x="576" y="0"/>
                  </a:moveTo>
                  <a:cubicBezTo>
                    <a:pt x="360" y="0"/>
                    <a:pt x="149" y="102"/>
                    <a:pt x="15" y="291"/>
                  </a:cubicBezTo>
                  <a:cubicBezTo>
                    <a:pt x="8" y="301"/>
                    <a:pt x="6" y="310"/>
                    <a:pt x="1" y="320"/>
                  </a:cubicBezTo>
                  <a:lnTo>
                    <a:pt x="704" y="12"/>
                  </a:lnTo>
                  <a:cubicBezTo>
                    <a:pt x="661" y="4"/>
                    <a:pt x="619" y="0"/>
                    <a:pt x="57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" name="Google Shape;1623;p35"/>
            <p:cNvSpPr/>
            <p:nvPr/>
          </p:nvSpPr>
          <p:spPr>
            <a:xfrm>
              <a:off x="1940840" y="205903"/>
              <a:ext cx="45653" cy="34791"/>
            </a:xfrm>
            <a:custGeom>
              <a:avLst/>
              <a:gdLst/>
              <a:ahLst/>
              <a:cxnLst/>
              <a:rect l="l" t="t" r="r" b="b"/>
              <a:pathLst>
                <a:path w="1387" h="1057" extrusionOk="0">
                  <a:moveTo>
                    <a:pt x="864" y="1"/>
                  </a:moveTo>
                  <a:cubicBezTo>
                    <a:pt x="789" y="1"/>
                    <a:pt x="712" y="15"/>
                    <a:pt x="640" y="46"/>
                  </a:cubicBezTo>
                  <a:lnTo>
                    <a:pt x="18" y="318"/>
                  </a:lnTo>
                  <a:cubicBezTo>
                    <a:pt x="1" y="552"/>
                    <a:pt x="100" y="790"/>
                    <a:pt x="306" y="934"/>
                  </a:cubicBezTo>
                  <a:cubicBezTo>
                    <a:pt x="425" y="1017"/>
                    <a:pt x="562" y="1057"/>
                    <a:pt x="697" y="1057"/>
                  </a:cubicBezTo>
                  <a:cubicBezTo>
                    <a:pt x="913" y="1057"/>
                    <a:pt x="1126" y="954"/>
                    <a:pt x="1259" y="764"/>
                  </a:cubicBezTo>
                  <a:cubicBezTo>
                    <a:pt x="1350" y="632"/>
                    <a:pt x="1386" y="479"/>
                    <a:pt x="1377" y="331"/>
                  </a:cubicBezTo>
                  <a:cubicBezTo>
                    <a:pt x="1283" y="124"/>
                    <a:pt x="1078" y="1"/>
                    <a:pt x="864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" name="Google Shape;1624;p35"/>
            <p:cNvSpPr/>
            <p:nvPr/>
          </p:nvSpPr>
          <p:spPr>
            <a:xfrm>
              <a:off x="2004135" y="360504"/>
              <a:ext cx="51183" cy="45061"/>
            </a:xfrm>
            <a:custGeom>
              <a:avLst/>
              <a:gdLst/>
              <a:ahLst/>
              <a:cxnLst/>
              <a:rect l="l" t="t" r="r" b="b"/>
              <a:pathLst>
                <a:path w="1555" h="1369" extrusionOk="0">
                  <a:moveTo>
                    <a:pt x="779" y="0"/>
                  </a:moveTo>
                  <a:cubicBezTo>
                    <a:pt x="563" y="0"/>
                    <a:pt x="350" y="102"/>
                    <a:pt x="218" y="294"/>
                  </a:cubicBezTo>
                  <a:cubicBezTo>
                    <a:pt x="0" y="604"/>
                    <a:pt x="78" y="1030"/>
                    <a:pt x="388" y="1246"/>
                  </a:cubicBezTo>
                  <a:cubicBezTo>
                    <a:pt x="507" y="1328"/>
                    <a:pt x="643" y="1368"/>
                    <a:pt x="778" y="1368"/>
                  </a:cubicBezTo>
                  <a:cubicBezTo>
                    <a:pt x="994" y="1368"/>
                    <a:pt x="1207" y="1266"/>
                    <a:pt x="1340" y="1076"/>
                  </a:cubicBezTo>
                  <a:cubicBezTo>
                    <a:pt x="1555" y="765"/>
                    <a:pt x="1479" y="338"/>
                    <a:pt x="1170" y="123"/>
                  </a:cubicBezTo>
                  <a:cubicBezTo>
                    <a:pt x="1051" y="40"/>
                    <a:pt x="914" y="0"/>
                    <a:pt x="77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" name="Google Shape;1625;p35"/>
            <p:cNvSpPr/>
            <p:nvPr/>
          </p:nvSpPr>
          <p:spPr>
            <a:xfrm>
              <a:off x="1938240" y="393452"/>
              <a:ext cx="51150" cy="45061"/>
            </a:xfrm>
            <a:custGeom>
              <a:avLst/>
              <a:gdLst/>
              <a:ahLst/>
              <a:cxnLst/>
              <a:rect l="l" t="t" r="r" b="b"/>
              <a:pathLst>
                <a:path w="1554" h="1369" extrusionOk="0">
                  <a:moveTo>
                    <a:pt x="777" y="1"/>
                  </a:moveTo>
                  <a:cubicBezTo>
                    <a:pt x="561" y="1"/>
                    <a:pt x="348" y="103"/>
                    <a:pt x="215" y="294"/>
                  </a:cubicBezTo>
                  <a:cubicBezTo>
                    <a:pt x="0" y="603"/>
                    <a:pt x="76" y="1030"/>
                    <a:pt x="385" y="1246"/>
                  </a:cubicBezTo>
                  <a:cubicBezTo>
                    <a:pt x="504" y="1329"/>
                    <a:pt x="641" y="1368"/>
                    <a:pt x="776" y="1368"/>
                  </a:cubicBezTo>
                  <a:cubicBezTo>
                    <a:pt x="992" y="1368"/>
                    <a:pt x="1205" y="1266"/>
                    <a:pt x="1338" y="1076"/>
                  </a:cubicBezTo>
                  <a:cubicBezTo>
                    <a:pt x="1553" y="766"/>
                    <a:pt x="1477" y="341"/>
                    <a:pt x="1167" y="123"/>
                  </a:cubicBezTo>
                  <a:cubicBezTo>
                    <a:pt x="1048" y="41"/>
                    <a:pt x="912" y="1"/>
                    <a:pt x="77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" name="Google Shape;1626;p35"/>
            <p:cNvSpPr/>
            <p:nvPr/>
          </p:nvSpPr>
          <p:spPr>
            <a:xfrm>
              <a:off x="2004135" y="296353"/>
              <a:ext cx="34857" cy="43217"/>
            </a:xfrm>
            <a:custGeom>
              <a:avLst/>
              <a:gdLst/>
              <a:ahLst/>
              <a:cxnLst/>
              <a:rect l="l" t="t" r="r" b="b"/>
              <a:pathLst>
                <a:path w="1059" h="1313" extrusionOk="0">
                  <a:moveTo>
                    <a:pt x="511" y="1"/>
                  </a:moveTo>
                  <a:cubicBezTo>
                    <a:pt x="397" y="51"/>
                    <a:pt x="293" y="129"/>
                    <a:pt x="216" y="239"/>
                  </a:cubicBezTo>
                  <a:cubicBezTo>
                    <a:pt x="0" y="549"/>
                    <a:pt x="76" y="976"/>
                    <a:pt x="387" y="1191"/>
                  </a:cubicBezTo>
                  <a:cubicBezTo>
                    <a:pt x="504" y="1274"/>
                    <a:pt x="639" y="1313"/>
                    <a:pt x="772" y="1313"/>
                  </a:cubicBezTo>
                  <a:cubicBezTo>
                    <a:pt x="870" y="1313"/>
                    <a:pt x="968" y="1292"/>
                    <a:pt x="1058" y="1251"/>
                  </a:cubicBezTo>
                  <a:lnTo>
                    <a:pt x="511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" name="Google Shape;1627;p35"/>
            <p:cNvSpPr/>
            <p:nvPr/>
          </p:nvSpPr>
          <p:spPr>
            <a:xfrm>
              <a:off x="1938240" y="327523"/>
              <a:ext cx="51150" cy="45061"/>
            </a:xfrm>
            <a:custGeom>
              <a:avLst/>
              <a:gdLst/>
              <a:ahLst/>
              <a:cxnLst/>
              <a:rect l="l" t="t" r="r" b="b"/>
              <a:pathLst>
                <a:path w="1554" h="1369" extrusionOk="0">
                  <a:moveTo>
                    <a:pt x="777" y="1"/>
                  </a:moveTo>
                  <a:cubicBezTo>
                    <a:pt x="561" y="1"/>
                    <a:pt x="348" y="103"/>
                    <a:pt x="215" y="293"/>
                  </a:cubicBezTo>
                  <a:cubicBezTo>
                    <a:pt x="0" y="604"/>
                    <a:pt x="76" y="1031"/>
                    <a:pt x="385" y="1246"/>
                  </a:cubicBezTo>
                  <a:cubicBezTo>
                    <a:pt x="504" y="1329"/>
                    <a:pt x="641" y="1369"/>
                    <a:pt x="776" y="1369"/>
                  </a:cubicBezTo>
                  <a:cubicBezTo>
                    <a:pt x="993" y="1369"/>
                    <a:pt x="1205" y="1266"/>
                    <a:pt x="1338" y="1075"/>
                  </a:cubicBezTo>
                  <a:cubicBezTo>
                    <a:pt x="1553" y="765"/>
                    <a:pt x="1477" y="339"/>
                    <a:pt x="1167" y="123"/>
                  </a:cubicBezTo>
                  <a:cubicBezTo>
                    <a:pt x="1048" y="41"/>
                    <a:pt x="912" y="1"/>
                    <a:pt x="77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Google Shape;1628;p35"/>
            <p:cNvSpPr/>
            <p:nvPr/>
          </p:nvSpPr>
          <p:spPr>
            <a:xfrm>
              <a:off x="1938240" y="261628"/>
              <a:ext cx="51150" cy="45028"/>
            </a:xfrm>
            <a:custGeom>
              <a:avLst/>
              <a:gdLst/>
              <a:ahLst/>
              <a:cxnLst/>
              <a:rect l="l" t="t" r="r" b="b"/>
              <a:pathLst>
                <a:path w="1554" h="1368" extrusionOk="0">
                  <a:moveTo>
                    <a:pt x="777" y="0"/>
                  </a:moveTo>
                  <a:cubicBezTo>
                    <a:pt x="561" y="0"/>
                    <a:pt x="347" y="102"/>
                    <a:pt x="215" y="293"/>
                  </a:cubicBezTo>
                  <a:cubicBezTo>
                    <a:pt x="0" y="603"/>
                    <a:pt x="76" y="1028"/>
                    <a:pt x="385" y="1245"/>
                  </a:cubicBezTo>
                  <a:cubicBezTo>
                    <a:pt x="504" y="1328"/>
                    <a:pt x="641" y="1368"/>
                    <a:pt x="776" y="1368"/>
                  </a:cubicBezTo>
                  <a:cubicBezTo>
                    <a:pt x="992" y="1368"/>
                    <a:pt x="1205" y="1266"/>
                    <a:pt x="1338" y="1075"/>
                  </a:cubicBezTo>
                  <a:cubicBezTo>
                    <a:pt x="1553" y="764"/>
                    <a:pt x="1477" y="338"/>
                    <a:pt x="1167" y="123"/>
                  </a:cubicBezTo>
                  <a:cubicBezTo>
                    <a:pt x="1048" y="40"/>
                    <a:pt x="912" y="0"/>
                    <a:pt x="77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1629;p35"/>
            <p:cNvSpPr/>
            <p:nvPr/>
          </p:nvSpPr>
          <p:spPr>
            <a:xfrm>
              <a:off x="2004168" y="492394"/>
              <a:ext cx="51150" cy="45061"/>
            </a:xfrm>
            <a:custGeom>
              <a:avLst/>
              <a:gdLst/>
              <a:ahLst/>
              <a:cxnLst/>
              <a:rect l="l" t="t" r="r" b="b"/>
              <a:pathLst>
                <a:path w="1554" h="1369" extrusionOk="0">
                  <a:moveTo>
                    <a:pt x="778" y="0"/>
                  </a:moveTo>
                  <a:cubicBezTo>
                    <a:pt x="562" y="0"/>
                    <a:pt x="349" y="103"/>
                    <a:pt x="217" y="293"/>
                  </a:cubicBezTo>
                  <a:cubicBezTo>
                    <a:pt x="1" y="603"/>
                    <a:pt x="77" y="1030"/>
                    <a:pt x="387" y="1246"/>
                  </a:cubicBezTo>
                  <a:cubicBezTo>
                    <a:pt x="506" y="1329"/>
                    <a:pt x="642" y="1369"/>
                    <a:pt x="777" y="1369"/>
                  </a:cubicBezTo>
                  <a:cubicBezTo>
                    <a:pt x="993" y="1369"/>
                    <a:pt x="1206" y="1266"/>
                    <a:pt x="1339" y="1075"/>
                  </a:cubicBezTo>
                  <a:cubicBezTo>
                    <a:pt x="1554" y="766"/>
                    <a:pt x="1478" y="338"/>
                    <a:pt x="1169" y="123"/>
                  </a:cubicBezTo>
                  <a:cubicBezTo>
                    <a:pt x="1050" y="40"/>
                    <a:pt x="913" y="0"/>
                    <a:pt x="77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1630;p35"/>
            <p:cNvSpPr/>
            <p:nvPr/>
          </p:nvSpPr>
          <p:spPr>
            <a:xfrm>
              <a:off x="1938240" y="525342"/>
              <a:ext cx="51150" cy="45061"/>
            </a:xfrm>
            <a:custGeom>
              <a:avLst/>
              <a:gdLst/>
              <a:ahLst/>
              <a:cxnLst/>
              <a:rect l="l" t="t" r="r" b="b"/>
              <a:pathLst>
                <a:path w="1554" h="1369" extrusionOk="0">
                  <a:moveTo>
                    <a:pt x="777" y="1"/>
                  </a:moveTo>
                  <a:cubicBezTo>
                    <a:pt x="561" y="1"/>
                    <a:pt x="348" y="103"/>
                    <a:pt x="215" y="293"/>
                  </a:cubicBezTo>
                  <a:cubicBezTo>
                    <a:pt x="0" y="603"/>
                    <a:pt x="76" y="1031"/>
                    <a:pt x="385" y="1246"/>
                  </a:cubicBezTo>
                  <a:cubicBezTo>
                    <a:pt x="504" y="1329"/>
                    <a:pt x="641" y="1368"/>
                    <a:pt x="776" y="1368"/>
                  </a:cubicBezTo>
                  <a:cubicBezTo>
                    <a:pt x="992" y="1368"/>
                    <a:pt x="1205" y="1266"/>
                    <a:pt x="1338" y="1075"/>
                  </a:cubicBezTo>
                  <a:cubicBezTo>
                    <a:pt x="1553" y="766"/>
                    <a:pt x="1477" y="340"/>
                    <a:pt x="1167" y="123"/>
                  </a:cubicBezTo>
                  <a:cubicBezTo>
                    <a:pt x="1048" y="41"/>
                    <a:pt x="912" y="1"/>
                    <a:pt x="77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1631;p35"/>
            <p:cNvSpPr/>
            <p:nvPr/>
          </p:nvSpPr>
          <p:spPr>
            <a:xfrm>
              <a:off x="1938240" y="459413"/>
              <a:ext cx="51150" cy="45061"/>
            </a:xfrm>
            <a:custGeom>
              <a:avLst/>
              <a:gdLst/>
              <a:ahLst/>
              <a:cxnLst/>
              <a:rect l="l" t="t" r="r" b="b"/>
              <a:pathLst>
                <a:path w="1554" h="1369" extrusionOk="0">
                  <a:moveTo>
                    <a:pt x="777" y="1"/>
                  </a:moveTo>
                  <a:cubicBezTo>
                    <a:pt x="561" y="1"/>
                    <a:pt x="348" y="103"/>
                    <a:pt x="215" y="294"/>
                  </a:cubicBezTo>
                  <a:cubicBezTo>
                    <a:pt x="0" y="604"/>
                    <a:pt x="76" y="1030"/>
                    <a:pt x="385" y="1246"/>
                  </a:cubicBezTo>
                  <a:cubicBezTo>
                    <a:pt x="504" y="1329"/>
                    <a:pt x="641" y="1369"/>
                    <a:pt x="776" y="1369"/>
                  </a:cubicBezTo>
                  <a:cubicBezTo>
                    <a:pt x="992" y="1369"/>
                    <a:pt x="1205" y="1267"/>
                    <a:pt x="1338" y="1076"/>
                  </a:cubicBezTo>
                  <a:cubicBezTo>
                    <a:pt x="1553" y="765"/>
                    <a:pt x="1477" y="339"/>
                    <a:pt x="1167" y="124"/>
                  </a:cubicBezTo>
                  <a:cubicBezTo>
                    <a:pt x="1048" y="41"/>
                    <a:pt x="912" y="1"/>
                    <a:pt x="77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1632;p35"/>
            <p:cNvSpPr/>
            <p:nvPr/>
          </p:nvSpPr>
          <p:spPr>
            <a:xfrm>
              <a:off x="1872278" y="624284"/>
              <a:ext cx="51183" cy="45061"/>
            </a:xfrm>
            <a:custGeom>
              <a:avLst/>
              <a:gdLst/>
              <a:ahLst/>
              <a:cxnLst/>
              <a:rect l="l" t="t" r="r" b="b"/>
              <a:pathLst>
                <a:path w="1555" h="1369" extrusionOk="0">
                  <a:moveTo>
                    <a:pt x="778" y="0"/>
                  </a:moveTo>
                  <a:cubicBezTo>
                    <a:pt x="562" y="0"/>
                    <a:pt x="349" y="102"/>
                    <a:pt x="217" y="293"/>
                  </a:cubicBezTo>
                  <a:cubicBezTo>
                    <a:pt x="1" y="603"/>
                    <a:pt x="76" y="1029"/>
                    <a:pt x="387" y="1245"/>
                  </a:cubicBezTo>
                  <a:cubicBezTo>
                    <a:pt x="506" y="1329"/>
                    <a:pt x="642" y="1369"/>
                    <a:pt x="776" y="1369"/>
                  </a:cubicBezTo>
                  <a:cubicBezTo>
                    <a:pt x="993" y="1369"/>
                    <a:pt x="1205" y="1266"/>
                    <a:pt x="1339" y="1075"/>
                  </a:cubicBezTo>
                  <a:cubicBezTo>
                    <a:pt x="1554" y="765"/>
                    <a:pt x="1479" y="339"/>
                    <a:pt x="1169" y="123"/>
                  </a:cubicBezTo>
                  <a:cubicBezTo>
                    <a:pt x="1050" y="40"/>
                    <a:pt x="913" y="0"/>
                    <a:pt x="77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" name="Google Shape;1633;p35"/>
            <p:cNvSpPr/>
            <p:nvPr/>
          </p:nvSpPr>
          <p:spPr>
            <a:xfrm>
              <a:off x="1938240" y="591303"/>
              <a:ext cx="51150" cy="45061"/>
            </a:xfrm>
            <a:custGeom>
              <a:avLst/>
              <a:gdLst/>
              <a:ahLst/>
              <a:cxnLst/>
              <a:rect l="l" t="t" r="r" b="b"/>
              <a:pathLst>
                <a:path w="1554" h="1369" extrusionOk="0">
                  <a:moveTo>
                    <a:pt x="777" y="1"/>
                  </a:moveTo>
                  <a:cubicBezTo>
                    <a:pt x="561" y="1"/>
                    <a:pt x="348" y="103"/>
                    <a:pt x="215" y="294"/>
                  </a:cubicBezTo>
                  <a:cubicBezTo>
                    <a:pt x="0" y="604"/>
                    <a:pt x="76" y="1030"/>
                    <a:pt x="385" y="1246"/>
                  </a:cubicBezTo>
                  <a:cubicBezTo>
                    <a:pt x="504" y="1329"/>
                    <a:pt x="641" y="1368"/>
                    <a:pt x="776" y="1368"/>
                  </a:cubicBezTo>
                  <a:cubicBezTo>
                    <a:pt x="992" y="1368"/>
                    <a:pt x="1205" y="1267"/>
                    <a:pt x="1338" y="1076"/>
                  </a:cubicBezTo>
                  <a:cubicBezTo>
                    <a:pt x="1553" y="766"/>
                    <a:pt x="1477" y="339"/>
                    <a:pt x="1167" y="124"/>
                  </a:cubicBezTo>
                  <a:cubicBezTo>
                    <a:pt x="1048" y="41"/>
                    <a:pt x="912" y="1"/>
                    <a:pt x="77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" name="Google Shape;1634;p35"/>
            <p:cNvSpPr/>
            <p:nvPr/>
          </p:nvSpPr>
          <p:spPr>
            <a:xfrm>
              <a:off x="1872245" y="558355"/>
              <a:ext cx="51216" cy="45061"/>
            </a:xfrm>
            <a:custGeom>
              <a:avLst/>
              <a:gdLst/>
              <a:ahLst/>
              <a:cxnLst/>
              <a:rect l="l" t="t" r="r" b="b"/>
              <a:pathLst>
                <a:path w="1556" h="1369" extrusionOk="0">
                  <a:moveTo>
                    <a:pt x="777" y="1"/>
                  </a:moveTo>
                  <a:cubicBezTo>
                    <a:pt x="561" y="1"/>
                    <a:pt x="349" y="103"/>
                    <a:pt x="216" y="294"/>
                  </a:cubicBezTo>
                  <a:cubicBezTo>
                    <a:pt x="1" y="603"/>
                    <a:pt x="76" y="1030"/>
                    <a:pt x="386" y="1246"/>
                  </a:cubicBezTo>
                  <a:cubicBezTo>
                    <a:pt x="505" y="1329"/>
                    <a:pt x="642" y="1368"/>
                    <a:pt x="777" y="1368"/>
                  </a:cubicBezTo>
                  <a:cubicBezTo>
                    <a:pt x="993" y="1368"/>
                    <a:pt x="1206" y="1266"/>
                    <a:pt x="1338" y="1076"/>
                  </a:cubicBezTo>
                  <a:cubicBezTo>
                    <a:pt x="1555" y="764"/>
                    <a:pt x="1479" y="338"/>
                    <a:pt x="1168" y="124"/>
                  </a:cubicBezTo>
                  <a:cubicBezTo>
                    <a:pt x="1049" y="40"/>
                    <a:pt x="912" y="1"/>
                    <a:pt x="77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" name="Google Shape;1635;p35"/>
            <p:cNvSpPr/>
            <p:nvPr/>
          </p:nvSpPr>
          <p:spPr>
            <a:xfrm>
              <a:off x="2004168" y="756174"/>
              <a:ext cx="51150" cy="45061"/>
            </a:xfrm>
            <a:custGeom>
              <a:avLst/>
              <a:gdLst/>
              <a:ahLst/>
              <a:cxnLst/>
              <a:rect l="l" t="t" r="r" b="b"/>
              <a:pathLst>
                <a:path w="1554" h="1369" extrusionOk="0">
                  <a:moveTo>
                    <a:pt x="778" y="0"/>
                  </a:moveTo>
                  <a:cubicBezTo>
                    <a:pt x="562" y="0"/>
                    <a:pt x="349" y="102"/>
                    <a:pt x="217" y="293"/>
                  </a:cubicBezTo>
                  <a:cubicBezTo>
                    <a:pt x="1" y="604"/>
                    <a:pt x="77" y="1030"/>
                    <a:pt x="387" y="1245"/>
                  </a:cubicBezTo>
                  <a:cubicBezTo>
                    <a:pt x="506" y="1329"/>
                    <a:pt x="642" y="1369"/>
                    <a:pt x="777" y="1369"/>
                  </a:cubicBezTo>
                  <a:cubicBezTo>
                    <a:pt x="993" y="1369"/>
                    <a:pt x="1206" y="1266"/>
                    <a:pt x="1339" y="1075"/>
                  </a:cubicBezTo>
                  <a:cubicBezTo>
                    <a:pt x="1554" y="765"/>
                    <a:pt x="1478" y="339"/>
                    <a:pt x="1169" y="123"/>
                  </a:cubicBezTo>
                  <a:cubicBezTo>
                    <a:pt x="1050" y="40"/>
                    <a:pt x="913" y="0"/>
                    <a:pt x="77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" name="Google Shape;1636;p35"/>
            <p:cNvSpPr/>
            <p:nvPr/>
          </p:nvSpPr>
          <p:spPr>
            <a:xfrm>
              <a:off x="1872278" y="756174"/>
              <a:ext cx="51183" cy="45061"/>
            </a:xfrm>
            <a:custGeom>
              <a:avLst/>
              <a:gdLst/>
              <a:ahLst/>
              <a:cxnLst/>
              <a:rect l="l" t="t" r="r" b="b"/>
              <a:pathLst>
                <a:path w="1555" h="1369" extrusionOk="0">
                  <a:moveTo>
                    <a:pt x="778" y="0"/>
                  </a:moveTo>
                  <a:cubicBezTo>
                    <a:pt x="562" y="0"/>
                    <a:pt x="349" y="102"/>
                    <a:pt x="217" y="293"/>
                  </a:cubicBezTo>
                  <a:cubicBezTo>
                    <a:pt x="1" y="604"/>
                    <a:pt x="76" y="1030"/>
                    <a:pt x="387" y="1245"/>
                  </a:cubicBezTo>
                  <a:cubicBezTo>
                    <a:pt x="506" y="1329"/>
                    <a:pt x="642" y="1369"/>
                    <a:pt x="777" y="1369"/>
                  </a:cubicBezTo>
                  <a:cubicBezTo>
                    <a:pt x="993" y="1369"/>
                    <a:pt x="1206" y="1266"/>
                    <a:pt x="1339" y="1075"/>
                  </a:cubicBezTo>
                  <a:cubicBezTo>
                    <a:pt x="1554" y="765"/>
                    <a:pt x="1479" y="339"/>
                    <a:pt x="1169" y="123"/>
                  </a:cubicBezTo>
                  <a:cubicBezTo>
                    <a:pt x="1050" y="40"/>
                    <a:pt x="913" y="0"/>
                    <a:pt x="77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" name="Google Shape;1637;p35"/>
            <p:cNvSpPr/>
            <p:nvPr/>
          </p:nvSpPr>
          <p:spPr>
            <a:xfrm>
              <a:off x="1938240" y="723193"/>
              <a:ext cx="51150" cy="45061"/>
            </a:xfrm>
            <a:custGeom>
              <a:avLst/>
              <a:gdLst/>
              <a:ahLst/>
              <a:cxnLst/>
              <a:rect l="l" t="t" r="r" b="b"/>
              <a:pathLst>
                <a:path w="1554" h="1369" extrusionOk="0">
                  <a:moveTo>
                    <a:pt x="777" y="1"/>
                  </a:moveTo>
                  <a:cubicBezTo>
                    <a:pt x="561" y="1"/>
                    <a:pt x="347" y="103"/>
                    <a:pt x="215" y="294"/>
                  </a:cubicBezTo>
                  <a:cubicBezTo>
                    <a:pt x="0" y="605"/>
                    <a:pt x="76" y="1031"/>
                    <a:pt x="385" y="1246"/>
                  </a:cubicBezTo>
                  <a:cubicBezTo>
                    <a:pt x="504" y="1329"/>
                    <a:pt x="641" y="1369"/>
                    <a:pt x="776" y="1369"/>
                  </a:cubicBezTo>
                  <a:cubicBezTo>
                    <a:pt x="992" y="1369"/>
                    <a:pt x="1205" y="1266"/>
                    <a:pt x="1338" y="1076"/>
                  </a:cubicBezTo>
                  <a:cubicBezTo>
                    <a:pt x="1553" y="766"/>
                    <a:pt x="1477" y="339"/>
                    <a:pt x="1167" y="123"/>
                  </a:cubicBezTo>
                  <a:cubicBezTo>
                    <a:pt x="1048" y="41"/>
                    <a:pt x="912" y="1"/>
                    <a:pt x="77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" name="Google Shape;1638;p35"/>
            <p:cNvSpPr/>
            <p:nvPr/>
          </p:nvSpPr>
          <p:spPr>
            <a:xfrm>
              <a:off x="1872245" y="690245"/>
              <a:ext cx="51216" cy="45061"/>
            </a:xfrm>
            <a:custGeom>
              <a:avLst/>
              <a:gdLst/>
              <a:ahLst/>
              <a:cxnLst/>
              <a:rect l="l" t="t" r="r" b="b"/>
              <a:pathLst>
                <a:path w="1556" h="1369" extrusionOk="0">
                  <a:moveTo>
                    <a:pt x="778" y="1"/>
                  </a:moveTo>
                  <a:cubicBezTo>
                    <a:pt x="562" y="1"/>
                    <a:pt x="349" y="103"/>
                    <a:pt x="216" y="294"/>
                  </a:cubicBezTo>
                  <a:cubicBezTo>
                    <a:pt x="1" y="603"/>
                    <a:pt x="76" y="1030"/>
                    <a:pt x="386" y="1246"/>
                  </a:cubicBezTo>
                  <a:cubicBezTo>
                    <a:pt x="505" y="1328"/>
                    <a:pt x="642" y="1368"/>
                    <a:pt x="777" y="1368"/>
                  </a:cubicBezTo>
                  <a:cubicBezTo>
                    <a:pt x="993" y="1368"/>
                    <a:pt x="1206" y="1266"/>
                    <a:pt x="1338" y="1076"/>
                  </a:cubicBezTo>
                  <a:cubicBezTo>
                    <a:pt x="1555" y="766"/>
                    <a:pt x="1479" y="338"/>
                    <a:pt x="1168" y="123"/>
                  </a:cubicBezTo>
                  <a:cubicBezTo>
                    <a:pt x="1049" y="40"/>
                    <a:pt x="913" y="1"/>
                    <a:pt x="77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" name="Google Shape;1639;p35"/>
            <p:cNvSpPr/>
            <p:nvPr/>
          </p:nvSpPr>
          <p:spPr>
            <a:xfrm>
              <a:off x="1938240" y="657265"/>
              <a:ext cx="51150" cy="45061"/>
            </a:xfrm>
            <a:custGeom>
              <a:avLst/>
              <a:gdLst/>
              <a:ahLst/>
              <a:cxnLst/>
              <a:rect l="l" t="t" r="r" b="b"/>
              <a:pathLst>
                <a:path w="1554" h="1369" extrusionOk="0">
                  <a:moveTo>
                    <a:pt x="777" y="1"/>
                  </a:moveTo>
                  <a:cubicBezTo>
                    <a:pt x="560" y="1"/>
                    <a:pt x="347" y="103"/>
                    <a:pt x="215" y="293"/>
                  </a:cubicBezTo>
                  <a:cubicBezTo>
                    <a:pt x="0" y="604"/>
                    <a:pt x="76" y="1031"/>
                    <a:pt x="385" y="1246"/>
                  </a:cubicBezTo>
                  <a:cubicBezTo>
                    <a:pt x="504" y="1329"/>
                    <a:pt x="641" y="1369"/>
                    <a:pt x="776" y="1369"/>
                  </a:cubicBezTo>
                  <a:cubicBezTo>
                    <a:pt x="993" y="1369"/>
                    <a:pt x="1205" y="1266"/>
                    <a:pt x="1338" y="1075"/>
                  </a:cubicBezTo>
                  <a:cubicBezTo>
                    <a:pt x="1553" y="766"/>
                    <a:pt x="1477" y="339"/>
                    <a:pt x="1167" y="123"/>
                  </a:cubicBezTo>
                  <a:cubicBezTo>
                    <a:pt x="1048" y="41"/>
                    <a:pt x="912" y="1"/>
                    <a:pt x="77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" name="Google Shape;1640;p35"/>
            <p:cNvSpPr/>
            <p:nvPr/>
          </p:nvSpPr>
          <p:spPr>
            <a:xfrm>
              <a:off x="1938240" y="855149"/>
              <a:ext cx="51150" cy="45028"/>
            </a:xfrm>
            <a:custGeom>
              <a:avLst/>
              <a:gdLst/>
              <a:ahLst/>
              <a:cxnLst/>
              <a:rect l="l" t="t" r="r" b="b"/>
              <a:pathLst>
                <a:path w="1554" h="1368" extrusionOk="0">
                  <a:moveTo>
                    <a:pt x="777" y="0"/>
                  </a:moveTo>
                  <a:cubicBezTo>
                    <a:pt x="560" y="0"/>
                    <a:pt x="347" y="102"/>
                    <a:pt x="215" y="293"/>
                  </a:cubicBezTo>
                  <a:cubicBezTo>
                    <a:pt x="0" y="603"/>
                    <a:pt x="76" y="1029"/>
                    <a:pt x="385" y="1245"/>
                  </a:cubicBezTo>
                  <a:cubicBezTo>
                    <a:pt x="504" y="1328"/>
                    <a:pt x="641" y="1368"/>
                    <a:pt x="776" y="1368"/>
                  </a:cubicBezTo>
                  <a:cubicBezTo>
                    <a:pt x="993" y="1368"/>
                    <a:pt x="1205" y="1266"/>
                    <a:pt x="1338" y="1075"/>
                  </a:cubicBezTo>
                  <a:cubicBezTo>
                    <a:pt x="1553" y="765"/>
                    <a:pt x="1477" y="338"/>
                    <a:pt x="1167" y="122"/>
                  </a:cubicBezTo>
                  <a:cubicBezTo>
                    <a:pt x="1048" y="40"/>
                    <a:pt x="912" y="0"/>
                    <a:pt x="77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" name="Google Shape;1641;p35"/>
            <p:cNvSpPr/>
            <p:nvPr/>
          </p:nvSpPr>
          <p:spPr>
            <a:xfrm>
              <a:off x="1872245" y="822135"/>
              <a:ext cx="51216" cy="45061"/>
            </a:xfrm>
            <a:custGeom>
              <a:avLst/>
              <a:gdLst/>
              <a:ahLst/>
              <a:cxnLst/>
              <a:rect l="l" t="t" r="r" b="b"/>
              <a:pathLst>
                <a:path w="1556" h="1369" extrusionOk="0">
                  <a:moveTo>
                    <a:pt x="778" y="1"/>
                  </a:moveTo>
                  <a:cubicBezTo>
                    <a:pt x="561" y="1"/>
                    <a:pt x="349" y="103"/>
                    <a:pt x="216" y="293"/>
                  </a:cubicBezTo>
                  <a:cubicBezTo>
                    <a:pt x="1" y="603"/>
                    <a:pt x="76" y="1031"/>
                    <a:pt x="386" y="1246"/>
                  </a:cubicBezTo>
                  <a:cubicBezTo>
                    <a:pt x="505" y="1329"/>
                    <a:pt x="642" y="1368"/>
                    <a:pt x="777" y="1368"/>
                  </a:cubicBezTo>
                  <a:cubicBezTo>
                    <a:pt x="993" y="1368"/>
                    <a:pt x="1206" y="1266"/>
                    <a:pt x="1338" y="1075"/>
                  </a:cubicBezTo>
                  <a:cubicBezTo>
                    <a:pt x="1555" y="766"/>
                    <a:pt x="1479" y="339"/>
                    <a:pt x="1168" y="123"/>
                  </a:cubicBezTo>
                  <a:cubicBezTo>
                    <a:pt x="1049" y="41"/>
                    <a:pt x="913" y="1"/>
                    <a:pt x="77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" name="Google Shape;1642;p35"/>
            <p:cNvSpPr/>
            <p:nvPr/>
          </p:nvSpPr>
          <p:spPr>
            <a:xfrm>
              <a:off x="1938240" y="789155"/>
              <a:ext cx="51150" cy="45061"/>
            </a:xfrm>
            <a:custGeom>
              <a:avLst/>
              <a:gdLst/>
              <a:ahLst/>
              <a:cxnLst/>
              <a:rect l="l" t="t" r="r" b="b"/>
              <a:pathLst>
                <a:path w="1554" h="1369" extrusionOk="0">
                  <a:moveTo>
                    <a:pt x="776" y="1"/>
                  </a:moveTo>
                  <a:cubicBezTo>
                    <a:pt x="560" y="1"/>
                    <a:pt x="347" y="103"/>
                    <a:pt x="215" y="294"/>
                  </a:cubicBezTo>
                  <a:cubicBezTo>
                    <a:pt x="0" y="604"/>
                    <a:pt x="76" y="1030"/>
                    <a:pt x="385" y="1246"/>
                  </a:cubicBezTo>
                  <a:cubicBezTo>
                    <a:pt x="504" y="1329"/>
                    <a:pt x="641" y="1369"/>
                    <a:pt x="776" y="1369"/>
                  </a:cubicBezTo>
                  <a:cubicBezTo>
                    <a:pt x="992" y="1369"/>
                    <a:pt x="1205" y="1267"/>
                    <a:pt x="1338" y="1076"/>
                  </a:cubicBezTo>
                  <a:cubicBezTo>
                    <a:pt x="1553" y="765"/>
                    <a:pt x="1477" y="339"/>
                    <a:pt x="1167" y="124"/>
                  </a:cubicBezTo>
                  <a:cubicBezTo>
                    <a:pt x="1048" y="41"/>
                    <a:pt x="912" y="1"/>
                    <a:pt x="77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" name="Google Shape;1643;p35"/>
            <p:cNvSpPr/>
            <p:nvPr/>
          </p:nvSpPr>
          <p:spPr>
            <a:xfrm>
              <a:off x="1953381" y="988290"/>
              <a:ext cx="3259" cy="1415"/>
            </a:xfrm>
            <a:custGeom>
              <a:avLst/>
              <a:gdLst/>
              <a:ahLst/>
              <a:cxnLst/>
              <a:rect l="l" t="t" r="r" b="b"/>
              <a:pathLst>
                <a:path w="99" h="43" extrusionOk="0">
                  <a:moveTo>
                    <a:pt x="99" y="0"/>
                  </a:moveTo>
                  <a:lnTo>
                    <a:pt x="99" y="0"/>
                  </a:lnTo>
                  <a:cubicBezTo>
                    <a:pt x="65" y="11"/>
                    <a:pt x="33" y="27"/>
                    <a:pt x="1" y="43"/>
                  </a:cubicBezTo>
                  <a:lnTo>
                    <a:pt x="9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" name="Google Shape;1644;p35"/>
            <p:cNvSpPr/>
            <p:nvPr/>
          </p:nvSpPr>
          <p:spPr>
            <a:xfrm>
              <a:off x="1872245" y="954025"/>
              <a:ext cx="51216" cy="45061"/>
            </a:xfrm>
            <a:custGeom>
              <a:avLst/>
              <a:gdLst/>
              <a:ahLst/>
              <a:cxnLst/>
              <a:rect l="l" t="t" r="r" b="b"/>
              <a:pathLst>
                <a:path w="1556" h="1369" extrusionOk="0">
                  <a:moveTo>
                    <a:pt x="778" y="1"/>
                  </a:moveTo>
                  <a:cubicBezTo>
                    <a:pt x="561" y="1"/>
                    <a:pt x="349" y="102"/>
                    <a:pt x="216" y="293"/>
                  </a:cubicBezTo>
                  <a:cubicBezTo>
                    <a:pt x="1" y="604"/>
                    <a:pt x="76" y="1030"/>
                    <a:pt x="386" y="1245"/>
                  </a:cubicBezTo>
                  <a:cubicBezTo>
                    <a:pt x="505" y="1328"/>
                    <a:pt x="642" y="1368"/>
                    <a:pt x="777" y="1368"/>
                  </a:cubicBezTo>
                  <a:cubicBezTo>
                    <a:pt x="993" y="1368"/>
                    <a:pt x="1206" y="1266"/>
                    <a:pt x="1338" y="1075"/>
                  </a:cubicBezTo>
                  <a:cubicBezTo>
                    <a:pt x="1555" y="765"/>
                    <a:pt x="1479" y="339"/>
                    <a:pt x="1168" y="123"/>
                  </a:cubicBezTo>
                  <a:cubicBezTo>
                    <a:pt x="1049" y="40"/>
                    <a:pt x="913" y="1"/>
                    <a:pt x="77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" name="Google Shape;1645;p35"/>
            <p:cNvSpPr/>
            <p:nvPr/>
          </p:nvSpPr>
          <p:spPr>
            <a:xfrm>
              <a:off x="1938240" y="921077"/>
              <a:ext cx="51150" cy="45028"/>
            </a:xfrm>
            <a:custGeom>
              <a:avLst/>
              <a:gdLst/>
              <a:ahLst/>
              <a:cxnLst/>
              <a:rect l="l" t="t" r="r" b="b"/>
              <a:pathLst>
                <a:path w="1554" h="1368" extrusionOk="0">
                  <a:moveTo>
                    <a:pt x="777" y="0"/>
                  </a:moveTo>
                  <a:cubicBezTo>
                    <a:pt x="561" y="0"/>
                    <a:pt x="348" y="102"/>
                    <a:pt x="215" y="293"/>
                  </a:cubicBezTo>
                  <a:cubicBezTo>
                    <a:pt x="0" y="603"/>
                    <a:pt x="76" y="1030"/>
                    <a:pt x="385" y="1245"/>
                  </a:cubicBezTo>
                  <a:cubicBezTo>
                    <a:pt x="504" y="1328"/>
                    <a:pt x="641" y="1368"/>
                    <a:pt x="776" y="1368"/>
                  </a:cubicBezTo>
                  <a:cubicBezTo>
                    <a:pt x="992" y="1368"/>
                    <a:pt x="1205" y="1266"/>
                    <a:pt x="1338" y="1075"/>
                  </a:cubicBezTo>
                  <a:cubicBezTo>
                    <a:pt x="1553" y="764"/>
                    <a:pt x="1477" y="339"/>
                    <a:pt x="1167" y="123"/>
                  </a:cubicBezTo>
                  <a:cubicBezTo>
                    <a:pt x="1048" y="40"/>
                    <a:pt x="912" y="0"/>
                    <a:pt x="77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" name="Google Shape;1646;p35"/>
            <p:cNvSpPr/>
            <p:nvPr/>
          </p:nvSpPr>
          <p:spPr>
            <a:xfrm>
              <a:off x="1873694" y="231050"/>
              <a:ext cx="49767" cy="42592"/>
            </a:xfrm>
            <a:custGeom>
              <a:avLst/>
              <a:gdLst/>
              <a:ahLst/>
              <a:cxnLst/>
              <a:rect l="l" t="t" r="r" b="b"/>
              <a:pathLst>
                <a:path w="1512" h="1294" extrusionOk="0">
                  <a:moveTo>
                    <a:pt x="1039" y="1"/>
                  </a:moveTo>
                  <a:lnTo>
                    <a:pt x="81" y="420"/>
                  </a:lnTo>
                  <a:cubicBezTo>
                    <a:pt x="0" y="694"/>
                    <a:pt x="96" y="1000"/>
                    <a:pt x="344" y="1171"/>
                  </a:cubicBezTo>
                  <a:cubicBezTo>
                    <a:pt x="463" y="1254"/>
                    <a:pt x="600" y="1294"/>
                    <a:pt x="735" y="1294"/>
                  </a:cubicBezTo>
                  <a:cubicBezTo>
                    <a:pt x="951" y="1294"/>
                    <a:pt x="1163" y="1192"/>
                    <a:pt x="1296" y="1001"/>
                  </a:cubicBezTo>
                  <a:cubicBezTo>
                    <a:pt x="1511" y="691"/>
                    <a:pt x="1436" y="264"/>
                    <a:pt x="1126" y="49"/>
                  </a:cubicBezTo>
                  <a:cubicBezTo>
                    <a:pt x="1097" y="30"/>
                    <a:pt x="1069" y="16"/>
                    <a:pt x="103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" name="Google Shape;1647;p35"/>
            <p:cNvSpPr/>
            <p:nvPr/>
          </p:nvSpPr>
          <p:spPr>
            <a:xfrm>
              <a:off x="1806646" y="262154"/>
              <a:ext cx="50821" cy="44501"/>
            </a:xfrm>
            <a:custGeom>
              <a:avLst/>
              <a:gdLst/>
              <a:ahLst/>
              <a:cxnLst/>
              <a:rect l="l" t="t" r="r" b="b"/>
              <a:pathLst>
                <a:path w="1544" h="1352" extrusionOk="0">
                  <a:moveTo>
                    <a:pt x="916" y="0"/>
                  </a:moveTo>
                  <a:lnTo>
                    <a:pt x="182" y="321"/>
                  </a:lnTo>
                  <a:cubicBezTo>
                    <a:pt x="1" y="627"/>
                    <a:pt x="81" y="1023"/>
                    <a:pt x="377" y="1229"/>
                  </a:cubicBezTo>
                  <a:cubicBezTo>
                    <a:pt x="496" y="1312"/>
                    <a:pt x="632" y="1352"/>
                    <a:pt x="767" y="1352"/>
                  </a:cubicBezTo>
                  <a:cubicBezTo>
                    <a:pt x="983" y="1352"/>
                    <a:pt x="1196" y="1250"/>
                    <a:pt x="1329" y="1059"/>
                  </a:cubicBezTo>
                  <a:cubicBezTo>
                    <a:pt x="1544" y="748"/>
                    <a:pt x="1468" y="322"/>
                    <a:pt x="1159" y="107"/>
                  </a:cubicBezTo>
                  <a:cubicBezTo>
                    <a:pt x="1083" y="54"/>
                    <a:pt x="1000" y="18"/>
                    <a:pt x="91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" name="Google Shape;1648;p35"/>
            <p:cNvSpPr/>
            <p:nvPr/>
          </p:nvSpPr>
          <p:spPr>
            <a:xfrm>
              <a:off x="1872245" y="360504"/>
              <a:ext cx="51216" cy="45061"/>
            </a:xfrm>
            <a:custGeom>
              <a:avLst/>
              <a:gdLst/>
              <a:ahLst/>
              <a:cxnLst/>
              <a:rect l="l" t="t" r="r" b="b"/>
              <a:pathLst>
                <a:path w="1556" h="1369" extrusionOk="0">
                  <a:moveTo>
                    <a:pt x="779" y="0"/>
                  </a:moveTo>
                  <a:cubicBezTo>
                    <a:pt x="562" y="0"/>
                    <a:pt x="350" y="102"/>
                    <a:pt x="218" y="294"/>
                  </a:cubicBezTo>
                  <a:cubicBezTo>
                    <a:pt x="1" y="604"/>
                    <a:pt x="77" y="1030"/>
                    <a:pt x="388" y="1246"/>
                  </a:cubicBezTo>
                  <a:cubicBezTo>
                    <a:pt x="507" y="1328"/>
                    <a:pt x="643" y="1368"/>
                    <a:pt x="778" y="1368"/>
                  </a:cubicBezTo>
                  <a:cubicBezTo>
                    <a:pt x="994" y="1368"/>
                    <a:pt x="1207" y="1266"/>
                    <a:pt x="1340" y="1076"/>
                  </a:cubicBezTo>
                  <a:cubicBezTo>
                    <a:pt x="1555" y="765"/>
                    <a:pt x="1480" y="338"/>
                    <a:pt x="1170" y="123"/>
                  </a:cubicBezTo>
                  <a:cubicBezTo>
                    <a:pt x="1050" y="40"/>
                    <a:pt x="914" y="0"/>
                    <a:pt x="77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" name="Google Shape;1649;p35"/>
            <p:cNvSpPr/>
            <p:nvPr/>
          </p:nvSpPr>
          <p:spPr>
            <a:xfrm>
              <a:off x="1872245" y="294542"/>
              <a:ext cx="51183" cy="45061"/>
            </a:xfrm>
            <a:custGeom>
              <a:avLst/>
              <a:gdLst/>
              <a:ahLst/>
              <a:cxnLst/>
              <a:rect l="l" t="t" r="r" b="b"/>
              <a:pathLst>
                <a:path w="1555" h="1369" extrusionOk="0">
                  <a:moveTo>
                    <a:pt x="778" y="1"/>
                  </a:moveTo>
                  <a:cubicBezTo>
                    <a:pt x="562" y="1"/>
                    <a:pt x="349" y="103"/>
                    <a:pt x="216" y="294"/>
                  </a:cubicBezTo>
                  <a:cubicBezTo>
                    <a:pt x="1" y="604"/>
                    <a:pt x="76" y="1031"/>
                    <a:pt x="386" y="1246"/>
                  </a:cubicBezTo>
                  <a:cubicBezTo>
                    <a:pt x="505" y="1329"/>
                    <a:pt x="641" y="1369"/>
                    <a:pt x="776" y="1369"/>
                  </a:cubicBezTo>
                  <a:cubicBezTo>
                    <a:pt x="993" y="1369"/>
                    <a:pt x="1206" y="1267"/>
                    <a:pt x="1338" y="1076"/>
                  </a:cubicBezTo>
                  <a:cubicBezTo>
                    <a:pt x="1554" y="767"/>
                    <a:pt x="1477" y="339"/>
                    <a:pt x="1168" y="124"/>
                  </a:cubicBezTo>
                  <a:cubicBezTo>
                    <a:pt x="1049" y="41"/>
                    <a:pt x="913" y="1"/>
                    <a:pt x="77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" name="Google Shape;1650;p35"/>
            <p:cNvSpPr/>
            <p:nvPr/>
          </p:nvSpPr>
          <p:spPr>
            <a:xfrm>
              <a:off x="1806317" y="327523"/>
              <a:ext cx="51150" cy="45061"/>
            </a:xfrm>
            <a:custGeom>
              <a:avLst/>
              <a:gdLst/>
              <a:ahLst/>
              <a:cxnLst/>
              <a:rect l="l" t="t" r="r" b="b"/>
              <a:pathLst>
                <a:path w="1554" h="1369" extrusionOk="0">
                  <a:moveTo>
                    <a:pt x="778" y="1"/>
                  </a:moveTo>
                  <a:cubicBezTo>
                    <a:pt x="562" y="1"/>
                    <a:pt x="349" y="103"/>
                    <a:pt x="216" y="293"/>
                  </a:cubicBezTo>
                  <a:cubicBezTo>
                    <a:pt x="0" y="604"/>
                    <a:pt x="77" y="1031"/>
                    <a:pt x="387" y="1246"/>
                  </a:cubicBezTo>
                  <a:cubicBezTo>
                    <a:pt x="506" y="1329"/>
                    <a:pt x="642" y="1369"/>
                    <a:pt x="777" y="1369"/>
                  </a:cubicBezTo>
                  <a:cubicBezTo>
                    <a:pt x="993" y="1369"/>
                    <a:pt x="1206" y="1266"/>
                    <a:pt x="1339" y="1075"/>
                  </a:cubicBezTo>
                  <a:cubicBezTo>
                    <a:pt x="1554" y="766"/>
                    <a:pt x="1478" y="339"/>
                    <a:pt x="1169" y="123"/>
                  </a:cubicBezTo>
                  <a:cubicBezTo>
                    <a:pt x="1050" y="41"/>
                    <a:pt x="913" y="1"/>
                    <a:pt x="77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" name="Google Shape;1651;p35"/>
            <p:cNvSpPr/>
            <p:nvPr/>
          </p:nvSpPr>
          <p:spPr>
            <a:xfrm>
              <a:off x="1872245" y="492427"/>
              <a:ext cx="51216" cy="45061"/>
            </a:xfrm>
            <a:custGeom>
              <a:avLst/>
              <a:gdLst/>
              <a:ahLst/>
              <a:cxnLst/>
              <a:rect l="l" t="t" r="r" b="b"/>
              <a:pathLst>
                <a:path w="1556" h="1369" extrusionOk="0">
                  <a:moveTo>
                    <a:pt x="779" y="1"/>
                  </a:moveTo>
                  <a:cubicBezTo>
                    <a:pt x="563" y="1"/>
                    <a:pt x="350" y="103"/>
                    <a:pt x="218" y="293"/>
                  </a:cubicBezTo>
                  <a:cubicBezTo>
                    <a:pt x="1" y="603"/>
                    <a:pt x="77" y="1029"/>
                    <a:pt x="388" y="1246"/>
                  </a:cubicBezTo>
                  <a:cubicBezTo>
                    <a:pt x="507" y="1329"/>
                    <a:pt x="643" y="1368"/>
                    <a:pt x="778" y="1368"/>
                  </a:cubicBezTo>
                  <a:cubicBezTo>
                    <a:pt x="994" y="1368"/>
                    <a:pt x="1207" y="1266"/>
                    <a:pt x="1340" y="1075"/>
                  </a:cubicBezTo>
                  <a:cubicBezTo>
                    <a:pt x="1555" y="766"/>
                    <a:pt x="1480" y="339"/>
                    <a:pt x="1170" y="123"/>
                  </a:cubicBezTo>
                  <a:cubicBezTo>
                    <a:pt x="1051" y="41"/>
                    <a:pt x="914" y="1"/>
                    <a:pt x="77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" name="Google Shape;1652;p35"/>
            <p:cNvSpPr/>
            <p:nvPr/>
          </p:nvSpPr>
          <p:spPr>
            <a:xfrm>
              <a:off x="1872245" y="426465"/>
              <a:ext cx="51183" cy="45061"/>
            </a:xfrm>
            <a:custGeom>
              <a:avLst/>
              <a:gdLst/>
              <a:ahLst/>
              <a:cxnLst/>
              <a:rect l="l" t="t" r="r" b="b"/>
              <a:pathLst>
                <a:path w="1555" h="1369" extrusionOk="0">
                  <a:moveTo>
                    <a:pt x="778" y="0"/>
                  </a:moveTo>
                  <a:cubicBezTo>
                    <a:pt x="562" y="0"/>
                    <a:pt x="349" y="102"/>
                    <a:pt x="216" y="293"/>
                  </a:cubicBezTo>
                  <a:cubicBezTo>
                    <a:pt x="1" y="604"/>
                    <a:pt x="76" y="1030"/>
                    <a:pt x="386" y="1245"/>
                  </a:cubicBezTo>
                  <a:cubicBezTo>
                    <a:pt x="505" y="1328"/>
                    <a:pt x="642" y="1368"/>
                    <a:pt x="777" y="1368"/>
                  </a:cubicBezTo>
                  <a:cubicBezTo>
                    <a:pt x="993" y="1368"/>
                    <a:pt x="1206" y="1266"/>
                    <a:pt x="1338" y="1075"/>
                  </a:cubicBezTo>
                  <a:cubicBezTo>
                    <a:pt x="1554" y="765"/>
                    <a:pt x="1477" y="339"/>
                    <a:pt x="1168" y="123"/>
                  </a:cubicBezTo>
                  <a:cubicBezTo>
                    <a:pt x="1049" y="40"/>
                    <a:pt x="913" y="0"/>
                    <a:pt x="77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" name="Google Shape;1653;p35"/>
            <p:cNvSpPr/>
            <p:nvPr/>
          </p:nvSpPr>
          <p:spPr>
            <a:xfrm>
              <a:off x="1806317" y="459413"/>
              <a:ext cx="51150" cy="45061"/>
            </a:xfrm>
            <a:custGeom>
              <a:avLst/>
              <a:gdLst/>
              <a:ahLst/>
              <a:cxnLst/>
              <a:rect l="l" t="t" r="r" b="b"/>
              <a:pathLst>
                <a:path w="1554" h="1369" extrusionOk="0">
                  <a:moveTo>
                    <a:pt x="778" y="1"/>
                  </a:moveTo>
                  <a:cubicBezTo>
                    <a:pt x="561" y="1"/>
                    <a:pt x="349" y="103"/>
                    <a:pt x="216" y="294"/>
                  </a:cubicBezTo>
                  <a:cubicBezTo>
                    <a:pt x="0" y="604"/>
                    <a:pt x="77" y="1030"/>
                    <a:pt x="387" y="1246"/>
                  </a:cubicBezTo>
                  <a:cubicBezTo>
                    <a:pt x="506" y="1329"/>
                    <a:pt x="642" y="1369"/>
                    <a:pt x="777" y="1369"/>
                  </a:cubicBezTo>
                  <a:cubicBezTo>
                    <a:pt x="993" y="1369"/>
                    <a:pt x="1206" y="1267"/>
                    <a:pt x="1339" y="1076"/>
                  </a:cubicBezTo>
                  <a:cubicBezTo>
                    <a:pt x="1554" y="765"/>
                    <a:pt x="1478" y="339"/>
                    <a:pt x="1169" y="124"/>
                  </a:cubicBezTo>
                  <a:cubicBezTo>
                    <a:pt x="1049" y="41"/>
                    <a:pt x="913" y="1"/>
                    <a:pt x="77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" name="Google Shape;1654;p35"/>
            <p:cNvSpPr/>
            <p:nvPr/>
          </p:nvSpPr>
          <p:spPr>
            <a:xfrm>
              <a:off x="1740355" y="426432"/>
              <a:ext cx="51183" cy="45094"/>
            </a:xfrm>
            <a:custGeom>
              <a:avLst/>
              <a:gdLst/>
              <a:ahLst/>
              <a:cxnLst/>
              <a:rect l="l" t="t" r="r" b="b"/>
              <a:pathLst>
                <a:path w="1555" h="1370" extrusionOk="0">
                  <a:moveTo>
                    <a:pt x="778" y="1"/>
                  </a:moveTo>
                  <a:cubicBezTo>
                    <a:pt x="562" y="1"/>
                    <a:pt x="349" y="103"/>
                    <a:pt x="216" y="294"/>
                  </a:cubicBezTo>
                  <a:cubicBezTo>
                    <a:pt x="1" y="605"/>
                    <a:pt x="76" y="1031"/>
                    <a:pt x="386" y="1246"/>
                  </a:cubicBezTo>
                  <a:cubicBezTo>
                    <a:pt x="505" y="1329"/>
                    <a:pt x="642" y="1369"/>
                    <a:pt x="777" y="1369"/>
                  </a:cubicBezTo>
                  <a:cubicBezTo>
                    <a:pt x="993" y="1369"/>
                    <a:pt x="1206" y="1267"/>
                    <a:pt x="1338" y="1076"/>
                  </a:cubicBezTo>
                  <a:cubicBezTo>
                    <a:pt x="1554" y="766"/>
                    <a:pt x="1478" y="340"/>
                    <a:pt x="1168" y="124"/>
                  </a:cubicBezTo>
                  <a:cubicBezTo>
                    <a:pt x="1049" y="41"/>
                    <a:pt x="913" y="1"/>
                    <a:pt x="77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" name="Google Shape;1655;p35"/>
            <p:cNvSpPr/>
            <p:nvPr/>
          </p:nvSpPr>
          <p:spPr>
            <a:xfrm>
              <a:off x="1806317" y="393518"/>
              <a:ext cx="51150" cy="45028"/>
            </a:xfrm>
            <a:custGeom>
              <a:avLst/>
              <a:gdLst/>
              <a:ahLst/>
              <a:cxnLst/>
              <a:rect l="l" t="t" r="r" b="b"/>
              <a:pathLst>
                <a:path w="1554" h="1368" extrusionOk="0">
                  <a:moveTo>
                    <a:pt x="778" y="0"/>
                  </a:moveTo>
                  <a:cubicBezTo>
                    <a:pt x="562" y="0"/>
                    <a:pt x="349" y="102"/>
                    <a:pt x="216" y="293"/>
                  </a:cubicBezTo>
                  <a:cubicBezTo>
                    <a:pt x="0" y="602"/>
                    <a:pt x="77" y="1028"/>
                    <a:pt x="387" y="1245"/>
                  </a:cubicBezTo>
                  <a:cubicBezTo>
                    <a:pt x="505" y="1328"/>
                    <a:pt x="642" y="1368"/>
                    <a:pt x="777" y="1368"/>
                  </a:cubicBezTo>
                  <a:cubicBezTo>
                    <a:pt x="993" y="1368"/>
                    <a:pt x="1206" y="1265"/>
                    <a:pt x="1339" y="1075"/>
                  </a:cubicBezTo>
                  <a:cubicBezTo>
                    <a:pt x="1554" y="765"/>
                    <a:pt x="1478" y="339"/>
                    <a:pt x="1169" y="123"/>
                  </a:cubicBezTo>
                  <a:cubicBezTo>
                    <a:pt x="1050" y="40"/>
                    <a:pt x="913" y="0"/>
                    <a:pt x="77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" name="Google Shape;1656;p35"/>
            <p:cNvSpPr/>
            <p:nvPr/>
          </p:nvSpPr>
          <p:spPr>
            <a:xfrm>
              <a:off x="1806317" y="591303"/>
              <a:ext cx="51150" cy="45061"/>
            </a:xfrm>
            <a:custGeom>
              <a:avLst/>
              <a:gdLst/>
              <a:ahLst/>
              <a:cxnLst/>
              <a:rect l="l" t="t" r="r" b="b"/>
              <a:pathLst>
                <a:path w="1554" h="1369" extrusionOk="0">
                  <a:moveTo>
                    <a:pt x="778" y="1"/>
                  </a:moveTo>
                  <a:cubicBezTo>
                    <a:pt x="562" y="1"/>
                    <a:pt x="349" y="103"/>
                    <a:pt x="216" y="294"/>
                  </a:cubicBezTo>
                  <a:cubicBezTo>
                    <a:pt x="0" y="604"/>
                    <a:pt x="77" y="1030"/>
                    <a:pt x="387" y="1246"/>
                  </a:cubicBezTo>
                  <a:cubicBezTo>
                    <a:pt x="506" y="1329"/>
                    <a:pt x="642" y="1368"/>
                    <a:pt x="777" y="1368"/>
                  </a:cubicBezTo>
                  <a:cubicBezTo>
                    <a:pt x="993" y="1368"/>
                    <a:pt x="1206" y="1267"/>
                    <a:pt x="1339" y="1076"/>
                  </a:cubicBezTo>
                  <a:cubicBezTo>
                    <a:pt x="1554" y="766"/>
                    <a:pt x="1478" y="339"/>
                    <a:pt x="1169" y="124"/>
                  </a:cubicBezTo>
                  <a:cubicBezTo>
                    <a:pt x="1050" y="41"/>
                    <a:pt x="913" y="1"/>
                    <a:pt x="77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" name="Google Shape;1657;p35"/>
            <p:cNvSpPr/>
            <p:nvPr/>
          </p:nvSpPr>
          <p:spPr>
            <a:xfrm>
              <a:off x="1806317" y="525408"/>
              <a:ext cx="51150" cy="45028"/>
            </a:xfrm>
            <a:custGeom>
              <a:avLst/>
              <a:gdLst/>
              <a:ahLst/>
              <a:cxnLst/>
              <a:rect l="l" t="t" r="r" b="b"/>
              <a:pathLst>
                <a:path w="1554" h="1368" extrusionOk="0">
                  <a:moveTo>
                    <a:pt x="778" y="0"/>
                  </a:moveTo>
                  <a:cubicBezTo>
                    <a:pt x="562" y="0"/>
                    <a:pt x="349" y="102"/>
                    <a:pt x="216" y="293"/>
                  </a:cubicBezTo>
                  <a:cubicBezTo>
                    <a:pt x="0" y="603"/>
                    <a:pt x="77" y="1030"/>
                    <a:pt x="387" y="1245"/>
                  </a:cubicBezTo>
                  <a:cubicBezTo>
                    <a:pt x="506" y="1328"/>
                    <a:pt x="642" y="1368"/>
                    <a:pt x="777" y="1368"/>
                  </a:cubicBezTo>
                  <a:cubicBezTo>
                    <a:pt x="993" y="1368"/>
                    <a:pt x="1206" y="1266"/>
                    <a:pt x="1339" y="1075"/>
                  </a:cubicBezTo>
                  <a:cubicBezTo>
                    <a:pt x="1554" y="765"/>
                    <a:pt x="1478" y="338"/>
                    <a:pt x="1169" y="122"/>
                  </a:cubicBezTo>
                  <a:cubicBezTo>
                    <a:pt x="1050" y="40"/>
                    <a:pt x="913" y="0"/>
                    <a:pt x="77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" name="Google Shape;1658;p35"/>
            <p:cNvSpPr/>
            <p:nvPr/>
          </p:nvSpPr>
          <p:spPr>
            <a:xfrm>
              <a:off x="1806317" y="723193"/>
              <a:ext cx="51150" cy="45061"/>
            </a:xfrm>
            <a:custGeom>
              <a:avLst/>
              <a:gdLst/>
              <a:ahLst/>
              <a:cxnLst/>
              <a:rect l="l" t="t" r="r" b="b"/>
              <a:pathLst>
                <a:path w="1554" h="1369" extrusionOk="0">
                  <a:moveTo>
                    <a:pt x="778" y="1"/>
                  </a:moveTo>
                  <a:cubicBezTo>
                    <a:pt x="562" y="1"/>
                    <a:pt x="349" y="103"/>
                    <a:pt x="216" y="294"/>
                  </a:cubicBezTo>
                  <a:cubicBezTo>
                    <a:pt x="0" y="605"/>
                    <a:pt x="77" y="1031"/>
                    <a:pt x="387" y="1246"/>
                  </a:cubicBezTo>
                  <a:cubicBezTo>
                    <a:pt x="505" y="1329"/>
                    <a:pt x="642" y="1369"/>
                    <a:pt x="777" y="1369"/>
                  </a:cubicBezTo>
                  <a:cubicBezTo>
                    <a:pt x="993" y="1369"/>
                    <a:pt x="1206" y="1266"/>
                    <a:pt x="1339" y="1076"/>
                  </a:cubicBezTo>
                  <a:cubicBezTo>
                    <a:pt x="1554" y="766"/>
                    <a:pt x="1478" y="339"/>
                    <a:pt x="1169" y="123"/>
                  </a:cubicBezTo>
                  <a:cubicBezTo>
                    <a:pt x="1050" y="41"/>
                    <a:pt x="913" y="1"/>
                    <a:pt x="77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" name="Google Shape;1659;p35"/>
            <p:cNvSpPr/>
            <p:nvPr/>
          </p:nvSpPr>
          <p:spPr>
            <a:xfrm>
              <a:off x="1740355" y="690245"/>
              <a:ext cx="51183" cy="45061"/>
            </a:xfrm>
            <a:custGeom>
              <a:avLst/>
              <a:gdLst/>
              <a:ahLst/>
              <a:cxnLst/>
              <a:rect l="l" t="t" r="r" b="b"/>
              <a:pathLst>
                <a:path w="1555" h="1369" extrusionOk="0">
                  <a:moveTo>
                    <a:pt x="778" y="1"/>
                  </a:moveTo>
                  <a:cubicBezTo>
                    <a:pt x="562" y="1"/>
                    <a:pt x="349" y="103"/>
                    <a:pt x="216" y="294"/>
                  </a:cubicBezTo>
                  <a:cubicBezTo>
                    <a:pt x="1" y="603"/>
                    <a:pt x="76" y="1030"/>
                    <a:pt x="386" y="1246"/>
                  </a:cubicBezTo>
                  <a:cubicBezTo>
                    <a:pt x="505" y="1328"/>
                    <a:pt x="641" y="1368"/>
                    <a:pt x="777" y="1368"/>
                  </a:cubicBezTo>
                  <a:cubicBezTo>
                    <a:pt x="993" y="1368"/>
                    <a:pt x="1206" y="1266"/>
                    <a:pt x="1338" y="1076"/>
                  </a:cubicBezTo>
                  <a:cubicBezTo>
                    <a:pt x="1554" y="766"/>
                    <a:pt x="1478" y="338"/>
                    <a:pt x="1168" y="123"/>
                  </a:cubicBezTo>
                  <a:cubicBezTo>
                    <a:pt x="1049" y="40"/>
                    <a:pt x="913" y="1"/>
                    <a:pt x="77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" name="Google Shape;1660;p35"/>
            <p:cNvSpPr/>
            <p:nvPr/>
          </p:nvSpPr>
          <p:spPr>
            <a:xfrm>
              <a:off x="1806317" y="657265"/>
              <a:ext cx="51150" cy="45061"/>
            </a:xfrm>
            <a:custGeom>
              <a:avLst/>
              <a:gdLst/>
              <a:ahLst/>
              <a:cxnLst/>
              <a:rect l="l" t="t" r="r" b="b"/>
              <a:pathLst>
                <a:path w="1554" h="1369" extrusionOk="0">
                  <a:moveTo>
                    <a:pt x="778" y="1"/>
                  </a:moveTo>
                  <a:cubicBezTo>
                    <a:pt x="562" y="1"/>
                    <a:pt x="349" y="103"/>
                    <a:pt x="216" y="293"/>
                  </a:cubicBezTo>
                  <a:cubicBezTo>
                    <a:pt x="0" y="604"/>
                    <a:pt x="77" y="1031"/>
                    <a:pt x="387" y="1246"/>
                  </a:cubicBezTo>
                  <a:cubicBezTo>
                    <a:pt x="506" y="1329"/>
                    <a:pt x="642" y="1369"/>
                    <a:pt x="777" y="1369"/>
                  </a:cubicBezTo>
                  <a:cubicBezTo>
                    <a:pt x="993" y="1369"/>
                    <a:pt x="1206" y="1266"/>
                    <a:pt x="1339" y="1075"/>
                  </a:cubicBezTo>
                  <a:cubicBezTo>
                    <a:pt x="1554" y="766"/>
                    <a:pt x="1478" y="339"/>
                    <a:pt x="1169" y="123"/>
                  </a:cubicBezTo>
                  <a:cubicBezTo>
                    <a:pt x="1050" y="41"/>
                    <a:pt x="913" y="1"/>
                    <a:pt x="77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1661;p35"/>
            <p:cNvSpPr/>
            <p:nvPr/>
          </p:nvSpPr>
          <p:spPr>
            <a:xfrm>
              <a:off x="1872278" y="888064"/>
              <a:ext cx="51183" cy="45061"/>
            </a:xfrm>
            <a:custGeom>
              <a:avLst/>
              <a:gdLst/>
              <a:ahLst/>
              <a:cxnLst/>
              <a:rect l="l" t="t" r="r" b="b"/>
              <a:pathLst>
                <a:path w="1555" h="1369" extrusionOk="0">
                  <a:moveTo>
                    <a:pt x="778" y="0"/>
                  </a:moveTo>
                  <a:cubicBezTo>
                    <a:pt x="561" y="0"/>
                    <a:pt x="349" y="103"/>
                    <a:pt x="217" y="294"/>
                  </a:cubicBezTo>
                  <a:cubicBezTo>
                    <a:pt x="1" y="603"/>
                    <a:pt x="76" y="1030"/>
                    <a:pt x="387" y="1246"/>
                  </a:cubicBezTo>
                  <a:cubicBezTo>
                    <a:pt x="506" y="1329"/>
                    <a:pt x="642" y="1369"/>
                    <a:pt x="777" y="1369"/>
                  </a:cubicBezTo>
                  <a:cubicBezTo>
                    <a:pt x="993" y="1369"/>
                    <a:pt x="1206" y="1267"/>
                    <a:pt x="1339" y="1076"/>
                  </a:cubicBezTo>
                  <a:cubicBezTo>
                    <a:pt x="1554" y="765"/>
                    <a:pt x="1479" y="338"/>
                    <a:pt x="1169" y="123"/>
                  </a:cubicBezTo>
                  <a:cubicBezTo>
                    <a:pt x="1049" y="40"/>
                    <a:pt x="913" y="0"/>
                    <a:pt x="77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1662;p35"/>
            <p:cNvSpPr/>
            <p:nvPr/>
          </p:nvSpPr>
          <p:spPr>
            <a:xfrm>
              <a:off x="1806317" y="921077"/>
              <a:ext cx="51150" cy="45028"/>
            </a:xfrm>
            <a:custGeom>
              <a:avLst/>
              <a:gdLst/>
              <a:ahLst/>
              <a:cxnLst/>
              <a:rect l="l" t="t" r="r" b="b"/>
              <a:pathLst>
                <a:path w="1554" h="1368" extrusionOk="0">
                  <a:moveTo>
                    <a:pt x="778" y="0"/>
                  </a:moveTo>
                  <a:cubicBezTo>
                    <a:pt x="562" y="0"/>
                    <a:pt x="349" y="102"/>
                    <a:pt x="216" y="293"/>
                  </a:cubicBezTo>
                  <a:cubicBezTo>
                    <a:pt x="0" y="603"/>
                    <a:pt x="77" y="1030"/>
                    <a:pt x="387" y="1245"/>
                  </a:cubicBezTo>
                  <a:cubicBezTo>
                    <a:pt x="505" y="1328"/>
                    <a:pt x="642" y="1368"/>
                    <a:pt x="777" y="1368"/>
                  </a:cubicBezTo>
                  <a:cubicBezTo>
                    <a:pt x="993" y="1368"/>
                    <a:pt x="1206" y="1266"/>
                    <a:pt x="1339" y="1075"/>
                  </a:cubicBezTo>
                  <a:cubicBezTo>
                    <a:pt x="1554" y="764"/>
                    <a:pt x="1478" y="339"/>
                    <a:pt x="1169" y="123"/>
                  </a:cubicBezTo>
                  <a:cubicBezTo>
                    <a:pt x="1050" y="40"/>
                    <a:pt x="913" y="0"/>
                    <a:pt x="77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1663;p35"/>
            <p:cNvSpPr/>
            <p:nvPr/>
          </p:nvSpPr>
          <p:spPr>
            <a:xfrm>
              <a:off x="1740355" y="888064"/>
              <a:ext cx="51216" cy="45061"/>
            </a:xfrm>
            <a:custGeom>
              <a:avLst/>
              <a:gdLst/>
              <a:ahLst/>
              <a:cxnLst/>
              <a:rect l="l" t="t" r="r" b="b"/>
              <a:pathLst>
                <a:path w="1556" h="1369" extrusionOk="0">
                  <a:moveTo>
                    <a:pt x="777" y="0"/>
                  </a:moveTo>
                  <a:cubicBezTo>
                    <a:pt x="561" y="0"/>
                    <a:pt x="349" y="103"/>
                    <a:pt x="216" y="294"/>
                  </a:cubicBezTo>
                  <a:cubicBezTo>
                    <a:pt x="1" y="603"/>
                    <a:pt x="76" y="1030"/>
                    <a:pt x="386" y="1246"/>
                  </a:cubicBezTo>
                  <a:cubicBezTo>
                    <a:pt x="505" y="1329"/>
                    <a:pt x="641" y="1368"/>
                    <a:pt x="777" y="1368"/>
                  </a:cubicBezTo>
                  <a:cubicBezTo>
                    <a:pt x="993" y="1368"/>
                    <a:pt x="1206" y="1266"/>
                    <a:pt x="1338" y="1076"/>
                  </a:cubicBezTo>
                  <a:cubicBezTo>
                    <a:pt x="1555" y="765"/>
                    <a:pt x="1478" y="339"/>
                    <a:pt x="1168" y="123"/>
                  </a:cubicBezTo>
                  <a:cubicBezTo>
                    <a:pt x="1049" y="40"/>
                    <a:pt x="913" y="0"/>
                    <a:pt x="77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1664;p35"/>
            <p:cNvSpPr/>
            <p:nvPr/>
          </p:nvSpPr>
          <p:spPr>
            <a:xfrm>
              <a:off x="1806317" y="855149"/>
              <a:ext cx="51150" cy="45028"/>
            </a:xfrm>
            <a:custGeom>
              <a:avLst/>
              <a:gdLst/>
              <a:ahLst/>
              <a:cxnLst/>
              <a:rect l="l" t="t" r="r" b="b"/>
              <a:pathLst>
                <a:path w="1554" h="1368" extrusionOk="0">
                  <a:moveTo>
                    <a:pt x="778" y="0"/>
                  </a:moveTo>
                  <a:cubicBezTo>
                    <a:pt x="562" y="0"/>
                    <a:pt x="349" y="102"/>
                    <a:pt x="216" y="293"/>
                  </a:cubicBezTo>
                  <a:cubicBezTo>
                    <a:pt x="0" y="603"/>
                    <a:pt x="77" y="1029"/>
                    <a:pt x="387" y="1245"/>
                  </a:cubicBezTo>
                  <a:cubicBezTo>
                    <a:pt x="506" y="1328"/>
                    <a:pt x="642" y="1368"/>
                    <a:pt x="777" y="1368"/>
                  </a:cubicBezTo>
                  <a:cubicBezTo>
                    <a:pt x="993" y="1368"/>
                    <a:pt x="1206" y="1266"/>
                    <a:pt x="1339" y="1075"/>
                  </a:cubicBezTo>
                  <a:cubicBezTo>
                    <a:pt x="1554" y="765"/>
                    <a:pt x="1478" y="338"/>
                    <a:pt x="1169" y="122"/>
                  </a:cubicBezTo>
                  <a:cubicBezTo>
                    <a:pt x="1050" y="40"/>
                    <a:pt x="913" y="0"/>
                    <a:pt x="77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1665;p35"/>
            <p:cNvSpPr/>
            <p:nvPr/>
          </p:nvSpPr>
          <p:spPr>
            <a:xfrm>
              <a:off x="1740355" y="822135"/>
              <a:ext cx="51216" cy="45061"/>
            </a:xfrm>
            <a:custGeom>
              <a:avLst/>
              <a:gdLst/>
              <a:ahLst/>
              <a:cxnLst/>
              <a:rect l="l" t="t" r="r" b="b"/>
              <a:pathLst>
                <a:path w="1556" h="1369" extrusionOk="0">
                  <a:moveTo>
                    <a:pt x="778" y="1"/>
                  </a:moveTo>
                  <a:cubicBezTo>
                    <a:pt x="562" y="1"/>
                    <a:pt x="349" y="103"/>
                    <a:pt x="216" y="293"/>
                  </a:cubicBezTo>
                  <a:cubicBezTo>
                    <a:pt x="1" y="603"/>
                    <a:pt x="76" y="1031"/>
                    <a:pt x="386" y="1246"/>
                  </a:cubicBezTo>
                  <a:cubicBezTo>
                    <a:pt x="505" y="1329"/>
                    <a:pt x="641" y="1368"/>
                    <a:pt x="776" y="1368"/>
                  </a:cubicBezTo>
                  <a:cubicBezTo>
                    <a:pt x="993" y="1368"/>
                    <a:pt x="1206" y="1266"/>
                    <a:pt x="1338" y="1075"/>
                  </a:cubicBezTo>
                  <a:cubicBezTo>
                    <a:pt x="1555" y="766"/>
                    <a:pt x="1478" y="339"/>
                    <a:pt x="1168" y="123"/>
                  </a:cubicBezTo>
                  <a:cubicBezTo>
                    <a:pt x="1049" y="41"/>
                    <a:pt x="913" y="1"/>
                    <a:pt x="77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1666;p35"/>
            <p:cNvSpPr/>
            <p:nvPr/>
          </p:nvSpPr>
          <p:spPr>
            <a:xfrm>
              <a:off x="1806317" y="789155"/>
              <a:ext cx="51150" cy="45061"/>
            </a:xfrm>
            <a:custGeom>
              <a:avLst/>
              <a:gdLst/>
              <a:ahLst/>
              <a:cxnLst/>
              <a:rect l="l" t="t" r="r" b="b"/>
              <a:pathLst>
                <a:path w="1554" h="1369" extrusionOk="0">
                  <a:moveTo>
                    <a:pt x="778" y="1"/>
                  </a:moveTo>
                  <a:cubicBezTo>
                    <a:pt x="561" y="1"/>
                    <a:pt x="349" y="103"/>
                    <a:pt x="216" y="294"/>
                  </a:cubicBezTo>
                  <a:cubicBezTo>
                    <a:pt x="0" y="604"/>
                    <a:pt x="77" y="1030"/>
                    <a:pt x="387" y="1246"/>
                  </a:cubicBezTo>
                  <a:cubicBezTo>
                    <a:pt x="506" y="1329"/>
                    <a:pt x="642" y="1369"/>
                    <a:pt x="777" y="1369"/>
                  </a:cubicBezTo>
                  <a:cubicBezTo>
                    <a:pt x="993" y="1369"/>
                    <a:pt x="1206" y="1267"/>
                    <a:pt x="1339" y="1076"/>
                  </a:cubicBezTo>
                  <a:cubicBezTo>
                    <a:pt x="1554" y="765"/>
                    <a:pt x="1478" y="339"/>
                    <a:pt x="1169" y="124"/>
                  </a:cubicBezTo>
                  <a:cubicBezTo>
                    <a:pt x="1049" y="41"/>
                    <a:pt x="913" y="1"/>
                    <a:pt x="77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" name="Google Shape;1667;p35"/>
            <p:cNvSpPr/>
            <p:nvPr/>
          </p:nvSpPr>
          <p:spPr>
            <a:xfrm>
              <a:off x="1773007" y="1021237"/>
              <a:ext cx="17379" cy="28669"/>
            </a:xfrm>
            <a:custGeom>
              <a:avLst/>
              <a:gdLst/>
              <a:ahLst/>
              <a:cxnLst/>
              <a:rect l="l" t="t" r="r" b="b"/>
              <a:pathLst>
                <a:path w="528" h="871" extrusionOk="0">
                  <a:moveTo>
                    <a:pt x="1" y="0"/>
                  </a:moveTo>
                  <a:lnTo>
                    <a:pt x="303" y="691"/>
                  </a:lnTo>
                  <a:cubicBezTo>
                    <a:pt x="334" y="761"/>
                    <a:pt x="377" y="820"/>
                    <a:pt x="429" y="870"/>
                  </a:cubicBezTo>
                  <a:cubicBezTo>
                    <a:pt x="527" y="587"/>
                    <a:pt x="435" y="264"/>
                    <a:pt x="176" y="85"/>
                  </a:cubicBezTo>
                  <a:cubicBezTo>
                    <a:pt x="121" y="47"/>
                    <a:pt x="62" y="21"/>
                    <a:pt x="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1668;p35"/>
            <p:cNvSpPr/>
            <p:nvPr/>
          </p:nvSpPr>
          <p:spPr>
            <a:xfrm>
              <a:off x="1806317" y="987006"/>
              <a:ext cx="51150" cy="45028"/>
            </a:xfrm>
            <a:custGeom>
              <a:avLst/>
              <a:gdLst/>
              <a:ahLst/>
              <a:cxnLst/>
              <a:rect l="l" t="t" r="r" b="b"/>
              <a:pathLst>
                <a:path w="1554" h="1368" extrusionOk="0">
                  <a:moveTo>
                    <a:pt x="778" y="0"/>
                  </a:moveTo>
                  <a:cubicBezTo>
                    <a:pt x="561" y="0"/>
                    <a:pt x="349" y="102"/>
                    <a:pt x="216" y="293"/>
                  </a:cubicBezTo>
                  <a:cubicBezTo>
                    <a:pt x="0" y="603"/>
                    <a:pt x="77" y="1030"/>
                    <a:pt x="387" y="1246"/>
                  </a:cubicBezTo>
                  <a:cubicBezTo>
                    <a:pt x="506" y="1328"/>
                    <a:pt x="642" y="1368"/>
                    <a:pt x="777" y="1368"/>
                  </a:cubicBezTo>
                  <a:cubicBezTo>
                    <a:pt x="993" y="1368"/>
                    <a:pt x="1206" y="1266"/>
                    <a:pt x="1339" y="1075"/>
                  </a:cubicBezTo>
                  <a:cubicBezTo>
                    <a:pt x="1554" y="765"/>
                    <a:pt x="1478" y="339"/>
                    <a:pt x="1169" y="123"/>
                  </a:cubicBezTo>
                  <a:cubicBezTo>
                    <a:pt x="1049" y="40"/>
                    <a:pt x="913" y="0"/>
                    <a:pt x="77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1669;p35"/>
            <p:cNvSpPr/>
            <p:nvPr/>
          </p:nvSpPr>
          <p:spPr>
            <a:xfrm>
              <a:off x="1740355" y="360504"/>
              <a:ext cx="51216" cy="45061"/>
            </a:xfrm>
            <a:custGeom>
              <a:avLst/>
              <a:gdLst/>
              <a:ahLst/>
              <a:cxnLst/>
              <a:rect l="l" t="t" r="r" b="b"/>
              <a:pathLst>
                <a:path w="1556" h="1369" extrusionOk="0">
                  <a:moveTo>
                    <a:pt x="778" y="0"/>
                  </a:moveTo>
                  <a:cubicBezTo>
                    <a:pt x="562" y="0"/>
                    <a:pt x="350" y="102"/>
                    <a:pt x="217" y="294"/>
                  </a:cubicBezTo>
                  <a:cubicBezTo>
                    <a:pt x="1" y="604"/>
                    <a:pt x="76" y="1030"/>
                    <a:pt x="387" y="1246"/>
                  </a:cubicBezTo>
                  <a:cubicBezTo>
                    <a:pt x="507" y="1328"/>
                    <a:pt x="643" y="1368"/>
                    <a:pt x="778" y="1368"/>
                  </a:cubicBezTo>
                  <a:cubicBezTo>
                    <a:pt x="994" y="1368"/>
                    <a:pt x="1207" y="1266"/>
                    <a:pt x="1339" y="1076"/>
                  </a:cubicBezTo>
                  <a:cubicBezTo>
                    <a:pt x="1555" y="765"/>
                    <a:pt x="1480" y="338"/>
                    <a:pt x="1169" y="123"/>
                  </a:cubicBezTo>
                  <a:cubicBezTo>
                    <a:pt x="1050" y="40"/>
                    <a:pt x="914" y="0"/>
                    <a:pt x="77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" name="Google Shape;1670;p35"/>
            <p:cNvSpPr/>
            <p:nvPr/>
          </p:nvSpPr>
          <p:spPr>
            <a:xfrm>
              <a:off x="1740355" y="294608"/>
              <a:ext cx="51150" cy="44995"/>
            </a:xfrm>
            <a:custGeom>
              <a:avLst/>
              <a:gdLst/>
              <a:ahLst/>
              <a:cxnLst/>
              <a:rect l="l" t="t" r="r" b="b"/>
              <a:pathLst>
                <a:path w="1554" h="1367" extrusionOk="0">
                  <a:moveTo>
                    <a:pt x="780" y="0"/>
                  </a:moveTo>
                  <a:cubicBezTo>
                    <a:pt x="733" y="0"/>
                    <a:pt x="686" y="5"/>
                    <a:pt x="640" y="14"/>
                  </a:cubicBezTo>
                  <a:lnTo>
                    <a:pt x="384" y="126"/>
                  </a:lnTo>
                  <a:cubicBezTo>
                    <a:pt x="321" y="171"/>
                    <a:pt x="263" y="224"/>
                    <a:pt x="216" y="292"/>
                  </a:cubicBezTo>
                  <a:cubicBezTo>
                    <a:pt x="1" y="602"/>
                    <a:pt x="76" y="1029"/>
                    <a:pt x="386" y="1244"/>
                  </a:cubicBezTo>
                  <a:cubicBezTo>
                    <a:pt x="505" y="1327"/>
                    <a:pt x="641" y="1367"/>
                    <a:pt x="777" y="1367"/>
                  </a:cubicBezTo>
                  <a:cubicBezTo>
                    <a:pt x="993" y="1367"/>
                    <a:pt x="1206" y="1265"/>
                    <a:pt x="1338" y="1074"/>
                  </a:cubicBezTo>
                  <a:cubicBezTo>
                    <a:pt x="1553" y="765"/>
                    <a:pt x="1478" y="337"/>
                    <a:pt x="1168" y="122"/>
                  </a:cubicBezTo>
                  <a:cubicBezTo>
                    <a:pt x="1050" y="39"/>
                    <a:pt x="914" y="0"/>
                    <a:pt x="78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" name="Google Shape;1671;p35"/>
            <p:cNvSpPr/>
            <p:nvPr/>
          </p:nvSpPr>
          <p:spPr>
            <a:xfrm>
              <a:off x="1674394" y="327523"/>
              <a:ext cx="51183" cy="45061"/>
            </a:xfrm>
            <a:custGeom>
              <a:avLst/>
              <a:gdLst/>
              <a:ahLst/>
              <a:cxnLst/>
              <a:rect l="l" t="t" r="r" b="b"/>
              <a:pathLst>
                <a:path w="1555" h="1369" extrusionOk="0">
                  <a:moveTo>
                    <a:pt x="779" y="1"/>
                  </a:moveTo>
                  <a:cubicBezTo>
                    <a:pt x="562" y="1"/>
                    <a:pt x="350" y="103"/>
                    <a:pt x="218" y="293"/>
                  </a:cubicBezTo>
                  <a:cubicBezTo>
                    <a:pt x="1" y="604"/>
                    <a:pt x="77" y="1031"/>
                    <a:pt x="388" y="1246"/>
                  </a:cubicBezTo>
                  <a:cubicBezTo>
                    <a:pt x="507" y="1329"/>
                    <a:pt x="643" y="1369"/>
                    <a:pt x="778" y="1369"/>
                  </a:cubicBezTo>
                  <a:cubicBezTo>
                    <a:pt x="994" y="1369"/>
                    <a:pt x="1207" y="1266"/>
                    <a:pt x="1339" y="1075"/>
                  </a:cubicBezTo>
                  <a:cubicBezTo>
                    <a:pt x="1555" y="766"/>
                    <a:pt x="1479" y="339"/>
                    <a:pt x="1170" y="123"/>
                  </a:cubicBezTo>
                  <a:cubicBezTo>
                    <a:pt x="1050" y="41"/>
                    <a:pt x="914" y="1"/>
                    <a:pt x="77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1672;p35"/>
            <p:cNvSpPr/>
            <p:nvPr/>
          </p:nvSpPr>
          <p:spPr>
            <a:xfrm>
              <a:off x="1740355" y="492427"/>
              <a:ext cx="51216" cy="45061"/>
            </a:xfrm>
            <a:custGeom>
              <a:avLst/>
              <a:gdLst/>
              <a:ahLst/>
              <a:cxnLst/>
              <a:rect l="l" t="t" r="r" b="b"/>
              <a:pathLst>
                <a:path w="1556" h="1369" extrusionOk="0">
                  <a:moveTo>
                    <a:pt x="779" y="1"/>
                  </a:moveTo>
                  <a:cubicBezTo>
                    <a:pt x="563" y="1"/>
                    <a:pt x="350" y="103"/>
                    <a:pt x="217" y="293"/>
                  </a:cubicBezTo>
                  <a:cubicBezTo>
                    <a:pt x="1" y="603"/>
                    <a:pt x="76" y="1029"/>
                    <a:pt x="387" y="1246"/>
                  </a:cubicBezTo>
                  <a:cubicBezTo>
                    <a:pt x="506" y="1329"/>
                    <a:pt x="643" y="1368"/>
                    <a:pt x="778" y="1368"/>
                  </a:cubicBezTo>
                  <a:cubicBezTo>
                    <a:pt x="994" y="1368"/>
                    <a:pt x="1207" y="1266"/>
                    <a:pt x="1339" y="1075"/>
                  </a:cubicBezTo>
                  <a:cubicBezTo>
                    <a:pt x="1555" y="766"/>
                    <a:pt x="1480" y="339"/>
                    <a:pt x="1169" y="123"/>
                  </a:cubicBezTo>
                  <a:cubicBezTo>
                    <a:pt x="1050" y="41"/>
                    <a:pt x="914" y="1"/>
                    <a:pt x="77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" name="Google Shape;1673;p35"/>
            <p:cNvSpPr/>
            <p:nvPr/>
          </p:nvSpPr>
          <p:spPr>
            <a:xfrm>
              <a:off x="1674394" y="459413"/>
              <a:ext cx="51183" cy="45061"/>
            </a:xfrm>
            <a:custGeom>
              <a:avLst/>
              <a:gdLst/>
              <a:ahLst/>
              <a:cxnLst/>
              <a:rect l="l" t="t" r="r" b="b"/>
              <a:pathLst>
                <a:path w="1555" h="1369" extrusionOk="0">
                  <a:moveTo>
                    <a:pt x="778" y="1"/>
                  </a:moveTo>
                  <a:cubicBezTo>
                    <a:pt x="562" y="1"/>
                    <a:pt x="350" y="103"/>
                    <a:pt x="218" y="294"/>
                  </a:cubicBezTo>
                  <a:cubicBezTo>
                    <a:pt x="1" y="604"/>
                    <a:pt x="77" y="1030"/>
                    <a:pt x="388" y="1246"/>
                  </a:cubicBezTo>
                  <a:cubicBezTo>
                    <a:pt x="507" y="1329"/>
                    <a:pt x="643" y="1369"/>
                    <a:pt x="778" y="1369"/>
                  </a:cubicBezTo>
                  <a:cubicBezTo>
                    <a:pt x="994" y="1369"/>
                    <a:pt x="1207" y="1267"/>
                    <a:pt x="1339" y="1076"/>
                  </a:cubicBezTo>
                  <a:cubicBezTo>
                    <a:pt x="1555" y="765"/>
                    <a:pt x="1479" y="339"/>
                    <a:pt x="1170" y="124"/>
                  </a:cubicBezTo>
                  <a:cubicBezTo>
                    <a:pt x="1050" y="41"/>
                    <a:pt x="914" y="1"/>
                    <a:pt x="77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" name="Google Shape;1674;p35"/>
            <p:cNvSpPr/>
            <p:nvPr/>
          </p:nvSpPr>
          <p:spPr>
            <a:xfrm>
              <a:off x="1608465" y="426432"/>
              <a:ext cx="51150" cy="45094"/>
            </a:xfrm>
            <a:custGeom>
              <a:avLst/>
              <a:gdLst/>
              <a:ahLst/>
              <a:cxnLst/>
              <a:rect l="l" t="t" r="r" b="b"/>
              <a:pathLst>
                <a:path w="1554" h="1370" extrusionOk="0">
                  <a:moveTo>
                    <a:pt x="778" y="1"/>
                  </a:moveTo>
                  <a:cubicBezTo>
                    <a:pt x="562" y="1"/>
                    <a:pt x="348" y="103"/>
                    <a:pt x="216" y="294"/>
                  </a:cubicBezTo>
                  <a:cubicBezTo>
                    <a:pt x="0" y="605"/>
                    <a:pt x="77" y="1031"/>
                    <a:pt x="386" y="1246"/>
                  </a:cubicBezTo>
                  <a:cubicBezTo>
                    <a:pt x="505" y="1329"/>
                    <a:pt x="642" y="1369"/>
                    <a:pt x="777" y="1369"/>
                  </a:cubicBezTo>
                  <a:cubicBezTo>
                    <a:pt x="993" y="1369"/>
                    <a:pt x="1206" y="1267"/>
                    <a:pt x="1339" y="1076"/>
                  </a:cubicBezTo>
                  <a:cubicBezTo>
                    <a:pt x="1553" y="766"/>
                    <a:pt x="1478" y="340"/>
                    <a:pt x="1168" y="124"/>
                  </a:cubicBezTo>
                  <a:cubicBezTo>
                    <a:pt x="1049" y="41"/>
                    <a:pt x="913" y="1"/>
                    <a:pt x="77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" name="Google Shape;1675;p35"/>
            <p:cNvSpPr/>
            <p:nvPr/>
          </p:nvSpPr>
          <p:spPr>
            <a:xfrm>
              <a:off x="1674394" y="393518"/>
              <a:ext cx="51183" cy="45028"/>
            </a:xfrm>
            <a:custGeom>
              <a:avLst/>
              <a:gdLst/>
              <a:ahLst/>
              <a:cxnLst/>
              <a:rect l="l" t="t" r="r" b="b"/>
              <a:pathLst>
                <a:path w="1555" h="1368" extrusionOk="0">
                  <a:moveTo>
                    <a:pt x="779" y="0"/>
                  </a:moveTo>
                  <a:cubicBezTo>
                    <a:pt x="562" y="0"/>
                    <a:pt x="350" y="102"/>
                    <a:pt x="218" y="293"/>
                  </a:cubicBezTo>
                  <a:cubicBezTo>
                    <a:pt x="1" y="602"/>
                    <a:pt x="77" y="1028"/>
                    <a:pt x="388" y="1245"/>
                  </a:cubicBezTo>
                  <a:cubicBezTo>
                    <a:pt x="507" y="1328"/>
                    <a:pt x="643" y="1368"/>
                    <a:pt x="778" y="1368"/>
                  </a:cubicBezTo>
                  <a:cubicBezTo>
                    <a:pt x="994" y="1368"/>
                    <a:pt x="1207" y="1265"/>
                    <a:pt x="1339" y="1075"/>
                  </a:cubicBezTo>
                  <a:cubicBezTo>
                    <a:pt x="1555" y="765"/>
                    <a:pt x="1479" y="339"/>
                    <a:pt x="1170" y="123"/>
                  </a:cubicBezTo>
                  <a:cubicBezTo>
                    <a:pt x="1050" y="40"/>
                    <a:pt x="914" y="0"/>
                    <a:pt x="77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" name="Google Shape;1676;p35"/>
            <p:cNvSpPr/>
            <p:nvPr/>
          </p:nvSpPr>
          <p:spPr>
            <a:xfrm>
              <a:off x="1740421" y="624317"/>
              <a:ext cx="51150" cy="45061"/>
            </a:xfrm>
            <a:custGeom>
              <a:avLst/>
              <a:gdLst/>
              <a:ahLst/>
              <a:cxnLst/>
              <a:rect l="l" t="t" r="r" b="b"/>
              <a:pathLst>
                <a:path w="1554" h="1369" extrusionOk="0">
                  <a:moveTo>
                    <a:pt x="777" y="1"/>
                  </a:moveTo>
                  <a:cubicBezTo>
                    <a:pt x="561" y="1"/>
                    <a:pt x="348" y="103"/>
                    <a:pt x="215" y="293"/>
                  </a:cubicBezTo>
                  <a:cubicBezTo>
                    <a:pt x="0" y="604"/>
                    <a:pt x="74" y="1029"/>
                    <a:pt x="385" y="1245"/>
                  </a:cubicBezTo>
                  <a:cubicBezTo>
                    <a:pt x="505" y="1328"/>
                    <a:pt x="641" y="1368"/>
                    <a:pt x="777" y="1368"/>
                  </a:cubicBezTo>
                  <a:cubicBezTo>
                    <a:pt x="993" y="1368"/>
                    <a:pt x="1205" y="1266"/>
                    <a:pt x="1337" y="1075"/>
                  </a:cubicBezTo>
                  <a:cubicBezTo>
                    <a:pt x="1553" y="766"/>
                    <a:pt x="1478" y="339"/>
                    <a:pt x="1167" y="123"/>
                  </a:cubicBezTo>
                  <a:cubicBezTo>
                    <a:pt x="1048" y="40"/>
                    <a:pt x="912" y="1"/>
                    <a:pt x="77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1677;p35"/>
            <p:cNvSpPr/>
            <p:nvPr/>
          </p:nvSpPr>
          <p:spPr>
            <a:xfrm>
              <a:off x="1674427" y="657297"/>
              <a:ext cx="51150" cy="45028"/>
            </a:xfrm>
            <a:custGeom>
              <a:avLst/>
              <a:gdLst/>
              <a:ahLst/>
              <a:cxnLst/>
              <a:rect l="l" t="t" r="r" b="b"/>
              <a:pathLst>
                <a:path w="1554" h="1368" extrusionOk="0">
                  <a:moveTo>
                    <a:pt x="777" y="0"/>
                  </a:moveTo>
                  <a:cubicBezTo>
                    <a:pt x="561" y="0"/>
                    <a:pt x="349" y="102"/>
                    <a:pt x="217" y="293"/>
                  </a:cubicBezTo>
                  <a:cubicBezTo>
                    <a:pt x="1" y="603"/>
                    <a:pt x="76" y="1030"/>
                    <a:pt x="387" y="1246"/>
                  </a:cubicBezTo>
                  <a:cubicBezTo>
                    <a:pt x="506" y="1328"/>
                    <a:pt x="642" y="1368"/>
                    <a:pt x="777" y="1368"/>
                  </a:cubicBezTo>
                  <a:cubicBezTo>
                    <a:pt x="993" y="1368"/>
                    <a:pt x="1206" y="1266"/>
                    <a:pt x="1338" y="1075"/>
                  </a:cubicBezTo>
                  <a:cubicBezTo>
                    <a:pt x="1554" y="764"/>
                    <a:pt x="1478" y="338"/>
                    <a:pt x="1169" y="123"/>
                  </a:cubicBezTo>
                  <a:cubicBezTo>
                    <a:pt x="1049" y="40"/>
                    <a:pt x="913" y="0"/>
                    <a:pt x="77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" name="Google Shape;1678;p35"/>
            <p:cNvSpPr/>
            <p:nvPr/>
          </p:nvSpPr>
          <p:spPr>
            <a:xfrm>
              <a:off x="1740355" y="558355"/>
              <a:ext cx="51183" cy="45061"/>
            </a:xfrm>
            <a:custGeom>
              <a:avLst/>
              <a:gdLst/>
              <a:ahLst/>
              <a:cxnLst/>
              <a:rect l="l" t="t" r="r" b="b"/>
              <a:pathLst>
                <a:path w="1555" h="1369" extrusionOk="0">
                  <a:moveTo>
                    <a:pt x="778" y="0"/>
                  </a:moveTo>
                  <a:cubicBezTo>
                    <a:pt x="561" y="0"/>
                    <a:pt x="349" y="103"/>
                    <a:pt x="216" y="294"/>
                  </a:cubicBezTo>
                  <a:cubicBezTo>
                    <a:pt x="1" y="603"/>
                    <a:pt x="76" y="1030"/>
                    <a:pt x="386" y="1246"/>
                  </a:cubicBezTo>
                  <a:cubicBezTo>
                    <a:pt x="505" y="1329"/>
                    <a:pt x="641" y="1368"/>
                    <a:pt x="777" y="1368"/>
                  </a:cubicBezTo>
                  <a:cubicBezTo>
                    <a:pt x="993" y="1368"/>
                    <a:pt x="1206" y="1266"/>
                    <a:pt x="1338" y="1076"/>
                  </a:cubicBezTo>
                  <a:cubicBezTo>
                    <a:pt x="1554" y="765"/>
                    <a:pt x="1478" y="338"/>
                    <a:pt x="1168" y="124"/>
                  </a:cubicBezTo>
                  <a:cubicBezTo>
                    <a:pt x="1049" y="40"/>
                    <a:pt x="913" y="0"/>
                    <a:pt x="77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" name="Google Shape;1679;p35"/>
            <p:cNvSpPr/>
            <p:nvPr/>
          </p:nvSpPr>
          <p:spPr>
            <a:xfrm>
              <a:off x="1674427" y="591303"/>
              <a:ext cx="51150" cy="45061"/>
            </a:xfrm>
            <a:custGeom>
              <a:avLst/>
              <a:gdLst/>
              <a:ahLst/>
              <a:cxnLst/>
              <a:rect l="l" t="t" r="r" b="b"/>
              <a:pathLst>
                <a:path w="1554" h="1369" extrusionOk="0">
                  <a:moveTo>
                    <a:pt x="778" y="1"/>
                  </a:moveTo>
                  <a:cubicBezTo>
                    <a:pt x="562" y="1"/>
                    <a:pt x="349" y="103"/>
                    <a:pt x="217" y="294"/>
                  </a:cubicBezTo>
                  <a:cubicBezTo>
                    <a:pt x="1" y="604"/>
                    <a:pt x="76" y="1030"/>
                    <a:pt x="387" y="1246"/>
                  </a:cubicBezTo>
                  <a:cubicBezTo>
                    <a:pt x="506" y="1329"/>
                    <a:pt x="642" y="1368"/>
                    <a:pt x="777" y="1368"/>
                  </a:cubicBezTo>
                  <a:cubicBezTo>
                    <a:pt x="993" y="1368"/>
                    <a:pt x="1206" y="1267"/>
                    <a:pt x="1338" y="1076"/>
                  </a:cubicBezTo>
                  <a:cubicBezTo>
                    <a:pt x="1554" y="766"/>
                    <a:pt x="1478" y="339"/>
                    <a:pt x="1169" y="124"/>
                  </a:cubicBezTo>
                  <a:cubicBezTo>
                    <a:pt x="1049" y="41"/>
                    <a:pt x="913" y="1"/>
                    <a:pt x="77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" name="Google Shape;1680;p35"/>
            <p:cNvSpPr/>
            <p:nvPr/>
          </p:nvSpPr>
          <p:spPr>
            <a:xfrm>
              <a:off x="1674394" y="525408"/>
              <a:ext cx="51183" cy="45028"/>
            </a:xfrm>
            <a:custGeom>
              <a:avLst/>
              <a:gdLst/>
              <a:ahLst/>
              <a:cxnLst/>
              <a:rect l="l" t="t" r="r" b="b"/>
              <a:pathLst>
                <a:path w="1555" h="1368" extrusionOk="0">
                  <a:moveTo>
                    <a:pt x="779" y="0"/>
                  </a:moveTo>
                  <a:cubicBezTo>
                    <a:pt x="562" y="0"/>
                    <a:pt x="350" y="102"/>
                    <a:pt x="218" y="293"/>
                  </a:cubicBezTo>
                  <a:cubicBezTo>
                    <a:pt x="1" y="603"/>
                    <a:pt x="77" y="1030"/>
                    <a:pt x="388" y="1245"/>
                  </a:cubicBezTo>
                  <a:cubicBezTo>
                    <a:pt x="507" y="1328"/>
                    <a:pt x="643" y="1368"/>
                    <a:pt x="778" y="1368"/>
                  </a:cubicBezTo>
                  <a:cubicBezTo>
                    <a:pt x="994" y="1368"/>
                    <a:pt x="1207" y="1266"/>
                    <a:pt x="1339" y="1075"/>
                  </a:cubicBezTo>
                  <a:cubicBezTo>
                    <a:pt x="1555" y="765"/>
                    <a:pt x="1479" y="338"/>
                    <a:pt x="1170" y="122"/>
                  </a:cubicBezTo>
                  <a:cubicBezTo>
                    <a:pt x="1050" y="40"/>
                    <a:pt x="914" y="0"/>
                    <a:pt x="77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" name="Google Shape;1681;p35"/>
            <p:cNvSpPr/>
            <p:nvPr/>
          </p:nvSpPr>
          <p:spPr>
            <a:xfrm>
              <a:off x="1740355" y="756207"/>
              <a:ext cx="51216" cy="45061"/>
            </a:xfrm>
            <a:custGeom>
              <a:avLst/>
              <a:gdLst/>
              <a:ahLst/>
              <a:cxnLst/>
              <a:rect l="l" t="t" r="r" b="b"/>
              <a:pathLst>
                <a:path w="1556" h="1369" extrusionOk="0">
                  <a:moveTo>
                    <a:pt x="779" y="0"/>
                  </a:moveTo>
                  <a:cubicBezTo>
                    <a:pt x="563" y="0"/>
                    <a:pt x="350" y="102"/>
                    <a:pt x="217" y="293"/>
                  </a:cubicBezTo>
                  <a:cubicBezTo>
                    <a:pt x="1" y="604"/>
                    <a:pt x="76" y="1029"/>
                    <a:pt x="387" y="1245"/>
                  </a:cubicBezTo>
                  <a:cubicBezTo>
                    <a:pt x="507" y="1328"/>
                    <a:pt x="643" y="1368"/>
                    <a:pt x="779" y="1368"/>
                  </a:cubicBezTo>
                  <a:cubicBezTo>
                    <a:pt x="995" y="1368"/>
                    <a:pt x="1207" y="1266"/>
                    <a:pt x="1339" y="1075"/>
                  </a:cubicBezTo>
                  <a:cubicBezTo>
                    <a:pt x="1555" y="765"/>
                    <a:pt x="1480" y="339"/>
                    <a:pt x="1169" y="123"/>
                  </a:cubicBezTo>
                  <a:cubicBezTo>
                    <a:pt x="1050" y="40"/>
                    <a:pt x="914" y="0"/>
                    <a:pt x="77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1682;p35"/>
            <p:cNvSpPr/>
            <p:nvPr/>
          </p:nvSpPr>
          <p:spPr>
            <a:xfrm>
              <a:off x="1674427" y="723226"/>
              <a:ext cx="51150" cy="45028"/>
            </a:xfrm>
            <a:custGeom>
              <a:avLst/>
              <a:gdLst/>
              <a:ahLst/>
              <a:cxnLst/>
              <a:rect l="l" t="t" r="r" b="b"/>
              <a:pathLst>
                <a:path w="1554" h="1368" extrusionOk="0">
                  <a:moveTo>
                    <a:pt x="778" y="0"/>
                  </a:moveTo>
                  <a:cubicBezTo>
                    <a:pt x="561" y="0"/>
                    <a:pt x="349" y="102"/>
                    <a:pt x="217" y="293"/>
                  </a:cubicBezTo>
                  <a:cubicBezTo>
                    <a:pt x="1" y="602"/>
                    <a:pt x="76" y="1030"/>
                    <a:pt x="387" y="1245"/>
                  </a:cubicBezTo>
                  <a:cubicBezTo>
                    <a:pt x="506" y="1328"/>
                    <a:pt x="642" y="1368"/>
                    <a:pt x="777" y="1368"/>
                  </a:cubicBezTo>
                  <a:cubicBezTo>
                    <a:pt x="993" y="1368"/>
                    <a:pt x="1206" y="1265"/>
                    <a:pt x="1338" y="1075"/>
                  </a:cubicBezTo>
                  <a:cubicBezTo>
                    <a:pt x="1554" y="765"/>
                    <a:pt x="1478" y="338"/>
                    <a:pt x="1169" y="122"/>
                  </a:cubicBezTo>
                  <a:cubicBezTo>
                    <a:pt x="1049" y="40"/>
                    <a:pt x="913" y="0"/>
                    <a:pt x="77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1683;p35"/>
            <p:cNvSpPr/>
            <p:nvPr/>
          </p:nvSpPr>
          <p:spPr>
            <a:xfrm>
              <a:off x="1628675" y="690311"/>
              <a:ext cx="30940" cy="41242"/>
            </a:xfrm>
            <a:custGeom>
              <a:avLst/>
              <a:gdLst/>
              <a:ahLst/>
              <a:cxnLst/>
              <a:rect l="l" t="t" r="r" b="b"/>
              <a:pathLst>
                <a:path w="940" h="1253" extrusionOk="0">
                  <a:moveTo>
                    <a:pt x="168" y="1"/>
                  </a:moveTo>
                  <a:cubicBezTo>
                    <a:pt x="112" y="1"/>
                    <a:pt x="55" y="8"/>
                    <a:pt x="0" y="21"/>
                  </a:cubicBezTo>
                  <a:lnTo>
                    <a:pt x="538" y="1252"/>
                  </a:lnTo>
                  <a:cubicBezTo>
                    <a:pt x="610" y="1207"/>
                    <a:pt x="673" y="1146"/>
                    <a:pt x="725" y="1074"/>
                  </a:cubicBezTo>
                  <a:cubicBezTo>
                    <a:pt x="939" y="763"/>
                    <a:pt x="864" y="336"/>
                    <a:pt x="554" y="121"/>
                  </a:cubicBezTo>
                  <a:cubicBezTo>
                    <a:pt x="436" y="39"/>
                    <a:pt x="302" y="1"/>
                    <a:pt x="16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1684;p35"/>
            <p:cNvSpPr/>
            <p:nvPr/>
          </p:nvSpPr>
          <p:spPr>
            <a:xfrm>
              <a:off x="1700429" y="855083"/>
              <a:ext cx="25147" cy="37457"/>
            </a:xfrm>
            <a:custGeom>
              <a:avLst/>
              <a:gdLst/>
              <a:ahLst/>
              <a:cxnLst/>
              <a:rect l="l" t="t" r="r" b="b"/>
              <a:pathLst>
                <a:path w="764" h="1138" extrusionOk="0">
                  <a:moveTo>
                    <a:pt x="0" y="1"/>
                  </a:moveTo>
                  <a:lnTo>
                    <a:pt x="497" y="1137"/>
                  </a:lnTo>
                  <a:cubicBezTo>
                    <a:pt x="514" y="1117"/>
                    <a:pt x="534" y="1099"/>
                    <a:pt x="548" y="1075"/>
                  </a:cubicBezTo>
                  <a:cubicBezTo>
                    <a:pt x="764" y="766"/>
                    <a:pt x="688" y="339"/>
                    <a:pt x="379" y="123"/>
                  </a:cubicBezTo>
                  <a:cubicBezTo>
                    <a:pt x="263" y="43"/>
                    <a:pt x="131" y="4"/>
                    <a:pt x="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1685;p35"/>
            <p:cNvSpPr/>
            <p:nvPr/>
          </p:nvSpPr>
          <p:spPr>
            <a:xfrm>
              <a:off x="1678607" y="789155"/>
              <a:ext cx="46970" cy="44995"/>
            </a:xfrm>
            <a:custGeom>
              <a:avLst/>
              <a:gdLst/>
              <a:ahLst/>
              <a:cxnLst/>
              <a:rect l="l" t="t" r="r" b="b"/>
              <a:pathLst>
                <a:path w="1427" h="1367" extrusionOk="0">
                  <a:moveTo>
                    <a:pt x="650" y="1"/>
                  </a:moveTo>
                  <a:cubicBezTo>
                    <a:pt x="434" y="1"/>
                    <a:pt x="222" y="103"/>
                    <a:pt x="90" y="294"/>
                  </a:cubicBezTo>
                  <a:cubicBezTo>
                    <a:pt x="48" y="354"/>
                    <a:pt x="20" y="419"/>
                    <a:pt x="0" y="486"/>
                  </a:cubicBezTo>
                  <a:lnTo>
                    <a:pt x="356" y="1297"/>
                  </a:lnTo>
                  <a:cubicBezTo>
                    <a:pt x="450" y="1344"/>
                    <a:pt x="553" y="1367"/>
                    <a:pt x="654" y="1367"/>
                  </a:cubicBezTo>
                  <a:cubicBezTo>
                    <a:pt x="868" y="1367"/>
                    <a:pt x="1079" y="1265"/>
                    <a:pt x="1211" y="1076"/>
                  </a:cubicBezTo>
                  <a:cubicBezTo>
                    <a:pt x="1427" y="765"/>
                    <a:pt x="1351" y="339"/>
                    <a:pt x="1042" y="124"/>
                  </a:cubicBezTo>
                  <a:cubicBezTo>
                    <a:pt x="922" y="41"/>
                    <a:pt x="786" y="1"/>
                    <a:pt x="65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1686;p35"/>
            <p:cNvSpPr/>
            <p:nvPr/>
          </p:nvSpPr>
          <p:spPr>
            <a:xfrm>
              <a:off x="1747761" y="954058"/>
              <a:ext cx="43810" cy="44929"/>
            </a:xfrm>
            <a:custGeom>
              <a:avLst/>
              <a:gdLst/>
              <a:ahLst/>
              <a:cxnLst/>
              <a:rect l="l" t="t" r="r" b="b"/>
              <a:pathLst>
                <a:path w="1331" h="1365" extrusionOk="0">
                  <a:moveTo>
                    <a:pt x="556" y="0"/>
                  </a:moveTo>
                  <a:cubicBezTo>
                    <a:pt x="344" y="0"/>
                    <a:pt x="134" y="99"/>
                    <a:pt x="0" y="284"/>
                  </a:cubicBezTo>
                  <a:lnTo>
                    <a:pt x="471" y="1359"/>
                  </a:lnTo>
                  <a:cubicBezTo>
                    <a:pt x="499" y="1363"/>
                    <a:pt x="528" y="1365"/>
                    <a:pt x="557" y="1365"/>
                  </a:cubicBezTo>
                  <a:cubicBezTo>
                    <a:pt x="771" y="1365"/>
                    <a:pt x="982" y="1264"/>
                    <a:pt x="1114" y="1074"/>
                  </a:cubicBezTo>
                  <a:cubicBezTo>
                    <a:pt x="1330" y="764"/>
                    <a:pt x="1255" y="338"/>
                    <a:pt x="944" y="122"/>
                  </a:cubicBezTo>
                  <a:cubicBezTo>
                    <a:pt x="826" y="40"/>
                    <a:pt x="691" y="0"/>
                    <a:pt x="55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1687;p35"/>
            <p:cNvSpPr/>
            <p:nvPr/>
          </p:nvSpPr>
          <p:spPr>
            <a:xfrm>
              <a:off x="1608465" y="360504"/>
              <a:ext cx="51216" cy="45061"/>
            </a:xfrm>
            <a:custGeom>
              <a:avLst/>
              <a:gdLst/>
              <a:ahLst/>
              <a:cxnLst/>
              <a:rect l="l" t="t" r="r" b="b"/>
              <a:pathLst>
                <a:path w="1556" h="1369" extrusionOk="0">
                  <a:moveTo>
                    <a:pt x="779" y="0"/>
                  </a:moveTo>
                  <a:cubicBezTo>
                    <a:pt x="563" y="0"/>
                    <a:pt x="350" y="102"/>
                    <a:pt x="217" y="294"/>
                  </a:cubicBezTo>
                  <a:cubicBezTo>
                    <a:pt x="0" y="604"/>
                    <a:pt x="77" y="1030"/>
                    <a:pt x="387" y="1246"/>
                  </a:cubicBezTo>
                  <a:cubicBezTo>
                    <a:pt x="506" y="1328"/>
                    <a:pt x="643" y="1368"/>
                    <a:pt x="778" y="1368"/>
                  </a:cubicBezTo>
                  <a:cubicBezTo>
                    <a:pt x="994" y="1368"/>
                    <a:pt x="1207" y="1266"/>
                    <a:pt x="1340" y="1076"/>
                  </a:cubicBezTo>
                  <a:cubicBezTo>
                    <a:pt x="1556" y="765"/>
                    <a:pt x="1479" y="338"/>
                    <a:pt x="1169" y="123"/>
                  </a:cubicBezTo>
                  <a:cubicBezTo>
                    <a:pt x="1050" y="40"/>
                    <a:pt x="914" y="0"/>
                    <a:pt x="77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1688;p35"/>
            <p:cNvSpPr/>
            <p:nvPr/>
          </p:nvSpPr>
          <p:spPr>
            <a:xfrm>
              <a:off x="1608465" y="492427"/>
              <a:ext cx="51216" cy="45061"/>
            </a:xfrm>
            <a:custGeom>
              <a:avLst/>
              <a:gdLst/>
              <a:ahLst/>
              <a:cxnLst/>
              <a:rect l="l" t="t" r="r" b="b"/>
              <a:pathLst>
                <a:path w="1556" h="1369" extrusionOk="0">
                  <a:moveTo>
                    <a:pt x="779" y="1"/>
                  </a:moveTo>
                  <a:cubicBezTo>
                    <a:pt x="563" y="1"/>
                    <a:pt x="350" y="103"/>
                    <a:pt x="217" y="293"/>
                  </a:cubicBezTo>
                  <a:cubicBezTo>
                    <a:pt x="0" y="603"/>
                    <a:pt x="77" y="1029"/>
                    <a:pt x="387" y="1246"/>
                  </a:cubicBezTo>
                  <a:cubicBezTo>
                    <a:pt x="506" y="1329"/>
                    <a:pt x="643" y="1368"/>
                    <a:pt x="778" y="1368"/>
                  </a:cubicBezTo>
                  <a:cubicBezTo>
                    <a:pt x="994" y="1368"/>
                    <a:pt x="1207" y="1266"/>
                    <a:pt x="1340" y="1075"/>
                  </a:cubicBezTo>
                  <a:cubicBezTo>
                    <a:pt x="1556" y="766"/>
                    <a:pt x="1479" y="339"/>
                    <a:pt x="1169" y="123"/>
                  </a:cubicBezTo>
                  <a:cubicBezTo>
                    <a:pt x="1050" y="41"/>
                    <a:pt x="914" y="1"/>
                    <a:pt x="77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1689;p35"/>
            <p:cNvSpPr/>
            <p:nvPr/>
          </p:nvSpPr>
          <p:spPr>
            <a:xfrm>
              <a:off x="1542471" y="459413"/>
              <a:ext cx="51249" cy="45061"/>
            </a:xfrm>
            <a:custGeom>
              <a:avLst/>
              <a:gdLst/>
              <a:ahLst/>
              <a:cxnLst/>
              <a:rect l="l" t="t" r="r" b="b"/>
              <a:pathLst>
                <a:path w="1557" h="1369" extrusionOk="0">
                  <a:moveTo>
                    <a:pt x="778" y="1"/>
                  </a:moveTo>
                  <a:cubicBezTo>
                    <a:pt x="562" y="1"/>
                    <a:pt x="350" y="103"/>
                    <a:pt x="217" y="294"/>
                  </a:cubicBezTo>
                  <a:cubicBezTo>
                    <a:pt x="1" y="604"/>
                    <a:pt x="77" y="1030"/>
                    <a:pt x="387" y="1246"/>
                  </a:cubicBezTo>
                  <a:cubicBezTo>
                    <a:pt x="506" y="1329"/>
                    <a:pt x="642" y="1369"/>
                    <a:pt x="777" y="1369"/>
                  </a:cubicBezTo>
                  <a:cubicBezTo>
                    <a:pt x="993" y="1369"/>
                    <a:pt x="1206" y="1267"/>
                    <a:pt x="1339" y="1076"/>
                  </a:cubicBezTo>
                  <a:cubicBezTo>
                    <a:pt x="1556" y="765"/>
                    <a:pt x="1481" y="339"/>
                    <a:pt x="1169" y="124"/>
                  </a:cubicBezTo>
                  <a:cubicBezTo>
                    <a:pt x="1050" y="41"/>
                    <a:pt x="913" y="1"/>
                    <a:pt x="77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1690;p35"/>
            <p:cNvSpPr/>
            <p:nvPr/>
          </p:nvSpPr>
          <p:spPr>
            <a:xfrm>
              <a:off x="1514691" y="430316"/>
              <a:ext cx="10895" cy="22020"/>
            </a:xfrm>
            <a:custGeom>
              <a:avLst/>
              <a:gdLst/>
              <a:ahLst/>
              <a:cxnLst/>
              <a:rect l="l" t="t" r="r" b="b"/>
              <a:pathLst>
                <a:path w="331" h="669" extrusionOk="0">
                  <a:moveTo>
                    <a:pt x="1" y="0"/>
                  </a:moveTo>
                  <a:lnTo>
                    <a:pt x="294" y="669"/>
                  </a:lnTo>
                  <a:cubicBezTo>
                    <a:pt x="331" y="420"/>
                    <a:pt x="231" y="159"/>
                    <a:pt x="11" y="6"/>
                  </a:cubicBezTo>
                  <a:cubicBezTo>
                    <a:pt x="7" y="5"/>
                    <a:pt x="5" y="4"/>
                    <a:pt x="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1691;p35"/>
            <p:cNvSpPr/>
            <p:nvPr/>
          </p:nvSpPr>
          <p:spPr>
            <a:xfrm>
              <a:off x="1542504" y="393518"/>
              <a:ext cx="51216" cy="45028"/>
            </a:xfrm>
            <a:custGeom>
              <a:avLst/>
              <a:gdLst/>
              <a:ahLst/>
              <a:cxnLst/>
              <a:rect l="l" t="t" r="r" b="b"/>
              <a:pathLst>
                <a:path w="1556" h="1368" extrusionOk="0">
                  <a:moveTo>
                    <a:pt x="779" y="0"/>
                  </a:moveTo>
                  <a:cubicBezTo>
                    <a:pt x="563" y="0"/>
                    <a:pt x="350" y="102"/>
                    <a:pt x="217" y="293"/>
                  </a:cubicBezTo>
                  <a:cubicBezTo>
                    <a:pt x="1" y="602"/>
                    <a:pt x="77" y="1028"/>
                    <a:pt x="387" y="1245"/>
                  </a:cubicBezTo>
                  <a:cubicBezTo>
                    <a:pt x="506" y="1328"/>
                    <a:pt x="643" y="1368"/>
                    <a:pt x="778" y="1368"/>
                  </a:cubicBezTo>
                  <a:cubicBezTo>
                    <a:pt x="994" y="1368"/>
                    <a:pt x="1207" y="1265"/>
                    <a:pt x="1339" y="1075"/>
                  </a:cubicBezTo>
                  <a:cubicBezTo>
                    <a:pt x="1555" y="765"/>
                    <a:pt x="1480" y="339"/>
                    <a:pt x="1169" y="123"/>
                  </a:cubicBezTo>
                  <a:cubicBezTo>
                    <a:pt x="1050" y="40"/>
                    <a:pt x="914" y="0"/>
                    <a:pt x="77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1692;p35"/>
            <p:cNvSpPr/>
            <p:nvPr/>
          </p:nvSpPr>
          <p:spPr>
            <a:xfrm>
              <a:off x="1608465" y="624284"/>
              <a:ext cx="51150" cy="45061"/>
            </a:xfrm>
            <a:custGeom>
              <a:avLst/>
              <a:gdLst/>
              <a:ahLst/>
              <a:cxnLst/>
              <a:rect l="l" t="t" r="r" b="b"/>
              <a:pathLst>
                <a:path w="1554" h="1369" extrusionOk="0">
                  <a:moveTo>
                    <a:pt x="778" y="0"/>
                  </a:moveTo>
                  <a:cubicBezTo>
                    <a:pt x="562" y="0"/>
                    <a:pt x="348" y="102"/>
                    <a:pt x="216" y="293"/>
                  </a:cubicBezTo>
                  <a:cubicBezTo>
                    <a:pt x="0" y="603"/>
                    <a:pt x="77" y="1029"/>
                    <a:pt x="386" y="1245"/>
                  </a:cubicBezTo>
                  <a:cubicBezTo>
                    <a:pt x="506" y="1329"/>
                    <a:pt x="642" y="1369"/>
                    <a:pt x="777" y="1369"/>
                  </a:cubicBezTo>
                  <a:cubicBezTo>
                    <a:pt x="993" y="1369"/>
                    <a:pt x="1205" y="1266"/>
                    <a:pt x="1339" y="1075"/>
                  </a:cubicBezTo>
                  <a:cubicBezTo>
                    <a:pt x="1553" y="765"/>
                    <a:pt x="1478" y="339"/>
                    <a:pt x="1168" y="123"/>
                  </a:cubicBezTo>
                  <a:cubicBezTo>
                    <a:pt x="1049" y="40"/>
                    <a:pt x="913" y="0"/>
                    <a:pt x="77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1693;p35"/>
            <p:cNvSpPr/>
            <p:nvPr/>
          </p:nvSpPr>
          <p:spPr>
            <a:xfrm>
              <a:off x="1608465" y="558355"/>
              <a:ext cx="51150" cy="45061"/>
            </a:xfrm>
            <a:custGeom>
              <a:avLst/>
              <a:gdLst/>
              <a:ahLst/>
              <a:cxnLst/>
              <a:rect l="l" t="t" r="r" b="b"/>
              <a:pathLst>
                <a:path w="1554" h="1369" extrusionOk="0">
                  <a:moveTo>
                    <a:pt x="778" y="0"/>
                  </a:moveTo>
                  <a:cubicBezTo>
                    <a:pt x="561" y="0"/>
                    <a:pt x="348" y="103"/>
                    <a:pt x="216" y="294"/>
                  </a:cubicBezTo>
                  <a:cubicBezTo>
                    <a:pt x="0" y="603"/>
                    <a:pt x="77" y="1030"/>
                    <a:pt x="386" y="1246"/>
                  </a:cubicBezTo>
                  <a:cubicBezTo>
                    <a:pt x="505" y="1329"/>
                    <a:pt x="642" y="1368"/>
                    <a:pt x="777" y="1368"/>
                  </a:cubicBezTo>
                  <a:cubicBezTo>
                    <a:pt x="993" y="1368"/>
                    <a:pt x="1206" y="1266"/>
                    <a:pt x="1339" y="1076"/>
                  </a:cubicBezTo>
                  <a:cubicBezTo>
                    <a:pt x="1553" y="765"/>
                    <a:pt x="1478" y="338"/>
                    <a:pt x="1168" y="124"/>
                  </a:cubicBezTo>
                  <a:cubicBezTo>
                    <a:pt x="1049" y="40"/>
                    <a:pt x="913" y="0"/>
                    <a:pt x="77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1694;p35"/>
            <p:cNvSpPr/>
            <p:nvPr/>
          </p:nvSpPr>
          <p:spPr>
            <a:xfrm>
              <a:off x="1557513" y="525408"/>
              <a:ext cx="36207" cy="43711"/>
            </a:xfrm>
            <a:custGeom>
              <a:avLst/>
              <a:gdLst/>
              <a:ahLst/>
              <a:cxnLst/>
              <a:rect l="l" t="t" r="r" b="b"/>
              <a:pathLst>
                <a:path w="1100" h="1328" extrusionOk="0">
                  <a:moveTo>
                    <a:pt x="328" y="1"/>
                  </a:moveTo>
                  <a:cubicBezTo>
                    <a:pt x="214" y="1"/>
                    <a:pt x="101" y="29"/>
                    <a:pt x="0" y="83"/>
                  </a:cubicBezTo>
                  <a:lnTo>
                    <a:pt x="545" y="1328"/>
                  </a:lnTo>
                  <a:cubicBezTo>
                    <a:pt x="676" y="1282"/>
                    <a:pt x="797" y="1199"/>
                    <a:pt x="883" y="1073"/>
                  </a:cubicBezTo>
                  <a:cubicBezTo>
                    <a:pt x="1099" y="764"/>
                    <a:pt x="1024" y="337"/>
                    <a:pt x="713" y="121"/>
                  </a:cubicBezTo>
                  <a:cubicBezTo>
                    <a:pt x="595" y="40"/>
                    <a:pt x="461" y="1"/>
                    <a:pt x="32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1695;p35"/>
            <p:cNvSpPr/>
            <p:nvPr/>
          </p:nvSpPr>
          <p:spPr>
            <a:xfrm>
              <a:off x="1503499" y="378245"/>
              <a:ext cx="346365" cy="681242"/>
            </a:xfrm>
            <a:custGeom>
              <a:avLst/>
              <a:gdLst/>
              <a:ahLst/>
              <a:cxnLst/>
              <a:rect l="l" t="t" r="r" b="b"/>
              <a:pathLst>
                <a:path w="10523" h="20697" extrusionOk="0">
                  <a:moveTo>
                    <a:pt x="1739" y="0"/>
                  </a:moveTo>
                  <a:cubicBezTo>
                    <a:pt x="1728" y="1"/>
                    <a:pt x="1718" y="5"/>
                    <a:pt x="1709" y="6"/>
                  </a:cubicBezTo>
                  <a:lnTo>
                    <a:pt x="500" y="534"/>
                  </a:lnTo>
                  <a:cubicBezTo>
                    <a:pt x="463" y="549"/>
                    <a:pt x="430" y="568"/>
                    <a:pt x="400" y="590"/>
                  </a:cubicBezTo>
                  <a:cubicBezTo>
                    <a:pt x="116" y="771"/>
                    <a:pt x="1" y="1136"/>
                    <a:pt x="139" y="1454"/>
                  </a:cubicBezTo>
                  <a:lnTo>
                    <a:pt x="8368" y="20279"/>
                  </a:lnTo>
                  <a:cubicBezTo>
                    <a:pt x="8482" y="20540"/>
                    <a:pt x="8737" y="20696"/>
                    <a:pt x="9006" y="20696"/>
                  </a:cubicBezTo>
                  <a:cubicBezTo>
                    <a:pt x="9099" y="20696"/>
                    <a:pt x="9194" y="20677"/>
                    <a:pt x="9285" y="20637"/>
                  </a:cubicBezTo>
                  <a:lnTo>
                    <a:pt x="10523" y="20096"/>
                  </a:lnTo>
                  <a:lnTo>
                    <a:pt x="1739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1696;p35"/>
            <p:cNvSpPr/>
            <p:nvPr/>
          </p:nvSpPr>
          <p:spPr>
            <a:xfrm>
              <a:off x="2000976" y="234242"/>
              <a:ext cx="97066" cy="139198"/>
            </a:xfrm>
            <a:custGeom>
              <a:avLst/>
              <a:gdLst/>
              <a:ahLst/>
              <a:cxnLst/>
              <a:rect l="l" t="t" r="r" b="b"/>
              <a:pathLst>
                <a:path w="2949" h="4229" extrusionOk="0">
                  <a:moveTo>
                    <a:pt x="1287" y="1"/>
                  </a:moveTo>
                  <a:cubicBezTo>
                    <a:pt x="1260" y="1"/>
                    <a:pt x="1234" y="3"/>
                    <a:pt x="1207" y="8"/>
                  </a:cubicBezTo>
                  <a:lnTo>
                    <a:pt x="1" y="227"/>
                  </a:lnTo>
                  <a:lnTo>
                    <a:pt x="1748" y="4229"/>
                  </a:lnTo>
                  <a:lnTo>
                    <a:pt x="2730" y="3494"/>
                  </a:lnTo>
                  <a:cubicBezTo>
                    <a:pt x="2892" y="3372"/>
                    <a:pt x="2949" y="3156"/>
                    <a:pt x="2868" y="2970"/>
                  </a:cubicBezTo>
                  <a:lnTo>
                    <a:pt x="1686" y="263"/>
                  </a:lnTo>
                  <a:cubicBezTo>
                    <a:pt x="1616" y="102"/>
                    <a:pt x="1457" y="1"/>
                    <a:pt x="128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1697;p35"/>
            <p:cNvSpPr/>
            <p:nvPr/>
          </p:nvSpPr>
          <p:spPr>
            <a:xfrm>
              <a:off x="2144583" y="562898"/>
              <a:ext cx="97165" cy="139198"/>
            </a:xfrm>
            <a:custGeom>
              <a:avLst/>
              <a:gdLst/>
              <a:ahLst/>
              <a:cxnLst/>
              <a:rect l="l" t="t" r="r" b="b"/>
              <a:pathLst>
                <a:path w="2952" h="4229" extrusionOk="0">
                  <a:moveTo>
                    <a:pt x="1288" y="1"/>
                  </a:moveTo>
                  <a:cubicBezTo>
                    <a:pt x="1261" y="1"/>
                    <a:pt x="1234" y="3"/>
                    <a:pt x="1207" y="8"/>
                  </a:cubicBezTo>
                  <a:lnTo>
                    <a:pt x="1" y="227"/>
                  </a:lnTo>
                  <a:lnTo>
                    <a:pt x="1750" y="4229"/>
                  </a:lnTo>
                  <a:lnTo>
                    <a:pt x="2732" y="3494"/>
                  </a:lnTo>
                  <a:cubicBezTo>
                    <a:pt x="2894" y="3372"/>
                    <a:pt x="2951" y="3155"/>
                    <a:pt x="2870" y="2969"/>
                  </a:cubicBezTo>
                  <a:lnTo>
                    <a:pt x="1687" y="263"/>
                  </a:lnTo>
                  <a:cubicBezTo>
                    <a:pt x="1617" y="102"/>
                    <a:pt x="1459" y="1"/>
                    <a:pt x="128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1698;p35"/>
            <p:cNvSpPr/>
            <p:nvPr/>
          </p:nvSpPr>
          <p:spPr>
            <a:xfrm>
              <a:off x="1732949" y="458952"/>
              <a:ext cx="332442" cy="253281"/>
            </a:xfrm>
            <a:custGeom>
              <a:avLst/>
              <a:gdLst/>
              <a:ahLst/>
              <a:cxnLst/>
              <a:rect l="l" t="t" r="r" b="b"/>
              <a:pathLst>
                <a:path w="10100" h="7695" extrusionOk="0">
                  <a:moveTo>
                    <a:pt x="8024" y="0"/>
                  </a:moveTo>
                  <a:cubicBezTo>
                    <a:pt x="7956" y="0"/>
                    <a:pt x="7886" y="14"/>
                    <a:pt x="7819" y="43"/>
                  </a:cubicBezTo>
                  <a:lnTo>
                    <a:pt x="376" y="3298"/>
                  </a:lnTo>
                  <a:cubicBezTo>
                    <a:pt x="117" y="3411"/>
                    <a:pt x="0" y="3710"/>
                    <a:pt x="113" y="3968"/>
                  </a:cubicBezTo>
                  <a:lnTo>
                    <a:pt x="1610" y="7391"/>
                  </a:lnTo>
                  <a:cubicBezTo>
                    <a:pt x="1694" y="7581"/>
                    <a:pt x="1880" y="7695"/>
                    <a:pt x="2077" y="7695"/>
                  </a:cubicBezTo>
                  <a:cubicBezTo>
                    <a:pt x="2145" y="7695"/>
                    <a:pt x="2214" y="7681"/>
                    <a:pt x="2280" y="7653"/>
                  </a:cubicBezTo>
                  <a:lnTo>
                    <a:pt x="9724" y="4399"/>
                  </a:lnTo>
                  <a:cubicBezTo>
                    <a:pt x="9981" y="4285"/>
                    <a:pt x="10099" y="3986"/>
                    <a:pt x="9985" y="3729"/>
                  </a:cubicBezTo>
                  <a:lnTo>
                    <a:pt x="8489" y="305"/>
                  </a:lnTo>
                  <a:cubicBezTo>
                    <a:pt x="8406" y="114"/>
                    <a:pt x="8220" y="0"/>
                    <a:pt x="802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1699;p35"/>
            <p:cNvSpPr/>
            <p:nvPr/>
          </p:nvSpPr>
          <p:spPr>
            <a:xfrm>
              <a:off x="1723437" y="450724"/>
              <a:ext cx="68858" cy="49669"/>
            </a:xfrm>
            <a:custGeom>
              <a:avLst/>
              <a:gdLst/>
              <a:ahLst/>
              <a:cxnLst/>
              <a:rect l="l" t="t" r="r" b="b"/>
              <a:pathLst>
                <a:path w="2092" h="1509" extrusionOk="0">
                  <a:moveTo>
                    <a:pt x="1449" y="0"/>
                  </a:moveTo>
                  <a:cubicBezTo>
                    <a:pt x="913" y="0"/>
                    <a:pt x="207" y="364"/>
                    <a:pt x="73" y="915"/>
                  </a:cubicBezTo>
                  <a:cubicBezTo>
                    <a:pt x="0" y="1219"/>
                    <a:pt x="222" y="1505"/>
                    <a:pt x="685" y="1508"/>
                  </a:cubicBezTo>
                  <a:cubicBezTo>
                    <a:pt x="688" y="1508"/>
                    <a:pt x="692" y="1508"/>
                    <a:pt x="695" y="1508"/>
                  </a:cubicBezTo>
                  <a:cubicBezTo>
                    <a:pt x="1428" y="1508"/>
                    <a:pt x="2092" y="904"/>
                    <a:pt x="2074" y="484"/>
                  </a:cubicBezTo>
                  <a:cubicBezTo>
                    <a:pt x="2060" y="146"/>
                    <a:pt x="1788" y="0"/>
                    <a:pt x="144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1700;p35"/>
            <p:cNvSpPr/>
            <p:nvPr/>
          </p:nvSpPr>
          <p:spPr>
            <a:xfrm>
              <a:off x="1868131" y="383511"/>
              <a:ext cx="82847" cy="48155"/>
            </a:xfrm>
            <a:custGeom>
              <a:avLst/>
              <a:gdLst/>
              <a:ahLst/>
              <a:cxnLst/>
              <a:rect l="l" t="t" r="r" b="b"/>
              <a:pathLst>
                <a:path w="2517" h="1463" extrusionOk="0">
                  <a:moveTo>
                    <a:pt x="1718" y="1"/>
                  </a:moveTo>
                  <a:cubicBezTo>
                    <a:pt x="925" y="1"/>
                    <a:pt x="0" y="778"/>
                    <a:pt x="508" y="1288"/>
                  </a:cubicBezTo>
                  <a:cubicBezTo>
                    <a:pt x="621" y="1403"/>
                    <a:pt x="821" y="1463"/>
                    <a:pt x="1053" y="1463"/>
                  </a:cubicBezTo>
                  <a:cubicBezTo>
                    <a:pt x="1432" y="1463"/>
                    <a:pt x="1895" y="1304"/>
                    <a:pt x="2205" y="965"/>
                  </a:cubicBezTo>
                  <a:cubicBezTo>
                    <a:pt x="2516" y="623"/>
                    <a:pt x="2457" y="266"/>
                    <a:pt x="2183" y="113"/>
                  </a:cubicBezTo>
                  <a:cubicBezTo>
                    <a:pt x="2044" y="35"/>
                    <a:pt x="1884" y="1"/>
                    <a:pt x="171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1701;p35"/>
            <p:cNvSpPr/>
            <p:nvPr/>
          </p:nvSpPr>
          <p:spPr>
            <a:xfrm>
              <a:off x="2072763" y="398554"/>
              <a:ext cx="97165" cy="139230"/>
            </a:xfrm>
            <a:custGeom>
              <a:avLst/>
              <a:gdLst/>
              <a:ahLst/>
              <a:cxnLst/>
              <a:rect l="l" t="t" r="r" b="b"/>
              <a:pathLst>
                <a:path w="2952" h="4230" extrusionOk="0">
                  <a:moveTo>
                    <a:pt x="1287" y="0"/>
                  </a:moveTo>
                  <a:cubicBezTo>
                    <a:pt x="1261" y="0"/>
                    <a:pt x="1234" y="3"/>
                    <a:pt x="1207" y="8"/>
                  </a:cubicBezTo>
                  <a:lnTo>
                    <a:pt x="1" y="228"/>
                  </a:lnTo>
                  <a:lnTo>
                    <a:pt x="1750" y="4230"/>
                  </a:lnTo>
                  <a:lnTo>
                    <a:pt x="2731" y="3495"/>
                  </a:lnTo>
                  <a:cubicBezTo>
                    <a:pt x="2894" y="3373"/>
                    <a:pt x="2951" y="3156"/>
                    <a:pt x="2869" y="2970"/>
                  </a:cubicBezTo>
                  <a:lnTo>
                    <a:pt x="1687" y="263"/>
                  </a:lnTo>
                  <a:cubicBezTo>
                    <a:pt x="1617" y="102"/>
                    <a:pt x="1459" y="0"/>
                    <a:pt x="12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1702;p35"/>
            <p:cNvSpPr/>
            <p:nvPr/>
          </p:nvSpPr>
          <p:spPr>
            <a:xfrm>
              <a:off x="2075363" y="411785"/>
              <a:ext cx="94598" cy="125933"/>
            </a:xfrm>
            <a:custGeom>
              <a:avLst/>
              <a:gdLst/>
              <a:ahLst/>
              <a:cxnLst/>
              <a:rect l="l" t="t" r="r" b="b"/>
              <a:pathLst>
                <a:path w="2874" h="3826" extrusionOk="0">
                  <a:moveTo>
                    <a:pt x="1" y="1"/>
                  </a:moveTo>
                  <a:lnTo>
                    <a:pt x="1672" y="3825"/>
                  </a:lnTo>
                  <a:lnTo>
                    <a:pt x="2654" y="3091"/>
                  </a:lnTo>
                  <a:cubicBezTo>
                    <a:pt x="2816" y="2970"/>
                    <a:pt x="2873" y="2753"/>
                    <a:pt x="2792" y="2567"/>
                  </a:cubicBezTo>
                  <a:lnTo>
                    <a:pt x="2468" y="1826"/>
                  </a:lnTo>
                  <a:cubicBezTo>
                    <a:pt x="2383" y="1822"/>
                    <a:pt x="2298" y="1823"/>
                    <a:pt x="2215" y="1817"/>
                  </a:cubicBezTo>
                  <a:cubicBezTo>
                    <a:pt x="1510" y="1760"/>
                    <a:pt x="640" y="1026"/>
                    <a:pt x="1" y="1"/>
                  </a:cubicBezTo>
                  <a:close/>
                </a:path>
              </a:pathLst>
            </a:custGeom>
            <a:solidFill>
              <a:srgbClr val="000000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1703;p35"/>
            <p:cNvSpPr/>
            <p:nvPr/>
          </p:nvSpPr>
          <p:spPr>
            <a:xfrm>
              <a:off x="2147184" y="576162"/>
              <a:ext cx="94598" cy="125900"/>
            </a:xfrm>
            <a:custGeom>
              <a:avLst/>
              <a:gdLst/>
              <a:ahLst/>
              <a:cxnLst/>
              <a:rect l="l" t="t" r="r" b="b"/>
              <a:pathLst>
                <a:path w="2874" h="3825" extrusionOk="0">
                  <a:moveTo>
                    <a:pt x="1" y="1"/>
                  </a:moveTo>
                  <a:lnTo>
                    <a:pt x="1672" y="3824"/>
                  </a:lnTo>
                  <a:lnTo>
                    <a:pt x="2654" y="3090"/>
                  </a:lnTo>
                  <a:cubicBezTo>
                    <a:pt x="2816" y="2968"/>
                    <a:pt x="2873" y="2751"/>
                    <a:pt x="2792" y="2565"/>
                  </a:cubicBezTo>
                  <a:lnTo>
                    <a:pt x="2468" y="1824"/>
                  </a:lnTo>
                  <a:cubicBezTo>
                    <a:pt x="2383" y="1820"/>
                    <a:pt x="2298" y="1821"/>
                    <a:pt x="2215" y="1817"/>
                  </a:cubicBezTo>
                  <a:cubicBezTo>
                    <a:pt x="1510" y="1760"/>
                    <a:pt x="640" y="1026"/>
                    <a:pt x="1" y="1"/>
                  </a:cubicBezTo>
                  <a:close/>
                </a:path>
              </a:pathLst>
            </a:custGeom>
            <a:solidFill>
              <a:srgbClr val="000000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1704;p35"/>
            <p:cNvSpPr/>
            <p:nvPr/>
          </p:nvSpPr>
          <p:spPr>
            <a:xfrm>
              <a:off x="2003543" y="247474"/>
              <a:ext cx="94565" cy="125933"/>
            </a:xfrm>
            <a:custGeom>
              <a:avLst/>
              <a:gdLst/>
              <a:ahLst/>
              <a:cxnLst/>
              <a:rect l="l" t="t" r="r" b="b"/>
              <a:pathLst>
                <a:path w="2873" h="3826" extrusionOk="0">
                  <a:moveTo>
                    <a:pt x="0" y="1"/>
                  </a:moveTo>
                  <a:lnTo>
                    <a:pt x="1672" y="3825"/>
                  </a:lnTo>
                  <a:lnTo>
                    <a:pt x="2653" y="3091"/>
                  </a:lnTo>
                  <a:cubicBezTo>
                    <a:pt x="2816" y="2969"/>
                    <a:pt x="2873" y="2752"/>
                    <a:pt x="2791" y="2566"/>
                  </a:cubicBezTo>
                  <a:lnTo>
                    <a:pt x="2467" y="1825"/>
                  </a:lnTo>
                  <a:cubicBezTo>
                    <a:pt x="2381" y="1821"/>
                    <a:pt x="2298" y="1823"/>
                    <a:pt x="2214" y="1816"/>
                  </a:cubicBezTo>
                  <a:cubicBezTo>
                    <a:pt x="1509" y="1760"/>
                    <a:pt x="640" y="1026"/>
                    <a:pt x="0" y="1"/>
                  </a:cubicBezTo>
                  <a:close/>
                </a:path>
              </a:pathLst>
            </a:custGeom>
            <a:solidFill>
              <a:srgbClr val="000000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1705;p35"/>
            <p:cNvSpPr/>
            <p:nvPr/>
          </p:nvSpPr>
          <p:spPr>
            <a:xfrm>
              <a:off x="1560706" y="378015"/>
              <a:ext cx="700793" cy="661723"/>
            </a:xfrm>
            <a:custGeom>
              <a:avLst/>
              <a:gdLst/>
              <a:ahLst/>
              <a:cxnLst/>
              <a:rect l="l" t="t" r="r" b="b"/>
              <a:pathLst>
                <a:path w="21291" h="20104" extrusionOk="0">
                  <a:moveTo>
                    <a:pt x="88" y="1"/>
                  </a:moveTo>
                  <a:cubicBezTo>
                    <a:pt x="56" y="1"/>
                    <a:pt x="27" y="3"/>
                    <a:pt x="1" y="7"/>
                  </a:cubicBezTo>
                  <a:lnTo>
                    <a:pt x="8785" y="20104"/>
                  </a:lnTo>
                  <a:lnTo>
                    <a:pt x="20925" y="14797"/>
                  </a:lnTo>
                  <a:cubicBezTo>
                    <a:pt x="20942" y="14791"/>
                    <a:pt x="20958" y="14782"/>
                    <a:pt x="20974" y="14774"/>
                  </a:cubicBezTo>
                  <a:cubicBezTo>
                    <a:pt x="21102" y="14707"/>
                    <a:pt x="21201" y="14604"/>
                    <a:pt x="21262" y="14483"/>
                  </a:cubicBezTo>
                  <a:cubicBezTo>
                    <a:pt x="21271" y="14465"/>
                    <a:pt x="21281" y="14445"/>
                    <a:pt x="21290" y="14424"/>
                  </a:cubicBezTo>
                  <a:cubicBezTo>
                    <a:pt x="20882" y="13972"/>
                    <a:pt x="20315" y="13792"/>
                    <a:pt x="19654" y="13792"/>
                  </a:cubicBezTo>
                  <a:cubicBezTo>
                    <a:pt x="17228" y="13792"/>
                    <a:pt x="13531" y="16215"/>
                    <a:pt x="11705" y="16507"/>
                  </a:cubicBezTo>
                  <a:cubicBezTo>
                    <a:pt x="11484" y="16543"/>
                    <a:pt x="11255" y="16562"/>
                    <a:pt x="11027" y="16562"/>
                  </a:cubicBezTo>
                  <a:cubicBezTo>
                    <a:pt x="10331" y="16562"/>
                    <a:pt x="9626" y="16385"/>
                    <a:pt x="9062" y="15973"/>
                  </a:cubicBezTo>
                  <a:cubicBezTo>
                    <a:pt x="8296" y="15411"/>
                    <a:pt x="7929" y="14514"/>
                    <a:pt x="7556" y="13676"/>
                  </a:cubicBezTo>
                  <a:cubicBezTo>
                    <a:pt x="7335" y="13182"/>
                    <a:pt x="7121" y="12687"/>
                    <a:pt x="6909" y="12189"/>
                  </a:cubicBezTo>
                  <a:cubicBezTo>
                    <a:pt x="6007" y="10072"/>
                    <a:pt x="5183" y="7919"/>
                    <a:pt x="4281" y="5800"/>
                  </a:cubicBezTo>
                  <a:cubicBezTo>
                    <a:pt x="3862" y="4817"/>
                    <a:pt x="3435" y="3840"/>
                    <a:pt x="2950" y="2887"/>
                  </a:cubicBezTo>
                  <a:cubicBezTo>
                    <a:pt x="2413" y="1833"/>
                    <a:pt x="1847" y="932"/>
                    <a:pt x="827" y="274"/>
                  </a:cubicBezTo>
                  <a:cubicBezTo>
                    <a:pt x="506" y="69"/>
                    <a:pt x="257" y="1"/>
                    <a:pt x="88" y="1"/>
                  </a:cubicBezTo>
                  <a:close/>
                </a:path>
              </a:pathLst>
            </a:custGeom>
            <a:solidFill>
              <a:srgbClr val="000000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1706;p35"/>
            <p:cNvSpPr/>
            <p:nvPr/>
          </p:nvSpPr>
          <p:spPr>
            <a:xfrm>
              <a:off x="1954533" y="239443"/>
              <a:ext cx="121094" cy="260522"/>
            </a:xfrm>
            <a:custGeom>
              <a:avLst/>
              <a:gdLst/>
              <a:ahLst/>
              <a:cxnLst/>
              <a:rect l="l" t="t" r="r" b="b"/>
              <a:pathLst>
                <a:path w="3679" h="7915" extrusionOk="0">
                  <a:moveTo>
                    <a:pt x="171" y="1"/>
                  </a:moveTo>
                  <a:cubicBezTo>
                    <a:pt x="86" y="1"/>
                    <a:pt x="0" y="79"/>
                    <a:pt x="35" y="184"/>
                  </a:cubicBezTo>
                  <a:cubicBezTo>
                    <a:pt x="735" y="2278"/>
                    <a:pt x="2289" y="5860"/>
                    <a:pt x="3373" y="7837"/>
                  </a:cubicBezTo>
                  <a:cubicBezTo>
                    <a:pt x="3402" y="7891"/>
                    <a:pt x="3449" y="7914"/>
                    <a:pt x="3497" y="7914"/>
                  </a:cubicBezTo>
                  <a:cubicBezTo>
                    <a:pt x="3588" y="7914"/>
                    <a:pt x="3678" y="7831"/>
                    <a:pt x="3641" y="7720"/>
                  </a:cubicBezTo>
                  <a:cubicBezTo>
                    <a:pt x="2924" y="5584"/>
                    <a:pt x="1352" y="2011"/>
                    <a:pt x="288" y="73"/>
                  </a:cubicBezTo>
                  <a:cubicBezTo>
                    <a:pt x="261" y="22"/>
                    <a:pt x="216" y="1"/>
                    <a:pt x="171" y="1"/>
                  </a:cubicBezTo>
                  <a:close/>
                </a:path>
              </a:pathLst>
            </a:custGeom>
            <a:solidFill>
              <a:srgbClr val="FFFFFF">
                <a:alpha val="26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1707;p35"/>
            <p:cNvSpPr/>
            <p:nvPr/>
          </p:nvSpPr>
          <p:spPr>
            <a:xfrm>
              <a:off x="1498727" y="197147"/>
              <a:ext cx="769520" cy="866652"/>
            </a:xfrm>
            <a:custGeom>
              <a:avLst/>
              <a:gdLst/>
              <a:ahLst/>
              <a:cxnLst/>
              <a:rect l="l" t="t" r="r" b="b"/>
              <a:pathLst>
                <a:path w="23379" h="26330" extrusionOk="0">
                  <a:moveTo>
                    <a:pt x="16546" y="1258"/>
                  </a:moveTo>
                  <a:cubicBezTo>
                    <a:pt x="16666" y="1258"/>
                    <a:pt x="16776" y="1328"/>
                    <a:pt x="16827" y="1442"/>
                  </a:cubicBezTo>
                  <a:lnTo>
                    <a:pt x="18009" y="4148"/>
                  </a:lnTo>
                  <a:cubicBezTo>
                    <a:pt x="18066" y="4279"/>
                    <a:pt x="18026" y="4430"/>
                    <a:pt x="17911" y="4517"/>
                  </a:cubicBezTo>
                  <a:lnTo>
                    <a:pt x="17083" y="5136"/>
                  </a:lnTo>
                  <a:lnTo>
                    <a:pt x="15471" y="1449"/>
                  </a:lnTo>
                  <a:lnTo>
                    <a:pt x="16490" y="1263"/>
                  </a:lnTo>
                  <a:cubicBezTo>
                    <a:pt x="16508" y="1259"/>
                    <a:pt x="16527" y="1258"/>
                    <a:pt x="16546" y="1258"/>
                  </a:cubicBezTo>
                  <a:close/>
                  <a:moveTo>
                    <a:pt x="18727" y="6250"/>
                  </a:moveTo>
                  <a:cubicBezTo>
                    <a:pt x="18847" y="6250"/>
                    <a:pt x="18958" y="6320"/>
                    <a:pt x="19009" y="6434"/>
                  </a:cubicBezTo>
                  <a:lnTo>
                    <a:pt x="20191" y="9141"/>
                  </a:lnTo>
                  <a:cubicBezTo>
                    <a:pt x="20248" y="9271"/>
                    <a:pt x="20208" y="9423"/>
                    <a:pt x="20094" y="9509"/>
                  </a:cubicBezTo>
                  <a:lnTo>
                    <a:pt x="19265" y="10129"/>
                  </a:lnTo>
                  <a:lnTo>
                    <a:pt x="17654" y="6441"/>
                  </a:lnTo>
                  <a:lnTo>
                    <a:pt x="18673" y="6255"/>
                  </a:lnTo>
                  <a:cubicBezTo>
                    <a:pt x="18691" y="6251"/>
                    <a:pt x="18709" y="6250"/>
                    <a:pt x="18727" y="6250"/>
                  </a:cubicBezTo>
                  <a:close/>
                  <a:moveTo>
                    <a:pt x="20909" y="11243"/>
                  </a:moveTo>
                  <a:cubicBezTo>
                    <a:pt x="21029" y="11243"/>
                    <a:pt x="21139" y="11313"/>
                    <a:pt x="21190" y="11427"/>
                  </a:cubicBezTo>
                  <a:lnTo>
                    <a:pt x="22372" y="14133"/>
                  </a:lnTo>
                  <a:cubicBezTo>
                    <a:pt x="22430" y="14264"/>
                    <a:pt x="22389" y="14417"/>
                    <a:pt x="22275" y="14502"/>
                  </a:cubicBezTo>
                  <a:lnTo>
                    <a:pt x="21446" y="15121"/>
                  </a:lnTo>
                  <a:lnTo>
                    <a:pt x="19835" y="11434"/>
                  </a:lnTo>
                  <a:lnTo>
                    <a:pt x="20854" y="11248"/>
                  </a:lnTo>
                  <a:cubicBezTo>
                    <a:pt x="20872" y="11244"/>
                    <a:pt x="20891" y="11243"/>
                    <a:pt x="20909" y="11243"/>
                  </a:cubicBezTo>
                  <a:close/>
                  <a:moveTo>
                    <a:pt x="14297" y="262"/>
                  </a:moveTo>
                  <a:cubicBezTo>
                    <a:pt x="14367" y="262"/>
                    <a:pt x="14436" y="275"/>
                    <a:pt x="14504" y="302"/>
                  </a:cubicBezTo>
                  <a:cubicBezTo>
                    <a:pt x="14645" y="358"/>
                    <a:pt x="14755" y="465"/>
                    <a:pt x="14817" y="603"/>
                  </a:cubicBezTo>
                  <a:lnTo>
                    <a:pt x="15135" y="1331"/>
                  </a:lnTo>
                  <a:cubicBezTo>
                    <a:pt x="15129" y="1355"/>
                    <a:pt x="15129" y="1382"/>
                    <a:pt x="15141" y="1407"/>
                  </a:cubicBezTo>
                  <a:lnTo>
                    <a:pt x="16889" y="5409"/>
                  </a:lnTo>
                  <a:cubicBezTo>
                    <a:pt x="16899" y="5433"/>
                    <a:pt x="16919" y="5451"/>
                    <a:pt x="16942" y="5465"/>
                  </a:cubicBezTo>
                  <a:lnTo>
                    <a:pt x="17317" y="6323"/>
                  </a:lnTo>
                  <a:cubicBezTo>
                    <a:pt x="17312" y="6348"/>
                    <a:pt x="17312" y="6375"/>
                    <a:pt x="17323" y="6400"/>
                  </a:cubicBezTo>
                  <a:lnTo>
                    <a:pt x="19072" y="10402"/>
                  </a:lnTo>
                  <a:cubicBezTo>
                    <a:pt x="19082" y="10427"/>
                    <a:pt x="19102" y="10444"/>
                    <a:pt x="19125" y="10457"/>
                  </a:cubicBezTo>
                  <a:lnTo>
                    <a:pt x="19499" y="11315"/>
                  </a:lnTo>
                  <a:cubicBezTo>
                    <a:pt x="19494" y="11340"/>
                    <a:pt x="19494" y="11367"/>
                    <a:pt x="19505" y="11392"/>
                  </a:cubicBezTo>
                  <a:lnTo>
                    <a:pt x="21254" y="15394"/>
                  </a:lnTo>
                  <a:cubicBezTo>
                    <a:pt x="21265" y="15418"/>
                    <a:pt x="21285" y="15436"/>
                    <a:pt x="21306" y="15450"/>
                  </a:cubicBezTo>
                  <a:lnTo>
                    <a:pt x="23046" y="19429"/>
                  </a:lnTo>
                  <a:cubicBezTo>
                    <a:pt x="23107" y="19570"/>
                    <a:pt x="23110" y="19727"/>
                    <a:pt x="23051" y="19871"/>
                  </a:cubicBezTo>
                  <a:cubicBezTo>
                    <a:pt x="23043" y="19888"/>
                    <a:pt x="23037" y="19904"/>
                    <a:pt x="23030" y="19919"/>
                  </a:cubicBezTo>
                  <a:cubicBezTo>
                    <a:pt x="22980" y="20014"/>
                    <a:pt x="22903" y="20094"/>
                    <a:pt x="22798" y="20154"/>
                  </a:cubicBezTo>
                  <a:cubicBezTo>
                    <a:pt x="22790" y="20159"/>
                    <a:pt x="22781" y="20163"/>
                    <a:pt x="22770" y="20168"/>
                  </a:cubicBezTo>
                  <a:lnTo>
                    <a:pt x="9379" y="26021"/>
                  </a:lnTo>
                  <a:cubicBezTo>
                    <a:pt x="9306" y="26054"/>
                    <a:pt x="9228" y="26070"/>
                    <a:pt x="9151" y="26070"/>
                  </a:cubicBezTo>
                  <a:cubicBezTo>
                    <a:pt x="9081" y="26070"/>
                    <a:pt x="9011" y="26057"/>
                    <a:pt x="8945" y="26031"/>
                  </a:cubicBezTo>
                  <a:cubicBezTo>
                    <a:pt x="8805" y="25976"/>
                    <a:pt x="8694" y="25869"/>
                    <a:pt x="8632" y="25730"/>
                  </a:cubicBezTo>
                  <a:lnTo>
                    <a:pt x="403" y="6904"/>
                  </a:lnTo>
                  <a:cubicBezTo>
                    <a:pt x="291" y="6647"/>
                    <a:pt x="380" y="6352"/>
                    <a:pt x="624" y="6195"/>
                  </a:cubicBezTo>
                  <a:cubicBezTo>
                    <a:pt x="632" y="6189"/>
                    <a:pt x="642" y="6183"/>
                    <a:pt x="663" y="6173"/>
                  </a:cubicBezTo>
                  <a:cubicBezTo>
                    <a:pt x="673" y="6166"/>
                    <a:pt x="685" y="6162"/>
                    <a:pt x="696" y="6157"/>
                  </a:cubicBezTo>
                  <a:lnTo>
                    <a:pt x="14071" y="310"/>
                  </a:lnTo>
                  <a:cubicBezTo>
                    <a:pt x="14143" y="278"/>
                    <a:pt x="14220" y="262"/>
                    <a:pt x="14297" y="262"/>
                  </a:cubicBezTo>
                  <a:close/>
                  <a:moveTo>
                    <a:pt x="14296" y="1"/>
                  </a:moveTo>
                  <a:cubicBezTo>
                    <a:pt x="14184" y="1"/>
                    <a:pt x="14072" y="24"/>
                    <a:pt x="13966" y="71"/>
                  </a:cubicBezTo>
                  <a:lnTo>
                    <a:pt x="591" y="5917"/>
                  </a:lnTo>
                  <a:cubicBezTo>
                    <a:pt x="567" y="5928"/>
                    <a:pt x="545" y="5939"/>
                    <a:pt x="531" y="5946"/>
                  </a:cubicBezTo>
                  <a:cubicBezTo>
                    <a:pt x="507" y="5959"/>
                    <a:pt x="485" y="5972"/>
                    <a:pt x="474" y="5981"/>
                  </a:cubicBezTo>
                  <a:cubicBezTo>
                    <a:pt x="131" y="6200"/>
                    <a:pt x="1" y="6632"/>
                    <a:pt x="164" y="7008"/>
                  </a:cubicBezTo>
                  <a:lnTo>
                    <a:pt x="8393" y="25834"/>
                  </a:lnTo>
                  <a:cubicBezTo>
                    <a:pt x="8482" y="26036"/>
                    <a:pt x="8643" y="26192"/>
                    <a:pt x="8850" y="26272"/>
                  </a:cubicBezTo>
                  <a:cubicBezTo>
                    <a:pt x="8946" y="26311"/>
                    <a:pt x="9050" y="26330"/>
                    <a:pt x="9151" y="26330"/>
                  </a:cubicBezTo>
                  <a:cubicBezTo>
                    <a:pt x="9263" y="26330"/>
                    <a:pt x="9376" y="26306"/>
                    <a:pt x="9483" y="26260"/>
                  </a:cubicBezTo>
                  <a:lnTo>
                    <a:pt x="22876" y="20405"/>
                  </a:lnTo>
                  <a:cubicBezTo>
                    <a:pt x="22899" y="20396"/>
                    <a:pt x="22920" y="20385"/>
                    <a:pt x="22934" y="20376"/>
                  </a:cubicBezTo>
                  <a:cubicBezTo>
                    <a:pt x="23075" y="20294"/>
                    <a:pt x="23188" y="20178"/>
                    <a:pt x="23260" y="20037"/>
                  </a:cubicBezTo>
                  <a:cubicBezTo>
                    <a:pt x="23272" y="20014"/>
                    <a:pt x="23283" y="19990"/>
                    <a:pt x="23291" y="19968"/>
                  </a:cubicBezTo>
                  <a:cubicBezTo>
                    <a:pt x="23379" y="19760"/>
                    <a:pt x="23376" y="19531"/>
                    <a:pt x="23285" y="19324"/>
                  </a:cubicBezTo>
                  <a:lnTo>
                    <a:pt x="21554" y="15367"/>
                  </a:lnTo>
                  <a:lnTo>
                    <a:pt x="22432" y="14711"/>
                  </a:lnTo>
                  <a:cubicBezTo>
                    <a:pt x="22643" y="14551"/>
                    <a:pt x="22717" y="14270"/>
                    <a:pt x="22611" y="14029"/>
                  </a:cubicBezTo>
                  <a:lnTo>
                    <a:pt x="21429" y="11322"/>
                  </a:lnTo>
                  <a:cubicBezTo>
                    <a:pt x="21337" y="11111"/>
                    <a:pt x="21133" y="10982"/>
                    <a:pt x="20911" y="10982"/>
                  </a:cubicBezTo>
                  <a:cubicBezTo>
                    <a:pt x="20877" y="10982"/>
                    <a:pt x="20842" y="10985"/>
                    <a:pt x="20807" y="10991"/>
                  </a:cubicBezTo>
                  <a:lnTo>
                    <a:pt x="19728" y="11188"/>
                  </a:lnTo>
                  <a:lnTo>
                    <a:pt x="19373" y="10375"/>
                  </a:lnTo>
                  <a:lnTo>
                    <a:pt x="20251" y="9718"/>
                  </a:lnTo>
                  <a:cubicBezTo>
                    <a:pt x="20462" y="9558"/>
                    <a:pt x="20536" y="9278"/>
                    <a:pt x="20429" y="9036"/>
                  </a:cubicBezTo>
                  <a:lnTo>
                    <a:pt x="19247" y="6329"/>
                  </a:lnTo>
                  <a:cubicBezTo>
                    <a:pt x="19155" y="6119"/>
                    <a:pt x="18950" y="5989"/>
                    <a:pt x="18728" y="5989"/>
                  </a:cubicBezTo>
                  <a:cubicBezTo>
                    <a:pt x="18694" y="5989"/>
                    <a:pt x="18660" y="5992"/>
                    <a:pt x="18625" y="5998"/>
                  </a:cubicBezTo>
                  <a:lnTo>
                    <a:pt x="17546" y="6195"/>
                  </a:lnTo>
                  <a:lnTo>
                    <a:pt x="17191" y="5382"/>
                  </a:lnTo>
                  <a:lnTo>
                    <a:pt x="18068" y="4726"/>
                  </a:lnTo>
                  <a:cubicBezTo>
                    <a:pt x="18280" y="4566"/>
                    <a:pt x="18354" y="4285"/>
                    <a:pt x="18247" y="4044"/>
                  </a:cubicBezTo>
                  <a:lnTo>
                    <a:pt x="17064" y="1337"/>
                  </a:lnTo>
                  <a:cubicBezTo>
                    <a:pt x="16972" y="1126"/>
                    <a:pt x="16768" y="997"/>
                    <a:pt x="16546" y="997"/>
                  </a:cubicBezTo>
                  <a:cubicBezTo>
                    <a:pt x="16512" y="997"/>
                    <a:pt x="16477" y="1000"/>
                    <a:pt x="16442" y="1006"/>
                  </a:cubicBezTo>
                  <a:lnTo>
                    <a:pt x="15364" y="1203"/>
                  </a:lnTo>
                  <a:lnTo>
                    <a:pt x="15055" y="498"/>
                  </a:lnTo>
                  <a:cubicBezTo>
                    <a:pt x="14966" y="295"/>
                    <a:pt x="14805" y="139"/>
                    <a:pt x="14599" y="59"/>
                  </a:cubicBezTo>
                  <a:cubicBezTo>
                    <a:pt x="14501" y="20"/>
                    <a:pt x="14398" y="1"/>
                    <a:pt x="1429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1708;p35"/>
            <p:cNvSpPr/>
            <p:nvPr/>
          </p:nvSpPr>
          <p:spPr>
            <a:xfrm>
              <a:off x="1728078" y="454641"/>
              <a:ext cx="339847" cy="261905"/>
            </a:xfrm>
            <a:custGeom>
              <a:avLst/>
              <a:gdLst/>
              <a:ahLst/>
              <a:cxnLst/>
              <a:rect l="l" t="t" r="r" b="b"/>
              <a:pathLst>
                <a:path w="10325" h="7957" extrusionOk="0">
                  <a:moveTo>
                    <a:pt x="8173" y="260"/>
                  </a:moveTo>
                  <a:cubicBezTo>
                    <a:pt x="8218" y="260"/>
                    <a:pt x="8265" y="269"/>
                    <a:pt x="8311" y="287"/>
                  </a:cubicBezTo>
                  <a:cubicBezTo>
                    <a:pt x="8404" y="324"/>
                    <a:pt x="8479" y="394"/>
                    <a:pt x="8519" y="488"/>
                  </a:cubicBezTo>
                  <a:lnTo>
                    <a:pt x="10015" y="3911"/>
                  </a:lnTo>
                  <a:cubicBezTo>
                    <a:pt x="10056" y="4004"/>
                    <a:pt x="10057" y="4107"/>
                    <a:pt x="10021" y="4201"/>
                  </a:cubicBezTo>
                  <a:cubicBezTo>
                    <a:pt x="9983" y="4296"/>
                    <a:pt x="9913" y="4369"/>
                    <a:pt x="9820" y="4410"/>
                  </a:cubicBezTo>
                  <a:lnTo>
                    <a:pt x="2376" y="7664"/>
                  </a:lnTo>
                  <a:cubicBezTo>
                    <a:pt x="2328" y="7686"/>
                    <a:pt x="2277" y="7697"/>
                    <a:pt x="2226" y="7697"/>
                  </a:cubicBezTo>
                  <a:cubicBezTo>
                    <a:pt x="2179" y="7697"/>
                    <a:pt x="2132" y="7688"/>
                    <a:pt x="2087" y="7670"/>
                  </a:cubicBezTo>
                  <a:cubicBezTo>
                    <a:pt x="1992" y="7632"/>
                    <a:pt x="1918" y="7561"/>
                    <a:pt x="1877" y="7469"/>
                  </a:cubicBezTo>
                  <a:lnTo>
                    <a:pt x="381" y="4046"/>
                  </a:lnTo>
                  <a:cubicBezTo>
                    <a:pt x="297" y="3854"/>
                    <a:pt x="386" y="3631"/>
                    <a:pt x="577" y="3547"/>
                  </a:cubicBezTo>
                  <a:lnTo>
                    <a:pt x="8020" y="292"/>
                  </a:lnTo>
                  <a:cubicBezTo>
                    <a:pt x="8069" y="271"/>
                    <a:pt x="8120" y="260"/>
                    <a:pt x="8173" y="260"/>
                  </a:cubicBezTo>
                  <a:close/>
                  <a:moveTo>
                    <a:pt x="8172" y="1"/>
                  </a:moveTo>
                  <a:cubicBezTo>
                    <a:pt x="8085" y="1"/>
                    <a:pt x="7998" y="19"/>
                    <a:pt x="7915" y="54"/>
                  </a:cubicBezTo>
                  <a:lnTo>
                    <a:pt x="472" y="3309"/>
                  </a:lnTo>
                  <a:cubicBezTo>
                    <a:pt x="148" y="3450"/>
                    <a:pt x="1" y="3828"/>
                    <a:pt x="142" y="4150"/>
                  </a:cubicBezTo>
                  <a:lnTo>
                    <a:pt x="1638" y="7574"/>
                  </a:lnTo>
                  <a:cubicBezTo>
                    <a:pt x="1706" y="7730"/>
                    <a:pt x="1833" y="7851"/>
                    <a:pt x="1991" y="7913"/>
                  </a:cubicBezTo>
                  <a:cubicBezTo>
                    <a:pt x="2067" y="7942"/>
                    <a:pt x="2145" y="7957"/>
                    <a:pt x="2225" y="7957"/>
                  </a:cubicBezTo>
                  <a:cubicBezTo>
                    <a:pt x="2311" y="7957"/>
                    <a:pt x="2399" y="7938"/>
                    <a:pt x="2481" y="7903"/>
                  </a:cubicBezTo>
                  <a:lnTo>
                    <a:pt x="9924" y="4649"/>
                  </a:lnTo>
                  <a:cubicBezTo>
                    <a:pt x="10080" y="4580"/>
                    <a:pt x="10200" y="4454"/>
                    <a:pt x="10262" y="4297"/>
                  </a:cubicBezTo>
                  <a:cubicBezTo>
                    <a:pt x="10325" y="4137"/>
                    <a:pt x="10322" y="3964"/>
                    <a:pt x="10254" y="3808"/>
                  </a:cubicBezTo>
                  <a:lnTo>
                    <a:pt x="8758" y="384"/>
                  </a:lnTo>
                  <a:cubicBezTo>
                    <a:pt x="8690" y="227"/>
                    <a:pt x="8563" y="107"/>
                    <a:pt x="8404" y="46"/>
                  </a:cubicBezTo>
                  <a:cubicBezTo>
                    <a:pt x="8330" y="16"/>
                    <a:pt x="8251" y="1"/>
                    <a:pt x="817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1709;p35"/>
            <p:cNvSpPr/>
            <p:nvPr/>
          </p:nvSpPr>
          <p:spPr>
            <a:xfrm>
              <a:off x="1782256" y="381174"/>
              <a:ext cx="77548" cy="61024"/>
            </a:xfrm>
            <a:custGeom>
              <a:avLst/>
              <a:gdLst/>
              <a:ahLst/>
              <a:cxnLst/>
              <a:rect l="l" t="t" r="r" b="b"/>
              <a:pathLst>
                <a:path w="2356" h="1854" extrusionOk="0">
                  <a:moveTo>
                    <a:pt x="1992" y="1"/>
                  </a:moveTo>
                  <a:cubicBezTo>
                    <a:pt x="1974" y="1"/>
                    <a:pt x="1956" y="5"/>
                    <a:pt x="1938" y="12"/>
                  </a:cubicBezTo>
                  <a:cubicBezTo>
                    <a:pt x="1873" y="41"/>
                    <a:pt x="1842" y="119"/>
                    <a:pt x="1872" y="185"/>
                  </a:cubicBezTo>
                  <a:cubicBezTo>
                    <a:pt x="2069" y="625"/>
                    <a:pt x="2024" y="1233"/>
                    <a:pt x="1558" y="1496"/>
                  </a:cubicBezTo>
                  <a:cubicBezTo>
                    <a:pt x="1431" y="1566"/>
                    <a:pt x="1308" y="1591"/>
                    <a:pt x="1198" y="1591"/>
                  </a:cubicBezTo>
                  <a:cubicBezTo>
                    <a:pt x="1097" y="1591"/>
                    <a:pt x="1007" y="1570"/>
                    <a:pt x="936" y="1544"/>
                  </a:cubicBezTo>
                  <a:cubicBezTo>
                    <a:pt x="652" y="1444"/>
                    <a:pt x="390" y="1188"/>
                    <a:pt x="271" y="889"/>
                  </a:cubicBezTo>
                  <a:cubicBezTo>
                    <a:pt x="250" y="838"/>
                    <a:pt x="201" y="807"/>
                    <a:pt x="149" y="807"/>
                  </a:cubicBezTo>
                  <a:cubicBezTo>
                    <a:pt x="133" y="807"/>
                    <a:pt x="116" y="810"/>
                    <a:pt x="100" y="817"/>
                  </a:cubicBezTo>
                  <a:cubicBezTo>
                    <a:pt x="33" y="843"/>
                    <a:pt x="0" y="921"/>
                    <a:pt x="28" y="987"/>
                  </a:cubicBezTo>
                  <a:cubicBezTo>
                    <a:pt x="178" y="1357"/>
                    <a:pt x="494" y="1664"/>
                    <a:pt x="850" y="1790"/>
                  </a:cubicBezTo>
                  <a:cubicBezTo>
                    <a:pt x="968" y="1832"/>
                    <a:pt x="1086" y="1853"/>
                    <a:pt x="1202" y="1853"/>
                  </a:cubicBezTo>
                  <a:cubicBezTo>
                    <a:pt x="1369" y="1853"/>
                    <a:pt x="1534" y="1808"/>
                    <a:pt x="1687" y="1724"/>
                  </a:cubicBezTo>
                  <a:cubicBezTo>
                    <a:pt x="2289" y="1386"/>
                    <a:pt x="2356" y="624"/>
                    <a:pt x="2111" y="78"/>
                  </a:cubicBezTo>
                  <a:cubicBezTo>
                    <a:pt x="2089" y="30"/>
                    <a:pt x="2042" y="1"/>
                    <a:pt x="199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1710;p35"/>
            <p:cNvSpPr/>
            <p:nvPr/>
          </p:nvSpPr>
          <p:spPr>
            <a:xfrm>
              <a:off x="1850785" y="327062"/>
              <a:ext cx="57437" cy="48023"/>
            </a:xfrm>
            <a:custGeom>
              <a:avLst/>
              <a:gdLst/>
              <a:ahLst/>
              <a:cxnLst/>
              <a:rect l="l" t="t" r="r" b="b"/>
              <a:pathLst>
                <a:path w="1745" h="1459" extrusionOk="0">
                  <a:moveTo>
                    <a:pt x="1429" y="0"/>
                  </a:moveTo>
                  <a:cubicBezTo>
                    <a:pt x="1412" y="0"/>
                    <a:pt x="1393" y="4"/>
                    <a:pt x="1376" y="12"/>
                  </a:cubicBezTo>
                  <a:cubicBezTo>
                    <a:pt x="1309" y="40"/>
                    <a:pt x="1280" y="118"/>
                    <a:pt x="1309" y="184"/>
                  </a:cubicBezTo>
                  <a:cubicBezTo>
                    <a:pt x="1458" y="518"/>
                    <a:pt x="1453" y="967"/>
                    <a:pt x="1150" y="1141"/>
                  </a:cubicBezTo>
                  <a:cubicBezTo>
                    <a:pt x="1086" y="1179"/>
                    <a:pt x="1018" y="1198"/>
                    <a:pt x="946" y="1198"/>
                  </a:cubicBezTo>
                  <a:cubicBezTo>
                    <a:pt x="895" y="1198"/>
                    <a:pt x="842" y="1188"/>
                    <a:pt x="788" y="1169"/>
                  </a:cubicBezTo>
                  <a:cubicBezTo>
                    <a:pt x="574" y="1097"/>
                    <a:pt x="372" y="889"/>
                    <a:pt x="270" y="640"/>
                  </a:cubicBezTo>
                  <a:cubicBezTo>
                    <a:pt x="250" y="589"/>
                    <a:pt x="200" y="558"/>
                    <a:pt x="148" y="558"/>
                  </a:cubicBezTo>
                  <a:cubicBezTo>
                    <a:pt x="132" y="558"/>
                    <a:pt x="115" y="561"/>
                    <a:pt x="99" y="568"/>
                  </a:cubicBezTo>
                  <a:cubicBezTo>
                    <a:pt x="32" y="595"/>
                    <a:pt x="1" y="672"/>
                    <a:pt x="27" y="738"/>
                  </a:cubicBezTo>
                  <a:cubicBezTo>
                    <a:pt x="158" y="1054"/>
                    <a:pt x="424" y="1320"/>
                    <a:pt x="705" y="1417"/>
                  </a:cubicBezTo>
                  <a:cubicBezTo>
                    <a:pt x="786" y="1445"/>
                    <a:pt x="867" y="1459"/>
                    <a:pt x="946" y="1459"/>
                  </a:cubicBezTo>
                  <a:cubicBezTo>
                    <a:pt x="1063" y="1459"/>
                    <a:pt x="1176" y="1428"/>
                    <a:pt x="1281" y="1368"/>
                  </a:cubicBezTo>
                  <a:cubicBezTo>
                    <a:pt x="1718" y="1116"/>
                    <a:pt x="1744" y="515"/>
                    <a:pt x="1549" y="78"/>
                  </a:cubicBezTo>
                  <a:cubicBezTo>
                    <a:pt x="1527" y="29"/>
                    <a:pt x="1479" y="0"/>
                    <a:pt x="142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1711;p35"/>
            <p:cNvSpPr/>
            <p:nvPr/>
          </p:nvSpPr>
          <p:spPr>
            <a:xfrm>
              <a:off x="1708527" y="389272"/>
              <a:ext cx="57437" cy="48023"/>
            </a:xfrm>
            <a:custGeom>
              <a:avLst/>
              <a:gdLst/>
              <a:ahLst/>
              <a:cxnLst/>
              <a:rect l="l" t="t" r="r" b="b"/>
              <a:pathLst>
                <a:path w="1745" h="1459" extrusionOk="0">
                  <a:moveTo>
                    <a:pt x="1428" y="1"/>
                  </a:moveTo>
                  <a:cubicBezTo>
                    <a:pt x="1411" y="1"/>
                    <a:pt x="1393" y="4"/>
                    <a:pt x="1375" y="11"/>
                  </a:cubicBezTo>
                  <a:cubicBezTo>
                    <a:pt x="1309" y="40"/>
                    <a:pt x="1280" y="118"/>
                    <a:pt x="1309" y="183"/>
                  </a:cubicBezTo>
                  <a:cubicBezTo>
                    <a:pt x="1458" y="518"/>
                    <a:pt x="1453" y="968"/>
                    <a:pt x="1150" y="1141"/>
                  </a:cubicBezTo>
                  <a:cubicBezTo>
                    <a:pt x="1085" y="1178"/>
                    <a:pt x="1017" y="1197"/>
                    <a:pt x="945" y="1197"/>
                  </a:cubicBezTo>
                  <a:cubicBezTo>
                    <a:pt x="894" y="1197"/>
                    <a:pt x="842" y="1188"/>
                    <a:pt x="788" y="1169"/>
                  </a:cubicBezTo>
                  <a:cubicBezTo>
                    <a:pt x="574" y="1096"/>
                    <a:pt x="372" y="889"/>
                    <a:pt x="269" y="640"/>
                  </a:cubicBezTo>
                  <a:cubicBezTo>
                    <a:pt x="249" y="589"/>
                    <a:pt x="200" y="558"/>
                    <a:pt x="148" y="558"/>
                  </a:cubicBezTo>
                  <a:cubicBezTo>
                    <a:pt x="132" y="558"/>
                    <a:pt x="115" y="561"/>
                    <a:pt x="99" y="568"/>
                  </a:cubicBezTo>
                  <a:cubicBezTo>
                    <a:pt x="33" y="594"/>
                    <a:pt x="1" y="672"/>
                    <a:pt x="27" y="738"/>
                  </a:cubicBezTo>
                  <a:cubicBezTo>
                    <a:pt x="156" y="1054"/>
                    <a:pt x="421" y="1320"/>
                    <a:pt x="703" y="1417"/>
                  </a:cubicBezTo>
                  <a:cubicBezTo>
                    <a:pt x="787" y="1443"/>
                    <a:pt x="868" y="1458"/>
                    <a:pt x="947" y="1458"/>
                  </a:cubicBezTo>
                  <a:cubicBezTo>
                    <a:pt x="1064" y="1458"/>
                    <a:pt x="1176" y="1427"/>
                    <a:pt x="1282" y="1368"/>
                  </a:cubicBezTo>
                  <a:cubicBezTo>
                    <a:pt x="1718" y="1115"/>
                    <a:pt x="1745" y="515"/>
                    <a:pt x="1549" y="77"/>
                  </a:cubicBezTo>
                  <a:cubicBezTo>
                    <a:pt x="1527" y="29"/>
                    <a:pt x="1479" y="1"/>
                    <a:pt x="142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66" name="Google Shape;1795;p35"/>
          <p:cNvGrpSpPr/>
          <p:nvPr/>
        </p:nvGrpSpPr>
        <p:grpSpPr>
          <a:xfrm rot="1018291">
            <a:off x="7790778" y="116589"/>
            <a:ext cx="1185823" cy="1454483"/>
            <a:chOff x="2621290" y="1216686"/>
            <a:chExt cx="247784" cy="327537"/>
          </a:xfrm>
        </p:grpSpPr>
        <p:sp>
          <p:nvSpPr>
            <p:cNvPr id="167" name="Google Shape;1796;p35"/>
            <p:cNvSpPr/>
            <p:nvPr/>
          </p:nvSpPr>
          <p:spPr>
            <a:xfrm>
              <a:off x="2625997" y="1221130"/>
              <a:ext cx="211676" cy="233795"/>
            </a:xfrm>
            <a:custGeom>
              <a:avLst/>
              <a:gdLst/>
              <a:ahLst/>
              <a:cxnLst/>
              <a:rect l="l" t="t" r="r" b="b"/>
              <a:pathLst>
                <a:path w="6431" h="7103" extrusionOk="0">
                  <a:moveTo>
                    <a:pt x="3373" y="0"/>
                  </a:moveTo>
                  <a:cubicBezTo>
                    <a:pt x="3310" y="0"/>
                    <a:pt x="3244" y="2"/>
                    <a:pt x="3179" y="7"/>
                  </a:cubicBezTo>
                  <a:cubicBezTo>
                    <a:pt x="3116" y="11"/>
                    <a:pt x="3054" y="16"/>
                    <a:pt x="2993" y="24"/>
                  </a:cubicBezTo>
                  <a:cubicBezTo>
                    <a:pt x="1961" y="154"/>
                    <a:pt x="1031" y="759"/>
                    <a:pt x="568" y="1602"/>
                  </a:cubicBezTo>
                  <a:cubicBezTo>
                    <a:pt x="252" y="2179"/>
                    <a:pt x="1" y="3136"/>
                    <a:pt x="608" y="4421"/>
                  </a:cubicBezTo>
                  <a:cubicBezTo>
                    <a:pt x="614" y="4434"/>
                    <a:pt x="1209" y="5768"/>
                    <a:pt x="2930" y="6209"/>
                  </a:cubicBezTo>
                  <a:cubicBezTo>
                    <a:pt x="3147" y="6265"/>
                    <a:pt x="3297" y="6343"/>
                    <a:pt x="3390" y="6448"/>
                  </a:cubicBezTo>
                  <a:cubicBezTo>
                    <a:pt x="3464" y="6529"/>
                    <a:pt x="3536" y="6674"/>
                    <a:pt x="3464" y="6887"/>
                  </a:cubicBezTo>
                  <a:cubicBezTo>
                    <a:pt x="3439" y="6955"/>
                    <a:pt x="3439" y="7006"/>
                    <a:pt x="3465" y="7036"/>
                  </a:cubicBezTo>
                  <a:cubicBezTo>
                    <a:pt x="3499" y="7078"/>
                    <a:pt x="3593" y="7103"/>
                    <a:pt x="3721" y="7103"/>
                  </a:cubicBezTo>
                  <a:cubicBezTo>
                    <a:pt x="3778" y="7103"/>
                    <a:pt x="3842" y="7099"/>
                    <a:pt x="3912" y="7091"/>
                  </a:cubicBezTo>
                  <a:cubicBezTo>
                    <a:pt x="3955" y="7084"/>
                    <a:pt x="3995" y="7077"/>
                    <a:pt x="4029" y="7072"/>
                  </a:cubicBezTo>
                  <a:cubicBezTo>
                    <a:pt x="4616" y="6970"/>
                    <a:pt x="5186" y="6726"/>
                    <a:pt x="5676" y="6369"/>
                  </a:cubicBezTo>
                  <a:cubicBezTo>
                    <a:pt x="6177" y="6002"/>
                    <a:pt x="6213" y="5832"/>
                    <a:pt x="6206" y="5775"/>
                  </a:cubicBezTo>
                  <a:cubicBezTo>
                    <a:pt x="6205" y="5759"/>
                    <a:pt x="6198" y="5715"/>
                    <a:pt x="6090" y="5672"/>
                  </a:cubicBezTo>
                  <a:cubicBezTo>
                    <a:pt x="5959" y="5621"/>
                    <a:pt x="5870" y="5539"/>
                    <a:pt x="5827" y="5428"/>
                  </a:cubicBezTo>
                  <a:cubicBezTo>
                    <a:pt x="5766" y="5275"/>
                    <a:pt x="5796" y="5077"/>
                    <a:pt x="5918" y="4826"/>
                  </a:cubicBezTo>
                  <a:cubicBezTo>
                    <a:pt x="6377" y="3879"/>
                    <a:pt x="6430" y="2853"/>
                    <a:pt x="6068" y="1933"/>
                  </a:cubicBezTo>
                  <a:cubicBezTo>
                    <a:pt x="5746" y="1115"/>
                    <a:pt x="5120" y="476"/>
                    <a:pt x="4353" y="181"/>
                  </a:cubicBezTo>
                  <a:cubicBezTo>
                    <a:pt x="4039" y="61"/>
                    <a:pt x="3710" y="0"/>
                    <a:pt x="337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1797;p35"/>
            <p:cNvSpPr/>
            <p:nvPr/>
          </p:nvSpPr>
          <p:spPr>
            <a:xfrm>
              <a:off x="2734386" y="1224520"/>
              <a:ext cx="121061" cy="233203"/>
            </a:xfrm>
            <a:custGeom>
              <a:avLst/>
              <a:gdLst/>
              <a:ahLst/>
              <a:cxnLst/>
              <a:rect l="l" t="t" r="r" b="b"/>
              <a:pathLst>
                <a:path w="3678" h="7085" extrusionOk="0">
                  <a:moveTo>
                    <a:pt x="1088" y="0"/>
                  </a:moveTo>
                  <a:cubicBezTo>
                    <a:pt x="1704" y="1023"/>
                    <a:pt x="2201" y="2270"/>
                    <a:pt x="1934" y="3432"/>
                  </a:cubicBezTo>
                  <a:cubicBezTo>
                    <a:pt x="1837" y="3851"/>
                    <a:pt x="1645" y="4249"/>
                    <a:pt x="1381" y="4589"/>
                  </a:cubicBezTo>
                  <a:cubicBezTo>
                    <a:pt x="1115" y="4930"/>
                    <a:pt x="742" y="5097"/>
                    <a:pt x="471" y="5419"/>
                  </a:cubicBezTo>
                  <a:cubicBezTo>
                    <a:pt x="231" y="5703"/>
                    <a:pt x="86" y="6045"/>
                    <a:pt x="35" y="6400"/>
                  </a:cubicBezTo>
                  <a:cubicBezTo>
                    <a:pt x="126" y="6502"/>
                    <a:pt x="139" y="6623"/>
                    <a:pt x="92" y="6757"/>
                  </a:cubicBezTo>
                  <a:cubicBezTo>
                    <a:pt x="0" y="7022"/>
                    <a:pt x="209" y="7084"/>
                    <a:pt x="428" y="7084"/>
                  </a:cubicBezTo>
                  <a:cubicBezTo>
                    <a:pt x="547" y="7084"/>
                    <a:pt x="669" y="7066"/>
                    <a:pt x="749" y="7052"/>
                  </a:cubicBezTo>
                  <a:cubicBezTo>
                    <a:pt x="1358" y="6944"/>
                    <a:pt x="1934" y="6696"/>
                    <a:pt x="2432" y="6332"/>
                  </a:cubicBezTo>
                  <a:cubicBezTo>
                    <a:pt x="2613" y="6199"/>
                    <a:pt x="3313" y="5681"/>
                    <a:pt x="2825" y="5490"/>
                  </a:cubicBezTo>
                  <a:cubicBezTo>
                    <a:pt x="2582" y="5396"/>
                    <a:pt x="2496" y="5175"/>
                    <a:pt x="2698" y="4757"/>
                  </a:cubicBezTo>
                  <a:cubicBezTo>
                    <a:pt x="3678" y="2740"/>
                    <a:pt x="2722" y="628"/>
                    <a:pt x="1088" y="0"/>
                  </a:cubicBezTo>
                  <a:close/>
                </a:path>
              </a:pathLst>
            </a:custGeom>
            <a:solidFill>
              <a:srgbClr val="000000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1798;p35"/>
            <p:cNvSpPr/>
            <p:nvPr/>
          </p:nvSpPr>
          <p:spPr>
            <a:xfrm>
              <a:off x="2637583" y="1247132"/>
              <a:ext cx="73038" cy="88048"/>
            </a:xfrm>
            <a:custGeom>
              <a:avLst/>
              <a:gdLst/>
              <a:ahLst/>
              <a:cxnLst/>
              <a:rect l="l" t="t" r="r" b="b"/>
              <a:pathLst>
                <a:path w="2219" h="2675" extrusionOk="0">
                  <a:moveTo>
                    <a:pt x="2103" y="1"/>
                  </a:moveTo>
                  <a:cubicBezTo>
                    <a:pt x="2096" y="1"/>
                    <a:pt x="2089" y="1"/>
                    <a:pt x="2082" y="3"/>
                  </a:cubicBezTo>
                  <a:cubicBezTo>
                    <a:pt x="832" y="249"/>
                    <a:pt x="1" y="1426"/>
                    <a:pt x="461" y="2620"/>
                  </a:cubicBezTo>
                  <a:cubicBezTo>
                    <a:pt x="476" y="2657"/>
                    <a:pt x="509" y="2674"/>
                    <a:pt x="544" y="2674"/>
                  </a:cubicBezTo>
                  <a:cubicBezTo>
                    <a:pt x="594" y="2674"/>
                    <a:pt x="645" y="2638"/>
                    <a:pt x="640" y="2579"/>
                  </a:cubicBezTo>
                  <a:lnTo>
                    <a:pt x="640" y="2577"/>
                  </a:lnTo>
                  <a:cubicBezTo>
                    <a:pt x="559" y="1526"/>
                    <a:pt x="906" y="754"/>
                    <a:pt x="2129" y="157"/>
                  </a:cubicBezTo>
                  <a:lnTo>
                    <a:pt x="2135" y="154"/>
                  </a:lnTo>
                  <a:cubicBezTo>
                    <a:pt x="2218" y="113"/>
                    <a:pt x="2187" y="1"/>
                    <a:pt x="2103" y="1"/>
                  </a:cubicBezTo>
                  <a:close/>
                </a:path>
              </a:pathLst>
            </a:custGeom>
            <a:solidFill>
              <a:srgbClr val="FFFFFF">
                <a:alpha val="26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1799;p35"/>
            <p:cNvSpPr/>
            <p:nvPr/>
          </p:nvSpPr>
          <p:spPr>
            <a:xfrm>
              <a:off x="2729185" y="1399067"/>
              <a:ext cx="134984" cy="140712"/>
            </a:xfrm>
            <a:custGeom>
              <a:avLst/>
              <a:gdLst/>
              <a:ahLst/>
              <a:cxnLst/>
              <a:rect l="l" t="t" r="r" b="b"/>
              <a:pathLst>
                <a:path w="4101" h="4275" extrusionOk="0">
                  <a:moveTo>
                    <a:pt x="2998" y="0"/>
                  </a:moveTo>
                  <a:cubicBezTo>
                    <a:pt x="2985" y="0"/>
                    <a:pt x="2972" y="1"/>
                    <a:pt x="2959" y="2"/>
                  </a:cubicBezTo>
                  <a:cubicBezTo>
                    <a:pt x="2925" y="6"/>
                    <a:pt x="2890" y="17"/>
                    <a:pt x="2858" y="32"/>
                  </a:cubicBezTo>
                  <a:lnTo>
                    <a:pt x="215" y="1255"/>
                  </a:lnTo>
                  <a:cubicBezTo>
                    <a:pt x="128" y="1295"/>
                    <a:pt x="64" y="1369"/>
                    <a:pt x="33" y="1463"/>
                  </a:cubicBezTo>
                  <a:cubicBezTo>
                    <a:pt x="0" y="1568"/>
                    <a:pt x="13" y="1686"/>
                    <a:pt x="70" y="1790"/>
                  </a:cubicBezTo>
                  <a:lnTo>
                    <a:pt x="1004" y="3465"/>
                  </a:lnTo>
                  <a:cubicBezTo>
                    <a:pt x="1071" y="3585"/>
                    <a:pt x="1200" y="3660"/>
                    <a:pt x="1336" y="3660"/>
                  </a:cubicBezTo>
                  <a:cubicBezTo>
                    <a:pt x="1351" y="3660"/>
                    <a:pt x="1367" y="3659"/>
                    <a:pt x="1382" y="3657"/>
                  </a:cubicBezTo>
                  <a:cubicBezTo>
                    <a:pt x="1417" y="3654"/>
                    <a:pt x="1453" y="3643"/>
                    <a:pt x="1486" y="3627"/>
                  </a:cubicBezTo>
                  <a:lnTo>
                    <a:pt x="1616" y="3566"/>
                  </a:lnTo>
                  <a:lnTo>
                    <a:pt x="2080" y="4165"/>
                  </a:lnTo>
                  <a:lnTo>
                    <a:pt x="2080" y="4166"/>
                  </a:lnTo>
                  <a:cubicBezTo>
                    <a:pt x="2135" y="4236"/>
                    <a:pt x="2219" y="4275"/>
                    <a:pt x="2305" y="4275"/>
                  </a:cubicBezTo>
                  <a:cubicBezTo>
                    <a:pt x="2344" y="4275"/>
                    <a:pt x="2384" y="4266"/>
                    <a:pt x="2422" y="4249"/>
                  </a:cubicBezTo>
                  <a:lnTo>
                    <a:pt x="3713" y="3650"/>
                  </a:lnTo>
                  <a:cubicBezTo>
                    <a:pt x="3832" y="3595"/>
                    <a:pt x="3898" y="3464"/>
                    <a:pt x="3872" y="3335"/>
                  </a:cubicBezTo>
                  <a:lnTo>
                    <a:pt x="3714" y="2595"/>
                  </a:lnTo>
                  <a:lnTo>
                    <a:pt x="3843" y="2534"/>
                  </a:lnTo>
                  <a:cubicBezTo>
                    <a:pt x="4016" y="2458"/>
                    <a:pt x="4100" y="2245"/>
                    <a:pt x="4032" y="2064"/>
                  </a:cubicBezTo>
                  <a:lnTo>
                    <a:pt x="3358" y="267"/>
                  </a:lnTo>
                  <a:cubicBezTo>
                    <a:pt x="3308" y="133"/>
                    <a:pt x="3201" y="36"/>
                    <a:pt x="3072" y="7"/>
                  </a:cubicBezTo>
                  <a:cubicBezTo>
                    <a:pt x="3047" y="3"/>
                    <a:pt x="3022" y="0"/>
                    <a:pt x="299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1800;p35"/>
            <p:cNvSpPr/>
            <p:nvPr/>
          </p:nvSpPr>
          <p:spPr>
            <a:xfrm>
              <a:off x="2746038" y="1413451"/>
              <a:ext cx="85118" cy="52269"/>
            </a:xfrm>
            <a:custGeom>
              <a:avLst/>
              <a:gdLst/>
              <a:ahLst/>
              <a:cxnLst/>
              <a:rect l="l" t="t" r="r" b="b"/>
              <a:pathLst>
                <a:path w="2586" h="1588" extrusionOk="0">
                  <a:moveTo>
                    <a:pt x="2515" y="1"/>
                  </a:moveTo>
                  <a:cubicBezTo>
                    <a:pt x="2500" y="1"/>
                    <a:pt x="2485" y="6"/>
                    <a:pt x="2472" y="16"/>
                  </a:cubicBezTo>
                  <a:lnTo>
                    <a:pt x="2469" y="19"/>
                  </a:lnTo>
                  <a:cubicBezTo>
                    <a:pt x="1472" y="862"/>
                    <a:pt x="815" y="1140"/>
                    <a:pt x="54" y="1453"/>
                  </a:cubicBezTo>
                  <a:cubicBezTo>
                    <a:pt x="55" y="1452"/>
                    <a:pt x="55" y="1452"/>
                    <a:pt x="54" y="1452"/>
                  </a:cubicBezTo>
                  <a:cubicBezTo>
                    <a:pt x="49" y="1452"/>
                    <a:pt x="1" y="1477"/>
                    <a:pt x="8" y="1528"/>
                  </a:cubicBezTo>
                  <a:cubicBezTo>
                    <a:pt x="14" y="1562"/>
                    <a:pt x="43" y="1587"/>
                    <a:pt x="78" y="1587"/>
                  </a:cubicBezTo>
                  <a:cubicBezTo>
                    <a:pt x="81" y="1587"/>
                    <a:pt x="85" y="1587"/>
                    <a:pt x="88" y="1587"/>
                  </a:cubicBezTo>
                  <a:cubicBezTo>
                    <a:pt x="1144" y="1431"/>
                    <a:pt x="2102" y="754"/>
                    <a:pt x="2568" y="105"/>
                  </a:cubicBezTo>
                  <a:cubicBezTo>
                    <a:pt x="2585" y="80"/>
                    <a:pt x="2585" y="47"/>
                    <a:pt x="2565" y="25"/>
                  </a:cubicBezTo>
                  <a:cubicBezTo>
                    <a:pt x="2552" y="9"/>
                    <a:pt x="2533" y="1"/>
                    <a:pt x="2515" y="1"/>
                  </a:cubicBezTo>
                  <a:close/>
                </a:path>
              </a:pathLst>
            </a:custGeom>
            <a:solidFill>
              <a:srgbClr val="000000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1801;p35"/>
            <p:cNvSpPr/>
            <p:nvPr/>
          </p:nvSpPr>
          <p:spPr>
            <a:xfrm>
              <a:off x="2754727" y="1432147"/>
              <a:ext cx="85118" cy="52269"/>
            </a:xfrm>
            <a:custGeom>
              <a:avLst/>
              <a:gdLst/>
              <a:ahLst/>
              <a:cxnLst/>
              <a:rect l="l" t="t" r="r" b="b"/>
              <a:pathLst>
                <a:path w="2586" h="1588" extrusionOk="0">
                  <a:moveTo>
                    <a:pt x="2514" y="0"/>
                  </a:moveTo>
                  <a:cubicBezTo>
                    <a:pt x="2499" y="0"/>
                    <a:pt x="2484" y="5"/>
                    <a:pt x="2471" y="16"/>
                  </a:cubicBezTo>
                  <a:lnTo>
                    <a:pt x="2469" y="18"/>
                  </a:lnTo>
                  <a:cubicBezTo>
                    <a:pt x="1517" y="824"/>
                    <a:pt x="888" y="1109"/>
                    <a:pt x="54" y="1453"/>
                  </a:cubicBezTo>
                  <a:cubicBezTo>
                    <a:pt x="54" y="1452"/>
                    <a:pt x="54" y="1452"/>
                    <a:pt x="54" y="1452"/>
                  </a:cubicBezTo>
                  <a:cubicBezTo>
                    <a:pt x="49" y="1452"/>
                    <a:pt x="0" y="1476"/>
                    <a:pt x="7" y="1528"/>
                  </a:cubicBezTo>
                  <a:cubicBezTo>
                    <a:pt x="13" y="1562"/>
                    <a:pt x="43" y="1587"/>
                    <a:pt x="77" y="1587"/>
                  </a:cubicBezTo>
                  <a:cubicBezTo>
                    <a:pt x="80" y="1587"/>
                    <a:pt x="84" y="1587"/>
                    <a:pt x="87" y="1587"/>
                  </a:cubicBezTo>
                  <a:cubicBezTo>
                    <a:pt x="1130" y="1432"/>
                    <a:pt x="2092" y="766"/>
                    <a:pt x="2567" y="104"/>
                  </a:cubicBezTo>
                  <a:cubicBezTo>
                    <a:pt x="2585" y="80"/>
                    <a:pt x="2583" y="47"/>
                    <a:pt x="2565" y="24"/>
                  </a:cubicBezTo>
                  <a:cubicBezTo>
                    <a:pt x="2551" y="8"/>
                    <a:pt x="2533" y="0"/>
                    <a:pt x="2514" y="0"/>
                  </a:cubicBezTo>
                  <a:close/>
                </a:path>
              </a:pathLst>
            </a:custGeom>
            <a:solidFill>
              <a:srgbClr val="000000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1802;p35"/>
            <p:cNvSpPr/>
            <p:nvPr/>
          </p:nvSpPr>
          <p:spPr>
            <a:xfrm>
              <a:off x="2763384" y="1450744"/>
              <a:ext cx="85085" cy="52335"/>
            </a:xfrm>
            <a:custGeom>
              <a:avLst/>
              <a:gdLst/>
              <a:ahLst/>
              <a:cxnLst/>
              <a:rect l="l" t="t" r="r" b="b"/>
              <a:pathLst>
                <a:path w="2585" h="1590" extrusionOk="0">
                  <a:moveTo>
                    <a:pt x="2523" y="0"/>
                  </a:moveTo>
                  <a:cubicBezTo>
                    <a:pt x="2464" y="0"/>
                    <a:pt x="2360" y="132"/>
                    <a:pt x="1911" y="457"/>
                  </a:cubicBezTo>
                  <a:cubicBezTo>
                    <a:pt x="1153" y="1006"/>
                    <a:pt x="669" y="1202"/>
                    <a:pt x="54" y="1454"/>
                  </a:cubicBezTo>
                  <a:cubicBezTo>
                    <a:pt x="54" y="1453"/>
                    <a:pt x="54" y="1453"/>
                    <a:pt x="54" y="1453"/>
                  </a:cubicBezTo>
                  <a:cubicBezTo>
                    <a:pt x="49" y="1453"/>
                    <a:pt x="0" y="1478"/>
                    <a:pt x="8" y="1530"/>
                  </a:cubicBezTo>
                  <a:cubicBezTo>
                    <a:pt x="14" y="1564"/>
                    <a:pt x="43" y="1589"/>
                    <a:pt x="78" y="1589"/>
                  </a:cubicBezTo>
                  <a:cubicBezTo>
                    <a:pt x="81" y="1589"/>
                    <a:pt x="84" y="1589"/>
                    <a:pt x="88" y="1589"/>
                  </a:cubicBezTo>
                  <a:cubicBezTo>
                    <a:pt x="1117" y="1437"/>
                    <a:pt x="2085" y="780"/>
                    <a:pt x="2568" y="106"/>
                  </a:cubicBezTo>
                  <a:cubicBezTo>
                    <a:pt x="2585" y="83"/>
                    <a:pt x="2584" y="48"/>
                    <a:pt x="2564" y="26"/>
                  </a:cubicBezTo>
                  <a:cubicBezTo>
                    <a:pt x="2550" y="9"/>
                    <a:pt x="2538" y="0"/>
                    <a:pt x="2523" y="0"/>
                  </a:cubicBezTo>
                  <a:close/>
                </a:path>
              </a:pathLst>
            </a:custGeom>
            <a:solidFill>
              <a:srgbClr val="000000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1803;p35"/>
            <p:cNvSpPr/>
            <p:nvPr/>
          </p:nvSpPr>
          <p:spPr>
            <a:xfrm>
              <a:off x="2806799" y="1506535"/>
              <a:ext cx="40090" cy="30381"/>
            </a:xfrm>
            <a:custGeom>
              <a:avLst/>
              <a:gdLst/>
              <a:ahLst/>
              <a:cxnLst/>
              <a:rect l="l" t="t" r="r" b="b"/>
              <a:pathLst>
                <a:path w="1218" h="923" extrusionOk="0">
                  <a:moveTo>
                    <a:pt x="852" y="1"/>
                  </a:moveTo>
                  <a:cubicBezTo>
                    <a:pt x="818" y="1"/>
                    <a:pt x="783" y="8"/>
                    <a:pt x="750" y="24"/>
                  </a:cubicBezTo>
                  <a:lnTo>
                    <a:pt x="180" y="289"/>
                  </a:lnTo>
                  <a:cubicBezTo>
                    <a:pt x="54" y="346"/>
                    <a:pt x="1" y="493"/>
                    <a:pt x="58" y="617"/>
                  </a:cubicBezTo>
                  <a:lnTo>
                    <a:pt x="200" y="923"/>
                  </a:lnTo>
                  <a:lnTo>
                    <a:pt x="1218" y="450"/>
                  </a:lnTo>
                  <a:lnTo>
                    <a:pt x="1078" y="145"/>
                  </a:lnTo>
                  <a:cubicBezTo>
                    <a:pt x="1036" y="55"/>
                    <a:pt x="945" y="1"/>
                    <a:pt x="852" y="1"/>
                  </a:cubicBezTo>
                  <a:close/>
                </a:path>
              </a:pathLst>
            </a:custGeom>
            <a:solidFill>
              <a:srgbClr val="000000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1804;p35"/>
            <p:cNvSpPr/>
            <p:nvPr/>
          </p:nvSpPr>
          <p:spPr>
            <a:xfrm>
              <a:off x="2797648" y="1482902"/>
              <a:ext cx="59872" cy="56976"/>
            </a:xfrm>
            <a:custGeom>
              <a:avLst/>
              <a:gdLst/>
              <a:ahLst/>
              <a:cxnLst/>
              <a:rect l="l" t="t" r="r" b="b"/>
              <a:pathLst>
                <a:path w="1819" h="1731" extrusionOk="0">
                  <a:moveTo>
                    <a:pt x="1623" y="0"/>
                  </a:moveTo>
                  <a:lnTo>
                    <a:pt x="1086" y="248"/>
                  </a:lnTo>
                  <a:cubicBezTo>
                    <a:pt x="1129" y="359"/>
                    <a:pt x="1153" y="476"/>
                    <a:pt x="1155" y="594"/>
                  </a:cubicBezTo>
                  <a:cubicBezTo>
                    <a:pt x="1161" y="888"/>
                    <a:pt x="900" y="1096"/>
                    <a:pt x="660" y="1214"/>
                  </a:cubicBezTo>
                  <a:cubicBezTo>
                    <a:pt x="448" y="1319"/>
                    <a:pt x="220" y="1395"/>
                    <a:pt x="53" y="1566"/>
                  </a:cubicBezTo>
                  <a:cubicBezTo>
                    <a:pt x="37" y="1583"/>
                    <a:pt x="20" y="1602"/>
                    <a:pt x="0" y="1623"/>
                  </a:cubicBezTo>
                  <a:cubicBezTo>
                    <a:pt x="55" y="1692"/>
                    <a:pt x="138" y="1730"/>
                    <a:pt x="223" y="1730"/>
                  </a:cubicBezTo>
                  <a:cubicBezTo>
                    <a:pt x="263" y="1730"/>
                    <a:pt x="304" y="1722"/>
                    <a:pt x="342" y="1704"/>
                  </a:cubicBezTo>
                  <a:lnTo>
                    <a:pt x="1633" y="1107"/>
                  </a:lnTo>
                  <a:cubicBezTo>
                    <a:pt x="1754" y="1050"/>
                    <a:pt x="1818" y="920"/>
                    <a:pt x="1792" y="791"/>
                  </a:cubicBezTo>
                  <a:lnTo>
                    <a:pt x="1623" y="0"/>
                  </a:lnTo>
                  <a:close/>
                </a:path>
              </a:pathLst>
            </a:custGeom>
            <a:solidFill>
              <a:srgbClr val="000000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1805;p35"/>
            <p:cNvSpPr/>
            <p:nvPr/>
          </p:nvSpPr>
          <p:spPr>
            <a:xfrm>
              <a:off x="2762759" y="1400977"/>
              <a:ext cx="99667" cy="117046"/>
            </a:xfrm>
            <a:custGeom>
              <a:avLst/>
              <a:gdLst/>
              <a:ahLst/>
              <a:cxnLst/>
              <a:rect l="l" t="t" r="r" b="b"/>
              <a:pathLst>
                <a:path w="3028" h="3556" extrusionOk="0">
                  <a:moveTo>
                    <a:pt x="2040" y="0"/>
                  </a:moveTo>
                  <a:cubicBezTo>
                    <a:pt x="1982" y="53"/>
                    <a:pt x="1931" y="111"/>
                    <a:pt x="1885" y="173"/>
                  </a:cubicBezTo>
                  <a:cubicBezTo>
                    <a:pt x="1687" y="441"/>
                    <a:pt x="1605" y="790"/>
                    <a:pt x="1662" y="1118"/>
                  </a:cubicBezTo>
                  <a:cubicBezTo>
                    <a:pt x="1703" y="1343"/>
                    <a:pt x="1805" y="1577"/>
                    <a:pt x="1724" y="1792"/>
                  </a:cubicBezTo>
                  <a:cubicBezTo>
                    <a:pt x="1625" y="2044"/>
                    <a:pt x="1326" y="2139"/>
                    <a:pt x="1075" y="2242"/>
                  </a:cubicBezTo>
                  <a:cubicBezTo>
                    <a:pt x="802" y="2355"/>
                    <a:pt x="549" y="2517"/>
                    <a:pt x="330" y="2714"/>
                  </a:cubicBezTo>
                  <a:cubicBezTo>
                    <a:pt x="173" y="2854"/>
                    <a:pt x="27" y="3028"/>
                    <a:pt x="4" y="3238"/>
                  </a:cubicBezTo>
                  <a:cubicBezTo>
                    <a:pt x="0" y="3274"/>
                    <a:pt x="0" y="3313"/>
                    <a:pt x="4" y="3349"/>
                  </a:cubicBezTo>
                  <a:lnTo>
                    <a:pt x="25" y="3386"/>
                  </a:lnTo>
                  <a:cubicBezTo>
                    <a:pt x="85" y="3493"/>
                    <a:pt x="200" y="3556"/>
                    <a:pt x="316" y="3556"/>
                  </a:cubicBezTo>
                  <a:cubicBezTo>
                    <a:pt x="360" y="3556"/>
                    <a:pt x="404" y="3546"/>
                    <a:pt x="445" y="3527"/>
                  </a:cubicBezTo>
                  <a:lnTo>
                    <a:pt x="2146" y="2739"/>
                  </a:lnTo>
                  <a:lnTo>
                    <a:pt x="2683" y="2490"/>
                  </a:lnTo>
                  <a:lnTo>
                    <a:pt x="2802" y="2434"/>
                  </a:lnTo>
                  <a:cubicBezTo>
                    <a:pt x="2953" y="2365"/>
                    <a:pt x="3027" y="2182"/>
                    <a:pt x="2966" y="2026"/>
                  </a:cubicBezTo>
                  <a:lnTo>
                    <a:pt x="2291" y="229"/>
                  </a:lnTo>
                  <a:cubicBezTo>
                    <a:pt x="2245" y="107"/>
                    <a:pt x="2147" y="24"/>
                    <a:pt x="2040" y="0"/>
                  </a:cubicBezTo>
                  <a:close/>
                </a:path>
              </a:pathLst>
            </a:custGeom>
            <a:solidFill>
              <a:srgbClr val="000000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1806;p35"/>
            <p:cNvSpPr/>
            <p:nvPr/>
          </p:nvSpPr>
          <p:spPr>
            <a:xfrm>
              <a:off x="2621290" y="1216686"/>
              <a:ext cx="247784" cy="327537"/>
            </a:xfrm>
            <a:custGeom>
              <a:avLst/>
              <a:gdLst/>
              <a:ahLst/>
              <a:cxnLst/>
              <a:rect l="l" t="t" r="r" b="b"/>
              <a:pathLst>
                <a:path w="7528" h="9951" extrusionOk="0">
                  <a:moveTo>
                    <a:pt x="3926" y="2617"/>
                  </a:moveTo>
                  <a:lnTo>
                    <a:pt x="3926" y="2617"/>
                  </a:lnTo>
                  <a:cubicBezTo>
                    <a:pt x="4331" y="2755"/>
                    <a:pt x="4541" y="3052"/>
                    <a:pt x="4565" y="3285"/>
                  </a:cubicBezTo>
                  <a:cubicBezTo>
                    <a:pt x="4573" y="3360"/>
                    <a:pt x="4565" y="3497"/>
                    <a:pt x="4434" y="3564"/>
                  </a:cubicBezTo>
                  <a:cubicBezTo>
                    <a:pt x="4392" y="3585"/>
                    <a:pt x="4350" y="3594"/>
                    <a:pt x="4307" y="3594"/>
                  </a:cubicBezTo>
                  <a:cubicBezTo>
                    <a:pt x="4162" y="3594"/>
                    <a:pt x="4018" y="3488"/>
                    <a:pt x="3928" y="3365"/>
                  </a:cubicBezTo>
                  <a:cubicBezTo>
                    <a:pt x="3794" y="3179"/>
                    <a:pt x="3719" y="2878"/>
                    <a:pt x="3926" y="2617"/>
                  </a:cubicBezTo>
                  <a:close/>
                  <a:moveTo>
                    <a:pt x="2666" y="3211"/>
                  </a:moveTo>
                  <a:cubicBezTo>
                    <a:pt x="2998" y="3217"/>
                    <a:pt x="3182" y="3465"/>
                    <a:pt x="3241" y="3690"/>
                  </a:cubicBezTo>
                  <a:cubicBezTo>
                    <a:pt x="3290" y="3880"/>
                    <a:pt x="3258" y="4123"/>
                    <a:pt x="3071" y="4205"/>
                  </a:cubicBezTo>
                  <a:cubicBezTo>
                    <a:pt x="3038" y="4219"/>
                    <a:pt x="3006" y="4226"/>
                    <a:pt x="2976" y="4226"/>
                  </a:cubicBezTo>
                  <a:cubicBezTo>
                    <a:pt x="2886" y="4226"/>
                    <a:pt x="2814" y="4169"/>
                    <a:pt x="2774" y="4127"/>
                  </a:cubicBezTo>
                  <a:cubicBezTo>
                    <a:pt x="2609" y="3961"/>
                    <a:pt x="2512" y="3609"/>
                    <a:pt x="2666" y="3211"/>
                  </a:cubicBezTo>
                  <a:close/>
                  <a:moveTo>
                    <a:pt x="4461" y="2360"/>
                  </a:moveTo>
                  <a:cubicBezTo>
                    <a:pt x="4474" y="2360"/>
                    <a:pt x="4487" y="2360"/>
                    <a:pt x="4501" y="2361"/>
                  </a:cubicBezTo>
                  <a:cubicBezTo>
                    <a:pt x="4725" y="2377"/>
                    <a:pt x="4935" y="2506"/>
                    <a:pt x="5105" y="2736"/>
                  </a:cubicBezTo>
                  <a:cubicBezTo>
                    <a:pt x="5440" y="3191"/>
                    <a:pt x="5401" y="3683"/>
                    <a:pt x="5354" y="4250"/>
                  </a:cubicBezTo>
                  <a:cubicBezTo>
                    <a:pt x="5317" y="4708"/>
                    <a:pt x="5275" y="5216"/>
                    <a:pt x="5454" y="5744"/>
                  </a:cubicBezTo>
                  <a:lnTo>
                    <a:pt x="4098" y="6372"/>
                  </a:lnTo>
                  <a:cubicBezTo>
                    <a:pt x="3806" y="5902"/>
                    <a:pt x="3391" y="5612"/>
                    <a:pt x="3016" y="5351"/>
                  </a:cubicBezTo>
                  <a:cubicBezTo>
                    <a:pt x="2549" y="5025"/>
                    <a:pt x="2145" y="4743"/>
                    <a:pt x="2008" y="4193"/>
                  </a:cubicBezTo>
                  <a:cubicBezTo>
                    <a:pt x="1939" y="3914"/>
                    <a:pt x="1973" y="3671"/>
                    <a:pt x="2105" y="3488"/>
                  </a:cubicBezTo>
                  <a:cubicBezTo>
                    <a:pt x="2174" y="3393"/>
                    <a:pt x="2265" y="3317"/>
                    <a:pt x="2374" y="3269"/>
                  </a:cubicBezTo>
                  <a:lnTo>
                    <a:pt x="2374" y="3269"/>
                  </a:lnTo>
                  <a:cubicBezTo>
                    <a:pt x="2252" y="3716"/>
                    <a:pt x="2384" y="4110"/>
                    <a:pt x="2585" y="4313"/>
                  </a:cubicBezTo>
                  <a:cubicBezTo>
                    <a:pt x="2700" y="4430"/>
                    <a:pt x="2837" y="4490"/>
                    <a:pt x="2975" y="4490"/>
                  </a:cubicBezTo>
                  <a:cubicBezTo>
                    <a:pt x="3043" y="4490"/>
                    <a:pt x="3112" y="4476"/>
                    <a:pt x="3178" y="4446"/>
                  </a:cubicBezTo>
                  <a:cubicBezTo>
                    <a:pt x="3459" y="4324"/>
                    <a:pt x="3589" y="3984"/>
                    <a:pt x="3497" y="3625"/>
                  </a:cubicBezTo>
                  <a:cubicBezTo>
                    <a:pt x="3419" y="3317"/>
                    <a:pt x="3181" y="3021"/>
                    <a:pt x="2805" y="2958"/>
                  </a:cubicBezTo>
                  <a:cubicBezTo>
                    <a:pt x="2993" y="2709"/>
                    <a:pt x="3296" y="2562"/>
                    <a:pt x="3608" y="2562"/>
                  </a:cubicBezTo>
                  <a:cubicBezTo>
                    <a:pt x="3620" y="2562"/>
                    <a:pt x="3632" y="2563"/>
                    <a:pt x="3644" y="2563"/>
                  </a:cubicBezTo>
                  <a:cubicBezTo>
                    <a:pt x="3454" y="2893"/>
                    <a:pt x="3529" y="3264"/>
                    <a:pt x="3715" y="3522"/>
                  </a:cubicBezTo>
                  <a:cubicBezTo>
                    <a:pt x="3873" y="3738"/>
                    <a:pt x="4095" y="3858"/>
                    <a:pt x="4310" y="3858"/>
                  </a:cubicBezTo>
                  <a:cubicBezTo>
                    <a:pt x="4394" y="3858"/>
                    <a:pt x="4477" y="3839"/>
                    <a:pt x="4554" y="3801"/>
                  </a:cubicBezTo>
                  <a:cubicBezTo>
                    <a:pt x="4748" y="3701"/>
                    <a:pt x="4853" y="3499"/>
                    <a:pt x="4827" y="3259"/>
                  </a:cubicBezTo>
                  <a:cubicBezTo>
                    <a:pt x="4798" y="2976"/>
                    <a:pt x="4578" y="2623"/>
                    <a:pt x="4161" y="2429"/>
                  </a:cubicBezTo>
                  <a:cubicBezTo>
                    <a:pt x="4253" y="2383"/>
                    <a:pt x="4356" y="2360"/>
                    <a:pt x="4461" y="2360"/>
                  </a:cubicBezTo>
                  <a:close/>
                  <a:moveTo>
                    <a:pt x="3514" y="265"/>
                  </a:moveTo>
                  <a:cubicBezTo>
                    <a:pt x="3836" y="265"/>
                    <a:pt x="4149" y="323"/>
                    <a:pt x="4447" y="438"/>
                  </a:cubicBezTo>
                  <a:cubicBezTo>
                    <a:pt x="5179" y="719"/>
                    <a:pt x="5778" y="1330"/>
                    <a:pt x="6087" y="2115"/>
                  </a:cubicBezTo>
                  <a:cubicBezTo>
                    <a:pt x="6434" y="2999"/>
                    <a:pt x="6382" y="3989"/>
                    <a:pt x="5939" y="4902"/>
                  </a:cubicBezTo>
                  <a:cubicBezTo>
                    <a:pt x="5809" y="5168"/>
                    <a:pt x="5774" y="5388"/>
                    <a:pt x="5830" y="5569"/>
                  </a:cubicBezTo>
                  <a:lnTo>
                    <a:pt x="5692" y="5632"/>
                  </a:lnTo>
                  <a:cubicBezTo>
                    <a:pt x="5541" y="5165"/>
                    <a:pt x="5578" y="4712"/>
                    <a:pt x="5614" y="4271"/>
                  </a:cubicBezTo>
                  <a:cubicBezTo>
                    <a:pt x="5662" y="3701"/>
                    <a:pt x="5711" y="3111"/>
                    <a:pt x="5314" y="2577"/>
                  </a:cubicBezTo>
                  <a:cubicBezTo>
                    <a:pt x="5040" y="2206"/>
                    <a:pt x="4729" y="2111"/>
                    <a:pt x="4516" y="2095"/>
                  </a:cubicBezTo>
                  <a:cubicBezTo>
                    <a:pt x="4495" y="2093"/>
                    <a:pt x="4474" y="2093"/>
                    <a:pt x="4452" y="2093"/>
                  </a:cubicBezTo>
                  <a:cubicBezTo>
                    <a:pt x="4230" y="2093"/>
                    <a:pt x="4013" y="2173"/>
                    <a:pt x="3843" y="2319"/>
                  </a:cubicBezTo>
                  <a:cubicBezTo>
                    <a:pt x="3759" y="2302"/>
                    <a:pt x="3674" y="2294"/>
                    <a:pt x="3591" y="2294"/>
                  </a:cubicBezTo>
                  <a:cubicBezTo>
                    <a:pt x="3135" y="2294"/>
                    <a:pt x="2710" y="2543"/>
                    <a:pt x="2488" y="2957"/>
                  </a:cubicBezTo>
                  <a:cubicBezTo>
                    <a:pt x="2245" y="2998"/>
                    <a:pt x="2028" y="3131"/>
                    <a:pt x="1884" y="3332"/>
                  </a:cubicBezTo>
                  <a:cubicBezTo>
                    <a:pt x="1762" y="3505"/>
                    <a:pt x="1635" y="3806"/>
                    <a:pt x="1748" y="4254"/>
                  </a:cubicBezTo>
                  <a:cubicBezTo>
                    <a:pt x="1908" y="4898"/>
                    <a:pt x="2392" y="5237"/>
                    <a:pt x="2860" y="5564"/>
                  </a:cubicBezTo>
                  <a:cubicBezTo>
                    <a:pt x="3222" y="5817"/>
                    <a:pt x="3591" y="6073"/>
                    <a:pt x="3853" y="6481"/>
                  </a:cubicBezTo>
                  <a:lnTo>
                    <a:pt x="3681" y="6561"/>
                  </a:lnTo>
                  <a:cubicBezTo>
                    <a:pt x="3667" y="6540"/>
                    <a:pt x="3652" y="6516"/>
                    <a:pt x="3631" y="6493"/>
                  </a:cubicBezTo>
                  <a:cubicBezTo>
                    <a:pt x="3520" y="6370"/>
                    <a:pt x="3348" y="6278"/>
                    <a:pt x="3105" y="6217"/>
                  </a:cubicBezTo>
                  <a:cubicBezTo>
                    <a:pt x="2416" y="6038"/>
                    <a:pt x="1831" y="5701"/>
                    <a:pt x="1369" y="5207"/>
                  </a:cubicBezTo>
                  <a:cubicBezTo>
                    <a:pt x="1018" y="4833"/>
                    <a:pt x="874" y="4508"/>
                    <a:pt x="874" y="4506"/>
                  </a:cubicBezTo>
                  <a:cubicBezTo>
                    <a:pt x="873" y="4504"/>
                    <a:pt x="870" y="4498"/>
                    <a:pt x="869" y="4495"/>
                  </a:cubicBezTo>
                  <a:cubicBezTo>
                    <a:pt x="286" y="3265"/>
                    <a:pt x="525" y="2351"/>
                    <a:pt x="827" y="1801"/>
                  </a:cubicBezTo>
                  <a:cubicBezTo>
                    <a:pt x="1269" y="994"/>
                    <a:pt x="2161" y="415"/>
                    <a:pt x="3151" y="289"/>
                  </a:cubicBezTo>
                  <a:cubicBezTo>
                    <a:pt x="3211" y="282"/>
                    <a:pt x="3272" y="277"/>
                    <a:pt x="3330" y="271"/>
                  </a:cubicBezTo>
                  <a:cubicBezTo>
                    <a:pt x="3392" y="267"/>
                    <a:pt x="3454" y="265"/>
                    <a:pt x="3514" y="265"/>
                  </a:cubicBezTo>
                  <a:close/>
                  <a:moveTo>
                    <a:pt x="6278" y="5674"/>
                  </a:moveTo>
                  <a:cubicBezTo>
                    <a:pt x="6294" y="5674"/>
                    <a:pt x="6307" y="5675"/>
                    <a:pt x="6321" y="5677"/>
                  </a:cubicBezTo>
                  <a:cubicBezTo>
                    <a:pt x="6406" y="5696"/>
                    <a:pt x="6476" y="5761"/>
                    <a:pt x="6512" y="5853"/>
                  </a:cubicBezTo>
                  <a:lnTo>
                    <a:pt x="7186" y="7650"/>
                  </a:lnTo>
                  <a:cubicBezTo>
                    <a:pt x="7198" y="7677"/>
                    <a:pt x="7202" y="7707"/>
                    <a:pt x="7202" y="7734"/>
                  </a:cubicBezTo>
                  <a:cubicBezTo>
                    <a:pt x="7201" y="7828"/>
                    <a:pt x="7150" y="7919"/>
                    <a:pt x="7066" y="7957"/>
                  </a:cubicBezTo>
                  <a:lnTo>
                    <a:pt x="6937" y="8017"/>
                  </a:lnTo>
                  <a:lnTo>
                    <a:pt x="4838" y="8989"/>
                  </a:lnTo>
                  <a:lnTo>
                    <a:pt x="4709" y="9049"/>
                  </a:lnTo>
                  <a:cubicBezTo>
                    <a:pt x="4689" y="9058"/>
                    <a:pt x="4665" y="9065"/>
                    <a:pt x="4642" y="9068"/>
                  </a:cubicBezTo>
                  <a:cubicBezTo>
                    <a:pt x="4632" y="9069"/>
                    <a:pt x="4623" y="9070"/>
                    <a:pt x="4613" y="9070"/>
                  </a:cubicBezTo>
                  <a:cubicBezTo>
                    <a:pt x="4524" y="9070"/>
                    <a:pt x="4439" y="9022"/>
                    <a:pt x="4396" y="8944"/>
                  </a:cubicBezTo>
                  <a:lnTo>
                    <a:pt x="3461" y="7267"/>
                  </a:lnTo>
                  <a:cubicBezTo>
                    <a:pt x="3422" y="7196"/>
                    <a:pt x="3412" y="7116"/>
                    <a:pt x="3433" y="7046"/>
                  </a:cubicBezTo>
                  <a:cubicBezTo>
                    <a:pt x="3444" y="7015"/>
                    <a:pt x="3461" y="6986"/>
                    <a:pt x="3482" y="6965"/>
                  </a:cubicBezTo>
                  <a:cubicBezTo>
                    <a:pt x="3502" y="6945"/>
                    <a:pt x="3523" y="6927"/>
                    <a:pt x="3546" y="6917"/>
                  </a:cubicBezTo>
                  <a:lnTo>
                    <a:pt x="3764" y="6816"/>
                  </a:lnTo>
                  <a:lnTo>
                    <a:pt x="3985" y="6714"/>
                  </a:lnTo>
                  <a:lnTo>
                    <a:pt x="4224" y="6605"/>
                  </a:lnTo>
                  <a:lnTo>
                    <a:pt x="5550" y="5990"/>
                  </a:lnTo>
                  <a:lnTo>
                    <a:pt x="5789" y="5878"/>
                  </a:lnTo>
                  <a:lnTo>
                    <a:pt x="5969" y="5796"/>
                  </a:lnTo>
                  <a:lnTo>
                    <a:pt x="6190" y="5693"/>
                  </a:lnTo>
                  <a:cubicBezTo>
                    <a:pt x="6210" y="5685"/>
                    <a:pt x="6230" y="5677"/>
                    <a:pt x="6252" y="5675"/>
                  </a:cubicBezTo>
                  <a:lnTo>
                    <a:pt x="6259" y="5675"/>
                  </a:lnTo>
                  <a:cubicBezTo>
                    <a:pt x="6267" y="5674"/>
                    <a:pt x="6272" y="5674"/>
                    <a:pt x="6278" y="5674"/>
                  </a:cubicBezTo>
                  <a:close/>
                  <a:moveTo>
                    <a:pt x="6897" y="8326"/>
                  </a:moveTo>
                  <a:lnTo>
                    <a:pt x="7019" y="8904"/>
                  </a:lnTo>
                  <a:cubicBezTo>
                    <a:pt x="7034" y="8974"/>
                    <a:pt x="6999" y="9043"/>
                    <a:pt x="6935" y="9074"/>
                  </a:cubicBezTo>
                  <a:lnTo>
                    <a:pt x="5645" y="9671"/>
                  </a:lnTo>
                  <a:cubicBezTo>
                    <a:pt x="5625" y="9681"/>
                    <a:pt x="5604" y="9685"/>
                    <a:pt x="5583" y="9685"/>
                  </a:cubicBezTo>
                  <a:cubicBezTo>
                    <a:pt x="5539" y="9685"/>
                    <a:pt x="5497" y="9666"/>
                    <a:pt x="5467" y="9633"/>
                  </a:cubicBezTo>
                  <a:cubicBezTo>
                    <a:pt x="5466" y="9632"/>
                    <a:pt x="5464" y="9629"/>
                    <a:pt x="5463" y="9626"/>
                  </a:cubicBezTo>
                  <a:lnTo>
                    <a:pt x="5100" y="9159"/>
                  </a:lnTo>
                  <a:lnTo>
                    <a:pt x="5571" y="8940"/>
                  </a:lnTo>
                  <a:lnTo>
                    <a:pt x="6897" y="8326"/>
                  </a:lnTo>
                  <a:close/>
                  <a:moveTo>
                    <a:pt x="3513" y="0"/>
                  </a:moveTo>
                  <a:cubicBezTo>
                    <a:pt x="3445" y="0"/>
                    <a:pt x="3379" y="2"/>
                    <a:pt x="3311" y="7"/>
                  </a:cubicBezTo>
                  <a:cubicBezTo>
                    <a:pt x="3247" y="11"/>
                    <a:pt x="3180" y="18"/>
                    <a:pt x="3116" y="26"/>
                  </a:cubicBezTo>
                  <a:cubicBezTo>
                    <a:pt x="2045" y="163"/>
                    <a:pt x="1077" y="792"/>
                    <a:pt x="594" y="1673"/>
                  </a:cubicBezTo>
                  <a:cubicBezTo>
                    <a:pt x="263" y="2276"/>
                    <a:pt x="0" y="3276"/>
                    <a:pt x="629" y="4607"/>
                  </a:cubicBezTo>
                  <a:cubicBezTo>
                    <a:pt x="635" y="4621"/>
                    <a:pt x="1237" y="6010"/>
                    <a:pt x="3039" y="6472"/>
                  </a:cubicBezTo>
                  <a:cubicBezTo>
                    <a:pt x="3227" y="6520"/>
                    <a:pt x="3360" y="6586"/>
                    <a:pt x="3433" y="6670"/>
                  </a:cubicBezTo>
                  <a:cubicBezTo>
                    <a:pt x="3434" y="6673"/>
                    <a:pt x="3438" y="6674"/>
                    <a:pt x="3440" y="6678"/>
                  </a:cubicBezTo>
                  <a:lnTo>
                    <a:pt x="3438" y="6679"/>
                  </a:lnTo>
                  <a:cubicBezTo>
                    <a:pt x="3316" y="6734"/>
                    <a:pt x="3227" y="6835"/>
                    <a:pt x="3184" y="6966"/>
                  </a:cubicBezTo>
                  <a:cubicBezTo>
                    <a:pt x="3141" y="7105"/>
                    <a:pt x="3158" y="7260"/>
                    <a:pt x="3233" y="7396"/>
                  </a:cubicBezTo>
                  <a:lnTo>
                    <a:pt x="4169" y="9073"/>
                  </a:lnTo>
                  <a:cubicBezTo>
                    <a:pt x="4259" y="9235"/>
                    <a:pt x="4434" y="9335"/>
                    <a:pt x="4615" y="9335"/>
                  </a:cubicBezTo>
                  <a:cubicBezTo>
                    <a:pt x="4636" y="9335"/>
                    <a:pt x="4657" y="9334"/>
                    <a:pt x="4677" y="9331"/>
                  </a:cubicBezTo>
                  <a:cubicBezTo>
                    <a:pt x="4727" y="9324"/>
                    <a:pt x="4775" y="9312"/>
                    <a:pt x="4822" y="9290"/>
                  </a:cubicBezTo>
                  <a:lnTo>
                    <a:pt x="4854" y="9274"/>
                  </a:lnTo>
                  <a:lnTo>
                    <a:pt x="5247" y="9781"/>
                  </a:lnTo>
                  <a:cubicBezTo>
                    <a:pt x="5250" y="9783"/>
                    <a:pt x="5252" y="9788"/>
                    <a:pt x="5255" y="9791"/>
                  </a:cubicBezTo>
                  <a:cubicBezTo>
                    <a:pt x="5337" y="9894"/>
                    <a:pt x="5457" y="9951"/>
                    <a:pt x="5581" y="9951"/>
                  </a:cubicBezTo>
                  <a:cubicBezTo>
                    <a:pt x="5640" y="9951"/>
                    <a:pt x="5700" y="9939"/>
                    <a:pt x="5755" y="9913"/>
                  </a:cubicBezTo>
                  <a:lnTo>
                    <a:pt x="7047" y="9314"/>
                  </a:lnTo>
                  <a:cubicBezTo>
                    <a:pt x="7221" y="9233"/>
                    <a:pt x="7318" y="9042"/>
                    <a:pt x="7278" y="8852"/>
                  </a:cubicBezTo>
                  <a:lnTo>
                    <a:pt x="7278" y="8851"/>
                  </a:lnTo>
                  <a:lnTo>
                    <a:pt x="7141" y="8214"/>
                  </a:lnTo>
                  <a:lnTo>
                    <a:pt x="7175" y="8198"/>
                  </a:lnTo>
                  <a:cubicBezTo>
                    <a:pt x="7411" y="8089"/>
                    <a:pt x="7527" y="7803"/>
                    <a:pt x="7434" y="7558"/>
                  </a:cubicBezTo>
                  <a:lnTo>
                    <a:pt x="6758" y="5763"/>
                  </a:lnTo>
                  <a:cubicBezTo>
                    <a:pt x="6692" y="5588"/>
                    <a:pt x="6550" y="5458"/>
                    <a:pt x="6375" y="5421"/>
                  </a:cubicBezTo>
                  <a:cubicBezTo>
                    <a:pt x="6342" y="5413"/>
                    <a:pt x="6310" y="5410"/>
                    <a:pt x="6277" y="5410"/>
                  </a:cubicBezTo>
                  <a:cubicBezTo>
                    <a:pt x="6258" y="5410"/>
                    <a:pt x="6239" y="5411"/>
                    <a:pt x="6220" y="5413"/>
                  </a:cubicBezTo>
                  <a:cubicBezTo>
                    <a:pt x="6171" y="5420"/>
                    <a:pt x="6122" y="5434"/>
                    <a:pt x="6078" y="5455"/>
                  </a:cubicBezTo>
                  <a:lnTo>
                    <a:pt x="6075" y="5456"/>
                  </a:lnTo>
                  <a:cubicBezTo>
                    <a:pt x="6056" y="5345"/>
                    <a:pt x="6090" y="5196"/>
                    <a:pt x="6177" y="5015"/>
                  </a:cubicBezTo>
                  <a:cubicBezTo>
                    <a:pt x="6653" y="4037"/>
                    <a:pt x="6709" y="2973"/>
                    <a:pt x="6332" y="2018"/>
                  </a:cubicBezTo>
                  <a:cubicBezTo>
                    <a:pt x="5994" y="1164"/>
                    <a:pt x="5342" y="498"/>
                    <a:pt x="4541" y="190"/>
                  </a:cubicBezTo>
                  <a:cubicBezTo>
                    <a:pt x="4211" y="63"/>
                    <a:pt x="3868" y="0"/>
                    <a:pt x="3513" y="0"/>
                  </a:cubicBezTo>
                  <a:close/>
                </a:path>
              </a:pathLst>
            </a:custGeom>
            <a:solidFill>
              <a:srgbClr val="000E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78" name="Rounded Rectangle 177">
            <a:hlinkClick r:id="" action="ppaction://hlinkshowjump?jump=endshow" highlightClick="1"/>
          </p:cNvPr>
          <p:cNvSpPr/>
          <p:nvPr/>
        </p:nvSpPr>
        <p:spPr>
          <a:xfrm>
            <a:off x="5973164" y="3605794"/>
            <a:ext cx="1418236" cy="40933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Yeay</a:t>
            </a:r>
            <a:r>
              <a:rPr lang="en-US" dirty="0" smtClean="0"/>
              <a:t> Selesai!</a:t>
            </a:r>
            <a:endParaRPr lang="en-US" dirty="0"/>
          </a:p>
        </p:txBody>
      </p:sp>
      <p:grpSp>
        <p:nvGrpSpPr>
          <p:cNvPr id="179" name="Google Shape;6308;p66"/>
          <p:cNvGrpSpPr/>
          <p:nvPr/>
        </p:nvGrpSpPr>
        <p:grpSpPr>
          <a:xfrm rot="269700">
            <a:off x="156701" y="1049440"/>
            <a:ext cx="1248420" cy="1456348"/>
            <a:chOff x="4386880" y="1514533"/>
            <a:chExt cx="743550" cy="867442"/>
          </a:xfrm>
        </p:grpSpPr>
        <p:sp>
          <p:nvSpPr>
            <p:cNvPr id="180" name="Google Shape;6309;p66"/>
            <p:cNvSpPr/>
            <p:nvPr/>
          </p:nvSpPr>
          <p:spPr>
            <a:xfrm>
              <a:off x="4391159" y="1518779"/>
              <a:ext cx="734926" cy="859016"/>
            </a:xfrm>
            <a:custGeom>
              <a:avLst/>
              <a:gdLst/>
              <a:ahLst/>
              <a:cxnLst/>
              <a:rect l="l" t="t" r="r" b="b"/>
              <a:pathLst>
                <a:path w="22328" h="26098" extrusionOk="0">
                  <a:moveTo>
                    <a:pt x="15887" y="0"/>
                  </a:moveTo>
                  <a:cubicBezTo>
                    <a:pt x="15817" y="0"/>
                    <a:pt x="15745" y="10"/>
                    <a:pt x="15674" y="29"/>
                  </a:cubicBezTo>
                  <a:lnTo>
                    <a:pt x="615" y="4190"/>
                  </a:lnTo>
                  <a:cubicBezTo>
                    <a:pt x="446" y="4237"/>
                    <a:pt x="305" y="4333"/>
                    <a:pt x="204" y="4461"/>
                  </a:cubicBezTo>
                  <a:cubicBezTo>
                    <a:pt x="165" y="4509"/>
                    <a:pt x="133" y="4562"/>
                    <a:pt x="107" y="4618"/>
                  </a:cubicBezTo>
                  <a:cubicBezTo>
                    <a:pt x="22" y="4785"/>
                    <a:pt x="0" y="4985"/>
                    <a:pt x="54" y="5180"/>
                  </a:cubicBezTo>
                  <a:lnTo>
                    <a:pt x="5668" y="25506"/>
                  </a:lnTo>
                  <a:cubicBezTo>
                    <a:pt x="5766" y="25863"/>
                    <a:pt x="6091" y="26097"/>
                    <a:pt x="6443" y="26097"/>
                  </a:cubicBezTo>
                  <a:cubicBezTo>
                    <a:pt x="6514" y="26097"/>
                    <a:pt x="6586" y="26088"/>
                    <a:pt x="6657" y="26068"/>
                  </a:cubicBezTo>
                  <a:lnTo>
                    <a:pt x="21715" y="21909"/>
                  </a:lnTo>
                  <a:cubicBezTo>
                    <a:pt x="21867" y="21866"/>
                    <a:pt x="21997" y="21785"/>
                    <a:pt x="22096" y="21674"/>
                  </a:cubicBezTo>
                  <a:cubicBezTo>
                    <a:pt x="22158" y="21607"/>
                    <a:pt x="22205" y="21530"/>
                    <a:pt x="22242" y="21447"/>
                  </a:cubicBezTo>
                  <a:cubicBezTo>
                    <a:pt x="22311" y="21286"/>
                    <a:pt x="22328" y="21100"/>
                    <a:pt x="22277" y="20919"/>
                  </a:cubicBezTo>
                  <a:lnTo>
                    <a:pt x="16663" y="592"/>
                  </a:lnTo>
                  <a:cubicBezTo>
                    <a:pt x="16565" y="234"/>
                    <a:pt x="16240" y="0"/>
                    <a:pt x="1588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6310;p66"/>
            <p:cNvSpPr/>
            <p:nvPr/>
          </p:nvSpPr>
          <p:spPr>
            <a:xfrm>
              <a:off x="4559189" y="1718276"/>
              <a:ext cx="102794" cy="59708"/>
            </a:xfrm>
            <a:custGeom>
              <a:avLst/>
              <a:gdLst/>
              <a:ahLst/>
              <a:cxnLst/>
              <a:rect l="l" t="t" r="r" b="b"/>
              <a:pathLst>
                <a:path w="3123" h="1814" extrusionOk="0">
                  <a:moveTo>
                    <a:pt x="1768" y="0"/>
                  </a:moveTo>
                  <a:cubicBezTo>
                    <a:pt x="1156" y="0"/>
                    <a:pt x="604" y="323"/>
                    <a:pt x="359" y="741"/>
                  </a:cubicBezTo>
                  <a:cubicBezTo>
                    <a:pt x="1" y="1354"/>
                    <a:pt x="555" y="1814"/>
                    <a:pt x="1261" y="1814"/>
                  </a:cubicBezTo>
                  <a:cubicBezTo>
                    <a:pt x="1588" y="1814"/>
                    <a:pt x="1948" y="1715"/>
                    <a:pt x="2265" y="1488"/>
                  </a:cubicBezTo>
                  <a:cubicBezTo>
                    <a:pt x="3123" y="873"/>
                    <a:pt x="2807" y="204"/>
                    <a:pt x="2179" y="50"/>
                  </a:cubicBezTo>
                  <a:cubicBezTo>
                    <a:pt x="2041" y="16"/>
                    <a:pt x="1903" y="0"/>
                    <a:pt x="176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6311;p66"/>
            <p:cNvSpPr/>
            <p:nvPr/>
          </p:nvSpPr>
          <p:spPr>
            <a:xfrm>
              <a:off x="4734395" y="1669891"/>
              <a:ext cx="102794" cy="59708"/>
            </a:xfrm>
            <a:custGeom>
              <a:avLst/>
              <a:gdLst/>
              <a:ahLst/>
              <a:cxnLst/>
              <a:rect l="l" t="t" r="r" b="b"/>
              <a:pathLst>
                <a:path w="3123" h="1814" extrusionOk="0">
                  <a:moveTo>
                    <a:pt x="1767" y="1"/>
                  </a:moveTo>
                  <a:cubicBezTo>
                    <a:pt x="1156" y="1"/>
                    <a:pt x="602" y="324"/>
                    <a:pt x="358" y="742"/>
                  </a:cubicBezTo>
                  <a:cubicBezTo>
                    <a:pt x="1" y="1355"/>
                    <a:pt x="554" y="1814"/>
                    <a:pt x="1259" y="1814"/>
                  </a:cubicBezTo>
                  <a:cubicBezTo>
                    <a:pt x="1586" y="1814"/>
                    <a:pt x="1946" y="1715"/>
                    <a:pt x="2264" y="1488"/>
                  </a:cubicBezTo>
                  <a:cubicBezTo>
                    <a:pt x="3122" y="874"/>
                    <a:pt x="2805" y="205"/>
                    <a:pt x="2178" y="50"/>
                  </a:cubicBezTo>
                  <a:cubicBezTo>
                    <a:pt x="2040" y="17"/>
                    <a:pt x="1902" y="1"/>
                    <a:pt x="17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6312;p66"/>
            <p:cNvSpPr/>
            <p:nvPr/>
          </p:nvSpPr>
          <p:spPr>
            <a:xfrm>
              <a:off x="4651713" y="1681148"/>
              <a:ext cx="76429" cy="53026"/>
            </a:xfrm>
            <a:custGeom>
              <a:avLst/>
              <a:gdLst/>
              <a:ahLst/>
              <a:cxnLst/>
              <a:rect l="l" t="t" r="r" b="b"/>
              <a:pathLst>
                <a:path w="2322" h="1611" extrusionOk="0">
                  <a:moveTo>
                    <a:pt x="2095" y="1"/>
                  </a:moveTo>
                  <a:cubicBezTo>
                    <a:pt x="2081" y="1"/>
                    <a:pt x="2068" y="3"/>
                    <a:pt x="2054" y="7"/>
                  </a:cubicBezTo>
                  <a:cubicBezTo>
                    <a:pt x="1986" y="31"/>
                    <a:pt x="1949" y="105"/>
                    <a:pt x="1971" y="172"/>
                  </a:cubicBezTo>
                  <a:cubicBezTo>
                    <a:pt x="2050" y="405"/>
                    <a:pt x="2030" y="655"/>
                    <a:pt x="1915" y="877"/>
                  </a:cubicBezTo>
                  <a:cubicBezTo>
                    <a:pt x="1801" y="1092"/>
                    <a:pt x="1607" y="1251"/>
                    <a:pt x="1380" y="1316"/>
                  </a:cubicBezTo>
                  <a:cubicBezTo>
                    <a:pt x="1304" y="1338"/>
                    <a:pt x="1225" y="1349"/>
                    <a:pt x="1147" y="1349"/>
                  </a:cubicBezTo>
                  <a:cubicBezTo>
                    <a:pt x="988" y="1349"/>
                    <a:pt x="829" y="1305"/>
                    <a:pt x="688" y="1220"/>
                  </a:cubicBezTo>
                  <a:cubicBezTo>
                    <a:pt x="473" y="1092"/>
                    <a:pt x="325" y="887"/>
                    <a:pt x="272" y="644"/>
                  </a:cubicBezTo>
                  <a:cubicBezTo>
                    <a:pt x="259" y="583"/>
                    <a:pt x="204" y="541"/>
                    <a:pt x="144" y="541"/>
                  </a:cubicBezTo>
                  <a:cubicBezTo>
                    <a:pt x="135" y="541"/>
                    <a:pt x="126" y="542"/>
                    <a:pt x="117" y="544"/>
                  </a:cubicBezTo>
                  <a:cubicBezTo>
                    <a:pt x="46" y="560"/>
                    <a:pt x="1" y="629"/>
                    <a:pt x="17" y="699"/>
                  </a:cubicBezTo>
                  <a:cubicBezTo>
                    <a:pt x="83" y="1010"/>
                    <a:pt x="280" y="1281"/>
                    <a:pt x="554" y="1446"/>
                  </a:cubicBezTo>
                  <a:cubicBezTo>
                    <a:pt x="735" y="1554"/>
                    <a:pt x="941" y="1611"/>
                    <a:pt x="1147" y="1611"/>
                  </a:cubicBezTo>
                  <a:cubicBezTo>
                    <a:pt x="1251" y="1611"/>
                    <a:pt x="1353" y="1597"/>
                    <a:pt x="1452" y="1568"/>
                  </a:cubicBezTo>
                  <a:cubicBezTo>
                    <a:pt x="1747" y="1484"/>
                    <a:pt x="2000" y="1277"/>
                    <a:pt x="2146" y="999"/>
                  </a:cubicBezTo>
                  <a:cubicBezTo>
                    <a:pt x="2295" y="714"/>
                    <a:pt x="2321" y="393"/>
                    <a:pt x="2219" y="90"/>
                  </a:cubicBezTo>
                  <a:cubicBezTo>
                    <a:pt x="2201" y="36"/>
                    <a:pt x="2150" y="1"/>
                    <a:pt x="20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6313;p66"/>
            <p:cNvSpPr/>
            <p:nvPr/>
          </p:nvSpPr>
          <p:spPr>
            <a:xfrm>
              <a:off x="4546978" y="1667850"/>
              <a:ext cx="88113" cy="43250"/>
            </a:xfrm>
            <a:custGeom>
              <a:avLst/>
              <a:gdLst/>
              <a:ahLst/>
              <a:cxnLst/>
              <a:rect l="l" t="t" r="r" b="b"/>
              <a:pathLst>
                <a:path w="2677" h="1314" extrusionOk="0">
                  <a:moveTo>
                    <a:pt x="1668" y="1"/>
                  </a:moveTo>
                  <a:cubicBezTo>
                    <a:pt x="1628" y="1"/>
                    <a:pt x="1587" y="4"/>
                    <a:pt x="1547" y="9"/>
                  </a:cubicBezTo>
                  <a:cubicBezTo>
                    <a:pt x="1295" y="42"/>
                    <a:pt x="1077" y="183"/>
                    <a:pt x="923" y="384"/>
                  </a:cubicBezTo>
                  <a:lnTo>
                    <a:pt x="369" y="122"/>
                  </a:lnTo>
                  <a:cubicBezTo>
                    <a:pt x="351" y="113"/>
                    <a:pt x="332" y="109"/>
                    <a:pt x="313" y="109"/>
                  </a:cubicBezTo>
                  <a:cubicBezTo>
                    <a:pt x="264" y="109"/>
                    <a:pt x="217" y="137"/>
                    <a:pt x="194" y="185"/>
                  </a:cubicBezTo>
                  <a:cubicBezTo>
                    <a:pt x="163" y="250"/>
                    <a:pt x="192" y="326"/>
                    <a:pt x="257" y="358"/>
                  </a:cubicBezTo>
                  <a:lnTo>
                    <a:pt x="789" y="610"/>
                  </a:lnTo>
                  <a:cubicBezTo>
                    <a:pt x="770" y="651"/>
                    <a:pt x="753" y="695"/>
                    <a:pt x="740" y="739"/>
                  </a:cubicBezTo>
                  <a:lnTo>
                    <a:pt x="145" y="698"/>
                  </a:lnTo>
                  <a:cubicBezTo>
                    <a:pt x="142" y="697"/>
                    <a:pt x="138" y="697"/>
                    <a:pt x="134" y="697"/>
                  </a:cubicBezTo>
                  <a:cubicBezTo>
                    <a:pt x="67" y="697"/>
                    <a:pt x="11" y="750"/>
                    <a:pt x="6" y="819"/>
                  </a:cubicBezTo>
                  <a:cubicBezTo>
                    <a:pt x="1" y="890"/>
                    <a:pt x="55" y="953"/>
                    <a:pt x="126" y="958"/>
                  </a:cubicBezTo>
                  <a:lnTo>
                    <a:pt x="687" y="997"/>
                  </a:lnTo>
                  <a:cubicBezTo>
                    <a:pt x="679" y="1059"/>
                    <a:pt x="678" y="1124"/>
                    <a:pt x="682" y="1189"/>
                  </a:cubicBezTo>
                  <a:cubicBezTo>
                    <a:pt x="685" y="1258"/>
                    <a:pt x="742" y="1314"/>
                    <a:pt x="811" y="1314"/>
                  </a:cubicBezTo>
                  <a:lnTo>
                    <a:pt x="818" y="1314"/>
                  </a:lnTo>
                  <a:cubicBezTo>
                    <a:pt x="890" y="1309"/>
                    <a:pt x="945" y="1249"/>
                    <a:pt x="942" y="1176"/>
                  </a:cubicBezTo>
                  <a:cubicBezTo>
                    <a:pt x="918" y="719"/>
                    <a:pt x="1199" y="321"/>
                    <a:pt x="1583" y="270"/>
                  </a:cubicBezTo>
                  <a:cubicBezTo>
                    <a:pt x="1611" y="266"/>
                    <a:pt x="1640" y="264"/>
                    <a:pt x="1669" y="264"/>
                  </a:cubicBezTo>
                  <a:cubicBezTo>
                    <a:pt x="1961" y="264"/>
                    <a:pt x="2252" y="458"/>
                    <a:pt x="2410" y="770"/>
                  </a:cubicBezTo>
                  <a:cubicBezTo>
                    <a:pt x="2434" y="815"/>
                    <a:pt x="2479" y="841"/>
                    <a:pt x="2527" y="841"/>
                  </a:cubicBezTo>
                  <a:cubicBezTo>
                    <a:pt x="2547" y="841"/>
                    <a:pt x="2567" y="836"/>
                    <a:pt x="2586" y="826"/>
                  </a:cubicBezTo>
                  <a:cubicBezTo>
                    <a:pt x="2650" y="793"/>
                    <a:pt x="2676" y="715"/>
                    <a:pt x="2642" y="651"/>
                  </a:cubicBezTo>
                  <a:cubicBezTo>
                    <a:pt x="2438" y="250"/>
                    <a:pt x="2058" y="1"/>
                    <a:pt x="166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6314;p66"/>
            <p:cNvSpPr/>
            <p:nvPr/>
          </p:nvSpPr>
          <p:spPr>
            <a:xfrm>
              <a:off x="4731663" y="1606629"/>
              <a:ext cx="79951" cy="59313"/>
            </a:xfrm>
            <a:custGeom>
              <a:avLst/>
              <a:gdLst/>
              <a:ahLst/>
              <a:cxnLst/>
              <a:rect l="l" t="t" r="r" b="b"/>
              <a:pathLst>
                <a:path w="2429" h="1802" extrusionOk="0">
                  <a:moveTo>
                    <a:pt x="1825" y="1"/>
                  </a:moveTo>
                  <a:cubicBezTo>
                    <a:pt x="1783" y="1"/>
                    <a:pt x="1742" y="21"/>
                    <a:pt x="1717" y="58"/>
                  </a:cubicBezTo>
                  <a:lnTo>
                    <a:pt x="1375" y="568"/>
                  </a:lnTo>
                  <a:cubicBezTo>
                    <a:pt x="1254" y="521"/>
                    <a:pt x="1126" y="495"/>
                    <a:pt x="1000" y="495"/>
                  </a:cubicBezTo>
                  <a:cubicBezTo>
                    <a:pt x="879" y="495"/>
                    <a:pt x="760" y="518"/>
                    <a:pt x="647" y="567"/>
                  </a:cubicBezTo>
                  <a:cubicBezTo>
                    <a:pt x="248" y="738"/>
                    <a:pt x="1" y="1184"/>
                    <a:pt x="36" y="1679"/>
                  </a:cubicBezTo>
                  <a:cubicBezTo>
                    <a:pt x="42" y="1748"/>
                    <a:pt x="100" y="1801"/>
                    <a:pt x="168" y="1801"/>
                  </a:cubicBezTo>
                  <a:lnTo>
                    <a:pt x="177" y="1801"/>
                  </a:lnTo>
                  <a:cubicBezTo>
                    <a:pt x="249" y="1796"/>
                    <a:pt x="303" y="1733"/>
                    <a:pt x="298" y="1662"/>
                  </a:cubicBezTo>
                  <a:cubicBezTo>
                    <a:pt x="271" y="1279"/>
                    <a:pt x="454" y="935"/>
                    <a:pt x="750" y="807"/>
                  </a:cubicBezTo>
                  <a:cubicBezTo>
                    <a:pt x="831" y="773"/>
                    <a:pt x="917" y="757"/>
                    <a:pt x="1003" y="757"/>
                  </a:cubicBezTo>
                  <a:cubicBezTo>
                    <a:pt x="1297" y="757"/>
                    <a:pt x="1601" y="945"/>
                    <a:pt x="1766" y="1257"/>
                  </a:cubicBezTo>
                  <a:cubicBezTo>
                    <a:pt x="1790" y="1302"/>
                    <a:pt x="1835" y="1327"/>
                    <a:pt x="1882" y="1327"/>
                  </a:cubicBezTo>
                  <a:cubicBezTo>
                    <a:pt x="1903" y="1327"/>
                    <a:pt x="1923" y="1322"/>
                    <a:pt x="1942" y="1312"/>
                  </a:cubicBezTo>
                  <a:cubicBezTo>
                    <a:pt x="2006" y="1279"/>
                    <a:pt x="2031" y="1199"/>
                    <a:pt x="1998" y="1135"/>
                  </a:cubicBezTo>
                  <a:cubicBezTo>
                    <a:pt x="1967" y="1077"/>
                    <a:pt x="1933" y="1023"/>
                    <a:pt x="1894" y="972"/>
                  </a:cubicBezTo>
                  <a:lnTo>
                    <a:pt x="2354" y="652"/>
                  </a:lnTo>
                  <a:cubicBezTo>
                    <a:pt x="2414" y="611"/>
                    <a:pt x="2429" y="530"/>
                    <a:pt x="2387" y="470"/>
                  </a:cubicBezTo>
                  <a:cubicBezTo>
                    <a:pt x="2362" y="433"/>
                    <a:pt x="2321" y="414"/>
                    <a:pt x="2280" y="414"/>
                  </a:cubicBezTo>
                  <a:cubicBezTo>
                    <a:pt x="2254" y="414"/>
                    <a:pt x="2228" y="421"/>
                    <a:pt x="2205" y="436"/>
                  </a:cubicBezTo>
                  <a:lnTo>
                    <a:pt x="1716" y="777"/>
                  </a:lnTo>
                  <a:cubicBezTo>
                    <a:pt x="1681" y="747"/>
                    <a:pt x="1644" y="718"/>
                    <a:pt x="1606" y="691"/>
                  </a:cubicBezTo>
                  <a:lnTo>
                    <a:pt x="1934" y="204"/>
                  </a:lnTo>
                  <a:cubicBezTo>
                    <a:pt x="1973" y="144"/>
                    <a:pt x="1957" y="63"/>
                    <a:pt x="1898" y="23"/>
                  </a:cubicBezTo>
                  <a:cubicBezTo>
                    <a:pt x="1875" y="8"/>
                    <a:pt x="1850" y="1"/>
                    <a:pt x="182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6315;p66"/>
            <p:cNvSpPr/>
            <p:nvPr/>
          </p:nvSpPr>
          <p:spPr>
            <a:xfrm>
              <a:off x="4391192" y="1670681"/>
              <a:ext cx="727290" cy="707047"/>
            </a:xfrm>
            <a:custGeom>
              <a:avLst/>
              <a:gdLst/>
              <a:ahLst/>
              <a:cxnLst/>
              <a:rect l="l" t="t" r="r" b="b"/>
              <a:pathLst>
                <a:path w="22096" h="21481" extrusionOk="0">
                  <a:moveTo>
                    <a:pt x="107" y="1"/>
                  </a:moveTo>
                  <a:cubicBezTo>
                    <a:pt x="23" y="169"/>
                    <a:pt x="0" y="368"/>
                    <a:pt x="54" y="564"/>
                  </a:cubicBezTo>
                  <a:lnTo>
                    <a:pt x="5668" y="20890"/>
                  </a:lnTo>
                  <a:cubicBezTo>
                    <a:pt x="5766" y="21245"/>
                    <a:pt x="6090" y="21480"/>
                    <a:pt x="6443" y="21480"/>
                  </a:cubicBezTo>
                  <a:cubicBezTo>
                    <a:pt x="6514" y="21480"/>
                    <a:pt x="6586" y="21471"/>
                    <a:pt x="6657" y="21451"/>
                  </a:cubicBezTo>
                  <a:lnTo>
                    <a:pt x="21715" y="17293"/>
                  </a:lnTo>
                  <a:cubicBezTo>
                    <a:pt x="21867" y="17250"/>
                    <a:pt x="21997" y="17167"/>
                    <a:pt x="22096" y="17058"/>
                  </a:cubicBezTo>
                  <a:cubicBezTo>
                    <a:pt x="21445" y="16409"/>
                    <a:pt x="20699" y="16174"/>
                    <a:pt x="19877" y="16174"/>
                  </a:cubicBezTo>
                  <a:cubicBezTo>
                    <a:pt x="19140" y="16174"/>
                    <a:pt x="18342" y="16363"/>
                    <a:pt x="17497" y="16610"/>
                  </a:cubicBezTo>
                  <a:cubicBezTo>
                    <a:pt x="12623" y="18028"/>
                    <a:pt x="10894" y="18631"/>
                    <a:pt x="9798" y="18631"/>
                  </a:cubicBezTo>
                  <a:cubicBezTo>
                    <a:pt x="9428" y="18631"/>
                    <a:pt x="9130" y="18562"/>
                    <a:pt x="8807" y="18432"/>
                  </a:cubicBezTo>
                  <a:cubicBezTo>
                    <a:pt x="6906" y="17663"/>
                    <a:pt x="6506" y="15480"/>
                    <a:pt x="5997" y="13732"/>
                  </a:cubicBezTo>
                  <a:cubicBezTo>
                    <a:pt x="5267" y="11220"/>
                    <a:pt x="4460" y="8728"/>
                    <a:pt x="3693" y="6228"/>
                  </a:cubicBezTo>
                  <a:cubicBezTo>
                    <a:pt x="3108" y="4318"/>
                    <a:pt x="2511" y="384"/>
                    <a:pt x="107" y="1"/>
                  </a:cubicBezTo>
                  <a:close/>
                </a:path>
              </a:pathLst>
            </a:custGeom>
            <a:solidFill>
              <a:srgbClr val="000000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6316;p66"/>
            <p:cNvSpPr/>
            <p:nvPr/>
          </p:nvSpPr>
          <p:spPr>
            <a:xfrm>
              <a:off x="4896567" y="1580758"/>
              <a:ext cx="87258" cy="285998"/>
            </a:xfrm>
            <a:custGeom>
              <a:avLst/>
              <a:gdLst/>
              <a:ahLst/>
              <a:cxnLst/>
              <a:rect l="l" t="t" r="r" b="b"/>
              <a:pathLst>
                <a:path w="2651" h="8689" extrusionOk="0">
                  <a:moveTo>
                    <a:pt x="164" y="0"/>
                  </a:moveTo>
                  <a:cubicBezTo>
                    <a:pt x="155" y="0"/>
                    <a:pt x="146" y="1"/>
                    <a:pt x="137" y="3"/>
                  </a:cubicBezTo>
                  <a:cubicBezTo>
                    <a:pt x="56" y="18"/>
                    <a:pt x="1" y="94"/>
                    <a:pt x="16" y="176"/>
                  </a:cubicBezTo>
                  <a:cubicBezTo>
                    <a:pt x="144" y="894"/>
                    <a:pt x="303" y="1604"/>
                    <a:pt x="473" y="2312"/>
                  </a:cubicBezTo>
                  <a:cubicBezTo>
                    <a:pt x="641" y="3019"/>
                    <a:pt x="828" y="3721"/>
                    <a:pt x="1017" y="4423"/>
                  </a:cubicBezTo>
                  <a:lnTo>
                    <a:pt x="1315" y="5473"/>
                  </a:lnTo>
                  <a:cubicBezTo>
                    <a:pt x="1420" y="5821"/>
                    <a:pt x="1520" y="6172"/>
                    <a:pt x="1631" y="6517"/>
                  </a:cubicBezTo>
                  <a:cubicBezTo>
                    <a:pt x="1846" y="7212"/>
                    <a:pt x="2072" y="7904"/>
                    <a:pt x="2330" y="8587"/>
                  </a:cubicBezTo>
                  <a:cubicBezTo>
                    <a:pt x="2353" y="8648"/>
                    <a:pt x="2412" y="8688"/>
                    <a:pt x="2478" y="8688"/>
                  </a:cubicBezTo>
                  <a:cubicBezTo>
                    <a:pt x="2487" y="8688"/>
                    <a:pt x="2497" y="8687"/>
                    <a:pt x="2506" y="8686"/>
                  </a:cubicBezTo>
                  <a:cubicBezTo>
                    <a:pt x="2593" y="8670"/>
                    <a:pt x="2650" y="8588"/>
                    <a:pt x="2634" y="8502"/>
                  </a:cubicBezTo>
                  <a:cubicBezTo>
                    <a:pt x="2504" y="7783"/>
                    <a:pt x="2345" y="7073"/>
                    <a:pt x="2172" y="6366"/>
                  </a:cubicBezTo>
                  <a:cubicBezTo>
                    <a:pt x="2089" y="6013"/>
                    <a:pt x="1995" y="5662"/>
                    <a:pt x="1906" y="5310"/>
                  </a:cubicBezTo>
                  <a:lnTo>
                    <a:pt x="1623" y="4256"/>
                  </a:lnTo>
                  <a:cubicBezTo>
                    <a:pt x="1427" y="3556"/>
                    <a:pt x="1226" y="2857"/>
                    <a:pt x="1006" y="2164"/>
                  </a:cubicBezTo>
                  <a:cubicBezTo>
                    <a:pt x="790" y="1470"/>
                    <a:pt x="563" y="778"/>
                    <a:pt x="303" y="96"/>
                  </a:cubicBezTo>
                  <a:cubicBezTo>
                    <a:pt x="281" y="38"/>
                    <a:pt x="225" y="0"/>
                    <a:pt x="164" y="0"/>
                  </a:cubicBezTo>
                  <a:close/>
                </a:path>
              </a:pathLst>
            </a:custGeom>
            <a:solidFill>
              <a:srgbClr val="000000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6317;p66"/>
            <p:cNvSpPr/>
            <p:nvPr/>
          </p:nvSpPr>
          <p:spPr>
            <a:xfrm>
              <a:off x="4689072" y="1792071"/>
              <a:ext cx="254565" cy="238601"/>
            </a:xfrm>
            <a:custGeom>
              <a:avLst/>
              <a:gdLst/>
              <a:ahLst/>
              <a:cxnLst/>
              <a:rect l="l" t="t" r="r" b="b"/>
              <a:pathLst>
                <a:path w="7734" h="7249" extrusionOk="0">
                  <a:moveTo>
                    <a:pt x="4360" y="0"/>
                  </a:moveTo>
                  <a:cubicBezTo>
                    <a:pt x="4175" y="0"/>
                    <a:pt x="3977" y="78"/>
                    <a:pt x="3789" y="233"/>
                  </a:cubicBezTo>
                  <a:cubicBezTo>
                    <a:pt x="3529" y="449"/>
                    <a:pt x="3395" y="675"/>
                    <a:pt x="3295" y="827"/>
                  </a:cubicBezTo>
                  <a:cubicBezTo>
                    <a:pt x="3282" y="847"/>
                    <a:pt x="3274" y="856"/>
                    <a:pt x="3259" y="856"/>
                  </a:cubicBezTo>
                  <a:cubicBezTo>
                    <a:pt x="3228" y="856"/>
                    <a:pt x="3167" y="815"/>
                    <a:pt x="2969" y="734"/>
                  </a:cubicBezTo>
                  <a:cubicBezTo>
                    <a:pt x="2718" y="631"/>
                    <a:pt x="2464" y="572"/>
                    <a:pt x="2241" y="572"/>
                  </a:cubicBezTo>
                  <a:cubicBezTo>
                    <a:pt x="1826" y="572"/>
                    <a:pt x="1518" y="775"/>
                    <a:pt x="1528" y="1275"/>
                  </a:cubicBezTo>
                  <a:cubicBezTo>
                    <a:pt x="1538" y="1871"/>
                    <a:pt x="1879" y="2274"/>
                    <a:pt x="1846" y="2329"/>
                  </a:cubicBezTo>
                  <a:cubicBezTo>
                    <a:pt x="1844" y="2333"/>
                    <a:pt x="1836" y="2335"/>
                    <a:pt x="1822" y="2335"/>
                  </a:cubicBezTo>
                  <a:cubicBezTo>
                    <a:pt x="1746" y="2335"/>
                    <a:pt x="1501" y="2285"/>
                    <a:pt x="1213" y="2285"/>
                  </a:cubicBezTo>
                  <a:cubicBezTo>
                    <a:pt x="938" y="2285"/>
                    <a:pt x="624" y="2330"/>
                    <a:pt x="383" y="2510"/>
                  </a:cubicBezTo>
                  <a:cubicBezTo>
                    <a:pt x="0" y="2795"/>
                    <a:pt x="81" y="3247"/>
                    <a:pt x="400" y="3588"/>
                  </a:cubicBezTo>
                  <a:cubicBezTo>
                    <a:pt x="703" y="3913"/>
                    <a:pt x="1010" y="4058"/>
                    <a:pt x="1282" y="4196"/>
                  </a:cubicBezTo>
                  <a:cubicBezTo>
                    <a:pt x="1274" y="4269"/>
                    <a:pt x="1213" y="4310"/>
                    <a:pt x="1178" y="4367"/>
                  </a:cubicBezTo>
                  <a:cubicBezTo>
                    <a:pt x="633" y="5262"/>
                    <a:pt x="907" y="6073"/>
                    <a:pt x="1650" y="6073"/>
                  </a:cubicBezTo>
                  <a:cubicBezTo>
                    <a:pt x="1753" y="6073"/>
                    <a:pt x="1865" y="6058"/>
                    <a:pt x="1985" y="6024"/>
                  </a:cubicBezTo>
                  <a:cubicBezTo>
                    <a:pt x="2270" y="5945"/>
                    <a:pt x="2431" y="5764"/>
                    <a:pt x="2479" y="5764"/>
                  </a:cubicBezTo>
                  <a:cubicBezTo>
                    <a:pt x="2481" y="5764"/>
                    <a:pt x="2483" y="5764"/>
                    <a:pt x="2484" y="5765"/>
                  </a:cubicBezTo>
                  <a:cubicBezTo>
                    <a:pt x="2516" y="5781"/>
                    <a:pt x="2479" y="5776"/>
                    <a:pt x="2453" y="6083"/>
                  </a:cubicBezTo>
                  <a:cubicBezTo>
                    <a:pt x="2398" y="6748"/>
                    <a:pt x="2779" y="7249"/>
                    <a:pt x="3285" y="7249"/>
                  </a:cubicBezTo>
                  <a:cubicBezTo>
                    <a:pt x="3362" y="7249"/>
                    <a:pt x="3442" y="7237"/>
                    <a:pt x="3524" y="7213"/>
                  </a:cubicBezTo>
                  <a:cubicBezTo>
                    <a:pt x="3920" y="7095"/>
                    <a:pt x="4228" y="6696"/>
                    <a:pt x="4362" y="6301"/>
                  </a:cubicBezTo>
                  <a:cubicBezTo>
                    <a:pt x="4390" y="6218"/>
                    <a:pt x="4401" y="6169"/>
                    <a:pt x="4422" y="6169"/>
                  </a:cubicBezTo>
                  <a:cubicBezTo>
                    <a:pt x="4429" y="6169"/>
                    <a:pt x="4438" y="6174"/>
                    <a:pt x="4448" y="6186"/>
                  </a:cubicBezTo>
                  <a:cubicBezTo>
                    <a:pt x="4592" y="6337"/>
                    <a:pt x="4813" y="6614"/>
                    <a:pt x="5213" y="6767"/>
                  </a:cubicBezTo>
                  <a:cubicBezTo>
                    <a:pt x="5344" y="6818"/>
                    <a:pt x="5471" y="6842"/>
                    <a:pt x="5589" y="6842"/>
                  </a:cubicBezTo>
                  <a:cubicBezTo>
                    <a:pt x="6078" y="6842"/>
                    <a:pt x="6424" y="6429"/>
                    <a:pt x="6353" y="5755"/>
                  </a:cubicBezTo>
                  <a:cubicBezTo>
                    <a:pt x="6328" y="5518"/>
                    <a:pt x="6179" y="5144"/>
                    <a:pt x="6054" y="4881"/>
                  </a:cubicBezTo>
                  <a:cubicBezTo>
                    <a:pt x="6043" y="4859"/>
                    <a:pt x="6054" y="4852"/>
                    <a:pt x="6083" y="4852"/>
                  </a:cubicBezTo>
                  <a:cubicBezTo>
                    <a:pt x="6135" y="4852"/>
                    <a:pt x="6247" y="4874"/>
                    <a:pt x="6405" y="4874"/>
                  </a:cubicBezTo>
                  <a:cubicBezTo>
                    <a:pt x="6548" y="4874"/>
                    <a:pt x="6728" y="4856"/>
                    <a:pt x="6937" y="4787"/>
                  </a:cubicBezTo>
                  <a:cubicBezTo>
                    <a:pt x="7734" y="4526"/>
                    <a:pt x="7723" y="3574"/>
                    <a:pt x="6686" y="3055"/>
                  </a:cubicBezTo>
                  <a:cubicBezTo>
                    <a:pt x="6603" y="3014"/>
                    <a:pt x="6568" y="3018"/>
                    <a:pt x="6659" y="2927"/>
                  </a:cubicBezTo>
                  <a:cubicBezTo>
                    <a:pt x="6810" y="2776"/>
                    <a:pt x="6921" y="2599"/>
                    <a:pt x="6995" y="2399"/>
                  </a:cubicBezTo>
                  <a:cubicBezTo>
                    <a:pt x="7268" y="1670"/>
                    <a:pt x="6757" y="1123"/>
                    <a:pt x="6037" y="1123"/>
                  </a:cubicBezTo>
                  <a:cubicBezTo>
                    <a:pt x="5869" y="1123"/>
                    <a:pt x="5689" y="1153"/>
                    <a:pt x="5505" y="1218"/>
                  </a:cubicBezTo>
                  <a:cubicBezTo>
                    <a:pt x="5298" y="1291"/>
                    <a:pt x="5215" y="1352"/>
                    <a:pt x="5182" y="1352"/>
                  </a:cubicBezTo>
                  <a:cubicBezTo>
                    <a:pt x="5162" y="1352"/>
                    <a:pt x="5160" y="1330"/>
                    <a:pt x="5160" y="1276"/>
                  </a:cubicBezTo>
                  <a:cubicBezTo>
                    <a:pt x="5160" y="432"/>
                    <a:pt x="4796" y="0"/>
                    <a:pt x="436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6318;p66"/>
            <p:cNvSpPr/>
            <p:nvPr/>
          </p:nvSpPr>
          <p:spPr>
            <a:xfrm>
              <a:off x="4783834" y="1882291"/>
              <a:ext cx="74487" cy="59642"/>
            </a:xfrm>
            <a:custGeom>
              <a:avLst/>
              <a:gdLst/>
              <a:ahLst/>
              <a:cxnLst/>
              <a:rect l="l" t="t" r="r" b="b"/>
              <a:pathLst>
                <a:path w="2263" h="1812" extrusionOk="0">
                  <a:moveTo>
                    <a:pt x="1106" y="0"/>
                  </a:moveTo>
                  <a:cubicBezTo>
                    <a:pt x="753" y="0"/>
                    <a:pt x="393" y="188"/>
                    <a:pt x="252" y="513"/>
                  </a:cubicBezTo>
                  <a:cubicBezTo>
                    <a:pt x="1" y="1096"/>
                    <a:pt x="477" y="1811"/>
                    <a:pt x="1106" y="1811"/>
                  </a:cubicBezTo>
                  <a:cubicBezTo>
                    <a:pt x="1116" y="1811"/>
                    <a:pt x="1126" y="1811"/>
                    <a:pt x="1135" y="1811"/>
                  </a:cubicBezTo>
                  <a:cubicBezTo>
                    <a:pt x="1907" y="1784"/>
                    <a:pt x="2263" y="842"/>
                    <a:pt x="1734" y="262"/>
                  </a:cubicBezTo>
                  <a:cubicBezTo>
                    <a:pt x="1571" y="82"/>
                    <a:pt x="1340" y="0"/>
                    <a:pt x="110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6319;p66"/>
            <p:cNvSpPr/>
            <p:nvPr/>
          </p:nvSpPr>
          <p:spPr>
            <a:xfrm>
              <a:off x="4818756" y="1811985"/>
              <a:ext cx="21658" cy="59839"/>
            </a:xfrm>
            <a:custGeom>
              <a:avLst/>
              <a:gdLst/>
              <a:ahLst/>
              <a:cxnLst/>
              <a:rect l="l" t="t" r="r" b="b"/>
              <a:pathLst>
                <a:path w="658" h="1818" extrusionOk="0">
                  <a:moveTo>
                    <a:pt x="470" y="0"/>
                  </a:moveTo>
                  <a:cubicBezTo>
                    <a:pt x="423" y="0"/>
                    <a:pt x="378" y="25"/>
                    <a:pt x="354" y="70"/>
                  </a:cubicBezTo>
                  <a:cubicBezTo>
                    <a:pt x="124" y="515"/>
                    <a:pt x="1" y="1227"/>
                    <a:pt x="55" y="1698"/>
                  </a:cubicBezTo>
                  <a:cubicBezTo>
                    <a:pt x="65" y="1775"/>
                    <a:pt x="128" y="1817"/>
                    <a:pt x="191" y="1817"/>
                  </a:cubicBezTo>
                  <a:cubicBezTo>
                    <a:pt x="238" y="1817"/>
                    <a:pt x="284" y="1794"/>
                    <a:pt x="309" y="1745"/>
                  </a:cubicBezTo>
                  <a:cubicBezTo>
                    <a:pt x="538" y="1301"/>
                    <a:pt x="657" y="586"/>
                    <a:pt x="601" y="116"/>
                  </a:cubicBezTo>
                  <a:cubicBezTo>
                    <a:pt x="594" y="74"/>
                    <a:pt x="570" y="36"/>
                    <a:pt x="532" y="15"/>
                  </a:cubicBezTo>
                  <a:cubicBezTo>
                    <a:pt x="512" y="5"/>
                    <a:pt x="491" y="0"/>
                    <a:pt x="470" y="0"/>
                  </a:cubicBezTo>
                  <a:close/>
                </a:path>
              </a:pathLst>
            </a:custGeom>
            <a:solidFill>
              <a:srgbClr val="000000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6320;p66"/>
            <p:cNvSpPr/>
            <p:nvPr/>
          </p:nvSpPr>
          <p:spPr>
            <a:xfrm>
              <a:off x="4757568" y="1830121"/>
              <a:ext cx="40617" cy="46213"/>
            </a:xfrm>
            <a:custGeom>
              <a:avLst/>
              <a:gdLst/>
              <a:ahLst/>
              <a:cxnLst/>
              <a:rect l="l" t="t" r="r" b="b"/>
              <a:pathLst>
                <a:path w="1234" h="1404" extrusionOk="0">
                  <a:moveTo>
                    <a:pt x="133" y="0"/>
                  </a:moveTo>
                  <a:cubicBezTo>
                    <a:pt x="122" y="0"/>
                    <a:pt x="112" y="2"/>
                    <a:pt x="103" y="5"/>
                  </a:cubicBezTo>
                  <a:cubicBezTo>
                    <a:pt x="35" y="32"/>
                    <a:pt x="0" y="107"/>
                    <a:pt x="27" y="175"/>
                  </a:cubicBezTo>
                  <a:cubicBezTo>
                    <a:pt x="126" y="432"/>
                    <a:pt x="275" y="646"/>
                    <a:pt x="435" y="851"/>
                  </a:cubicBezTo>
                  <a:cubicBezTo>
                    <a:pt x="793" y="1282"/>
                    <a:pt x="999" y="1404"/>
                    <a:pt x="1109" y="1404"/>
                  </a:cubicBezTo>
                  <a:cubicBezTo>
                    <a:pt x="1218" y="1404"/>
                    <a:pt x="1234" y="1285"/>
                    <a:pt x="1211" y="1227"/>
                  </a:cubicBezTo>
                  <a:cubicBezTo>
                    <a:pt x="1004" y="692"/>
                    <a:pt x="356" y="0"/>
                    <a:pt x="133" y="0"/>
                  </a:cubicBezTo>
                  <a:close/>
                </a:path>
              </a:pathLst>
            </a:custGeom>
            <a:solidFill>
              <a:srgbClr val="000000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6321;p66"/>
            <p:cNvSpPr/>
            <p:nvPr/>
          </p:nvSpPr>
          <p:spPr>
            <a:xfrm>
              <a:off x="4713593" y="1891738"/>
              <a:ext cx="62012" cy="18301"/>
            </a:xfrm>
            <a:custGeom>
              <a:avLst/>
              <a:gdLst/>
              <a:ahLst/>
              <a:cxnLst/>
              <a:rect l="l" t="t" r="r" b="b"/>
              <a:pathLst>
                <a:path w="1884" h="556" extrusionOk="0">
                  <a:moveTo>
                    <a:pt x="429" y="0"/>
                  </a:moveTo>
                  <a:cubicBezTo>
                    <a:pt x="324" y="0"/>
                    <a:pt x="224" y="6"/>
                    <a:pt x="133" y="19"/>
                  </a:cubicBezTo>
                  <a:cubicBezTo>
                    <a:pt x="91" y="25"/>
                    <a:pt x="53" y="50"/>
                    <a:pt x="33" y="89"/>
                  </a:cubicBezTo>
                  <a:cubicBezTo>
                    <a:pt x="1" y="155"/>
                    <a:pt x="26" y="232"/>
                    <a:pt x="91" y="264"/>
                  </a:cubicBezTo>
                  <a:cubicBezTo>
                    <a:pt x="455" y="445"/>
                    <a:pt x="997" y="555"/>
                    <a:pt x="1440" y="555"/>
                  </a:cubicBezTo>
                  <a:cubicBezTo>
                    <a:pt x="1541" y="555"/>
                    <a:pt x="1637" y="550"/>
                    <a:pt x="1724" y="538"/>
                  </a:cubicBezTo>
                  <a:cubicBezTo>
                    <a:pt x="1856" y="519"/>
                    <a:pt x="1884" y="342"/>
                    <a:pt x="1766" y="283"/>
                  </a:cubicBezTo>
                  <a:cubicBezTo>
                    <a:pt x="1410" y="107"/>
                    <a:pt x="874" y="0"/>
                    <a:pt x="429" y="0"/>
                  </a:cubicBezTo>
                  <a:close/>
                </a:path>
              </a:pathLst>
            </a:custGeom>
            <a:solidFill>
              <a:srgbClr val="000000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6322;p66"/>
            <p:cNvSpPr/>
            <p:nvPr/>
          </p:nvSpPr>
          <p:spPr>
            <a:xfrm>
              <a:off x="4731203" y="1932124"/>
              <a:ext cx="49570" cy="40222"/>
            </a:xfrm>
            <a:custGeom>
              <a:avLst/>
              <a:gdLst/>
              <a:ahLst/>
              <a:cxnLst/>
              <a:rect l="l" t="t" r="r" b="b"/>
              <a:pathLst>
                <a:path w="1506" h="1222" extrusionOk="0">
                  <a:moveTo>
                    <a:pt x="1332" y="0"/>
                  </a:moveTo>
                  <a:cubicBezTo>
                    <a:pt x="1315" y="0"/>
                    <a:pt x="1298" y="4"/>
                    <a:pt x="1280" y="11"/>
                  </a:cubicBezTo>
                  <a:cubicBezTo>
                    <a:pt x="719" y="242"/>
                    <a:pt x="1" y="952"/>
                    <a:pt x="77" y="1141"/>
                  </a:cubicBezTo>
                  <a:cubicBezTo>
                    <a:pt x="98" y="1191"/>
                    <a:pt x="148" y="1221"/>
                    <a:pt x="199" y="1221"/>
                  </a:cubicBezTo>
                  <a:cubicBezTo>
                    <a:pt x="216" y="1221"/>
                    <a:pt x="232" y="1218"/>
                    <a:pt x="248" y="1212"/>
                  </a:cubicBezTo>
                  <a:cubicBezTo>
                    <a:pt x="687" y="1035"/>
                    <a:pt x="1206" y="593"/>
                    <a:pt x="1446" y="208"/>
                  </a:cubicBezTo>
                  <a:cubicBezTo>
                    <a:pt x="1506" y="111"/>
                    <a:pt x="1431" y="0"/>
                    <a:pt x="1332" y="0"/>
                  </a:cubicBezTo>
                  <a:close/>
                </a:path>
              </a:pathLst>
            </a:custGeom>
            <a:solidFill>
              <a:srgbClr val="000000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6323;p66"/>
            <p:cNvSpPr/>
            <p:nvPr/>
          </p:nvSpPr>
          <p:spPr>
            <a:xfrm>
              <a:off x="4862336" y="1910400"/>
              <a:ext cx="61650" cy="19749"/>
            </a:xfrm>
            <a:custGeom>
              <a:avLst/>
              <a:gdLst/>
              <a:ahLst/>
              <a:cxnLst/>
              <a:rect l="l" t="t" r="r" b="b"/>
              <a:pathLst>
                <a:path w="1873" h="600" extrusionOk="0">
                  <a:moveTo>
                    <a:pt x="351" y="1"/>
                  </a:moveTo>
                  <a:cubicBezTo>
                    <a:pt x="287" y="1"/>
                    <a:pt x="225" y="4"/>
                    <a:pt x="166" y="9"/>
                  </a:cubicBezTo>
                  <a:cubicBezTo>
                    <a:pt x="32" y="22"/>
                    <a:pt x="0" y="199"/>
                    <a:pt x="114" y="261"/>
                  </a:cubicBezTo>
                  <a:cubicBezTo>
                    <a:pt x="493" y="469"/>
                    <a:pt x="1082" y="600"/>
                    <a:pt x="1542" y="600"/>
                  </a:cubicBezTo>
                  <a:cubicBezTo>
                    <a:pt x="1610" y="600"/>
                    <a:pt x="1675" y="597"/>
                    <a:pt x="1736" y="591"/>
                  </a:cubicBezTo>
                  <a:cubicBezTo>
                    <a:pt x="1777" y="588"/>
                    <a:pt x="1816" y="563"/>
                    <a:pt x="1838" y="523"/>
                  </a:cubicBezTo>
                  <a:cubicBezTo>
                    <a:pt x="1873" y="461"/>
                    <a:pt x="1849" y="381"/>
                    <a:pt x="1786" y="346"/>
                  </a:cubicBezTo>
                  <a:cubicBezTo>
                    <a:pt x="1403" y="136"/>
                    <a:pt x="811" y="1"/>
                    <a:pt x="351" y="1"/>
                  </a:cubicBezTo>
                  <a:close/>
                </a:path>
              </a:pathLst>
            </a:custGeom>
            <a:solidFill>
              <a:srgbClr val="000000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6324;p66"/>
            <p:cNvSpPr/>
            <p:nvPr/>
          </p:nvSpPr>
          <p:spPr>
            <a:xfrm>
              <a:off x="4858452" y="1849113"/>
              <a:ext cx="50590" cy="38675"/>
            </a:xfrm>
            <a:custGeom>
              <a:avLst/>
              <a:gdLst/>
              <a:ahLst/>
              <a:cxnLst/>
              <a:rect l="l" t="t" r="r" b="b"/>
              <a:pathLst>
                <a:path w="1537" h="1175" extrusionOk="0">
                  <a:moveTo>
                    <a:pt x="1346" y="0"/>
                  </a:moveTo>
                  <a:cubicBezTo>
                    <a:pt x="1331" y="0"/>
                    <a:pt x="1316" y="3"/>
                    <a:pt x="1301" y="8"/>
                  </a:cubicBezTo>
                  <a:cubicBezTo>
                    <a:pt x="865" y="164"/>
                    <a:pt x="324" y="580"/>
                    <a:pt x="63" y="962"/>
                  </a:cubicBezTo>
                  <a:cubicBezTo>
                    <a:pt x="0" y="1058"/>
                    <a:pt x="74" y="1174"/>
                    <a:pt x="174" y="1174"/>
                  </a:cubicBezTo>
                  <a:cubicBezTo>
                    <a:pt x="189" y="1174"/>
                    <a:pt x="205" y="1172"/>
                    <a:pt x="222" y="1166"/>
                  </a:cubicBezTo>
                  <a:cubicBezTo>
                    <a:pt x="792" y="960"/>
                    <a:pt x="1537" y="276"/>
                    <a:pt x="1470" y="88"/>
                  </a:cubicBezTo>
                  <a:cubicBezTo>
                    <a:pt x="1450" y="34"/>
                    <a:pt x="1400" y="0"/>
                    <a:pt x="1346" y="0"/>
                  </a:cubicBezTo>
                  <a:close/>
                </a:path>
              </a:pathLst>
            </a:custGeom>
            <a:solidFill>
              <a:srgbClr val="000000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6325;p66"/>
            <p:cNvSpPr/>
            <p:nvPr/>
          </p:nvSpPr>
          <p:spPr>
            <a:xfrm>
              <a:off x="4793050" y="1954671"/>
              <a:ext cx="23830" cy="58622"/>
            </a:xfrm>
            <a:custGeom>
              <a:avLst/>
              <a:gdLst/>
              <a:ahLst/>
              <a:cxnLst/>
              <a:rect l="l" t="t" r="r" b="b"/>
              <a:pathLst>
                <a:path w="724" h="1781" extrusionOk="0">
                  <a:moveTo>
                    <a:pt x="582" y="1"/>
                  </a:moveTo>
                  <a:cubicBezTo>
                    <a:pt x="540" y="1"/>
                    <a:pt x="498" y="20"/>
                    <a:pt x="470" y="62"/>
                  </a:cubicBezTo>
                  <a:cubicBezTo>
                    <a:pt x="203" y="470"/>
                    <a:pt x="1" y="1164"/>
                    <a:pt x="7" y="1650"/>
                  </a:cubicBezTo>
                  <a:cubicBezTo>
                    <a:pt x="7" y="1692"/>
                    <a:pt x="29" y="1733"/>
                    <a:pt x="66" y="1759"/>
                  </a:cubicBezTo>
                  <a:cubicBezTo>
                    <a:pt x="88" y="1773"/>
                    <a:pt x="112" y="1780"/>
                    <a:pt x="137" y="1780"/>
                  </a:cubicBezTo>
                  <a:cubicBezTo>
                    <a:pt x="180" y="1780"/>
                    <a:pt x="222" y="1760"/>
                    <a:pt x="247" y="1722"/>
                  </a:cubicBezTo>
                  <a:cubicBezTo>
                    <a:pt x="516" y="1314"/>
                    <a:pt x="723" y="622"/>
                    <a:pt x="718" y="134"/>
                  </a:cubicBezTo>
                  <a:cubicBezTo>
                    <a:pt x="716" y="51"/>
                    <a:pt x="649" y="1"/>
                    <a:pt x="582" y="1"/>
                  </a:cubicBezTo>
                  <a:close/>
                </a:path>
              </a:pathLst>
            </a:custGeom>
            <a:solidFill>
              <a:srgbClr val="000000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6326;p66"/>
            <p:cNvSpPr/>
            <p:nvPr/>
          </p:nvSpPr>
          <p:spPr>
            <a:xfrm>
              <a:off x="4839427" y="1953486"/>
              <a:ext cx="36239" cy="49438"/>
            </a:xfrm>
            <a:custGeom>
              <a:avLst/>
              <a:gdLst/>
              <a:ahLst/>
              <a:cxnLst/>
              <a:rect l="l" t="t" r="r" b="b"/>
              <a:pathLst>
                <a:path w="1101" h="1502" extrusionOk="0">
                  <a:moveTo>
                    <a:pt x="122" y="0"/>
                  </a:moveTo>
                  <a:cubicBezTo>
                    <a:pt x="26" y="0"/>
                    <a:pt x="1" y="108"/>
                    <a:pt x="16" y="167"/>
                  </a:cubicBezTo>
                  <a:cubicBezTo>
                    <a:pt x="168" y="730"/>
                    <a:pt x="752" y="1502"/>
                    <a:pt x="969" y="1502"/>
                  </a:cubicBezTo>
                  <a:cubicBezTo>
                    <a:pt x="976" y="1502"/>
                    <a:pt x="983" y="1501"/>
                    <a:pt x="989" y="1499"/>
                  </a:cubicBezTo>
                  <a:cubicBezTo>
                    <a:pt x="1059" y="1480"/>
                    <a:pt x="1101" y="1409"/>
                    <a:pt x="1081" y="1339"/>
                  </a:cubicBezTo>
                  <a:cubicBezTo>
                    <a:pt x="1009" y="1074"/>
                    <a:pt x="885" y="845"/>
                    <a:pt x="746" y="624"/>
                  </a:cubicBezTo>
                  <a:cubicBezTo>
                    <a:pt x="423" y="135"/>
                    <a:pt x="228" y="0"/>
                    <a:pt x="122" y="0"/>
                  </a:cubicBezTo>
                  <a:close/>
                </a:path>
              </a:pathLst>
            </a:custGeom>
            <a:solidFill>
              <a:srgbClr val="000000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6327;p66"/>
            <p:cNvSpPr/>
            <p:nvPr/>
          </p:nvSpPr>
          <p:spPr>
            <a:xfrm>
              <a:off x="4854239" y="2026195"/>
              <a:ext cx="125143" cy="80477"/>
            </a:xfrm>
            <a:custGeom>
              <a:avLst/>
              <a:gdLst/>
              <a:ahLst/>
              <a:cxnLst/>
              <a:rect l="l" t="t" r="r" b="b"/>
              <a:pathLst>
                <a:path w="3802" h="2445" extrusionOk="0">
                  <a:moveTo>
                    <a:pt x="2737" y="0"/>
                  </a:moveTo>
                  <a:cubicBezTo>
                    <a:pt x="2440" y="0"/>
                    <a:pt x="2130" y="91"/>
                    <a:pt x="1870" y="187"/>
                  </a:cubicBezTo>
                  <a:cubicBezTo>
                    <a:pt x="561" y="669"/>
                    <a:pt x="19" y="2121"/>
                    <a:pt x="1" y="2201"/>
                  </a:cubicBezTo>
                  <a:lnTo>
                    <a:pt x="1" y="2205"/>
                  </a:lnTo>
                  <a:cubicBezTo>
                    <a:pt x="491" y="2336"/>
                    <a:pt x="1024" y="2445"/>
                    <a:pt x="1549" y="2445"/>
                  </a:cubicBezTo>
                  <a:cubicBezTo>
                    <a:pt x="1876" y="2445"/>
                    <a:pt x="2201" y="2402"/>
                    <a:pt x="2509" y="2297"/>
                  </a:cubicBezTo>
                  <a:cubicBezTo>
                    <a:pt x="3313" y="2025"/>
                    <a:pt x="3802" y="1259"/>
                    <a:pt x="3668" y="667"/>
                  </a:cubicBezTo>
                  <a:cubicBezTo>
                    <a:pt x="3626" y="483"/>
                    <a:pt x="3525" y="317"/>
                    <a:pt x="3355" y="188"/>
                  </a:cubicBezTo>
                  <a:cubicBezTo>
                    <a:pt x="3174" y="51"/>
                    <a:pt x="2959" y="0"/>
                    <a:pt x="273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6328;p66"/>
            <p:cNvSpPr/>
            <p:nvPr/>
          </p:nvSpPr>
          <p:spPr>
            <a:xfrm>
              <a:off x="4692363" y="2066450"/>
              <a:ext cx="136433" cy="114083"/>
            </a:xfrm>
            <a:custGeom>
              <a:avLst/>
              <a:gdLst/>
              <a:ahLst/>
              <a:cxnLst/>
              <a:rect l="l" t="t" r="r" b="b"/>
              <a:pathLst>
                <a:path w="4145" h="3466" extrusionOk="0">
                  <a:moveTo>
                    <a:pt x="1261" y="0"/>
                  </a:moveTo>
                  <a:cubicBezTo>
                    <a:pt x="1123" y="0"/>
                    <a:pt x="985" y="24"/>
                    <a:pt x="851" y="79"/>
                  </a:cubicBezTo>
                  <a:cubicBezTo>
                    <a:pt x="613" y="177"/>
                    <a:pt x="443" y="340"/>
                    <a:pt x="339" y="541"/>
                  </a:cubicBezTo>
                  <a:cubicBezTo>
                    <a:pt x="0" y="1188"/>
                    <a:pt x="335" y="2231"/>
                    <a:pt x="1186" y="2797"/>
                  </a:cubicBezTo>
                  <a:cubicBezTo>
                    <a:pt x="2032" y="3362"/>
                    <a:pt x="3133" y="3466"/>
                    <a:pt x="4122" y="3466"/>
                  </a:cubicBezTo>
                  <a:cubicBezTo>
                    <a:pt x="4127" y="3466"/>
                    <a:pt x="4133" y="3466"/>
                    <a:pt x="4138" y="3466"/>
                  </a:cubicBezTo>
                  <a:cubicBezTo>
                    <a:pt x="4138" y="3466"/>
                    <a:pt x="4138" y="3465"/>
                    <a:pt x="4139" y="3461"/>
                  </a:cubicBezTo>
                  <a:cubicBezTo>
                    <a:pt x="4144" y="3363"/>
                    <a:pt x="3959" y="1504"/>
                    <a:pt x="2582" y="537"/>
                  </a:cubicBezTo>
                  <a:cubicBezTo>
                    <a:pt x="2214" y="277"/>
                    <a:pt x="1734" y="0"/>
                    <a:pt x="126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6329;p66"/>
            <p:cNvSpPr/>
            <p:nvPr/>
          </p:nvSpPr>
          <p:spPr>
            <a:xfrm>
              <a:off x="4854239" y="2048116"/>
              <a:ext cx="125143" cy="58556"/>
            </a:xfrm>
            <a:custGeom>
              <a:avLst/>
              <a:gdLst/>
              <a:ahLst/>
              <a:cxnLst/>
              <a:rect l="l" t="t" r="r" b="b"/>
              <a:pathLst>
                <a:path w="3802" h="1779" extrusionOk="0">
                  <a:moveTo>
                    <a:pt x="3668" y="1"/>
                  </a:moveTo>
                  <a:lnTo>
                    <a:pt x="3668" y="1"/>
                  </a:lnTo>
                  <a:cubicBezTo>
                    <a:pt x="2387" y="113"/>
                    <a:pt x="770" y="1046"/>
                    <a:pt x="1" y="1535"/>
                  </a:cubicBezTo>
                  <a:lnTo>
                    <a:pt x="1" y="1539"/>
                  </a:lnTo>
                  <a:cubicBezTo>
                    <a:pt x="491" y="1670"/>
                    <a:pt x="1024" y="1779"/>
                    <a:pt x="1549" y="1779"/>
                  </a:cubicBezTo>
                  <a:cubicBezTo>
                    <a:pt x="1876" y="1779"/>
                    <a:pt x="2201" y="1736"/>
                    <a:pt x="2509" y="1631"/>
                  </a:cubicBezTo>
                  <a:cubicBezTo>
                    <a:pt x="3313" y="1359"/>
                    <a:pt x="3802" y="593"/>
                    <a:pt x="366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6330;p66"/>
            <p:cNvSpPr/>
            <p:nvPr/>
          </p:nvSpPr>
          <p:spPr>
            <a:xfrm>
              <a:off x="4692363" y="2084257"/>
              <a:ext cx="136235" cy="96276"/>
            </a:xfrm>
            <a:custGeom>
              <a:avLst/>
              <a:gdLst/>
              <a:ahLst/>
              <a:cxnLst/>
              <a:rect l="l" t="t" r="r" b="b"/>
              <a:pathLst>
                <a:path w="4139" h="2925" extrusionOk="0">
                  <a:moveTo>
                    <a:pt x="339" y="1"/>
                  </a:moveTo>
                  <a:cubicBezTo>
                    <a:pt x="0" y="647"/>
                    <a:pt x="335" y="1690"/>
                    <a:pt x="1186" y="2256"/>
                  </a:cubicBezTo>
                  <a:cubicBezTo>
                    <a:pt x="2032" y="2821"/>
                    <a:pt x="3133" y="2925"/>
                    <a:pt x="4122" y="2925"/>
                  </a:cubicBezTo>
                  <a:cubicBezTo>
                    <a:pt x="4127" y="2925"/>
                    <a:pt x="4133" y="2925"/>
                    <a:pt x="4138" y="2925"/>
                  </a:cubicBezTo>
                  <a:cubicBezTo>
                    <a:pt x="4138" y="2925"/>
                    <a:pt x="4138" y="2924"/>
                    <a:pt x="4139" y="2920"/>
                  </a:cubicBezTo>
                  <a:cubicBezTo>
                    <a:pt x="3394" y="2113"/>
                    <a:pt x="1798" y="525"/>
                    <a:pt x="33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6331;p66"/>
            <p:cNvSpPr/>
            <p:nvPr/>
          </p:nvSpPr>
          <p:spPr>
            <a:xfrm>
              <a:off x="4478284" y="1824986"/>
              <a:ext cx="209274" cy="248772"/>
            </a:xfrm>
            <a:custGeom>
              <a:avLst/>
              <a:gdLst/>
              <a:ahLst/>
              <a:cxnLst/>
              <a:rect l="l" t="t" r="r" b="b"/>
              <a:pathLst>
                <a:path w="6358" h="7558" extrusionOk="0">
                  <a:moveTo>
                    <a:pt x="2506" y="1"/>
                  </a:moveTo>
                  <a:cubicBezTo>
                    <a:pt x="1581" y="1"/>
                    <a:pt x="963" y="966"/>
                    <a:pt x="316" y="1248"/>
                  </a:cubicBezTo>
                  <a:cubicBezTo>
                    <a:pt x="96" y="1334"/>
                    <a:pt x="0" y="1541"/>
                    <a:pt x="181" y="1631"/>
                  </a:cubicBezTo>
                  <a:cubicBezTo>
                    <a:pt x="226" y="1651"/>
                    <a:pt x="276" y="1661"/>
                    <a:pt x="330" y="1661"/>
                  </a:cubicBezTo>
                  <a:cubicBezTo>
                    <a:pt x="844" y="1661"/>
                    <a:pt x="1744" y="800"/>
                    <a:pt x="2290" y="725"/>
                  </a:cubicBezTo>
                  <a:cubicBezTo>
                    <a:pt x="2328" y="717"/>
                    <a:pt x="2368" y="714"/>
                    <a:pt x="2407" y="714"/>
                  </a:cubicBezTo>
                  <a:cubicBezTo>
                    <a:pt x="2607" y="714"/>
                    <a:pt x="2807" y="808"/>
                    <a:pt x="2887" y="928"/>
                  </a:cubicBezTo>
                  <a:cubicBezTo>
                    <a:pt x="2981" y="1060"/>
                    <a:pt x="2969" y="1238"/>
                    <a:pt x="2838" y="1452"/>
                  </a:cubicBezTo>
                  <a:cubicBezTo>
                    <a:pt x="2531" y="1928"/>
                    <a:pt x="1575" y="2289"/>
                    <a:pt x="1367" y="3154"/>
                  </a:cubicBezTo>
                  <a:cubicBezTo>
                    <a:pt x="1190" y="3765"/>
                    <a:pt x="1722" y="4636"/>
                    <a:pt x="2502" y="4636"/>
                  </a:cubicBezTo>
                  <a:cubicBezTo>
                    <a:pt x="2623" y="4636"/>
                    <a:pt x="2749" y="4615"/>
                    <a:pt x="2880" y="4569"/>
                  </a:cubicBezTo>
                  <a:cubicBezTo>
                    <a:pt x="3050" y="4510"/>
                    <a:pt x="3754" y="3945"/>
                    <a:pt x="4088" y="3945"/>
                  </a:cubicBezTo>
                  <a:cubicBezTo>
                    <a:pt x="4165" y="3945"/>
                    <a:pt x="4223" y="3974"/>
                    <a:pt x="4250" y="4047"/>
                  </a:cubicBezTo>
                  <a:cubicBezTo>
                    <a:pt x="4359" y="4338"/>
                    <a:pt x="3675" y="4734"/>
                    <a:pt x="3481" y="4869"/>
                  </a:cubicBezTo>
                  <a:cubicBezTo>
                    <a:pt x="3004" y="5197"/>
                    <a:pt x="2593" y="5582"/>
                    <a:pt x="2567" y="6196"/>
                  </a:cubicBezTo>
                  <a:cubicBezTo>
                    <a:pt x="2533" y="7052"/>
                    <a:pt x="3238" y="7558"/>
                    <a:pt x="4131" y="7558"/>
                  </a:cubicBezTo>
                  <a:cubicBezTo>
                    <a:pt x="4765" y="7558"/>
                    <a:pt x="5494" y="7303"/>
                    <a:pt x="6121" y="6738"/>
                  </a:cubicBezTo>
                  <a:cubicBezTo>
                    <a:pt x="6357" y="6511"/>
                    <a:pt x="6334" y="6294"/>
                    <a:pt x="6142" y="6294"/>
                  </a:cubicBezTo>
                  <a:cubicBezTo>
                    <a:pt x="6069" y="6294"/>
                    <a:pt x="5971" y="6326"/>
                    <a:pt x="5854" y="6401"/>
                  </a:cubicBezTo>
                  <a:cubicBezTo>
                    <a:pt x="5322" y="6759"/>
                    <a:pt x="4798" y="6899"/>
                    <a:pt x="4372" y="6899"/>
                  </a:cubicBezTo>
                  <a:cubicBezTo>
                    <a:pt x="3463" y="6899"/>
                    <a:pt x="2993" y="6264"/>
                    <a:pt x="3812" y="5751"/>
                  </a:cubicBezTo>
                  <a:cubicBezTo>
                    <a:pt x="4118" y="5561"/>
                    <a:pt x="4474" y="5407"/>
                    <a:pt x="4779" y="5109"/>
                  </a:cubicBezTo>
                  <a:cubicBezTo>
                    <a:pt x="5482" y="4441"/>
                    <a:pt x="5319" y="3223"/>
                    <a:pt x="4434" y="2955"/>
                  </a:cubicBezTo>
                  <a:cubicBezTo>
                    <a:pt x="4313" y="2916"/>
                    <a:pt x="4197" y="2899"/>
                    <a:pt x="4085" y="2899"/>
                  </a:cubicBezTo>
                  <a:cubicBezTo>
                    <a:pt x="3408" y="2899"/>
                    <a:pt x="2889" y="3520"/>
                    <a:pt x="2484" y="3621"/>
                  </a:cubicBezTo>
                  <a:cubicBezTo>
                    <a:pt x="2482" y="3620"/>
                    <a:pt x="2481" y="3620"/>
                    <a:pt x="2478" y="3620"/>
                  </a:cubicBezTo>
                  <a:cubicBezTo>
                    <a:pt x="2477" y="3621"/>
                    <a:pt x="2476" y="3621"/>
                    <a:pt x="2475" y="3621"/>
                  </a:cubicBezTo>
                  <a:cubicBezTo>
                    <a:pt x="2455" y="3621"/>
                    <a:pt x="2397" y="3551"/>
                    <a:pt x="2389" y="3541"/>
                  </a:cubicBezTo>
                  <a:cubicBezTo>
                    <a:pt x="2340" y="3440"/>
                    <a:pt x="2258" y="3375"/>
                    <a:pt x="2471" y="3106"/>
                  </a:cubicBezTo>
                  <a:cubicBezTo>
                    <a:pt x="2827" y="2658"/>
                    <a:pt x="3295" y="2459"/>
                    <a:pt x="3601" y="1879"/>
                  </a:cubicBezTo>
                  <a:cubicBezTo>
                    <a:pt x="4042" y="1023"/>
                    <a:pt x="3631" y="236"/>
                    <a:pt x="2836" y="41"/>
                  </a:cubicBezTo>
                  <a:cubicBezTo>
                    <a:pt x="2721" y="13"/>
                    <a:pt x="2611" y="1"/>
                    <a:pt x="250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6332;p66"/>
            <p:cNvSpPr/>
            <p:nvPr/>
          </p:nvSpPr>
          <p:spPr>
            <a:xfrm>
              <a:off x="4883928" y="2151337"/>
              <a:ext cx="38609" cy="34758"/>
            </a:xfrm>
            <a:custGeom>
              <a:avLst/>
              <a:gdLst/>
              <a:ahLst/>
              <a:cxnLst/>
              <a:rect l="l" t="t" r="r" b="b"/>
              <a:pathLst>
                <a:path w="1173" h="1056" extrusionOk="0">
                  <a:moveTo>
                    <a:pt x="587" y="0"/>
                  </a:moveTo>
                  <a:cubicBezTo>
                    <a:pt x="541" y="0"/>
                    <a:pt x="493" y="7"/>
                    <a:pt x="447" y="20"/>
                  </a:cubicBezTo>
                  <a:cubicBezTo>
                    <a:pt x="166" y="98"/>
                    <a:pt x="1" y="388"/>
                    <a:pt x="77" y="669"/>
                  </a:cubicBezTo>
                  <a:cubicBezTo>
                    <a:pt x="142" y="902"/>
                    <a:pt x="355" y="1056"/>
                    <a:pt x="586" y="1056"/>
                  </a:cubicBezTo>
                  <a:cubicBezTo>
                    <a:pt x="632" y="1056"/>
                    <a:pt x="680" y="1050"/>
                    <a:pt x="726" y="1037"/>
                  </a:cubicBezTo>
                  <a:cubicBezTo>
                    <a:pt x="1007" y="960"/>
                    <a:pt x="1172" y="669"/>
                    <a:pt x="1096" y="388"/>
                  </a:cubicBezTo>
                  <a:cubicBezTo>
                    <a:pt x="1031" y="154"/>
                    <a:pt x="818" y="0"/>
                    <a:pt x="58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6333;p66"/>
            <p:cNvSpPr/>
            <p:nvPr/>
          </p:nvSpPr>
          <p:spPr>
            <a:xfrm>
              <a:off x="4978394" y="2093210"/>
              <a:ext cx="38609" cy="34758"/>
            </a:xfrm>
            <a:custGeom>
              <a:avLst/>
              <a:gdLst/>
              <a:ahLst/>
              <a:cxnLst/>
              <a:rect l="l" t="t" r="r" b="b"/>
              <a:pathLst>
                <a:path w="1173" h="1056" extrusionOk="0">
                  <a:moveTo>
                    <a:pt x="587" y="0"/>
                  </a:moveTo>
                  <a:cubicBezTo>
                    <a:pt x="540" y="0"/>
                    <a:pt x="493" y="6"/>
                    <a:pt x="446" y="19"/>
                  </a:cubicBezTo>
                  <a:cubicBezTo>
                    <a:pt x="166" y="96"/>
                    <a:pt x="0" y="388"/>
                    <a:pt x="78" y="668"/>
                  </a:cubicBezTo>
                  <a:cubicBezTo>
                    <a:pt x="143" y="902"/>
                    <a:pt x="355" y="1056"/>
                    <a:pt x="586" y="1056"/>
                  </a:cubicBezTo>
                  <a:cubicBezTo>
                    <a:pt x="633" y="1056"/>
                    <a:pt x="680" y="1050"/>
                    <a:pt x="727" y="1037"/>
                  </a:cubicBezTo>
                  <a:cubicBezTo>
                    <a:pt x="1008" y="960"/>
                    <a:pt x="1173" y="668"/>
                    <a:pt x="1095" y="388"/>
                  </a:cubicBezTo>
                  <a:cubicBezTo>
                    <a:pt x="1031" y="154"/>
                    <a:pt x="818" y="0"/>
                    <a:pt x="58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6334;p66"/>
            <p:cNvSpPr/>
            <p:nvPr/>
          </p:nvSpPr>
          <p:spPr>
            <a:xfrm>
              <a:off x="4946960" y="2158513"/>
              <a:ext cx="44139" cy="39761"/>
            </a:xfrm>
            <a:custGeom>
              <a:avLst/>
              <a:gdLst/>
              <a:ahLst/>
              <a:cxnLst/>
              <a:rect l="l" t="t" r="r" b="b"/>
              <a:pathLst>
                <a:path w="1341" h="1208" extrusionOk="0">
                  <a:moveTo>
                    <a:pt x="669" y="0"/>
                  </a:moveTo>
                  <a:cubicBezTo>
                    <a:pt x="617" y="0"/>
                    <a:pt x="563" y="7"/>
                    <a:pt x="510" y="22"/>
                  </a:cubicBezTo>
                  <a:cubicBezTo>
                    <a:pt x="190" y="110"/>
                    <a:pt x="1" y="444"/>
                    <a:pt x="89" y="764"/>
                  </a:cubicBezTo>
                  <a:cubicBezTo>
                    <a:pt x="163" y="1032"/>
                    <a:pt x="406" y="1207"/>
                    <a:pt x="671" y="1207"/>
                  </a:cubicBezTo>
                  <a:cubicBezTo>
                    <a:pt x="723" y="1207"/>
                    <a:pt x="777" y="1200"/>
                    <a:pt x="831" y="1186"/>
                  </a:cubicBezTo>
                  <a:cubicBezTo>
                    <a:pt x="1153" y="1096"/>
                    <a:pt x="1340" y="764"/>
                    <a:pt x="1252" y="444"/>
                  </a:cubicBezTo>
                  <a:cubicBezTo>
                    <a:pt x="1179" y="176"/>
                    <a:pt x="934" y="0"/>
                    <a:pt x="66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6335;p66"/>
            <p:cNvSpPr/>
            <p:nvPr/>
          </p:nvSpPr>
          <p:spPr>
            <a:xfrm>
              <a:off x="4386880" y="1514533"/>
              <a:ext cx="743550" cy="867442"/>
            </a:xfrm>
            <a:custGeom>
              <a:avLst/>
              <a:gdLst/>
              <a:ahLst/>
              <a:cxnLst/>
              <a:rect l="l" t="t" r="r" b="b"/>
              <a:pathLst>
                <a:path w="22590" h="26354" extrusionOk="0">
                  <a:moveTo>
                    <a:pt x="16018" y="260"/>
                  </a:moveTo>
                  <a:cubicBezTo>
                    <a:pt x="16314" y="260"/>
                    <a:pt x="16586" y="456"/>
                    <a:pt x="16668" y="755"/>
                  </a:cubicBezTo>
                  <a:lnTo>
                    <a:pt x="22282" y="21081"/>
                  </a:lnTo>
                  <a:cubicBezTo>
                    <a:pt x="22324" y="21229"/>
                    <a:pt x="22313" y="21384"/>
                    <a:pt x="22252" y="21523"/>
                  </a:cubicBezTo>
                  <a:cubicBezTo>
                    <a:pt x="22219" y="21597"/>
                    <a:pt x="22180" y="21660"/>
                    <a:pt x="22130" y="21714"/>
                  </a:cubicBezTo>
                  <a:cubicBezTo>
                    <a:pt x="22047" y="21808"/>
                    <a:pt x="21936" y="21877"/>
                    <a:pt x="21811" y="21911"/>
                  </a:cubicBezTo>
                  <a:lnTo>
                    <a:pt x="6754" y="26070"/>
                  </a:lnTo>
                  <a:cubicBezTo>
                    <a:pt x="6695" y="26087"/>
                    <a:pt x="6634" y="26095"/>
                    <a:pt x="6574" y="26095"/>
                  </a:cubicBezTo>
                  <a:cubicBezTo>
                    <a:pt x="6459" y="26095"/>
                    <a:pt x="6345" y="26065"/>
                    <a:pt x="6243" y="26007"/>
                  </a:cubicBezTo>
                  <a:cubicBezTo>
                    <a:pt x="6086" y="25917"/>
                    <a:pt x="5974" y="25772"/>
                    <a:pt x="5925" y="25598"/>
                  </a:cubicBezTo>
                  <a:lnTo>
                    <a:pt x="312" y="5274"/>
                  </a:lnTo>
                  <a:cubicBezTo>
                    <a:pt x="268" y="5115"/>
                    <a:pt x="284" y="4947"/>
                    <a:pt x="356" y="4801"/>
                  </a:cubicBezTo>
                  <a:cubicBezTo>
                    <a:pt x="377" y="4754"/>
                    <a:pt x="405" y="4711"/>
                    <a:pt x="439" y="4669"/>
                  </a:cubicBezTo>
                  <a:cubicBezTo>
                    <a:pt x="526" y="4561"/>
                    <a:pt x="643" y="4483"/>
                    <a:pt x="780" y="4444"/>
                  </a:cubicBezTo>
                  <a:lnTo>
                    <a:pt x="15839" y="285"/>
                  </a:lnTo>
                  <a:cubicBezTo>
                    <a:pt x="15897" y="269"/>
                    <a:pt x="15958" y="260"/>
                    <a:pt x="16018" y="260"/>
                  </a:cubicBezTo>
                  <a:close/>
                  <a:moveTo>
                    <a:pt x="16020" y="0"/>
                  </a:moveTo>
                  <a:cubicBezTo>
                    <a:pt x="15937" y="0"/>
                    <a:pt x="15853" y="11"/>
                    <a:pt x="15769" y="35"/>
                  </a:cubicBezTo>
                  <a:lnTo>
                    <a:pt x="712" y="4192"/>
                  </a:lnTo>
                  <a:cubicBezTo>
                    <a:pt x="521" y="4245"/>
                    <a:pt x="356" y="4354"/>
                    <a:pt x="234" y="4506"/>
                  </a:cubicBezTo>
                  <a:cubicBezTo>
                    <a:pt x="190" y="4562"/>
                    <a:pt x="151" y="4625"/>
                    <a:pt x="122" y="4686"/>
                  </a:cubicBezTo>
                  <a:cubicBezTo>
                    <a:pt x="22" y="4889"/>
                    <a:pt x="0" y="5122"/>
                    <a:pt x="61" y="5343"/>
                  </a:cubicBezTo>
                  <a:lnTo>
                    <a:pt x="5674" y="25667"/>
                  </a:lnTo>
                  <a:cubicBezTo>
                    <a:pt x="5790" y="26081"/>
                    <a:pt x="6166" y="26353"/>
                    <a:pt x="6575" y="26353"/>
                  </a:cubicBezTo>
                  <a:cubicBezTo>
                    <a:pt x="6658" y="26353"/>
                    <a:pt x="6742" y="26343"/>
                    <a:pt x="6824" y="26319"/>
                  </a:cubicBezTo>
                  <a:lnTo>
                    <a:pt x="21882" y="22160"/>
                  </a:lnTo>
                  <a:cubicBezTo>
                    <a:pt x="22053" y="22114"/>
                    <a:pt x="22208" y="22020"/>
                    <a:pt x="22326" y="21888"/>
                  </a:cubicBezTo>
                  <a:cubicBezTo>
                    <a:pt x="22393" y="21814"/>
                    <a:pt x="22448" y="21725"/>
                    <a:pt x="22494" y="21626"/>
                  </a:cubicBezTo>
                  <a:cubicBezTo>
                    <a:pt x="22575" y="21433"/>
                    <a:pt x="22590" y="21215"/>
                    <a:pt x="22533" y="21011"/>
                  </a:cubicBezTo>
                  <a:lnTo>
                    <a:pt x="16920" y="686"/>
                  </a:lnTo>
                  <a:cubicBezTo>
                    <a:pt x="16806" y="274"/>
                    <a:pt x="16430" y="0"/>
                    <a:pt x="1602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6336;p66"/>
            <p:cNvSpPr/>
            <p:nvPr/>
          </p:nvSpPr>
          <p:spPr>
            <a:xfrm>
              <a:off x="4688347" y="1787759"/>
              <a:ext cx="295873" cy="459197"/>
            </a:xfrm>
            <a:custGeom>
              <a:avLst/>
              <a:gdLst/>
              <a:ahLst/>
              <a:cxnLst/>
              <a:rect l="l" t="t" r="r" b="b"/>
              <a:pathLst>
                <a:path w="8989" h="13951" extrusionOk="0">
                  <a:moveTo>
                    <a:pt x="4383" y="265"/>
                  </a:moveTo>
                  <a:cubicBezTo>
                    <a:pt x="4457" y="265"/>
                    <a:pt x="4528" y="280"/>
                    <a:pt x="4595" y="311"/>
                  </a:cubicBezTo>
                  <a:cubicBezTo>
                    <a:pt x="4880" y="447"/>
                    <a:pt x="5052" y="858"/>
                    <a:pt x="5052" y="1410"/>
                  </a:cubicBezTo>
                  <a:cubicBezTo>
                    <a:pt x="5052" y="1465"/>
                    <a:pt x="5052" y="1548"/>
                    <a:pt x="5125" y="1593"/>
                  </a:cubicBezTo>
                  <a:cubicBezTo>
                    <a:pt x="5150" y="1609"/>
                    <a:pt x="5176" y="1616"/>
                    <a:pt x="5200" y="1616"/>
                  </a:cubicBezTo>
                  <a:cubicBezTo>
                    <a:pt x="5246" y="1616"/>
                    <a:pt x="5291" y="1594"/>
                    <a:pt x="5337" y="1572"/>
                  </a:cubicBezTo>
                  <a:cubicBezTo>
                    <a:pt x="5385" y="1549"/>
                    <a:pt x="5460" y="1514"/>
                    <a:pt x="5569" y="1474"/>
                  </a:cubicBezTo>
                  <a:cubicBezTo>
                    <a:pt x="5734" y="1416"/>
                    <a:pt x="5901" y="1387"/>
                    <a:pt x="6058" y="1387"/>
                  </a:cubicBezTo>
                  <a:cubicBezTo>
                    <a:pt x="6339" y="1387"/>
                    <a:pt x="6592" y="1477"/>
                    <a:pt x="6761" y="1650"/>
                  </a:cubicBezTo>
                  <a:cubicBezTo>
                    <a:pt x="6969" y="1861"/>
                    <a:pt x="7016" y="2159"/>
                    <a:pt x="6895" y="2485"/>
                  </a:cubicBezTo>
                  <a:cubicBezTo>
                    <a:pt x="6825" y="2673"/>
                    <a:pt x="6723" y="2835"/>
                    <a:pt x="6588" y="2966"/>
                  </a:cubicBezTo>
                  <a:cubicBezTo>
                    <a:pt x="6545" y="3008"/>
                    <a:pt x="6481" y="3072"/>
                    <a:pt x="6497" y="3159"/>
                  </a:cubicBezTo>
                  <a:cubicBezTo>
                    <a:pt x="6512" y="3241"/>
                    <a:pt x="6580" y="3272"/>
                    <a:pt x="6619" y="3290"/>
                  </a:cubicBezTo>
                  <a:lnTo>
                    <a:pt x="6648" y="3303"/>
                  </a:lnTo>
                  <a:cubicBezTo>
                    <a:pt x="7226" y="3594"/>
                    <a:pt x="7410" y="3990"/>
                    <a:pt x="7390" y="4264"/>
                  </a:cubicBezTo>
                  <a:cubicBezTo>
                    <a:pt x="7372" y="4508"/>
                    <a:pt x="7198" y="4703"/>
                    <a:pt x="6915" y="4795"/>
                  </a:cubicBezTo>
                  <a:cubicBezTo>
                    <a:pt x="6724" y="4858"/>
                    <a:pt x="6558" y="4874"/>
                    <a:pt x="6426" y="4874"/>
                  </a:cubicBezTo>
                  <a:cubicBezTo>
                    <a:pt x="6331" y="4874"/>
                    <a:pt x="6254" y="4866"/>
                    <a:pt x="6197" y="4860"/>
                  </a:cubicBezTo>
                  <a:cubicBezTo>
                    <a:pt x="6164" y="4856"/>
                    <a:pt x="6132" y="4852"/>
                    <a:pt x="6102" y="4852"/>
                  </a:cubicBezTo>
                  <a:cubicBezTo>
                    <a:pt x="6046" y="4852"/>
                    <a:pt x="5999" y="4865"/>
                    <a:pt x="5963" y="4914"/>
                  </a:cubicBezTo>
                  <a:cubicBezTo>
                    <a:pt x="5953" y="4929"/>
                    <a:pt x="5936" y="4959"/>
                    <a:pt x="5936" y="4997"/>
                  </a:cubicBezTo>
                  <a:cubicBezTo>
                    <a:pt x="5936" y="5018"/>
                    <a:pt x="5942" y="5042"/>
                    <a:pt x="5953" y="5067"/>
                  </a:cubicBezTo>
                  <a:cubicBezTo>
                    <a:pt x="6079" y="5329"/>
                    <a:pt x="6218" y="5685"/>
                    <a:pt x="6242" y="5902"/>
                  </a:cubicBezTo>
                  <a:cubicBezTo>
                    <a:pt x="6279" y="6268"/>
                    <a:pt x="6185" y="6567"/>
                    <a:pt x="5979" y="6726"/>
                  </a:cubicBezTo>
                  <a:cubicBezTo>
                    <a:pt x="5875" y="6805"/>
                    <a:pt x="5749" y="6845"/>
                    <a:pt x="5609" y="6845"/>
                  </a:cubicBezTo>
                  <a:cubicBezTo>
                    <a:pt x="5505" y="6845"/>
                    <a:pt x="5393" y="6823"/>
                    <a:pt x="5278" y="6779"/>
                  </a:cubicBezTo>
                  <a:cubicBezTo>
                    <a:pt x="4997" y="6671"/>
                    <a:pt x="4814" y="6498"/>
                    <a:pt x="4678" y="6355"/>
                  </a:cubicBezTo>
                  <a:cubicBezTo>
                    <a:pt x="4656" y="6332"/>
                    <a:pt x="4635" y="6311"/>
                    <a:pt x="4617" y="6291"/>
                  </a:cubicBezTo>
                  <a:lnTo>
                    <a:pt x="4561" y="6230"/>
                  </a:lnTo>
                  <a:cubicBezTo>
                    <a:pt x="4521" y="6185"/>
                    <a:pt x="4477" y="6173"/>
                    <a:pt x="4444" y="6173"/>
                  </a:cubicBezTo>
                  <a:cubicBezTo>
                    <a:pt x="4431" y="6173"/>
                    <a:pt x="4420" y="6174"/>
                    <a:pt x="4412" y="6177"/>
                  </a:cubicBezTo>
                  <a:cubicBezTo>
                    <a:pt x="4394" y="6182"/>
                    <a:pt x="4378" y="6187"/>
                    <a:pt x="4366" y="6197"/>
                  </a:cubicBezTo>
                  <a:cubicBezTo>
                    <a:pt x="4314" y="6230"/>
                    <a:pt x="4295" y="6290"/>
                    <a:pt x="4276" y="6349"/>
                  </a:cubicBezTo>
                  <a:lnTo>
                    <a:pt x="4261" y="6394"/>
                  </a:lnTo>
                  <a:cubicBezTo>
                    <a:pt x="4148" y="6729"/>
                    <a:pt x="3869" y="7115"/>
                    <a:pt x="3510" y="7224"/>
                  </a:cubicBezTo>
                  <a:cubicBezTo>
                    <a:pt x="3442" y="7244"/>
                    <a:pt x="3375" y="7253"/>
                    <a:pt x="3309" y="7253"/>
                  </a:cubicBezTo>
                  <a:cubicBezTo>
                    <a:pt x="3166" y="7253"/>
                    <a:pt x="3032" y="7206"/>
                    <a:pt x="2917" y="7113"/>
                  </a:cubicBezTo>
                  <a:cubicBezTo>
                    <a:pt x="2690" y="6929"/>
                    <a:pt x="2573" y="6599"/>
                    <a:pt x="2605" y="6229"/>
                  </a:cubicBezTo>
                  <a:cubicBezTo>
                    <a:pt x="2617" y="6077"/>
                    <a:pt x="2633" y="6008"/>
                    <a:pt x="2640" y="5974"/>
                  </a:cubicBezTo>
                  <a:cubicBezTo>
                    <a:pt x="2649" y="5938"/>
                    <a:pt x="2670" y="5836"/>
                    <a:pt x="2563" y="5783"/>
                  </a:cubicBezTo>
                  <a:cubicBezTo>
                    <a:pt x="2541" y="5772"/>
                    <a:pt x="2520" y="5767"/>
                    <a:pt x="2500" y="5767"/>
                  </a:cubicBezTo>
                  <a:cubicBezTo>
                    <a:pt x="2442" y="5767"/>
                    <a:pt x="2389" y="5805"/>
                    <a:pt x="2334" y="5845"/>
                  </a:cubicBezTo>
                  <a:cubicBezTo>
                    <a:pt x="2254" y="5902"/>
                    <a:pt x="2135" y="5989"/>
                    <a:pt x="1970" y="6034"/>
                  </a:cubicBezTo>
                  <a:cubicBezTo>
                    <a:pt x="1862" y="6064"/>
                    <a:pt x="1761" y="6079"/>
                    <a:pt x="1668" y="6079"/>
                  </a:cubicBezTo>
                  <a:cubicBezTo>
                    <a:pt x="1457" y="6079"/>
                    <a:pt x="1288" y="6003"/>
                    <a:pt x="1176" y="5854"/>
                  </a:cubicBezTo>
                  <a:cubicBezTo>
                    <a:pt x="958" y="5566"/>
                    <a:pt x="1010" y="5061"/>
                    <a:pt x="1310" y="4568"/>
                  </a:cubicBezTo>
                  <a:cubicBezTo>
                    <a:pt x="1319" y="4556"/>
                    <a:pt x="1330" y="4544"/>
                    <a:pt x="1340" y="4533"/>
                  </a:cubicBezTo>
                  <a:cubicBezTo>
                    <a:pt x="1374" y="4488"/>
                    <a:pt x="1424" y="4432"/>
                    <a:pt x="1433" y="4343"/>
                  </a:cubicBezTo>
                  <a:cubicBezTo>
                    <a:pt x="1438" y="4288"/>
                    <a:pt x="1409" y="4236"/>
                    <a:pt x="1361" y="4212"/>
                  </a:cubicBezTo>
                  <a:lnTo>
                    <a:pt x="1324" y="4195"/>
                  </a:lnTo>
                  <a:cubicBezTo>
                    <a:pt x="1060" y="4063"/>
                    <a:pt x="791" y="3927"/>
                    <a:pt x="517" y="3631"/>
                  </a:cubicBezTo>
                  <a:cubicBezTo>
                    <a:pt x="352" y="3454"/>
                    <a:pt x="265" y="3253"/>
                    <a:pt x="281" y="3081"/>
                  </a:cubicBezTo>
                  <a:cubicBezTo>
                    <a:pt x="292" y="2952"/>
                    <a:pt x="360" y="2839"/>
                    <a:pt x="483" y="2750"/>
                  </a:cubicBezTo>
                  <a:cubicBezTo>
                    <a:pt x="695" y="2590"/>
                    <a:pt x="978" y="2549"/>
                    <a:pt x="1232" y="2549"/>
                  </a:cubicBezTo>
                  <a:cubicBezTo>
                    <a:pt x="1415" y="2549"/>
                    <a:pt x="1582" y="2570"/>
                    <a:pt x="1698" y="2585"/>
                  </a:cubicBezTo>
                  <a:cubicBezTo>
                    <a:pt x="1756" y="2592"/>
                    <a:pt x="1804" y="2598"/>
                    <a:pt x="1843" y="2598"/>
                  </a:cubicBezTo>
                  <a:cubicBezTo>
                    <a:pt x="1908" y="2598"/>
                    <a:pt x="1950" y="2582"/>
                    <a:pt x="1980" y="2527"/>
                  </a:cubicBezTo>
                  <a:cubicBezTo>
                    <a:pt x="2025" y="2449"/>
                    <a:pt x="1988" y="2375"/>
                    <a:pt x="1925" y="2255"/>
                  </a:cubicBezTo>
                  <a:cubicBezTo>
                    <a:pt x="1835" y="2080"/>
                    <a:pt x="1686" y="1787"/>
                    <a:pt x="1680" y="1406"/>
                  </a:cubicBezTo>
                  <a:cubicBezTo>
                    <a:pt x="1674" y="1186"/>
                    <a:pt x="1740" y="1026"/>
                    <a:pt x="1873" y="937"/>
                  </a:cubicBezTo>
                  <a:cubicBezTo>
                    <a:pt x="1969" y="871"/>
                    <a:pt x="2104" y="838"/>
                    <a:pt x="2262" y="838"/>
                  </a:cubicBezTo>
                  <a:cubicBezTo>
                    <a:pt x="2459" y="838"/>
                    <a:pt x="2694" y="889"/>
                    <a:pt x="2940" y="989"/>
                  </a:cubicBezTo>
                  <a:cubicBezTo>
                    <a:pt x="3031" y="1026"/>
                    <a:pt x="3091" y="1054"/>
                    <a:pt x="3134" y="1072"/>
                  </a:cubicBezTo>
                  <a:cubicBezTo>
                    <a:pt x="3180" y="1094"/>
                    <a:pt x="3232" y="1118"/>
                    <a:pt x="3284" y="1118"/>
                  </a:cubicBezTo>
                  <a:cubicBezTo>
                    <a:pt x="3333" y="1118"/>
                    <a:pt x="3381" y="1097"/>
                    <a:pt x="3424" y="1033"/>
                  </a:cubicBezTo>
                  <a:lnTo>
                    <a:pt x="3457" y="984"/>
                  </a:lnTo>
                  <a:cubicBezTo>
                    <a:pt x="3554" y="836"/>
                    <a:pt x="3676" y="649"/>
                    <a:pt x="3894" y="469"/>
                  </a:cubicBezTo>
                  <a:cubicBezTo>
                    <a:pt x="4056" y="334"/>
                    <a:pt x="4226" y="265"/>
                    <a:pt x="4383" y="265"/>
                  </a:cubicBezTo>
                  <a:close/>
                  <a:moveTo>
                    <a:pt x="7780" y="7378"/>
                  </a:moveTo>
                  <a:cubicBezTo>
                    <a:pt x="7998" y="7378"/>
                    <a:pt x="8177" y="7432"/>
                    <a:pt x="8319" y="7539"/>
                  </a:cubicBezTo>
                  <a:cubicBezTo>
                    <a:pt x="8457" y="7642"/>
                    <a:pt x="8545" y="7778"/>
                    <a:pt x="8581" y="7942"/>
                  </a:cubicBezTo>
                  <a:cubicBezTo>
                    <a:pt x="8593" y="7995"/>
                    <a:pt x="8599" y="8050"/>
                    <a:pt x="8599" y="8108"/>
                  </a:cubicBezTo>
                  <a:cubicBezTo>
                    <a:pt x="8598" y="8581"/>
                    <a:pt x="8194" y="9183"/>
                    <a:pt x="7507" y="9419"/>
                  </a:cubicBezTo>
                  <a:cubicBezTo>
                    <a:pt x="7208" y="9521"/>
                    <a:pt x="6895" y="9560"/>
                    <a:pt x="6582" y="9560"/>
                  </a:cubicBezTo>
                  <a:cubicBezTo>
                    <a:pt x="6104" y="9560"/>
                    <a:pt x="5629" y="9467"/>
                    <a:pt x="5214" y="9362"/>
                  </a:cubicBezTo>
                  <a:cubicBezTo>
                    <a:pt x="5362" y="9008"/>
                    <a:pt x="5884" y="7950"/>
                    <a:pt x="6957" y="7556"/>
                  </a:cubicBezTo>
                  <a:cubicBezTo>
                    <a:pt x="7277" y="7437"/>
                    <a:pt x="7550" y="7378"/>
                    <a:pt x="7780" y="7378"/>
                  </a:cubicBezTo>
                  <a:close/>
                  <a:moveTo>
                    <a:pt x="1382" y="8599"/>
                  </a:moveTo>
                  <a:cubicBezTo>
                    <a:pt x="1729" y="8599"/>
                    <a:pt x="2140" y="8770"/>
                    <a:pt x="2628" y="9112"/>
                  </a:cubicBezTo>
                  <a:cubicBezTo>
                    <a:pt x="3779" y="9919"/>
                    <a:pt x="4059" y="11376"/>
                    <a:pt x="4116" y="11804"/>
                  </a:cubicBezTo>
                  <a:cubicBezTo>
                    <a:pt x="3685" y="11796"/>
                    <a:pt x="3206" y="11772"/>
                    <a:pt x="2731" y="11679"/>
                  </a:cubicBezTo>
                  <a:cubicBezTo>
                    <a:pt x="2257" y="11588"/>
                    <a:pt x="1789" y="11427"/>
                    <a:pt x="1380" y="11156"/>
                  </a:cubicBezTo>
                  <a:cubicBezTo>
                    <a:pt x="538" y="10596"/>
                    <a:pt x="284" y="9624"/>
                    <a:pt x="575" y="9070"/>
                  </a:cubicBezTo>
                  <a:cubicBezTo>
                    <a:pt x="672" y="8886"/>
                    <a:pt x="821" y="8750"/>
                    <a:pt x="1022" y="8667"/>
                  </a:cubicBezTo>
                  <a:cubicBezTo>
                    <a:pt x="1134" y="8623"/>
                    <a:pt x="1252" y="8599"/>
                    <a:pt x="1382" y="8599"/>
                  </a:cubicBezTo>
                  <a:close/>
                  <a:moveTo>
                    <a:pt x="4383" y="0"/>
                  </a:moveTo>
                  <a:cubicBezTo>
                    <a:pt x="4166" y="0"/>
                    <a:pt x="3940" y="90"/>
                    <a:pt x="3729" y="266"/>
                  </a:cubicBezTo>
                  <a:cubicBezTo>
                    <a:pt x="3482" y="469"/>
                    <a:pt x="3344" y="678"/>
                    <a:pt x="3245" y="835"/>
                  </a:cubicBezTo>
                  <a:cubicBezTo>
                    <a:pt x="3199" y="813"/>
                    <a:pt x="3135" y="783"/>
                    <a:pt x="3042" y="745"/>
                  </a:cubicBezTo>
                  <a:cubicBezTo>
                    <a:pt x="2761" y="631"/>
                    <a:pt x="2496" y="574"/>
                    <a:pt x="2265" y="574"/>
                  </a:cubicBezTo>
                  <a:cubicBezTo>
                    <a:pt x="2053" y="574"/>
                    <a:pt x="1870" y="622"/>
                    <a:pt x="1729" y="719"/>
                  </a:cubicBezTo>
                  <a:cubicBezTo>
                    <a:pt x="1583" y="819"/>
                    <a:pt x="1411" y="1018"/>
                    <a:pt x="1420" y="1410"/>
                  </a:cubicBezTo>
                  <a:cubicBezTo>
                    <a:pt x="1427" y="1809"/>
                    <a:pt x="1571" y="2124"/>
                    <a:pt x="1667" y="2317"/>
                  </a:cubicBezTo>
                  <a:cubicBezTo>
                    <a:pt x="1549" y="2303"/>
                    <a:pt x="1398" y="2287"/>
                    <a:pt x="1233" y="2287"/>
                  </a:cubicBezTo>
                  <a:cubicBezTo>
                    <a:pt x="938" y="2287"/>
                    <a:pt x="598" y="2337"/>
                    <a:pt x="326" y="2538"/>
                  </a:cubicBezTo>
                  <a:cubicBezTo>
                    <a:pt x="145" y="2673"/>
                    <a:pt x="40" y="2852"/>
                    <a:pt x="22" y="3056"/>
                  </a:cubicBezTo>
                  <a:cubicBezTo>
                    <a:pt x="1" y="3306"/>
                    <a:pt x="107" y="3575"/>
                    <a:pt x="326" y="3809"/>
                  </a:cubicBezTo>
                  <a:cubicBezTo>
                    <a:pt x="601" y="4102"/>
                    <a:pt x="875" y="4256"/>
                    <a:pt x="1123" y="4384"/>
                  </a:cubicBezTo>
                  <a:cubicBezTo>
                    <a:pt x="1111" y="4400"/>
                    <a:pt x="1099" y="4415"/>
                    <a:pt x="1088" y="4432"/>
                  </a:cubicBezTo>
                  <a:cubicBezTo>
                    <a:pt x="726" y="5025"/>
                    <a:pt x="681" y="5630"/>
                    <a:pt x="969" y="6011"/>
                  </a:cubicBezTo>
                  <a:cubicBezTo>
                    <a:pt x="1130" y="6226"/>
                    <a:pt x="1376" y="6338"/>
                    <a:pt x="1670" y="6338"/>
                  </a:cubicBezTo>
                  <a:cubicBezTo>
                    <a:pt x="1787" y="6338"/>
                    <a:pt x="1911" y="6320"/>
                    <a:pt x="2040" y="6284"/>
                  </a:cubicBezTo>
                  <a:cubicBezTo>
                    <a:pt x="2166" y="6248"/>
                    <a:pt x="2268" y="6197"/>
                    <a:pt x="2349" y="6147"/>
                  </a:cubicBezTo>
                  <a:lnTo>
                    <a:pt x="2349" y="6147"/>
                  </a:lnTo>
                  <a:cubicBezTo>
                    <a:pt x="2348" y="6166"/>
                    <a:pt x="2347" y="6184"/>
                    <a:pt x="2343" y="6204"/>
                  </a:cubicBezTo>
                  <a:cubicBezTo>
                    <a:pt x="2305" y="6661"/>
                    <a:pt x="2457" y="7075"/>
                    <a:pt x="2752" y="7314"/>
                  </a:cubicBezTo>
                  <a:cubicBezTo>
                    <a:pt x="2915" y="7444"/>
                    <a:pt x="3104" y="7513"/>
                    <a:pt x="3304" y="7513"/>
                  </a:cubicBezTo>
                  <a:cubicBezTo>
                    <a:pt x="3396" y="7513"/>
                    <a:pt x="3489" y="7498"/>
                    <a:pt x="3582" y="7470"/>
                  </a:cubicBezTo>
                  <a:cubicBezTo>
                    <a:pt x="4019" y="7341"/>
                    <a:pt x="4322" y="6926"/>
                    <a:pt x="4468" y="6575"/>
                  </a:cubicBezTo>
                  <a:lnTo>
                    <a:pt x="4468" y="6575"/>
                  </a:lnTo>
                  <a:cubicBezTo>
                    <a:pt x="4775" y="7778"/>
                    <a:pt x="5133" y="9928"/>
                    <a:pt x="4348" y="11572"/>
                  </a:cubicBezTo>
                  <a:cubicBezTo>
                    <a:pt x="4235" y="10933"/>
                    <a:pt x="3844" y="9644"/>
                    <a:pt x="2778" y="8895"/>
                  </a:cubicBezTo>
                  <a:cubicBezTo>
                    <a:pt x="2558" y="8741"/>
                    <a:pt x="1981" y="8336"/>
                    <a:pt x="1376" y="8336"/>
                  </a:cubicBezTo>
                  <a:cubicBezTo>
                    <a:pt x="1225" y="8336"/>
                    <a:pt x="1071" y="8362"/>
                    <a:pt x="921" y="8423"/>
                  </a:cubicBezTo>
                  <a:cubicBezTo>
                    <a:pt x="666" y="8527"/>
                    <a:pt x="466" y="8708"/>
                    <a:pt x="343" y="8944"/>
                  </a:cubicBezTo>
                  <a:cubicBezTo>
                    <a:pt x="244" y="9134"/>
                    <a:pt x="198" y="9347"/>
                    <a:pt x="198" y="9572"/>
                  </a:cubicBezTo>
                  <a:cubicBezTo>
                    <a:pt x="198" y="10219"/>
                    <a:pt x="590" y="10942"/>
                    <a:pt x="1236" y="11371"/>
                  </a:cubicBezTo>
                  <a:cubicBezTo>
                    <a:pt x="2096" y="11944"/>
                    <a:pt x="3179" y="12050"/>
                    <a:pt x="4069" y="12059"/>
                  </a:cubicBezTo>
                  <a:cubicBezTo>
                    <a:pt x="3511" y="12889"/>
                    <a:pt x="2635" y="13438"/>
                    <a:pt x="1466" y="13694"/>
                  </a:cubicBezTo>
                  <a:cubicBezTo>
                    <a:pt x="1396" y="13710"/>
                    <a:pt x="1351" y="13779"/>
                    <a:pt x="1367" y="13849"/>
                  </a:cubicBezTo>
                  <a:cubicBezTo>
                    <a:pt x="1379" y="13912"/>
                    <a:pt x="1433" y="13951"/>
                    <a:pt x="1494" y="13951"/>
                  </a:cubicBezTo>
                  <a:cubicBezTo>
                    <a:pt x="1503" y="13951"/>
                    <a:pt x="1513" y="13951"/>
                    <a:pt x="1522" y="13949"/>
                  </a:cubicBezTo>
                  <a:cubicBezTo>
                    <a:pt x="2907" y="13647"/>
                    <a:pt x="3905" y="12950"/>
                    <a:pt x="4486" y="11875"/>
                  </a:cubicBezTo>
                  <a:cubicBezTo>
                    <a:pt x="4869" y="11167"/>
                    <a:pt x="5032" y="10364"/>
                    <a:pt x="5074" y="9592"/>
                  </a:cubicBezTo>
                  <a:cubicBezTo>
                    <a:pt x="5521" y="9709"/>
                    <a:pt x="6048" y="9818"/>
                    <a:pt x="6581" y="9818"/>
                  </a:cubicBezTo>
                  <a:cubicBezTo>
                    <a:pt x="6919" y="9818"/>
                    <a:pt x="7260" y="9775"/>
                    <a:pt x="7588" y="9662"/>
                  </a:cubicBezTo>
                  <a:cubicBezTo>
                    <a:pt x="8417" y="9380"/>
                    <a:pt x="8989" y="8564"/>
                    <a:pt x="8832" y="7881"/>
                  </a:cubicBezTo>
                  <a:cubicBezTo>
                    <a:pt x="8786" y="7661"/>
                    <a:pt x="8661" y="7470"/>
                    <a:pt x="8475" y="7330"/>
                  </a:cubicBezTo>
                  <a:cubicBezTo>
                    <a:pt x="8264" y="7170"/>
                    <a:pt x="8014" y="7117"/>
                    <a:pt x="7773" y="7117"/>
                  </a:cubicBezTo>
                  <a:cubicBezTo>
                    <a:pt x="7390" y="7117"/>
                    <a:pt x="7027" y="7251"/>
                    <a:pt x="6866" y="7310"/>
                  </a:cubicBezTo>
                  <a:cubicBezTo>
                    <a:pt x="5925" y="7657"/>
                    <a:pt x="5350" y="8496"/>
                    <a:pt x="5085" y="9010"/>
                  </a:cubicBezTo>
                  <a:cubicBezTo>
                    <a:pt x="5077" y="8561"/>
                    <a:pt x="5033" y="8135"/>
                    <a:pt x="4979" y="7762"/>
                  </a:cubicBezTo>
                  <a:cubicBezTo>
                    <a:pt x="4927" y="7414"/>
                    <a:pt x="4863" y="7093"/>
                    <a:pt x="4796" y="6809"/>
                  </a:cubicBezTo>
                  <a:lnTo>
                    <a:pt x="4796" y="6809"/>
                  </a:lnTo>
                  <a:cubicBezTo>
                    <a:pt x="4905" y="6889"/>
                    <a:pt x="5034" y="6964"/>
                    <a:pt x="5188" y="7024"/>
                  </a:cubicBezTo>
                  <a:cubicBezTo>
                    <a:pt x="5332" y="7079"/>
                    <a:pt x="5475" y="7106"/>
                    <a:pt x="5610" y="7106"/>
                  </a:cubicBezTo>
                  <a:cubicBezTo>
                    <a:pt x="5808" y="7106"/>
                    <a:pt x="5991" y="7048"/>
                    <a:pt x="6141" y="6933"/>
                  </a:cubicBezTo>
                  <a:cubicBezTo>
                    <a:pt x="6418" y="6718"/>
                    <a:pt x="6551" y="6332"/>
                    <a:pt x="6503" y="5875"/>
                  </a:cubicBezTo>
                  <a:cubicBezTo>
                    <a:pt x="6480" y="5645"/>
                    <a:pt x="6361" y="5333"/>
                    <a:pt x="6273" y="5129"/>
                  </a:cubicBezTo>
                  <a:lnTo>
                    <a:pt x="6273" y="5129"/>
                  </a:lnTo>
                  <a:cubicBezTo>
                    <a:pt x="6318" y="5132"/>
                    <a:pt x="6371" y="5135"/>
                    <a:pt x="6430" y="5135"/>
                  </a:cubicBezTo>
                  <a:cubicBezTo>
                    <a:pt x="6583" y="5135"/>
                    <a:pt x="6778" y="5117"/>
                    <a:pt x="7001" y="5044"/>
                  </a:cubicBezTo>
                  <a:cubicBezTo>
                    <a:pt x="7384" y="4917"/>
                    <a:pt x="7629" y="4634"/>
                    <a:pt x="7653" y="4284"/>
                  </a:cubicBezTo>
                  <a:cubicBezTo>
                    <a:pt x="7688" y="3842"/>
                    <a:pt x="7370" y="3391"/>
                    <a:pt x="6823" y="3098"/>
                  </a:cubicBezTo>
                  <a:cubicBezTo>
                    <a:pt x="6959" y="2950"/>
                    <a:pt x="7066" y="2774"/>
                    <a:pt x="7141" y="2575"/>
                  </a:cubicBezTo>
                  <a:cubicBezTo>
                    <a:pt x="7298" y="2155"/>
                    <a:pt x="7229" y="1749"/>
                    <a:pt x="6948" y="1466"/>
                  </a:cubicBezTo>
                  <a:cubicBezTo>
                    <a:pt x="6729" y="1243"/>
                    <a:pt x="6409" y="1125"/>
                    <a:pt x="6058" y="1125"/>
                  </a:cubicBezTo>
                  <a:cubicBezTo>
                    <a:pt x="5872" y="1125"/>
                    <a:pt x="5677" y="1158"/>
                    <a:pt x="5484" y="1226"/>
                  </a:cubicBezTo>
                  <a:cubicBezTo>
                    <a:pt x="5413" y="1252"/>
                    <a:pt x="5358" y="1274"/>
                    <a:pt x="5311" y="1294"/>
                  </a:cubicBezTo>
                  <a:cubicBezTo>
                    <a:pt x="5287" y="685"/>
                    <a:pt x="5070" y="244"/>
                    <a:pt x="4705" y="72"/>
                  </a:cubicBezTo>
                  <a:cubicBezTo>
                    <a:pt x="4603" y="24"/>
                    <a:pt x="4494" y="0"/>
                    <a:pt x="438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7163762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40" name="Google Shape;3440;p42"/>
          <p:cNvSpPr txBox="1">
            <a:spLocks noGrp="1"/>
          </p:cNvSpPr>
          <p:nvPr>
            <p:ph type="title"/>
          </p:nvPr>
        </p:nvSpPr>
        <p:spPr>
          <a:xfrm>
            <a:off x="1114684" y="439734"/>
            <a:ext cx="7704000" cy="634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400" dirty="0" smtClean="0">
                <a:solidFill>
                  <a:schemeClr val="accent6"/>
                </a:solidFill>
              </a:rPr>
              <a:t>Kelompok 5</a:t>
            </a:r>
            <a:endParaRPr sz="4400" dirty="0"/>
          </a:p>
        </p:txBody>
      </p:sp>
      <p:sp>
        <p:nvSpPr>
          <p:cNvPr id="3441" name="Google Shape;3441;p42"/>
          <p:cNvSpPr txBox="1">
            <a:spLocks noGrp="1"/>
          </p:cNvSpPr>
          <p:nvPr>
            <p:ph type="title" idx="2"/>
          </p:nvPr>
        </p:nvSpPr>
        <p:spPr>
          <a:xfrm>
            <a:off x="829594" y="1675126"/>
            <a:ext cx="2336400" cy="527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dirty="0" smtClean="0"/>
              <a:t>Anisa Pramita</a:t>
            </a:r>
            <a:endParaRPr sz="2400" dirty="0"/>
          </a:p>
        </p:txBody>
      </p:sp>
      <p:sp>
        <p:nvSpPr>
          <p:cNvPr id="3442" name="Google Shape;3442;p42"/>
          <p:cNvSpPr txBox="1">
            <a:spLocks noGrp="1"/>
          </p:cNvSpPr>
          <p:nvPr>
            <p:ph type="subTitle" idx="1"/>
          </p:nvPr>
        </p:nvSpPr>
        <p:spPr>
          <a:xfrm>
            <a:off x="720000" y="3391200"/>
            <a:ext cx="2336400" cy="818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 dirty="0" smtClean="0"/>
              <a:t>(1913022016)</a:t>
            </a:r>
            <a:endParaRPr sz="2200" dirty="0"/>
          </a:p>
        </p:txBody>
      </p:sp>
      <p:sp>
        <p:nvSpPr>
          <p:cNvPr id="3443" name="Google Shape;3443;p42"/>
          <p:cNvSpPr txBox="1">
            <a:spLocks noGrp="1"/>
          </p:cNvSpPr>
          <p:nvPr>
            <p:ph type="title" idx="3"/>
          </p:nvPr>
        </p:nvSpPr>
        <p:spPr>
          <a:xfrm>
            <a:off x="2614856" y="1672781"/>
            <a:ext cx="4132225" cy="527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dirty="0" smtClean="0"/>
              <a:t>Mitha Cahyani</a:t>
            </a:r>
            <a:endParaRPr sz="2400" dirty="0"/>
          </a:p>
        </p:txBody>
      </p:sp>
      <p:sp>
        <p:nvSpPr>
          <p:cNvPr id="3444" name="Google Shape;3444;p42"/>
          <p:cNvSpPr txBox="1">
            <a:spLocks noGrp="1"/>
          </p:cNvSpPr>
          <p:nvPr>
            <p:ph type="subTitle" idx="4"/>
          </p:nvPr>
        </p:nvSpPr>
        <p:spPr>
          <a:xfrm>
            <a:off x="3403800" y="3391217"/>
            <a:ext cx="2336400" cy="818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 dirty="0" smtClean="0"/>
              <a:t>(1913022032)</a:t>
            </a:r>
            <a:endParaRPr sz="2200" dirty="0"/>
          </a:p>
        </p:txBody>
      </p:sp>
      <p:sp>
        <p:nvSpPr>
          <p:cNvPr id="3445" name="Google Shape;3445;p42"/>
          <p:cNvSpPr txBox="1">
            <a:spLocks noGrp="1"/>
          </p:cNvSpPr>
          <p:nvPr>
            <p:ph type="title" idx="5"/>
          </p:nvPr>
        </p:nvSpPr>
        <p:spPr>
          <a:xfrm>
            <a:off x="5985110" y="1666406"/>
            <a:ext cx="2885060" cy="527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dirty="0" smtClean="0"/>
              <a:t>Galuh Octarina</a:t>
            </a:r>
            <a:endParaRPr sz="2400" dirty="0"/>
          </a:p>
        </p:txBody>
      </p:sp>
      <p:sp>
        <p:nvSpPr>
          <p:cNvPr id="3446" name="Google Shape;3446;p42"/>
          <p:cNvSpPr txBox="1">
            <a:spLocks noGrp="1"/>
          </p:cNvSpPr>
          <p:nvPr>
            <p:ph type="subTitle" idx="6"/>
          </p:nvPr>
        </p:nvSpPr>
        <p:spPr>
          <a:xfrm>
            <a:off x="6087600" y="3391200"/>
            <a:ext cx="2336400" cy="818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 dirty="0" smtClean="0"/>
              <a:t>(1913022044)</a:t>
            </a:r>
            <a:endParaRPr sz="2200" dirty="0"/>
          </a:p>
        </p:txBody>
      </p:sp>
      <p:sp>
        <p:nvSpPr>
          <p:cNvPr id="3447" name="Google Shape;3447;p42"/>
          <p:cNvSpPr/>
          <p:nvPr/>
        </p:nvSpPr>
        <p:spPr>
          <a:xfrm rot="10800000">
            <a:off x="1362204" y="2336072"/>
            <a:ext cx="1131596" cy="882134"/>
          </a:xfrm>
          <a:custGeom>
            <a:avLst/>
            <a:gdLst/>
            <a:ahLst/>
            <a:cxnLst/>
            <a:rect l="l" t="t" r="r" b="b"/>
            <a:pathLst>
              <a:path w="57405" h="44750" extrusionOk="0">
                <a:moveTo>
                  <a:pt x="29892" y="0"/>
                </a:moveTo>
                <a:cubicBezTo>
                  <a:pt x="28427" y="0"/>
                  <a:pt x="26961" y="49"/>
                  <a:pt x="25501" y="122"/>
                </a:cubicBezTo>
                <a:cubicBezTo>
                  <a:pt x="20218" y="385"/>
                  <a:pt x="14827" y="1002"/>
                  <a:pt x="10071" y="3316"/>
                </a:cubicBezTo>
                <a:cubicBezTo>
                  <a:pt x="5315" y="5632"/>
                  <a:pt x="1251" y="9933"/>
                  <a:pt x="468" y="15164"/>
                </a:cubicBezTo>
                <a:cubicBezTo>
                  <a:pt x="0" y="18282"/>
                  <a:pt x="917" y="21420"/>
                  <a:pt x="1477" y="24466"/>
                </a:cubicBezTo>
                <a:cubicBezTo>
                  <a:pt x="2057" y="27607"/>
                  <a:pt x="2896" y="30756"/>
                  <a:pt x="4525" y="33533"/>
                </a:cubicBezTo>
                <a:cubicBezTo>
                  <a:pt x="6514" y="36924"/>
                  <a:pt x="9773" y="40447"/>
                  <a:pt x="13162" y="42470"/>
                </a:cubicBezTo>
                <a:cubicBezTo>
                  <a:pt x="15571" y="43907"/>
                  <a:pt x="18392" y="44750"/>
                  <a:pt x="21181" y="44750"/>
                </a:cubicBezTo>
                <a:cubicBezTo>
                  <a:pt x="22702" y="44750"/>
                  <a:pt x="24214" y="44499"/>
                  <a:pt x="25645" y="43958"/>
                </a:cubicBezTo>
                <a:cubicBezTo>
                  <a:pt x="30363" y="42175"/>
                  <a:pt x="33908" y="37482"/>
                  <a:pt x="38930" y="37024"/>
                </a:cubicBezTo>
                <a:cubicBezTo>
                  <a:pt x="39249" y="36995"/>
                  <a:pt x="39570" y="36984"/>
                  <a:pt x="39891" y="36984"/>
                </a:cubicBezTo>
                <a:cubicBezTo>
                  <a:pt x="40833" y="36984"/>
                  <a:pt x="41778" y="37079"/>
                  <a:pt x="42722" y="37079"/>
                </a:cubicBezTo>
                <a:cubicBezTo>
                  <a:pt x="42873" y="37079"/>
                  <a:pt x="43024" y="37076"/>
                  <a:pt x="43174" y="37071"/>
                </a:cubicBezTo>
                <a:cubicBezTo>
                  <a:pt x="46086" y="36962"/>
                  <a:pt x="48889" y="35638"/>
                  <a:pt x="51012" y="33642"/>
                </a:cubicBezTo>
                <a:cubicBezTo>
                  <a:pt x="53135" y="31647"/>
                  <a:pt x="54605" y="29017"/>
                  <a:pt x="55459" y="26231"/>
                </a:cubicBezTo>
                <a:cubicBezTo>
                  <a:pt x="57405" y="19878"/>
                  <a:pt x="56007" y="12503"/>
                  <a:pt x="51545" y="7578"/>
                </a:cubicBezTo>
                <a:cubicBezTo>
                  <a:pt x="48407" y="4116"/>
                  <a:pt x="44000" y="1987"/>
                  <a:pt x="39446" y="947"/>
                </a:cubicBezTo>
                <a:cubicBezTo>
                  <a:pt x="36318" y="233"/>
                  <a:pt x="33108" y="0"/>
                  <a:pt x="29892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48" name="Google Shape;3448;p42"/>
          <p:cNvSpPr/>
          <p:nvPr/>
        </p:nvSpPr>
        <p:spPr>
          <a:xfrm rot="10800000">
            <a:off x="1282604" y="2398992"/>
            <a:ext cx="1131596" cy="882134"/>
          </a:xfrm>
          <a:custGeom>
            <a:avLst/>
            <a:gdLst/>
            <a:ahLst/>
            <a:cxnLst/>
            <a:rect l="l" t="t" r="r" b="b"/>
            <a:pathLst>
              <a:path w="57405" h="44750" extrusionOk="0">
                <a:moveTo>
                  <a:pt x="29892" y="0"/>
                </a:moveTo>
                <a:cubicBezTo>
                  <a:pt x="28427" y="0"/>
                  <a:pt x="26961" y="49"/>
                  <a:pt x="25501" y="122"/>
                </a:cubicBezTo>
                <a:cubicBezTo>
                  <a:pt x="20218" y="385"/>
                  <a:pt x="14827" y="1002"/>
                  <a:pt x="10071" y="3316"/>
                </a:cubicBezTo>
                <a:cubicBezTo>
                  <a:pt x="5315" y="5632"/>
                  <a:pt x="1251" y="9933"/>
                  <a:pt x="468" y="15164"/>
                </a:cubicBezTo>
                <a:cubicBezTo>
                  <a:pt x="0" y="18282"/>
                  <a:pt x="917" y="21420"/>
                  <a:pt x="1477" y="24466"/>
                </a:cubicBezTo>
                <a:cubicBezTo>
                  <a:pt x="2057" y="27607"/>
                  <a:pt x="2896" y="30756"/>
                  <a:pt x="4525" y="33533"/>
                </a:cubicBezTo>
                <a:cubicBezTo>
                  <a:pt x="6514" y="36924"/>
                  <a:pt x="9773" y="40447"/>
                  <a:pt x="13162" y="42470"/>
                </a:cubicBezTo>
                <a:cubicBezTo>
                  <a:pt x="15571" y="43907"/>
                  <a:pt x="18392" y="44750"/>
                  <a:pt x="21181" y="44750"/>
                </a:cubicBezTo>
                <a:cubicBezTo>
                  <a:pt x="22702" y="44750"/>
                  <a:pt x="24214" y="44499"/>
                  <a:pt x="25645" y="43958"/>
                </a:cubicBezTo>
                <a:cubicBezTo>
                  <a:pt x="30363" y="42175"/>
                  <a:pt x="33908" y="37482"/>
                  <a:pt x="38930" y="37024"/>
                </a:cubicBezTo>
                <a:cubicBezTo>
                  <a:pt x="39249" y="36995"/>
                  <a:pt x="39570" y="36984"/>
                  <a:pt x="39891" y="36984"/>
                </a:cubicBezTo>
                <a:cubicBezTo>
                  <a:pt x="40833" y="36984"/>
                  <a:pt x="41778" y="37079"/>
                  <a:pt x="42722" y="37079"/>
                </a:cubicBezTo>
                <a:cubicBezTo>
                  <a:pt x="42873" y="37079"/>
                  <a:pt x="43024" y="37076"/>
                  <a:pt x="43174" y="37071"/>
                </a:cubicBezTo>
                <a:cubicBezTo>
                  <a:pt x="46086" y="36962"/>
                  <a:pt x="48889" y="35638"/>
                  <a:pt x="51012" y="33642"/>
                </a:cubicBezTo>
                <a:cubicBezTo>
                  <a:pt x="53135" y="31647"/>
                  <a:pt x="54605" y="29017"/>
                  <a:pt x="55459" y="26231"/>
                </a:cubicBezTo>
                <a:cubicBezTo>
                  <a:pt x="57405" y="19878"/>
                  <a:pt x="56007" y="12503"/>
                  <a:pt x="51545" y="7578"/>
                </a:cubicBezTo>
                <a:cubicBezTo>
                  <a:pt x="48407" y="4116"/>
                  <a:pt x="44000" y="1987"/>
                  <a:pt x="39446" y="947"/>
                </a:cubicBezTo>
                <a:cubicBezTo>
                  <a:pt x="36318" y="233"/>
                  <a:pt x="33108" y="0"/>
                  <a:pt x="29892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49" name="Google Shape;3449;p42"/>
          <p:cNvSpPr/>
          <p:nvPr/>
        </p:nvSpPr>
        <p:spPr>
          <a:xfrm flipH="1">
            <a:off x="4046004" y="2471875"/>
            <a:ext cx="1131596" cy="882134"/>
          </a:xfrm>
          <a:custGeom>
            <a:avLst/>
            <a:gdLst/>
            <a:ahLst/>
            <a:cxnLst/>
            <a:rect l="l" t="t" r="r" b="b"/>
            <a:pathLst>
              <a:path w="57405" h="44750" extrusionOk="0">
                <a:moveTo>
                  <a:pt x="29892" y="0"/>
                </a:moveTo>
                <a:cubicBezTo>
                  <a:pt x="28427" y="0"/>
                  <a:pt x="26961" y="49"/>
                  <a:pt x="25501" y="122"/>
                </a:cubicBezTo>
                <a:cubicBezTo>
                  <a:pt x="20218" y="385"/>
                  <a:pt x="14827" y="1002"/>
                  <a:pt x="10071" y="3316"/>
                </a:cubicBezTo>
                <a:cubicBezTo>
                  <a:pt x="5315" y="5632"/>
                  <a:pt x="1251" y="9933"/>
                  <a:pt x="468" y="15164"/>
                </a:cubicBezTo>
                <a:cubicBezTo>
                  <a:pt x="0" y="18282"/>
                  <a:pt x="917" y="21420"/>
                  <a:pt x="1477" y="24466"/>
                </a:cubicBezTo>
                <a:cubicBezTo>
                  <a:pt x="2057" y="27607"/>
                  <a:pt x="2896" y="30756"/>
                  <a:pt x="4525" y="33533"/>
                </a:cubicBezTo>
                <a:cubicBezTo>
                  <a:pt x="6514" y="36924"/>
                  <a:pt x="9773" y="40447"/>
                  <a:pt x="13162" y="42470"/>
                </a:cubicBezTo>
                <a:cubicBezTo>
                  <a:pt x="15571" y="43907"/>
                  <a:pt x="18392" y="44750"/>
                  <a:pt x="21181" y="44750"/>
                </a:cubicBezTo>
                <a:cubicBezTo>
                  <a:pt x="22702" y="44750"/>
                  <a:pt x="24214" y="44499"/>
                  <a:pt x="25645" y="43958"/>
                </a:cubicBezTo>
                <a:cubicBezTo>
                  <a:pt x="30363" y="42175"/>
                  <a:pt x="33908" y="37482"/>
                  <a:pt x="38930" y="37024"/>
                </a:cubicBezTo>
                <a:cubicBezTo>
                  <a:pt x="39249" y="36995"/>
                  <a:pt x="39570" y="36984"/>
                  <a:pt x="39891" y="36984"/>
                </a:cubicBezTo>
                <a:cubicBezTo>
                  <a:pt x="40833" y="36984"/>
                  <a:pt x="41778" y="37079"/>
                  <a:pt x="42722" y="37079"/>
                </a:cubicBezTo>
                <a:cubicBezTo>
                  <a:pt x="42873" y="37079"/>
                  <a:pt x="43024" y="37076"/>
                  <a:pt x="43174" y="37071"/>
                </a:cubicBezTo>
                <a:cubicBezTo>
                  <a:pt x="46086" y="36962"/>
                  <a:pt x="48889" y="35638"/>
                  <a:pt x="51012" y="33642"/>
                </a:cubicBezTo>
                <a:cubicBezTo>
                  <a:pt x="53135" y="31647"/>
                  <a:pt x="54605" y="29017"/>
                  <a:pt x="55459" y="26231"/>
                </a:cubicBezTo>
                <a:cubicBezTo>
                  <a:pt x="57405" y="19878"/>
                  <a:pt x="56007" y="12503"/>
                  <a:pt x="51545" y="7578"/>
                </a:cubicBezTo>
                <a:cubicBezTo>
                  <a:pt x="48407" y="4116"/>
                  <a:pt x="44000" y="1987"/>
                  <a:pt x="39446" y="947"/>
                </a:cubicBezTo>
                <a:cubicBezTo>
                  <a:pt x="36318" y="233"/>
                  <a:pt x="33108" y="0"/>
                  <a:pt x="2989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50" name="Google Shape;3450;p42"/>
          <p:cNvSpPr/>
          <p:nvPr/>
        </p:nvSpPr>
        <p:spPr>
          <a:xfrm flipH="1">
            <a:off x="3966404" y="2408955"/>
            <a:ext cx="1131596" cy="882134"/>
          </a:xfrm>
          <a:custGeom>
            <a:avLst/>
            <a:gdLst/>
            <a:ahLst/>
            <a:cxnLst/>
            <a:rect l="l" t="t" r="r" b="b"/>
            <a:pathLst>
              <a:path w="57405" h="44750" extrusionOk="0">
                <a:moveTo>
                  <a:pt x="29892" y="0"/>
                </a:moveTo>
                <a:cubicBezTo>
                  <a:pt x="28427" y="0"/>
                  <a:pt x="26961" y="49"/>
                  <a:pt x="25501" y="122"/>
                </a:cubicBezTo>
                <a:cubicBezTo>
                  <a:pt x="20218" y="385"/>
                  <a:pt x="14827" y="1002"/>
                  <a:pt x="10071" y="3316"/>
                </a:cubicBezTo>
                <a:cubicBezTo>
                  <a:pt x="5315" y="5632"/>
                  <a:pt x="1251" y="9933"/>
                  <a:pt x="468" y="15164"/>
                </a:cubicBezTo>
                <a:cubicBezTo>
                  <a:pt x="0" y="18282"/>
                  <a:pt x="917" y="21420"/>
                  <a:pt x="1477" y="24466"/>
                </a:cubicBezTo>
                <a:cubicBezTo>
                  <a:pt x="2057" y="27607"/>
                  <a:pt x="2896" y="30756"/>
                  <a:pt x="4525" y="33533"/>
                </a:cubicBezTo>
                <a:cubicBezTo>
                  <a:pt x="6514" y="36924"/>
                  <a:pt x="9773" y="40447"/>
                  <a:pt x="13162" y="42470"/>
                </a:cubicBezTo>
                <a:cubicBezTo>
                  <a:pt x="15571" y="43907"/>
                  <a:pt x="18392" y="44750"/>
                  <a:pt x="21181" y="44750"/>
                </a:cubicBezTo>
                <a:cubicBezTo>
                  <a:pt x="22702" y="44750"/>
                  <a:pt x="24214" y="44499"/>
                  <a:pt x="25645" y="43958"/>
                </a:cubicBezTo>
                <a:cubicBezTo>
                  <a:pt x="30363" y="42175"/>
                  <a:pt x="33908" y="37482"/>
                  <a:pt x="38930" y="37024"/>
                </a:cubicBezTo>
                <a:cubicBezTo>
                  <a:pt x="39249" y="36995"/>
                  <a:pt x="39570" y="36984"/>
                  <a:pt x="39891" y="36984"/>
                </a:cubicBezTo>
                <a:cubicBezTo>
                  <a:pt x="40833" y="36984"/>
                  <a:pt x="41778" y="37079"/>
                  <a:pt x="42722" y="37079"/>
                </a:cubicBezTo>
                <a:cubicBezTo>
                  <a:pt x="42873" y="37079"/>
                  <a:pt x="43024" y="37076"/>
                  <a:pt x="43174" y="37071"/>
                </a:cubicBezTo>
                <a:cubicBezTo>
                  <a:pt x="46086" y="36962"/>
                  <a:pt x="48889" y="35638"/>
                  <a:pt x="51012" y="33642"/>
                </a:cubicBezTo>
                <a:cubicBezTo>
                  <a:pt x="53135" y="31647"/>
                  <a:pt x="54605" y="29017"/>
                  <a:pt x="55459" y="26231"/>
                </a:cubicBezTo>
                <a:cubicBezTo>
                  <a:pt x="57405" y="19878"/>
                  <a:pt x="56007" y="12503"/>
                  <a:pt x="51545" y="7578"/>
                </a:cubicBezTo>
                <a:cubicBezTo>
                  <a:pt x="48407" y="4116"/>
                  <a:pt x="44000" y="1987"/>
                  <a:pt x="39446" y="947"/>
                </a:cubicBezTo>
                <a:cubicBezTo>
                  <a:pt x="36318" y="233"/>
                  <a:pt x="33108" y="0"/>
                  <a:pt x="29892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51" name="Google Shape;3451;p42"/>
          <p:cNvSpPr/>
          <p:nvPr/>
        </p:nvSpPr>
        <p:spPr>
          <a:xfrm rot="10800000">
            <a:off x="6729804" y="2336072"/>
            <a:ext cx="1131596" cy="882134"/>
          </a:xfrm>
          <a:custGeom>
            <a:avLst/>
            <a:gdLst/>
            <a:ahLst/>
            <a:cxnLst/>
            <a:rect l="l" t="t" r="r" b="b"/>
            <a:pathLst>
              <a:path w="57405" h="44750" extrusionOk="0">
                <a:moveTo>
                  <a:pt x="29892" y="0"/>
                </a:moveTo>
                <a:cubicBezTo>
                  <a:pt x="28427" y="0"/>
                  <a:pt x="26961" y="49"/>
                  <a:pt x="25501" y="122"/>
                </a:cubicBezTo>
                <a:cubicBezTo>
                  <a:pt x="20218" y="385"/>
                  <a:pt x="14827" y="1002"/>
                  <a:pt x="10071" y="3316"/>
                </a:cubicBezTo>
                <a:cubicBezTo>
                  <a:pt x="5315" y="5632"/>
                  <a:pt x="1251" y="9933"/>
                  <a:pt x="468" y="15164"/>
                </a:cubicBezTo>
                <a:cubicBezTo>
                  <a:pt x="0" y="18282"/>
                  <a:pt x="917" y="21420"/>
                  <a:pt x="1477" y="24466"/>
                </a:cubicBezTo>
                <a:cubicBezTo>
                  <a:pt x="2057" y="27607"/>
                  <a:pt x="2896" y="30756"/>
                  <a:pt x="4525" y="33533"/>
                </a:cubicBezTo>
                <a:cubicBezTo>
                  <a:pt x="6514" y="36924"/>
                  <a:pt x="9773" y="40447"/>
                  <a:pt x="13162" y="42470"/>
                </a:cubicBezTo>
                <a:cubicBezTo>
                  <a:pt x="15571" y="43907"/>
                  <a:pt x="18392" y="44750"/>
                  <a:pt x="21181" y="44750"/>
                </a:cubicBezTo>
                <a:cubicBezTo>
                  <a:pt x="22702" y="44750"/>
                  <a:pt x="24214" y="44499"/>
                  <a:pt x="25645" y="43958"/>
                </a:cubicBezTo>
                <a:cubicBezTo>
                  <a:pt x="30363" y="42175"/>
                  <a:pt x="33908" y="37482"/>
                  <a:pt x="38930" y="37024"/>
                </a:cubicBezTo>
                <a:cubicBezTo>
                  <a:pt x="39249" y="36995"/>
                  <a:pt x="39570" y="36984"/>
                  <a:pt x="39891" y="36984"/>
                </a:cubicBezTo>
                <a:cubicBezTo>
                  <a:pt x="40833" y="36984"/>
                  <a:pt x="41778" y="37079"/>
                  <a:pt x="42722" y="37079"/>
                </a:cubicBezTo>
                <a:cubicBezTo>
                  <a:pt x="42873" y="37079"/>
                  <a:pt x="43024" y="37076"/>
                  <a:pt x="43174" y="37071"/>
                </a:cubicBezTo>
                <a:cubicBezTo>
                  <a:pt x="46086" y="36962"/>
                  <a:pt x="48889" y="35638"/>
                  <a:pt x="51012" y="33642"/>
                </a:cubicBezTo>
                <a:cubicBezTo>
                  <a:pt x="53135" y="31647"/>
                  <a:pt x="54605" y="29017"/>
                  <a:pt x="55459" y="26231"/>
                </a:cubicBezTo>
                <a:cubicBezTo>
                  <a:pt x="57405" y="19878"/>
                  <a:pt x="56007" y="12503"/>
                  <a:pt x="51545" y="7578"/>
                </a:cubicBezTo>
                <a:cubicBezTo>
                  <a:pt x="48407" y="4116"/>
                  <a:pt x="44000" y="1987"/>
                  <a:pt x="39446" y="947"/>
                </a:cubicBezTo>
                <a:cubicBezTo>
                  <a:pt x="36318" y="233"/>
                  <a:pt x="33108" y="0"/>
                  <a:pt x="29892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52" name="Google Shape;3452;p42"/>
          <p:cNvSpPr/>
          <p:nvPr/>
        </p:nvSpPr>
        <p:spPr>
          <a:xfrm rot="10800000">
            <a:off x="6650204" y="2398992"/>
            <a:ext cx="1131596" cy="882134"/>
          </a:xfrm>
          <a:custGeom>
            <a:avLst/>
            <a:gdLst/>
            <a:ahLst/>
            <a:cxnLst/>
            <a:rect l="l" t="t" r="r" b="b"/>
            <a:pathLst>
              <a:path w="57405" h="44750" extrusionOk="0">
                <a:moveTo>
                  <a:pt x="29892" y="0"/>
                </a:moveTo>
                <a:cubicBezTo>
                  <a:pt x="28427" y="0"/>
                  <a:pt x="26961" y="49"/>
                  <a:pt x="25501" y="122"/>
                </a:cubicBezTo>
                <a:cubicBezTo>
                  <a:pt x="20218" y="385"/>
                  <a:pt x="14827" y="1002"/>
                  <a:pt x="10071" y="3316"/>
                </a:cubicBezTo>
                <a:cubicBezTo>
                  <a:pt x="5315" y="5632"/>
                  <a:pt x="1251" y="9933"/>
                  <a:pt x="468" y="15164"/>
                </a:cubicBezTo>
                <a:cubicBezTo>
                  <a:pt x="0" y="18282"/>
                  <a:pt x="917" y="21420"/>
                  <a:pt x="1477" y="24466"/>
                </a:cubicBezTo>
                <a:cubicBezTo>
                  <a:pt x="2057" y="27607"/>
                  <a:pt x="2896" y="30756"/>
                  <a:pt x="4525" y="33533"/>
                </a:cubicBezTo>
                <a:cubicBezTo>
                  <a:pt x="6514" y="36924"/>
                  <a:pt x="9773" y="40447"/>
                  <a:pt x="13162" y="42470"/>
                </a:cubicBezTo>
                <a:cubicBezTo>
                  <a:pt x="15571" y="43907"/>
                  <a:pt x="18392" y="44750"/>
                  <a:pt x="21181" y="44750"/>
                </a:cubicBezTo>
                <a:cubicBezTo>
                  <a:pt x="22702" y="44750"/>
                  <a:pt x="24214" y="44499"/>
                  <a:pt x="25645" y="43958"/>
                </a:cubicBezTo>
                <a:cubicBezTo>
                  <a:pt x="30363" y="42175"/>
                  <a:pt x="33908" y="37482"/>
                  <a:pt x="38930" y="37024"/>
                </a:cubicBezTo>
                <a:cubicBezTo>
                  <a:pt x="39249" y="36995"/>
                  <a:pt x="39570" y="36984"/>
                  <a:pt x="39891" y="36984"/>
                </a:cubicBezTo>
                <a:cubicBezTo>
                  <a:pt x="40833" y="36984"/>
                  <a:pt x="41778" y="37079"/>
                  <a:pt x="42722" y="37079"/>
                </a:cubicBezTo>
                <a:cubicBezTo>
                  <a:pt x="42873" y="37079"/>
                  <a:pt x="43024" y="37076"/>
                  <a:pt x="43174" y="37071"/>
                </a:cubicBezTo>
                <a:cubicBezTo>
                  <a:pt x="46086" y="36962"/>
                  <a:pt x="48889" y="35638"/>
                  <a:pt x="51012" y="33642"/>
                </a:cubicBezTo>
                <a:cubicBezTo>
                  <a:pt x="53135" y="31647"/>
                  <a:pt x="54605" y="29017"/>
                  <a:pt x="55459" y="26231"/>
                </a:cubicBezTo>
                <a:cubicBezTo>
                  <a:pt x="57405" y="19878"/>
                  <a:pt x="56007" y="12503"/>
                  <a:pt x="51545" y="7578"/>
                </a:cubicBezTo>
                <a:cubicBezTo>
                  <a:pt x="48407" y="4116"/>
                  <a:pt x="44000" y="1987"/>
                  <a:pt x="39446" y="947"/>
                </a:cubicBezTo>
                <a:cubicBezTo>
                  <a:pt x="36318" y="233"/>
                  <a:pt x="33108" y="0"/>
                  <a:pt x="29892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468" name="Google Shape;3468;p42"/>
          <p:cNvGrpSpPr/>
          <p:nvPr/>
        </p:nvGrpSpPr>
        <p:grpSpPr>
          <a:xfrm>
            <a:off x="6807431" y="2367100"/>
            <a:ext cx="896738" cy="866229"/>
            <a:chOff x="4803848" y="1658660"/>
            <a:chExt cx="347302" cy="339679"/>
          </a:xfrm>
        </p:grpSpPr>
        <p:sp>
          <p:nvSpPr>
            <p:cNvPr id="3469" name="Google Shape;3469;p42"/>
            <p:cNvSpPr/>
            <p:nvPr/>
          </p:nvSpPr>
          <p:spPr>
            <a:xfrm>
              <a:off x="4809806" y="1870211"/>
              <a:ext cx="131879" cy="123259"/>
            </a:xfrm>
            <a:custGeom>
              <a:avLst/>
              <a:gdLst/>
              <a:ahLst/>
              <a:cxnLst/>
              <a:rect l="l" t="t" r="r" b="b"/>
              <a:pathLst>
                <a:path w="4360" h="4075" extrusionOk="0">
                  <a:moveTo>
                    <a:pt x="582" y="1"/>
                  </a:moveTo>
                  <a:cubicBezTo>
                    <a:pt x="582" y="828"/>
                    <a:pt x="451" y="2078"/>
                    <a:pt x="167" y="3007"/>
                  </a:cubicBezTo>
                  <a:cubicBezTo>
                    <a:pt x="0" y="3541"/>
                    <a:pt x="410" y="4074"/>
                    <a:pt x="952" y="4074"/>
                  </a:cubicBezTo>
                  <a:cubicBezTo>
                    <a:pt x="983" y="4074"/>
                    <a:pt x="1014" y="4072"/>
                    <a:pt x="1046" y="4069"/>
                  </a:cubicBezTo>
                  <a:cubicBezTo>
                    <a:pt x="2402" y="3916"/>
                    <a:pt x="3732" y="3355"/>
                    <a:pt x="4359" y="2045"/>
                  </a:cubicBezTo>
                  <a:lnTo>
                    <a:pt x="582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0" name="Google Shape;3470;p42"/>
            <p:cNvSpPr/>
            <p:nvPr/>
          </p:nvSpPr>
          <p:spPr>
            <a:xfrm>
              <a:off x="4817308" y="1870272"/>
              <a:ext cx="124317" cy="92043"/>
            </a:xfrm>
            <a:custGeom>
              <a:avLst/>
              <a:gdLst/>
              <a:ahLst/>
              <a:cxnLst/>
              <a:rect l="l" t="t" r="r" b="b"/>
              <a:pathLst>
                <a:path w="4110" h="3043" extrusionOk="0">
                  <a:moveTo>
                    <a:pt x="332" y="0"/>
                  </a:moveTo>
                  <a:lnTo>
                    <a:pt x="332" y="0"/>
                  </a:lnTo>
                  <a:cubicBezTo>
                    <a:pt x="334" y="739"/>
                    <a:pt x="230" y="1819"/>
                    <a:pt x="0" y="2703"/>
                  </a:cubicBezTo>
                  <a:cubicBezTo>
                    <a:pt x="343" y="2918"/>
                    <a:pt x="746" y="3042"/>
                    <a:pt x="1180" y="3042"/>
                  </a:cubicBezTo>
                  <a:lnTo>
                    <a:pt x="3357" y="3042"/>
                  </a:lnTo>
                  <a:cubicBezTo>
                    <a:pt x="3662" y="2771"/>
                    <a:pt x="3920" y="2442"/>
                    <a:pt x="4110" y="2043"/>
                  </a:cubicBezTo>
                  <a:lnTo>
                    <a:pt x="332" y="0"/>
                  </a:lnTo>
                  <a:close/>
                </a:path>
              </a:pathLst>
            </a:custGeom>
            <a:solidFill>
              <a:srgbClr val="000000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1" name="Google Shape;3471;p42"/>
            <p:cNvSpPr/>
            <p:nvPr/>
          </p:nvSpPr>
          <p:spPr>
            <a:xfrm>
              <a:off x="4809141" y="1721636"/>
              <a:ext cx="317478" cy="217147"/>
            </a:xfrm>
            <a:custGeom>
              <a:avLst/>
              <a:gdLst/>
              <a:ahLst/>
              <a:cxnLst/>
              <a:rect l="l" t="t" r="r" b="b"/>
              <a:pathLst>
                <a:path w="10496" h="7179" extrusionOk="0">
                  <a:moveTo>
                    <a:pt x="1451" y="1"/>
                  </a:moveTo>
                  <a:cubicBezTo>
                    <a:pt x="650" y="1"/>
                    <a:pt x="1" y="651"/>
                    <a:pt x="1" y="1452"/>
                  </a:cubicBezTo>
                  <a:lnTo>
                    <a:pt x="1" y="5728"/>
                  </a:lnTo>
                  <a:cubicBezTo>
                    <a:pt x="1" y="6529"/>
                    <a:pt x="650" y="7178"/>
                    <a:pt x="1451" y="7178"/>
                  </a:cubicBezTo>
                  <a:lnTo>
                    <a:pt x="9041" y="7178"/>
                  </a:lnTo>
                  <a:cubicBezTo>
                    <a:pt x="9845" y="7178"/>
                    <a:pt x="10495" y="6529"/>
                    <a:pt x="10492" y="5726"/>
                  </a:cubicBezTo>
                  <a:lnTo>
                    <a:pt x="10492" y="1452"/>
                  </a:lnTo>
                  <a:cubicBezTo>
                    <a:pt x="10492" y="651"/>
                    <a:pt x="9842" y="1"/>
                    <a:pt x="904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2" name="Google Shape;3472;p42"/>
            <p:cNvSpPr/>
            <p:nvPr/>
          </p:nvSpPr>
          <p:spPr>
            <a:xfrm>
              <a:off x="4834398" y="1777714"/>
              <a:ext cx="273468" cy="138776"/>
            </a:xfrm>
            <a:custGeom>
              <a:avLst/>
              <a:gdLst/>
              <a:ahLst/>
              <a:cxnLst/>
              <a:rect l="l" t="t" r="r" b="b"/>
              <a:pathLst>
                <a:path w="9041" h="4588" extrusionOk="0">
                  <a:moveTo>
                    <a:pt x="939" y="1"/>
                  </a:moveTo>
                  <a:cubicBezTo>
                    <a:pt x="939" y="1352"/>
                    <a:pt x="691" y="2283"/>
                    <a:pt x="256" y="2927"/>
                  </a:cubicBezTo>
                  <a:cubicBezTo>
                    <a:pt x="0" y="3305"/>
                    <a:pt x="167" y="3820"/>
                    <a:pt x="599" y="3966"/>
                  </a:cubicBezTo>
                  <a:cubicBezTo>
                    <a:pt x="1659" y="4327"/>
                    <a:pt x="3268" y="4588"/>
                    <a:pt x="4496" y="4588"/>
                  </a:cubicBezTo>
                  <a:cubicBezTo>
                    <a:pt x="5789" y="4588"/>
                    <a:pt x="7496" y="4298"/>
                    <a:pt x="8545" y="3913"/>
                  </a:cubicBezTo>
                  <a:cubicBezTo>
                    <a:pt x="8906" y="3783"/>
                    <a:pt x="9041" y="3341"/>
                    <a:pt x="8811" y="3032"/>
                  </a:cubicBezTo>
                  <a:cubicBezTo>
                    <a:pt x="8330" y="2382"/>
                    <a:pt x="8055" y="1425"/>
                    <a:pt x="8055" y="1"/>
                  </a:cubicBezTo>
                  <a:close/>
                </a:path>
              </a:pathLst>
            </a:custGeom>
            <a:solidFill>
              <a:srgbClr val="E398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3" name="Google Shape;3473;p42"/>
            <p:cNvSpPr/>
            <p:nvPr/>
          </p:nvSpPr>
          <p:spPr>
            <a:xfrm>
              <a:off x="4851155" y="1859443"/>
              <a:ext cx="111371" cy="79339"/>
            </a:xfrm>
            <a:custGeom>
              <a:avLst/>
              <a:gdLst/>
              <a:ahLst/>
              <a:cxnLst/>
              <a:rect l="l" t="t" r="r" b="b"/>
              <a:pathLst>
                <a:path w="3682" h="2623" extrusionOk="0">
                  <a:moveTo>
                    <a:pt x="2865" y="1"/>
                  </a:moveTo>
                  <a:cubicBezTo>
                    <a:pt x="2744" y="1"/>
                    <a:pt x="2620" y="32"/>
                    <a:pt x="2508" y="97"/>
                  </a:cubicBezTo>
                  <a:cubicBezTo>
                    <a:pt x="1217" y="841"/>
                    <a:pt x="647" y="1411"/>
                    <a:pt x="0" y="2621"/>
                  </a:cubicBezTo>
                  <a:cubicBezTo>
                    <a:pt x="21" y="2621"/>
                    <a:pt x="41" y="2622"/>
                    <a:pt x="61" y="2622"/>
                  </a:cubicBezTo>
                  <a:lnTo>
                    <a:pt x="1691" y="2622"/>
                  </a:lnTo>
                  <a:cubicBezTo>
                    <a:pt x="2056" y="2106"/>
                    <a:pt x="2445" y="1786"/>
                    <a:pt x="3221" y="1337"/>
                  </a:cubicBezTo>
                  <a:cubicBezTo>
                    <a:pt x="3564" y="1140"/>
                    <a:pt x="3681" y="703"/>
                    <a:pt x="3484" y="358"/>
                  </a:cubicBezTo>
                  <a:cubicBezTo>
                    <a:pt x="3353" y="130"/>
                    <a:pt x="3113" y="1"/>
                    <a:pt x="286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4" name="Google Shape;3474;p42"/>
            <p:cNvSpPr/>
            <p:nvPr/>
          </p:nvSpPr>
          <p:spPr>
            <a:xfrm>
              <a:off x="4977892" y="1860895"/>
              <a:ext cx="167571" cy="52479"/>
            </a:xfrm>
            <a:custGeom>
              <a:avLst/>
              <a:gdLst/>
              <a:ahLst/>
              <a:cxnLst/>
              <a:rect l="l" t="t" r="r" b="b"/>
              <a:pathLst>
                <a:path w="5540" h="1735" extrusionOk="0">
                  <a:moveTo>
                    <a:pt x="808" y="0"/>
                  </a:moveTo>
                  <a:cubicBezTo>
                    <a:pt x="514" y="0"/>
                    <a:pt x="239" y="184"/>
                    <a:pt x="134" y="477"/>
                  </a:cubicBezTo>
                  <a:cubicBezTo>
                    <a:pt x="1" y="850"/>
                    <a:pt x="196" y="1260"/>
                    <a:pt x="569" y="1392"/>
                  </a:cubicBezTo>
                  <a:cubicBezTo>
                    <a:pt x="1219" y="1622"/>
                    <a:pt x="1986" y="1735"/>
                    <a:pt x="2755" y="1735"/>
                  </a:cubicBezTo>
                  <a:cubicBezTo>
                    <a:pt x="3526" y="1735"/>
                    <a:pt x="4300" y="1621"/>
                    <a:pt x="4964" y="1397"/>
                  </a:cubicBezTo>
                  <a:cubicBezTo>
                    <a:pt x="5339" y="1269"/>
                    <a:pt x="5540" y="864"/>
                    <a:pt x="5413" y="488"/>
                  </a:cubicBezTo>
                  <a:cubicBezTo>
                    <a:pt x="5313" y="190"/>
                    <a:pt x="5035" y="3"/>
                    <a:pt x="4736" y="3"/>
                  </a:cubicBezTo>
                  <a:cubicBezTo>
                    <a:pt x="4660" y="3"/>
                    <a:pt x="4582" y="15"/>
                    <a:pt x="4506" y="40"/>
                  </a:cubicBezTo>
                  <a:cubicBezTo>
                    <a:pt x="3984" y="218"/>
                    <a:pt x="3366" y="306"/>
                    <a:pt x="2755" y="306"/>
                  </a:cubicBezTo>
                  <a:cubicBezTo>
                    <a:pt x="2147" y="306"/>
                    <a:pt x="1545" y="219"/>
                    <a:pt x="1049" y="42"/>
                  </a:cubicBezTo>
                  <a:cubicBezTo>
                    <a:pt x="969" y="14"/>
                    <a:pt x="888" y="0"/>
                    <a:pt x="80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5" name="Google Shape;3475;p42"/>
            <p:cNvSpPr/>
            <p:nvPr/>
          </p:nvSpPr>
          <p:spPr>
            <a:xfrm>
              <a:off x="4946374" y="1855511"/>
              <a:ext cx="48063" cy="83271"/>
            </a:xfrm>
            <a:custGeom>
              <a:avLst/>
              <a:gdLst/>
              <a:ahLst/>
              <a:cxnLst/>
              <a:rect l="l" t="t" r="r" b="b"/>
              <a:pathLst>
                <a:path w="1589" h="2753" extrusionOk="0">
                  <a:moveTo>
                    <a:pt x="1" y="0"/>
                  </a:moveTo>
                  <a:lnTo>
                    <a:pt x="173" y="2752"/>
                  </a:lnTo>
                  <a:lnTo>
                    <a:pt x="1416" y="2752"/>
                  </a:lnTo>
                  <a:lnTo>
                    <a:pt x="1588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6" name="Google Shape;3476;p42"/>
            <p:cNvSpPr/>
            <p:nvPr/>
          </p:nvSpPr>
          <p:spPr>
            <a:xfrm>
              <a:off x="4946374" y="1855511"/>
              <a:ext cx="48063" cy="38354"/>
            </a:xfrm>
            <a:custGeom>
              <a:avLst/>
              <a:gdLst/>
              <a:ahLst/>
              <a:cxnLst/>
              <a:rect l="l" t="t" r="r" b="b"/>
              <a:pathLst>
                <a:path w="1589" h="1268" extrusionOk="0">
                  <a:moveTo>
                    <a:pt x="1" y="0"/>
                  </a:moveTo>
                  <a:lnTo>
                    <a:pt x="75" y="1224"/>
                  </a:lnTo>
                  <a:cubicBezTo>
                    <a:pt x="306" y="1252"/>
                    <a:pt x="546" y="1268"/>
                    <a:pt x="793" y="1268"/>
                  </a:cubicBezTo>
                  <a:cubicBezTo>
                    <a:pt x="1041" y="1268"/>
                    <a:pt x="1281" y="1252"/>
                    <a:pt x="1512" y="1224"/>
                  </a:cubicBezTo>
                  <a:lnTo>
                    <a:pt x="1588" y="0"/>
                  </a:lnTo>
                  <a:close/>
                </a:path>
              </a:pathLst>
            </a:custGeom>
            <a:solidFill>
              <a:srgbClr val="000000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7" name="Google Shape;3477;p42"/>
            <p:cNvSpPr/>
            <p:nvPr/>
          </p:nvSpPr>
          <p:spPr>
            <a:xfrm>
              <a:off x="4902334" y="1846255"/>
              <a:ext cx="49394" cy="92527"/>
            </a:xfrm>
            <a:custGeom>
              <a:avLst/>
              <a:gdLst/>
              <a:ahLst/>
              <a:cxnLst/>
              <a:rect l="l" t="t" r="r" b="b"/>
              <a:pathLst>
                <a:path w="1633" h="3059" extrusionOk="0">
                  <a:moveTo>
                    <a:pt x="1632" y="1"/>
                  </a:moveTo>
                  <a:cubicBezTo>
                    <a:pt x="688" y="269"/>
                    <a:pt x="0" y="1137"/>
                    <a:pt x="0" y="2165"/>
                  </a:cubicBezTo>
                  <a:lnTo>
                    <a:pt x="0" y="3058"/>
                  </a:lnTo>
                  <a:lnTo>
                    <a:pt x="1632" y="3058"/>
                  </a:lnTo>
                  <a:lnTo>
                    <a:pt x="1632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8" name="Google Shape;3478;p42"/>
            <p:cNvSpPr/>
            <p:nvPr/>
          </p:nvSpPr>
          <p:spPr>
            <a:xfrm>
              <a:off x="4909139" y="1846255"/>
              <a:ext cx="42467" cy="46611"/>
            </a:xfrm>
            <a:custGeom>
              <a:avLst/>
              <a:gdLst/>
              <a:ahLst/>
              <a:cxnLst/>
              <a:rect l="l" t="t" r="r" b="b"/>
              <a:pathLst>
                <a:path w="1404" h="1541" extrusionOk="0">
                  <a:moveTo>
                    <a:pt x="1404" y="1"/>
                  </a:moveTo>
                  <a:cubicBezTo>
                    <a:pt x="788" y="176"/>
                    <a:pt x="280" y="608"/>
                    <a:pt x="1" y="1176"/>
                  </a:cubicBezTo>
                  <a:cubicBezTo>
                    <a:pt x="425" y="1361"/>
                    <a:pt x="896" y="1485"/>
                    <a:pt x="1404" y="1540"/>
                  </a:cubicBezTo>
                  <a:lnTo>
                    <a:pt x="1404" y="1"/>
                  </a:lnTo>
                  <a:close/>
                </a:path>
              </a:pathLst>
            </a:custGeom>
            <a:solidFill>
              <a:srgbClr val="000000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9" name="Google Shape;3479;p42"/>
            <p:cNvSpPr/>
            <p:nvPr/>
          </p:nvSpPr>
          <p:spPr>
            <a:xfrm>
              <a:off x="4989174" y="1846255"/>
              <a:ext cx="49394" cy="92527"/>
            </a:xfrm>
            <a:custGeom>
              <a:avLst/>
              <a:gdLst/>
              <a:ahLst/>
              <a:cxnLst/>
              <a:rect l="l" t="t" r="r" b="b"/>
              <a:pathLst>
                <a:path w="1633" h="3059" extrusionOk="0">
                  <a:moveTo>
                    <a:pt x="1" y="1"/>
                  </a:moveTo>
                  <a:lnTo>
                    <a:pt x="1" y="3058"/>
                  </a:lnTo>
                  <a:lnTo>
                    <a:pt x="1633" y="3058"/>
                  </a:lnTo>
                  <a:lnTo>
                    <a:pt x="1633" y="2165"/>
                  </a:lnTo>
                  <a:cubicBezTo>
                    <a:pt x="1633" y="1137"/>
                    <a:pt x="942" y="269"/>
                    <a:pt x="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0" name="Google Shape;3480;p42"/>
            <p:cNvSpPr/>
            <p:nvPr/>
          </p:nvSpPr>
          <p:spPr>
            <a:xfrm>
              <a:off x="4989174" y="1846255"/>
              <a:ext cx="42467" cy="46611"/>
            </a:xfrm>
            <a:custGeom>
              <a:avLst/>
              <a:gdLst/>
              <a:ahLst/>
              <a:cxnLst/>
              <a:rect l="l" t="t" r="r" b="b"/>
              <a:pathLst>
                <a:path w="1404" h="1541" extrusionOk="0">
                  <a:moveTo>
                    <a:pt x="1" y="1"/>
                  </a:moveTo>
                  <a:lnTo>
                    <a:pt x="1" y="1540"/>
                  </a:lnTo>
                  <a:cubicBezTo>
                    <a:pt x="511" y="1483"/>
                    <a:pt x="981" y="1359"/>
                    <a:pt x="1404" y="1176"/>
                  </a:cubicBezTo>
                  <a:cubicBezTo>
                    <a:pt x="1127" y="611"/>
                    <a:pt x="619" y="178"/>
                    <a:pt x="1" y="1"/>
                  </a:cubicBezTo>
                  <a:close/>
                </a:path>
              </a:pathLst>
            </a:custGeom>
            <a:solidFill>
              <a:srgbClr val="000000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1" name="Google Shape;3481;p42"/>
            <p:cNvSpPr/>
            <p:nvPr/>
          </p:nvSpPr>
          <p:spPr>
            <a:xfrm>
              <a:off x="4860441" y="1678291"/>
              <a:ext cx="219990" cy="196034"/>
            </a:xfrm>
            <a:custGeom>
              <a:avLst/>
              <a:gdLst/>
              <a:ahLst/>
              <a:cxnLst/>
              <a:rect l="l" t="t" r="r" b="b"/>
              <a:pathLst>
                <a:path w="7273" h="6481" extrusionOk="0">
                  <a:moveTo>
                    <a:pt x="3635" y="1"/>
                  </a:moveTo>
                  <a:cubicBezTo>
                    <a:pt x="1627" y="1"/>
                    <a:pt x="0" y="1528"/>
                    <a:pt x="0" y="3414"/>
                  </a:cubicBezTo>
                  <a:cubicBezTo>
                    <a:pt x="0" y="5298"/>
                    <a:pt x="1629" y="6481"/>
                    <a:pt x="3635" y="6481"/>
                  </a:cubicBezTo>
                  <a:cubicBezTo>
                    <a:pt x="5646" y="6481"/>
                    <a:pt x="7272" y="5298"/>
                    <a:pt x="7272" y="3414"/>
                  </a:cubicBezTo>
                  <a:cubicBezTo>
                    <a:pt x="7272" y="1530"/>
                    <a:pt x="5646" y="3"/>
                    <a:pt x="3635" y="1"/>
                  </a:cubicBezTo>
                  <a:close/>
                </a:path>
              </a:pathLst>
            </a:custGeom>
            <a:solidFill>
              <a:srgbClr val="FDD1A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2" name="Google Shape;3482;p42"/>
            <p:cNvSpPr/>
            <p:nvPr/>
          </p:nvSpPr>
          <p:spPr>
            <a:xfrm>
              <a:off x="4852788" y="1663802"/>
              <a:ext cx="235386" cy="89018"/>
            </a:xfrm>
            <a:custGeom>
              <a:avLst/>
              <a:gdLst/>
              <a:ahLst/>
              <a:cxnLst/>
              <a:rect l="l" t="t" r="r" b="b"/>
              <a:pathLst>
                <a:path w="7782" h="2943" extrusionOk="0">
                  <a:moveTo>
                    <a:pt x="4936" y="0"/>
                  </a:moveTo>
                  <a:cubicBezTo>
                    <a:pt x="4643" y="0"/>
                    <a:pt x="4323" y="34"/>
                    <a:pt x="3975" y="109"/>
                  </a:cubicBezTo>
                  <a:cubicBezTo>
                    <a:pt x="3947" y="114"/>
                    <a:pt x="3918" y="117"/>
                    <a:pt x="3890" y="117"/>
                  </a:cubicBezTo>
                  <a:cubicBezTo>
                    <a:pt x="3861" y="117"/>
                    <a:pt x="3833" y="114"/>
                    <a:pt x="3807" y="109"/>
                  </a:cubicBezTo>
                  <a:cubicBezTo>
                    <a:pt x="3460" y="35"/>
                    <a:pt x="3142" y="1"/>
                    <a:pt x="2850" y="1"/>
                  </a:cubicBezTo>
                  <a:cubicBezTo>
                    <a:pt x="900" y="1"/>
                    <a:pt x="127" y="1499"/>
                    <a:pt x="30" y="2446"/>
                  </a:cubicBezTo>
                  <a:cubicBezTo>
                    <a:pt x="1" y="2712"/>
                    <a:pt x="213" y="2942"/>
                    <a:pt x="477" y="2942"/>
                  </a:cubicBezTo>
                  <a:cubicBezTo>
                    <a:pt x="488" y="2942"/>
                    <a:pt x="498" y="2942"/>
                    <a:pt x="509" y="2941"/>
                  </a:cubicBezTo>
                  <a:cubicBezTo>
                    <a:pt x="1472" y="2868"/>
                    <a:pt x="2834" y="2392"/>
                    <a:pt x="3746" y="1593"/>
                  </a:cubicBezTo>
                  <a:cubicBezTo>
                    <a:pt x="3788" y="1557"/>
                    <a:pt x="3840" y="1539"/>
                    <a:pt x="3892" y="1539"/>
                  </a:cubicBezTo>
                  <a:cubicBezTo>
                    <a:pt x="3943" y="1539"/>
                    <a:pt x="3995" y="1557"/>
                    <a:pt x="4036" y="1593"/>
                  </a:cubicBezTo>
                  <a:cubicBezTo>
                    <a:pt x="4947" y="2391"/>
                    <a:pt x="6310" y="2868"/>
                    <a:pt x="7273" y="2941"/>
                  </a:cubicBezTo>
                  <a:cubicBezTo>
                    <a:pt x="7284" y="2942"/>
                    <a:pt x="7294" y="2942"/>
                    <a:pt x="7305" y="2942"/>
                  </a:cubicBezTo>
                  <a:cubicBezTo>
                    <a:pt x="7569" y="2942"/>
                    <a:pt x="7781" y="2712"/>
                    <a:pt x="7754" y="2446"/>
                  </a:cubicBezTo>
                  <a:cubicBezTo>
                    <a:pt x="7655" y="1498"/>
                    <a:pt x="6883" y="0"/>
                    <a:pt x="4936" y="0"/>
                  </a:cubicBezTo>
                  <a:close/>
                </a:path>
              </a:pathLst>
            </a:custGeom>
            <a:solidFill>
              <a:srgbClr val="E398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3" name="Google Shape;3483;p42"/>
            <p:cNvSpPr/>
            <p:nvPr/>
          </p:nvSpPr>
          <p:spPr>
            <a:xfrm>
              <a:off x="5098428" y="1860895"/>
              <a:ext cx="47095" cy="46309"/>
            </a:xfrm>
            <a:custGeom>
              <a:avLst/>
              <a:gdLst/>
              <a:ahLst/>
              <a:cxnLst/>
              <a:rect l="l" t="t" r="r" b="b"/>
              <a:pathLst>
                <a:path w="1557" h="1531" extrusionOk="0">
                  <a:moveTo>
                    <a:pt x="752" y="0"/>
                  </a:moveTo>
                  <a:cubicBezTo>
                    <a:pt x="676" y="0"/>
                    <a:pt x="598" y="13"/>
                    <a:pt x="521" y="39"/>
                  </a:cubicBezTo>
                  <a:cubicBezTo>
                    <a:pt x="383" y="85"/>
                    <a:pt x="239" y="124"/>
                    <a:pt x="90" y="159"/>
                  </a:cubicBezTo>
                  <a:cubicBezTo>
                    <a:pt x="1" y="639"/>
                    <a:pt x="161" y="1323"/>
                    <a:pt x="516" y="1530"/>
                  </a:cubicBezTo>
                  <a:cubicBezTo>
                    <a:pt x="676" y="1489"/>
                    <a:pt x="832" y="1445"/>
                    <a:pt x="983" y="1394"/>
                  </a:cubicBezTo>
                  <a:cubicBezTo>
                    <a:pt x="1356" y="1268"/>
                    <a:pt x="1556" y="861"/>
                    <a:pt x="1428" y="486"/>
                  </a:cubicBezTo>
                  <a:cubicBezTo>
                    <a:pt x="1328" y="188"/>
                    <a:pt x="1050" y="0"/>
                    <a:pt x="752" y="0"/>
                  </a:cubicBezTo>
                  <a:close/>
                </a:path>
              </a:pathLst>
            </a:custGeom>
            <a:solidFill>
              <a:srgbClr val="FDD1A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4" name="Google Shape;3484;p42"/>
            <p:cNvSpPr/>
            <p:nvPr/>
          </p:nvSpPr>
          <p:spPr>
            <a:xfrm>
              <a:off x="4803848" y="1658660"/>
              <a:ext cx="347302" cy="339679"/>
            </a:xfrm>
            <a:custGeom>
              <a:avLst/>
              <a:gdLst/>
              <a:ahLst/>
              <a:cxnLst/>
              <a:rect l="l" t="t" r="r" b="b"/>
              <a:pathLst>
                <a:path w="11482" h="11230" extrusionOk="0">
                  <a:moveTo>
                    <a:pt x="4143" y="3534"/>
                  </a:moveTo>
                  <a:cubicBezTo>
                    <a:pt x="3882" y="3534"/>
                    <a:pt x="3668" y="3745"/>
                    <a:pt x="3668" y="4008"/>
                  </a:cubicBezTo>
                  <a:cubicBezTo>
                    <a:pt x="3668" y="4098"/>
                    <a:pt x="3745" y="4173"/>
                    <a:pt x="3835" y="4173"/>
                  </a:cubicBezTo>
                  <a:cubicBezTo>
                    <a:pt x="3926" y="4173"/>
                    <a:pt x="4002" y="4098"/>
                    <a:pt x="4002" y="4008"/>
                  </a:cubicBezTo>
                  <a:cubicBezTo>
                    <a:pt x="4002" y="3930"/>
                    <a:pt x="4064" y="3868"/>
                    <a:pt x="4143" y="3868"/>
                  </a:cubicBezTo>
                  <a:cubicBezTo>
                    <a:pt x="4219" y="3868"/>
                    <a:pt x="4281" y="3930"/>
                    <a:pt x="4281" y="4008"/>
                  </a:cubicBezTo>
                  <a:cubicBezTo>
                    <a:pt x="4281" y="4098"/>
                    <a:pt x="4357" y="4173"/>
                    <a:pt x="4448" y="4173"/>
                  </a:cubicBezTo>
                  <a:cubicBezTo>
                    <a:pt x="4539" y="4173"/>
                    <a:pt x="4615" y="4098"/>
                    <a:pt x="4615" y="4008"/>
                  </a:cubicBezTo>
                  <a:cubicBezTo>
                    <a:pt x="4615" y="3747"/>
                    <a:pt x="4404" y="3534"/>
                    <a:pt x="4143" y="3534"/>
                  </a:cubicBezTo>
                  <a:close/>
                  <a:moveTo>
                    <a:pt x="6874" y="3534"/>
                  </a:moveTo>
                  <a:cubicBezTo>
                    <a:pt x="6614" y="3534"/>
                    <a:pt x="6401" y="3745"/>
                    <a:pt x="6401" y="4008"/>
                  </a:cubicBezTo>
                  <a:cubicBezTo>
                    <a:pt x="6401" y="4098"/>
                    <a:pt x="6474" y="4173"/>
                    <a:pt x="6568" y="4173"/>
                  </a:cubicBezTo>
                  <a:cubicBezTo>
                    <a:pt x="6659" y="4173"/>
                    <a:pt x="6735" y="4098"/>
                    <a:pt x="6735" y="4008"/>
                  </a:cubicBezTo>
                  <a:cubicBezTo>
                    <a:pt x="6735" y="3930"/>
                    <a:pt x="6797" y="3868"/>
                    <a:pt x="6874" y="3868"/>
                  </a:cubicBezTo>
                  <a:cubicBezTo>
                    <a:pt x="6952" y="3868"/>
                    <a:pt x="7014" y="3930"/>
                    <a:pt x="7014" y="4008"/>
                  </a:cubicBezTo>
                  <a:cubicBezTo>
                    <a:pt x="7014" y="4098"/>
                    <a:pt x="7090" y="4173"/>
                    <a:pt x="7181" y="4173"/>
                  </a:cubicBezTo>
                  <a:cubicBezTo>
                    <a:pt x="7271" y="4173"/>
                    <a:pt x="7348" y="4098"/>
                    <a:pt x="7348" y="4008"/>
                  </a:cubicBezTo>
                  <a:cubicBezTo>
                    <a:pt x="7348" y="3747"/>
                    <a:pt x="7136" y="3534"/>
                    <a:pt x="6874" y="3534"/>
                  </a:cubicBezTo>
                  <a:close/>
                  <a:moveTo>
                    <a:pt x="5187" y="4197"/>
                  </a:moveTo>
                  <a:cubicBezTo>
                    <a:pt x="5148" y="4197"/>
                    <a:pt x="5108" y="4210"/>
                    <a:pt x="5077" y="4237"/>
                  </a:cubicBezTo>
                  <a:cubicBezTo>
                    <a:pt x="5007" y="4297"/>
                    <a:pt x="5000" y="4404"/>
                    <a:pt x="5061" y="4473"/>
                  </a:cubicBezTo>
                  <a:cubicBezTo>
                    <a:pt x="5173" y="4604"/>
                    <a:pt x="5336" y="4677"/>
                    <a:pt x="5506" y="4677"/>
                  </a:cubicBezTo>
                  <a:cubicBezTo>
                    <a:pt x="5680" y="4677"/>
                    <a:pt x="5842" y="4601"/>
                    <a:pt x="5957" y="4473"/>
                  </a:cubicBezTo>
                  <a:cubicBezTo>
                    <a:pt x="6018" y="4404"/>
                    <a:pt x="6011" y="4297"/>
                    <a:pt x="5941" y="4237"/>
                  </a:cubicBezTo>
                  <a:cubicBezTo>
                    <a:pt x="5910" y="4210"/>
                    <a:pt x="5871" y="4197"/>
                    <a:pt x="5832" y="4197"/>
                  </a:cubicBezTo>
                  <a:cubicBezTo>
                    <a:pt x="5786" y="4197"/>
                    <a:pt x="5740" y="4215"/>
                    <a:pt x="5707" y="4253"/>
                  </a:cubicBezTo>
                  <a:cubicBezTo>
                    <a:pt x="5656" y="4311"/>
                    <a:pt x="5584" y="4345"/>
                    <a:pt x="5510" y="4345"/>
                  </a:cubicBezTo>
                  <a:cubicBezTo>
                    <a:pt x="5434" y="4345"/>
                    <a:pt x="5361" y="4311"/>
                    <a:pt x="5311" y="4253"/>
                  </a:cubicBezTo>
                  <a:cubicBezTo>
                    <a:pt x="5279" y="4215"/>
                    <a:pt x="5233" y="4197"/>
                    <a:pt x="5187" y="4197"/>
                  </a:cubicBezTo>
                  <a:close/>
                  <a:moveTo>
                    <a:pt x="9482" y="2276"/>
                  </a:moveTo>
                  <a:cubicBezTo>
                    <a:pt x="10061" y="2395"/>
                    <a:pt x="10503" y="2910"/>
                    <a:pt x="10503" y="3534"/>
                  </a:cubicBezTo>
                  <a:lnTo>
                    <a:pt x="10503" y="6521"/>
                  </a:lnTo>
                  <a:cubicBezTo>
                    <a:pt x="10497" y="6520"/>
                    <a:pt x="10492" y="6520"/>
                    <a:pt x="10486" y="6520"/>
                  </a:cubicBezTo>
                  <a:cubicBezTo>
                    <a:pt x="10271" y="6520"/>
                    <a:pt x="10211" y="6585"/>
                    <a:pt x="9829" y="6675"/>
                  </a:cubicBezTo>
                  <a:cubicBezTo>
                    <a:pt x="9511" y="6162"/>
                    <a:pt x="9324" y="5494"/>
                    <a:pt x="9260" y="4642"/>
                  </a:cubicBezTo>
                  <a:cubicBezTo>
                    <a:pt x="9340" y="4198"/>
                    <a:pt x="9330" y="3702"/>
                    <a:pt x="9203" y="3211"/>
                  </a:cubicBezTo>
                  <a:cubicBezTo>
                    <a:pt x="9425" y="3095"/>
                    <a:pt x="9562" y="2854"/>
                    <a:pt x="9536" y="2598"/>
                  </a:cubicBezTo>
                  <a:cubicBezTo>
                    <a:pt x="9525" y="2491"/>
                    <a:pt x="9507" y="2385"/>
                    <a:pt x="9482" y="2276"/>
                  </a:cubicBezTo>
                  <a:close/>
                  <a:moveTo>
                    <a:pt x="9019" y="5393"/>
                  </a:moveTo>
                  <a:cubicBezTo>
                    <a:pt x="9111" y="5915"/>
                    <a:pt x="9267" y="6364"/>
                    <a:pt x="9482" y="6746"/>
                  </a:cubicBezTo>
                  <a:cubicBezTo>
                    <a:pt x="9166" y="6799"/>
                    <a:pt x="8834" y="6826"/>
                    <a:pt x="8503" y="6826"/>
                  </a:cubicBezTo>
                  <a:cubicBezTo>
                    <a:pt x="8226" y="6826"/>
                    <a:pt x="7950" y="6807"/>
                    <a:pt x="7685" y="6769"/>
                  </a:cubicBezTo>
                  <a:cubicBezTo>
                    <a:pt x="8264" y="6446"/>
                    <a:pt x="8736" y="5979"/>
                    <a:pt x="9019" y="5393"/>
                  </a:cubicBezTo>
                  <a:close/>
                  <a:moveTo>
                    <a:pt x="5506" y="1872"/>
                  </a:moveTo>
                  <a:cubicBezTo>
                    <a:pt x="5518" y="1872"/>
                    <a:pt x="5530" y="1877"/>
                    <a:pt x="5540" y="1886"/>
                  </a:cubicBezTo>
                  <a:cubicBezTo>
                    <a:pt x="6517" y="2740"/>
                    <a:pt x="7952" y="3203"/>
                    <a:pt x="8870" y="3273"/>
                  </a:cubicBezTo>
                  <a:cubicBezTo>
                    <a:pt x="8939" y="3530"/>
                    <a:pt x="8974" y="3795"/>
                    <a:pt x="8974" y="4061"/>
                  </a:cubicBezTo>
                  <a:cubicBezTo>
                    <a:pt x="8974" y="5895"/>
                    <a:pt x="7360" y="6961"/>
                    <a:pt x="5505" y="6961"/>
                  </a:cubicBezTo>
                  <a:cubicBezTo>
                    <a:pt x="3651" y="6961"/>
                    <a:pt x="2035" y="5899"/>
                    <a:pt x="2035" y="4061"/>
                  </a:cubicBezTo>
                  <a:cubicBezTo>
                    <a:pt x="2040" y="3797"/>
                    <a:pt x="2074" y="3530"/>
                    <a:pt x="2141" y="3273"/>
                  </a:cubicBezTo>
                  <a:cubicBezTo>
                    <a:pt x="3063" y="3203"/>
                    <a:pt x="4494" y="2740"/>
                    <a:pt x="5471" y="1886"/>
                  </a:cubicBezTo>
                  <a:cubicBezTo>
                    <a:pt x="5481" y="1877"/>
                    <a:pt x="5494" y="1872"/>
                    <a:pt x="5506" y="1872"/>
                  </a:cubicBezTo>
                  <a:close/>
                  <a:moveTo>
                    <a:pt x="1997" y="5393"/>
                  </a:moveTo>
                  <a:cubicBezTo>
                    <a:pt x="2315" y="6052"/>
                    <a:pt x="2868" y="6551"/>
                    <a:pt x="3530" y="6870"/>
                  </a:cubicBezTo>
                  <a:cubicBezTo>
                    <a:pt x="3001" y="7206"/>
                    <a:pt x="2603" y="7529"/>
                    <a:pt x="2260" y="7923"/>
                  </a:cubicBezTo>
                  <a:cubicBezTo>
                    <a:pt x="2044" y="7867"/>
                    <a:pt x="1845" y="7808"/>
                    <a:pt x="1665" y="7748"/>
                  </a:cubicBezTo>
                  <a:cubicBezTo>
                    <a:pt x="1339" y="7636"/>
                    <a:pt x="1209" y="7247"/>
                    <a:pt x="1404" y="6959"/>
                  </a:cubicBezTo>
                  <a:cubicBezTo>
                    <a:pt x="1688" y="6533"/>
                    <a:pt x="1884" y="6018"/>
                    <a:pt x="1997" y="5393"/>
                  </a:cubicBezTo>
                  <a:close/>
                  <a:moveTo>
                    <a:pt x="10490" y="6852"/>
                  </a:moveTo>
                  <a:cubicBezTo>
                    <a:pt x="10718" y="6852"/>
                    <a:pt x="10932" y="6995"/>
                    <a:pt x="11009" y="7225"/>
                  </a:cubicBezTo>
                  <a:cubicBezTo>
                    <a:pt x="11107" y="7513"/>
                    <a:pt x="10954" y="7824"/>
                    <a:pt x="10665" y="7923"/>
                  </a:cubicBezTo>
                  <a:cubicBezTo>
                    <a:pt x="10544" y="7964"/>
                    <a:pt x="10416" y="8001"/>
                    <a:pt x="10287" y="8035"/>
                  </a:cubicBezTo>
                  <a:cubicBezTo>
                    <a:pt x="10072" y="7858"/>
                    <a:pt x="9935" y="7392"/>
                    <a:pt x="9978" y="6980"/>
                  </a:cubicBezTo>
                  <a:cubicBezTo>
                    <a:pt x="10093" y="6952"/>
                    <a:pt x="10207" y="6920"/>
                    <a:pt x="10313" y="6881"/>
                  </a:cubicBezTo>
                  <a:cubicBezTo>
                    <a:pt x="10372" y="6861"/>
                    <a:pt x="10431" y="6852"/>
                    <a:pt x="10490" y="6852"/>
                  </a:cubicBezTo>
                  <a:close/>
                  <a:moveTo>
                    <a:pt x="9639" y="7055"/>
                  </a:moveTo>
                  <a:cubicBezTo>
                    <a:pt x="9624" y="7405"/>
                    <a:pt x="9711" y="7829"/>
                    <a:pt x="9916" y="8119"/>
                  </a:cubicBezTo>
                  <a:cubicBezTo>
                    <a:pt x="9469" y="8207"/>
                    <a:pt x="8991" y="8252"/>
                    <a:pt x="8512" y="8252"/>
                  </a:cubicBezTo>
                  <a:cubicBezTo>
                    <a:pt x="8314" y="8252"/>
                    <a:pt x="8116" y="8244"/>
                    <a:pt x="7920" y="8229"/>
                  </a:cubicBezTo>
                  <a:cubicBezTo>
                    <a:pt x="7900" y="7820"/>
                    <a:pt x="7774" y="7428"/>
                    <a:pt x="7557" y="7083"/>
                  </a:cubicBezTo>
                  <a:lnTo>
                    <a:pt x="7557" y="7083"/>
                  </a:lnTo>
                  <a:cubicBezTo>
                    <a:pt x="7865" y="7132"/>
                    <a:pt x="8188" y="7156"/>
                    <a:pt x="8511" y="7156"/>
                  </a:cubicBezTo>
                  <a:cubicBezTo>
                    <a:pt x="8894" y="7156"/>
                    <a:pt x="9277" y="7122"/>
                    <a:pt x="9639" y="7055"/>
                  </a:cubicBezTo>
                  <a:close/>
                  <a:moveTo>
                    <a:pt x="1541" y="2252"/>
                  </a:moveTo>
                  <a:cubicBezTo>
                    <a:pt x="1511" y="2371"/>
                    <a:pt x="1491" y="2490"/>
                    <a:pt x="1481" y="2598"/>
                  </a:cubicBezTo>
                  <a:cubicBezTo>
                    <a:pt x="1454" y="2855"/>
                    <a:pt x="1591" y="3097"/>
                    <a:pt x="1818" y="3211"/>
                  </a:cubicBezTo>
                  <a:cubicBezTo>
                    <a:pt x="1694" y="3692"/>
                    <a:pt x="1678" y="4187"/>
                    <a:pt x="1759" y="4642"/>
                  </a:cubicBezTo>
                  <a:cubicBezTo>
                    <a:pt x="1692" y="5547"/>
                    <a:pt x="1484" y="6245"/>
                    <a:pt x="1129" y="6769"/>
                  </a:cubicBezTo>
                  <a:cubicBezTo>
                    <a:pt x="813" y="7240"/>
                    <a:pt x="1026" y="7879"/>
                    <a:pt x="1559" y="8058"/>
                  </a:cubicBezTo>
                  <a:cubicBezTo>
                    <a:pt x="1704" y="8106"/>
                    <a:pt x="1862" y="8156"/>
                    <a:pt x="2031" y="8202"/>
                  </a:cubicBezTo>
                  <a:cubicBezTo>
                    <a:pt x="1836" y="8460"/>
                    <a:pt x="1656" y="8749"/>
                    <a:pt x="1472" y="9083"/>
                  </a:cubicBezTo>
                  <a:cubicBezTo>
                    <a:pt x="834" y="9007"/>
                    <a:pt x="342" y="8463"/>
                    <a:pt x="342" y="7808"/>
                  </a:cubicBezTo>
                  <a:lnTo>
                    <a:pt x="342" y="3534"/>
                  </a:lnTo>
                  <a:cubicBezTo>
                    <a:pt x="342" y="2855"/>
                    <a:pt x="872" y="2296"/>
                    <a:pt x="1541" y="2252"/>
                  </a:cubicBezTo>
                  <a:close/>
                  <a:moveTo>
                    <a:pt x="3269" y="7449"/>
                  </a:moveTo>
                  <a:cubicBezTo>
                    <a:pt x="3152" y="7735"/>
                    <a:pt x="3090" y="8046"/>
                    <a:pt x="3090" y="8367"/>
                  </a:cubicBezTo>
                  <a:lnTo>
                    <a:pt x="3090" y="9095"/>
                  </a:lnTo>
                  <a:lnTo>
                    <a:pt x="1848" y="9095"/>
                  </a:lnTo>
                  <a:cubicBezTo>
                    <a:pt x="2264" y="8367"/>
                    <a:pt x="2662" y="7900"/>
                    <a:pt x="3269" y="7449"/>
                  </a:cubicBezTo>
                  <a:close/>
                  <a:moveTo>
                    <a:pt x="3906" y="7028"/>
                  </a:moveTo>
                  <a:cubicBezTo>
                    <a:pt x="4164" y="7121"/>
                    <a:pt x="4436" y="7190"/>
                    <a:pt x="4716" y="7234"/>
                  </a:cubicBezTo>
                  <a:lnTo>
                    <a:pt x="4720" y="9095"/>
                  </a:lnTo>
                  <a:lnTo>
                    <a:pt x="3420" y="9095"/>
                  </a:lnTo>
                  <a:lnTo>
                    <a:pt x="3420" y="8367"/>
                  </a:lnTo>
                  <a:cubicBezTo>
                    <a:pt x="3420" y="7874"/>
                    <a:pt x="3594" y="7403"/>
                    <a:pt x="3906" y="7028"/>
                  </a:cubicBezTo>
                  <a:close/>
                  <a:moveTo>
                    <a:pt x="5963" y="7277"/>
                  </a:moveTo>
                  <a:lnTo>
                    <a:pt x="5963" y="9095"/>
                  </a:lnTo>
                  <a:lnTo>
                    <a:pt x="5052" y="9095"/>
                  </a:lnTo>
                  <a:lnTo>
                    <a:pt x="5052" y="7277"/>
                  </a:lnTo>
                  <a:cubicBezTo>
                    <a:pt x="5201" y="7289"/>
                    <a:pt x="5354" y="7297"/>
                    <a:pt x="5506" y="7297"/>
                  </a:cubicBezTo>
                  <a:cubicBezTo>
                    <a:pt x="5661" y="7297"/>
                    <a:pt x="5814" y="7289"/>
                    <a:pt x="5963" y="7277"/>
                  </a:cubicBezTo>
                  <a:close/>
                  <a:moveTo>
                    <a:pt x="7105" y="7028"/>
                  </a:moveTo>
                  <a:cubicBezTo>
                    <a:pt x="7421" y="7403"/>
                    <a:pt x="7591" y="7874"/>
                    <a:pt x="7591" y="8367"/>
                  </a:cubicBezTo>
                  <a:lnTo>
                    <a:pt x="7591" y="9095"/>
                  </a:lnTo>
                  <a:lnTo>
                    <a:pt x="6295" y="9095"/>
                  </a:lnTo>
                  <a:lnTo>
                    <a:pt x="6295" y="7234"/>
                  </a:lnTo>
                  <a:cubicBezTo>
                    <a:pt x="6577" y="7190"/>
                    <a:pt x="6851" y="7119"/>
                    <a:pt x="7105" y="7028"/>
                  </a:cubicBezTo>
                  <a:close/>
                  <a:moveTo>
                    <a:pt x="10379" y="8357"/>
                  </a:moveTo>
                  <a:lnTo>
                    <a:pt x="10379" y="8357"/>
                  </a:lnTo>
                  <a:cubicBezTo>
                    <a:pt x="10171" y="8797"/>
                    <a:pt x="9720" y="9095"/>
                    <a:pt x="9216" y="9095"/>
                  </a:cubicBezTo>
                  <a:lnTo>
                    <a:pt x="7927" y="9095"/>
                  </a:lnTo>
                  <a:lnTo>
                    <a:pt x="7927" y="8566"/>
                  </a:lnTo>
                  <a:cubicBezTo>
                    <a:pt x="8118" y="8581"/>
                    <a:pt x="8314" y="8588"/>
                    <a:pt x="8511" y="8588"/>
                  </a:cubicBezTo>
                  <a:cubicBezTo>
                    <a:pt x="9138" y="8588"/>
                    <a:pt x="9783" y="8513"/>
                    <a:pt x="10379" y="8357"/>
                  </a:cubicBezTo>
                  <a:close/>
                  <a:moveTo>
                    <a:pt x="4453" y="1"/>
                  </a:moveTo>
                  <a:cubicBezTo>
                    <a:pt x="3758" y="1"/>
                    <a:pt x="3154" y="184"/>
                    <a:pt x="2651" y="550"/>
                  </a:cubicBezTo>
                  <a:cubicBezTo>
                    <a:pt x="2138" y="923"/>
                    <a:pt x="1816" y="1431"/>
                    <a:pt x="1639" y="1914"/>
                  </a:cubicBezTo>
                  <a:lnTo>
                    <a:pt x="1623" y="1914"/>
                  </a:lnTo>
                  <a:cubicBezTo>
                    <a:pt x="730" y="1914"/>
                    <a:pt x="5" y="2639"/>
                    <a:pt x="5" y="3532"/>
                  </a:cubicBezTo>
                  <a:lnTo>
                    <a:pt x="5" y="7804"/>
                  </a:lnTo>
                  <a:cubicBezTo>
                    <a:pt x="5" y="8231"/>
                    <a:pt x="170" y="8618"/>
                    <a:pt x="440" y="8907"/>
                  </a:cubicBezTo>
                  <a:cubicBezTo>
                    <a:pt x="373" y="9296"/>
                    <a:pt x="293" y="9644"/>
                    <a:pt x="200" y="9946"/>
                  </a:cubicBezTo>
                  <a:cubicBezTo>
                    <a:pt x="1" y="10589"/>
                    <a:pt x="490" y="11229"/>
                    <a:pt x="1143" y="11229"/>
                  </a:cubicBezTo>
                  <a:cubicBezTo>
                    <a:pt x="1180" y="11229"/>
                    <a:pt x="1218" y="11227"/>
                    <a:pt x="1257" y="11223"/>
                  </a:cubicBezTo>
                  <a:cubicBezTo>
                    <a:pt x="1514" y="11194"/>
                    <a:pt x="1765" y="11152"/>
                    <a:pt x="2003" y="11097"/>
                  </a:cubicBezTo>
                  <a:cubicBezTo>
                    <a:pt x="2092" y="11077"/>
                    <a:pt x="2147" y="10985"/>
                    <a:pt x="2127" y="10896"/>
                  </a:cubicBezTo>
                  <a:cubicBezTo>
                    <a:pt x="2109" y="10819"/>
                    <a:pt x="2039" y="10768"/>
                    <a:pt x="1963" y="10768"/>
                  </a:cubicBezTo>
                  <a:cubicBezTo>
                    <a:pt x="1951" y="10768"/>
                    <a:pt x="1938" y="10769"/>
                    <a:pt x="1926" y="10772"/>
                  </a:cubicBezTo>
                  <a:cubicBezTo>
                    <a:pt x="1703" y="10827"/>
                    <a:pt x="1465" y="10866"/>
                    <a:pt x="1221" y="10892"/>
                  </a:cubicBezTo>
                  <a:cubicBezTo>
                    <a:pt x="1196" y="10895"/>
                    <a:pt x="1171" y="10897"/>
                    <a:pt x="1146" y="10897"/>
                  </a:cubicBezTo>
                  <a:cubicBezTo>
                    <a:pt x="712" y="10897"/>
                    <a:pt x="387" y="10470"/>
                    <a:pt x="520" y="10044"/>
                  </a:cubicBezTo>
                  <a:cubicBezTo>
                    <a:pt x="602" y="9781"/>
                    <a:pt x="673" y="9482"/>
                    <a:pt x="735" y="9156"/>
                  </a:cubicBezTo>
                  <a:cubicBezTo>
                    <a:pt x="991" y="9324"/>
                    <a:pt x="1296" y="9426"/>
                    <a:pt x="1625" y="9426"/>
                  </a:cubicBezTo>
                  <a:lnTo>
                    <a:pt x="4128" y="9426"/>
                  </a:lnTo>
                  <a:cubicBezTo>
                    <a:pt x="3780" y="9909"/>
                    <a:pt x="3287" y="10283"/>
                    <a:pt x="2662" y="10541"/>
                  </a:cubicBezTo>
                  <a:cubicBezTo>
                    <a:pt x="2576" y="10576"/>
                    <a:pt x="2535" y="10674"/>
                    <a:pt x="2571" y="10759"/>
                  </a:cubicBezTo>
                  <a:cubicBezTo>
                    <a:pt x="2598" y="10823"/>
                    <a:pt x="2659" y="10862"/>
                    <a:pt x="2724" y="10862"/>
                  </a:cubicBezTo>
                  <a:cubicBezTo>
                    <a:pt x="2745" y="10862"/>
                    <a:pt x="2767" y="10858"/>
                    <a:pt x="2788" y="10850"/>
                  </a:cubicBezTo>
                  <a:cubicBezTo>
                    <a:pt x="3553" y="10535"/>
                    <a:pt x="4139" y="10058"/>
                    <a:pt x="4530" y="9427"/>
                  </a:cubicBezTo>
                  <a:lnTo>
                    <a:pt x="9214" y="9427"/>
                  </a:lnTo>
                  <a:cubicBezTo>
                    <a:pt x="9944" y="9427"/>
                    <a:pt x="10583" y="8932"/>
                    <a:pt x="10775" y="8238"/>
                  </a:cubicBezTo>
                  <a:cubicBezTo>
                    <a:pt x="11237" y="8078"/>
                    <a:pt x="11482" y="7581"/>
                    <a:pt x="11326" y="7119"/>
                  </a:cubicBezTo>
                  <a:cubicBezTo>
                    <a:pt x="11244" y="6881"/>
                    <a:pt x="11070" y="6691"/>
                    <a:pt x="10834" y="6592"/>
                  </a:cubicBezTo>
                  <a:lnTo>
                    <a:pt x="10834" y="3534"/>
                  </a:lnTo>
                  <a:cubicBezTo>
                    <a:pt x="10834" y="2687"/>
                    <a:pt x="10185" y="2003"/>
                    <a:pt x="9376" y="1925"/>
                  </a:cubicBezTo>
                  <a:cubicBezTo>
                    <a:pt x="9289" y="1685"/>
                    <a:pt x="9172" y="1453"/>
                    <a:pt x="9028" y="1243"/>
                  </a:cubicBezTo>
                  <a:cubicBezTo>
                    <a:pt x="8995" y="1196"/>
                    <a:pt x="8942" y="1171"/>
                    <a:pt x="8889" y="1171"/>
                  </a:cubicBezTo>
                  <a:cubicBezTo>
                    <a:pt x="8857" y="1171"/>
                    <a:pt x="8825" y="1180"/>
                    <a:pt x="8797" y="1199"/>
                  </a:cubicBezTo>
                  <a:cubicBezTo>
                    <a:pt x="8720" y="1250"/>
                    <a:pt x="8701" y="1355"/>
                    <a:pt x="8752" y="1429"/>
                  </a:cubicBezTo>
                  <a:cubicBezTo>
                    <a:pt x="8996" y="1790"/>
                    <a:pt x="9161" y="2227"/>
                    <a:pt x="9203" y="2630"/>
                  </a:cubicBezTo>
                  <a:cubicBezTo>
                    <a:pt x="9220" y="2796"/>
                    <a:pt x="9088" y="2942"/>
                    <a:pt x="8924" y="2942"/>
                  </a:cubicBezTo>
                  <a:cubicBezTo>
                    <a:pt x="8917" y="2942"/>
                    <a:pt x="8909" y="2941"/>
                    <a:pt x="8902" y="2941"/>
                  </a:cubicBezTo>
                  <a:cubicBezTo>
                    <a:pt x="8035" y="2877"/>
                    <a:pt x="6682" y="2440"/>
                    <a:pt x="5760" y="1634"/>
                  </a:cubicBezTo>
                  <a:cubicBezTo>
                    <a:pt x="5688" y="1571"/>
                    <a:pt x="5598" y="1539"/>
                    <a:pt x="5507" y="1539"/>
                  </a:cubicBezTo>
                  <a:cubicBezTo>
                    <a:pt x="5416" y="1539"/>
                    <a:pt x="5325" y="1571"/>
                    <a:pt x="5252" y="1634"/>
                  </a:cubicBezTo>
                  <a:cubicBezTo>
                    <a:pt x="4331" y="2440"/>
                    <a:pt x="2976" y="2877"/>
                    <a:pt x="2111" y="2941"/>
                  </a:cubicBezTo>
                  <a:cubicBezTo>
                    <a:pt x="2103" y="2941"/>
                    <a:pt x="2096" y="2942"/>
                    <a:pt x="2088" y="2942"/>
                  </a:cubicBezTo>
                  <a:cubicBezTo>
                    <a:pt x="1923" y="2942"/>
                    <a:pt x="1792" y="2796"/>
                    <a:pt x="1809" y="2630"/>
                  </a:cubicBezTo>
                  <a:cubicBezTo>
                    <a:pt x="1866" y="2081"/>
                    <a:pt x="2168" y="1314"/>
                    <a:pt x="2848" y="819"/>
                  </a:cubicBezTo>
                  <a:cubicBezTo>
                    <a:pt x="3292" y="496"/>
                    <a:pt x="3830" y="335"/>
                    <a:pt x="4455" y="335"/>
                  </a:cubicBezTo>
                  <a:cubicBezTo>
                    <a:pt x="4747" y="335"/>
                    <a:pt x="5057" y="370"/>
                    <a:pt x="5386" y="440"/>
                  </a:cubicBezTo>
                  <a:cubicBezTo>
                    <a:pt x="5426" y="449"/>
                    <a:pt x="5466" y="454"/>
                    <a:pt x="5505" y="454"/>
                  </a:cubicBezTo>
                  <a:cubicBezTo>
                    <a:pt x="5545" y="454"/>
                    <a:pt x="5585" y="449"/>
                    <a:pt x="5625" y="440"/>
                  </a:cubicBezTo>
                  <a:cubicBezTo>
                    <a:pt x="5954" y="370"/>
                    <a:pt x="6265" y="335"/>
                    <a:pt x="6557" y="335"/>
                  </a:cubicBezTo>
                  <a:cubicBezTo>
                    <a:pt x="7222" y="335"/>
                    <a:pt x="7788" y="518"/>
                    <a:pt x="8246" y="884"/>
                  </a:cubicBezTo>
                  <a:cubicBezTo>
                    <a:pt x="8276" y="908"/>
                    <a:pt x="8313" y="920"/>
                    <a:pt x="8349" y="920"/>
                  </a:cubicBezTo>
                  <a:cubicBezTo>
                    <a:pt x="8398" y="920"/>
                    <a:pt x="8447" y="899"/>
                    <a:pt x="8479" y="858"/>
                  </a:cubicBezTo>
                  <a:cubicBezTo>
                    <a:pt x="8538" y="787"/>
                    <a:pt x="8523" y="680"/>
                    <a:pt x="8452" y="623"/>
                  </a:cubicBezTo>
                  <a:cubicBezTo>
                    <a:pt x="7861" y="152"/>
                    <a:pt x="7172" y="4"/>
                    <a:pt x="6541" y="4"/>
                  </a:cubicBezTo>
                  <a:cubicBezTo>
                    <a:pt x="6185" y="4"/>
                    <a:pt x="5847" y="51"/>
                    <a:pt x="5554" y="114"/>
                  </a:cubicBezTo>
                  <a:cubicBezTo>
                    <a:pt x="5537" y="117"/>
                    <a:pt x="5521" y="119"/>
                    <a:pt x="5504" y="119"/>
                  </a:cubicBezTo>
                  <a:cubicBezTo>
                    <a:pt x="5487" y="119"/>
                    <a:pt x="5470" y="117"/>
                    <a:pt x="5453" y="114"/>
                  </a:cubicBezTo>
                  <a:cubicBezTo>
                    <a:pt x="5101" y="38"/>
                    <a:pt x="4768" y="1"/>
                    <a:pt x="445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505" name="Google Shape;3505;p42"/>
          <p:cNvGrpSpPr/>
          <p:nvPr/>
        </p:nvGrpSpPr>
        <p:grpSpPr>
          <a:xfrm>
            <a:off x="118343" y="1774500"/>
            <a:ext cx="514066" cy="553927"/>
            <a:chOff x="2904293" y="162850"/>
            <a:chExt cx="514066" cy="553927"/>
          </a:xfrm>
        </p:grpSpPr>
        <p:sp>
          <p:nvSpPr>
            <p:cNvPr id="3506" name="Google Shape;3506;p42"/>
            <p:cNvSpPr/>
            <p:nvPr/>
          </p:nvSpPr>
          <p:spPr>
            <a:xfrm>
              <a:off x="3155862" y="189182"/>
              <a:ext cx="192915" cy="159144"/>
            </a:xfrm>
            <a:custGeom>
              <a:avLst/>
              <a:gdLst/>
              <a:ahLst/>
              <a:cxnLst/>
              <a:rect l="l" t="t" r="r" b="b"/>
              <a:pathLst>
                <a:path w="5861" h="4835" extrusionOk="0">
                  <a:moveTo>
                    <a:pt x="4342" y="0"/>
                  </a:moveTo>
                  <a:cubicBezTo>
                    <a:pt x="4151" y="0"/>
                    <a:pt x="3970" y="81"/>
                    <a:pt x="3841" y="221"/>
                  </a:cubicBezTo>
                  <a:lnTo>
                    <a:pt x="83" y="4324"/>
                  </a:lnTo>
                  <a:cubicBezTo>
                    <a:pt x="29" y="4384"/>
                    <a:pt x="0" y="4462"/>
                    <a:pt x="3" y="4543"/>
                  </a:cubicBezTo>
                  <a:cubicBezTo>
                    <a:pt x="6" y="4624"/>
                    <a:pt x="42" y="4701"/>
                    <a:pt x="102" y="4755"/>
                  </a:cubicBezTo>
                  <a:cubicBezTo>
                    <a:pt x="157" y="4807"/>
                    <a:pt x="231" y="4835"/>
                    <a:pt x="307" y="4835"/>
                  </a:cubicBezTo>
                  <a:cubicBezTo>
                    <a:pt x="395" y="4835"/>
                    <a:pt x="477" y="4799"/>
                    <a:pt x="533" y="4736"/>
                  </a:cubicBezTo>
                  <a:lnTo>
                    <a:pt x="4290" y="634"/>
                  </a:lnTo>
                  <a:cubicBezTo>
                    <a:pt x="4307" y="615"/>
                    <a:pt x="4328" y="612"/>
                    <a:pt x="4340" y="612"/>
                  </a:cubicBezTo>
                  <a:cubicBezTo>
                    <a:pt x="4353" y="612"/>
                    <a:pt x="4371" y="616"/>
                    <a:pt x="4387" y="631"/>
                  </a:cubicBezTo>
                  <a:lnTo>
                    <a:pt x="5313" y="1479"/>
                  </a:lnTo>
                  <a:cubicBezTo>
                    <a:pt x="5370" y="1530"/>
                    <a:pt x="5443" y="1559"/>
                    <a:pt x="5520" y="1559"/>
                  </a:cubicBezTo>
                  <a:cubicBezTo>
                    <a:pt x="5606" y="1559"/>
                    <a:pt x="5689" y="1522"/>
                    <a:pt x="5746" y="1459"/>
                  </a:cubicBezTo>
                  <a:cubicBezTo>
                    <a:pt x="5860" y="1334"/>
                    <a:pt x="5853" y="1142"/>
                    <a:pt x="5727" y="1027"/>
                  </a:cubicBezTo>
                  <a:lnTo>
                    <a:pt x="4800" y="179"/>
                  </a:lnTo>
                  <a:cubicBezTo>
                    <a:pt x="4676" y="64"/>
                    <a:pt x="4512" y="0"/>
                    <a:pt x="434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7" name="Google Shape;3507;p42"/>
            <p:cNvSpPr/>
            <p:nvPr/>
          </p:nvSpPr>
          <p:spPr>
            <a:xfrm>
              <a:off x="3350224" y="167162"/>
              <a:ext cx="63296" cy="62341"/>
            </a:xfrm>
            <a:custGeom>
              <a:avLst/>
              <a:gdLst/>
              <a:ahLst/>
              <a:cxnLst/>
              <a:rect l="l" t="t" r="r" b="b"/>
              <a:pathLst>
                <a:path w="1923" h="1894" extrusionOk="0">
                  <a:moveTo>
                    <a:pt x="1383" y="1"/>
                  </a:moveTo>
                  <a:cubicBezTo>
                    <a:pt x="1251" y="1"/>
                    <a:pt x="1120" y="54"/>
                    <a:pt x="1023" y="158"/>
                  </a:cubicBezTo>
                  <a:lnTo>
                    <a:pt x="182" y="1078"/>
                  </a:lnTo>
                  <a:cubicBezTo>
                    <a:pt x="1" y="1276"/>
                    <a:pt x="14" y="1583"/>
                    <a:pt x="213" y="1765"/>
                  </a:cubicBezTo>
                  <a:cubicBezTo>
                    <a:pt x="306" y="1851"/>
                    <a:pt x="424" y="1893"/>
                    <a:pt x="541" y="1893"/>
                  </a:cubicBezTo>
                  <a:cubicBezTo>
                    <a:pt x="673" y="1893"/>
                    <a:pt x="804" y="1840"/>
                    <a:pt x="900" y="1734"/>
                  </a:cubicBezTo>
                  <a:lnTo>
                    <a:pt x="1741" y="816"/>
                  </a:lnTo>
                  <a:cubicBezTo>
                    <a:pt x="1922" y="617"/>
                    <a:pt x="1909" y="311"/>
                    <a:pt x="1711" y="128"/>
                  </a:cubicBezTo>
                  <a:cubicBezTo>
                    <a:pt x="1618" y="43"/>
                    <a:pt x="1500" y="1"/>
                    <a:pt x="138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8" name="Google Shape;3508;p42"/>
            <p:cNvSpPr/>
            <p:nvPr/>
          </p:nvSpPr>
          <p:spPr>
            <a:xfrm>
              <a:off x="2961005" y="190466"/>
              <a:ext cx="432997" cy="462061"/>
            </a:xfrm>
            <a:custGeom>
              <a:avLst/>
              <a:gdLst/>
              <a:ahLst/>
              <a:cxnLst/>
              <a:rect l="l" t="t" r="r" b="b"/>
              <a:pathLst>
                <a:path w="13155" h="14038" extrusionOk="0">
                  <a:moveTo>
                    <a:pt x="11959" y="0"/>
                  </a:moveTo>
                  <a:cubicBezTo>
                    <a:pt x="11825" y="0"/>
                    <a:pt x="11691" y="54"/>
                    <a:pt x="11593" y="161"/>
                  </a:cubicBezTo>
                  <a:lnTo>
                    <a:pt x="185" y="12616"/>
                  </a:lnTo>
                  <a:cubicBezTo>
                    <a:pt x="0" y="12818"/>
                    <a:pt x="13" y="13132"/>
                    <a:pt x="215" y="13315"/>
                  </a:cubicBezTo>
                  <a:lnTo>
                    <a:pt x="862" y="13907"/>
                  </a:lnTo>
                  <a:cubicBezTo>
                    <a:pt x="957" y="13994"/>
                    <a:pt x="1078" y="14037"/>
                    <a:pt x="1197" y="14037"/>
                  </a:cubicBezTo>
                  <a:cubicBezTo>
                    <a:pt x="1331" y="14037"/>
                    <a:pt x="1464" y="13983"/>
                    <a:pt x="1561" y="13876"/>
                  </a:cubicBezTo>
                  <a:lnTo>
                    <a:pt x="12970" y="1422"/>
                  </a:lnTo>
                  <a:cubicBezTo>
                    <a:pt x="13155" y="1220"/>
                    <a:pt x="13141" y="905"/>
                    <a:pt x="12939" y="722"/>
                  </a:cubicBezTo>
                  <a:lnTo>
                    <a:pt x="12293" y="130"/>
                  </a:lnTo>
                  <a:cubicBezTo>
                    <a:pt x="12198" y="43"/>
                    <a:pt x="12078" y="0"/>
                    <a:pt x="1195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9" name="Google Shape;3509;p42"/>
            <p:cNvSpPr/>
            <p:nvPr/>
          </p:nvSpPr>
          <p:spPr>
            <a:xfrm>
              <a:off x="2909033" y="600783"/>
              <a:ext cx="110660" cy="111746"/>
            </a:xfrm>
            <a:custGeom>
              <a:avLst/>
              <a:gdLst/>
              <a:ahLst/>
              <a:cxnLst/>
              <a:rect l="l" t="t" r="r" b="b"/>
              <a:pathLst>
                <a:path w="3362" h="3395" extrusionOk="0">
                  <a:moveTo>
                    <a:pt x="2284" y="1"/>
                  </a:moveTo>
                  <a:cubicBezTo>
                    <a:pt x="2065" y="1"/>
                    <a:pt x="1795" y="173"/>
                    <a:pt x="1626" y="443"/>
                  </a:cubicBezTo>
                  <a:lnTo>
                    <a:pt x="430" y="2359"/>
                  </a:lnTo>
                  <a:lnTo>
                    <a:pt x="84" y="2915"/>
                  </a:lnTo>
                  <a:cubicBezTo>
                    <a:pt x="0" y="3049"/>
                    <a:pt x="21" y="3218"/>
                    <a:pt x="128" y="3317"/>
                  </a:cubicBezTo>
                  <a:cubicBezTo>
                    <a:pt x="184" y="3368"/>
                    <a:pt x="257" y="3394"/>
                    <a:pt x="331" y="3394"/>
                  </a:cubicBezTo>
                  <a:cubicBezTo>
                    <a:pt x="401" y="3394"/>
                    <a:pt x="472" y="3372"/>
                    <a:pt x="532" y="3326"/>
                  </a:cubicBezTo>
                  <a:lnTo>
                    <a:pt x="1055" y="2933"/>
                  </a:lnTo>
                  <a:lnTo>
                    <a:pt x="2860" y="1574"/>
                  </a:lnTo>
                  <a:cubicBezTo>
                    <a:pt x="3211" y="1308"/>
                    <a:pt x="3361" y="867"/>
                    <a:pt x="3142" y="666"/>
                  </a:cubicBezTo>
                  <a:lnTo>
                    <a:pt x="2505" y="81"/>
                  </a:lnTo>
                  <a:cubicBezTo>
                    <a:pt x="2444" y="26"/>
                    <a:pt x="2368" y="1"/>
                    <a:pt x="228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10" name="Google Shape;3510;p42"/>
            <p:cNvSpPr/>
            <p:nvPr/>
          </p:nvSpPr>
          <p:spPr>
            <a:xfrm>
              <a:off x="2961005" y="280060"/>
              <a:ext cx="349590" cy="372433"/>
            </a:xfrm>
            <a:custGeom>
              <a:avLst/>
              <a:gdLst/>
              <a:ahLst/>
              <a:cxnLst/>
              <a:rect l="l" t="t" r="r" b="b"/>
              <a:pathLst>
                <a:path w="10621" h="11315" extrusionOk="0">
                  <a:moveTo>
                    <a:pt x="9246" y="0"/>
                  </a:moveTo>
                  <a:lnTo>
                    <a:pt x="677" y="9353"/>
                  </a:lnTo>
                  <a:lnTo>
                    <a:pt x="184" y="9890"/>
                  </a:lnTo>
                  <a:cubicBezTo>
                    <a:pt x="0" y="10095"/>
                    <a:pt x="13" y="10406"/>
                    <a:pt x="215" y="10592"/>
                  </a:cubicBezTo>
                  <a:lnTo>
                    <a:pt x="862" y="11183"/>
                  </a:lnTo>
                  <a:cubicBezTo>
                    <a:pt x="958" y="11271"/>
                    <a:pt x="1078" y="11314"/>
                    <a:pt x="1198" y="11314"/>
                  </a:cubicBezTo>
                  <a:cubicBezTo>
                    <a:pt x="1332" y="11314"/>
                    <a:pt x="1465" y="11260"/>
                    <a:pt x="1562" y="11154"/>
                  </a:cubicBezTo>
                  <a:lnTo>
                    <a:pt x="10620" y="1264"/>
                  </a:lnTo>
                  <a:lnTo>
                    <a:pt x="10014" y="705"/>
                  </a:lnTo>
                  <a:lnTo>
                    <a:pt x="924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11" name="Google Shape;3511;p42"/>
            <p:cNvSpPr/>
            <p:nvPr/>
          </p:nvSpPr>
          <p:spPr>
            <a:xfrm>
              <a:off x="3290615" y="242241"/>
              <a:ext cx="92656" cy="79457"/>
            </a:xfrm>
            <a:custGeom>
              <a:avLst/>
              <a:gdLst/>
              <a:ahLst/>
              <a:cxnLst/>
              <a:rect l="l" t="t" r="r" b="b"/>
              <a:pathLst>
                <a:path w="2815" h="2414" extrusionOk="0">
                  <a:moveTo>
                    <a:pt x="2795" y="1"/>
                  </a:moveTo>
                  <a:cubicBezTo>
                    <a:pt x="2299" y="1"/>
                    <a:pt x="1788" y="206"/>
                    <a:pt x="1450" y="496"/>
                  </a:cubicBezTo>
                  <a:cubicBezTo>
                    <a:pt x="978" y="897"/>
                    <a:pt x="494" y="1357"/>
                    <a:pt x="0" y="1857"/>
                  </a:cubicBezTo>
                  <a:lnTo>
                    <a:pt x="606" y="2413"/>
                  </a:lnTo>
                  <a:lnTo>
                    <a:pt x="2814" y="1"/>
                  </a:lnTo>
                  <a:cubicBezTo>
                    <a:pt x="2808" y="1"/>
                    <a:pt x="2801" y="1"/>
                    <a:pt x="2795" y="1"/>
                  </a:cubicBezTo>
                  <a:close/>
                </a:path>
              </a:pathLst>
            </a:custGeom>
            <a:solidFill>
              <a:srgbClr val="000000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12" name="Google Shape;3512;p42"/>
            <p:cNvSpPr/>
            <p:nvPr/>
          </p:nvSpPr>
          <p:spPr>
            <a:xfrm>
              <a:off x="3086543" y="327326"/>
              <a:ext cx="164575" cy="177906"/>
            </a:xfrm>
            <a:custGeom>
              <a:avLst/>
              <a:gdLst/>
              <a:ahLst/>
              <a:cxnLst/>
              <a:rect l="l" t="t" r="r" b="b"/>
              <a:pathLst>
                <a:path w="5000" h="5405" extrusionOk="0">
                  <a:moveTo>
                    <a:pt x="4892" y="1"/>
                  </a:moveTo>
                  <a:cubicBezTo>
                    <a:pt x="4868" y="1"/>
                    <a:pt x="4845" y="9"/>
                    <a:pt x="4826" y="27"/>
                  </a:cubicBezTo>
                  <a:cubicBezTo>
                    <a:pt x="3966" y="840"/>
                    <a:pt x="3154" y="1695"/>
                    <a:pt x="2352" y="2560"/>
                  </a:cubicBezTo>
                  <a:cubicBezTo>
                    <a:pt x="1555" y="3430"/>
                    <a:pt x="771" y="4312"/>
                    <a:pt x="32" y="5236"/>
                  </a:cubicBezTo>
                  <a:cubicBezTo>
                    <a:pt x="0" y="5276"/>
                    <a:pt x="2" y="5334"/>
                    <a:pt x="38" y="5372"/>
                  </a:cubicBezTo>
                  <a:cubicBezTo>
                    <a:pt x="58" y="5394"/>
                    <a:pt x="85" y="5405"/>
                    <a:pt x="113" y="5405"/>
                  </a:cubicBezTo>
                  <a:cubicBezTo>
                    <a:pt x="138" y="5405"/>
                    <a:pt x="164" y="5395"/>
                    <a:pt x="183" y="5376"/>
                  </a:cubicBezTo>
                  <a:cubicBezTo>
                    <a:pt x="1043" y="4564"/>
                    <a:pt x="1855" y="3706"/>
                    <a:pt x="2655" y="2839"/>
                  </a:cubicBezTo>
                  <a:cubicBezTo>
                    <a:pt x="3450" y="1968"/>
                    <a:pt x="4234" y="1085"/>
                    <a:pt x="4970" y="159"/>
                  </a:cubicBezTo>
                  <a:cubicBezTo>
                    <a:pt x="5000" y="122"/>
                    <a:pt x="4998" y="67"/>
                    <a:pt x="4965" y="31"/>
                  </a:cubicBezTo>
                  <a:cubicBezTo>
                    <a:pt x="4945" y="11"/>
                    <a:pt x="4919" y="1"/>
                    <a:pt x="4892" y="1"/>
                  </a:cubicBezTo>
                  <a:close/>
                </a:path>
              </a:pathLst>
            </a:custGeom>
            <a:solidFill>
              <a:srgbClr val="FFFFFF">
                <a:alpha val="26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13" name="Google Shape;3513;p42"/>
            <p:cNvSpPr/>
            <p:nvPr/>
          </p:nvSpPr>
          <p:spPr>
            <a:xfrm>
              <a:off x="2961005" y="303265"/>
              <a:ext cx="349590" cy="349228"/>
            </a:xfrm>
            <a:custGeom>
              <a:avLst/>
              <a:gdLst/>
              <a:ahLst/>
              <a:cxnLst/>
              <a:rect l="l" t="t" r="r" b="b"/>
              <a:pathLst>
                <a:path w="10621" h="10610" extrusionOk="0">
                  <a:moveTo>
                    <a:pt x="10014" y="0"/>
                  </a:moveTo>
                  <a:cubicBezTo>
                    <a:pt x="6967" y="3088"/>
                    <a:pt x="3641" y="7653"/>
                    <a:pt x="1575" y="8494"/>
                  </a:cubicBezTo>
                  <a:cubicBezTo>
                    <a:pt x="1291" y="8610"/>
                    <a:pt x="1000" y="8648"/>
                    <a:pt x="702" y="8648"/>
                  </a:cubicBezTo>
                  <a:cubicBezTo>
                    <a:pt x="693" y="8648"/>
                    <a:pt x="685" y="8648"/>
                    <a:pt x="677" y="8648"/>
                  </a:cubicBezTo>
                  <a:lnTo>
                    <a:pt x="184" y="9185"/>
                  </a:lnTo>
                  <a:cubicBezTo>
                    <a:pt x="0" y="9390"/>
                    <a:pt x="13" y="9701"/>
                    <a:pt x="215" y="9887"/>
                  </a:cubicBezTo>
                  <a:lnTo>
                    <a:pt x="862" y="10478"/>
                  </a:lnTo>
                  <a:cubicBezTo>
                    <a:pt x="958" y="10566"/>
                    <a:pt x="1078" y="10609"/>
                    <a:pt x="1198" y="10609"/>
                  </a:cubicBezTo>
                  <a:cubicBezTo>
                    <a:pt x="1332" y="10609"/>
                    <a:pt x="1465" y="10555"/>
                    <a:pt x="1562" y="10449"/>
                  </a:cubicBezTo>
                  <a:lnTo>
                    <a:pt x="10620" y="559"/>
                  </a:lnTo>
                  <a:lnTo>
                    <a:pt x="10014" y="0"/>
                  </a:lnTo>
                  <a:close/>
                </a:path>
              </a:pathLst>
            </a:custGeom>
            <a:solidFill>
              <a:srgbClr val="000000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14" name="Google Shape;3514;p42"/>
            <p:cNvSpPr/>
            <p:nvPr/>
          </p:nvSpPr>
          <p:spPr>
            <a:xfrm>
              <a:off x="2904293" y="162850"/>
              <a:ext cx="514066" cy="553927"/>
            </a:xfrm>
            <a:custGeom>
              <a:avLst/>
              <a:gdLst/>
              <a:ahLst/>
              <a:cxnLst/>
              <a:rect l="l" t="t" r="r" b="b"/>
              <a:pathLst>
                <a:path w="15618" h="16829" extrusionOk="0">
                  <a:moveTo>
                    <a:pt x="14935" y="260"/>
                  </a:moveTo>
                  <a:cubicBezTo>
                    <a:pt x="15023" y="260"/>
                    <a:pt x="15106" y="294"/>
                    <a:pt x="15171" y="353"/>
                  </a:cubicBezTo>
                  <a:cubicBezTo>
                    <a:pt x="15317" y="487"/>
                    <a:pt x="15327" y="715"/>
                    <a:pt x="15195" y="859"/>
                  </a:cubicBezTo>
                  <a:lnTo>
                    <a:pt x="14692" y="1408"/>
                  </a:lnTo>
                  <a:lnTo>
                    <a:pt x="14165" y="927"/>
                  </a:lnTo>
                  <a:lnTo>
                    <a:pt x="14668" y="376"/>
                  </a:lnTo>
                  <a:cubicBezTo>
                    <a:pt x="14732" y="305"/>
                    <a:pt x="14820" y="266"/>
                    <a:pt x="14916" y="261"/>
                  </a:cubicBezTo>
                  <a:cubicBezTo>
                    <a:pt x="14922" y="260"/>
                    <a:pt x="14929" y="260"/>
                    <a:pt x="14935" y="260"/>
                  </a:cubicBezTo>
                  <a:close/>
                  <a:moveTo>
                    <a:pt x="13682" y="968"/>
                  </a:moveTo>
                  <a:cubicBezTo>
                    <a:pt x="13710" y="968"/>
                    <a:pt x="13737" y="970"/>
                    <a:pt x="13764" y="977"/>
                  </a:cubicBezTo>
                  <a:cubicBezTo>
                    <a:pt x="13826" y="992"/>
                    <a:pt x="13881" y="1021"/>
                    <a:pt x="13928" y="1065"/>
                  </a:cubicBezTo>
                  <a:lnTo>
                    <a:pt x="13989" y="1120"/>
                  </a:lnTo>
                  <a:lnTo>
                    <a:pt x="14516" y="1602"/>
                  </a:lnTo>
                  <a:lnTo>
                    <a:pt x="14575" y="1657"/>
                  </a:lnTo>
                  <a:cubicBezTo>
                    <a:pt x="14622" y="1700"/>
                    <a:pt x="14656" y="1756"/>
                    <a:pt x="14676" y="1814"/>
                  </a:cubicBezTo>
                  <a:cubicBezTo>
                    <a:pt x="14684" y="1844"/>
                    <a:pt x="14692" y="1878"/>
                    <a:pt x="14693" y="1910"/>
                  </a:cubicBezTo>
                  <a:cubicBezTo>
                    <a:pt x="14698" y="2008"/>
                    <a:pt x="14663" y="2099"/>
                    <a:pt x="14598" y="2173"/>
                  </a:cubicBezTo>
                  <a:lnTo>
                    <a:pt x="12336" y="4641"/>
                  </a:lnTo>
                  <a:lnTo>
                    <a:pt x="11151" y="3556"/>
                  </a:lnTo>
                  <a:lnTo>
                    <a:pt x="12522" y="2057"/>
                  </a:lnTo>
                  <a:lnTo>
                    <a:pt x="12699" y="1864"/>
                  </a:lnTo>
                  <a:lnTo>
                    <a:pt x="12936" y="1607"/>
                  </a:lnTo>
                  <a:lnTo>
                    <a:pt x="13111" y="1415"/>
                  </a:lnTo>
                  <a:lnTo>
                    <a:pt x="13412" y="1086"/>
                  </a:lnTo>
                  <a:cubicBezTo>
                    <a:pt x="13477" y="1014"/>
                    <a:pt x="13567" y="974"/>
                    <a:pt x="13665" y="969"/>
                  </a:cubicBezTo>
                  <a:cubicBezTo>
                    <a:pt x="13671" y="968"/>
                    <a:pt x="13675" y="968"/>
                    <a:pt x="13682" y="968"/>
                  </a:cubicBezTo>
                  <a:close/>
                  <a:moveTo>
                    <a:pt x="11984" y="929"/>
                  </a:moveTo>
                  <a:cubicBezTo>
                    <a:pt x="12118" y="929"/>
                    <a:pt x="12250" y="977"/>
                    <a:pt x="12356" y="1075"/>
                  </a:cubicBezTo>
                  <a:lnTo>
                    <a:pt x="12742" y="1429"/>
                  </a:lnTo>
                  <a:lnTo>
                    <a:pt x="12506" y="1687"/>
                  </a:lnTo>
                  <a:lnTo>
                    <a:pt x="12119" y="1333"/>
                  </a:lnTo>
                  <a:cubicBezTo>
                    <a:pt x="12081" y="1298"/>
                    <a:pt x="12032" y="1280"/>
                    <a:pt x="11984" y="1280"/>
                  </a:cubicBezTo>
                  <a:cubicBezTo>
                    <a:pt x="11931" y="1280"/>
                    <a:pt x="11875" y="1301"/>
                    <a:pt x="11837" y="1346"/>
                  </a:cubicBezTo>
                  <a:lnTo>
                    <a:pt x="8080" y="5447"/>
                  </a:lnTo>
                  <a:cubicBezTo>
                    <a:pt x="8045" y="5485"/>
                    <a:pt x="7999" y="5503"/>
                    <a:pt x="7952" y="5503"/>
                  </a:cubicBezTo>
                  <a:cubicBezTo>
                    <a:pt x="7909" y="5503"/>
                    <a:pt x="7867" y="5488"/>
                    <a:pt x="7832" y="5458"/>
                  </a:cubicBezTo>
                  <a:cubicBezTo>
                    <a:pt x="7761" y="5392"/>
                    <a:pt x="7757" y="5280"/>
                    <a:pt x="7822" y="5210"/>
                  </a:cubicBezTo>
                  <a:lnTo>
                    <a:pt x="11580" y="1109"/>
                  </a:lnTo>
                  <a:cubicBezTo>
                    <a:pt x="11687" y="991"/>
                    <a:pt x="11836" y="929"/>
                    <a:pt x="11984" y="929"/>
                  </a:cubicBezTo>
                  <a:close/>
                  <a:moveTo>
                    <a:pt x="10974" y="3748"/>
                  </a:moveTo>
                  <a:lnTo>
                    <a:pt x="12159" y="4834"/>
                  </a:lnTo>
                  <a:lnTo>
                    <a:pt x="3517" y="14268"/>
                  </a:lnTo>
                  <a:lnTo>
                    <a:pt x="3188" y="14627"/>
                  </a:lnTo>
                  <a:cubicBezTo>
                    <a:pt x="3127" y="14694"/>
                    <a:pt x="3045" y="14733"/>
                    <a:pt x="2962" y="14743"/>
                  </a:cubicBezTo>
                  <a:cubicBezTo>
                    <a:pt x="2947" y="14745"/>
                    <a:pt x="2933" y="14745"/>
                    <a:pt x="2919" y="14745"/>
                  </a:cubicBezTo>
                  <a:cubicBezTo>
                    <a:pt x="2830" y="14745"/>
                    <a:pt x="2742" y="14714"/>
                    <a:pt x="2672" y="14650"/>
                  </a:cubicBezTo>
                  <a:lnTo>
                    <a:pt x="2025" y="14058"/>
                  </a:lnTo>
                  <a:cubicBezTo>
                    <a:pt x="1942" y="13983"/>
                    <a:pt x="1904" y="13877"/>
                    <a:pt x="1909" y="13774"/>
                  </a:cubicBezTo>
                  <a:cubicBezTo>
                    <a:pt x="1911" y="13691"/>
                    <a:pt x="1942" y="13608"/>
                    <a:pt x="2002" y="13542"/>
                  </a:cubicBezTo>
                  <a:lnTo>
                    <a:pt x="2331" y="13184"/>
                  </a:lnTo>
                  <a:lnTo>
                    <a:pt x="10974" y="3748"/>
                  </a:lnTo>
                  <a:close/>
                  <a:moveTo>
                    <a:pt x="1718" y="14075"/>
                  </a:moveTo>
                  <a:cubicBezTo>
                    <a:pt x="1751" y="14139"/>
                    <a:pt x="1794" y="14197"/>
                    <a:pt x="1849" y="14249"/>
                  </a:cubicBezTo>
                  <a:lnTo>
                    <a:pt x="2496" y="14842"/>
                  </a:lnTo>
                  <a:cubicBezTo>
                    <a:pt x="2551" y="14893"/>
                    <a:pt x="2614" y="14932"/>
                    <a:pt x="2681" y="14957"/>
                  </a:cubicBezTo>
                  <a:lnTo>
                    <a:pt x="1102" y="16147"/>
                  </a:lnTo>
                  <a:lnTo>
                    <a:pt x="672" y="15754"/>
                  </a:lnTo>
                  <a:lnTo>
                    <a:pt x="1718" y="14075"/>
                  </a:lnTo>
                  <a:close/>
                  <a:moveTo>
                    <a:pt x="14930" y="1"/>
                  </a:moveTo>
                  <a:cubicBezTo>
                    <a:pt x="14921" y="1"/>
                    <a:pt x="14913" y="1"/>
                    <a:pt x="14904" y="1"/>
                  </a:cubicBezTo>
                  <a:cubicBezTo>
                    <a:pt x="14739" y="8"/>
                    <a:pt x="14587" y="80"/>
                    <a:pt x="14476" y="200"/>
                  </a:cubicBezTo>
                  <a:lnTo>
                    <a:pt x="13954" y="769"/>
                  </a:lnTo>
                  <a:cubicBezTo>
                    <a:pt x="13872" y="728"/>
                    <a:pt x="13781" y="707"/>
                    <a:pt x="13686" y="707"/>
                  </a:cubicBezTo>
                  <a:cubicBezTo>
                    <a:pt x="13676" y="707"/>
                    <a:pt x="13665" y="707"/>
                    <a:pt x="13654" y="708"/>
                  </a:cubicBezTo>
                  <a:cubicBezTo>
                    <a:pt x="13487" y="715"/>
                    <a:pt x="13333" y="787"/>
                    <a:pt x="13219" y="910"/>
                  </a:cubicBezTo>
                  <a:lnTo>
                    <a:pt x="12918" y="1236"/>
                  </a:lnTo>
                  <a:lnTo>
                    <a:pt x="12531" y="881"/>
                  </a:lnTo>
                  <a:cubicBezTo>
                    <a:pt x="12382" y="745"/>
                    <a:pt x="12187" y="670"/>
                    <a:pt x="11983" y="670"/>
                  </a:cubicBezTo>
                  <a:cubicBezTo>
                    <a:pt x="11757" y="670"/>
                    <a:pt x="11538" y="764"/>
                    <a:pt x="11386" y="932"/>
                  </a:cubicBezTo>
                  <a:lnTo>
                    <a:pt x="7630" y="5034"/>
                  </a:lnTo>
                  <a:cubicBezTo>
                    <a:pt x="7467" y="5210"/>
                    <a:pt x="7479" y="5488"/>
                    <a:pt x="7657" y="5650"/>
                  </a:cubicBezTo>
                  <a:cubicBezTo>
                    <a:pt x="7739" y="5724"/>
                    <a:pt x="7842" y="5764"/>
                    <a:pt x="7952" y="5764"/>
                  </a:cubicBezTo>
                  <a:cubicBezTo>
                    <a:pt x="8074" y="5764"/>
                    <a:pt x="8191" y="5713"/>
                    <a:pt x="8273" y="5624"/>
                  </a:cubicBezTo>
                  <a:lnTo>
                    <a:pt x="11989" y="1567"/>
                  </a:lnTo>
                  <a:lnTo>
                    <a:pt x="12331" y="1881"/>
                  </a:lnTo>
                  <a:lnTo>
                    <a:pt x="10872" y="3476"/>
                  </a:lnTo>
                  <a:lnTo>
                    <a:pt x="1811" y="13365"/>
                  </a:lnTo>
                  <a:cubicBezTo>
                    <a:pt x="1726" y="13456"/>
                    <a:pt x="1676" y="13565"/>
                    <a:pt x="1658" y="13678"/>
                  </a:cubicBezTo>
                  <a:cubicBezTo>
                    <a:pt x="1656" y="13679"/>
                    <a:pt x="1656" y="13679"/>
                    <a:pt x="1656" y="13680"/>
                  </a:cubicBezTo>
                  <a:lnTo>
                    <a:pt x="118" y="16148"/>
                  </a:lnTo>
                  <a:cubicBezTo>
                    <a:pt x="1" y="16338"/>
                    <a:pt x="28" y="16576"/>
                    <a:pt x="184" y="16717"/>
                  </a:cubicBezTo>
                  <a:cubicBezTo>
                    <a:pt x="266" y="16791"/>
                    <a:pt x="368" y="16828"/>
                    <a:pt x="475" y="16828"/>
                  </a:cubicBezTo>
                  <a:cubicBezTo>
                    <a:pt x="573" y="16828"/>
                    <a:pt x="671" y="16797"/>
                    <a:pt x="756" y="16734"/>
                  </a:cubicBezTo>
                  <a:lnTo>
                    <a:pt x="3080" y="14982"/>
                  </a:lnTo>
                  <a:cubicBezTo>
                    <a:pt x="3081" y="14982"/>
                    <a:pt x="3081" y="14982"/>
                    <a:pt x="3082" y="14981"/>
                  </a:cubicBezTo>
                  <a:cubicBezTo>
                    <a:pt x="3193" y="14953"/>
                    <a:pt x="3299" y="14892"/>
                    <a:pt x="3381" y="14802"/>
                  </a:cubicBezTo>
                  <a:lnTo>
                    <a:pt x="12439" y="4912"/>
                  </a:lnTo>
                  <a:cubicBezTo>
                    <a:pt x="12441" y="4911"/>
                    <a:pt x="12442" y="4909"/>
                    <a:pt x="12442" y="4907"/>
                  </a:cubicBezTo>
                  <a:lnTo>
                    <a:pt x="14788" y="2347"/>
                  </a:lnTo>
                  <a:cubicBezTo>
                    <a:pt x="14901" y="2225"/>
                    <a:pt x="14960" y="2063"/>
                    <a:pt x="14953" y="1897"/>
                  </a:cubicBezTo>
                  <a:cubicBezTo>
                    <a:pt x="14948" y="1791"/>
                    <a:pt x="14917" y="1690"/>
                    <a:pt x="14865" y="1602"/>
                  </a:cubicBezTo>
                  <a:lnTo>
                    <a:pt x="15385" y="1034"/>
                  </a:lnTo>
                  <a:cubicBezTo>
                    <a:pt x="15617" y="784"/>
                    <a:pt x="15599" y="392"/>
                    <a:pt x="15349" y="162"/>
                  </a:cubicBezTo>
                  <a:cubicBezTo>
                    <a:pt x="15233" y="57"/>
                    <a:pt x="15087" y="1"/>
                    <a:pt x="1493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515" name="Google Shape;3515;p42"/>
          <p:cNvGrpSpPr/>
          <p:nvPr/>
        </p:nvGrpSpPr>
        <p:grpSpPr>
          <a:xfrm>
            <a:off x="217053" y="2475211"/>
            <a:ext cx="247784" cy="327537"/>
            <a:chOff x="2621290" y="1216686"/>
            <a:chExt cx="247784" cy="327537"/>
          </a:xfrm>
        </p:grpSpPr>
        <p:sp>
          <p:nvSpPr>
            <p:cNvPr id="3516" name="Google Shape;3516;p42"/>
            <p:cNvSpPr/>
            <p:nvPr/>
          </p:nvSpPr>
          <p:spPr>
            <a:xfrm>
              <a:off x="2625997" y="1221130"/>
              <a:ext cx="211676" cy="233795"/>
            </a:xfrm>
            <a:custGeom>
              <a:avLst/>
              <a:gdLst/>
              <a:ahLst/>
              <a:cxnLst/>
              <a:rect l="l" t="t" r="r" b="b"/>
              <a:pathLst>
                <a:path w="6431" h="7103" extrusionOk="0">
                  <a:moveTo>
                    <a:pt x="3373" y="0"/>
                  </a:moveTo>
                  <a:cubicBezTo>
                    <a:pt x="3310" y="0"/>
                    <a:pt x="3244" y="2"/>
                    <a:pt x="3179" y="7"/>
                  </a:cubicBezTo>
                  <a:cubicBezTo>
                    <a:pt x="3116" y="11"/>
                    <a:pt x="3054" y="16"/>
                    <a:pt x="2993" y="24"/>
                  </a:cubicBezTo>
                  <a:cubicBezTo>
                    <a:pt x="1961" y="154"/>
                    <a:pt x="1031" y="759"/>
                    <a:pt x="568" y="1602"/>
                  </a:cubicBezTo>
                  <a:cubicBezTo>
                    <a:pt x="252" y="2179"/>
                    <a:pt x="1" y="3136"/>
                    <a:pt x="608" y="4421"/>
                  </a:cubicBezTo>
                  <a:cubicBezTo>
                    <a:pt x="614" y="4434"/>
                    <a:pt x="1209" y="5768"/>
                    <a:pt x="2930" y="6209"/>
                  </a:cubicBezTo>
                  <a:cubicBezTo>
                    <a:pt x="3147" y="6265"/>
                    <a:pt x="3297" y="6343"/>
                    <a:pt x="3390" y="6448"/>
                  </a:cubicBezTo>
                  <a:cubicBezTo>
                    <a:pt x="3464" y="6529"/>
                    <a:pt x="3536" y="6674"/>
                    <a:pt x="3464" y="6887"/>
                  </a:cubicBezTo>
                  <a:cubicBezTo>
                    <a:pt x="3439" y="6955"/>
                    <a:pt x="3439" y="7006"/>
                    <a:pt x="3465" y="7036"/>
                  </a:cubicBezTo>
                  <a:cubicBezTo>
                    <a:pt x="3499" y="7078"/>
                    <a:pt x="3593" y="7103"/>
                    <a:pt x="3721" y="7103"/>
                  </a:cubicBezTo>
                  <a:cubicBezTo>
                    <a:pt x="3778" y="7103"/>
                    <a:pt x="3842" y="7099"/>
                    <a:pt x="3912" y="7091"/>
                  </a:cubicBezTo>
                  <a:cubicBezTo>
                    <a:pt x="3955" y="7084"/>
                    <a:pt x="3995" y="7077"/>
                    <a:pt x="4029" y="7072"/>
                  </a:cubicBezTo>
                  <a:cubicBezTo>
                    <a:pt x="4616" y="6970"/>
                    <a:pt x="5186" y="6726"/>
                    <a:pt x="5676" y="6369"/>
                  </a:cubicBezTo>
                  <a:cubicBezTo>
                    <a:pt x="6177" y="6002"/>
                    <a:pt x="6213" y="5832"/>
                    <a:pt x="6206" y="5775"/>
                  </a:cubicBezTo>
                  <a:cubicBezTo>
                    <a:pt x="6205" y="5759"/>
                    <a:pt x="6198" y="5715"/>
                    <a:pt x="6090" y="5672"/>
                  </a:cubicBezTo>
                  <a:cubicBezTo>
                    <a:pt x="5959" y="5621"/>
                    <a:pt x="5870" y="5539"/>
                    <a:pt x="5827" y="5428"/>
                  </a:cubicBezTo>
                  <a:cubicBezTo>
                    <a:pt x="5766" y="5275"/>
                    <a:pt x="5796" y="5077"/>
                    <a:pt x="5918" y="4826"/>
                  </a:cubicBezTo>
                  <a:cubicBezTo>
                    <a:pt x="6377" y="3879"/>
                    <a:pt x="6430" y="2853"/>
                    <a:pt x="6068" y="1933"/>
                  </a:cubicBezTo>
                  <a:cubicBezTo>
                    <a:pt x="5746" y="1115"/>
                    <a:pt x="5120" y="476"/>
                    <a:pt x="4353" y="181"/>
                  </a:cubicBezTo>
                  <a:cubicBezTo>
                    <a:pt x="4039" y="61"/>
                    <a:pt x="3710" y="0"/>
                    <a:pt x="337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17" name="Google Shape;3517;p42"/>
            <p:cNvSpPr/>
            <p:nvPr/>
          </p:nvSpPr>
          <p:spPr>
            <a:xfrm>
              <a:off x="2734386" y="1224520"/>
              <a:ext cx="121061" cy="233203"/>
            </a:xfrm>
            <a:custGeom>
              <a:avLst/>
              <a:gdLst/>
              <a:ahLst/>
              <a:cxnLst/>
              <a:rect l="l" t="t" r="r" b="b"/>
              <a:pathLst>
                <a:path w="3678" h="7085" extrusionOk="0">
                  <a:moveTo>
                    <a:pt x="1088" y="0"/>
                  </a:moveTo>
                  <a:cubicBezTo>
                    <a:pt x="1704" y="1023"/>
                    <a:pt x="2201" y="2270"/>
                    <a:pt x="1934" y="3432"/>
                  </a:cubicBezTo>
                  <a:cubicBezTo>
                    <a:pt x="1837" y="3851"/>
                    <a:pt x="1645" y="4249"/>
                    <a:pt x="1381" y="4589"/>
                  </a:cubicBezTo>
                  <a:cubicBezTo>
                    <a:pt x="1115" y="4930"/>
                    <a:pt x="742" y="5097"/>
                    <a:pt x="471" y="5419"/>
                  </a:cubicBezTo>
                  <a:cubicBezTo>
                    <a:pt x="231" y="5703"/>
                    <a:pt x="86" y="6045"/>
                    <a:pt x="35" y="6400"/>
                  </a:cubicBezTo>
                  <a:cubicBezTo>
                    <a:pt x="126" y="6502"/>
                    <a:pt x="139" y="6623"/>
                    <a:pt x="92" y="6757"/>
                  </a:cubicBezTo>
                  <a:cubicBezTo>
                    <a:pt x="0" y="7022"/>
                    <a:pt x="209" y="7084"/>
                    <a:pt x="428" y="7084"/>
                  </a:cubicBezTo>
                  <a:cubicBezTo>
                    <a:pt x="547" y="7084"/>
                    <a:pt x="669" y="7066"/>
                    <a:pt x="749" y="7052"/>
                  </a:cubicBezTo>
                  <a:cubicBezTo>
                    <a:pt x="1358" y="6944"/>
                    <a:pt x="1934" y="6696"/>
                    <a:pt x="2432" y="6332"/>
                  </a:cubicBezTo>
                  <a:cubicBezTo>
                    <a:pt x="2613" y="6199"/>
                    <a:pt x="3313" y="5681"/>
                    <a:pt x="2825" y="5490"/>
                  </a:cubicBezTo>
                  <a:cubicBezTo>
                    <a:pt x="2582" y="5396"/>
                    <a:pt x="2496" y="5175"/>
                    <a:pt x="2698" y="4757"/>
                  </a:cubicBezTo>
                  <a:cubicBezTo>
                    <a:pt x="3678" y="2740"/>
                    <a:pt x="2722" y="628"/>
                    <a:pt x="1088" y="0"/>
                  </a:cubicBezTo>
                  <a:close/>
                </a:path>
              </a:pathLst>
            </a:custGeom>
            <a:solidFill>
              <a:srgbClr val="000000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18" name="Google Shape;3518;p42"/>
            <p:cNvSpPr/>
            <p:nvPr/>
          </p:nvSpPr>
          <p:spPr>
            <a:xfrm>
              <a:off x="2637583" y="1247132"/>
              <a:ext cx="73038" cy="88048"/>
            </a:xfrm>
            <a:custGeom>
              <a:avLst/>
              <a:gdLst/>
              <a:ahLst/>
              <a:cxnLst/>
              <a:rect l="l" t="t" r="r" b="b"/>
              <a:pathLst>
                <a:path w="2219" h="2675" extrusionOk="0">
                  <a:moveTo>
                    <a:pt x="2103" y="1"/>
                  </a:moveTo>
                  <a:cubicBezTo>
                    <a:pt x="2096" y="1"/>
                    <a:pt x="2089" y="1"/>
                    <a:pt x="2082" y="3"/>
                  </a:cubicBezTo>
                  <a:cubicBezTo>
                    <a:pt x="832" y="249"/>
                    <a:pt x="1" y="1426"/>
                    <a:pt x="461" y="2620"/>
                  </a:cubicBezTo>
                  <a:cubicBezTo>
                    <a:pt x="476" y="2657"/>
                    <a:pt x="509" y="2674"/>
                    <a:pt x="544" y="2674"/>
                  </a:cubicBezTo>
                  <a:cubicBezTo>
                    <a:pt x="594" y="2674"/>
                    <a:pt x="645" y="2638"/>
                    <a:pt x="640" y="2579"/>
                  </a:cubicBezTo>
                  <a:lnTo>
                    <a:pt x="640" y="2577"/>
                  </a:lnTo>
                  <a:cubicBezTo>
                    <a:pt x="559" y="1526"/>
                    <a:pt x="906" y="754"/>
                    <a:pt x="2129" y="157"/>
                  </a:cubicBezTo>
                  <a:lnTo>
                    <a:pt x="2135" y="154"/>
                  </a:lnTo>
                  <a:cubicBezTo>
                    <a:pt x="2218" y="113"/>
                    <a:pt x="2187" y="1"/>
                    <a:pt x="2103" y="1"/>
                  </a:cubicBezTo>
                  <a:close/>
                </a:path>
              </a:pathLst>
            </a:custGeom>
            <a:solidFill>
              <a:srgbClr val="FFFFFF">
                <a:alpha val="26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19" name="Google Shape;3519;p42"/>
            <p:cNvSpPr/>
            <p:nvPr/>
          </p:nvSpPr>
          <p:spPr>
            <a:xfrm>
              <a:off x="2729185" y="1399067"/>
              <a:ext cx="134984" cy="140712"/>
            </a:xfrm>
            <a:custGeom>
              <a:avLst/>
              <a:gdLst/>
              <a:ahLst/>
              <a:cxnLst/>
              <a:rect l="l" t="t" r="r" b="b"/>
              <a:pathLst>
                <a:path w="4101" h="4275" extrusionOk="0">
                  <a:moveTo>
                    <a:pt x="2998" y="0"/>
                  </a:moveTo>
                  <a:cubicBezTo>
                    <a:pt x="2985" y="0"/>
                    <a:pt x="2972" y="1"/>
                    <a:pt x="2959" y="2"/>
                  </a:cubicBezTo>
                  <a:cubicBezTo>
                    <a:pt x="2925" y="6"/>
                    <a:pt x="2890" y="17"/>
                    <a:pt x="2858" y="32"/>
                  </a:cubicBezTo>
                  <a:lnTo>
                    <a:pt x="215" y="1255"/>
                  </a:lnTo>
                  <a:cubicBezTo>
                    <a:pt x="128" y="1295"/>
                    <a:pt x="64" y="1369"/>
                    <a:pt x="33" y="1463"/>
                  </a:cubicBezTo>
                  <a:cubicBezTo>
                    <a:pt x="0" y="1568"/>
                    <a:pt x="13" y="1686"/>
                    <a:pt x="70" y="1790"/>
                  </a:cubicBezTo>
                  <a:lnTo>
                    <a:pt x="1004" y="3465"/>
                  </a:lnTo>
                  <a:cubicBezTo>
                    <a:pt x="1071" y="3585"/>
                    <a:pt x="1200" y="3660"/>
                    <a:pt x="1336" y="3660"/>
                  </a:cubicBezTo>
                  <a:cubicBezTo>
                    <a:pt x="1351" y="3660"/>
                    <a:pt x="1367" y="3659"/>
                    <a:pt x="1382" y="3657"/>
                  </a:cubicBezTo>
                  <a:cubicBezTo>
                    <a:pt x="1417" y="3654"/>
                    <a:pt x="1453" y="3643"/>
                    <a:pt x="1486" y="3627"/>
                  </a:cubicBezTo>
                  <a:lnTo>
                    <a:pt x="1616" y="3566"/>
                  </a:lnTo>
                  <a:lnTo>
                    <a:pt x="2080" y="4165"/>
                  </a:lnTo>
                  <a:lnTo>
                    <a:pt x="2080" y="4166"/>
                  </a:lnTo>
                  <a:cubicBezTo>
                    <a:pt x="2135" y="4236"/>
                    <a:pt x="2219" y="4275"/>
                    <a:pt x="2305" y="4275"/>
                  </a:cubicBezTo>
                  <a:cubicBezTo>
                    <a:pt x="2344" y="4275"/>
                    <a:pt x="2384" y="4266"/>
                    <a:pt x="2422" y="4249"/>
                  </a:cubicBezTo>
                  <a:lnTo>
                    <a:pt x="3713" y="3650"/>
                  </a:lnTo>
                  <a:cubicBezTo>
                    <a:pt x="3832" y="3595"/>
                    <a:pt x="3898" y="3464"/>
                    <a:pt x="3872" y="3335"/>
                  </a:cubicBezTo>
                  <a:lnTo>
                    <a:pt x="3714" y="2595"/>
                  </a:lnTo>
                  <a:lnTo>
                    <a:pt x="3843" y="2534"/>
                  </a:lnTo>
                  <a:cubicBezTo>
                    <a:pt x="4016" y="2458"/>
                    <a:pt x="4100" y="2245"/>
                    <a:pt x="4032" y="2064"/>
                  </a:cubicBezTo>
                  <a:lnTo>
                    <a:pt x="3358" y="267"/>
                  </a:lnTo>
                  <a:cubicBezTo>
                    <a:pt x="3308" y="133"/>
                    <a:pt x="3201" y="36"/>
                    <a:pt x="3072" y="7"/>
                  </a:cubicBezTo>
                  <a:cubicBezTo>
                    <a:pt x="3047" y="3"/>
                    <a:pt x="3022" y="0"/>
                    <a:pt x="299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0" name="Google Shape;3520;p42"/>
            <p:cNvSpPr/>
            <p:nvPr/>
          </p:nvSpPr>
          <p:spPr>
            <a:xfrm>
              <a:off x="2746038" y="1413451"/>
              <a:ext cx="85118" cy="52269"/>
            </a:xfrm>
            <a:custGeom>
              <a:avLst/>
              <a:gdLst/>
              <a:ahLst/>
              <a:cxnLst/>
              <a:rect l="l" t="t" r="r" b="b"/>
              <a:pathLst>
                <a:path w="2586" h="1588" extrusionOk="0">
                  <a:moveTo>
                    <a:pt x="2515" y="1"/>
                  </a:moveTo>
                  <a:cubicBezTo>
                    <a:pt x="2500" y="1"/>
                    <a:pt x="2485" y="6"/>
                    <a:pt x="2472" y="16"/>
                  </a:cubicBezTo>
                  <a:lnTo>
                    <a:pt x="2469" y="19"/>
                  </a:lnTo>
                  <a:cubicBezTo>
                    <a:pt x="1472" y="862"/>
                    <a:pt x="815" y="1140"/>
                    <a:pt x="54" y="1453"/>
                  </a:cubicBezTo>
                  <a:cubicBezTo>
                    <a:pt x="55" y="1452"/>
                    <a:pt x="55" y="1452"/>
                    <a:pt x="54" y="1452"/>
                  </a:cubicBezTo>
                  <a:cubicBezTo>
                    <a:pt x="49" y="1452"/>
                    <a:pt x="1" y="1477"/>
                    <a:pt x="8" y="1528"/>
                  </a:cubicBezTo>
                  <a:cubicBezTo>
                    <a:pt x="14" y="1562"/>
                    <a:pt x="43" y="1587"/>
                    <a:pt x="78" y="1587"/>
                  </a:cubicBezTo>
                  <a:cubicBezTo>
                    <a:pt x="81" y="1587"/>
                    <a:pt x="85" y="1587"/>
                    <a:pt x="88" y="1587"/>
                  </a:cubicBezTo>
                  <a:cubicBezTo>
                    <a:pt x="1144" y="1431"/>
                    <a:pt x="2102" y="754"/>
                    <a:pt x="2568" y="105"/>
                  </a:cubicBezTo>
                  <a:cubicBezTo>
                    <a:pt x="2585" y="80"/>
                    <a:pt x="2585" y="47"/>
                    <a:pt x="2565" y="25"/>
                  </a:cubicBezTo>
                  <a:cubicBezTo>
                    <a:pt x="2552" y="9"/>
                    <a:pt x="2533" y="1"/>
                    <a:pt x="2515" y="1"/>
                  </a:cubicBezTo>
                  <a:close/>
                </a:path>
              </a:pathLst>
            </a:custGeom>
            <a:solidFill>
              <a:srgbClr val="000000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1" name="Google Shape;3521;p42"/>
            <p:cNvSpPr/>
            <p:nvPr/>
          </p:nvSpPr>
          <p:spPr>
            <a:xfrm>
              <a:off x="2754727" y="1432147"/>
              <a:ext cx="85118" cy="52269"/>
            </a:xfrm>
            <a:custGeom>
              <a:avLst/>
              <a:gdLst/>
              <a:ahLst/>
              <a:cxnLst/>
              <a:rect l="l" t="t" r="r" b="b"/>
              <a:pathLst>
                <a:path w="2586" h="1588" extrusionOk="0">
                  <a:moveTo>
                    <a:pt x="2514" y="0"/>
                  </a:moveTo>
                  <a:cubicBezTo>
                    <a:pt x="2499" y="0"/>
                    <a:pt x="2484" y="5"/>
                    <a:pt x="2471" y="16"/>
                  </a:cubicBezTo>
                  <a:lnTo>
                    <a:pt x="2469" y="18"/>
                  </a:lnTo>
                  <a:cubicBezTo>
                    <a:pt x="1517" y="824"/>
                    <a:pt x="888" y="1109"/>
                    <a:pt x="54" y="1453"/>
                  </a:cubicBezTo>
                  <a:cubicBezTo>
                    <a:pt x="54" y="1452"/>
                    <a:pt x="54" y="1452"/>
                    <a:pt x="54" y="1452"/>
                  </a:cubicBezTo>
                  <a:cubicBezTo>
                    <a:pt x="49" y="1452"/>
                    <a:pt x="0" y="1476"/>
                    <a:pt x="7" y="1528"/>
                  </a:cubicBezTo>
                  <a:cubicBezTo>
                    <a:pt x="13" y="1562"/>
                    <a:pt x="43" y="1587"/>
                    <a:pt x="77" y="1587"/>
                  </a:cubicBezTo>
                  <a:cubicBezTo>
                    <a:pt x="80" y="1587"/>
                    <a:pt x="84" y="1587"/>
                    <a:pt x="87" y="1587"/>
                  </a:cubicBezTo>
                  <a:cubicBezTo>
                    <a:pt x="1130" y="1432"/>
                    <a:pt x="2092" y="766"/>
                    <a:pt x="2567" y="104"/>
                  </a:cubicBezTo>
                  <a:cubicBezTo>
                    <a:pt x="2585" y="80"/>
                    <a:pt x="2583" y="47"/>
                    <a:pt x="2565" y="24"/>
                  </a:cubicBezTo>
                  <a:cubicBezTo>
                    <a:pt x="2551" y="8"/>
                    <a:pt x="2533" y="0"/>
                    <a:pt x="2514" y="0"/>
                  </a:cubicBezTo>
                  <a:close/>
                </a:path>
              </a:pathLst>
            </a:custGeom>
            <a:solidFill>
              <a:srgbClr val="000000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2" name="Google Shape;3522;p42"/>
            <p:cNvSpPr/>
            <p:nvPr/>
          </p:nvSpPr>
          <p:spPr>
            <a:xfrm>
              <a:off x="2763384" y="1450744"/>
              <a:ext cx="85085" cy="52335"/>
            </a:xfrm>
            <a:custGeom>
              <a:avLst/>
              <a:gdLst/>
              <a:ahLst/>
              <a:cxnLst/>
              <a:rect l="l" t="t" r="r" b="b"/>
              <a:pathLst>
                <a:path w="2585" h="1590" extrusionOk="0">
                  <a:moveTo>
                    <a:pt x="2523" y="0"/>
                  </a:moveTo>
                  <a:cubicBezTo>
                    <a:pt x="2464" y="0"/>
                    <a:pt x="2360" y="132"/>
                    <a:pt x="1911" y="457"/>
                  </a:cubicBezTo>
                  <a:cubicBezTo>
                    <a:pt x="1153" y="1006"/>
                    <a:pt x="669" y="1202"/>
                    <a:pt x="54" y="1454"/>
                  </a:cubicBezTo>
                  <a:cubicBezTo>
                    <a:pt x="54" y="1453"/>
                    <a:pt x="54" y="1453"/>
                    <a:pt x="54" y="1453"/>
                  </a:cubicBezTo>
                  <a:cubicBezTo>
                    <a:pt x="49" y="1453"/>
                    <a:pt x="0" y="1478"/>
                    <a:pt x="8" y="1530"/>
                  </a:cubicBezTo>
                  <a:cubicBezTo>
                    <a:pt x="14" y="1564"/>
                    <a:pt x="43" y="1589"/>
                    <a:pt x="78" y="1589"/>
                  </a:cubicBezTo>
                  <a:cubicBezTo>
                    <a:pt x="81" y="1589"/>
                    <a:pt x="84" y="1589"/>
                    <a:pt x="88" y="1589"/>
                  </a:cubicBezTo>
                  <a:cubicBezTo>
                    <a:pt x="1117" y="1437"/>
                    <a:pt x="2085" y="780"/>
                    <a:pt x="2568" y="106"/>
                  </a:cubicBezTo>
                  <a:cubicBezTo>
                    <a:pt x="2585" y="83"/>
                    <a:pt x="2584" y="48"/>
                    <a:pt x="2564" y="26"/>
                  </a:cubicBezTo>
                  <a:cubicBezTo>
                    <a:pt x="2550" y="9"/>
                    <a:pt x="2538" y="0"/>
                    <a:pt x="2523" y="0"/>
                  </a:cubicBezTo>
                  <a:close/>
                </a:path>
              </a:pathLst>
            </a:custGeom>
            <a:solidFill>
              <a:srgbClr val="000000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3" name="Google Shape;3523;p42"/>
            <p:cNvSpPr/>
            <p:nvPr/>
          </p:nvSpPr>
          <p:spPr>
            <a:xfrm>
              <a:off x="2806799" y="1506535"/>
              <a:ext cx="40090" cy="30381"/>
            </a:xfrm>
            <a:custGeom>
              <a:avLst/>
              <a:gdLst/>
              <a:ahLst/>
              <a:cxnLst/>
              <a:rect l="l" t="t" r="r" b="b"/>
              <a:pathLst>
                <a:path w="1218" h="923" extrusionOk="0">
                  <a:moveTo>
                    <a:pt x="852" y="1"/>
                  </a:moveTo>
                  <a:cubicBezTo>
                    <a:pt x="818" y="1"/>
                    <a:pt x="783" y="8"/>
                    <a:pt x="750" y="24"/>
                  </a:cubicBezTo>
                  <a:lnTo>
                    <a:pt x="180" y="289"/>
                  </a:lnTo>
                  <a:cubicBezTo>
                    <a:pt x="54" y="346"/>
                    <a:pt x="1" y="493"/>
                    <a:pt x="58" y="617"/>
                  </a:cubicBezTo>
                  <a:lnTo>
                    <a:pt x="200" y="923"/>
                  </a:lnTo>
                  <a:lnTo>
                    <a:pt x="1218" y="450"/>
                  </a:lnTo>
                  <a:lnTo>
                    <a:pt x="1078" y="145"/>
                  </a:lnTo>
                  <a:cubicBezTo>
                    <a:pt x="1036" y="55"/>
                    <a:pt x="945" y="1"/>
                    <a:pt x="852" y="1"/>
                  </a:cubicBezTo>
                  <a:close/>
                </a:path>
              </a:pathLst>
            </a:custGeom>
            <a:solidFill>
              <a:srgbClr val="000000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4" name="Google Shape;3524;p42"/>
            <p:cNvSpPr/>
            <p:nvPr/>
          </p:nvSpPr>
          <p:spPr>
            <a:xfrm>
              <a:off x="2797648" y="1482902"/>
              <a:ext cx="59872" cy="56976"/>
            </a:xfrm>
            <a:custGeom>
              <a:avLst/>
              <a:gdLst/>
              <a:ahLst/>
              <a:cxnLst/>
              <a:rect l="l" t="t" r="r" b="b"/>
              <a:pathLst>
                <a:path w="1819" h="1731" extrusionOk="0">
                  <a:moveTo>
                    <a:pt x="1623" y="0"/>
                  </a:moveTo>
                  <a:lnTo>
                    <a:pt x="1086" y="248"/>
                  </a:lnTo>
                  <a:cubicBezTo>
                    <a:pt x="1129" y="359"/>
                    <a:pt x="1153" y="476"/>
                    <a:pt x="1155" y="594"/>
                  </a:cubicBezTo>
                  <a:cubicBezTo>
                    <a:pt x="1161" y="888"/>
                    <a:pt x="900" y="1096"/>
                    <a:pt x="660" y="1214"/>
                  </a:cubicBezTo>
                  <a:cubicBezTo>
                    <a:pt x="448" y="1319"/>
                    <a:pt x="220" y="1395"/>
                    <a:pt x="53" y="1566"/>
                  </a:cubicBezTo>
                  <a:cubicBezTo>
                    <a:pt x="37" y="1583"/>
                    <a:pt x="20" y="1602"/>
                    <a:pt x="0" y="1623"/>
                  </a:cubicBezTo>
                  <a:cubicBezTo>
                    <a:pt x="55" y="1692"/>
                    <a:pt x="138" y="1730"/>
                    <a:pt x="223" y="1730"/>
                  </a:cubicBezTo>
                  <a:cubicBezTo>
                    <a:pt x="263" y="1730"/>
                    <a:pt x="304" y="1722"/>
                    <a:pt x="342" y="1704"/>
                  </a:cubicBezTo>
                  <a:lnTo>
                    <a:pt x="1633" y="1107"/>
                  </a:lnTo>
                  <a:cubicBezTo>
                    <a:pt x="1754" y="1050"/>
                    <a:pt x="1818" y="920"/>
                    <a:pt x="1792" y="791"/>
                  </a:cubicBezTo>
                  <a:lnTo>
                    <a:pt x="1623" y="0"/>
                  </a:lnTo>
                  <a:close/>
                </a:path>
              </a:pathLst>
            </a:custGeom>
            <a:solidFill>
              <a:srgbClr val="000000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5" name="Google Shape;3525;p42"/>
            <p:cNvSpPr/>
            <p:nvPr/>
          </p:nvSpPr>
          <p:spPr>
            <a:xfrm>
              <a:off x="2762759" y="1400977"/>
              <a:ext cx="99667" cy="117046"/>
            </a:xfrm>
            <a:custGeom>
              <a:avLst/>
              <a:gdLst/>
              <a:ahLst/>
              <a:cxnLst/>
              <a:rect l="l" t="t" r="r" b="b"/>
              <a:pathLst>
                <a:path w="3028" h="3556" extrusionOk="0">
                  <a:moveTo>
                    <a:pt x="2040" y="0"/>
                  </a:moveTo>
                  <a:cubicBezTo>
                    <a:pt x="1982" y="53"/>
                    <a:pt x="1931" y="111"/>
                    <a:pt x="1885" y="173"/>
                  </a:cubicBezTo>
                  <a:cubicBezTo>
                    <a:pt x="1687" y="441"/>
                    <a:pt x="1605" y="790"/>
                    <a:pt x="1662" y="1118"/>
                  </a:cubicBezTo>
                  <a:cubicBezTo>
                    <a:pt x="1703" y="1343"/>
                    <a:pt x="1805" y="1577"/>
                    <a:pt x="1724" y="1792"/>
                  </a:cubicBezTo>
                  <a:cubicBezTo>
                    <a:pt x="1625" y="2044"/>
                    <a:pt x="1326" y="2139"/>
                    <a:pt x="1075" y="2242"/>
                  </a:cubicBezTo>
                  <a:cubicBezTo>
                    <a:pt x="802" y="2355"/>
                    <a:pt x="549" y="2517"/>
                    <a:pt x="330" y="2714"/>
                  </a:cubicBezTo>
                  <a:cubicBezTo>
                    <a:pt x="173" y="2854"/>
                    <a:pt x="27" y="3028"/>
                    <a:pt x="4" y="3238"/>
                  </a:cubicBezTo>
                  <a:cubicBezTo>
                    <a:pt x="0" y="3274"/>
                    <a:pt x="0" y="3313"/>
                    <a:pt x="4" y="3349"/>
                  </a:cubicBezTo>
                  <a:lnTo>
                    <a:pt x="25" y="3386"/>
                  </a:lnTo>
                  <a:cubicBezTo>
                    <a:pt x="85" y="3493"/>
                    <a:pt x="200" y="3556"/>
                    <a:pt x="316" y="3556"/>
                  </a:cubicBezTo>
                  <a:cubicBezTo>
                    <a:pt x="360" y="3556"/>
                    <a:pt x="404" y="3546"/>
                    <a:pt x="445" y="3527"/>
                  </a:cubicBezTo>
                  <a:lnTo>
                    <a:pt x="2146" y="2739"/>
                  </a:lnTo>
                  <a:lnTo>
                    <a:pt x="2683" y="2490"/>
                  </a:lnTo>
                  <a:lnTo>
                    <a:pt x="2802" y="2434"/>
                  </a:lnTo>
                  <a:cubicBezTo>
                    <a:pt x="2953" y="2365"/>
                    <a:pt x="3027" y="2182"/>
                    <a:pt x="2966" y="2026"/>
                  </a:cubicBezTo>
                  <a:lnTo>
                    <a:pt x="2291" y="229"/>
                  </a:lnTo>
                  <a:cubicBezTo>
                    <a:pt x="2245" y="107"/>
                    <a:pt x="2147" y="24"/>
                    <a:pt x="2040" y="0"/>
                  </a:cubicBezTo>
                  <a:close/>
                </a:path>
              </a:pathLst>
            </a:custGeom>
            <a:solidFill>
              <a:srgbClr val="000000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6" name="Google Shape;3526;p42"/>
            <p:cNvSpPr/>
            <p:nvPr/>
          </p:nvSpPr>
          <p:spPr>
            <a:xfrm>
              <a:off x="2621290" y="1216686"/>
              <a:ext cx="247784" cy="327537"/>
            </a:xfrm>
            <a:custGeom>
              <a:avLst/>
              <a:gdLst/>
              <a:ahLst/>
              <a:cxnLst/>
              <a:rect l="l" t="t" r="r" b="b"/>
              <a:pathLst>
                <a:path w="7528" h="9951" extrusionOk="0">
                  <a:moveTo>
                    <a:pt x="3926" y="2617"/>
                  </a:moveTo>
                  <a:lnTo>
                    <a:pt x="3926" y="2617"/>
                  </a:lnTo>
                  <a:cubicBezTo>
                    <a:pt x="4331" y="2755"/>
                    <a:pt x="4541" y="3052"/>
                    <a:pt x="4565" y="3285"/>
                  </a:cubicBezTo>
                  <a:cubicBezTo>
                    <a:pt x="4573" y="3360"/>
                    <a:pt x="4565" y="3497"/>
                    <a:pt x="4434" y="3564"/>
                  </a:cubicBezTo>
                  <a:cubicBezTo>
                    <a:pt x="4392" y="3585"/>
                    <a:pt x="4350" y="3594"/>
                    <a:pt x="4307" y="3594"/>
                  </a:cubicBezTo>
                  <a:cubicBezTo>
                    <a:pt x="4162" y="3594"/>
                    <a:pt x="4018" y="3488"/>
                    <a:pt x="3928" y="3365"/>
                  </a:cubicBezTo>
                  <a:cubicBezTo>
                    <a:pt x="3794" y="3179"/>
                    <a:pt x="3719" y="2878"/>
                    <a:pt x="3926" y="2617"/>
                  </a:cubicBezTo>
                  <a:close/>
                  <a:moveTo>
                    <a:pt x="2666" y="3211"/>
                  </a:moveTo>
                  <a:cubicBezTo>
                    <a:pt x="2998" y="3217"/>
                    <a:pt x="3182" y="3465"/>
                    <a:pt x="3241" y="3690"/>
                  </a:cubicBezTo>
                  <a:cubicBezTo>
                    <a:pt x="3290" y="3880"/>
                    <a:pt x="3258" y="4123"/>
                    <a:pt x="3071" y="4205"/>
                  </a:cubicBezTo>
                  <a:cubicBezTo>
                    <a:pt x="3038" y="4219"/>
                    <a:pt x="3006" y="4226"/>
                    <a:pt x="2976" y="4226"/>
                  </a:cubicBezTo>
                  <a:cubicBezTo>
                    <a:pt x="2886" y="4226"/>
                    <a:pt x="2814" y="4169"/>
                    <a:pt x="2774" y="4127"/>
                  </a:cubicBezTo>
                  <a:cubicBezTo>
                    <a:pt x="2609" y="3961"/>
                    <a:pt x="2512" y="3609"/>
                    <a:pt x="2666" y="3211"/>
                  </a:cubicBezTo>
                  <a:close/>
                  <a:moveTo>
                    <a:pt x="4461" y="2360"/>
                  </a:moveTo>
                  <a:cubicBezTo>
                    <a:pt x="4474" y="2360"/>
                    <a:pt x="4487" y="2360"/>
                    <a:pt x="4501" y="2361"/>
                  </a:cubicBezTo>
                  <a:cubicBezTo>
                    <a:pt x="4725" y="2377"/>
                    <a:pt x="4935" y="2506"/>
                    <a:pt x="5105" y="2736"/>
                  </a:cubicBezTo>
                  <a:cubicBezTo>
                    <a:pt x="5440" y="3191"/>
                    <a:pt x="5401" y="3683"/>
                    <a:pt x="5354" y="4250"/>
                  </a:cubicBezTo>
                  <a:cubicBezTo>
                    <a:pt x="5317" y="4708"/>
                    <a:pt x="5275" y="5216"/>
                    <a:pt x="5454" y="5744"/>
                  </a:cubicBezTo>
                  <a:lnTo>
                    <a:pt x="4098" y="6372"/>
                  </a:lnTo>
                  <a:cubicBezTo>
                    <a:pt x="3806" y="5902"/>
                    <a:pt x="3391" y="5612"/>
                    <a:pt x="3016" y="5351"/>
                  </a:cubicBezTo>
                  <a:cubicBezTo>
                    <a:pt x="2549" y="5025"/>
                    <a:pt x="2145" y="4743"/>
                    <a:pt x="2008" y="4193"/>
                  </a:cubicBezTo>
                  <a:cubicBezTo>
                    <a:pt x="1939" y="3914"/>
                    <a:pt x="1973" y="3671"/>
                    <a:pt x="2105" y="3488"/>
                  </a:cubicBezTo>
                  <a:cubicBezTo>
                    <a:pt x="2174" y="3393"/>
                    <a:pt x="2265" y="3317"/>
                    <a:pt x="2374" y="3269"/>
                  </a:cubicBezTo>
                  <a:lnTo>
                    <a:pt x="2374" y="3269"/>
                  </a:lnTo>
                  <a:cubicBezTo>
                    <a:pt x="2252" y="3716"/>
                    <a:pt x="2384" y="4110"/>
                    <a:pt x="2585" y="4313"/>
                  </a:cubicBezTo>
                  <a:cubicBezTo>
                    <a:pt x="2700" y="4430"/>
                    <a:pt x="2837" y="4490"/>
                    <a:pt x="2975" y="4490"/>
                  </a:cubicBezTo>
                  <a:cubicBezTo>
                    <a:pt x="3043" y="4490"/>
                    <a:pt x="3112" y="4476"/>
                    <a:pt x="3178" y="4446"/>
                  </a:cubicBezTo>
                  <a:cubicBezTo>
                    <a:pt x="3459" y="4324"/>
                    <a:pt x="3589" y="3984"/>
                    <a:pt x="3497" y="3625"/>
                  </a:cubicBezTo>
                  <a:cubicBezTo>
                    <a:pt x="3419" y="3317"/>
                    <a:pt x="3181" y="3021"/>
                    <a:pt x="2805" y="2958"/>
                  </a:cubicBezTo>
                  <a:cubicBezTo>
                    <a:pt x="2993" y="2709"/>
                    <a:pt x="3296" y="2562"/>
                    <a:pt x="3608" y="2562"/>
                  </a:cubicBezTo>
                  <a:cubicBezTo>
                    <a:pt x="3620" y="2562"/>
                    <a:pt x="3632" y="2563"/>
                    <a:pt x="3644" y="2563"/>
                  </a:cubicBezTo>
                  <a:cubicBezTo>
                    <a:pt x="3454" y="2893"/>
                    <a:pt x="3529" y="3264"/>
                    <a:pt x="3715" y="3522"/>
                  </a:cubicBezTo>
                  <a:cubicBezTo>
                    <a:pt x="3873" y="3738"/>
                    <a:pt x="4095" y="3858"/>
                    <a:pt x="4310" y="3858"/>
                  </a:cubicBezTo>
                  <a:cubicBezTo>
                    <a:pt x="4394" y="3858"/>
                    <a:pt x="4477" y="3839"/>
                    <a:pt x="4554" y="3801"/>
                  </a:cubicBezTo>
                  <a:cubicBezTo>
                    <a:pt x="4748" y="3701"/>
                    <a:pt x="4853" y="3499"/>
                    <a:pt x="4827" y="3259"/>
                  </a:cubicBezTo>
                  <a:cubicBezTo>
                    <a:pt x="4798" y="2976"/>
                    <a:pt x="4578" y="2623"/>
                    <a:pt x="4161" y="2429"/>
                  </a:cubicBezTo>
                  <a:cubicBezTo>
                    <a:pt x="4253" y="2383"/>
                    <a:pt x="4356" y="2360"/>
                    <a:pt x="4461" y="2360"/>
                  </a:cubicBezTo>
                  <a:close/>
                  <a:moveTo>
                    <a:pt x="3514" y="265"/>
                  </a:moveTo>
                  <a:cubicBezTo>
                    <a:pt x="3836" y="265"/>
                    <a:pt x="4149" y="323"/>
                    <a:pt x="4447" y="438"/>
                  </a:cubicBezTo>
                  <a:cubicBezTo>
                    <a:pt x="5179" y="719"/>
                    <a:pt x="5778" y="1330"/>
                    <a:pt x="6087" y="2115"/>
                  </a:cubicBezTo>
                  <a:cubicBezTo>
                    <a:pt x="6434" y="2999"/>
                    <a:pt x="6382" y="3989"/>
                    <a:pt x="5939" y="4902"/>
                  </a:cubicBezTo>
                  <a:cubicBezTo>
                    <a:pt x="5809" y="5168"/>
                    <a:pt x="5774" y="5388"/>
                    <a:pt x="5830" y="5569"/>
                  </a:cubicBezTo>
                  <a:lnTo>
                    <a:pt x="5692" y="5632"/>
                  </a:lnTo>
                  <a:cubicBezTo>
                    <a:pt x="5541" y="5165"/>
                    <a:pt x="5578" y="4712"/>
                    <a:pt x="5614" y="4271"/>
                  </a:cubicBezTo>
                  <a:cubicBezTo>
                    <a:pt x="5662" y="3701"/>
                    <a:pt x="5711" y="3111"/>
                    <a:pt x="5314" y="2577"/>
                  </a:cubicBezTo>
                  <a:cubicBezTo>
                    <a:pt x="5040" y="2206"/>
                    <a:pt x="4729" y="2111"/>
                    <a:pt x="4516" y="2095"/>
                  </a:cubicBezTo>
                  <a:cubicBezTo>
                    <a:pt x="4495" y="2093"/>
                    <a:pt x="4474" y="2093"/>
                    <a:pt x="4452" y="2093"/>
                  </a:cubicBezTo>
                  <a:cubicBezTo>
                    <a:pt x="4230" y="2093"/>
                    <a:pt x="4013" y="2173"/>
                    <a:pt x="3843" y="2319"/>
                  </a:cubicBezTo>
                  <a:cubicBezTo>
                    <a:pt x="3759" y="2302"/>
                    <a:pt x="3674" y="2294"/>
                    <a:pt x="3591" y="2294"/>
                  </a:cubicBezTo>
                  <a:cubicBezTo>
                    <a:pt x="3135" y="2294"/>
                    <a:pt x="2710" y="2543"/>
                    <a:pt x="2488" y="2957"/>
                  </a:cubicBezTo>
                  <a:cubicBezTo>
                    <a:pt x="2245" y="2998"/>
                    <a:pt x="2028" y="3131"/>
                    <a:pt x="1884" y="3332"/>
                  </a:cubicBezTo>
                  <a:cubicBezTo>
                    <a:pt x="1762" y="3505"/>
                    <a:pt x="1635" y="3806"/>
                    <a:pt x="1748" y="4254"/>
                  </a:cubicBezTo>
                  <a:cubicBezTo>
                    <a:pt x="1908" y="4898"/>
                    <a:pt x="2392" y="5237"/>
                    <a:pt x="2860" y="5564"/>
                  </a:cubicBezTo>
                  <a:cubicBezTo>
                    <a:pt x="3222" y="5817"/>
                    <a:pt x="3591" y="6073"/>
                    <a:pt x="3853" y="6481"/>
                  </a:cubicBezTo>
                  <a:lnTo>
                    <a:pt x="3681" y="6561"/>
                  </a:lnTo>
                  <a:cubicBezTo>
                    <a:pt x="3667" y="6540"/>
                    <a:pt x="3652" y="6516"/>
                    <a:pt x="3631" y="6493"/>
                  </a:cubicBezTo>
                  <a:cubicBezTo>
                    <a:pt x="3520" y="6370"/>
                    <a:pt x="3348" y="6278"/>
                    <a:pt x="3105" y="6217"/>
                  </a:cubicBezTo>
                  <a:cubicBezTo>
                    <a:pt x="2416" y="6038"/>
                    <a:pt x="1831" y="5701"/>
                    <a:pt x="1369" y="5207"/>
                  </a:cubicBezTo>
                  <a:cubicBezTo>
                    <a:pt x="1018" y="4833"/>
                    <a:pt x="874" y="4508"/>
                    <a:pt x="874" y="4506"/>
                  </a:cubicBezTo>
                  <a:cubicBezTo>
                    <a:pt x="873" y="4504"/>
                    <a:pt x="870" y="4498"/>
                    <a:pt x="869" y="4495"/>
                  </a:cubicBezTo>
                  <a:cubicBezTo>
                    <a:pt x="286" y="3265"/>
                    <a:pt x="525" y="2351"/>
                    <a:pt x="827" y="1801"/>
                  </a:cubicBezTo>
                  <a:cubicBezTo>
                    <a:pt x="1269" y="994"/>
                    <a:pt x="2161" y="415"/>
                    <a:pt x="3151" y="289"/>
                  </a:cubicBezTo>
                  <a:cubicBezTo>
                    <a:pt x="3211" y="282"/>
                    <a:pt x="3272" y="277"/>
                    <a:pt x="3330" y="271"/>
                  </a:cubicBezTo>
                  <a:cubicBezTo>
                    <a:pt x="3392" y="267"/>
                    <a:pt x="3454" y="265"/>
                    <a:pt x="3514" y="265"/>
                  </a:cubicBezTo>
                  <a:close/>
                  <a:moveTo>
                    <a:pt x="6278" y="5674"/>
                  </a:moveTo>
                  <a:cubicBezTo>
                    <a:pt x="6294" y="5674"/>
                    <a:pt x="6307" y="5675"/>
                    <a:pt x="6321" y="5677"/>
                  </a:cubicBezTo>
                  <a:cubicBezTo>
                    <a:pt x="6406" y="5696"/>
                    <a:pt x="6476" y="5761"/>
                    <a:pt x="6512" y="5853"/>
                  </a:cubicBezTo>
                  <a:lnTo>
                    <a:pt x="7186" y="7650"/>
                  </a:lnTo>
                  <a:cubicBezTo>
                    <a:pt x="7198" y="7677"/>
                    <a:pt x="7202" y="7707"/>
                    <a:pt x="7202" y="7734"/>
                  </a:cubicBezTo>
                  <a:cubicBezTo>
                    <a:pt x="7201" y="7828"/>
                    <a:pt x="7150" y="7919"/>
                    <a:pt x="7066" y="7957"/>
                  </a:cubicBezTo>
                  <a:lnTo>
                    <a:pt x="6937" y="8017"/>
                  </a:lnTo>
                  <a:lnTo>
                    <a:pt x="4838" y="8989"/>
                  </a:lnTo>
                  <a:lnTo>
                    <a:pt x="4709" y="9049"/>
                  </a:lnTo>
                  <a:cubicBezTo>
                    <a:pt x="4689" y="9058"/>
                    <a:pt x="4665" y="9065"/>
                    <a:pt x="4642" y="9068"/>
                  </a:cubicBezTo>
                  <a:cubicBezTo>
                    <a:pt x="4632" y="9069"/>
                    <a:pt x="4623" y="9070"/>
                    <a:pt x="4613" y="9070"/>
                  </a:cubicBezTo>
                  <a:cubicBezTo>
                    <a:pt x="4524" y="9070"/>
                    <a:pt x="4439" y="9022"/>
                    <a:pt x="4396" y="8944"/>
                  </a:cubicBezTo>
                  <a:lnTo>
                    <a:pt x="3461" y="7267"/>
                  </a:lnTo>
                  <a:cubicBezTo>
                    <a:pt x="3422" y="7196"/>
                    <a:pt x="3412" y="7116"/>
                    <a:pt x="3433" y="7046"/>
                  </a:cubicBezTo>
                  <a:cubicBezTo>
                    <a:pt x="3444" y="7015"/>
                    <a:pt x="3461" y="6986"/>
                    <a:pt x="3482" y="6965"/>
                  </a:cubicBezTo>
                  <a:cubicBezTo>
                    <a:pt x="3502" y="6945"/>
                    <a:pt x="3523" y="6927"/>
                    <a:pt x="3546" y="6917"/>
                  </a:cubicBezTo>
                  <a:lnTo>
                    <a:pt x="3764" y="6816"/>
                  </a:lnTo>
                  <a:lnTo>
                    <a:pt x="3985" y="6714"/>
                  </a:lnTo>
                  <a:lnTo>
                    <a:pt x="4224" y="6605"/>
                  </a:lnTo>
                  <a:lnTo>
                    <a:pt x="5550" y="5990"/>
                  </a:lnTo>
                  <a:lnTo>
                    <a:pt x="5789" y="5878"/>
                  </a:lnTo>
                  <a:lnTo>
                    <a:pt x="5969" y="5796"/>
                  </a:lnTo>
                  <a:lnTo>
                    <a:pt x="6190" y="5693"/>
                  </a:lnTo>
                  <a:cubicBezTo>
                    <a:pt x="6210" y="5685"/>
                    <a:pt x="6230" y="5677"/>
                    <a:pt x="6252" y="5675"/>
                  </a:cubicBezTo>
                  <a:lnTo>
                    <a:pt x="6259" y="5675"/>
                  </a:lnTo>
                  <a:cubicBezTo>
                    <a:pt x="6267" y="5674"/>
                    <a:pt x="6272" y="5674"/>
                    <a:pt x="6278" y="5674"/>
                  </a:cubicBezTo>
                  <a:close/>
                  <a:moveTo>
                    <a:pt x="6897" y="8326"/>
                  </a:moveTo>
                  <a:lnTo>
                    <a:pt x="7019" y="8904"/>
                  </a:lnTo>
                  <a:cubicBezTo>
                    <a:pt x="7034" y="8974"/>
                    <a:pt x="6999" y="9043"/>
                    <a:pt x="6935" y="9074"/>
                  </a:cubicBezTo>
                  <a:lnTo>
                    <a:pt x="5645" y="9671"/>
                  </a:lnTo>
                  <a:cubicBezTo>
                    <a:pt x="5625" y="9681"/>
                    <a:pt x="5604" y="9685"/>
                    <a:pt x="5583" y="9685"/>
                  </a:cubicBezTo>
                  <a:cubicBezTo>
                    <a:pt x="5539" y="9685"/>
                    <a:pt x="5497" y="9666"/>
                    <a:pt x="5467" y="9633"/>
                  </a:cubicBezTo>
                  <a:cubicBezTo>
                    <a:pt x="5466" y="9632"/>
                    <a:pt x="5464" y="9629"/>
                    <a:pt x="5463" y="9626"/>
                  </a:cubicBezTo>
                  <a:lnTo>
                    <a:pt x="5100" y="9159"/>
                  </a:lnTo>
                  <a:lnTo>
                    <a:pt x="5571" y="8940"/>
                  </a:lnTo>
                  <a:lnTo>
                    <a:pt x="6897" y="8326"/>
                  </a:lnTo>
                  <a:close/>
                  <a:moveTo>
                    <a:pt x="3513" y="0"/>
                  </a:moveTo>
                  <a:cubicBezTo>
                    <a:pt x="3445" y="0"/>
                    <a:pt x="3379" y="2"/>
                    <a:pt x="3311" y="7"/>
                  </a:cubicBezTo>
                  <a:cubicBezTo>
                    <a:pt x="3247" y="11"/>
                    <a:pt x="3180" y="18"/>
                    <a:pt x="3116" y="26"/>
                  </a:cubicBezTo>
                  <a:cubicBezTo>
                    <a:pt x="2045" y="163"/>
                    <a:pt x="1077" y="792"/>
                    <a:pt x="594" y="1673"/>
                  </a:cubicBezTo>
                  <a:cubicBezTo>
                    <a:pt x="263" y="2276"/>
                    <a:pt x="0" y="3276"/>
                    <a:pt x="629" y="4607"/>
                  </a:cubicBezTo>
                  <a:cubicBezTo>
                    <a:pt x="635" y="4621"/>
                    <a:pt x="1237" y="6010"/>
                    <a:pt x="3039" y="6472"/>
                  </a:cubicBezTo>
                  <a:cubicBezTo>
                    <a:pt x="3227" y="6520"/>
                    <a:pt x="3360" y="6586"/>
                    <a:pt x="3433" y="6670"/>
                  </a:cubicBezTo>
                  <a:cubicBezTo>
                    <a:pt x="3434" y="6673"/>
                    <a:pt x="3438" y="6674"/>
                    <a:pt x="3440" y="6678"/>
                  </a:cubicBezTo>
                  <a:lnTo>
                    <a:pt x="3438" y="6679"/>
                  </a:lnTo>
                  <a:cubicBezTo>
                    <a:pt x="3316" y="6734"/>
                    <a:pt x="3227" y="6835"/>
                    <a:pt x="3184" y="6966"/>
                  </a:cubicBezTo>
                  <a:cubicBezTo>
                    <a:pt x="3141" y="7105"/>
                    <a:pt x="3158" y="7260"/>
                    <a:pt x="3233" y="7396"/>
                  </a:cubicBezTo>
                  <a:lnTo>
                    <a:pt x="4169" y="9073"/>
                  </a:lnTo>
                  <a:cubicBezTo>
                    <a:pt x="4259" y="9235"/>
                    <a:pt x="4434" y="9335"/>
                    <a:pt x="4615" y="9335"/>
                  </a:cubicBezTo>
                  <a:cubicBezTo>
                    <a:pt x="4636" y="9335"/>
                    <a:pt x="4657" y="9334"/>
                    <a:pt x="4677" y="9331"/>
                  </a:cubicBezTo>
                  <a:cubicBezTo>
                    <a:pt x="4727" y="9324"/>
                    <a:pt x="4775" y="9312"/>
                    <a:pt x="4822" y="9290"/>
                  </a:cubicBezTo>
                  <a:lnTo>
                    <a:pt x="4854" y="9274"/>
                  </a:lnTo>
                  <a:lnTo>
                    <a:pt x="5247" y="9781"/>
                  </a:lnTo>
                  <a:cubicBezTo>
                    <a:pt x="5250" y="9783"/>
                    <a:pt x="5252" y="9788"/>
                    <a:pt x="5255" y="9791"/>
                  </a:cubicBezTo>
                  <a:cubicBezTo>
                    <a:pt x="5337" y="9894"/>
                    <a:pt x="5457" y="9951"/>
                    <a:pt x="5581" y="9951"/>
                  </a:cubicBezTo>
                  <a:cubicBezTo>
                    <a:pt x="5640" y="9951"/>
                    <a:pt x="5700" y="9939"/>
                    <a:pt x="5755" y="9913"/>
                  </a:cubicBezTo>
                  <a:lnTo>
                    <a:pt x="7047" y="9314"/>
                  </a:lnTo>
                  <a:cubicBezTo>
                    <a:pt x="7221" y="9233"/>
                    <a:pt x="7318" y="9042"/>
                    <a:pt x="7278" y="8852"/>
                  </a:cubicBezTo>
                  <a:lnTo>
                    <a:pt x="7278" y="8851"/>
                  </a:lnTo>
                  <a:lnTo>
                    <a:pt x="7141" y="8214"/>
                  </a:lnTo>
                  <a:lnTo>
                    <a:pt x="7175" y="8198"/>
                  </a:lnTo>
                  <a:cubicBezTo>
                    <a:pt x="7411" y="8089"/>
                    <a:pt x="7527" y="7803"/>
                    <a:pt x="7434" y="7558"/>
                  </a:cubicBezTo>
                  <a:lnTo>
                    <a:pt x="6758" y="5763"/>
                  </a:lnTo>
                  <a:cubicBezTo>
                    <a:pt x="6692" y="5588"/>
                    <a:pt x="6550" y="5458"/>
                    <a:pt x="6375" y="5421"/>
                  </a:cubicBezTo>
                  <a:cubicBezTo>
                    <a:pt x="6342" y="5413"/>
                    <a:pt x="6310" y="5410"/>
                    <a:pt x="6277" y="5410"/>
                  </a:cubicBezTo>
                  <a:cubicBezTo>
                    <a:pt x="6258" y="5410"/>
                    <a:pt x="6239" y="5411"/>
                    <a:pt x="6220" y="5413"/>
                  </a:cubicBezTo>
                  <a:cubicBezTo>
                    <a:pt x="6171" y="5420"/>
                    <a:pt x="6122" y="5434"/>
                    <a:pt x="6078" y="5455"/>
                  </a:cubicBezTo>
                  <a:lnTo>
                    <a:pt x="6075" y="5456"/>
                  </a:lnTo>
                  <a:cubicBezTo>
                    <a:pt x="6056" y="5345"/>
                    <a:pt x="6090" y="5196"/>
                    <a:pt x="6177" y="5015"/>
                  </a:cubicBezTo>
                  <a:cubicBezTo>
                    <a:pt x="6653" y="4037"/>
                    <a:pt x="6709" y="2973"/>
                    <a:pt x="6332" y="2018"/>
                  </a:cubicBezTo>
                  <a:cubicBezTo>
                    <a:pt x="5994" y="1164"/>
                    <a:pt x="5342" y="498"/>
                    <a:pt x="4541" y="190"/>
                  </a:cubicBezTo>
                  <a:cubicBezTo>
                    <a:pt x="4211" y="63"/>
                    <a:pt x="3868" y="0"/>
                    <a:pt x="3513" y="0"/>
                  </a:cubicBezTo>
                  <a:close/>
                </a:path>
              </a:pathLst>
            </a:custGeom>
            <a:solidFill>
              <a:srgbClr val="000E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527" name="Google Shape;3527;p42"/>
          <p:cNvGrpSpPr/>
          <p:nvPr/>
        </p:nvGrpSpPr>
        <p:grpSpPr>
          <a:xfrm>
            <a:off x="8696964" y="3864975"/>
            <a:ext cx="365324" cy="524303"/>
            <a:chOff x="2423439" y="2082150"/>
            <a:chExt cx="365324" cy="524303"/>
          </a:xfrm>
        </p:grpSpPr>
        <p:sp>
          <p:nvSpPr>
            <p:cNvPr id="3528" name="Google Shape;3528;p42"/>
            <p:cNvSpPr/>
            <p:nvPr/>
          </p:nvSpPr>
          <p:spPr>
            <a:xfrm>
              <a:off x="2427718" y="2086363"/>
              <a:ext cx="117441" cy="140284"/>
            </a:xfrm>
            <a:custGeom>
              <a:avLst/>
              <a:gdLst/>
              <a:ahLst/>
              <a:cxnLst/>
              <a:rect l="l" t="t" r="r" b="b"/>
              <a:pathLst>
                <a:path w="3568" h="4262" extrusionOk="0">
                  <a:moveTo>
                    <a:pt x="112" y="1"/>
                  </a:moveTo>
                  <a:cubicBezTo>
                    <a:pt x="54" y="1"/>
                    <a:pt x="1" y="51"/>
                    <a:pt x="8" y="117"/>
                  </a:cubicBezTo>
                  <a:lnTo>
                    <a:pt x="143" y="1450"/>
                  </a:lnTo>
                  <a:lnTo>
                    <a:pt x="166" y="1669"/>
                  </a:lnTo>
                  <a:lnTo>
                    <a:pt x="341" y="3404"/>
                  </a:lnTo>
                  <a:cubicBezTo>
                    <a:pt x="343" y="3421"/>
                    <a:pt x="349" y="3437"/>
                    <a:pt x="357" y="3451"/>
                  </a:cubicBezTo>
                  <a:lnTo>
                    <a:pt x="843" y="4213"/>
                  </a:lnTo>
                  <a:cubicBezTo>
                    <a:pt x="864" y="4244"/>
                    <a:pt x="898" y="4262"/>
                    <a:pt x="933" y="4262"/>
                  </a:cubicBezTo>
                  <a:cubicBezTo>
                    <a:pt x="952" y="4262"/>
                    <a:pt x="972" y="4256"/>
                    <a:pt x="989" y="4245"/>
                  </a:cubicBezTo>
                  <a:lnTo>
                    <a:pt x="3503" y="2634"/>
                  </a:lnTo>
                  <a:cubicBezTo>
                    <a:pt x="3552" y="2602"/>
                    <a:pt x="3567" y="2537"/>
                    <a:pt x="3535" y="2488"/>
                  </a:cubicBezTo>
                  <a:lnTo>
                    <a:pt x="3048" y="1728"/>
                  </a:lnTo>
                  <a:cubicBezTo>
                    <a:pt x="3038" y="1713"/>
                    <a:pt x="3027" y="1701"/>
                    <a:pt x="3012" y="1692"/>
                  </a:cubicBezTo>
                  <a:lnTo>
                    <a:pt x="1509" y="807"/>
                  </a:lnTo>
                  <a:lnTo>
                    <a:pt x="1319" y="696"/>
                  </a:lnTo>
                  <a:lnTo>
                    <a:pt x="166" y="16"/>
                  </a:lnTo>
                  <a:cubicBezTo>
                    <a:pt x="148" y="5"/>
                    <a:pt x="130" y="1"/>
                    <a:pt x="1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9" name="Google Shape;3529;p42"/>
            <p:cNvSpPr/>
            <p:nvPr/>
          </p:nvSpPr>
          <p:spPr>
            <a:xfrm>
              <a:off x="2648939" y="2470184"/>
              <a:ext cx="104604" cy="81629"/>
            </a:xfrm>
            <a:custGeom>
              <a:avLst/>
              <a:gdLst/>
              <a:ahLst/>
              <a:cxnLst/>
              <a:rect l="l" t="t" r="r" b="b"/>
              <a:pathLst>
                <a:path w="3178" h="2480" extrusionOk="0">
                  <a:moveTo>
                    <a:pt x="2693" y="0"/>
                  </a:moveTo>
                  <a:cubicBezTo>
                    <a:pt x="2669" y="16"/>
                    <a:pt x="2651" y="36"/>
                    <a:pt x="2634" y="58"/>
                  </a:cubicBezTo>
                  <a:cubicBezTo>
                    <a:pt x="2370" y="406"/>
                    <a:pt x="1964" y="770"/>
                    <a:pt x="1483" y="1076"/>
                  </a:cubicBezTo>
                  <a:cubicBezTo>
                    <a:pt x="1006" y="1383"/>
                    <a:pt x="506" y="1601"/>
                    <a:pt x="77" y="1693"/>
                  </a:cubicBezTo>
                  <a:cubicBezTo>
                    <a:pt x="48" y="1701"/>
                    <a:pt x="24" y="1709"/>
                    <a:pt x="1" y="1726"/>
                  </a:cubicBezTo>
                  <a:lnTo>
                    <a:pt x="485" y="2479"/>
                  </a:lnTo>
                  <a:cubicBezTo>
                    <a:pt x="488" y="2479"/>
                    <a:pt x="492" y="2477"/>
                    <a:pt x="496" y="2477"/>
                  </a:cubicBezTo>
                  <a:cubicBezTo>
                    <a:pt x="806" y="2401"/>
                    <a:pt x="1142" y="2268"/>
                    <a:pt x="1481" y="2094"/>
                  </a:cubicBezTo>
                  <a:cubicBezTo>
                    <a:pt x="1641" y="2010"/>
                    <a:pt x="1801" y="1919"/>
                    <a:pt x="1959" y="1818"/>
                  </a:cubicBezTo>
                  <a:cubicBezTo>
                    <a:pt x="2449" y="1503"/>
                    <a:pt x="2875" y="1132"/>
                    <a:pt x="3171" y="764"/>
                  </a:cubicBezTo>
                  <a:cubicBezTo>
                    <a:pt x="3173" y="761"/>
                    <a:pt x="3174" y="759"/>
                    <a:pt x="3178" y="755"/>
                  </a:cubicBezTo>
                  <a:lnTo>
                    <a:pt x="2693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0" name="Google Shape;3530;p42"/>
            <p:cNvSpPr/>
            <p:nvPr/>
          </p:nvSpPr>
          <p:spPr>
            <a:xfrm>
              <a:off x="2665265" y="2495364"/>
              <a:ext cx="123365" cy="106809"/>
            </a:xfrm>
            <a:custGeom>
              <a:avLst/>
              <a:gdLst/>
              <a:ahLst/>
              <a:cxnLst/>
              <a:rect l="l" t="t" r="r" b="b"/>
              <a:pathLst>
                <a:path w="3748" h="3245" extrusionOk="0">
                  <a:moveTo>
                    <a:pt x="2672" y="0"/>
                  </a:moveTo>
                  <a:cubicBezTo>
                    <a:pt x="2247" y="529"/>
                    <a:pt x="1592" y="1016"/>
                    <a:pt x="982" y="1331"/>
                  </a:cubicBezTo>
                  <a:cubicBezTo>
                    <a:pt x="646" y="1503"/>
                    <a:pt x="310" y="1635"/>
                    <a:pt x="0" y="1712"/>
                  </a:cubicBezTo>
                  <a:cubicBezTo>
                    <a:pt x="43" y="1813"/>
                    <a:pt x="33" y="1776"/>
                    <a:pt x="758" y="2917"/>
                  </a:cubicBezTo>
                  <a:cubicBezTo>
                    <a:pt x="886" y="3119"/>
                    <a:pt x="1087" y="3245"/>
                    <a:pt x="1270" y="3245"/>
                  </a:cubicBezTo>
                  <a:cubicBezTo>
                    <a:pt x="1298" y="3245"/>
                    <a:pt x="1326" y="3242"/>
                    <a:pt x="1353" y="3236"/>
                  </a:cubicBezTo>
                  <a:cubicBezTo>
                    <a:pt x="2150" y="3050"/>
                    <a:pt x="2990" y="2512"/>
                    <a:pt x="3490" y="1867"/>
                  </a:cubicBezTo>
                  <a:cubicBezTo>
                    <a:pt x="3748" y="1530"/>
                    <a:pt x="3370" y="1089"/>
                    <a:pt x="3350" y="1039"/>
                  </a:cubicBezTo>
                  <a:cubicBezTo>
                    <a:pt x="2726" y="72"/>
                    <a:pt x="2747" y="86"/>
                    <a:pt x="267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1" name="Google Shape;3531;p42"/>
            <p:cNvSpPr/>
            <p:nvPr/>
          </p:nvSpPr>
          <p:spPr>
            <a:xfrm>
              <a:off x="2439040" y="2142516"/>
              <a:ext cx="298539" cy="384480"/>
            </a:xfrm>
            <a:custGeom>
              <a:avLst/>
              <a:gdLst/>
              <a:ahLst/>
              <a:cxnLst/>
              <a:rect l="l" t="t" r="r" b="b"/>
              <a:pathLst>
                <a:path w="9070" h="11681" extrusionOk="0">
                  <a:moveTo>
                    <a:pt x="2691" y="0"/>
                  </a:moveTo>
                  <a:cubicBezTo>
                    <a:pt x="2422" y="358"/>
                    <a:pt x="2002" y="742"/>
                    <a:pt x="1481" y="1076"/>
                  </a:cubicBezTo>
                  <a:cubicBezTo>
                    <a:pt x="962" y="1408"/>
                    <a:pt x="438" y="1630"/>
                    <a:pt x="0" y="1725"/>
                  </a:cubicBezTo>
                  <a:lnTo>
                    <a:pt x="438" y="2407"/>
                  </a:lnTo>
                  <a:lnTo>
                    <a:pt x="6378" y="11680"/>
                  </a:lnTo>
                  <a:cubicBezTo>
                    <a:pt x="6400" y="11666"/>
                    <a:pt x="6427" y="11656"/>
                    <a:pt x="6454" y="11648"/>
                  </a:cubicBezTo>
                  <a:cubicBezTo>
                    <a:pt x="6881" y="11557"/>
                    <a:pt x="7381" y="11338"/>
                    <a:pt x="7860" y="11030"/>
                  </a:cubicBezTo>
                  <a:cubicBezTo>
                    <a:pt x="8338" y="10724"/>
                    <a:pt x="8746" y="10363"/>
                    <a:pt x="9009" y="10012"/>
                  </a:cubicBezTo>
                  <a:cubicBezTo>
                    <a:pt x="9027" y="9988"/>
                    <a:pt x="9046" y="9969"/>
                    <a:pt x="9069" y="9955"/>
                  </a:cubicBezTo>
                  <a:lnTo>
                    <a:pt x="8582" y="9196"/>
                  </a:lnTo>
                  <a:lnTo>
                    <a:pt x="2691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2" name="Google Shape;3532;p42"/>
            <p:cNvSpPr/>
            <p:nvPr/>
          </p:nvSpPr>
          <p:spPr>
            <a:xfrm>
              <a:off x="2486273" y="2215225"/>
              <a:ext cx="178498" cy="276124"/>
            </a:xfrm>
            <a:custGeom>
              <a:avLst/>
              <a:gdLst/>
              <a:ahLst/>
              <a:cxnLst/>
              <a:rect l="l" t="t" r="r" b="b"/>
              <a:pathLst>
                <a:path w="5423" h="8389" extrusionOk="0">
                  <a:moveTo>
                    <a:pt x="138" y="1"/>
                  </a:moveTo>
                  <a:cubicBezTo>
                    <a:pt x="115" y="1"/>
                    <a:pt x="89" y="9"/>
                    <a:pt x="66" y="26"/>
                  </a:cubicBezTo>
                  <a:cubicBezTo>
                    <a:pt x="20" y="53"/>
                    <a:pt x="1" y="100"/>
                    <a:pt x="17" y="129"/>
                  </a:cubicBezTo>
                  <a:cubicBezTo>
                    <a:pt x="412" y="840"/>
                    <a:pt x="828" y="1537"/>
                    <a:pt x="1248" y="2234"/>
                  </a:cubicBezTo>
                  <a:cubicBezTo>
                    <a:pt x="1667" y="2931"/>
                    <a:pt x="2102" y="3616"/>
                    <a:pt x="2529" y="4308"/>
                  </a:cubicBezTo>
                  <a:cubicBezTo>
                    <a:pt x="2970" y="4990"/>
                    <a:pt x="3402" y="5676"/>
                    <a:pt x="3852" y="6353"/>
                  </a:cubicBezTo>
                  <a:cubicBezTo>
                    <a:pt x="4300" y="7030"/>
                    <a:pt x="4752" y="7706"/>
                    <a:pt x="5225" y="8367"/>
                  </a:cubicBezTo>
                  <a:cubicBezTo>
                    <a:pt x="5235" y="8381"/>
                    <a:pt x="5254" y="8388"/>
                    <a:pt x="5276" y="8388"/>
                  </a:cubicBezTo>
                  <a:cubicBezTo>
                    <a:pt x="5300" y="8388"/>
                    <a:pt x="5328" y="8380"/>
                    <a:pt x="5353" y="8362"/>
                  </a:cubicBezTo>
                  <a:cubicBezTo>
                    <a:pt x="5400" y="8331"/>
                    <a:pt x="5422" y="8282"/>
                    <a:pt x="5405" y="8251"/>
                  </a:cubicBezTo>
                  <a:cubicBezTo>
                    <a:pt x="5009" y="7541"/>
                    <a:pt x="4592" y="6842"/>
                    <a:pt x="4171" y="6148"/>
                  </a:cubicBezTo>
                  <a:cubicBezTo>
                    <a:pt x="3751" y="5453"/>
                    <a:pt x="3316" y="4767"/>
                    <a:pt x="2887" y="4078"/>
                  </a:cubicBezTo>
                  <a:cubicBezTo>
                    <a:pt x="2445" y="3397"/>
                    <a:pt x="2011" y="2711"/>
                    <a:pt x="1561" y="2033"/>
                  </a:cubicBezTo>
                  <a:cubicBezTo>
                    <a:pt x="1112" y="1356"/>
                    <a:pt x="660" y="682"/>
                    <a:pt x="187" y="21"/>
                  </a:cubicBezTo>
                  <a:cubicBezTo>
                    <a:pt x="177" y="8"/>
                    <a:pt x="159" y="1"/>
                    <a:pt x="138" y="1"/>
                  </a:cubicBezTo>
                  <a:close/>
                </a:path>
              </a:pathLst>
            </a:custGeom>
            <a:solidFill>
              <a:srgbClr val="000000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3" name="Google Shape;3533;p42"/>
            <p:cNvSpPr/>
            <p:nvPr/>
          </p:nvSpPr>
          <p:spPr>
            <a:xfrm>
              <a:off x="2520604" y="2193205"/>
              <a:ext cx="178531" cy="276124"/>
            </a:xfrm>
            <a:custGeom>
              <a:avLst/>
              <a:gdLst/>
              <a:ahLst/>
              <a:cxnLst/>
              <a:rect l="l" t="t" r="r" b="b"/>
              <a:pathLst>
                <a:path w="5424" h="8389" extrusionOk="0">
                  <a:moveTo>
                    <a:pt x="139" y="0"/>
                  </a:moveTo>
                  <a:cubicBezTo>
                    <a:pt x="116" y="0"/>
                    <a:pt x="90" y="9"/>
                    <a:pt x="66" y="25"/>
                  </a:cubicBezTo>
                  <a:cubicBezTo>
                    <a:pt x="22" y="53"/>
                    <a:pt x="0" y="100"/>
                    <a:pt x="17" y="130"/>
                  </a:cubicBezTo>
                  <a:cubicBezTo>
                    <a:pt x="413" y="840"/>
                    <a:pt x="830" y="1537"/>
                    <a:pt x="1248" y="2234"/>
                  </a:cubicBezTo>
                  <a:cubicBezTo>
                    <a:pt x="1667" y="2931"/>
                    <a:pt x="2103" y="3616"/>
                    <a:pt x="2529" y="4308"/>
                  </a:cubicBezTo>
                  <a:cubicBezTo>
                    <a:pt x="2971" y="4990"/>
                    <a:pt x="3403" y="5676"/>
                    <a:pt x="3853" y="6353"/>
                  </a:cubicBezTo>
                  <a:cubicBezTo>
                    <a:pt x="4301" y="7030"/>
                    <a:pt x="4753" y="7706"/>
                    <a:pt x="5225" y="8367"/>
                  </a:cubicBezTo>
                  <a:cubicBezTo>
                    <a:pt x="5236" y="8381"/>
                    <a:pt x="5254" y="8388"/>
                    <a:pt x="5276" y="8388"/>
                  </a:cubicBezTo>
                  <a:cubicBezTo>
                    <a:pt x="5300" y="8388"/>
                    <a:pt x="5328" y="8380"/>
                    <a:pt x="5354" y="8362"/>
                  </a:cubicBezTo>
                  <a:cubicBezTo>
                    <a:pt x="5401" y="8330"/>
                    <a:pt x="5423" y="8281"/>
                    <a:pt x="5406" y="8251"/>
                  </a:cubicBezTo>
                  <a:cubicBezTo>
                    <a:pt x="5009" y="7541"/>
                    <a:pt x="4592" y="6843"/>
                    <a:pt x="4172" y="6148"/>
                  </a:cubicBezTo>
                  <a:cubicBezTo>
                    <a:pt x="3752" y="5452"/>
                    <a:pt x="3317" y="4768"/>
                    <a:pt x="2889" y="4078"/>
                  </a:cubicBezTo>
                  <a:cubicBezTo>
                    <a:pt x="2445" y="3397"/>
                    <a:pt x="2012" y="2711"/>
                    <a:pt x="1562" y="2034"/>
                  </a:cubicBezTo>
                  <a:cubicBezTo>
                    <a:pt x="1113" y="1356"/>
                    <a:pt x="661" y="682"/>
                    <a:pt x="188" y="21"/>
                  </a:cubicBezTo>
                  <a:cubicBezTo>
                    <a:pt x="177" y="7"/>
                    <a:pt x="160" y="0"/>
                    <a:pt x="139" y="0"/>
                  </a:cubicBezTo>
                  <a:close/>
                </a:path>
              </a:pathLst>
            </a:custGeom>
            <a:solidFill>
              <a:srgbClr val="000000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4" name="Google Shape;3534;p42"/>
            <p:cNvSpPr/>
            <p:nvPr/>
          </p:nvSpPr>
          <p:spPr>
            <a:xfrm>
              <a:off x="2453391" y="2221117"/>
              <a:ext cx="284188" cy="305912"/>
            </a:xfrm>
            <a:custGeom>
              <a:avLst/>
              <a:gdLst/>
              <a:ahLst/>
              <a:cxnLst/>
              <a:rect l="l" t="t" r="r" b="b"/>
              <a:pathLst>
                <a:path w="8634" h="9294" extrusionOk="0">
                  <a:moveTo>
                    <a:pt x="237" y="1"/>
                  </a:moveTo>
                  <a:cubicBezTo>
                    <a:pt x="166" y="1"/>
                    <a:pt x="93" y="6"/>
                    <a:pt x="17" y="18"/>
                  </a:cubicBezTo>
                  <a:lnTo>
                    <a:pt x="17" y="18"/>
                  </a:lnTo>
                  <a:cubicBezTo>
                    <a:pt x="15" y="17"/>
                    <a:pt x="14" y="17"/>
                    <a:pt x="12" y="17"/>
                  </a:cubicBezTo>
                  <a:cubicBezTo>
                    <a:pt x="8" y="17"/>
                    <a:pt x="6" y="20"/>
                    <a:pt x="1" y="21"/>
                  </a:cubicBezTo>
                  <a:cubicBezTo>
                    <a:pt x="6" y="20"/>
                    <a:pt x="12" y="19"/>
                    <a:pt x="17" y="18"/>
                  </a:cubicBezTo>
                  <a:lnTo>
                    <a:pt x="17" y="18"/>
                  </a:lnTo>
                  <a:cubicBezTo>
                    <a:pt x="75" y="55"/>
                    <a:pt x="461" y="738"/>
                    <a:pt x="5942" y="9293"/>
                  </a:cubicBezTo>
                  <a:cubicBezTo>
                    <a:pt x="5964" y="9278"/>
                    <a:pt x="5991" y="9268"/>
                    <a:pt x="6018" y="9261"/>
                  </a:cubicBezTo>
                  <a:cubicBezTo>
                    <a:pt x="6445" y="9169"/>
                    <a:pt x="6945" y="8950"/>
                    <a:pt x="7424" y="8642"/>
                  </a:cubicBezTo>
                  <a:cubicBezTo>
                    <a:pt x="7902" y="8336"/>
                    <a:pt x="8310" y="7975"/>
                    <a:pt x="8573" y="7624"/>
                  </a:cubicBezTo>
                  <a:cubicBezTo>
                    <a:pt x="8591" y="7600"/>
                    <a:pt x="8610" y="7581"/>
                    <a:pt x="8633" y="7567"/>
                  </a:cubicBezTo>
                  <a:lnTo>
                    <a:pt x="8146" y="6808"/>
                  </a:lnTo>
                  <a:cubicBezTo>
                    <a:pt x="8097" y="6844"/>
                    <a:pt x="8048" y="6882"/>
                    <a:pt x="7997" y="6917"/>
                  </a:cubicBezTo>
                  <a:cubicBezTo>
                    <a:pt x="7717" y="7107"/>
                    <a:pt x="7385" y="7199"/>
                    <a:pt x="7052" y="7199"/>
                  </a:cubicBezTo>
                  <a:cubicBezTo>
                    <a:pt x="6902" y="7199"/>
                    <a:pt x="6753" y="7181"/>
                    <a:pt x="6608" y="7144"/>
                  </a:cubicBezTo>
                  <a:cubicBezTo>
                    <a:pt x="5014" y="6741"/>
                    <a:pt x="4816" y="5330"/>
                    <a:pt x="2175" y="1549"/>
                  </a:cubicBezTo>
                  <a:cubicBezTo>
                    <a:pt x="1659" y="809"/>
                    <a:pt x="1085" y="1"/>
                    <a:pt x="237" y="1"/>
                  </a:cubicBezTo>
                  <a:close/>
                </a:path>
              </a:pathLst>
            </a:custGeom>
            <a:solidFill>
              <a:srgbClr val="000000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5" name="Google Shape;3535;p42"/>
            <p:cNvSpPr/>
            <p:nvPr/>
          </p:nvSpPr>
          <p:spPr>
            <a:xfrm>
              <a:off x="2665265" y="2529496"/>
              <a:ext cx="118988" cy="72676"/>
            </a:xfrm>
            <a:custGeom>
              <a:avLst/>
              <a:gdLst/>
              <a:ahLst/>
              <a:cxnLst/>
              <a:rect l="l" t="t" r="r" b="b"/>
              <a:pathLst>
                <a:path w="3615" h="2208" extrusionOk="0">
                  <a:moveTo>
                    <a:pt x="3350" y="1"/>
                  </a:moveTo>
                  <a:cubicBezTo>
                    <a:pt x="2981" y="464"/>
                    <a:pt x="2643" y="803"/>
                    <a:pt x="2248" y="803"/>
                  </a:cubicBezTo>
                  <a:cubicBezTo>
                    <a:pt x="2067" y="803"/>
                    <a:pt x="1875" y="733"/>
                    <a:pt x="1662" y="571"/>
                  </a:cubicBezTo>
                  <a:cubicBezTo>
                    <a:pt x="1454" y="415"/>
                    <a:pt x="1220" y="330"/>
                    <a:pt x="982" y="292"/>
                  </a:cubicBezTo>
                  <a:cubicBezTo>
                    <a:pt x="646" y="466"/>
                    <a:pt x="310" y="598"/>
                    <a:pt x="0" y="675"/>
                  </a:cubicBezTo>
                  <a:cubicBezTo>
                    <a:pt x="16" y="714"/>
                    <a:pt x="37" y="751"/>
                    <a:pt x="60" y="788"/>
                  </a:cubicBezTo>
                  <a:lnTo>
                    <a:pt x="758" y="1880"/>
                  </a:lnTo>
                  <a:cubicBezTo>
                    <a:pt x="886" y="2082"/>
                    <a:pt x="1087" y="2208"/>
                    <a:pt x="1270" y="2208"/>
                  </a:cubicBezTo>
                  <a:cubicBezTo>
                    <a:pt x="1298" y="2208"/>
                    <a:pt x="1326" y="2205"/>
                    <a:pt x="1353" y="2199"/>
                  </a:cubicBezTo>
                  <a:cubicBezTo>
                    <a:pt x="2150" y="2013"/>
                    <a:pt x="2990" y="1475"/>
                    <a:pt x="3490" y="830"/>
                  </a:cubicBezTo>
                  <a:cubicBezTo>
                    <a:pt x="3615" y="667"/>
                    <a:pt x="3598" y="390"/>
                    <a:pt x="3449" y="156"/>
                  </a:cubicBezTo>
                  <a:lnTo>
                    <a:pt x="3350" y="1"/>
                  </a:lnTo>
                  <a:close/>
                </a:path>
              </a:pathLst>
            </a:custGeom>
            <a:solidFill>
              <a:srgbClr val="000000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6" name="Google Shape;3536;p42"/>
            <p:cNvSpPr/>
            <p:nvPr/>
          </p:nvSpPr>
          <p:spPr>
            <a:xfrm>
              <a:off x="2423439" y="2082150"/>
              <a:ext cx="365324" cy="524303"/>
            </a:xfrm>
            <a:custGeom>
              <a:avLst/>
              <a:gdLst/>
              <a:ahLst/>
              <a:cxnLst/>
              <a:rect l="l" t="t" r="r" b="b"/>
              <a:pathLst>
                <a:path w="11099" h="15929" extrusionOk="0">
                  <a:moveTo>
                    <a:pt x="1652" y="1091"/>
                  </a:moveTo>
                  <a:lnTo>
                    <a:pt x="1670" y="1101"/>
                  </a:lnTo>
                  <a:lnTo>
                    <a:pt x="2974" y="1870"/>
                  </a:lnTo>
                  <a:lnTo>
                    <a:pt x="2952" y="1894"/>
                  </a:lnTo>
                  <a:cubicBezTo>
                    <a:pt x="2942" y="1904"/>
                    <a:pt x="2932" y="1915"/>
                    <a:pt x="2923" y="1927"/>
                  </a:cubicBezTo>
                  <a:cubicBezTo>
                    <a:pt x="2890" y="1967"/>
                    <a:pt x="2843" y="2020"/>
                    <a:pt x="2697" y="2166"/>
                  </a:cubicBezTo>
                  <a:lnTo>
                    <a:pt x="2695" y="2170"/>
                  </a:lnTo>
                  <a:lnTo>
                    <a:pt x="2684" y="2177"/>
                  </a:lnTo>
                  <a:cubicBezTo>
                    <a:pt x="2454" y="2397"/>
                    <a:pt x="2198" y="2599"/>
                    <a:pt x="1895" y="2793"/>
                  </a:cubicBezTo>
                  <a:lnTo>
                    <a:pt x="1895" y="2794"/>
                  </a:lnTo>
                  <a:lnTo>
                    <a:pt x="1885" y="2801"/>
                  </a:lnTo>
                  <a:cubicBezTo>
                    <a:pt x="1450" y="3078"/>
                    <a:pt x="1013" y="3282"/>
                    <a:pt x="617" y="3390"/>
                  </a:cubicBezTo>
                  <a:lnTo>
                    <a:pt x="585" y="3399"/>
                  </a:lnTo>
                  <a:lnTo>
                    <a:pt x="431" y="1874"/>
                  </a:lnTo>
                  <a:lnTo>
                    <a:pt x="448" y="1866"/>
                  </a:lnTo>
                  <a:cubicBezTo>
                    <a:pt x="862" y="1671"/>
                    <a:pt x="1284" y="1400"/>
                    <a:pt x="1639" y="1102"/>
                  </a:cubicBezTo>
                  <a:lnTo>
                    <a:pt x="1652" y="1091"/>
                  </a:lnTo>
                  <a:close/>
                  <a:moveTo>
                    <a:pt x="3149" y="2054"/>
                  </a:moveTo>
                  <a:lnTo>
                    <a:pt x="3168" y="2085"/>
                  </a:lnTo>
                  <a:cubicBezTo>
                    <a:pt x="3726" y="2947"/>
                    <a:pt x="6580" y="7404"/>
                    <a:pt x="8467" y="10352"/>
                  </a:cubicBezTo>
                  <a:lnTo>
                    <a:pt x="9375" y="11769"/>
                  </a:lnTo>
                  <a:lnTo>
                    <a:pt x="9364" y="11786"/>
                  </a:lnTo>
                  <a:cubicBezTo>
                    <a:pt x="8616" y="12768"/>
                    <a:pt x="7158" y="13352"/>
                    <a:pt x="6922" y="13352"/>
                  </a:cubicBezTo>
                  <a:lnTo>
                    <a:pt x="6913" y="13352"/>
                  </a:lnTo>
                  <a:lnTo>
                    <a:pt x="6901" y="13351"/>
                  </a:lnTo>
                  <a:lnTo>
                    <a:pt x="6892" y="13341"/>
                  </a:lnTo>
                  <a:lnTo>
                    <a:pt x="5115" y="10566"/>
                  </a:lnTo>
                  <a:cubicBezTo>
                    <a:pt x="3354" y="7818"/>
                    <a:pt x="1357" y="4699"/>
                    <a:pt x="698" y="3670"/>
                  </a:cubicBezTo>
                  <a:lnTo>
                    <a:pt x="678" y="3639"/>
                  </a:lnTo>
                  <a:lnTo>
                    <a:pt x="713" y="3629"/>
                  </a:lnTo>
                  <a:cubicBezTo>
                    <a:pt x="1069" y="3532"/>
                    <a:pt x="1530" y="3322"/>
                    <a:pt x="1944" y="3065"/>
                  </a:cubicBezTo>
                  <a:lnTo>
                    <a:pt x="1948" y="3063"/>
                  </a:lnTo>
                  <a:cubicBezTo>
                    <a:pt x="2420" y="2768"/>
                    <a:pt x="2838" y="2420"/>
                    <a:pt x="3126" y="2083"/>
                  </a:cubicBezTo>
                  <a:lnTo>
                    <a:pt x="3149" y="2054"/>
                  </a:lnTo>
                  <a:close/>
                  <a:moveTo>
                    <a:pt x="9520" y="12014"/>
                  </a:moveTo>
                  <a:cubicBezTo>
                    <a:pt x="9525" y="12014"/>
                    <a:pt x="9531" y="12018"/>
                    <a:pt x="9540" y="12030"/>
                  </a:cubicBezTo>
                  <a:lnTo>
                    <a:pt x="9544" y="12028"/>
                  </a:lnTo>
                  <a:lnTo>
                    <a:pt x="9555" y="12045"/>
                  </a:lnTo>
                  <a:lnTo>
                    <a:pt x="9554" y="12046"/>
                  </a:lnTo>
                  <a:cubicBezTo>
                    <a:pt x="9577" y="12080"/>
                    <a:pt x="9621" y="12147"/>
                    <a:pt x="9703" y="12272"/>
                  </a:cubicBezTo>
                  <a:lnTo>
                    <a:pt x="9868" y="12532"/>
                  </a:lnTo>
                  <a:lnTo>
                    <a:pt x="9855" y="12548"/>
                  </a:lnTo>
                  <a:cubicBezTo>
                    <a:pt x="9311" y="13208"/>
                    <a:pt x="8334" y="13836"/>
                    <a:pt x="7422" y="14112"/>
                  </a:cubicBezTo>
                  <a:lnTo>
                    <a:pt x="7422" y="14114"/>
                  </a:lnTo>
                  <a:cubicBezTo>
                    <a:pt x="7418" y="14117"/>
                    <a:pt x="7413" y="14118"/>
                    <a:pt x="7410" y="14118"/>
                  </a:cubicBezTo>
                  <a:cubicBezTo>
                    <a:pt x="7406" y="14118"/>
                    <a:pt x="7398" y="14115"/>
                    <a:pt x="7389" y="14102"/>
                  </a:cubicBezTo>
                  <a:lnTo>
                    <a:pt x="7385" y="14104"/>
                  </a:lnTo>
                  <a:lnTo>
                    <a:pt x="7365" y="14075"/>
                  </a:lnTo>
                  <a:lnTo>
                    <a:pt x="7367" y="14075"/>
                  </a:lnTo>
                  <a:cubicBezTo>
                    <a:pt x="7340" y="14038"/>
                    <a:pt x="7300" y="13972"/>
                    <a:pt x="7227" y="13859"/>
                  </a:cubicBezTo>
                  <a:lnTo>
                    <a:pt x="7050" y="13583"/>
                  </a:lnTo>
                  <a:lnTo>
                    <a:pt x="7087" y="13575"/>
                  </a:lnTo>
                  <a:cubicBezTo>
                    <a:pt x="7245" y="13538"/>
                    <a:pt x="7456" y="13461"/>
                    <a:pt x="7716" y="13348"/>
                  </a:cubicBezTo>
                  <a:cubicBezTo>
                    <a:pt x="7725" y="13344"/>
                    <a:pt x="7733" y="13341"/>
                    <a:pt x="7737" y="13339"/>
                  </a:cubicBezTo>
                  <a:cubicBezTo>
                    <a:pt x="8002" y="13219"/>
                    <a:pt x="8326" y="13034"/>
                    <a:pt x="8642" y="12807"/>
                  </a:cubicBezTo>
                  <a:cubicBezTo>
                    <a:pt x="8957" y="12583"/>
                    <a:pt x="9265" y="12319"/>
                    <a:pt x="9489" y="12043"/>
                  </a:cubicBezTo>
                  <a:lnTo>
                    <a:pt x="9487" y="12035"/>
                  </a:lnTo>
                  <a:lnTo>
                    <a:pt x="9508" y="12019"/>
                  </a:lnTo>
                  <a:cubicBezTo>
                    <a:pt x="9512" y="12016"/>
                    <a:pt x="9516" y="12014"/>
                    <a:pt x="9520" y="12014"/>
                  </a:cubicBezTo>
                  <a:close/>
                  <a:moveTo>
                    <a:pt x="10015" y="12758"/>
                  </a:moveTo>
                  <a:lnTo>
                    <a:pt x="10034" y="12790"/>
                  </a:lnTo>
                  <a:cubicBezTo>
                    <a:pt x="10152" y="13001"/>
                    <a:pt x="10286" y="13199"/>
                    <a:pt x="10406" y="13374"/>
                  </a:cubicBezTo>
                  <a:cubicBezTo>
                    <a:pt x="10687" y="13786"/>
                    <a:pt x="10908" y="14110"/>
                    <a:pt x="10737" y="14341"/>
                  </a:cubicBezTo>
                  <a:cubicBezTo>
                    <a:pt x="10252" y="14965"/>
                    <a:pt x="9442" y="15485"/>
                    <a:pt x="8671" y="15664"/>
                  </a:cubicBezTo>
                  <a:cubicBezTo>
                    <a:pt x="8646" y="15671"/>
                    <a:pt x="8623" y="15673"/>
                    <a:pt x="8600" y="15673"/>
                  </a:cubicBezTo>
                  <a:cubicBezTo>
                    <a:pt x="8354" y="15673"/>
                    <a:pt x="8158" y="15348"/>
                    <a:pt x="7921" y="14946"/>
                  </a:cubicBezTo>
                  <a:cubicBezTo>
                    <a:pt x="7809" y="14757"/>
                    <a:pt x="7692" y="14564"/>
                    <a:pt x="7557" y="14378"/>
                  </a:cubicBezTo>
                  <a:lnTo>
                    <a:pt x="7535" y="14347"/>
                  </a:lnTo>
                  <a:lnTo>
                    <a:pt x="7572" y="14337"/>
                  </a:lnTo>
                  <a:cubicBezTo>
                    <a:pt x="8426" y="14076"/>
                    <a:pt x="9398" y="13452"/>
                    <a:pt x="9991" y="12786"/>
                  </a:cubicBezTo>
                  <a:lnTo>
                    <a:pt x="10015" y="12758"/>
                  </a:lnTo>
                  <a:close/>
                  <a:moveTo>
                    <a:pt x="241" y="0"/>
                  </a:moveTo>
                  <a:cubicBezTo>
                    <a:pt x="197" y="0"/>
                    <a:pt x="152" y="14"/>
                    <a:pt x="114" y="39"/>
                  </a:cubicBezTo>
                  <a:cubicBezTo>
                    <a:pt x="39" y="88"/>
                    <a:pt x="1" y="169"/>
                    <a:pt x="8" y="258"/>
                  </a:cubicBezTo>
                  <a:cubicBezTo>
                    <a:pt x="16" y="298"/>
                    <a:pt x="37" y="516"/>
                    <a:pt x="167" y="1810"/>
                  </a:cubicBezTo>
                  <a:cubicBezTo>
                    <a:pt x="221" y="2276"/>
                    <a:pt x="252" y="2611"/>
                    <a:pt x="277" y="2857"/>
                  </a:cubicBezTo>
                  <a:cubicBezTo>
                    <a:pt x="317" y="3283"/>
                    <a:pt x="335" y="3462"/>
                    <a:pt x="407" y="3644"/>
                  </a:cubicBezTo>
                  <a:cubicBezTo>
                    <a:pt x="477" y="3815"/>
                    <a:pt x="599" y="4003"/>
                    <a:pt x="843" y="4377"/>
                  </a:cubicBezTo>
                  <a:cubicBezTo>
                    <a:pt x="941" y="4527"/>
                    <a:pt x="1059" y="4709"/>
                    <a:pt x="1202" y="4932"/>
                  </a:cubicBezTo>
                  <a:lnTo>
                    <a:pt x="2024" y="6218"/>
                  </a:lnTo>
                  <a:lnTo>
                    <a:pt x="6745" y="13583"/>
                  </a:lnTo>
                  <a:cubicBezTo>
                    <a:pt x="6929" y="13874"/>
                    <a:pt x="7046" y="14055"/>
                    <a:pt x="7119" y="14167"/>
                  </a:cubicBezTo>
                  <a:cubicBezTo>
                    <a:pt x="7229" y="14342"/>
                    <a:pt x="7238" y="14357"/>
                    <a:pt x="7243" y="14360"/>
                  </a:cubicBezTo>
                  <a:lnTo>
                    <a:pt x="7253" y="14371"/>
                  </a:lnTo>
                  <a:lnTo>
                    <a:pt x="7263" y="14390"/>
                  </a:lnTo>
                  <a:cubicBezTo>
                    <a:pt x="7285" y="14429"/>
                    <a:pt x="7285" y="14429"/>
                    <a:pt x="7386" y="14585"/>
                  </a:cubicBezTo>
                  <a:cubicBezTo>
                    <a:pt x="7476" y="14727"/>
                    <a:pt x="7651" y="14998"/>
                    <a:pt x="7997" y="15543"/>
                  </a:cubicBezTo>
                  <a:cubicBezTo>
                    <a:pt x="8108" y="15713"/>
                    <a:pt x="8259" y="15838"/>
                    <a:pt x="8426" y="15895"/>
                  </a:cubicBezTo>
                  <a:cubicBezTo>
                    <a:pt x="8490" y="15918"/>
                    <a:pt x="8553" y="15929"/>
                    <a:pt x="8614" y="15929"/>
                  </a:cubicBezTo>
                  <a:cubicBezTo>
                    <a:pt x="8653" y="15929"/>
                    <a:pt x="8691" y="15924"/>
                    <a:pt x="8727" y="15915"/>
                  </a:cubicBezTo>
                  <a:cubicBezTo>
                    <a:pt x="9555" y="15724"/>
                    <a:pt x="10422" y="15167"/>
                    <a:pt x="10938" y="14501"/>
                  </a:cubicBezTo>
                  <a:cubicBezTo>
                    <a:pt x="11099" y="14290"/>
                    <a:pt x="11084" y="13959"/>
                    <a:pt x="10906" y="13677"/>
                  </a:cubicBezTo>
                  <a:cubicBezTo>
                    <a:pt x="10620" y="13233"/>
                    <a:pt x="10450" y="12968"/>
                    <a:pt x="10345" y="12806"/>
                  </a:cubicBezTo>
                  <a:cubicBezTo>
                    <a:pt x="10184" y="12553"/>
                    <a:pt x="10184" y="12553"/>
                    <a:pt x="10152" y="12513"/>
                  </a:cubicBezTo>
                  <a:lnTo>
                    <a:pt x="10150" y="12505"/>
                  </a:lnTo>
                  <a:cubicBezTo>
                    <a:pt x="10126" y="12464"/>
                    <a:pt x="8982" y="10677"/>
                    <a:pt x="8971" y="10660"/>
                  </a:cubicBezTo>
                  <a:cubicBezTo>
                    <a:pt x="8678" y="10202"/>
                    <a:pt x="8386" y="9745"/>
                    <a:pt x="8092" y="9287"/>
                  </a:cubicBezTo>
                  <a:lnTo>
                    <a:pt x="4279" y="3339"/>
                  </a:lnTo>
                  <a:cubicBezTo>
                    <a:pt x="4066" y="3007"/>
                    <a:pt x="3907" y="2750"/>
                    <a:pt x="3778" y="2543"/>
                  </a:cubicBezTo>
                  <a:cubicBezTo>
                    <a:pt x="3279" y="1741"/>
                    <a:pt x="3279" y="1741"/>
                    <a:pt x="2641" y="1379"/>
                  </a:cubicBezTo>
                  <a:cubicBezTo>
                    <a:pt x="2422" y="1257"/>
                    <a:pt x="2125" y="1086"/>
                    <a:pt x="1704" y="828"/>
                  </a:cubicBezTo>
                  <a:lnTo>
                    <a:pt x="1698" y="824"/>
                  </a:lnTo>
                  <a:lnTo>
                    <a:pt x="1695" y="817"/>
                  </a:lnTo>
                  <a:cubicBezTo>
                    <a:pt x="1686" y="808"/>
                    <a:pt x="1598" y="756"/>
                    <a:pt x="1390" y="636"/>
                  </a:cubicBezTo>
                  <a:cubicBezTo>
                    <a:pt x="1192" y="518"/>
                    <a:pt x="872" y="334"/>
                    <a:pt x="360" y="33"/>
                  </a:cubicBezTo>
                  <a:cubicBezTo>
                    <a:pt x="322" y="11"/>
                    <a:pt x="281" y="0"/>
                    <a:pt x="24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537" name="Google Shape;3537;p42"/>
          <p:cNvGrpSpPr/>
          <p:nvPr/>
        </p:nvGrpSpPr>
        <p:grpSpPr>
          <a:xfrm>
            <a:off x="273381" y="1330213"/>
            <a:ext cx="135149" cy="444287"/>
            <a:chOff x="2880331" y="2010988"/>
            <a:chExt cx="135149" cy="444287"/>
          </a:xfrm>
        </p:grpSpPr>
        <p:sp>
          <p:nvSpPr>
            <p:cNvPr id="3538" name="Google Shape;3538;p42"/>
            <p:cNvSpPr/>
            <p:nvPr/>
          </p:nvSpPr>
          <p:spPr>
            <a:xfrm>
              <a:off x="2884379" y="2015300"/>
              <a:ext cx="126624" cy="435630"/>
            </a:xfrm>
            <a:custGeom>
              <a:avLst/>
              <a:gdLst/>
              <a:ahLst/>
              <a:cxnLst/>
              <a:rect l="l" t="t" r="r" b="b"/>
              <a:pathLst>
                <a:path w="3847" h="13235" extrusionOk="0">
                  <a:moveTo>
                    <a:pt x="3087" y="0"/>
                  </a:moveTo>
                  <a:cubicBezTo>
                    <a:pt x="2917" y="0"/>
                    <a:pt x="2763" y="105"/>
                    <a:pt x="2706" y="269"/>
                  </a:cubicBezTo>
                  <a:lnTo>
                    <a:pt x="2005" y="2236"/>
                  </a:lnTo>
                  <a:cubicBezTo>
                    <a:pt x="1989" y="2234"/>
                    <a:pt x="1973" y="2233"/>
                    <a:pt x="1958" y="2233"/>
                  </a:cubicBezTo>
                  <a:cubicBezTo>
                    <a:pt x="1800" y="2233"/>
                    <a:pt x="1661" y="2348"/>
                    <a:pt x="1634" y="2509"/>
                  </a:cubicBezTo>
                  <a:lnTo>
                    <a:pt x="29" y="12611"/>
                  </a:lnTo>
                  <a:cubicBezTo>
                    <a:pt x="0" y="12788"/>
                    <a:pt x="122" y="12957"/>
                    <a:pt x="300" y="12985"/>
                  </a:cubicBezTo>
                  <a:lnTo>
                    <a:pt x="1840" y="13230"/>
                  </a:lnTo>
                  <a:cubicBezTo>
                    <a:pt x="1858" y="13233"/>
                    <a:pt x="1875" y="13234"/>
                    <a:pt x="1892" y="13234"/>
                  </a:cubicBezTo>
                  <a:cubicBezTo>
                    <a:pt x="2050" y="13234"/>
                    <a:pt x="2189" y="13120"/>
                    <a:pt x="2216" y="12959"/>
                  </a:cubicBezTo>
                  <a:lnTo>
                    <a:pt x="3820" y="2857"/>
                  </a:lnTo>
                  <a:cubicBezTo>
                    <a:pt x="3847" y="2680"/>
                    <a:pt x="3728" y="2514"/>
                    <a:pt x="3552" y="2483"/>
                  </a:cubicBezTo>
                  <a:lnTo>
                    <a:pt x="3494" y="396"/>
                  </a:lnTo>
                  <a:cubicBezTo>
                    <a:pt x="3489" y="201"/>
                    <a:pt x="3345" y="37"/>
                    <a:pt x="3154" y="7"/>
                  </a:cubicBezTo>
                  <a:lnTo>
                    <a:pt x="3150" y="5"/>
                  </a:lnTo>
                  <a:cubicBezTo>
                    <a:pt x="3129" y="2"/>
                    <a:pt x="3107" y="0"/>
                    <a:pt x="308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9" name="Google Shape;3539;p42"/>
            <p:cNvSpPr/>
            <p:nvPr/>
          </p:nvSpPr>
          <p:spPr>
            <a:xfrm>
              <a:off x="2891127" y="2134617"/>
              <a:ext cx="113228" cy="270693"/>
            </a:xfrm>
            <a:custGeom>
              <a:avLst/>
              <a:gdLst/>
              <a:ahLst/>
              <a:cxnLst/>
              <a:rect l="l" t="t" r="r" b="b"/>
              <a:pathLst>
                <a:path w="3440" h="8224" extrusionOk="0">
                  <a:moveTo>
                    <a:pt x="1253" y="1"/>
                  </a:moveTo>
                  <a:lnTo>
                    <a:pt x="1" y="7876"/>
                  </a:lnTo>
                  <a:lnTo>
                    <a:pt x="2187" y="8224"/>
                  </a:lnTo>
                  <a:lnTo>
                    <a:pt x="3439" y="349"/>
                  </a:lnTo>
                  <a:lnTo>
                    <a:pt x="1253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0" name="Google Shape;3540;p42"/>
            <p:cNvSpPr/>
            <p:nvPr/>
          </p:nvSpPr>
          <p:spPr>
            <a:xfrm>
              <a:off x="2923745" y="2210847"/>
              <a:ext cx="47924" cy="117967"/>
            </a:xfrm>
            <a:custGeom>
              <a:avLst/>
              <a:gdLst/>
              <a:ahLst/>
              <a:cxnLst/>
              <a:rect l="l" t="t" r="r" b="b"/>
              <a:pathLst>
                <a:path w="1456" h="3584" extrusionOk="0">
                  <a:moveTo>
                    <a:pt x="982" y="1"/>
                  </a:moveTo>
                  <a:cubicBezTo>
                    <a:pt x="673" y="1"/>
                    <a:pt x="309" y="744"/>
                    <a:pt x="158" y="1701"/>
                  </a:cubicBezTo>
                  <a:cubicBezTo>
                    <a:pt x="0" y="2690"/>
                    <a:pt x="128" y="3531"/>
                    <a:pt x="443" y="3581"/>
                  </a:cubicBezTo>
                  <a:cubicBezTo>
                    <a:pt x="453" y="3583"/>
                    <a:pt x="463" y="3584"/>
                    <a:pt x="473" y="3584"/>
                  </a:cubicBezTo>
                  <a:cubicBezTo>
                    <a:pt x="783" y="3584"/>
                    <a:pt x="1147" y="2841"/>
                    <a:pt x="1298" y="1883"/>
                  </a:cubicBezTo>
                  <a:cubicBezTo>
                    <a:pt x="1456" y="895"/>
                    <a:pt x="1328" y="53"/>
                    <a:pt x="1012" y="3"/>
                  </a:cubicBezTo>
                  <a:cubicBezTo>
                    <a:pt x="1002" y="2"/>
                    <a:pt x="992" y="1"/>
                    <a:pt x="98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1" name="Google Shape;3541;p42"/>
            <p:cNvSpPr/>
            <p:nvPr/>
          </p:nvSpPr>
          <p:spPr>
            <a:xfrm>
              <a:off x="2924272" y="2159138"/>
              <a:ext cx="75968" cy="36470"/>
            </a:xfrm>
            <a:custGeom>
              <a:avLst/>
              <a:gdLst/>
              <a:ahLst/>
              <a:cxnLst/>
              <a:rect l="l" t="t" r="r" b="b"/>
              <a:pathLst>
                <a:path w="2308" h="1108" extrusionOk="0">
                  <a:moveTo>
                    <a:pt x="120" y="1"/>
                  </a:moveTo>
                  <a:lnTo>
                    <a:pt x="0" y="759"/>
                  </a:lnTo>
                  <a:lnTo>
                    <a:pt x="2187" y="1107"/>
                  </a:lnTo>
                  <a:lnTo>
                    <a:pt x="2308" y="347"/>
                  </a:lnTo>
                  <a:lnTo>
                    <a:pt x="120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2" name="Google Shape;3542;p42"/>
            <p:cNvSpPr/>
            <p:nvPr/>
          </p:nvSpPr>
          <p:spPr>
            <a:xfrm>
              <a:off x="2895011" y="2344120"/>
              <a:ext cx="76001" cy="36437"/>
            </a:xfrm>
            <a:custGeom>
              <a:avLst/>
              <a:gdLst/>
              <a:ahLst/>
              <a:cxnLst/>
              <a:rect l="l" t="t" r="r" b="b"/>
              <a:pathLst>
                <a:path w="2309" h="1107" extrusionOk="0">
                  <a:moveTo>
                    <a:pt x="122" y="0"/>
                  </a:moveTo>
                  <a:lnTo>
                    <a:pt x="1" y="759"/>
                  </a:lnTo>
                  <a:lnTo>
                    <a:pt x="2188" y="1107"/>
                  </a:lnTo>
                  <a:lnTo>
                    <a:pt x="2309" y="347"/>
                  </a:lnTo>
                  <a:lnTo>
                    <a:pt x="122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3" name="Google Shape;3543;p42"/>
            <p:cNvSpPr/>
            <p:nvPr/>
          </p:nvSpPr>
          <p:spPr>
            <a:xfrm>
              <a:off x="2884313" y="2142352"/>
              <a:ext cx="78700" cy="308578"/>
            </a:xfrm>
            <a:custGeom>
              <a:avLst/>
              <a:gdLst/>
              <a:ahLst/>
              <a:cxnLst/>
              <a:rect l="l" t="t" r="r" b="b"/>
              <a:pathLst>
                <a:path w="2391" h="9375" extrusionOk="0">
                  <a:moveTo>
                    <a:pt x="1421" y="1"/>
                  </a:moveTo>
                  <a:lnTo>
                    <a:pt x="29" y="8751"/>
                  </a:lnTo>
                  <a:cubicBezTo>
                    <a:pt x="0" y="8930"/>
                    <a:pt x="123" y="9098"/>
                    <a:pt x="300" y="9125"/>
                  </a:cubicBezTo>
                  <a:lnTo>
                    <a:pt x="1841" y="9370"/>
                  </a:lnTo>
                  <a:cubicBezTo>
                    <a:pt x="1859" y="9373"/>
                    <a:pt x="1877" y="9374"/>
                    <a:pt x="1895" y="9374"/>
                  </a:cubicBezTo>
                  <a:cubicBezTo>
                    <a:pt x="2053" y="9374"/>
                    <a:pt x="2191" y="9259"/>
                    <a:pt x="2215" y="9099"/>
                  </a:cubicBezTo>
                  <a:lnTo>
                    <a:pt x="2391" y="7994"/>
                  </a:lnTo>
                  <a:cubicBezTo>
                    <a:pt x="2327" y="7985"/>
                    <a:pt x="2262" y="7975"/>
                    <a:pt x="2199" y="7966"/>
                  </a:cubicBezTo>
                  <a:cubicBezTo>
                    <a:pt x="2011" y="7943"/>
                    <a:pt x="1813" y="7927"/>
                    <a:pt x="1636" y="7863"/>
                  </a:cubicBezTo>
                  <a:cubicBezTo>
                    <a:pt x="1550" y="7833"/>
                    <a:pt x="1469" y="7790"/>
                    <a:pt x="1398" y="7730"/>
                  </a:cubicBezTo>
                  <a:cubicBezTo>
                    <a:pt x="1188" y="7556"/>
                    <a:pt x="1120" y="7290"/>
                    <a:pt x="1118" y="7010"/>
                  </a:cubicBezTo>
                  <a:cubicBezTo>
                    <a:pt x="1116" y="6826"/>
                    <a:pt x="1144" y="6638"/>
                    <a:pt x="1177" y="6463"/>
                  </a:cubicBezTo>
                  <a:lnTo>
                    <a:pt x="1221" y="6247"/>
                  </a:lnTo>
                  <a:cubicBezTo>
                    <a:pt x="1464" y="5059"/>
                    <a:pt x="1805" y="3891"/>
                    <a:pt x="2066" y="2707"/>
                  </a:cubicBezTo>
                  <a:cubicBezTo>
                    <a:pt x="2159" y="2290"/>
                    <a:pt x="2240" y="1853"/>
                    <a:pt x="2223" y="1432"/>
                  </a:cubicBezTo>
                  <a:cubicBezTo>
                    <a:pt x="2212" y="1186"/>
                    <a:pt x="2168" y="943"/>
                    <a:pt x="2072" y="713"/>
                  </a:cubicBezTo>
                  <a:cubicBezTo>
                    <a:pt x="2059" y="682"/>
                    <a:pt x="2045" y="653"/>
                    <a:pt x="2030" y="623"/>
                  </a:cubicBezTo>
                  <a:cubicBezTo>
                    <a:pt x="1899" y="363"/>
                    <a:pt x="1677" y="139"/>
                    <a:pt x="1421" y="1"/>
                  </a:cubicBezTo>
                  <a:close/>
                </a:path>
              </a:pathLst>
            </a:custGeom>
            <a:solidFill>
              <a:srgbClr val="000000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4" name="Google Shape;3544;p42"/>
            <p:cNvSpPr/>
            <p:nvPr/>
          </p:nvSpPr>
          <p:spPr>
            <a:xfrm>
              <a:off x="2980129" y="2027248"/>
              <a:ext cx="10664" cy="57075"/>
            </a:xfrm>
            <a:custGeom>
              <a:avLst/>
              <a:gdLst/>
              <a:ahLst/>
              <a:cxnLst/>
              <a:rect l="l" t="t" r="r" b="b"/>
              <a:pathLst>
                <a:path w="324" h="1734" extrusionOk="0">
                  <a:moveTo>
                    <a:pt x="177" y="1"/>
                  </a:moveTo>
                  <a:cubicBezTo>
                    <a:pt x="150" y="1"/>
                    <a:pt x="124" y="17"/>
                    <a:pt x="116" y="50"/>
                  </a:cubicBezTo>
                  <a:cubicBezTo>
                    <a:pt x="19" y="477"/>
                    <a:pt x="0" y="1242"/>
                    <a:pt x="81" y="1679"/>
                  </a:cubicBezTo>
                  <a:cubicBezTo>
                    <a:pt x="88" y="1715"/>
                    <a:pt x="118" y="1734"/>
                    <a:pt x="148" y="1734"/>
                  </a:cubicBezTo>
                  <a:cubicBezTo>
                    <a:pt x="176" y="1734"/>
                    <a:pt x="205" y="1716"/>
                    <a:pt x="213" y="1682"/>
                  </a:cubicBezTo>
                  <a:cubicBezTo>
                    <a:pt x="308" y="1256"/>
                    <a:pt x="324" y="496"/>
                    <a:pt x="240" y="52"/>
                  </a:cubicBezTo>
                  <a:cubicBezTo>
                    <a:pt x="233" y="18"/>
                    <a:pt x="205" y="1"/>
                    <a:pt x="177" y="1"/>
                  </a:cubicBezTo>
                  <a:close/>
                </a:path>
              </a:pathLst>
            </a:custGeom>
            <a:solidFill>
              <a:srgbClr val="FFFFFF">
                <a:alpha val="26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5" name="Google Shape;3545;p42"/>
            <p:cNvSpPr/>
            <p:nvPr/>
          </p:nvSpPr>
          <p:spPr>
            <a:xfrm>
              <a:off x="2880331" y="2010988"/>
              <a:ext cx="135149" cy="444287"/>
            </a:xfrm>
            <a:custGeom>
              <a:avLst/>
              <a:gdLst/>
              <a:ahLst/>
              <a:cxnLst/>
              <a:rect l="l" t="t" r="r" b="b"/>
              <a:pathLst>
                <a:path w="4106" h="13498" extrusionOk="0">
                  <a:moveTo>
                    <a:pt x="3209" y="265"/>
                  </a:moveTo>
                  <a:cubicBezTo>
                    <a:pt x="3224" y="265"/>
                    <a:pt x="3239" y="266"/>
                    <a:pt x="3255" y="268"/>
                  </a:cubicBezTo>
                  <a:cubicBezTo>
                    <a:pt x="3384" y="290"/>
                    <a:pt x="3480" y="399"/>
                    <a:pt x="3484" y="530"/>
                  </a:cubicBezTo>
                  <a:lnTo>
                    <a:pt x="3537" y="2459"/>
                  </a:lnTo>
                  <a:lnTo>
                    <a:pt x="2302" y="2263"/>
                  </a:lnTo>
                  <a:lnTo>
                    <a:pt x="2951" y="445"/>
                  </a:lnTo>
                  <a:cubicBezTo>
                    <a:pt x="2990" y="336"/>
                    <a:pt x="3094" y="265"/>
                    <a:pt x="3209" y="265"/>
                  </a:cubicBezTo>
                  <a:close/>
                  <a:moveTo>
                    <a:pt x="2079" y="2496"/>
                  </a:moveTo>
                  <a:cubicBezTo>
                    <a:pt x="2089" y="2496"/>
                    <a:pt x="2097" y="2497"/>
                    <a:pt x="2106" y="2497"/>
                  </a:cubicBezTo>
                  <a:lnTo>
                    <a:pt x="3654" y="2743"/>
                  </a:lnTo>
                  <a:cubicBezTo>
                    <a:pt x="3758" y="2762"/>
                    <a:pt x="3829" y="2862"/>
                    <a:pt x="3813" y="2965"/>
                  </a:cubicBezTo>
                  <a:lnTo>
                    <a:pt x="3658" y="3948"/>
                  </a:lnTo>
                  <a:lnTo>
                    <a:pt x="1732" y="3642"/>
                  </a:lnTo>
                  <a:lnTo>
                    <a:pt x="1886" y="2661"/>
                  </a:lnTo>
                  <a:cubicBezTo>
                    <a:pt x="1900" y="2565"/>
                    <a:pt x="1985" y="2496"/>
                    <a:pt x="2079" y="2496"/>
                  </a:cubicBezTo>
                  <a:close/>
                  <a:moveTo>
                    <a:pt x="1690" y="3905"/>
                  </a:moveTo>
                  <a:lnTo>
                    <a:pt x="3615" y="4210"/>
                  </a:lnTo>
                  <a:lnTo>
                    <a:pt x="2404" y="11824"/>
                  </a:lnTo>
                  <a:lnTo>
                    <a:pt x="479" y="11518"/>
                  </a:lnTo>
                  <a:lnTo>
                    <a:pt x="1690" y="3905"/>
                  </a:lnTo>
                  <a:close/>
                  <a:moveTo>
                    <a:pt x="436" y="11780"/>
                  </a:moveTo>
                  <a:lnTo>
                    <a:pt x="2362" y="12086"/>
                  </a:lnTo>
                  <a:lnTo>
                    <a:pt x="2207" y="13068"/>
                  </a:lnTo>
                  <a:cubicBezTo>
                    <a:pt x="2198" y="13121"/>
                    <a:pt x="2170" y="13165"/>
                    <a:pt x="2128" y="13196"/>
                  </a:cubicBezTo>
                  <a:cubicBezTo>
                    <a:pt x="2094" y="13221"/>
                    <a:pt x="2054" y="13233"/>
                    <a:pt x="2013" y="13233"/>
                  </a:cubicBezTo>
                  <a:cubicBezTo>
                    <a:pt x="2003" y="13233"/>
                    <a:pt x="1993" y="13233"/>
                    <a:pt x="1983" y="13231"/>
                  </a:cubicBezTo>
                  <a:lnTo>
                    <a:pt x="443" y="12986"/>
                  </a:lnTo>
                  <a:cubicBezTo>
                    <a:pt x="392" y="12978"/>
                    <a:pt x="346" y="12950"/>
                    <a:pt x="315" y="12908"/>
                  </a:cubicBezTo>
                  <a:cubicBezTo>
                    <a:pt x="285" y="12865"/>
                    <a:pt x="272" y="12815"/>
                    <a:pt x="281" y="12763"/>
                  </a:cubicBezTo>
                  <a:lnTo>
                    <a:pt x="436" y="11780"/>
                  </a:lnTo>
                  <a:close/>
                  <a:moveTo>
                    <a:pt x="3207" y="1"/>
                  </a:moveTo>
                  <a:cubicBezTo>
                    <a:pt x="2983" y="1"/>
                    <a:pt x="2779" y="141"/>
                    <a:pt x="2703" y="358"/>
                  </a:cubicBezTo>
                  <a:lnTo>
                    <a:pt x="2033" y="2237"/>
                  </a:lnTo>
                  <a:cubicBezTo>
                    <a:pt x="1831" y="2258"/>
                    <a:pt x="1659" y="2411"/>
                    <a:pt x="1625" y="2620"/>
                  </a:cubicBezTo>
                  <a:lnTo>
                    <a:pt x="1448" y="3732"/>
                  </a:lnTo>
                  <a:lnTo>
                    <a:pt x="559" y="9329"/>
                  </a:lnTo>
                  <a:lnTo>
                    <a:pt x="20" y="12722"/>
                  </a:lnTo>
                  <a:cubicBezTo>
                    <a:pt x="0" y="12843"/>
                    <a:pt x="29" y="12965"/>
                    <a:pt x="102" y="13063"/>
                  </a:cubicBezTo>
                  <a:cubicBezTo>
                    <a:pt x="174" y="13163"/>
                    <a:pt x="281" y="13228"/>
                    <a:pt x="401" y="13247"/>
                  </a:cubicBezTo>
                  <a:lnTo>
                    <a:pt x="1942" y="13492"/>
                  </a:lnTo>
                  <a:cubicBezTo>
                    <a:pt x="1965" y="13496"/>
                    <a:pt x="1991" y="13497"/>
                    <a:pt x="2015" y="13497"/>
                  </a:cubicBezTo>
                  <a:cubicBezTo>
                    <a:pt x="2111" y="13497"/>
                    <a:pt x="2203" y="13466"/>
                    <a:pt x="2283" y="13409"/>
                  </a:cubicBezTo>
                  <a:cubicBezTo>
                    <a:pt x="2383" y="13338"/>
                    <a:pt x="2448" y="13231"/>
                    <a:pt x="2467" y="13110"/>
                  </a:cubicBezTo>
                  <a:lnTo>
                    <a:pt x="2644" y="11997"/>
                  </a:lnTo>
                  <a:lnTo>
                    <a:pt x="3271" y="8058"/>
                  </a:lnTo>
                  <a:lnTo>
                    <a:pt x="4074" y="3008"/>
                  </a:lnTo>
                  <a:cubicBezTo>
                    <a:pt x="4106" y="2800"/>
                    <a:pt x="3990" y="2601"/>
                    <a:pt x="3804" y="2518"/>
                  </a:cubicBezTo>
                  <a:lnTo>
                    <a:pt x="3749" y="524"/>
                  </a:lnTo>
                  <a:cubicBezTo>
                    <a:pt x="3743" y="266"/>
                    <a:pt x="3552" y="49"/>
                    <a:pt x="3293" y="8"/>
                  </a:cubicBezTo>
                  <a:cubicBezTo>
                    <a:pt x="3264" y="3"/>
                    <a:pt x="3235" y="1"/>
                    <a:pt x="320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546" name="Google Shape;3546;p42"/>
          <p:cNvGrpSpPr/>
          <p:nvPr/>
        </p:nvGrpSpPr>
        <p:grpSpPr>
          <a:xfrm>
            <a:off x="8262350" y="4511966"/>
            <a:ext cx="394355" cy="421115"/>
            <a:chOff x="3569800" y="2151666"/>
            <a:chExt cx="394355" cy="421115"/>
          </a:xfrm>
        </p:grpSpPr>
        <p:sp>
          <p:nvSpPr>
            <p:cNvPr id="3547" name="Google Shape;3547;p42"/>
            <p:cNvSpPr/>
            <p:nvPr/>
          </p:nvSpPr>
          <p:spPr>
            <a:xfrm>
              <a:off x="3615815" y="2155978"/>
              <a:ext cx="215626" cy="412425"/>
            </a:xfrm>
            <a:custGeom>
              <a:avLst/>
              <a:gdLst/>
              <a:ahLst/>
              <a:cxnLst/>
              <a:rect l="l" t="t" r="r" b="b"/>
              <a:pathLst>
                <a:path w="6551" h="12530" extrusionOk="0">
                  <a:moveTo>
                    <a:pt x="442" y="1"/>
                  </a:moveTo>
                  <a:cubicBezTo>
                    <a:pt x="388" y="1"/>
                    <a:pt x="333" y="11"/>
                    <a:pt x="281" y="34"/>
                  </a:cubicBezTo>
                  <a:lnTo>
                    <a:pt x="277" y="35"/>
                  </a:lnTo>
                  <a:cubicBezTo>
                    <a:pt x="99" y="114"/>
                    <a:pt x="1" y="308"/>
                    <a:pt x="44" y="497"/>
                  </a:cubicBezTo>
                  <a:lnTo>
                    <a:pt x="515" y="2532"/>
                  </a:lnTo>
                  <a:cubicBezTo>
                    <a:pt x="352" y="2606"/>
                    <a:pt x="278" y="2796"/>
                    <a:pt x="350" y="2961"/>
                  </a:cubicBezTo>
                  <a:lnTo>
                    <a:pt x="4449" y="12333"/>
                  </a:lnTo>
                  <a:cubicBezTo>
                    <a:pt x="4504" y="12456"/>
                    <a:pt x="4623" y="12529"/>
                    <a:pt x="4749" y="12529"/>
                  </a:cubicBezTo>
                  <a:cubicBezTo>
                    <a:pt x="4793" y="12529"/>
                    <a:pt x="4837" y="12520"/>
                    <a:pt x="4880" y="12502"/>
                  </a:cubicBezTo>
                  <a:lnTo>
                    <a:pt x="6308" y="11876"/>
                  </a:lnTo>
                  <a:cubicBezTo>
                    <a:pt x="6475" y="11805"/>
                    <a:pt x="6550" y="11613"/>
                    <a:pt x="6478" y="11448"/>
                  </a:cubicBezTo>
                  <a:lnTo>
                    <a:pt x="2380" y="2076"/>
                  </a:lnTo>
                  <a:cubicBezTo>
                    <a:pt x="2326" y="1952"/>
                    <a:pt x="2206" y="1880"/>
                    <a:pt x="2080" y="1880"/>
                  </a:cubicBezTo>
                  <a:cubicBezTo>
                    <a:pt x="2038" y="1880"/>
                    <a:pt x="1995" y="1888"/>
                    <a:pt x="1953" y="1905"/>
                  </a:cubicBezTo>
                  <a:lnTo>
                    <a:pt x="778" y="177"/>
                  </a:lnTo>
                  <a:cubicBezTo>
                    <a:pt x="701" y="64"/>
                    <a:pt x="574" y="1"/>
                    <a:pt x="44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8" name="Google Shape;3548;p42"/>
            <p:cNvSpPr/>
            <p:nvPr/>
          </p:nvSpPr>
          <p:spPr>
            <a:xfrm>
              <a:off x="3642311" y="2258047"/>
              <a:ext cx="171948" cy="269706"/>
            </a:xfrm>
            <a:custGeom>
              <a:avLst/>
              <a:gdLst/>
              <a:ahLst/>
              <a:cxnLst/>
              <a:rect l="l" t="t" r="r" b="b"/>
              <a:pathLst>
                <a:path w="5224" h="8194" extrusionOk="0">
                  <a:moveTo>
                    <a:pt x="2029" y="0"/>
                  </a:moveTo>
                  <a:lnTo>
                    <a:pt x="0" y="887"/>
                  </a:lnTo>
                  <a:lnTo>
                    <a:pt x="3195" y="8194"/>
                  </a:lnTo>
                  <a:lnTo>
                    <a:pt x="5224" y="7306"/>
                  </a:lnTo>
                  <a:lnTo>
                    <a:pt x="2029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9" name="Google Shape;3549;p42"/>
            <p:cNvSpPr/>
            <p:nvPr/>
          </p:nvSpPr>
          <p:spPr>
            <a:xfrm>
              <a:off x="3694646" y="2337932"/>
              <a:ext cx="67114" cy="110364"/>
            </a:xfrm>
            <a:custGeom>
              <a:avLst/>
              <a:gdLst/>
              <a:ahLst/>
              <a:cxnLst/>
              <a:rect l="l" t="t" r="r" b="b"/>
              <a:pathLst>
                <a:path w="2039" h="3353" extrusionOk="0">
                  <a:moveTo>
                    <a:pt x="374" y="1"/>
                  </a:moveTo>
                  <a:cubicBezTo>
                    <a:pt x="345" y="1"/>
                    <a:pt x="318" y="6"/>
                    <a:pt x="293" y="17"/>
                  </a:cubicBezTo>
                  <a:cubicBezTo>
                    <a:pt x="1" y="145"/>
                    <a:pt x="88" y="992"/>
                    <a:pt x="490" y="1909"/>
                  </a:cubicBezTo>
                  <a:cubicBezTo>
                    <a:pt x="857" y="2746"/>
                    <a:pt x="1358" y="3353"/>
                    <a:pt x="1665" y="3353"/>
                  </a:cubicBezTo>
                  <a:cubicBezTo>
                    <a:pt x="1693" y="3353"/>
                    <a:pt x="1720" y="3347"/>
                    <a:pt x="1745" y="3336"/>
                  </a:cubicBezTo>
                  <a:cubicBezTo>
                    <a:pt x="2038" y="3209"/>
                    <a:pt x="1950" y="2362"/>
                    <a:pt x="1549" y="1445"/>
                  </a:cubicBezTo>
                  <a:cubicBezTo>
                    <a:pt x="1183" y="607"/>
                    <a:pt x="681" y="1"/>
                    <a:pt x="37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50" name="Google Shape;3550;p42"/>
            <p:cNvSpPr/>
            <p:nvPr/>
          </p:nvSpPr>
          <p:spPr>
            <a:xfrm>
              <a:off x="3652350" y="2281055"/>
              <a:ext cx="76922" cy="52401"/>
            </a:xfrm>
            <a:custGeom>
              <a:avLst/>
              <a:gdLst/>
              <a:ahLst/>
              <a:cxnLst/>
              <a:rect l="l" t="t" r="r" b="b"/>
              <a:pathLst>
                <a:path w="2337" h="1592" extrusionOk="0">
                  <a:moveTo>
                    <a:pt x="2029" y="0"/>
                  </a:moveTo>
                  <a:lnTo>
                    <a:pt x="0" y="887"/>
                  </a:lnTo>
                  <a:lnTo>
                    <a:pt x="309" y="1592"/>
                  </a:lnTo>
                  <a:lnTo>
                    <a:pt x="2337" y="704"/>
                  </a:lnTo>
                  <a:lnTo>
                    <a:pt x="2029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51" name="Google Shape;3551;p42"/>
            <p:cNvSpPr/>
            <p:nvPr/>
          </p:nvSpPr>
          <p:spPr>
            <a:xfrm>
              <a:off x="3727298" y="2452344"/>
              <a:ext cx="76955" cy="52434"/>
            </a:xfrm>
            <a:custGeom>
              <a:avLst/>
              <a:gdLst/>
              <a:ahLst/>
              <a:cxnLst/>
              <a:rect l="l" t="t" r="r" b="b"/>
              <a:pathLst>
                <a:path w="2338" h="1593" extrusionOk="0">
                  <a:moveTo>
                    <a:pt x="2029" y="1"/>
                  </a:moveTo>
                  <a:lnTo>
                    <a:pt x="0" y="888"/>
                  </a:lnTo>
                  <a:lnTo>
                    <a:pt x="309" y="1593"/>
                  </a:lnTo>
                  <a:lnTo>
                    <a:pt x="2338" y="705"/>
                  </a:lnTo>
                  <a:lnTo>
                    <a:pt x="202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52" name="Google Shape;3552;p42"/>
            <p:cNvSpPr/>
            <p:nvPr/>
          </p:nvSpPr>
          <p:spPr>
            <a:xfrm>
              <a:off x="3696160" y="2265585"/>
              <a:ext cx="135248" cy="302851"/>
            </a:xfrm>
            <a:custGeom>
              <a:avLst/>
              <a:gdLst/>
              <a:ahLst/>
              <a:cxnLst/>
              <a:rect l="l" t="t" r="r" b="b"/>
              <a:pathLst>
                <a:path w="4109" h="9201" extrusionOk="0">
                  <a:moveTo>
                    <a:pt x="487" y="1"/>
                  </a:moveTo>
                  <a:cubicBezTo>
                    <a:pt x="274" y="199"/>
                    <a:pt x="114" y="471"/>
                    <a:pt x="53" y="757"/>
                  </a:cubicBezTo>
                  <a:cubicBezTo>
                    <a:pt x="46" y="789"/>
                    <a:pt x="41" y="821"/>
                    <a:pt x="35" y="853"/>
                  </a:cubicBezTo>
                  <a:cubicBezTo>
                    <a:pt x="0" y="1101"/>
                    <a:pt x="20" y="1347"/>
                    <a:pt x="72" y="1587"/>
                  </a:cubicBezTo>
                  <a:cubicBezTo>
                    <a:pt x="160" y="2000"/>
                    <a:pt x="349" y="2401"/>
                    <a:pt x="542" y="2782"/>
                  </a:cubicBezTo>
                  <a:cubicBezTo>
                    <a:pt x="1094" y="3863"/>
                    <a:pt x="1718" y="4907"/>
                    <a:pt x="2254" y="5996"/>
                  </a:cubicBezTo>
                  <a:cubicBezTo>
                    <a:pt x="2287" y="6061"/>
                    <a:pt x="2319" y="6128"/>
                    <a:pt x="2350" y="6194"/>
                  </a:cubicBezTo>
                  <a:cubicBezTo>
                    <a:pt x="2426" y="6355"/>
                    <a:pt x="2500" y="6530"/>
                    <a:pt x="2543" y="6708"/>
                  </a:cubicBezTo>
                  <a:cubicBezTo>
                    <a:pt x="2612" y="6979"/>
                    <a:pt x="2614" y="7253"/>
                    <a:pt x="2455" y="7475"/>
                  </a:cubicBezTo>
                  <a:cubicBezTo>
                    <a:pt x="2400" y="7551"/>
                    <a:pt x="2333" y="7612"/>
                    <a:pt x="2258" y="7663"/>
                  </a:cubicBezTo>
                  <a:cubicBezTo>
                    <a:pt x="2102" y="7770"/>
                    <a:pt x="1914" y="7837"/>
                    <a:pt x="1738" y="7906"/>
                  </a:cubicBezTo>
                  <a:cubicBezTo>
                    <a:pt x="1679" y="7928"/>
                    <a:pt x="1620" y="7954"/>
                    <a:pt x="1560" y="7978"/>
                  </a:cubicBezTo>
                  <a:lnTo>
                    <a:pt x="2008" y="9004"/>
                  </a:lnTo>
                  <a:cubicBezTo>
                    <a:pt x="2062" y="9128"/>
                    <a:pt x="2182" y="9201"/>
                    <a:pt x="2307" y="9201"/>
                  </a:cubicBezTo>
                  <a:cubicBezTo>
                    <a:pt x="2351" y="9201"/>
                    <a:pt x="2396" y="9192"/>
                    <a:pt x="2439" y="9173"/>
                  </a:cubicBezTo>
                  <a:lnTo>
                    <a:pt x="3867" y="8549"/>
                  </a:lnTo>
                  <a:cubicBezTo>
                    <a:pt x="4033" y="8476"/>
                    <a:pt x="4108" y="8284"/>
                    <a:pt x="4036" y="8118"/>
                  </a:cubicBezTo>
                  <a:lnTo>
                    <a:pt x="487" y="1"/>
                  </a:lnTo>
                  <a:close/>
                </a:path>
              </a:pathLst>
            </a:custGeom>
            <a:solidFill>
              <a:srgbClr val="000000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53" name="Google Shape;3553;p42"/>
            <p:cNvSpPr/>
            <p:nvPr/>
          </p:nvSpPr>
          <p:spPr>
            <a:xfrm>
              <a:off x="3628388" y="2167893"/>
              <a:ext cx="18729" cy="55133"/>
            </a:xfrm>
            <a:custGeom>
              <a:avLst/>
              <a:gdLst/>
              <a:ahLst/>
              <a:cxnLst/>
              <a:rect l="l" t="t" r="r" b="b"/>
              <a:pathLst>
                <a:path w="569" h="1675" extrusionOk="0">
                  <a:moveTo>
                    <a:pt x="67" y="0"/>
                  </a:moveTo>
                  <a:cubicBezTo>
                    <a:pt x="34" y="0"/>
                    <a:pt x="0" y="26"/>
                    <a:pt x="3" y="69"/>
                  </a:cubicBezTo>
                  <a:cubicBezTo>
                    <a:pt x="34" y="518"/>
                    <a:pt x="239" y="1251"/>
                    <a:pt x="439" y="1638"/>
                  </a:cubicBezTo>
                  <a:cubicBezTo>
                    <a:pt x="452" y="1663"/>
                    <a:pt x="475" y="1674"/>
                    <a:pt x="497" y="1674"/>
                  </a:cubicBezTo>
                  <a:cubicBezTo>
                    <a:pt x="533" y="1674"/>
                    <a:pt x="569" y="1647"/>
                    <a:pt x="566" y="1602"/>
                  </a:cubicBezTo>
                  <a:cubicBezTo>
                    <a:pt x="534" y="1159"/>
                    <a:pt x="323" y="423"/>
                    <a:pt x="121" y="34"/>
                  </a:cubicBezTo>
                  <a:cubicBezTo>
                    <a:pt x="109" y="11"/>
                    <a:pt x="88" y="0"/>
                    <a:pt x="67" y="0"/>
                  </a:cubicBezTo>
                  <a:close/>
                </a:path>
              </a:pathLst>
            </a:custGeom>
            <a:solidFill>
              <a:srgbClr val="FFFFFF">
                <a:alpha val="26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54" name="Google Shape;3554;p42"/>
            <p:cNvSpPr/>
            <p:nvPr/>
          </p:nvSpPr>
          <p:spPr>
            <a:xfrm>
              <a:off x="3611141" y="2151666"/>
              <a:ext cx="225237" cy="421115"/>
            </a:xfrm>
            <a:custGeom>
              <a:avLst/>
              <a:gdLst/>
              <a:ahLst/>
              <a:cxnLst/>
              <a:rect l="l" t="t" r="r" b="b"/>
              <a:pathLst>
                <a:path w="6843" h="12794" extrusionOk="0">
                  <a:moveTo>
                    <a:pt x="586" y="265"/>
                  </a:moveTo>
                  <a:cubicBezTo>
                    <a:pt x="675" y="265"/>
                    <a:pt x="760" y="307"/>
                    <a:pt x="811" y="384"/>
                  </a:cubicBezTo>
                  <a:lnTo>
                    <a:pt x="1895" y="1980"/>
                  </a:lnTo>
                  <a:lnTo>
                    <a:pt x="751" y="2480"/>
                  </a:lnTo>
                  <a:lnTo>
                    <a:pt x="316" y="601"/>
                  </a:lnTo>
                  <a:cubicBezTo>
                    <a:pt x="286" y="472"/>
                    <a:pt x="352" y="341"/>
                    <a:pt x="478" y="287"/>
                  </a:cubicBezTo>
                  <a:cubicBezTo>
                    <a:pt x="513" y="271"/>
                    <a:pt x="550" y="265"/>
                    <a:pt x="586" y="265"/>
                  </a:cubicBezTo>
                  <a:close/>
                  <a:moveTo>
                    <a:pt x="2222" y="2142"/>
                  </a:moveTo>
                  <a:cubicBezTo>
                    <a:pt x="2298" y="2142"/>
                    <a:pt x="2370" y="2186"/>
                    <a:pt x="2401" y="2259"/>
                  </a:cubicBezTo>
                  <a:lnTo>
                    <a:pt x="2800" y="3170"/>
                  </a:lnTo>
                  <a:lnTo>
                    <a:pt x="1013" y="3952"/>
                  </a:lnTo>
                  <a:lnTo>
                    <a:pt x="614" y="3041"/>
                  </a:lnTo>
                  <a:cubicBezTo>
                    <a:pt x="571" y="2943"/>
                    <a:pt x="616" y="2829"/>
                    <a:pt x="712" y="2785"/>
                  </a:cubicBezTo>
                  <a:lnTo>
                    <a:pt x="2146" y="2158"/>
                  </a:lnTo>
                  <a:cubicBezTo>
                    <a:pt x="2171" y="2147"/>
                    <a:pt x="2197" y="2142"/>
                    <a:pt x="2222" y="2142"/>
                  </a:cubicBezTo>
                  <a:close/>
                  <a:moveTo>
                    <a:pt x="2906" y="3414"/>
                  </a:moveTo>
                  <a:lnTo>
                    <a:pt x="5995" y="10479"/>
                  </a:lnTo>
                  <a:lnTo>
                    <a:pt x="4209" y="11260"/>
                  </a:lnTo>
                  <a:lnTo>
                    <a:pt x="1118" y="4195"/>
                  </a:lnTo>
                  <a:lnTo>
                    <a:pt x="2906" y="3414"/>
                  </a:lnTo>
                  <a:close/>
                  <a:moveTo>
                    <a:pt x="6100" y="10718"/>
                  </a:moveTo>
                  <a:lnTo>
                    <a:pt x="6499" y="11630"/>
                  </a:lnTo>
                  <a:cubicBezTo>
                    <a:pt x="6542" y="11730"/>
                    <a:pt x="6497" y="11846"/>
                    <a:pt x="6399" y="11888"/>
                  </a:cubicBezTo>
                  <a:lnTo>
                    <a:pt x="4969" y="12513"/>
                  </a:lnTo>
                  <a:cubicBezTo>
                    <a:pt x="4943" y="12524"/>
                    <a:pt x="4917" y="12529"/>
                    <a:pt x="4891" y="12529"/>
                  </a:cubicBezTo>
                  <a:cubicBezTo>
                    <a:pt x="4815" y="12529"/>
                    <a:pt x="4743" y="12485"/>
                    <a:pt x="4712" y="12412"/>
                  </a:cubicBezTo>
                  <a:lnTo>
                    <a:pt x="4313" y="11500"/>
                  </a:lnTo>
                  <a:lnTo>
                    <a:pt x="6100" y="10718"/>
                  </a:lnTo>
                  <a:close/>
                  <a:moveTo>
                    <a:pt x="587" y="1"/>
                  </a:moveTo>
                  <a:cubicBezTo>
                    <a:pt x="514" y="1"/>
                    <a:pt x="439" y="16"/>
                    <a:pt x="367" y="47"/>
                  </a:cubicBezTo>
                  <a:cubicBezTo>
                    <a:pt x="130" y="150"/>
                    <a:pt x="0" y="408"/>
                    <a:pt x="59" y="660"/>
                  </a:cubicBezTo>
                  <a:lnTo>
                    <a:pt x="508" y="2604"/>
                  </a:lnTo>
                  <a:cubicBezTo>
                    <a:pt x="348" y="2730"/>
                    <a:pt x="286" y="2952"/>
                    <a:pt x="371" y="3147"/>
                  </a:cubicBezTo>
                  <a:lnTo>
                    <a:pt x="824" y="4180"/>
                  </a:lnTo>
                  <a:lnTo>
                    <a:pt x="3723" y="10808"/>
                  </a:lnTo>
                  <a:lnTo>
                    <a:pt x="4470" y="12518"/>
                  </a:lnTo>
                  <a:cubicBezTo>
                    <a:pt x="4545" y="12692"/>
                    <a:pt x="4714" y="12794"/>
                    <a:pt x="4891" y="12794"/>
                  </a:cubicBezTo>
                  <a:cubicBezTo>
                    <a:pt x="4953" y="12794"/>
                    <a:pt x="5016" y="12782"/>
                    <a:pt x="5075" y="12755"/>
                  </a:cubicBezTo>
                  <a:lnTo>
                    <a:pt x="6505" y="12130"/>
                  </a:lnTo>
                  <a:cubicBezTo>
                    <a:pt x="6736" y="12029"/>
                    <a:pt x="6842" y="11757"/>
                    <a:pt x="6741" y="11526"/>
                  </a:cubicBezTo>
                  <a:lnTo>
                    <a:pt x="2643" y="2153"/>
                  </a:lnTo>
                  <a:cubicBezTo>
                    <a:pt x="2568" y="1983"/>
                    <a:pt x="2398" y="1881"/>
                    <a:pt x="2221" y="1881"/>
                  </a:cubicBezTo>
                  <a:cubicBezTo>
                    <a:pt x="2198" y="1881"/>
                    <a:pt x="2175" y="1883"/>
                    <a:pt x="2151" y="1886"/>
                  </a:cubicBezTo>
                  <a:lnTo>
                    <a:pt x="1031" y="235"/>
                  </a:lnTo>
                  <a:cubicBezTo>
                    <a:pt x="929" y="85"/>
                    <a:pt x="761" y="1"/>
                    <a:pt x="587" y="1"/>
                  </a:cubicBezTo>
                  <a:close/>
                </a:path>
              </a:pathLst>
            </a:custGeom>
            <a:solidFill>
              <a:srgbClr val="000E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55" name="Google Shape;3555;p42"/>
            <p:cNvSpPr/>
            <p:nvPr/>
          </p:nvSpPr>
          <p:spPr>
            <a:xfrm>
              <a:off x="3574737" y="2287934"/>
              <a:ext cx="333264" cy="250911"/>
            </a:xfrm>
            <a:custGeom>
              <a:avLst/>
              <a:gdLst/>
              <a:ahLst/>
              <a:cxnLst/>
              <a:rect l="l" t="t" r="r" b="b"/>
              <a:pathLst>
                <a:path w="10125" h="7623" extrusionOk="0">
                  <a:moveTo>
                    <a:pt x="8889" y="0"/>
                  </a:moveTo>
                  <a:cubicBezTo>
                    <a:pt x="8826" y="0"/>
                    <a:pt x="8763" y="18"/>
                    <a:pt x="8707" y="56"/>
                  </a:cubicBezTo>
                  <a:lnTo>
                    <a:pt x="192" y="5726"/>
                  </a:lnTo>
                  <a:cubicBezTo>
                    <a:pt x="42" y="5825"/>
                    <a:pt x="1" y="6028"/>
                    <a:pt x="102" y="6179"/>
                  </a:cubicBezTo>
                  <a:lnTo>
                    <a:pt x="967" y="7477"/>
                  </a:lnTo>
                  <a:cubicBezTo>
                    <a:pt x="1029" y="7571"/>
                    <a:pt x="1133" y="7623"/>
                    <a:pt x="1239" y="7623"/>
                  </a:cubicBezTo>
                  <a:cubicBezTo>
                    <a:pt x="1301" y="7623"/>
                    <a:pt x="1364" y="7605"/>
                    <a:pt x="1420" y="7567"/>
                  </a:cubicBezTo>
                  <a:lnTo>
                    <a:pt x="9934" y="1898"/>
                  </a:lnTo>
                  <a:cubicBezTo>
                    <a:pt x="10083" y="1798"/>
                    <a:pt x="10124" y="1598"/>
                    <a:pt x="10027" y="1447"/>
                  </a:cubicBezTo>
                  <a:lnTo>
                    <a:pt x="9159" y="142"/>
                  </a:lnTo>
                  <a:cubicBezTo>
                    <a:pt x="9095" y="50"/>
                    <a:pt x="8993" y="0"/>
                    <a:pt x="888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56" name="Google Shape;3556;p42"/>
            <p:cNvSpPr/>
            <p:nvPr/>
          </p:nvSpPr>
          <p:spPr>
            <a:xfrm>
              <a:off x="3611964" y="2310316"/>
              <a:ext cx="258876" cy="206114"/>
            </a:xfrm>
            <a:custGeom>
              <a:avLst/>
              <a:gdLst/>
              <a:ahLst/>
              <a:cxnLst/>
              <a:rect l="l" t="t" r="r" b="b"/>
              <a:pathLst>
                <a:path w="7865" h="6262" extrusionOk="0">
                  <a:moveTo>
                    <a:pt x="6636" y="1"/>
                  </a:moveTo>
                  <a:lnTo>
                    <a:pt x="1" y="4419"/>
                  </a:lnTo>
                  <a:lnTo>
                    <a:pt x="424" y="5057"/>
                  </a:lnTo>
                  <a:lnTo>
                    <a:pt x="426" y="5059"/>
                  </a:lnTo>
                  <a:lnTo>
                    <a:pt x="1226" y="6262"/>
                  </a:lnTo>
                  <a:lnTo>
                    <a:pt x="1860" y="5841"/>
                  </a:lnTo>
                  <a:lnTo>
                    <a:pt x="1860" y="5839"/>
                  </a:lnTo>
                  <a:lnTo>
                    <a:pt x="7864" y="1843"/>
                  </a:lnTo>
                  <a:lnTo>
                    <a:pt x="663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57" name="Google Shape;3557;p42"/>
            <p:cNvSpPr/>
            <p:nvPr/>
          </p:nvSpPr>
          <p:spPr>
            <a:xfrm>
              <a:off x="3685923" y="2376706"/>
              <a:ext cx="109936" cy="73368"/>
            </a:xfrm>
            <a:custGeom>
              <a:avLst/>
              <a:gdLst/>
              <a:ahLst/>
              <a:cxnLst/>
              <a:rect l="l" t="t" r="r" b="b"/>
              <a:pathLst>
                <a:path w="3340" h="2229" extrusionOk="0">
                  <a:moveTo>
                    <a:pt x="2909" y="0"/>
                  </a:moveTo>
                  <a:cubicBezTo>
                    <a:pt x="2558" y="0"/>
                    <a:pt x="1966" y="233"/>
                    <a:pt x="1365" y="633"/>
                  </a:cubicBezTo>
                  <a:cubicBezTo>
                    <a:pt x="532" y="1188"/>
                    <a:pt x="1" y="1853"/>
                    <a:pt x="176" y="2119"/>
                  </a:cubicBezTo>
                  <a:cubicBezTo>
                    <a:pt x="225" y="2192"/>
                    <a:pt x="322" y="2228"/>
                    <a:pt x="456" y="2228"/>
                  </a:cubicBezTo>
                  <a:cubicBezTo>
                    <a:pt x="471" y="2228"/>
                    <a:pt x="487" y="2228"/>
                    <a:pt x="504" y="2227"/>
                  </a:cubicBezTo>
                  <a:cubicBezTo>
                    <a:pt x="859" y="2210"/>
                    <a:pt x="1430" y="1979"/>
                    <a:pt x="2005" y="1595"/>
                  </a:cubicBezTo>
                  <a:cubicBezTo>
                    <a:pt x="2814" y="1056"/>
                    <a:pt x="3339" y="414"/>
                    <a:pt x="3207" y="132"/>
                  </a:cubicBezTo>
                  <a:cubicBezTo>
                    <a:pt x="3203" y="125"/>
                    <a:pt x="3198" y="117"/>
                    <a:pt x="3194" y="109"/>
                  </a:cubicBezTo>
                  <a:cubicBezTo>
                    <a:pt x="3144" y="35"/>
                    <a:pt x="3045" y="0"/>
                    <a:pt x="29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58" name="Google Shape;3558;p42"/>
            <p:cNvSpPr/>
            <p:nvPr/>
          </p:nvSpPr>
          <p:spPr>
            <a:xfrm>
              <a:off x="3788453" y="2324140"/>
              <a:ext cx="61518" cy="74783"/>
            </a:xfrm>
            <a:custGeom>
              <a:avLst/>
              <a:gdLst/>
              <a:ahLst/>
              <a:cxnLst/>
              <a:rect l="l" t="t" r="r" b="b"/>
              <a:pathLst>
                <a:path w="1869" h="2272" extrusionOk="0">
                  <a:moveTo>
                    <a:pt x="640" y="1"/>
                  </a:moveTo>
                  <a:lnTo>
                    <a:pt x="1" y="430"/>
                  </a:lnTo>
                  <a:lnTo>
                    <a:pt x="666" y="1427"/>
                  </a:lnTo>
                  <a:lnTo>
                    <a:pt x="1230" y="2271"/>
                  </a:lnTo>
                  <a:lnTo>
                    <a:pt x="1868" y="1846"/>
                  </a:lnTo>
                  <a:lnTo>
                    <a:pt x="1480" y="1262"/>
                  </a:lnTo>
                  <a:lnTo>
                    <a:pt x="64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59" name="Google Shape;3559;p42"/>
            <p:cNvSpPr/>
            <p:nvPr/>
          </p:nvSpPr>
          <p:spPr>
            <a:xfrm>
              <a:off x="3632799" y="2427822"/>
              <a:ext cx="61485" cy="74750"/>
            </a:xfrm>
            <a:custGeom>
              <a:avLst/>
              <a:gdLst/>
              <a:ahLst/>
              <a:cxnLst/>
              <a:rect l="l" t="t" r="r" b="b"/>
              <a:pathLst>
                <a:path w="1868" h="2271" extrusionOk="0">
                  <a:moveTo>
                    <a:pt x="640" y="0"/>
                  </a:moveTo>
                  <a:lnTo>
                    <a:pt x="1" y="429"/>
                  </a:lnTo>
                  <a:lnTo>
                    <a:pt x="784" y="1603"/>
                  </a:lnTo>
                  <a:lnTo>
                    <a:pt x="1227" y="2269"/>
                  </a:lnTo>
                  <a:lnTo>
                    <a:pt x="1227" y="2271"/>
                  </a:lnTo>
                  <a:lnTo>
                    <a:pt x="1868" y="1845"/>
                  </a:lnTo>
                  <a:lnTo>
                    <a:pt x="1868" y="1844"/>
                  </a:lnTo>
                  <a:lnTo>
                    <a:pt x="1433" y="1192"/>
                  </a:lnTo>
                  <a:lnTo>
                    <a:pt x="640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60" name="Google Shape;3560;p42"/>
            <p:cNvSpPr/>
            <p:nvPr/>
          </p:nvSpPr>
          <p:spPr>
            <a:xfrm>
              <a:off x="3876106" y="2264597"/>
              <a:ext cx="83209" cy="71031"/>
            </a:xfrm>
            <a:custGeom>
              <a:avLst/>
              <a:gdLst/>
              <a:ahLst/>
              <a:cxnLst/>
              <a:rect l="l" t="t" r="r" b="b"/>
              <a:pathLst>
                <a:path w="2528" h="2158" extrusionOk="0">
                  <a:moveTo>
                    <a:pt x="2081" y="1"/>
                  </a:moveTo>
                  <a:cubicBezTo>
                    <a:pt x="2028" y="1"/>
                    <a:pt x="1974" y="11"/>
                    <a:pt x="1923" y="33"/>
                  </a:cubicBezTo>
                  <a:lnTo>
                    <a:pt x="1" y="852"/>
                  </a:lnTo>
                  <a:lnTo>
                    <a:pt x="870" y="2158"/>
                  </a:lnTo>
                  <a:lnTo>
                    <a:pt x="2366" y="700"/>
                  </a:lnTo>
                  <a:cubicBezTo>
                    <a:pt x="2505" y="564"/>
                    <a:pt x="2528" y="349"/>
                    <a:pt x="2420" y="185"/>
                  </a:cubicBezTo>
                  <a:lnTo>
                    <a:pt x="2418" y="181"/>
                  </a:lnTo>
                  <a:cubicBezTo>
                    <a:pt x="2341" y="66"/>
                    <a:pt x="2212" y="1"/>
                    <a:pt x="208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61" name="Google Shape;3561;p42"/>
            <p:cNvSpPr/>
            <p:nvPr/>
          </p:nvSpPr>
          <p:spPr>
            <a:xfrm>
              <a:off x="3679966" y="2371077"/>
              <a:ext cx="148973" cy="117441"/>
            </a:xfrm>
            <a:custGeom>
              <a:avLst/>
              <a:gdLst/>
              <a:ahLst/>
              <a:cxnLst/>
              <a:rect l="l" t="t" r="r" b="b"/>
              <a:pathLst>
                <a:path w="4526" h="3568" extrusionOk="0">
                  <a:moveTo>
                    <a:pt x="3963" y="1"/>
                  </a:moveTo>
                  <a:cubicBezTo>
                    <a:pt x="3765" y="82"/>
                    <a:pt x="3574" y="187"/>
                    <a:pt x="3389" y="304"/>
                  </a:cubicBezTo>
                  <a:cubicBezTo>
                    <a:pt x="3521" y="586"/>
                    <a:pt x="2996" y="1228"/>
                    <a:pt x="2187" y="1767"/>
                  </a:cubicBezTo>
                  <a:cubicBezTo>
                    <a:pt x="1612" y="2153"/>
                    <a:pt x="1041" y="2382"/>
                    <a:pt x="686" y="2399"/>
                  </a:cubicBezTo>
                  <a:cubicBezTo>
                    <a:pt x="462" y="2574"/>
                    <a:pt x="233" y="2748"/>
                    <a:pt x="1" y="2918"/>
                  </a:cubicBezTo>
                  <a:lnTo>
                    <a:pt x="436" y="3568"/>
                  </a:lnTo>
                  <a:lnTo>
                    <a:pt x="4526" y="845"/>
                  </a:lnTo>
                  <a:lnTo>
                    <a:pt x="3963" y="1"/>
                  </a:lnTo>
                  <a:close/>
                </a:path>
              </a:pathLst>
            </a:custGeom>
            <a:solidFill>
              <a:srgbClr val="000000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62" name="Google Shape;3562;p42"/>
            <p:cNvSpPr/>
            <p:nvPr/>
          </p:nvSpPr>
          <p:spPr>
            <a:xfrm>
              <a:off x="3625985" y="2476800"/>
              <a:ext cx="47233" cy="39630"/>
            </a:xfrm>
            <a:custGeom>
              <a:avLst/>
              <a:gdLst/>
              <a:ahLst/>
              <a:cxnLst/>
              <a:rect l="l" t="t" r="r" b="b"/>
              <a:pathLst>
                <a:path w="1435" h="1204" extrusionOk="0">
                  <a:moveTo>
                    <a:pt x="0" y="1"/>
                  </a:moveTo>
                  <a:lnTo>
                    <a:pt x="800" y="1204"/>
                  </a:lnTo>
                  <a:lnTo>
                    <a:pt x="1434" y="783"/>
                  </a:lnTo>
                  <a:lnTo>
                    <a:pt x="1434" y="781"/>
                  </a:lnTo>
                  <a:lnTo>
                    <a:pt x="991" y="115"/>
                  </a:lnTo>
                  <a:cubicBezTo>
                    <a:pt x="838" y="186"/>
                    <a:pt x="680" y="231"/>
                    <a:pt x="524" y="231"/>
                  </a:cubicBezTo>
                  <a:cubicBezTo>
                    <a:pt x="421" y="231"/>
                    <a:pt x="318" y="211"/>
                    <a:pt x="219" y="163"/>
                  </a:cubicBezTo>
                  <a:cubicBezTo>
                    <a:pt x="135" y="122"/>
                    <a:pt x="62" y="68"/>
                    <a:pt x="0" y="1"/>
                  </a:cubicBezTo>
                  <a:close/>
                </a:path>
              </a:pathLst>
            </a:custGeom>
            <a:solidFill>
              <a:srgbClr val="000000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63" name="Google Shape;3563;p42"/>
            <p:cNvSpPr/>
            <p:nvPr/>
          </p:nvSpPr>
          <p:spPr>
            <a:xfrm>
              <a:off x="3837168" y="2365712"/>
              <a:ext cx="27023" cy="19222"/>
            </a:xfrm>
            <a:custGeom>
              <a:avLst/>
              <a:gdLst/>
              <a:ahLst/>
              <a:cxnLst/>
              <a:rect l="l" t="t" r="r" b="b"/>
              <a:pathLst>
                <a:path w="821" h="584" extrusionOk="0">
                  <a:moveTo>
                    <a:pt x="1" y="1"/>
                  </a:moveTo>
                  <a:lnTo>
                    <a:pt x="388" y="584"/>
                  </a:lnTo>
                  <a:lnTo>
                    <a:pt x="820" y="295"/>
                  </a:lnTo>
                  <a:cubicBezTo>
                    <a:pt x="588" y="119"/>
                    <a:pt x="292" y="9"/>
                    <a:pt x="1" y="1"/>
                  </a:cubicBezTo>
                  <a:close/>
                </a:path>
              </a:pathLst>
            </a:custGeom>
            <a:solidFill>
              <a:srgbClr val="000000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64" name="Google Shape;3564;p42"/>
            <p:cNvSpPr/>
            <p:nvPr/>
          </p:nvSpPr>
          <p:spPr>
            <a:xfrm>
              <a:off x="3574704" y="2455932"/>
              <a:ext cx="77646" cy="82913"/>
            </a:xfrm>
            <a:custGeom>
              <a:avLst/>
              <a:gdLst/>
              <a:ahLst/>
              <a:cxnLst/>
              <a:rect l="l" t="t" r="r" b="b"/>
              <a:pathLst>
                <a:path w="2359" h="2519" extrusionOk="0">
                  <a:moveTo>
                    <a:pt x="1123" y="0"/>
                  </a:moveTo>
                  <a:lnTo>
                    <a:pt x="192" y="620"/>
                  </a:lnTo>
                  <a:cubicBezTo>
                    <a:pt x="41" y="721"/>
                    <a:pt x="1" y="923"/>
                    <a:pt x="102" y="1074"/>
                  </a:cubicBezTo>
                  <a:lnTo>
                    <a:pt x="966" y="2373"/>
                  </a:lnTo>
                  <a:cubicBezTo>
                    <a:pt x="1029" y="2467"/>
                    <a:pt x="1133" y="2519"/>
                    <a:pt x="1238" y="2519"/>
                  </a:cubicBezTo>
                  <a:cubicBezTo>
                    <a:pt x="1300" y="2519"/>
                    <a:pt x="1363" y="2501"/>
                    <a:pt x="1419" y="2463"/>
                  </a:cubicBezTo>
                  <a:lnTo>
                    <a:pt x="2358" y="1838"/>
                  </a:lnTo>
                  <a:lnTo>
                    <a:pt x="1555" y="633"/>
                  </a:lnTo>
                  <a:lnTo>
                    <a:pt x="1554" y="631"/>
                  </a:lnTo>
                  <a:cubicBezTo>
                    <a:pt x="1424" y="498"/>
                    <a:pt x="1326" y="326"/>
                    <a:pt x="1226" y="163"/>
                  </a:cubicBezTo>
                  <a:cubicBezTo>
                    <a:pt x="1193" y="110"/>
                    <a:pt x="1157" y="55"/>
                    <a:pt x="112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65" name="Google Shape;3565;p42"/>
            <p:cNvSpPr/>
            <p:nvPr/>
          </p:nvSpPr>
          <p:spPr>
            <a:xfrm>
              <a:off x="3658571" y="2467024"/>
              <a:ext cx="35713" cy="35515"/>
            </a:xfrm>
            <a:custGeom>
              <a:avLst/>
              <a:gdLst/>
              <a:ahLst/>
              <a:cxnLst/>
              <a:rect l="l" t="t" r="r" b="b"/>
              <a:pathLst>
                <a:path w="1085" h="1079" extrusionOk="0">
                  <a:moveTo>
                    <a:pt x="651" y="1"/>
                  </a:moveTo>
                  <a:cubicBezTo>
                    <a:pt x="592" y="45"/>
                    <a:pt x="533" y="89"/>
                    <a:pt x="473" y="132"/>
                  </a:cubicBezTo>
                  <a:cubicBezTo>
                    <a:pt x="327" y="234"/>
                    <a:pt x="168" y="339"/>
                    <a:pt x="1" y="412"/>
                  </a:cubicBezTo>
                  <a:lnTo>
                    <a:pt x="444" y="1078"/>
                  </a:lnTo>
                  <a:lnTo>
                    <a:pt x="1085" y="653"/>
                  </a:lnTo>
                  <a:lnTo>
                    <a:pt x="651" y="1"/>
                  </a:lnTo>
                  <a:close/>
                </a:path>
              </a:pathLst>
            </a:custGeom>
            <a:solidFill>
              <a:srgbClr val="000000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66" name="Google Shape;3566;p42"/>
            <p:cNvSpPr/>
            <p:nvPr/>
          </p:nvSpPr>
          <p:spPr>
            <a:xfrm>
              <a:off x="3702480" y="2381050"/>
              <a:ext cx="93380" cy="68990"/>
            </a:xfrm>
            <a:custGeom>
              <a:avLst/>
              <a:gdLst/>
              <a:ahLst/>
              <a:cxnLst/>
              <a:rect l="l" t="t" r="r" b="b"/>
              <a:pathLst>
                <a:path w="2837" h="2096" extrusionOk="0">
                  <a:moveTo>
                    <a:pt x="2704" y="1"/>
                  </a:moveTo>
                  <a:lnTo>
                    <a:pt x="2704" y="1"/>
                  </a:lnTo>
                  <a:cubicBezTo>
                    <a:pt x="2525" y="116"/>
                    <a:pt x="2350" y="243"/>
                    <a:pt x="2183" y="370"/>
                  </a:cubicBezTo>
                  <a:cubicBezTo>
                    <a:pt x="1444" y="929"/>
                    <a:pt x="733" y="1526"/>
                    <a:pt x="1" y="2096"/>
                  </a:cubicBezTo>
                  <a:cubicBezTo>
                    <a:pt x="357" y="2079"/>
                    <a:pt x="927" y="1849"/>
                    <a:pt x="1502" y="1464"/>
                  </a:cubicBezTo>
                  <a:cubicBezTo>
                    <a:pt x="2311" y="924"/>
                    <a:pt x="2836" y="283"/>
                    <a:pt x="2704" y="1"/>
                  </a:cubicBezTo>
                  <a:close/>
                </a:path>
              </a:pathLst>
            </a:custGeom>
            <a:solidFill>
              <a:srgbClr val="000000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67" name="Google Shape;3567;p42"/>
            <p:cNvSpPr/>
            <p:nvPr/>
          </p:nvSpPr>
          <p:spPr>
            <a:xfrm>
              <a:off x="3810342" y="2365613"/>
              <a:ext cx="39630" cy="33310"/>
            </a:xfrm>
            <a:custGeom>
              <a:avLst/>
              <a:gdLst/>
              <a:ahLst/>
              <a:cxnLst/>
              <a:rect l="l" t="t" r="r" b="b"/>
              <a:pathLst>
                <a:path w="1204" h="1012" extrusionOk="0">
                  <a:moveTo>
                    <a:pt x="765" y="1"/>
                  </a:moveTo>
                  <a:cubicBezTo>
                    <a:pt x="749" y="1"/>
                    <a:pt x="733" y="1"/>
                    <a:pt x="717" y="2"/>
                  </a:cubicBezTo>
                  <a:cubicBezTo>
                    <a:pt x="467" y="11"/>
                    <a:pt x="230" y="71"/>
                    <a:pt x="1" y="165"/>
                  </a:cubicBezTo>
                  <a:lnTo>
                    <a:pt x="565" y="1011"/>
                  </a:lnTo>
                  <a:lnTo>
                    <a:pt x="1203" y="586"/>
                  </a:lnTo>
                  <a:lnTo>
                    <a:pt x="816" y="2"/>
                  </a:lnTo>
                  <a:cubicBezTo>
                    <a:pt x="798" y="1"/>
                    <a:pt x="782" y="1"/>
                    <a:pt x="765" y="1"/>
                  </a:cubicBezTo>
                  <a:close/>
                </a:path>
              </a:pathLst>
            </a:custGeom>
            <a:solidFill>
              <a:srgbClr val="000000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68" name="Google Shape;3568;p42"/>
            <p:cNvSpPr/>
            <p:nvPr/>
          </p:nvSpPr>
          <p:spPr>
            <a:xfrm>
              <a:off x="3893452" y="2276249"/>
              <a:ext cx="53520" cy="27221"/>
            </a:xfrm>
            <a:custGeom>
              <a:avLst/>
              <a:gdLst/>
              <a:ahLst/>
              <a:cxnLst/>
              <a:rect l="l" t="t" r="r" b="b"/>
              <a:pathLst>
                <a:path w="1626" h="827" extrusionOk="0">
                  <a:moveTo>
                    <a:pt x="1539" y="0"/>
                  </a:moveTo>
                  <a:cubicBezTo>
                    <a:pt x="1533" y="0"/>
                    <a:pt x="1528" y="1"/>
                    <a:pt x="1522" y="3"/>
                  </a:cubicBezTo>
                  <a:cubicBezTo>
                    <a:pt x="1086" y="112"/>
                    <a:pt x="400" y="442"/>
                    <a:pt x="53" y="706"/>
                  </a:cubicBezTo>
                  <a:cubicBezTo>
                    <a:pt x="1" y="746"/>
                    <a:pt x="33" y="826"/>
                    <a:pt x="92" y="826"/>
                  </a:cubicBezTo>
                  <a:cubicBezTo>
                    <a:pt x="97" y="826"/>
                    <a:pt x="104" y="826"/>
                    <a:pt x="110" y="824"/>
                  </a:cubicBezTo>
                  <a:cubicBezTo>
                    <a:pt x="541" y="715"/>
                    <a:pt x="1228" y="380"/>
                    <a:pt x="1577" y="114"/>
                  </a:cubicBezTo>
                  <a:cubicBezTo>
                    <a:pt x="1626" y="76"/>
                    <a:pt x="1596" y="0"/>
                    <a:pt x="1539" y="0"/>
                  </a:cubicBezTo>
                  <a:close/>
                </a:path>
              </a:pathLst>
            </a:custGeom>
            <a:solidFill>
              <a:srgbClr val="FFFFFF">
                <a:alpha val="26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69" name="Google Shape;3569;p42"/>
            <p:cNvSpPr/>
            <p:nvPr/>
          </p:nvSpPr>
          <p:spPr>
            <a:xfrm>
              <a:off x="3569800" y="2260286"/>
              <a:ext cx="394355" cy="282904"/>
            </a:xfrm>
            <a:custGeom>
              <a:avLst/>
              <a:gdLst/>
              <a:ahLst/>
              <a:cxnLst/>
              <a:rect l="l" t="t" r="r" b="b"/>
              <a:pathLst>
                <a:path w="11981" h="8595" extrusionOk="0">
                  <a:moveTo>
                    <a:pt x="11388" y="263"/>
                  </a:moveTo>
                  <a:cubicBezTo>
                    <a:pt x="11477" y="263"/>
                    <a:pt x="11565" y="308"/>
                    <a:pt x="11619" y="390"/>
                  </a:cubicBezTo>
                  <a:cubicBezTo>
                    <a:pt x="11689" y="499"/>
                    <a:pt x="11674" y="646"/>
                    <a:pt x="11581" y="736"/>
                  </a:cubicBezTo>
                  <a:lnTo>
                    <a:pt x="10199" y="2082"/>
                  </a:lnTo>
                  <a:lnTo>
                    <a:pt x="9507" y="1042"/>
                  </a:lnTo>
                  <a:lnTo>
                    <a:pt x="11283" y="285"/>
                  </a:lnTo>
                  <a:cubicBezTo>
                    <a:pt x="11317" y="271"/>
                    <a:pt x="11352" y="263"/>
                    <a:pt x="11388" y="263"/>
                  </a:cubicBezTo>
                  <a:close/>
                  <a:moveTo>
                    <a:pt x="9036" y="975"/>
                  </a:moveTo>
                  <a:cubicBezTo>
                    <a:pt x="9098" y="975"/>
                    <a:pt x="9160" y="1004"/>
                    <a:pt x="9197" y="1058"/>
                  </a:cubicBezTo>
                  <a:lnTo>
                    <a:pt x="10066" y="2363"/>
                  </a:lnTo>
                  <a:cubicBezTo>
                    <a:pt x="10123" y="2450"/>
                    <a:pt x="10097" y="2571"/>
                    <a:pt x="10009" y="2629"/>
                  </a:cubicBezTo>
                  <a:lnTo>
                    <a:pt x="9181" y="3180"/>
                  </a:lnTo>
                  <a:lnTo>
                    <a:pt x="8099" y="1558"/>
                  </a:lnTo>
                  <a:lnTo>
                    <a:pt x="8928" y="1007"/>
                  </a:lnTo>
                  <a:cubicBezTo>
                    <a:pt x="8961" y="983"/>
                    <a:pt x="8998" y="975"/>
                    <a:pt x="9036" y="975"/>
                  </a:cubicBezTo>
                  <a:close/>
                  <a:moveTo>
                    <a:pt x="7880" y="1705"/>
                  </a:moveTo>
                  <a:lnTo>
                    <a:pt x="8961" y="3328"/>
                  </a:lnTo>
                  <a:lnTo>
                    <a:pt x="7823" y="4085"/>
                  </a:lnTo>
                  <a:lnTo>
                    <a:pt x="2545" y="7600"/>
                  </a:lnTo>
                  <a:lnTo>
                    <a:pt x="1464" y="5977"/>
                  </a:lnTo>
                  <a:lnTo>
                    <a:pt x="7880" y="1705"/>
                  </a:lnTo>
                  <a:close/>
                  <a:moveTo>
                    <a:pt x="1244" y="6122"/>
                  </a:moveTo>
                  <a:lnTo>
                    <a:pt x="2325" y="7747"/>
                  </a:lnTo>
                  <a:lnTo>
                    <a:pt x="1497" y="8298"/>
                  </a:lnTo>
                  <a:cubicBezTo>
                    <a:pt x="1463" y="8320"/>
                    <a:pt x="1426" y="8331"/>
                    <a:pt x="1388" y="8331"/>
                  </a:cubicBezTo>
                  <a:cubicBezTo>
                    <a:pt x="1325" y="8331"/>
                    <a:pt x="1263" y="8300"/>
                    <a:pt x="1225" y="8244"/>
                  </a:cubicBezTo>
                  <a:lnTo>
                    <a:pt x="361" y="6946"/>
                  </a:lnTo>
                  <a:cubicBezTo>
                    <a:pt x="301" y="6856"/>
                    <a:pt x="325" y="6734"/>
                    <a:pt x="416" y="6674"/>
                  </a:cubicBezTo>
                  <a:lnTo>
                    <a:pt x="1244" y="6122"/>
                  </a:lnTo>
                  <a:close/>
                  <a:moveTo>
                    <a:pt x="11387" y="1"/>
                  </a:moveTo>
                  <a:cubicBezTo>
                    <a:pt x="11316" y="1"/>
                    <a:pt x="11245" y="15"/>
                    <a:pt x="11177" y="44"/>
                  </a:cubicBezTo>
                  <a:lnTo>
                    <a:pt x="9342" y="826"/>
                  </a:lnTo>
                  <a:cubicBezTo>
                    <a:pt x="9256" y="750"/>
                    <a:pt x="9146" y="710"/>
                    <a:pt x="9035" y="710"/>
                  </a:cubicBezTo>
                  <a:cubicBezTo>
                    <a:pt x="8948" y="710"/>
                    <a:pt x="8861" y="734"/>
                    <a:pt x="8783" y="785"/>
                  </a:cubicBezTo>
                  <a:lnTo>
                    <a:pt x="7846" y="1411"/>
                  </a:lnTo>
                  <a:lnTo>
                    <a:pt x="1208" y="5830"/>
                  </a:lnTo>
                  <a:lnTo>
                    <a:pt x="269" y="6455"/>
                  </a:lnTo>
                  <a:cubicBezTo>
                    <a:pt x="59" y="6596"/>
                    <a:pt x="1" y="6881"/>
                    <a:pt x="141" y="7092"/>
                  </a:cubicBezTo>
                  <a:lnTo>
                    <a:pt x="1006" y="8390"/>
                  </a:lnTo>
                  <a:cubicBezTo>
                    <a:pt x="1093" y="8523"/>
                    <a:pt x="1240" y="8595"/>
                    <a:pt x="1389" y="8595"/>
                  </a:cubicBezTo>
                  <a:cubicBezTo>
                    <a:pt x="1476" y="8595"/>
                    <a:pt x="1565" y="8569"/>
                    <a:pt x="1643" y="8518"/>
                  </a:cubicBezTo>
                  <a:lnTo>
                    <a:pt x="7965" y="4307"/>
                  </a:lnTo>
                  <a:lnTo>
                    <a:pt x="9218" y="3473"/>
                  </a:lnTo>
                  <a:lnTo>
                    <a:pt x="10157" y="2848"/>
                  </a:lnTo>
                  <a:cubicBezTo>
                    <a:pt x="10333" y="2731"/>
                    <a:pt x="10401" y="2512"/>
                    <a:pt x="10335" y="2318"/>
                  </a:cubicBezTo>
                  <a:lnTo>
                    <a:pt x="11765" y="925"/>
                  </a:lnTo>
                  <a:cubicBezTo>
                    <a:pt x="11950" y="747"/>
                    <a:pt x="11981" y="460"/>
                    <a:pt x="11834" y="241"/>
                  </a:cubicBezTo>
                  <a:cubicBezTo>
                    <a:pt x="11731" y="87"/>
                    <a:pt x="11561" y="1"/>
                    <a:pt x="11387" y="1"/>
                  </a:cubicBezTo>
                  <a:close/>
                </a:path>
              </a:pathLst>
            </a:custGeom>
            <a:solidFill>
              <a:srgbClr val="000E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2" name="Google Shape;7399;p67"/>
          <p:cNvGrpSpPr/>
          <p:nvPr/>
        </p:nvGrpSpPr>
        <p:grpSpPr>
          <a:xfrm>
            <a:off x="1377475" y="2400342"/>
            <a:ext cx="987271" cy="751532"/>
            <a:chOff x="839308" y="1665980"/>
            <a:chExt cx="343854" cy="325342"/>
          </a:xfrm>
        </p:grpSpPr>
        <p:sp>
          <p:nvSpPr>
            <p:cNvPr id="133" name="Google Shape;7400;p67"/>
            <p:cNvSpPr/>
            <p:nvPr/>
          </p:nvSpPr>
          <p:spPr>
            <a:xfrm>
              <a:off x="889972" y="1772512"/>
              <a:ext cx="242645" cy="123773"/>
            </a:xfrm>
            <a:custGeom>
              <a:avLst/>
              <a:gdLst/>
              <a:ahLst/>
              <a:cxnLst/>
              <a:rect l="l" t="t" r="r" b="b"/>
              <a:pathLst>
                <a:path w="8022" h="4092" extrusionOk="0">
                  <a:moveTo>
                    <a:pt x="839" y="1"/>
                  </a:moveTo>
                  <a:cubicBezTo>
                    <a:pt x="839" y="1206"/>
                    <a:pt x="617" y="2036"/>
                    <a:pt x="228" y="2611"/>
                  </a:cubicBezTo>
                  <a:cubicBezTo>
                    <a:pt x="0" y="2948"/>
                    <a:pt x="151" y="3408"/>
                    <a:pt x="537" y="3540"/>
                  </a:cubicBezTo>
                  <a:cubicBezTo>
                    <a:pt x="1480" y="3859"/>
                    <a:pt x="2913" y="4092"/>
                    <a:pt x="4010" y="4092"/>
                  </a:cubicBezTo>
                  <a:cubicBezTo>
                    <a:pt x="5109" y="4092"/>
                    <a:pt x="6541" y="3859"/>
                    <a:pt x="7485" y="3540"/>
                  </a:cubicBezTo>
                  <a:cubicBezTo>
                    <a:pt x="7871" y="3408"/>
                    <a:pt x="8021" y="2948"/>
                    <a:pt x="7792" y="2611"/>
                  </a:cubicBezTo>
                  <a:cubicBezTo>
                    <a:pt x="7405" y="2034"/>
                    <a:pt x="7183" y="1206"/>
                    <a:pt x="718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7401;p67"/>
            <p:cNvSpPr/>
            <p:nvPr/>
          </p:nvSpPr>
          <p:spPr>
            <a:xfrm>
              <a:off x="950437" y="1831222"/>
              <a:ext cx="121534" cy="95733"/>
            </a:xfrm>
            <a:custGeom>
              <a:avLst/>
              <a:gdLst/>
              <a:ahLst/>
              <a:cxnLst/>
              <a:rect l="l" t="t" r="r" b="b"/>
              <a:pathLst>
                <a:path w="4018" h="3165" extrusionOk="0">
                  <a:moveTo>
                    <a:pt x="2009" y="0"/>
                  </a:moveTo>
                  <a:cubicBezTo>
                    <a:pt x="899" y="0"/>
                    <a:pt x="1" y="899"/>
                    <a:pt x="1" y="2009"/>
                  </a:cubicBezTo>
                  <a:lnTo>
                    <a:pt x="1" y="3165"/>
                  </a:lnTo>
                  <a:lnTo>
                    <a:pt x="4018" y="3165"/>
                  </a:lnTo>
                  <a:lnTo>
                    <a:pt x="4018" y="2009"/>
                  </a:lnTo>
                  <a:cubicBezTo>
                    <a:pt x="4018" y="899"/>
                    <a:pt x="3119" y="0"/>
                    <a:pt x="200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7402;p67"/>
            <p:cNvSpPr/>
            <p:nvPr/>
          </p:nvSpPr>
          <p:spPr>
            <a:xfrm>
              <a:off x="956093" y="1831222"/>
              <a:ext cx="110403" cy="46218"/>
            </a:xfrm>
            <a:custGeom>
              <a:avLst/>
              <a:gdLst/>
              <a:ahLst/>
              <a:cxnLst/>
              <a:rect l="l" t="t" r="r" b="b"/>
              <a:pathLst>
                <a:path w="3650" h="1528" extrusionOk="0">
                  <a:moveTo>
                    <a:pt x="1824" y="0"/>
                  </a:moveTo>
                  <a:cubicBezTo>
                    <a:pt x="1014" y="0"/>
                    <a:pt x="316" y="480"/>
                    <a:pt x="0" y="1167"/>
                  </a:cubicBezTo>
                  <a:cubicBezTo>
                    <a:pt x="535" y="1398"/>
                    <a:pt x="1153" y="1528"/>
                    <a:pt x="1824" y="1528"/>
                  </a:cubicBezTo>
                  <a:cubicBezTo>
                    <a:pt x="2497" y="1528"/>
                    <a:pt x="3113" y="1398"/>
                    <a:pt x="3650" y="1167"/>
                  </a:cubicBezTo>
                  <a:cubicBezTo>
                    <a:pt x="3330" y="480"/>
                    <a:pt x="2632" y="0"/>
                    <a:pt x="1824" y="0"/>
                  </a:cubicBezTo>
                  <a:close/>
                </a:path>
              </a:pathLst>
            </a:custGeom>
            <a:solidFill>
              <a:srgbClr val="000000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7403;p67"/>
            <p:cNvSpPr/>
            <p:nvPr/>
          </p:nvSpPr>
          <p:spPr>
            <a:xfrm>
              <a:off x="994508" y="1841900"/>
              <a:ext cx="33544" cy="85056"/>
            </a:xfrm>
            <a:custGeom>
              <a:avLst/>
              <a:gdLst/>
              <a:ahLst/>
              <a:cxnLst/>
              <a:rect l="l" t="t" r="r" b="b"/>
              <a:pathLst>
                <a:path w="1109" h="2812" extrusionOk="0">
                  <a:moveTo>
                    <a:pt x="0" y="1"/>
                  </a:moveTo>
                  <a:lnTo>
                    <a:pt x="0" y="2812"/>
                  </a:lnTo>
                  <a:lnTo>
                    <a:pt x="1108" y="2812"/>
                  </a:lnTo>
                  <a:lnTo>
                    <a:pt x="110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7404;p67"/>
            <p:cNvSpPr/>
            <p:nvPr/>
          </p:nvSpPr>
          <p:spPr>
            <a:xfrm>
              <a:off x="994508" y="1841900"/>
              <a:ext cx="33575" cy="35601"/>
            </a:xfrm>
            <a:custGeom>
              <a:avLst/>
              <a:gdLst/>
              <a:ahLst/>
              <a:cxnLst/>
              <a:rect l="l" t="t" r="r" b="b"/>
              <a:pathLst>
                <a:path w="1110" h="1177" extrusionOk="0">
                  <a:moveTo>
                    <a:pt x="2" y="1"/>
                  </a:moveTo>
                  <a:lnTo>
                    <a:pt x="2" y="1144"/>
                  </a:lnTo>
                  <a:lnTo>
                    <a:pt x="0" y="1144"/>
                  </a:lnTo>
                  <a:cubicBezTo>
                    <a:pt x="179" y="1166"/>
                    <a:pt x="364" y="1176"/>
                    <a:pt x="554" y="1176"/>
                  </a:cubicBezTo>
                  <a:cubicBezTo>
                    <a:pt x="746" y="1176"/>
                    <a:pt x="931" y="1166"/>
                    <a:pt x="1110" y="1144"/>
                  </a:cubicBezTo>
                  <a:lnTo>
                    <a:pt x="1110" y="1"/>
                  </a:lnTo>
                  <a:close/>
                </a:path>
              </a:pathLst>
            </a:custGeom>
            <a:solidFill>
              <a:srgbClr val="000000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7405;p67"/>
            <p:cNvSpPr/>
            <p:nvPr/>
          </p:nvSpPr>
          <p:spPr>
            <a:xfrm>
              <a:off x="913172" y="1683887"/>
              <a:ext cx="196095" cy="174770"/>
            </a:xfrm>
            <a:custGeom>
              <a:avLst/>
              <a:gdLst/>
              <a:ahLst/>
              <a:cxnLst/>
              <a:rect l="l" t="t" r="r" b="b"/>
              <a:pathLst>
                <a:path w="6483" h="5778" extrusionOk="0">
                  <a:moveTo>
                    <a:pt x="3241" y="1"/>
                  </a:moveTo>
                  <a:cubicBezTo>
                    <a:pt x="1453" y="1"/>
                    <a:pt x="1" y="1363"/>
                    <a:pt x="1" y="3042"/>
                  </a:cubicBezTo>
                  <a:cubicBezTo>
                    <a:pt x="1" y="4722"/>
                    <a:pt x="1453" y="5777"/>
                    <a:pt x="3241" y="5777"/>
                  </a:cubicBezTo>
                  <a:cubicBezTo>
                    <a:pt x="5031" y="5777"/>
                    <a:pt x="6482" y="4722"/>
                    <a:pt x="6482" y="3042"/>
                  </a:cubicBezTo>
                  <a:cubicBezTo>
                    <a:pt x="6482" y="1364"/>
                    <a:pt x="5033" y="4"/>
                    <a:pt x="3241" y="1"/>
                  </a:cubicBezTo>
                  <a:close/>
                </a:path>
              </a:pathLst>
            </a:custGeom>
            <a:solidFill>
              <a:srgbClr val="FDD1A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7406;p67"/>
            <p:cNvSpPr/>
            <p:nvPr/>
          </p:nvSpPr>
          <p:spPr>
            <a:xfrm>
              <a:off x="906276" y="1670971"/>
              <a:ext cx="209887" cy="79279"/>
            </a:xfrm>
            <a:custGeom>
              <a:avLst/>
              <a:gdLst/>
              <a:ahLst/>
              <a:cxnLst/>
              <a:rect l="l" t="t" r="r" b="b"/>
              <a:pathLst>
                <a:path w="6939" h="2621" extrusionOk="0">
                  <a:moveTo>
                    <a:pt x="2537" y="1"/>
                  </a:moveTo>
                  <a:cubicBezTo>
                    <a:pt x="800" y="1"/>
                    <a:pt x="111" y="1335"/>
                    <a:pt x="24" y="2178"/>
                  </a:cubicBezTo>
                  <a:cubicBezTo>
                    <a:pt x="0" y="2416"/>
                    <a:pt x="188" y="2620"/>
                    <a:pt x="423" y="2620"/>
                  </a:cubicBezTo>
                  <a:cubicBezTo>
                    <a:pt x="433" y="2620"/>
                    <a:pt x="442" y="2620"/>
                    <a:pt x="452" y="2619"/>
                  </a:cubicBezTo>
                  <a:cubicBezTo>
                    <a:pt x="1312" y="2557"/>
                    <a:pt x="2528" y="2131"/>
                    <a:pt x="3341" y="1418"/>
                  </a:cubicBezTo>
                  <a:cubicBezTo>
                    <a:pt x="3378" y="1386"/>
                    <a:pt x="3424" y="1369"/>
                    <a:pt x="3470" y="1369"/>
                  </a:cubicBezTo>
                  <a:cubicBezTo>
                    <a:pt x="3515" y="1369"/>
                    <a:pt x="3562" y="1386"/>
                    <a:pt x="3599" y="1418"/>
                  </a:cubicBezTo>
                  <a:cubicBezTo>
                    <a:pt x="4412" y="2129"/>
                    <a:pt x="5627" y="2555"/>
                    <a:pt x="6486" y="2619"/>
                  </a:cubicBezTo>
                  <a:cubicBezTo>
                    <a:pt x="6497" y="2620"/>
                    <a:pt x="6507" y="2620"/>
                    <a:pt x="6518" y="2620"/>
                  </a:cubicBezTo>
                  <a:cubicBezTo>
                    <a:pt x="6752" y="2620"/>
                    <a:pt x="6938" y="2415"/>
                    <a:pt x="6914" y="2178"/>
                  </a:cubicBezTo>
                  <a:cubicBezTo>
                    <a:pt x="6828" y="1335"/>
                    <a:pt x="6138" y="1"/>
                    <a:pt x="4402" y="1"/>
                  </a:cubicBezTo>
                  <a:cubicBezTo>
                    <a:pt x="4141" y="1"/>
                    <a:pt x="3857" y="31"/>
                    <a:pt x="3547" y="97"/>
                  </a:cubicBezTo>
                  <a:cubicBezTo>
                    <a:pt x="3522" y="102"/>
                    <a:pt x="3496" y="104"/>
                    <a:pt x="3470" y="104"/>
                  </a:cubicBezTo>
                  <a:cubicBezTo>
                    <a:pt x="3444" y="104"/>
                    <a:pt x="3418" y="102"/>
                    <a:pt x="3391" y="97"/>
                  </a:cubicBezTo>
                  <a:cubicBezTo>
                    <a:pt x="3082" y="31"/>
                    <a:pt x="2798" y="1"/>
                    <a:pt x="253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7407;p67"/>
            <p:cNvSpPr/>
            <p:nvPr/>
          </p:nvSpPr>
          <p:spPr>
            <a:xfrm>
              <a:off x="1088608" y="1821392"/>
              <a:ext cx="75709" cy="74681"/>
            </a:xfrm>
            <a:custGeom>
              <a:avLst/>
              <a:gdLst/>
              <a:ahLst/>
              <a:cxnLst/>
              <a:rect l="l" t="t" r="r" b="b"/>
              <a:pathLst>
                <a:path w="2503" h="2469" extrusionOk="0">
                  <a:moveTo>
                    <a:pt x="2001" y="0"/>
                  </a:moveTo>
                  <a:cubicBezTo>
                    <a:pt x="1918" y="0"/>
                    <a:pt x="1835" y="32"/>
                    <a:pt x="1772" y="95"/>
                  </a:cubicBezTo>
                  <a:lnTo>
                    <a:pt x="0" y="1865"/>
                  </a:lnTo>
                  <a:lnTo>
                    <a:pt x="604" y="2469"/>
                  </a:lnTo>
                  <a:lnTo>
                    <a:pt x="2376" y="698"/>
                  </a:lnTo>
                  <a:cubicBezTo>
                    <a:pt x="2502" y="572"/>
                    <a:pt x="2502" y="368"/>
                    <a:pt x="2376" y="240"/>
                  </a:cubicBezTo>
                  <a:lnTo>
                    <a:pt x="2229" y="95"/>
                  </a:lnTo>
                  <a:cubicBezTo>
                    <a:pt x="2166" y="32"/>
                    <a:pt x="2083" y="0"/>
                    <a:pt x="200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7408;p67"/>
            <p:cNvSpPr/>
            <p:nvPr/>
          </p:nvSpPr>
          <p:spPr>
            <a:xfrm>
              <a:off x="1068947" y="1874234"/>
              <a:ext cx="73925" cy="37114"/>
            </a:xfrm>
            <a:custGeom>
              <a:avLst/>
              <a:gdLst/>
              <a:ahLst/>
              <a:cxnLst/>
              <a:rect l="l" t="t" r="r" b="b"/>
              <a:pathLst>
                <a:path w="2444" h="1227" extrusionOk="0">
                  <a:moveTo>
                    <a:pt x="547" y="1"/>
                  </a:moveTo>
                  <a:cubicBezTo>
                    <a:pt x="247" y="1"/>
                    <a:pt x="2" y="246"/>
                    <a:pt x="0" y="544"/>
                  </a:cubicBezTo>
                  <a:lnTo>
                    <a:pt x="0" y="1226"/>
                  </a:lnTo>
                  <a:lnTo>
                    <a:pt x="2444" y="1226"/>
                  </a:lnTo>
                  <a:lnTo>
                    <a:pt x="2444" y="544"/>
                  </a:lnTo>
                  <a:cubicBezTo>
                    <a:pt x="2444" y="246"/>
                    <a:pt x="2200" y="1"/>
                    <a:pt x="190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7409;p67"/>
            <p:cNvSpPr/>
            <p:nvPr/>
          </p:nvSpPr>
          <p:spPr>
            <a:xfrm>
              <a:off x="885768" y="1874234"/>
              <a:ext cx="74439" cy="41560"/>
            </a:xfrm>
            <a:custGeom>
              <a:avLst/>
              <a:gdLst/>
              <a:ahLst/>
              <a:cxnLst/>
              <a:rect l="l" t="t" r="r" b="b"/>
              <a:pathLst>
                <a:path w="2461" h="1374" extrusionOk="0">
                  <a:moveTo>
                    <a:pt x="352" y="1"/>
                  </a:moveTo>
                  <a:cubicBezTo>
                    <a:pt x="159" y="1"/>
                    <a:pt x="1" y="159"/>
                    <a:pt x="1" y="352"/>
                  </a:cubicBezTo>
                  <a:lnTo>
                    <a:pt x="1" y="1373"/>
                  </a:lnTo>
                  <a:lnTo>
                    <a:pt x="2460" y="1373"/>
                  </a:lnTo>
                  <a:lnTo>
                    <a:pt x="2460" y="352"/>
                  </a:lnTo>
                  <a:cubicBezTo>
                    <a:pt x="2460" y="159"/>
                    <a:pt x="2302" y="1"/>
                    <a:pt x="210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7410;p67"/>
            <p:cNvSpPr/>
            <p:nvPr/>
          </p:nvSpPr>
          <p:spPr>
            <a:xfrm>
              <a:off x="844359" y="1908081"/>
              <a:ext cx="333811" cy="78129"/>
            </a:xfrm>
            <a:custGeom>
              <a:avLst/>
              <a:gdLst/>
              <a:ahLst/>
              <a:cxnLst/>
              <a:rect l="l" t="t" r="r" b="b"/>
              <a:pathLst>
                <a:path w="11036" h="2583" extrusionOk="0">
                  <a:moveTo>
                    <a:pt x="1052" y="1"/>
                  </a:moveTo>
                  <a:cubicBezTo>
                    <a:pt x="471" y="1"/>
                    <a:pt x="1" y="471"/>
                    <a:pt x="1" y="1054"/>
                  </a:cubicBezTo>
                  <a:lnTo>
                    <a:pt x="1" y="1996"/>
                  </a:lnTo>
                  <a:cubicBezTo>
                    <a:pt x="1" y="2320"/>
                    <a:pt x="262" y="2582"/>
                    <a:pt x="587" y="2582"/>
                  </a:cubicBezTo>
                  <a:lnTo>
                    <a:pt x="10449" y="2582"/>
                  </a:lnTo>
                  <a:cubicBezTo>
                    <a:pt x="10773" y="2582"/>
                    <a:pt x="11035" y="2320"/>
                    <a:pt x="11032" y="1998"/>
                  </a:cubicBezTo>
                  <a:lnTo>
                    <a:pt x="11032" y="1054"/>
                  </a:lnTo>
                  <a:cubicBezTo>
                    <a:pt x="11032" y="471"/>
                    <a:pt x="10561" y="1"/>
                    <a:pt x="998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7411;p67"/>
            <p:cNvSpPr/>
            <p:nvPr/>
          </p:nvSpPr>
          <p:spPr>
            <a:xfrm>
              <a:off x="844420" y="1908021"/>
              <a:ext cx="141770" cy="78190"/>
            </a:xfrm>
            <a:custGeom>
              <a:avLst/>
              <a:gdLst/>
              <a:ahLst/>
              <a:cxnLst/>
              <a:rect l="l" t="t" r="r" b="b"/>
              <a:pathLst>
                <a:path w="4687" h="2585" extrusionOk="0">
                  <a:moveTo>
                    <a:pt x="1054" y="1"/>
                  </a:moveTo>
                  <a:cubicBezTo>
                    <a:pt x="471" y="1"/>
                    <a:pt x="1" y="471"/>
                    <a:pt x="1" y="1052"/>
                  </a:cubicBezTo>
                  <a:lnTo>
                    <a:pt x="1" y="1998"/>
                  </a:lnTo>
                  <a:cubicBezTo>
                    <a:pt x="1" y="2322"/>
                    <a:pt x="263" y="2584"/>
                    <a:pt x="587" y="2584"/>
                  </a:cubicBezTo>
                  <a:lnTo>
                    <a:pt x="4687" y="2584"/>
                  </a:lnTo>
                  <a:cubicBezTo>
                    <a:pt x="4135" y="1931"/>
                    <a:pt x="3964" y="1171"/>
                    <a:pt x="4156" y="1"/>
                  </a:cubicBezTo>
                  <a:close/>
                </a:path>
              </a:pathLst>
            </a:custGeom>
            <a:solidFill>
              <a:srgbClr val="000000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7412;p67"/>
            <p:cNvSpPr/>
            <p:nvPr/>
          </p:nvSpPr>
          <p:spPr>
            <a:xfrm>
              <a:off x="839308" y="1665980"/>
              <a:ext cx="343854" cy="325342"/>
            </a:xfrm>
            <a:custGeom>
              <a:avLst/>
              <a:gdLst/>
              <a:ahLst/>
              <a:cxnLst/>
              <a:rect l="l" t="t" r="r" b="b"/>
              <a:pathLst>
                <a:path w="11368" h="10756" extrusionOk="0">
                  <a:moveTo>
                    <a:pt x="4321" y="3290"/>
                  </a:moveTo>
                  <a:cubicBezTo>
                    <a:pt x="4058" y="3290"/>
                    <a:pt x="3847" y="3501"/>
                    <a:pt x="3847" y="3762"/>
                  </a:cubicBezTo>
                  <a:cubicBezTo>
                    <a:pt x="3847" y="3856"/>
                    <a:pt x="3922" y="3929"/>
                    <a:pt x="4014" y="3929"/>
                  </a:cubicBezTo>
                  <a:cubicBezTo>
                    <a:pt x="4105" y="3929"/>
                    <a:pt x="4181" y="3855"/>
                    <a:pt x="4181" y="3762"/>
                  </a:cubicBezTo>
                  <a:cubicBezTo>
                    <a:pt x="4181" y="3686"/>
                    <a:pt x="4243" y="3624"/>
                    <a:pt x="4321" y="3624"/>
                  </a:cubicBezTo>
                  <a:cubicBezTo>
                    <a:pt x="4398" y="3624"/>
                    <a:pt x="4460" y="3686"/>
                    <a:pt x="4460" y="3762"/>
                  </a:cubicBezTo>
                  <a:cubicBezTo>
                    <a:pt x="4460" y="3855"/>
                    <a:pt x="4536" y="3929"/>
                    <a:pt x="4627" y="3929"/>
                  </a:cubicBezTo>
                  <a:cubicBezTo>
                    <a:pt x="4717" y="3929"/>
                    <a:pt x="4794" y="3855"/>
                    <a:pt x="4794" y="3762"/>
                  </a:cubicBezTo>
                  <a:cubicBezTo>
                    <a:pt x="4794" y="3503"/>
                    <a:pt x="4582" y="3290"/>
                    <a:pt x="4321" y="3290"/>
                  </a:cubicBezTo>
                  <a:close/>
                  <a:moveTo>
                    <a:pt x="7051" y="3290"/>
                  </a:moveTo>
                  <a:cubicBezTo>
                    <a:pt x="6791" y="3290"/>
                    <a:pt x="6578" y="3501"/>
                    <a:pt x="6578" y="3762"/>
                  </a:cubicBezTo>
                  <a:cubicBezTo>
                    <a:pt x="6578" y="3856"/>
                    <a:pt x="6653" y="3929"/>
                    <a:pt x="6745" y="3929"/>
                  </a:cubicBezTo>
                  <a:cubicBezTo>
                    <a:pt x="6836" y="3929"/>
                    <a:pt x="6910" y="3855"/>
                    <a:pt x="6910" y="3762"/>
                  </a:cubicBezTo>
                  <a:cubicBezTo>
                    <a:pt x="6910" y="3686"/>
                    <a:pt x="6972" y="3624"/>
                    <a:pt x="7051" y="3624"/>
                  </a:cubicBezTo>
                  <a:cubicBezTo>
                    <a:pt x="7129" y="3624"/>
                    <a:pt x="7191" y="3686"/>
                    <a:pt x="7191" y="3762"/>
                  </a:cubicBezTo>
                  <a:cubicBezTo>
                    <a:pt x="7191" y="3855"/>
                    <a:pt x="7265" y="3929"/>
                    <a:pt x="7358" y="3929"/>
                  </a:cubicBezTo>
                  <a:cubicBezTo>
                    <a:pt x="7448" y="3929"/>
                    <a:pt x="7523" y="3855"/>
                    <a:pt x="7523" y="3762"/>
                  </a:cubicBezTo>
                  <a:cubicBezTo>
                    <a:pt x="7523" y="3503"/>
                    <a:pt x="7313" y="3290"/>
                    <a:pt x="7051" y="3290"/>
                  </a:cubicBezTo>
                  <a:close/>
                  <a:moveTo>
                    <a:pt x="5365" y="3955"/>
                  </a:moveTo>
                  <a:cubicBezTo>
                    <a:pt x="5325" y="3955"/>
                    <a:pt x="5286" y="3968"/>
                    <a:pt x="5255" y="3995"/>
                  </a:cubicBezTo>
                  <a:cubicBezTo>
                    <a:pt x="5186" y="4055"/>
                    <a:pt x="5179" y="4162"/>
                    <a:pt x="5239" y="4231"/>
                  </a:cubicBezTo>
                  <a:cubicBezTo>
                    <a:pt x="5348" y="4361"/>
                    <a:pt x="5513" y="4435"/>
                    <a:pt x="5685" y="4435"/>
                  </a:cubicBezTo>
                  <a:cubicBezTo>
                    <a:pt x="5859" y="4435"/>
                    <a:pt x="6021" y="4359"/>
                    <a:pt x="6136" y="4231"/>
                  </a:cubicBezTo>
                  <a:cubicBezTo>
                    <a:pt x="6196" y="4162"/>
                    <a:pt x="6189" y="4055"/>
                    <a:pt x="6120" y="3995"/>
                  </a:cubicBezTo>
                  <a:cubicBezTo>
                    <a:pt x="6089" y="3968"/>
                    <a:pt x="6050" y="3955"/>
                    <a:pt x="6010" y="3955"/>
                  </a:cubicBezTo>
                  <a:cubicBezTo>
                    <a:pt x="5964" y="3955"/>
                    <a:pt x="5917" y="3973"/>
                    <a:pt x="5886" y="4011"/>
                  </a:cubicBezTo>
                  <a:cubicBezTo>
                    <a:pt x="5834" y="4069"/>
                    <a:pt x="5763" y="4103"/>
                    <a:pt x="5687" y="4103"/>
                  </a:cubicBezTo>
                  <a:cubicBezTo>
                    <a:pt x="5612" y="4103"/>
                    <a:pt x="5539" y="4069"/>
                    <a:pt x="5490" y="4011"/>
                  </a:cubicBezTo>
                  <a:cubicBezTo>
                    <a:pt x="5457" y="3973"/>
                    <a:pt x="5411" y="3955"/>
                    <a:pt x="5365" y="3955"/>
                  </a:cubicBezTo>
                  <a:close/>
                  <a:moveTo>
                    <a:pt x="5684" y="1701"/>
                  </a:moveTo>
                  <a:cubicBezTo>
                    <a:pt x="5691" y="1701"/>
                    <a:pt x="5697" y="1703"/>
                    <a:pt x="5703" y="1708"/>
                  </a:cubicBezTo>
                  <a:cubicBezTo>
                    <a:pt x="6573" y="2470"/>
                    <a:pt x="7846" y="2883"/>
                    <a:pt x="8668" y="2949"/>
                  </a:cubicBezTo>
                  <a:cubicBezTo>
                    <a:pt x="8727" y="3173"/>
                    <a:pt x="8757" y="3404"/>
                    <a:pt x="8757" y="3634"/>
                  </a:cubicBezTo>
                  <a:cubicBezTo>
                    <a:pt x="8757" y="5347"/>
                    <a:pt x="7220" y="6203"/>
                    <a:pt x="5683" y="6203"/>
                  </a:cubicBezTo>
                  <a:cubicBezTo>
                    <a:pt x="4146" y="6203"/>
                    <a:pt x="2609" y="5347"/>
                    <a:pt x="2609" y="3634"/>
                  </a:cubicBezTo>
                  <a:cubicBezTo>
                    <a:pt x="2611" y="3404"/>
                    <a:pt x="2640" y="3173"/>
                    <a:pt x="2700" y="2949"/>
                  </a:cubicBezTo>
                  <a:cubicBezTo>
                    <a:pt x="3524" y="2881"/>
                    <a:pt x="4797" y="2470"/>
                    <a:pt x="5666" y="1708"/>
                  </a:cubicBezTo>
                  <a:cubicBezTo>
                    <a:pt x="5671" y="1703"/>
                    <a:pt x="5678" y="1701"/>
                    <a:pt x="5684" y="1701"/>
                  </a:cubicBezTo>
                  <a:close/>
                  <a:moveTo>
                    <a:pt x="2567" y="4870"/>
                  </a:moveTo>
                  <a:cubicBezTo>
                    <a:pt x="2840" y="5412"/>
                    <a:pt x="3302" y="5867"/>
                    <a:pt x="3948" y="6168"/>
                  </a:cubicBezTo>
                  <a:cubicBezTo>
                    <a:pt x="3819" y="6337"/>
                    <a:pt x="3718" y="6524"/>
                    <a:pt x="3643" y="6719"/>
                  </a:cubicBezTo>
                  <a:lnTo>
                    <a:pt x="2034" y="6719"/>
                  </a:lnTo>
                  <a:cubicBezTo>
                    <a:pt x="1938" y="6571"/>
                    <a:pt x="1942" y="6376"/>
                    <a:pt x="2043" y="6225"/>
                  </a:cubicBezTo>
                  <a:cubicBezTo>
                    <a:pt x="2292" y="5856"/>
                    <a:pt x="2466" y="5410"/>
                    <a:pt x="2567" y="4870"/>
                  </a:cubicBezTo>
                  <a:close/>
                  <a:moveTo>
                    <a:pt x="10242" y="5306"/>
                  </a:moveTo>
                  <a:cubicBezTo>
                    <a:pt x="10282" y="5306"/>
                    <a:pt x="10322" y="5321"/>
                    <a:pt x="10354" y="5352"/>
                  </a:cubicBezTo>
                  <a:lnTo>
                    <a:pt x="10501" y="5499"/>
                  </a:lnTo>
                  <a:cubicBezTo>
                    <a:pt x="10560" y="5558"/>
                    <a:pt x="10560" y="5659"/>
                    <a:pt x="10501" y="5721"/>
                  </a:cubicBezTo>
                  <a:lnTo>
                    <a:pt x="9499" y="6721"/>
                  </a:lnTo>
                  <a:lnTo>
                    <a:pt x="8762" y="6721"/>
                  </a:lnTo>
                  <a:lnTo>
                    <a:pt x="10132" y="5352"/>
                  </a:lnTo>
                  <a:cubicBezTo>
                    <a:pt x="10162" y="5321"/>
                    <a:pt x="10202" y="5306"/>
                    <a:pt x="10242" y="5306"/>
                  </a:cubicBezTo>
                  <a:close/>
                  <a:moveTo>
                    <a:pt x="8802" y="4872"/>
                  </a:moveTo>
                  <a:cubicBezTo>
                    <a:pt x="8878" y="5252"/>
                    <a:pt x="8984" y="5588"/>
                    <a:pt x="9130" y="5883"/>
                  </a:cubicBezTo>
                  <a:lnTo>
                    <a:pt x="8292" y="6722"/>
                  </a:lnTo>
                  <a:cubicBezTo>
                    <a:pt x="8283" y="6723"/>
                    <a:pt x="8272" y="6724"/>
                    <a:pt x="8261" y="6724"/>
                  </a:cubicBezTo>
                  <a:cubicBezTo>
                    <a:pt x="8233" y="6724"/>
                    <a:pt x="8198" y="6722"/>
                    <a:pt x="8158" y="6722"/>
                  </a:cubicBezTo>
                  <a:cubicBezTo>
                    <a:pt x="8053" y="6722"/>
                    <a:pt x="7912" y="6735"/>
                    <a:pt x="7761" y="6831"/>
                  </a:cubicBezTo>
                  <a:cubicBezTo>
                    <a:pt x="7688" y="6593"/>
                    <a:pt x="7574" y="6371"/>
                    <a:pt x="7424" y="6172"/>
                  </a:cubicBezTo>
                  <a:cubicBezTo>
                    <a:pt x="8027" y="5888"/>
                    <a:pt x="8512" y="5451"/>
                    <a:pt x="8802" y="4872"/>
                  </a:cubicBezTo>
                  <a:close/>
                  <a:moveTo>
                    <a:pt x="3648" y="7053"/>
                  </a:moveTo>
                  <a:cubicBezTo>
                    <a:pt x="3749" y="7053"/>
                    <a:pt x="3833" y="7134"/>
                    <a:pt x="3833" y="7237"/>
                  </a:cubicBezTo>
                  <a:lnTo>
                    <a:pt x="3829" y="7836"/>
                  </a:lnTo>
                  <a:lnTo>
                    <a:pt x="1706" y="7836"/>
                  </a:lnTo>
                  <a:lnTo>
                    <a:pt x="1706" y="7237"/>
                  </a:lnTo>
                  <a:cubicBezTo>
                    <a:pt x="1706" y="7134"/>
                    <a:pt x="1787" y="7053"/>
                    <a:pt x="1890" y="7053"/>
                  </a:cubicBezTo>
                  <a:close/>
                  <a:moveTo>
                    <a:pt x="4263" y="6300"/>
                  </a:moveTo>
                  <a:cubicBezTo>
                    <a:pt x="4485" y="6380"/>
                    <a:pt x="4721" y="6440"/>
                    <a:pt x="4962" y="6479"/>
                  </a:cubicBezTo>
                  <a:lnTo>
                    <a:pt x="4964" y="7836"/>
                  </a:lnTo>
                  <a:lnTo>
                    <a:pt x="4161" y="7836"/>
                  </a:lnTo>
                  <a:lnTo>
                    <a:pt x="4161" y="7237"/>
                  </a:lnTo>
                  <a:cubicBezTo>
                    <a:pt x="4161" y="7070"/>
                    <a:pt x="4082" y="6921"/>
                    <a:pt x="3959" y="6827"/>
                  </a:cubicBezTo>
                  <a:cubicBezTo>
                    <a:pt x="4030" y="6637"/>
                    <a:pt x="4135" y="6458"/>
                    <a:pt x="4263" y="6300"/>
                  </a:cubicBezTo>
                  <a:close/>
                  <a:moveTo>
                    <a:pt x="6072" y="6520"/>
                  </a:moveTo>
                  <a:lnTo>
                    <a:pt x="6072" y="7836"/>
                  </a:lnTo>
                  <a:lnTo>
                    <a:pt x="5298" y="7836"/>
                  </a:lnTo>
                  <a:lnTo>
                    <a:pt x="5298" y="6520"/>
                  </a:lnTo>
                  <a:cubicBezTo>
                    <a:pt x="5423" y="6531"/>
                    <a:pt x="5550" y="6536"/>
                    <a:pt x="5679" y="6536"/>
                  </a:cubicBezTo>
                  <a:cubicBezTo>
                    <a:pt x="5808" y="6536"/>
                    <a:pt x="5939" y="6531"/>
                    <a:pt x="6072" y="6520"/>
                  </a:cubicBezTo>
                  <a:close/>
                  <a:moveTo>
                    <a:pt x="9492" y="7053"/>
                  </a:moveTo>
                  <a:cubicBezTo>
                    <a:pt x="9702" y="7053"/>
                    <a:pt x="9871" y="7221"/>
                    <a:pt x="9871" y="7429"/>
                  </a:cubicBezTo>
                  <a:lnTo>
                    <a:pt x="9871" y="7836"/>
                  </a:lnTo>
                  <a:lnTo>
                    <a:pt x="7761" y="7836"/>
                  </a:lnTo>
                  <a:lnTo>
                    <a:pt x="7761" y="7429"/>
                  </a:lnTo>
                  <a:cubicBezTo>
                    <a:pt x="7761" y="7221"/>
                    <a:pt x="7930" y="7053"/>
                    <a:pt x="8139" y="7053"/>
                  </a:cubicBezTo>
                  <a:close/>
                  <a:moveTo>
                    <a:pt x="7104" y="6302"/>
                  </a:moveTo>
                  <a:cubicBezTo>
                    <a:pt x="7305" y="6541"/>
                    <a:pt x="7438" y="6825"/>
                    <a:pt x="7495" y="7133"/>
                  </a:cubicBezTo>
                  <a:cubicBezTo>
                    <a:pt x="7452" y="7223"/>
                    <a:pt x="7429" y="7323"/>
                    <a:pt x="7429" y="7433"/>
                  </a:cubicBezTo>
                  <a:lnTo>
                    <a:pt x="7429" y="7838"/>
                  </a:lnTo>
                  <a:lnTo>
                    <a:pt x="6404" y="7838"/>
                  </a:lnTo>
                  <a:lnTo>
                    <a:pt x="6404" y="6479"/>
                  </a:lnTo>
                  <a:cubicBezTo>
                    <a:pt x="6649" y="6440"/>
                    <a:pt x="6882" y="6380"/>
                    <a:pt x="7104" y="6302"/>
                  </a:cubicBezTo>
                  <a:close/>
                  <a:moveTo>
                    <a:pt x="6623" y="0"/>
                  </a:moveTo>
                  <a:cubicBezTo>
                    <a:pt x="6341" y="0"/>
                    <a:pt x="6042" y="34"/>
                    <a:pt x="5728" y="101"/>
                  </a:cubicBezTo>
                  <a:cubicBezTo>
                    <a:pt x="5714" y="104"/>
                    <a:pt x="5701" y="106"/>
                    <a:pt x="5687" y="106"/>
                  </a:cubicBezTo>
                  <a:cubicBezTo>
                    <a:pt x="5673" y="106"/>
                    <a:pt x="5659" y="104"/>
                    <a:pt x="5646" y="101"/>
                  </a:cubicBezTo>
                  <a:cubicBezTo>
                    <a:pt x="5382" y="45"/>
                    <a:pt x="5079" y="3"/>
                    <a:pt x="4760" y="3"/>
                  </a:cubicBezTo>
                  <a:cubicBezTo>
                    <a:pt x="4163" y="3"/>
                    <a:pt x="3511" y="150"/>
                    <a:pt x="2965" y="626"/>
                  </a:cubicBezTo>
                  <a:cubicBezTo>
                    <a:pt x="2895" y="687"/>
                    <a:pt x="2886" y="793"/>
                    <a:pt x="2949" y="862"/>
                  </a:cubicBezTo>
                  <a:cubicBezTo>
                    <a:pt x="2982" y="899"/>
                    <a:pt x="3029" y="919"/>
                    <a:pt x="3075" y="919"/>
                  </a:cubicBezTo>
                  <a:cubicBezTo>
                    <a:pt x="3114" y="919"/>
                    <a:pt x="3153" y="905"/>
                    <a:pt x="3185" y="877"/>
                  </a:cubicBezTo>
                  <a:cubicBezTo>
                    <a:pt x="3597" y="518"/>
                    <a:pt x="4133" y="336"/>
                    <a:pt x="4761" y="336"/>
                  </a:cubicBezTo>
                  <a:cubicBezTo>
                    <a:pt x="5018" y="336"/>
                    <a:pt x="5291" y="366"/>
                    <a:pt x="5577" y="427"/>
                  </a:cubicBezTo>
                  <a:cubicBezTo>
                    <a:pt x="5613" y="435"/>
                    <a:pt x="5650" y="438"/>
                    <a:pt x="5688" y="438"/>
                  </a:cubicBezTo>
                  <a:cubicBezTo>
                    <a:pt x="5725" y="438"/>
                    <a:pt x="5762" y="435"/>
                    <a:pt x="5799" y="427"/>
                  </a:cubicBezTo>
                  <a:cubicBezTo>
                    <a:pt x="6091" y="365"/>
                    <a:pt x="6366" y="334"/>
                    <a:pt x="6625" y="334"/>
                  </a:cubicBezTo>
                  <a:cubicBezTo>
                    <a:pt x="7178" y="334"/>
                    <a:pt x="7654" y="476"/>
                    <a:pt x="8047" y="761"/>
                  </a:cubicBezTo>
                  <a:cubicBezTo>
                    <a:pt x="8649" y="1200"/>
                    <a:pt x="8917" y="1876"/>
                    <a:pt x="8967" y="2363"/>
                  </a:cubicBezTo>
                  <a:cubicBezTo>
                    <a:pt x="8982" y="2501"/>
                    <a:pt x="8870" y="2621"/>
                    <a:pt x="8733" y="2621"/>
                  </a:cubicBezTo>
                  <a:cubicBezTo>
                    <a:pt x="8728" y="2621"/>
                    <a:pt x="8722" y="2621"/>
                    <a:pt x="8716" y="2620"/>
                  </a:cubicBezTo>
                  <a:cubicBezTo>
                    <a:pt x="7946" y="2562"/>
                    <a:pt x="6745" y="2177"/>
                    <a:pt x="5925" y="1459"/>
                  </a:cubicBezTo>
                  <a:cubicBezTo>
                    <a:pt x="5857" y="1399"/>
                    <a:pt x="5773" y="1369"/>
                    <a:pt x="5687" y="1369"/>
                  </a:cubicBezTo>
                  <a:cubicBezTo>
                    <a:pt x="5602" y="1369"/>
                    <a:pt x="5517" y="1399"/>
                    <a:pt x="5449" y="1459"/>
                  </a:cubicBezTo>
                  <a:cubicBezTo>
                    <a:pt x="4628" y="2177"/>
                    <a:pt x="3428" y="2562"/>
                    <a:pt x="2657" y="2620"/>
                  </a:cubicBezTo>
                  <a:cubicBezTo>
                    <a:pt x="2652" y="2621"/>
                    <a:pt x="2646" y="2621"/>
                    <a:pt x="2640" y="2621"/>
                  </a:cubicBezTo>
                  <a:cubicBezTo>
                    <a:pt x="2504" y="2621"/>
                    <a:pt x="2395" y="2501"/>
                    <a:pt x="2407" y="2363"/>
                  </a:cubicBezTo>
                  <a:cubicBezTo>
                    <a:pt x="2439" y="2063"/>
                    <a:pt x="2546" y="1741"/>
                    <a:pt x="2707" y="1457"/>
                  </a:cubicBezTo>
                  <a:cubicBezTo>
                    <a:pt x="2753" y="1377"/>
                    <a:pt x="2725" y="1274"/>
                    <a:pt x="2645" y="1230"/>
                  </a:cubicBezTo>
                  <a:cubicBezTo>
                    <a:pt x="2619" y="1215"/>
                    <a:pt x="2590" y="1208"/>
                    <a:pt x="2562" y="1208"/>
                  </a:cubicBezTo>
                  <a:cubicBezTo>
                    <a:pt x="2504" y="1208"/>
                    <a:pt x="2448" y="1238"/>
                    <a:pt x="2418" y="1292"/>
                  </a:cubicBezTo>
                  <a:cubicBezTo>
                    <a:pt x="2231" y="1617"/>
                    <a:pt x="2112" y="1985"/>
                    <a:pt x="2075" y="2329"/>
                  </a:cubicBezTo>
                  <a:cubicBezTo>
                    <a:pt x="2050" y="2558"/>
                    <a:pt x="2167" y="2777"/>
                    <a:pt x="2371" y="2887"/>
                  </a:cubicBezTo>
                  <a:cubicBezTo>
                    <a:pt x="2263" y="3317"/>
                    <a:pt x="2249" y="3750"/>
                    <a:pt x="2324" y="4148"/>
                  </a:cubicBezTo>
                  <a:cubicBezTo>
                    <a:pt x="2263" y="4952"/>
                    <a:pt x="2078" y="5572"/>
                    <a:pt x="1764" y="6039"/>
                  </a:cubicBezTo>
                  <a:cubicBezTo>
                    <a:pt x="1615" y="6257"/>
                    <a:pt x="1590" y="6527"/>
                    <a:pt x="1681" y="6762"/>
                  </a:cubicBezTo>
                  <a:cubicBezTo>
                    <a:pt x="1498" y="6841"/>
                    <a:pt x="1368" y="7024"/>
                    <a:pt x="1368" y="7237"/>
                  </a:cubicBezTo>
                  <a:lnTo>
                    <a:pt x="1368" y="7836"/>
                  </a:lnTo>
                  <a:lnTo>
                    <a:pt x="1219" y="7836"/>
                  </a:lnTo>
                  <a:cubicBezTo>
                    <a:pt x="548" y="7836"/>
                    <a:pt x="1" y="8383"/>
                    <a:pt x="1" y="9054"/>
                  </a:cubicBezTo>
                  <a:lnTo>
                    <a:pt x="1" y="10000"/>
                  </a:lnTo>
                  <a:cubicBezTo>
                    <a:pt x="1" y="10416"/>
                    <a:pt x="338" y="10753"/>
                    <a:pt x="754" y="10753"/>
                  </a:cubicBezTo>
                  <a:lnTo>
                    <a:pt x="9521" y="10753"/>
                  </a:lnTo>
                  <a:cubicBezTo>
                    <a:pt x="9613" y="10753"/>
                    <a:pt x="9688" y="10677"/>
                    <a:pt x="9688" y="10586"/>
                  </a:cubicBezTo>
                  <a:cubicBezTo>
                    <a:pt x="9688" y="10496"/>
                    <a:pt x="9613" y="10420"/>
                    <a:pt x="9521" y="10420"/>
                  </a:cubicBezTo>
                  <a:lnTo>
                    <a:pt x="754" y="10420"/>
                  </a:lnTo>
                  <a:cubicBezTo>
                    <a:pt x="523" y="10420"/>
                    <a:pt x="335" y="10231"/>
                    <a:pt x="335" y="10000"/>
                  </a:cubicBezTo>
                  <a:lnTo>
                    <a:pt x="335" y="9058"/>
                  </a:lnTo>
                  <a:cubicBezTo>
                    <a:pt x="335" y="8569"/>
                    <a:pt x="731" y="8171"/>
                    <a:pt x="1219" y="8171"/>
                  </a:cubicBezTo>
                  <a:lnTo>
                    <a:pt x="10148" y="8171"/>
                  </a:lnTo>
                  <a:cubicBezTo>
                    <a:pt x="10636" y="8171"/>
                    <a:pt x="11034" y="8569"/>
                    <a:pt x="11034" y="9058"/>
                  </a:cubicBezTo>
                  <a:lnTo>
                    <a:pt x="11034" y="10002"/>
                  </a:lnTo>
                  <a:cubicBezTo>
                    <a:pt x="11034" y="10233"/>
                    <a:pt x="10844" y="10421"/>
                    <a:pt x="10613" y="10421"/>
                  </a:cubicBezTo>
                  <a:lnTo>
                    <a:pt x="10318" y="10421"/>
                  </a:lnTo>
                  <a:cubicBezTo>
                    <a:pt x="10227" y="10421"/>
                    <a:pt x="10151" y="10498"/>
                    <a:pt x="10151" y="10588"/>
                  </a:cubicBezTo>
                  <a:cubicBezTo>
                    <a:pt x="10151" y="10679"/>
                    <a:pt x="10227" y="10755"/>
                    <a:pt x="10318" y="10755"/>
                  </a:cubicBezTo>
                  <a:lnTo>
                    <a:pt x="10613" y="10755"/>
                  </a:lnTo>
                  <a:cubicBezTo>
                    <a:pt x="11028" y="10755"/>
                    <a:pt x="11366" y="10418"/>
                    <a:pt x="11366" y="10002"/>
                  </a:cubicBezTo>
                  <a:lnTo>
                    <a:pt x="11366" y="9058"/>
                  </a:lnTo>
                  <a:cubicBezTo>
                    <a:pt x="11367" y="8402"/>
                    <a:pt x="10851" y="7868"/>
                    <a:pt x="10204" y="7838"/>
                  </a:cubicBezTo>
                  <a:lnTo>
                    <a:pt x="10204" y="7433"/>
                  </a:lnTo>
                  <a:cubicBezTo>
                    <a:pt x="10204" y="7177"/>
                    <a:pt x="10069" y="6953"/>
                    <a:pt x="9865" y="6825"/>
                  </a:cubicBezTo>
                  <a:lnTo>
                    <a:pt x="10735" y="5955"/>
                  </a:lnTo>
                  <a:cubicBezTo>
                    <a:pt x="10927" y="5765"/>
                    <a:pt x="10927" y="5455"/>
                    <a:pt x="10735" y="5263"/>
                  </a:cubicBezTo>
                  <a:lnTo>
                    <a:pt x="10590" y="5117"/>
                  </a:lnTo>
                  <a:cubicBezTo>
                    <a:pt x="10494" y="5021"/>
                    <a:pt x="10368" y="4973"/>
                    <a:pt x="10243" y="4973"/>
                  </a:cubicBezTo>
                  <a:cubicBezTo>
                    <a:pt x="10117" y="4973"/>
                    <a:pt x="9992" y="5021"/>
                    <a:pt x="9897" y="5117"/>
                  </a:cubicBezTo>
                  <a:lnTo>
                    <a:pt x="9382" y="5632"/>
                  </a:lnTo>
                  <a:cubicBezTo>
                    <a:pt x="9201" y="5227"/>
                    <a:pt x="9091" y="4739"/>
                    <a:pt x="9047" y="4148"/>
                  </a:cubicBezTo>
                  <a:cubicBezTo>
                    <a:pt x="9119" y="3750"/>
                    <a:pt x="9109" y="3317"/>
                    <a:pt x="8997" y="2887"/>
                  </a:cubicBezTo>
                  <a:cubicBezTo>
                    <a:pt x="9198" y="2780"/>
                    <a:pt x="9316" y="2562"/>
                    <a:pt x="9295" y="2329"/>
                  </a:cubicBezTo>
                  <a:cubicBezTo>
                    <a:pt x="9237" y="1770"/>
                    <a:pt x="8931" y="996"/>
                    <a:pt x="8240" y="493"/>
                  </a:cubicBezTo>
                  <a:cubicBezTo>
                    <a:pt x="7788" y="164"/>
                    <a:pt x="7246" y="0"/>
                    <a:pt x="662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6" name="Google Shape;7151;p67"/>
          <p:cNvGrpSpPr/>
          <p:nvPr/>
        </p:nvGrpSpPr>
        <p:grpSpPr>
          <a:xfrm>
            <a:off x="4046504" y="2328427"/>
            <a:ext cx="922442" cy="955152"/>
            <a:chOff x="4020437" y="2274923"/>
            <a:chExt cx="325584" cy="343733"/>
          </a:xfrm>
        </p:grpSpPr>
        <p:sp>
          <p:nvSpPr>
            <p:cNvPr id="147" name="Google Shape;7152;p67"/>
            <p:cNvSpPr/>
            <p:nvPr/>
          </p:nvSpPr>
          <p:spPr>
            <a:xfrm>
              <a:off x="4111755" y="2371080"/>
              <a:ext cx="217812" cy="111099"/>
            </a:xfrm>
            <a:custGeom>
              <a:avLst/>
              <a:gdLst/>
              <a:ahLst/>
              <a:cxnLst/>
              <a:rect l="l" t="t" r="r" b="b"/>
              <a:pathLst>
                <a:path w="7201" h="3673" extrusionOk="0">
                  <a:moveTo>
                    <a:pt x="753" y="0"/>
                  </a:moveTo>
                  <a:cubicBezTo>
                    <a:pt x="753" y="1082"/>
                    <a:pt x="552" y="1826"/>
                    <a:pt x="204" y="2343"/>
                  </a:cubicBezTo>
                  <a:cubicBezTo>
                    <a:pt x="0" y="2645"/>
                    <a:pt x="135" y="3057"/>
                    <a:pt x="481" y="3174"/>
                  </a:cubicBezTo>
                  <a:cubicBezTo>
                    <a:pt x="1330" y="3461"/>
                    <a:pt x="2616" y="3673"/>
                    <a:pt x="3601" y="3673"/>
                  </a:cubicBezTo>
                  <a:cubicBezTo>
                    <a:pt x="4585" y="3673"/>
                    <a:pt x="5872" y="3461"/>
                    <a:pt x="6720" y="3175"/>
                  </a:cubicBezTo>
                  <a:cubicBezTo>
                    <a:pt x="7066" y="3057"/>
                    <a:pt x="7201" y="2645"/>
                    <a:pt x="6997" y="2343"/>
                  </a:cubicBezTo>
                  <a:cubicBezTo>
                    <a:pt x="6645" y="1828"/>
                    <a:pt x="6448" y="1082"/>
                    <a:pt x="6448" y="0"/>
                  </a:cubicBezTo>
                  <a:close/>
                </a:path>
              </a:pathLst>
            </a:custGeom>
            <a:solidFill>
              <a:srgbClr val="E398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7153;p67"/>
            <p:cNvSpPr/>
            <p:nvPr/>
          </p:nvSpPr>
          <p:spPr>
            <a:xfrm>
              <a:off x="4227179" y="2436112"/>
              <a:ext cx="110403" cy="58741"/>
            </a:xfrm>
            <a:custGeom>
              <a:avLst/>
              <a:gdLst/>
              <a:ahLst/>
              <a:cxnLst/>
              <a:rect l="l" t="t" r="r" b="b"/>
              <a:pathLst>
                <a:path w="3650" h="1942" extrusionOk="0">
                  <a:moveTo>
                    <a:pt x="630" y="1"/>
                  </a:moveTo>
                  <a:cubicBezTo>
                    <a:pt x="456" y="1"/>
                    <a:pt x="286" y="82"/>
                    <a:pt x="178" y="235"/>
                  </a:cubicBezTo>
                  <a:cubicBezTo>
                    <a:pt x="0" y="486"/>
                    <a:pt x="57" y="832"/>
                    <a:pt x="309" y="1010"/>
                  </a:cubicBezTo>
                  <a:cubicBezTo>
                    <a:pt x="1003" y="1503"/>
                    <a:pt x="1764" y="1941"/>
                    <a:pt x="2562" y="1941"/>
                  </a:cubicBezTo>
                  <a:cubicBezTo>
                    <a:pt x="2770" y="1941"/>
                    <a:pt x="2980" y="1912"/>
                    <a:pt x="3191" y="1846"/>
                  </a:cubicBezTo>
                  <a:cubicBezTo>
                    <a:pt x="3484" y="1755"/>
                    <a:pt x="3649" y="1445"/>
                    <a:pt x="3559" y="1152"/>
                  </a:cubicBezTo>
                  <a:cubicBezTo>
                    <a:pt x="3487" y="914"/>
                    <a:pt x="3268" y="760"/>
                    <a:pt x="3032" y="760"/>
                  </a:cubicBezTo>
                  <a:cubicBezTo>
                    <a:pt x="2977" y="760"/>
                    <a:pt x="2921" y="768"/>
                    <a:pt x="2866" y="786"/>
                  </a:cubicBezTo>
                  <a:cubicBezTo>
                    <a:pt x="2772" y="815"/>
                    <a:pt x="2673" y="830"/>
                    <a:pt x="2568" y="830"/>
                  </a:cubicBezTo>
                  <a:cubicBezTo>
                    <a:pt x="2155" y="830"/>
                    <a:pt x="1650" y="600"/>
                    <a:pt x="952" y="104"/>
                  </a:cubicBezTo>
                  <a:cubicBezTo>
                    <a:pt x="854" y="34"/>
                    <a:pt x="741" y="1"/>
                    <a:pt x="63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7154;p67"/>
            <p:cNvSpPr/>
            <p:nvPr/>
          </p:nvSpPr>
          <p:spPr>
            <a:xfrm>
              <a:off x="4302586" y="2459191"/>
              <a:ext cx="34936" cy="35148"/>
            </a:xfrm>
            <a:custGeom>
              <a:avLst/>
              <a:gdLst/>
              <a:ahLst/>
              <a:cxnLst/>
              <a:rect l="l" t="t" r="r" b="b"/>
              <a:pathLst>
                <a:path w="1155" h="1162" extrusionOk="0">
                  <a:moveTo>
                    <a:pt x="532" y="0"/>
                  </a:moveTo>
                  <a:cubicBezTo>
                    <a:pt x="478" y="0"/>
                    <a:pt x="424" y="8"/>
                    <a:pt x="370" y="25"/>
                  </a:cubicBezTo>
                  <a:cubicBezTo>
                    <a:pt x="281" y="51"/>
                    <a:pt x="190" y="67"/>
                    <a:pt x="94" y="69"/>
                  </a:cubicBezTo>
                  <a:cubicBezTo>
                    <a:pt x="0" y="442"/>
                    <a:pt x="71" y="943"/>
                    <a:pt x="355" y="1161"/>
                  </a:cubicBezTo>
                  <a:cubicBezTo>
                    <a:pt x="467" y="1145"/>
                    <a:pt x="583" y="1120"/>
                    <a:pt x="696" y="1085"/>
                  </a:cubicBezTo>
                  <a:cubicBezTo>
                    <a:pt x="989" y="994"/>
                    <a:pt x="1155" y="683"/>
                    <a:pt x="1062" y="390"/>
                  </a:cubicBezTo>
                  <a:cubicBezTo>
                    <a:pt x="990" y="153"/>
                    <a:pt x="770" y="0"/>
                    <a:pt x="532" y="0"/>
                  </a:cubicBezTo>
                  <a:close/>
                </a:path>
              </a:pathLst>
            </a:custGeom>
            <a:solidFill>
              <a:srgbClr val="FDD1A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7155;p67"/>
            <p:cNvSpPr/>
            <p:nvPr/>
          </p:nvSpPr>
          <p:spPr>
            <a:xfrm>
              <a:off x="4200380" y="2433390"/>
              <a:ext cx="40562" cy="83816"/>
            </a:xfrm>
            <a:custGeom>
              <a:avLst/>
              <a:gdLst/>
              <a:ahLst/>
              <a:cxnLst/>
              <a:rect l="l" t="t" r="r" b="b"/>
              <a:pathLst>
                <a:path w="1341" h="2771" extrusionOk="0">
                  <a:moveTo>
                    <a:pt x="174" y="0"/>
                  </a:moveTo>
                  <a:lnTo>
                    <a:pt x="0" y="2524"/>
                  </a:lnTo>
                  <a:lnTo>
                    <a:pt x="671" y="2770"/>
                  </a:lnTo>
                  <a:lnTo>
                    <a:pt x="1341" y="2524"/>
                  </a:lnTo>
                  <a:lnTo>
                    <a:pt x="116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7156;p67"/>
            <p:cNvSpPr/>
            <p:nvPr/>
          </p:nvSpPr>
          <p:spPr>
            <a:xfrm>
              <a:off x="4203374" y="2433329"/>
              <a:ext cx="34573" cy="33333"/>
            </a:xfrm>
            <a:custGeom>
              <a:avLst/>
              <a:gdLst/>
              <a:ahLst/>
              <a:cxnLst/>
              <a:rect l="l" t="t" r="r" b="b"/>
              <a:pathLst>
                <a:path w="1143" h="1102" extrusionOk="0">
                  <a:moveTo>
                    <a:pt x="73" y="1"/>
                  </a:moveTo>
                  <a:lnTo>
                    <a:pt x="0" y="1066"/>
                  </a:lnTo>
                  <a:cubicBezTo>
                    <a:pt x="187" y="1091"/>
                    <a:pt x="379" y="1102"/>
                    <a:pt x="572" y="1102"/>
                  </a:cubicBezTo>
                  <a:cubicBezTo>
                    <a:pt x="764" y="1102"/>
                    <a:pt x="956" y="1087"/>
                    <a:pt x="1142" y="1066"/>
                  </a:cubicBezTo>
                  <a:lnTo>
                    <a:pt x="1068" y="1"/>
                  </a:lnTo>
                  <a:close/>
                </a:path>
              </a:pathLst>
            </a:custGeom>
            <a:solidFill>
              <a:srgbClr val="000000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7157;p67"/>
            <p:cNvSpPr/>
            <p:nvPr/>
          </p:nvSpPr>
          <p:spPr>
            <a:xfrm>
              <a:off x="4168832" y="2509704"/>
              <a:ext cx="103688" cy="90531"/>
            </a:xfrm>
            <a:custGeom>
              <a:avLst/>
              <a:gdLst/>
              <a:ahLst/>
              <a:cxnLst/>
              <a:rect l="l" t="t" r="r" b="b"/>
              <a:pathLst>
                <a:path w="3428" h="2993" extrusionOk="0">
                  <a:moveTo>
                    <a:pt x="1" y="1"/>
                  </a:moveTo>
                  <a:cubicBezTo>
                    <a:pt x="241" y="741"/>
                    <a:pt x="933" y="1244"/>
                    <a:pt x="1710" y="1244"/>
                  </a:cubicBezTo>
                  <a:cubicBezTo>
                    <a:pt x="1806" y="1244"/>
                    <a:pt x="1903" y="1236"/>
                    <a:pt x="2000" y="1221"/>
                  </a:cubicBezTo>
                  <a:cubicBezTo>
                    <a:pt x="2098" y="1620"/>
                    <a:pt x="2155" y="2064"/>
                    <a:pt x="2155" y="2439"/>
                  </a:cubicBezTo>
                  <a:cubicBezTo>
                    <a:pt x="2155" y="2744"/>
                    <a:pt x="2403" y="2993"/>
                    <a:pt x="2710" y="2993"/>
                  </a:cubicBezTo>
                  <a:cubicBezTo>
                    <a:pt x="3016" y="2993"/>
                    <a:pt x="3265" y="2744"/>
                    <a:pt x="3265" y="2439"/>
                  </a:cubicBezTo>
                  <a:cubicBezTo>
                    <a:pt x="3265" y="1892"/>
                    <a:pt x="3167" y="1247"/>
                    <a:pt x="3007" y="693"/>
                  </a:cubicBezTo>
                  <a:cubicBezTo>
                    <a:pt x="3197" y="500"/>
                    <a:pt x="3341" y="265"/>
                    <a:pt x="342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7158;p67"/>
            <p:cNvSpPr/>
            <p:nvPr/>
          </p:nvSpPr>
          <p:spPr>
            <a:xfrm>
              <a:off x="4235709" y="2425918"/>
              <a:ext cx="39503" cy="98153"/>
            </a:xfrm>
            <a:custGeom>
              <a:avLst/>
              <a:gdLst/>
              <a:ahLst/>
              <a:cxnLst/>
              <a:rect l="l" t="t" r="r" b="b"/>
              <a:pathLst>
                <a:path w="1306" h="3245" extrusionOk="0">
                  <a:moveTo>
                    <a:pt x="0" y="0"/>
                  </a:moveTo>
                  <a:lnTo>
                    <a:pt x="0" y="2423"/>
                  </a:lnTo>
                  <a:cubicBezTo>
                    <a:pt x="0" y="2875"/>
                    <a:pt x="368" y="3245"/>
                    <a:pt x="821" y="3245"/>
                  </a:cubicBezTo>
                  <a:lnTo>
                    <a:pt x="1059" y="3245"/>
                  </a:lnTo>
                  <a:cubicBezTo>
                    <a:pt x="1194" y="3245"/>
                    <a:pt x="1306" y="3133"/>
                    <a:pt x="1306" y="2998"/>
                  </a:cubicBezTo>
                  <a:lnTo>
                    <a:pt x="1306" y="1735"/>
                  </a:lnTo>
                  <a:cubicBezTo>
                    <a:pt x="1306" y="911"/>
                    <a:pt x="755" y="217"/>
                    <a:pt x="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7159;p67"/>
            <p:cNvSpPr/>
            <p:nvPr/>
          </p:nvSpPr>
          <p:spPr>
            <a:xfrm>
              <a:off x="4235709" y="2425918"/>
              <a:ext cx="35057" cy="39927"/>
            </a:xfrm>
            <a:custGeom>
              <a:avLst/>
              <a:gdLst/>
              <a:ahLst/>
              <a:cxnLst/>
              <a:rect l="l" t="t" r="r" b="b"/>
              <a:pathLst>
                <a:path w="1159" h="1320" extrusionOk="0">
                  <a:moveTo>
                    <a:pt x="0" y="0"/>
                  </a:moveTo>
                  <a:lnTo>
                    <a:pt x="0" y="1320"/>
                  </a:lnTo>
                  <a:cubicBezTo>
                    <a:pt x="412" y="1275"/>
                    <a:pt x="803" y="1172"/>
                    <a:pt x="1158" y="1020"/>
                  </a:cubicBezTo>
                  <a:cubicBezTo>
                    <a:pt x="945" y="530"/>
                    <a:pt x="521" y="151"/>
                    <a:pt x="0" y="0"/>
                  </a:cubicBezTo>
                  <a:close/>
                </a:path>
              </a:pathLst>
            </a:custGeom>
            <a:solidFill>
              <a:srgbClr val="000000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7160;p67"/>
            <p:cNvSpPr/>
            <p:nvPr/>
          </p:nvSpPr>
          <p:spPr>
            <a:xfrm>
              <a:off x="4132625" y="2291589"/>
              <a:ext cx="176040" cy="156864"/>
            </a:xfrm>
            <a:custGeom>
              <a:avLst/>
              <a:gdLst/>
              <a:ahLst/>
              <a:cxnLst/>
              <a:rect l="l" t="t" r="r" b="b"/>
              <a:pathLst>
                <a:path w="5820" h="5186" extrusionOk="0">
                  <a:moveTo>
                    <a:pt x="2911" y="0"/>
                  </a:moveTo>
                  <a:cubicBezTo>
                    <a:pt x="1302" y="0"/>
                    <a:pt x="1" y="1224"/>
                    <a:pt x="1" y="2731"/>
                  </a:cubicBezTo>
                  <a:cubicBezTo>
                    <a:pt x="1" y="4237"/>
                    <a:pt x="1304" y="5186"/>
                    <a:pt x="2911" y="5186"/>
                  </a:cubicBezTo>
                  <a:cubicBezTo>
                    <a:pt x="4518" y="5186"/>
                    <a:pt x="5820" y="4237"/>
                    <a:pt x="5820" y="2731"/>
                  </a:cubicBezTo>
                  <a:cubicBezTo>
                    <a:pt x="5820" y="1224"/>
                    <a:pt x="4518" y="0"/>
                    <a:pt x="2911" y="0"/>
                  </a:cubicBezTo>
                  <a:close/>
                </a:path>
              </a:pathLst>
            </a:custGeom>
            <a:solidFill>
              <a:srgbClr val="FDD1A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7161;p67"/>
            <p:cNvSpPr/>
            <p:nvPr/>
          </p:nvSpPr>
          <p:spPr>
            <a:xfrm>
              <a:off x="4126485" y="2279883"/>
              <a:ext cx="188351" cy="71172"/>
            </a:xfrm>
            <a:custGeom>
              <a:avLst/>
              <a:gdLst/>
              <a:ahLst/>
              <a:cxnLst/>
              <a:rect l="l" t="t" r="r" b="b"/>
              <a:pathLst>
                <a:path w="6227" h="2353" extrusionOk="0">
                  <a:moveTo>
                    <a:pt x="2278" y="1"/>
                  </a:moveTo>
                  <a:cubicBezTo>
                    <a:pt x="718" y="1"/>
                    <a:pt x="98" y="1200"/>
                    <a:pt x="21" y="1957"/>
                  </a:cubicBezTo>
                  <a:cubicBezTo>
                    <a:pt x="0" y="2170"/>
                    <a:pt x="170" y="2352"/>
                    <a:pt x="380" y="2352"/>
                  </a:cubicBezTo>
                  <a:cubicBezTo>
                    <a:pt x="389" y="2352"/>
                    <a:pt x="397" y="2352"/>
                    <a:pt x="406" y="2351"/>
                  </a:cubicBezTo>
                  <a:cubicBezTo>
                    <a:pt x="1175" y="2295"/>
                    <a:pt x="2267" y="1913"/>
                    <a:pt x="2999" y="1273"/>
                  </a:cubicBezTo>
                  <a:cubicBezTo>
                    <a:pt x="3032" y="1244"/>
                    <a:pt x="3073" y="1230"/>
                    <a:pt x="3113" y="1230"/>
                  </a:cubicBezTo>
                  <a:cubicBezTo>
                    <a:pt x="3154" y="1230"/>
                    <a:pt x="3195" y="1244"/>
                    <a:pt x="3228" y="1273"/>
                  </a:cubicBezTo>
                  <a:cubicBezTo>
                    <a:pt x="3960" y="1913"/>
                    <a:pt x="5052" y="2295"/>
                    <a:pt x="5822" y="2351"/>
                  </a:cubicBezTo>
                  <a:cubicBezTo>
                    <a:pt x="5831" y="2352"/>
                    <a:pt x="5840" y="2352"/>
                    <a:pt x="5849" y="2352"/>
                  </a:cubicBezTo>
                  <a:cubicBezTo>
                    <a:pt x="6059" y="2352"/>
                    <a:pt x="6226" y="2170"/>
                    <a:pt x="6206" y="1957"/>
                  </a:cubicBezTo>
                  <a:cubicBezTo>
                    <a:pt x="6129" y="1200"/>
                    <a:pt x="5509" y="1"/>
                    <a:pt x="3949" y="1"/>
                  </a:cubicBezTo>
                  <a:cubicBezTo>
                    <a:pt x="3715" y="1"/>
                    <a:pt x="3459" y="28"/>
                    <a:pt x="3182" y="87"/>
                  </a:cubicBezTo>
                  <a:cubicBezTo>
                    <a:pt x="3160" y="93"/>
                    <a:pt x="3137" y="97"/>
                    <a:pt x="3114" y="97"/>
                  </a:cubicBezTo>
                  <a:cubicBezTo>
                    <a:pt x="3091" y="97"/>
                    <a:pt x="3068" y="93"/>
                    <a:pt x="3045" y="87"/>
                  </a:cubicBezTo>
                  <a:cubicBezTo>
                    <a:pt x="2767" y="28"/>
                    <a:pt x="2512" y="1"/>
                    <a:pt x="2278" y="1"/>
                  </a:cubicBezTo>
                  <a:close/>
                </a:path>
              </a:pathLst>
            </a:custGeom>
            <a:solidFill>
              <a:srgbClr val="E398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7162;p67"/>
            <p:cNvSpPr/>
            <p:nvPr/>
          </p:nvSpPr>
          <p:spPr>
            <a:xfrm>
              <a:off x="4025428" y="2403535"/>
              <a:ext cx="181092" cy="210069"/>
            </a:xfrm>
            <a:custGeom>
              <a:avLst/>
              <a:gdLst/>
              <a:ahLst/>
              <a:cxnLst/>
              <a:rect l="l" t="t" r="r" b="b"/>
              <a:pathLst>
                <a:path w="5987" h="6945" extrusionOk="0">
                  <a:moveTo>
                    <a:pt x="1343" y="0"/>
                  </a:moveTo>
                  <a:cubicBezTo>
                    <a:pt x="604" y="0"/>
                    <a:pt x="0" y="602"/>
                    <a:pt x="0" y="1342"/>
                  </a:cubicBezTo>
                  <a:lnTo>
                    <a:pt x="0" y="5602"/>
                  </a:lnTo>
                  <a:cubicBezTo>
                    <a:pt x="0" y="6341"/>
                    <a:pt x="601" y="6945"/>
                    <a:pt x="1343" y="6945"/>
                  </a:cubicBezTo>
                  <a:lnTo>
                    <a:pt x="4644" y="6945"/>
                  </a:lnTo>
                  <a:cubicBezTo>
                    <a:pt x="5383" y="6945"/>
                    <a:pt x="5986" y="6343"/>
                    <a:pt x="5986" y="5602"/>
                  </a:cubicBezTo>
                  <a:lnTo>
                    <a:pt x="5986" y="1342"/>
                  </a:lnTo>
                  <a:cubicBezTo>
                    <a:pt x="5986" y="604"/>
                    <a:pt x="5385" y="0"/>
                    <a:pt x="464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7163;p67"/>
            <p:cNvSpPr/>
            <p:nvPr/>
          </p:nvSpPr>
          <p:spPr>
            <a:xfrm>
              <a:off x="4025428" y="2403354"/>
              <a:ext cx="107348" cy="210220"/>
            </a:xfrm>
            <a:custGeom>
              <a:avLst/>
              <a:gdLst/>
              <a:ahLst/>
              <a:cxnLst/>
              <a:rect l="l" t="t" r="r" b="b"/>
              <a:pathLst>
                <a:path w="3549" h="6950" extrusionOk="0">
                  <a:moveTo>
                    <a:pt x="2284" y="1"/>
                  </a:moveTo>
                  <a:lnTo>
                    <a:pt x="1343" y="4"/>
                  </a:lnTo>
                  <a:cubicBezTo>
                    <a:pt x="601" y="4"/>
                    <a:pt x="0" y="608"/>
                    <a:pt x="0" y="1347"/>
                  </a:cubicBezTo>
                  <a:lnTo>
                    <a:pt x="0" y="5607"/>
                  </a:lnTo>
                  <a:cubicBezTo>
                    <a:pt x="0" y="6347"/>
                    <a:pt x="604" y="6949"/>
                    <a:pt x="1343" y="6949"/>
                  </a:cubicBezTo>
                  <a:lnTo>
                    <a:pt x="3548" y="6949"/>
                  </a:lnTo>
                  <a:cubicBezTo>
                    <a:pt x="2456" y="6003"/>
                    <a:pt x="2177" y="3795"/>
                    <a:pt x="2284" y="1"/>
                  </a:cubicBezTo>
                  <a:close/>
                </a:path>
              </a:pathLst>
            </a:custGeom>
            <a:solidFill>
              <a:srgbClr val="000000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7164;p67"/>
            <p:cNvSpPr/>
            <p:nvPr/>
          </p:nvSpPr>
          <p:spPr>
            <a:xfrm>
              <a:off x="4049596" y="2427733"/>
              <a:ext cx="132605" cy="161673"/>
            </a:xfrm>
            <a:custGeom>
              <a:avLst/>
              <a:gdLst/>
              <a:ahLst/>
              <a:cxnLst/>
              <a:rect l="l" t="t" r="r" b="b"/>
              <a:pathLst>
                <a:path w="4384" h="5345" extrusionOk="0">
                  <a:moveTo>
                    <a:pt x="542" y="1"/>
                  </a:moveTo>
                  <a:cubicBezTo>
                    <a:pt x="242" y="1"/>
                    <a:pt x="0" y="242"/>
                    <a:pt x="0" y="542"/>
                  </a:cubicBezTo>
                  <a:lnTo>
                    <a:pt x="0" y="4802"/>
                  </a:lnTo>
                  <a:cubicBezTo>
                    <a:pt x="0" y="5103"/>
                    <a:pt x="242" y="5344"/>
                    <a:pt x="542" y="5344"/>
                  </a:cubicBezTo>
                  <a:lnTo>
                    <a:pt x="3841" y="5344"/>
                  </a:lnTo>
                  <a:cubicBezTo>
                    <a:pt x="4142" y="5344"/>
                    <a:pt x="4383" y="5099"/>
                    <a:pt x="4383" y="4802"/>
                  </a:cubicBezTo>
                  <a:lnTo>
                    <a:pt x="4383" y="542"/>
                  </a:lnTo>
                  <a:cubicBezTo>
                    <a:pt x="4383" y="242"/>
                    <a:pt x="4142" y="1"/>
                    <a:pt x="384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7165;p67"/>
            <p:cNvSpPr/>
            <p:nvPr/>
          </p:nvSpPr>
          <p:spPr>
            <a:xfrm>
              <a:off x="4049656" y="2427733"/>
              <a:ext cx="64972" cy="161673"/>
            </a:xfrm>
            <a:custGeom>
              <a:avLst/>
              <a:gdLst/>
              <a:ahLst/>
              <a:cxnLst/>
              <a:rect l="l" t="t" r="r" b="b"/>
              <a:pathLst>
                <a:path w="2148" h="5345" extrusionOk="0">
                  <a:moveTo>
                    <a:pt x="542" y="1"/>
                  </a:moveTo>
                  <a:cubicBezTo>
                    <a:pt x="242" y="1"/>
                    <a:pt x="0" y="242"/>
                    <a:pt x="0" y="542"/>
                  </a:cubicBezTo>
                  <a:lnTo>
                    <a:pt x="0" y="4802"/>
                  </a:lnTo>
                  <a:cubicBezTo>
                    <a:pt x="0" y="5103"/>
                    <a:pt x="242" y="5344"/>
                    <a:pt x="542" y="5344"/>
                  </a:cubicBezTo>
                  <a:lnTo>
                    <a:pt x="2147" y="5344"/>
                  </a:lnTo>
                  <a:cubicBezTo>
                    <a:pt x="1607" y="4270"/>
                    <a:pt x="1432" y="2530"/>
                    <a:pt x="1465" y="1"/>
                  </a:cubicBezTo>
                  <a:close/>
                </a:path>
              </a:pathLst>
            </a:custGeom>
            <a:solidFill>
              <a:srgbClr val="000000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7166;p67"/>
            <p:cNvSpPr/>
            <p:nvPr/>
          </p:nvSpPr>
          <p:spPr>
            <a:xfrm>
              <a:off x="4074399" y="2342103"/>
              <a:ext cx="83241" cy="95945"/>
            </a:xfrm>
            <a:custGeom>
              <a:avLst/>
              <a:gdLst/>
              <a:ahLst/>
              <a:cxnLst/>
              <a:rect l="l" t="t" r="r" b="b"/>
              <a:pathLst>
                <a:path w="2752" h="3172" extrusionOk="0">
                  <a:moveTo>
                    <a:pt x="1377" y="1"/>
                  </a:moveTo>
                  <a:cubicBezTo>
                    <a:pt x="847" y="1"/>
                    <a:pt x="418" y="429"/>
                    <a:pt x="418" y="958"/>
                  </a:cubicBezTo>
                  <a:cubicBezTo>
                    <a:pt x="418" y="1150"/>
                    <a:pt x="473" y="1330"/>
                    <a:pt x="571" y="1481"/>
                  </a:cubicBezTo>
                  <a:cubicBezTo>
                    <a:pt x="585" y="1500"/>
                    <a:pt x="569" y="1525"/>
                    <a:pt x="546" y="1525"/>
                  </a:cubicBezTo>
                  <a:lnTo>
                    <a:pt x="386" y="1525"/>
                  </a:lnTo>
                  <a:cubicBezTo>
                    <a:pt x="173" y="1525"/>
                    <a:pt x="1" y="1697"/>
                    <a:pt x="1" y="1910"/>
                  </a:cubicBezTo>
                  <a:lnTo>
                    <a:pt x="1" y="2786"/>
                  </a:lnTo>
                  <a:cubicBezTo>
                    <a:pt x="1" y="2999"/>
                    <a:pt x="175" y="3171"/>
                    <a:pt x="386" y="3171"/>
                  </a:cubicBezTo>
                  <a:lnTo>
                    <a:pt x="2364" y="3171"/>
                  </a:lnTo>
                  <a:cubicBezTo>
                    <a:pt x="2578" y="3171"/>
                    <a:pt x="2752" y="2999"/>
                    <a:pt x="2752" y="2786"/>
                  </a:cubicBezTo>
                  <a:lnTo>
                    <a:pt x="2752" y="1910"/>
                  </a:lnTo>
                  <a:cubicBezTo>
                    <a:pt x="2746" y="1697"/>
                    <a:pt x="2574" y="1525"/>
                    <a:pt x="2363" y="1525"/>
                  </a:cubicBezTo>
                  <a:lnTo>
                    <a:pt x="2203" y="1525"/>
                  </a:lnTo>
                  <a:cubicBezTo>
                    <a:pt x="2182" y="1525"/>
                    <a:pt x="2166" y="1498"/>
                    <a:pt x="2178" y="1481"/>
                  </a:cubicBezTo>
                  <a:cubicBezTo>
                    <a:pt x="2285" y="1315"/>
                    <a:pt x="2343" y="1116"/>
                    <a:pt x="2331" y="903"/>
                  </a:cubicBezTo>
                  <a:cubicBezTo>
                    <a:pt x="2302" y="415"/>
                    <a:pt x="1901" y="19"/>
                    <a:pt x="1413" y="1"/>
                  </a:cubicBezTo>
                  <a:cubicBezTo>
                    <a:pt x="1401" y="1"/>
                    <a:pt x="1389" y="1"/>
                    <a:pt x="137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7167;p67"/>
            <p:cNvSpPr/>
            <p:nvPr/>
          </p:nvSpPr>
          <p:spPr>
            <a:xfrm>
              <a:off x="4174095" y="2424164"/>
              <a:ext cx="39201" cy="35813"/>
            </a:xfrm>
            <a:custGeom>
              <a:avLst/>
              <a:gdLst/>
              <a:ahLst/>
              <a:cxnLst/>
              <a:rect l="l" t="t" r="r" b="b"/>
              <a:pathLst>
                <a:path w="1296" h="1184" extrusionOk="0">
                  <a:moveTo>
                    <a:pt x="685" y="1"/>
                  </a:moveTo>
                  <a:cubicBezTo>
                    <a:pt x="543" y="1"/>
                    <a:pt x="401" y="55"/>
                    <a:pt x="292" y="163"/>
                  </a:cubicBezTo>
                  <a:lnTo>
                    <a:pt x="219" y="236"/>
                  </a:lnTo>
                  <a:cubicBezTo>
                    <a:pt x="1" y="454"/>
                    <a:pt x="1" y="804"/>
                    <a:pt x="219" y="1023"/>
                  </a:cubicBezTo>
                  <a:cubicBezTo>
                    <a:pt x="327" y="1130"/>
                    <a:pt x="470" y="1184"/>
                    <a:pt x="612" y="1184"/>
                  </a:cubicBezTo>
                  <a:cubicBezTo>
                    <a:pt x="754" y="1184"/>
                    <a:pt x="896" y="1130"/>
                    <a:pt x="1004" y="1023"/>
                  </a:cubicBezTo>
                  <a:lnTo>
                    <a:pt x="1079" y="950"/>
                  </a:lnTo>
                  <a:cubicBezTo>
                    <a:pt x="1295" y="732"/>
                    <a:pt x="1295" y="382"/>
                    <a:pt x="1079" y="163"/>
                  </a:cubicBezTo>
                  <a:cubicBezTo>
                    <a:pt x="969" y="55"/>
                    <a:pt x="827" y="1"/>
                    <a:pt x="685" y="1"/>
                  </a:cubicBezTo>
                  <a:close/>
                </a:path>
              </a:pathLst>
            </a:custGeom>
            <a:solidFill>
              <a:srgbClr val="FFBB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7168;p67"/>
            <p:cNvSpPr/>
            <p:nvPr/>
          </p:nvSpPr>
          <p:spPr>
            <a:xfrm>
              <a:off x="4020437" y="2274923"/>
              <a:ext cx="325584" cy="343733"/>
            </a:xfrm>
            <a:custGeom>
              <a:avLst/>
              <a:gdLst/>
              <a:ahLst/>
              <a:cxnLst/>
              <a:rect l="l" t="t" r="r" b="b"/>
              <a:pathLst>
                <a:path w="10764" h="11364" extrusionOk="0">
                  <a:moveTo>
                    <a:pt x="3158" y="2901"/>
                  </a:moveTo>
                  <a:cubicBezTo>
                    <a:pt x="3001" y="2901"/>
                    <a:pt x="2877" y="3025"/>
                    <a:pt x="2877" y="3179"/>
                  </a:cubicBezTo>
                  <a:cubicBezTo>
                    <a:pt x="2877" y="3336"/>
                    <a:pt x="3001" y="3460"/>
                    <a:pt x="3158" y="3460"/>
                  </a:cubicBezTo>
                  <a:cubicBezTo>
                    <a:pt x="3312" y="3460"/>
                    <a:pt x="3436" y="3336"/>
                    <a:pt x="3436" y="3179"/>
                  </a:cubicBezTo>
                  <a:cubicBezTo>
                    <a:pt x="3436" y="3025"/>
                    <a:pt x="3312" y="2901"/>
                    <a:pt x="3158" y="2901"/>
                  </a:cubicBezTo>
                  <a:close/>
                  <a:moveTo>
                    <a:pt x="5235" y="2892"/>
                  </a:moveTo>
                  <a:cubicBezTo>
                    <a:pt x="5143" y="2892"/>
                    <a:pt x="5068" y="2966"/>
                    <a:pt x="5068" y="3057"/>
                  </a:cubicBezTo>
                  <a:lnTo>
                    <a:pt x="5068" y="3323"/>
                  </a:lnTo>
                  <a:cubicBezTo>
                    <a:pt x="5068" y="3416"/>
                    <a:pt x="5143" y="3490"/>
                    <a:pt x="5235" y="3490"/>
                  </a:cubicBezTo>
                  <a:cubicBezTo>
                    <a:pt x="5326" y="3490"/>
                    <a:pt x="5400" y="3416"/>
                    <a:pt x="5400" y="3323"/>
                  </a:cubicBezTo>
                  <a:lnTo>
                    <a:pt x="5400" y="3057"/>
                  </a:lnTo>
                  <a:cubicBezTo>
                    <a:pt x="5400" y="2965"/>
                    <a:pt x="5326" y="2892"/>
                    <a:pt x="5235" y="2892"/>
                  </a:cubicBezTo>
                  <a:close/>
                  <a:moveTo>
                    <a:pt x="8007" y="2892"/>
                  </a:moveTo>
                  <a:cubicBezTo>
                    <a:pt x="7917" y="2892"/>
                    <a:pt x="7840" y="2966"/>
                    <a:pt x="7840" y="3057"/>
                  </a:cubicBezTo>
                  <a:lnTo>
                    <a:pt x="7840" y="3323"/>
                  </a:lnTo>
                  <a:cubicBezTo>
                    <a:pt x="7840" y="3416"/>
                    <a:pt x="7913" y="3490"/>
                    <a:pt x="8007" y="3490"/>
                  </a:cubicBezTo>
                  <a:cubicBezTo>
                    <a:pt x="8098" y="3490"/>
                    <a:pt x="8174" y="3416"/>
                    <a:pt x="8174" y="3323"/>
                  </a:cubicBezTo>
                  <a:lnTo>
                    <a:pt x="8174" y="3057"/>
                  </a:lnTo>
                  <a:cubicBezTo>
                    <a:pt x="8174" y="2966"/>
                    <a:pt x="8098" y="2892"/>
                    <a:pt x="8007" y="2892"/>
                  </a:cubicBezTo>
                  <a:close/>
                  <a:moveTo>
                    <a:pt x="6254" y="3147"/>
                  </a:moveTo>
                  <a:cubicBezTo>
                    <a:pt x="6215" y="3147"/>
                    <a:pt x="6176" y="3161"/>
                    <a:pt x="6144" y="3188"/>
                  </a:cubicBezTo>
                  <a:cubicBezTo>
                    <a:pt x="6075" y="3249"/>
                    <a:pt x="6068" y="3355"/>
                    <a:pt x="6128" y="3425"/>
                  </a:cubicBezTo>
                  <a:cubicBezTo>
                    <a:pt x="6253" y="3567"/>
                    <a:pt x="6430" y="3648"/>
                    <a:pt x="6620" y="3648"/>
                  </a:cubicBezTo>
                  <a:cubicBezTo>
                    <a:pt x="6809" y="3648"/>
                    <a:pt x="6988" y="3567"/>
                    <a:pt x="7110" y="3425"/>
                  </a:cubicBezTo>
                  <a:cubicBezTo>
                    <a:pt x="7171" y="3355"/>
                    <a:pt x="7164" y="3249"/>
                    <a:pt x="7094" y="3188"/>
                  </a:cubicBezTo>
                  <a:cubicBezTo>
                    <a:pt x="7063" y="3161"/>
                    <a:pt x="7024" y="3147"/>
                    <a:pt x="6985" y="3147"/>
                  </a:cubicBezTo>
                  <a:cubicBezTo>
                    <a:pt x="6938" y="3147"/>
                    <a:pt x="6892" y="3167"/>
                    <a:pt x="6860" y="3204"/>
                  </a:cubicBezTo>
                  <a:cubicBezTo>
                    <a:pt x="6800" y="3274"/>
                    <a:pt x="6711" y="3313"/>
                    <a:pt x="6620" y="3313"/>
                  </a:cubicBezTo>
                  <a:cubicBezTo>
                    <a:pt x="6528" y="3313"/>
                    <a:pt x="6439" y="3274"/>
                    <a:pt x="6379" y="3204"/>
                  </a:cubicBezTo>
                  <a:cubicBezTo>
                    <a:pt x="6347" y="3167"/>
                    <a:pt x="6301" y="3147"/>
                    <a:pt x="6254" y="3147"/>
                  </a:cubicBezTo>
                  <a:close/>
                  <a:moveTo>
                    <a:pt x="4786" y="4419"/>
                  </a:moveTo>
                  <a:cubicBezTo>
                    <a:pt x="4956" y="4419"/>
                    <a:pt x="5337" y="4445"/>
                    <a:pt x="5656" y="4779"/>
                  </a:cubicBezTo>
                  <a:cubicBezTo>
                    <a:pt x="5377" y="4820"/>
                    <a:pt x="5239" y="5001"/>
                    <a:pt x="5219" y="5017"/>
                  </a:cubicBezTo>
                  <a:cubicBezTo>
                    <a:pt x="5054" y="4899"/>
                    <a:pt x="4893" y="4886"/>
                    <a:pt x="4792" y="4886"/>
                  </a:cubicBezTo>
                  <a:cubicBezTo>
                    <a:pt x="4761" y="4886"/>
                    <a:pt x="4736" y="4887"/>
                    <a:pt x="4718" y="4887"/>
                  </a:cubicBezTo>
                  <a:cubicBezTo>
                    <a:pt x="4710" y="4887"/>
                    <a:pt x="4704" y="4887"/>
                    <a:pt x="4699" y="4886"/>
                  </a:cubicBezTo>
                  <a:lnTo>
                    <a:pt x="4699" y="4419"/>
                  </a:lnTo>
                  <a:cubicBezTo>
                    <a:pt x="4702" y="4420"/>
                    <a:pt x="4707" y="4420"/>
                    <a:pt x="4715" y="4420"/>
                  </a:cubicBezTo>
                  <a:cubicBezTo>
                    <a:pt x="4730" y="4420"/>
                    <a:pt x="4755" y="4419"/>
                    <a:pt x="4786" y="4419"/>
                  </a:cubicBezTo>
                  <a:close/>
                  <a:moveTo>
                    <a:pt x="3155" y="2389"/>
                  </a:moveTo>
                  <a:cubicBezTo>
                    <a:pt x="3166" y="2389"/>
                    <a:pt x="3177" y="2389"/>
                    <a:pt x="3188" y="2389"/>
                  </a:cubicBezTo>
                  <a:cubicBezTo>
                    <a:pt x="3793" y="2412"/>
                    <a:pt x="4156" y="3096"/>
                    <a:pt x="3823" y="3611"/>
                  </a:cubicBezTo>
                  <a:cubicBezTo>
                    <a:pt x="3738" y="3741"/>
                    <a:pt x="3831" y="3911"/>
                    <a:pt x="3987" y="3911"/>
                  </a:cubicBezTo>
                  <a:lnTo>
                    <a:pt x="4147" y="3911"/>
                  </a:lnTo>
                  <a:cubicBezTo>
                    <a:pt x="4266" y="3911"/>
                    <a:pt x="4367" y="4011"/>
                    <a:pt x="4367" y="4131"/>
                  </a:cubicBezTo>
                  <a:lnTo>
                    <a:pt x="4367" y="5007"/>
                  </a:lnTo>
                  <a:cubicBezTo>
                    <a:pt x="4367" y="5126"/>
                    <a:pt x="4269" y="5227"/>
                    <a:pt x="4147" y="5227"/>
                  </a:cubicBezTo>
                  <a:lnTo>
                    <a:pt x="2168" y="5227"/>
                  </a:lnTo>
                  <a:cubicBezTo>
                    <a:pt x="2049" y="5227"/>
                    <a:pt x="1948" y="5129"/>
                    <a:pt x="1948" y="5007"/>
                  </a:cubicBezTo>
                  <a:lnTo>
                    <a:pt x="1950" y="4131"/>
                  </a:lnTo>
                  <a:cubicBezTo>
                    <a:pt x="1950" y="4012"/>
                    <a:pt x="2048" y="3911"/>
                    <a:pt x="2168" y="3911"/>
                  </a:cubicBezTo>
                  <a:lnTo>
                    <a:pt x="2328" y="3911"/>
                  </a:lnTo>
                  <a:cubicBezTo>
                    <a:pt x="2485" y="3911"/>
                    <a:pt x="2577" y="3739"/>
                    <a:pt x="2493" y="3611"/>
                  </a:cubicBezTo>
                  <a:cubicBezTo>
                    <a:pt x="2153" y="3084"/>
                    <a:pt x="2533" y="2389"/>
                    <a:pt x="3155" y="2389"/>
                  </a:cubicBezTo>
                  <a:close/>
                  <a:moveTo>
                    <a:pt x="6620" y="1562"/>
                  </a:moveTo>
                  <a:cubicBezTo>
                    <a:pt x="6623" y="1562"/>
                    <a:pt x="6625" y="1563"/>
                    <a:pt x="6626" y="1564"/>
                  </a:cubicBezTo>
                  <a:cubicBezTo>
                    <a:pt x="7405" y="2245"/>
                    <a:pt x="8543" y="2618"/>
                    <a:pt x="9287" y="2680"/>
                  </a:cubicBezTo>
                  <a:cubicBezTo>
                    <a:pt x="9339" y="2876"/>
                    <a:pt x="9364" y="3078"/>
                    <a:pt x="9364" y="3279"/>
                  </a:cubicBezTo>
                  <a:cubicBezTo>
                    <a:pt x="9364" y="4733"/>
                    <a:pt x="8083" y="5569"/>
                    <a:pt x="6622" y="5569"/>
                  </a:cubicBezTo>
                  <a:cubicBezTo>
                    <a:pt x="6575" y="5569"/>
                    <a:pt x="6529" y="5568"/>
                    <a:pt x="6482" y="5566"/>
                  </a:cubicBezTo>
                  <a:cubicBezTo>
                    <a:pt x="6514" y="5282"/>
                    <a:pt x="6373" y="5010"/>
                    <a:pt x="6132" y="4868"/>
                  </a:cubicBezTo>
                  <a:cubicBezTo>
                    <a:pt x="5866" y="4383"/>
                    <a:pt x="5363" y="4083"/>
                    <a:pt x="4805" y="4083"/>
                  </a:cubicBezTo>
                  <a:lnTo>
                    <a:pt x="4695" y="4083"/>
                  </a:lnTo>
                  <a:cubicBezTo>
                    <a:pt x="4672" y="3821"/>
                    <a:pt x="4466" y="3611"/>
                    <a:pt x="4207" y="3581"/>
                  </a:cubicBezTo>
                  <a:cubicBezTo>
                    <a:pt x="4321" y="3288"/>
                    <a:pt x="4306" y="2950"/>
                    <a:pt x="4152" y="2657"/>
                  </a:cubicBezTo>
                  <a:cubicBezTo>
                    <a:pt x="4889" y="2554"/>
                    <a:pt x="5901" y="2187"/>
                    <a:pt x="6615" y="1564"/>
                  </a:cubicBezTo>
                  <a:cubicBezTo>
                    <a:pt x="6616" y="1563"/>
                    <a:pt x="6618" y="1562"/>
                    <a:pt x="6620" y="1562"/>
                  </a:cubicBezTo>
                  <a:close/>
                  <a:moveTo>
                    <a:pt x="5763" y="5101"/>
                  </a:moveTo>
                  <a:cubicBezTo>
                    <a:pt x="5863" y="5101"/>
                    <a:pt x="5962" y="5139"/>
                    <a:pt x="6038" y="5214"/>
                  </a:cubicBezTo>
                  <a:cubicBezTo>
                    <a:pt x="6191" y="5369"/>
                    <a:pt x="6191" y="5614"/>
                    <a:pt x="6040" y="5765"/>
                  </a:cubicBezTo>
                  <a:cubicBezTo>
                    <a:pt x="5995" y="5800"/>
                    <a:pt x="5903" y="5951"/>
                    <a:pt x="5692" y="5951"/>
                  </a:cubicBezTo>
                  <a:cubicBezTo>
                    <a:pt x="5345" y="5951"/>
                    <a:pt x="5175" y="5532"/>
                    <a:pt x="5416" y="5289"/>
                  </a:cubicBezTo>
                  <a:lnTo>
                    <a:pt x="5489" y="5214"/>
                  </a:lnTo>
                  <a:cubicBezTo>
                    <a:pt x="5565" y="5139"/>
                    <a:pt x="5664" y="5101"/>
                    <a:pt x="5763" y="5101"/>
                  </a:cubicBezTo>
                  <a:close/>
                  <a:moveTo>
                    <a:pt x="9414" y="4442"/>
                  </a:moveTo>
                  <a:cubicBezTo>
                    <a:pt x="9508" y="4909"/>
                    <a:pt x="9660" y="5294"/>
                    <a:pt x="9879" y="5618"/>
                  </a:cubicBezTo>
                  <a:cubicBezTo>
                    <a:pt x="9943" y="5712"/>
                    <a:pt x="9960" y="5825"/>
                    <a:pt x="9934" y="5930"/>
                  </a:cubicBezTo>
                  <a:cubicBezTo>
                    <a:pt x="9911" y="5928"/>
                    <a:pt x="9887" y="5927"/>
                    <a:pt x="9864" y="5927"/>
                  </a:cubicBezTo>
                  <a:cubicBezTo>
                    <a:pt x="9793" y="5927"/>
                    <a:pt x="9722" y="5937"/>
                    <a:pt x="9650" y="5958"/>
                  </a:cubicBezTo>
                  <a:cubicBezTo>
                    <a:pt x="9572" y="5982"/>
                    <a:pt x="9490" y="5994"/>
                    <a:pt x="9403" y="5994"/>
                  </a:cubicBezTo>
                  <a:cubicBezTo>
                    <a:pt x="9099" y="5994"/>
                    <a:pt x="8729" y="5849"/>
                    <a:pt x="8247" y="5543"/>
                  </a:cubicBezTo>
                  <a:cubicBezTo>
                    <a:pt x="8783" y="5280"/>
                    <a:pt x="9172" y="4895"/>
                    <a:pt x="9414" y="4442"/>
                  </a:cubicBezTo>
                  <a:close/>
                  <a:moveTo>
                    <a:pt x="2218" y="6687"/>
                  </a:moveTo>
                  <a:cubicBezTo>
                    <a:pt x="2126" y="6687"/>
                    <a:pt x="2051" y="6763"/>
                    <a:pt x="2051" y="6853"/>
                  </a:cubicBezTo>
                  <a:cubicBezTo>
                    <a:pt x="2051" y="6944"/>
                    <a:pt x="2126" y="7019"/>
                    <a:pt x="2218" y="7019"/>
                  </a:cubicBezTo>
                  <a:lnTo>
                    <a:pt x="4095" y="7019"/>
                  </a:lnTo>
                  <a:cubicBezTo>
                    <a:pt x="4187" y="7019"/>
                    <a:pt x="4262" y="6944"/>
                    <a:pt x="4262" y="6853"/>
                  </a:cubicBezTo>
                  <a:cubicBezTo>
                    <a:pt x="4262" y="6763"/>
                    <a:pt x="4189" y="6687"/>
                    <a:pt x="4095" y="6687"/>
                  </a:cubicBezTo>
                  <a:close/>
                  <a:moveTo>
                    <a:pt x="9860" y="6260"/>
                  </a:moveTo>
                  <a:cubicBezTo>
                    <a:pt x="10026" y="6260"/>
                    <a:pt x="10180" y="6367"/>
                    <a:pt x="10234" y="6534"/>
                  </a:cubicBezTo>
                  <a:cubicBezTo>
                    <a:pt x="10298" y="6738"/>
                    <a:pt x="10182" y="6955"/>
                    <a:pt x="9976" y="7017"/>
                  </a:cubicBezTo>
                  <a:cubicBezTo>
                    <a:pt x="9897" y="7042"/>
                    <a:pt x="9817" y="7061"/>
                    <a:pt x="9733" y="7075"/>
                  </a:cubicBezTo>
                  <a:cubicBezTo>
                    <a:pt x="9573" y="6907"/>
                    <a:pt x="9524" y="6585"/>
                    <a:pt x="9561" y="6315"/>
                  </a:cubicBezTo>
                  <a:cubicBezTo>
                    <a:pt x="9625" y="6307"/>
                    <a:pt x="9687" y="6294"/>
                    <a:pt x="9747" y="6276"/>
                  </a:cubicBezTo>
                  <a:cubicBezTo>
                    <a:pt x="9785" y="6265"/>
                    <a:pt x="9823" y="6260"/>
                    <a:pt x="9860" y="6260"/>
                  </a:cubicBezTo>
                  <a:close/>
                  <a:moveTo>
                    <a:pt x="8471" y="6056"/>
                  </a:moveTo>
                  <a:lnTo>
                    <a:pt x="8471" y="6056"/>
                  </a:lnTo>
                  <a:cubicBezTo>
                    <a:pt x="8751" y="6200"/>
                    <a:pt x="9000" y="6285"/>
                    <a:pt x="9225" y="6314"/>
                  </a:cubicBezTo>
                  <a:cubicBezTo>
                    <a:pt x="9197" y="6573"/>
                    <a:pt x="9231" y="6866"/>
                    <a:pt x="9351" y="7104"/>
                  </a:cubicBezTo>
                  <a:cubicBezTo>
                    <a:pt x="9110" y="7100"/>
                    <a:pt x="8854" y="7049"/>
                    <a:pt x="8588" y="6955"/>
                  </a:cubicBezTo>
                  <a:cubicBezTo>
                    <a:pt x="8579" y="6811"/>
                    <a:pt x="8627" y="6489"/>
                    <a:pt x="8471" y="6056"/>
                  </a:cubicBezTo>
                  <a:close/>
                  <a:moveTo>
                    <a:pt x="6951" y="5889"/>
                  </a:moveTo>
                  <a:cubicBezTo>
                    <a:pt x="6958" y="7468"/>
                    <a:pt x="6936" y="7434"/>
                    <a:pt x="6968" y="7596"/>
                  </a:cubicBezTo>
                  <a:lnTo>
                    <a:pt x="6318" y="7596"/>
                  </a:lnTo>
                  <a:lnTo>
                    <a:pt x="6318" y="5953"/>
                  </a:lnTo>
                  <a:cubicBezTo>
                    <a:pt x="6333" y="5934"/>
                    <a:pt x="6349" y="5914"/>
                    <a:pt x="6363" y="5895"/>
                  </a:cubicBezTo>
                  <a:cubicBezTo>
                    <a:pt x="6448" y="5899"/>
                    <a:pt x="6534" y="5902"/>
                    <a:pt x="6622" y="5902"/>
                  </a:cubicBezTo>
                  <a:cubicBezTo>
                    <a:pt x="6729" y="5902"/>
                    <a:pt x="6838" y="5898"/>
                    <a:pt x="6951" y="5889"/>
                  </a:cubicBezTo>
                  <a:close/>
                  <a:moveTo>
                    <a:pt x="2218" y="7663"/>
                  </a:moveTo>
                  <a:cubicBezTo>
                    <a:pt x="2126" y="7663"/>
                    <a:pt x="2051" y="7740"/>
                    <a:pt x="2051" y="7830"/>
                  </a:cubicBezTo>
                  <a:cubicBezTo>
                    <a:pt x="2051" y="7921"/>
                    <a:pt x="2126" y="7995"/>
                    <a:pt x="2218" y="7995"/>
                  </a:cubicBezTo>
                  <a:lnTo>
                    <a:pt x="4095" y="7995"/>
                  </a:lnTo>
                  <a:cubicBezTo>
                    <a:pt x="4187" y="7995"/>
                    <a:pt x="4262" y="7921"/>
                    <a:pt x="4262" y="7830"/>
                  </a:cubicBezTo>
                  <a:cubicBezTo>
                    <a:pt x="4262" y="7740"/>
                    <a:pt x="4189" y="7663"/>
                    <a:pt x="4095" y="7663"/>
                  </a:cubicBezTo>
                  <a:close/>
                  <a:moveTo>
                    <a:pt x="7886" y="5694"/>
                  </a:moveTo>
                  <a:cubicBezTo>
                    <a:pt x="8124" y="5985"/>
                    <a:pt x="8256" y="6347"/>
                    <a:pt x="8256" y="6727"/>
                  </a:cubicBezTo>
                  <a:lnTo>
                    <a:pt x="8256" y="7990"/>
                  </a:lnTo>
                  <a:cubicBezTo>
                    <a:pt x="8256" y="8034"/>
                    <a:pt x="8220" y="8070"/>
                    <a:pt x="8176" y="8070"/>
                  </a:cubicBezTo>
                  <a:lnTo>
                    <a:pt x="7938" y="8070"/>
                  </a:lnTo>
                  <a:cubicBezTo>
                    <a:pt x="7576" y="8070"/>
                    <a:pt x="7283" y="7777"/>
                    <a:pt x="7283" y="7415"/>
                  </a:cubicBezTo>
                  <a:lnTo>
                    <a:pt x="7283" y="5850"/>
                  </a:lnTo>
                  <a:cubicBezTo>
                    <a:pt x="7494" y="5815"/>
                    <a:pt x="7696" y="5763"/>
                    <a:pt x="7886" y="5694"/>
                  </a:cubicBezTo>
                  <a:close/>
                  <a:moveTo>
                    <a:pt x="2218" y="8642"/>
                  </a:moveTo>
                  <a:cubicBezTo>
                    <a:pt x="2126" y="8642"/>
                    <a:pt x="2051" y="8718"/>
                    <a:pt x="2051" y="8809"/>
                  </a:cubicBezTo>
                  <a:cubicBezTo>
                    <a:pt x="2051" y="8899"/>
                    <a:pt x="2126" y="8975"/>
                    <a:pt x="2218" y="8975"/>
                  </a:cubicBezTo>
                  <a:lnTo>
                    <a:pt x="4095" y="8975"/>
                  </a:lnTo>
                  <a:cubicBezTo>
                    <a:pt x="4187" y="8975"/>
                    <a:pt x="4262" y="8899"/>
                    <a:pt x="4262" y="8809"/>
                  </a:cubicBezTo>
                  <a:cubicBezTo>
                    <a:pt x="4262" y="8718"/>
                    <a:pt x="4189" y="8642"/>
                    <a:pt x="4095" y="8642"/>
                  </a:cubicBezTo>
                  <a:close/>
                  <a:moveTo>
                    <a:pt x="4805" y="5220"/>
                  </a:moveTo>
                  <a:cubicBezTo>
                    <a:pt x="4885" y="5220"/>
                    <a:pt x="4962" y="5243"/>
                    <a:pt x="5024" y="5291"/>
                  </a:cubicBezTo>
                  <a:cubicBezTo>
                    <a:pt x="4917" y="5552"/>
                    <a:pt x="4969" y="5863"/>
                    <a:pt x="5182" y="6074"/>
                  </a:cubicBezTo>
                  <a:lnTo>
                    <a:pt x="5182" y="9854"/>
                  </a:lnTo>
                  <a:cubicBezTo>
                    <a:pt x="5182" y="10060"/>
                    <a:pt x="5013" y="10229"/>
                    <a:pt x="4805" y="10229"/>
                  </a:cubicBezTo>
                  <a:lnTo>
                    <a:pt x="1506" y="10229"/>
                  </a:lnTo>
                  <a:cubicBezTo>
                    <a:pt x="1298" y="10229"/>
                    <a:pt x="1130" y="10060"/>
                    <a:pt x="1130" y="9854"/>
                  </a:cubicBezTo>
                  <a:lnTo>
                    <a:pt x="1130" y="5594"/>
                  </a:lnTo>
                  <a:cubicBezTo>
                    <a:pt x="1130" y="5388"/>
                    <a:pt x="1298" y="5220"/>
                    <a:pt x="1506" y="5220"/>
                  </a:cubicBezTo>
                  <a:lnTo>
                    <a:pt x="1657" y="5220"/>
                  </a:lnTo>
                  <a:cubicBezTo>
                    <a:pt x="1740" y="5419"/>
                    <a:pt x="1936" y="5559"/>
                    <a:pt x="2167" y="5559"/>
                  </a:cubicBezTo>
                  <a:lnTo>
                    <a:pt x="4145" y="5559"/>
                  </a:lnTo>
                  <a:cubicBezTo>
                    <a:pt x="4374" y="5559"/>
                    <a:pt x="4571" y="5419"/>
                    <a:pt x="4655" y="5220"/>
                  </a:cubicBezTo>
                  <a:close/>
                  <a:moveTo>
                    <a:pt x="7096" y="7930"/>
                  </a:moveTo>
                  <a:cubicBezTo>
                    <a:pt x="7242" y="8166"/>
                    <a:pt x="7483" y="8334"/>
                    <a:pt x="7766" y="8384"/>
                  </a:cubicBezTo>
                  <a:cubicBezTo>
                    <a:pt x="7748" y="8420"/>
                    <a:pt x="7744" y="8462"/>
                    <a:pt x="7757" y="8503"/>
                  </a:cubicBezTo>
                  <a:cubicBezTo>
                    <a:pt x="7913" y="9047"/>
                    <a:pt x="8007" y="9680"/>
                    <a:pt x="8007" y="10201"/>
                  </a:cubicBezTo>
                  <a:cubicBezTo>
                    <a:pt x="8007" y="10416"/>
                    <a:pt x="7831" y="10590"/>
                    <a:pt x="7618" y="10590"/>
                  </a:cubicBezTo>
                  <a:cubicBezTo>
                    <a:pt x="7405" y="10590"/>
                    <a:pt x="7229" y="10414"/>
                    <a:pt x="7229" y="10201"/>
                  </a:cubicBezTo>
                  <a:cubicBezTo>
                    <a:pt x="7229" y="9823"/>
                    <a:pt x="7173" y="9364"/>
                    <a:pt x="7070" y="8944"/>
                  </a:cubicBezTo>
                  <a:cubicBezTo>
                    <a:pt x="7052" y="8869"/>
                    <a:pt x="6985" y="8817"/>
                    <a:pt x="6909" y="8817"/>
                  </a:cubicBezTo>
                  <a:cubicBezTo>
                    <a:pt x="6900" y="8817"/>
                    <a:pt x="6891" y="8818"/>
                    <a:pt x="6881" y="8819"/>
                  </a:cubicBezTo>
                  <a:cubicBezTo>
                    <a:pt x="6797" y="8834"/>
                    <a:pt x="6713" y="8840"/>
                    <a:pt x="6629" y="8840"/>
                  </a:cubicBezTo>
                  <a:cubicBezTo>
                    <a:pt x="6525" y="8840"/>
                    <a:pt x="6421" y="8830"/>
                    <a:pt x="6318" y="8810"/>
                  </a:cubicBezTo>
                  <a:lnTo>
                    <a:pt x="6318" y="7930"/>
                  </a:lnTo>
                  <a:close/>
                  <a:moveTo>
                    <a:pt x="7461" y="1"/>
                  </a:moveTo>
                  <a:cubicBezTo>
                    <a:pt x="7207" y="1"/>
                    <a:pt x="6938" y="31"/>
                    <a:pt x="6656" y="91"/>
                  </a:cubicBezTo>
                  <a:cubicBezTo>
                    <a:pt x="6644" y="94"/>
                    <a:pt x="6633" y="95"/>
                    <a:pt x="6622" y="95"/>
                  </a:cubicBezTo>
                  <a:cubicBezTo>
                    <a:pt x="6611" y="95"/>
                    <a:pt x="6600" y="94"/>
                    <a:pt x="6588" y="91"/>
                  </a:cubicBezTo>
                  <a:cubicBezTo>
                    <a:pt x="6305" y="31"/>
                    <a:pt x="6037" y="1"/>
                    <a:pt x="5783" y="1"/>
                  </a:cubicBezTo>
                  <a:cubicBezTo>
                    <a:pt x="5218" y="1"/>
                    <a:pt x="4728" y="150"/>
                    <a:pt x="4317" y="447"/>
                  </a:cubicBezTo>
                  <a:cubicBezTo>
                    <a:pt x="3704" y="891"/>
                    <a:pt x="3427" y="1574"/>
                    <a:pt x="3367" y="2078"/>
                  </a:cubicBezTo>
                  <a:cubicBezTo>
                    <a:pt x="3314" y="2068"/>
                    <a:pt x="3257" y="2061"/>
                    <a:pt x="3202" y="2059"/>
                  </a:cubicBezTo>
                  <a:cubicBezTo>
                    <a:pt x="3186" y="2058"/>
                    <a:pt x="3171" y="2058"/>
                    <a:pt x="3155" y="2058"/>
                  </a:cubicBezTo>
                  <a:cubicBezTo>
                    <a:pt x="2377" y="2058"/>
                    <a:pt x="1824" y="2841"/>
                    <a:pt x="2110" y="3586"/>
                  </a:cubicBezTo>
                  <a:cubicBezTo>
                    <a:pt x="1849" y="3615"/>
                    <a:pt x="1643" y="3826"/>
                    <a:pt x="1622" y="4087"/>
                  </a:cubicBezTo>
                  <a:lnTo>
                    <a:pt x="1510" y="4087"/>
                  </a:lnTo>
                  <a:cubicBezTo>
                    <a:pt x="677" y="4087"/>
                    <a:pt x="0" y="4763"/>
                    <a:pt x="0" y="5596"/>
                  </a:cubicBezTo>
                  <a:lnTo>
                    <a:pt x="0" y="9856"/>
                  </a:lnTo>
                  <a:cubicBezTo>
                    <a:pt x="0" y="10387"/>
                    <a:pt x="284" y="10884"/>
                    <a:pt x="741" y="11156"/>
                  </a:cubicBezTo>
                  <a:cubicBezTo>
                    <a:pt x="768" y="11172"/>
                    <a:pt x="798" y="11180"/>
                    <a:pt x="828" y="11180"/>
                  </a:cubicBezTo>
                  <a:cubicBezTo>
                    <a:pt x="885" y="11180"/>
                    <a:pt x="939" y="11151"/>
                    <a:pt x="970" y="11099"/>
                  </a:cubicBezTo>
                  <a:cubicBezTo>
                    <a:pt x="1018" y="11019"/>
                    <a:pt x="989" y="10916"/>
                    <a:pt x="913" y="10870"/>
                  </a:cubicBezTo>
                  <a:cubicBezTo>
                    <a:pt x="554" y="10659"/>
                    <a:pt x="332" y="10272"/>
                    <a:pt x="332" y="9856"/>
                  </a:cubicBezTo>
                  <a:lnTo>
                    <a:pt x="332" y="5594"/>
                  </a:lnTo>
                  <a:cubicBezTo>
                    <a:pt x="332" y="4946"/>
                    <a:pt x="861" y="4419"/>
                    <a:pt x="1510" y="4419"/>
                  </a:cubicBezTo>
                  <a:lnTo>
                    <a:pt x="1618" y="4419"/>
                  </a:lnTo>
                  <a:lnTo>
                    <a:pt x="1618" y="4886"/>
                  </a:lnTo>
                  <a:lnTo>
                    <a:pt x="1510" y="4886"/>
                  </a:lnTo>
                  <a:cubicBezTo>
                    <a:pt x="1119" y="4886"/>
                    <a:pt x="801" y="5204"/>
                    <a:pt x="801" y="5594"/>
                  </a:cubicBezTo>
                  <a:lnTo>
                    <a:pt x="801" y="9854"/>
                  </a:lnTo>
                  <a:cubicBezTo>
                    <a:pt x="801" y="10245"/>
                    <a:pt x="1119" y="10563"/>
                    <a:pt x="1510" y="10563"/>
                  </a:cubicBezTo>
                  <a:lnTo>
                    <a:pt x="4811" y="10563"/>
                  </a:lnTo>
                  <a:cubicBezTo>
                    <a:pt x="5201" y="10563"/>
                    <a:pt x="5518" y="10245"/>
                    <a:pt x="5518" y="9854"/>
                  </a:cubicBezTo>
                  <a:lnTo>
                    <a:pt x="5518" y="6266"/>
                  </a:lnTo>
                  <a:cubicBezTo>
                    <a:pt x="5576" y="6280"/>
                    <a:pt x="5635" y="6287"/>
                    <a:pt x="5695" y="6287"/>
                  </a:cubicBezTo>
                  <a:cubicBezTo>
                    <a:pt x="5794" y="6287"/>
                    <a:pt x="5893" y="6267"/>
                    <a:pt x="5986" y="6225"/>
                  </a:cubicBezTo>
                  <a:lnTo>
                    <a:pt x="5986" y="9854"/>
                  </a:lnTo>
                  <a:cubicBezTo>
                    <a:pt x="5986" y="10503"/>
                    <a:pt x="5459" y="11030"/>
                    <a:pt x="4811" y="11030"/>
                  </a:cubicBezTo>
                  <a:lnTo>
                    <a:pt x="1590" y="11030"/>
                  </a:lnTo>
                  <a:cubicBezTo>
                    <a:pt x="1499" y="11030"/>
                    <a:pt x="1423" y="11106"/>
                    <a:pt x="1423" y="11197"/>
                  </a:cubicBezTo>
                  <a:cubicBezTo>
                    <a:pt x="1423" y="11288"/>
                    <a:pt x="1499" y="11364"/>
                    <a:pt x="1590" y="11364"/>
                  </a:cubicBezTo>
                  <a:lnTo>
                    <a:pt x="4811" y="11364"/>
                  </a:lnTo>
                  <a:cubicBezTo>
                    <a:pt x="5642" y="11364"/>
                    <a:pt x="6320" y="10687"/>
                    <a:pt x="6320" y="9854"/>
                  </a:cubicBezTo>
                  <a:lnTo>
                    <a:pt x="6320" y="9148"/>
                  </a:lnTo>
                  <a:cubicBezTo>
                    <a:pt x="6420" y="9164"/>
                    <a:pt x="6521" y="9173"/>
                    <a:pt x="6622" y="9173"/>
                  </a:cubicBezTo>
                  <a:cubicBezTo>
                    <a:pt x="6675" y="9173"/>
                    <a:pt x="6728" y="9170"/>
                    <a:pt x="6782" y="9165"/>
                  </a:cubicBezTo>
                  <a:cubicBezTo>
                    <a:pt x="6856" y="9521"/>
                    <a:pt x="6899" y="9890"/>
                    <a:pt x="6899" y="10201"/>
                  </a:cubicBezTo>
                  <a:cubicBezTo>
                    <a:pt x="6899" y="10599"/>
                    <a:pt x="7222" y="10922"/>
                    <a:pt x="7620" y="10922"/>
                  </a:cubicBezTo>
                  <a:cubicBezTo>
                    <a:pt x="8018" y="10922"/>
                    <a:pt x="8341" y="10599"/>
                    <a:pt x="8341" y="10201"/>
                  </a:cubicBezTo>
                  <a:cubicBezTo>
                    <a:pt x="8341" y="9672"/>
                    <a:pt x="8256" y="9057"/>
                    <a:pt x="8101" y="8500"/>
                  </a:cubicBezTo>
                  <a:cubicBezTo>
                    <a:pt x="8131" y="8469"/>
                    <a:pt x="8158" y="8434"/>
                    <a:pt x="8181" y="8400"/>
                  </a:cubicBezTo>
                  <a:cubicBezTo>
                    <a:pt x="8407" y="8398"/>
                    <a:pt x="8590" y="8214"/>
                    <a:pt x="8590" y="7988"/>
                  </a:cubicBezTo>
                  <a:lnTo>
                    <a:pt x="8590" y="7305"/>
                  </a:lnTo>
                  <a:cubicBezTo>
                    <a:pt x="8861" y="7390"/>
                    <a:pt x="9131" y="7436"/>
                    <a:pt x="9400" y="7436"/>
                  </a:cubicBezTo>
                  <a:cubicBezTo>
                    <a:pt x="9625" y="7436"/>
                    <a:pt x="9850" y="7404"/>
                    <a:pt x="10076" y="7335"/>
                  </a:cubicBezTo>
                  <a:cubicBezTo>
                    <a:pt x="10665" y="7155"/>
                    <a:pt x="10763" y="6363"/>
                    <a:pt x="10246" y="6038"/>
                  </a:cubicBezTo>
                  <a:cubicBezTo>
                    <a:pt x="10307" y="5834"/>
                    <a:pt x="10273" y="5610"/>
                    <a:pt x="10154" y="5431"/>
                  </a:cubicBezTo>
                  <a:cubicBezTo>
                    <a:pt x="9873" y="5016"/>
                    <a:pt x="9710" y="4463"/>
                    <a:pt x="9657" y="3741"/>
                  </a:cubicBezTo>
                  <a:cubicBezTo>
                    <a:pt x="9724" y="3364"/>
                    <a:pt x="9705" y="2977"/>
                    <a:pt x="9614" y="2617"/>
                  </a:cubicBezTo>
                  <a:cubicBezTo>
                    <a:pt x="9795" y="2514"/>
                    <a:pt x="9898" y="2315"/>
                    <a:pt x="9879" y="2105"/>
                  </a:cubicBezTo>
                  <a:cubicBezTo>
                    <a:pt x="9840" y="1741"/>
                    <a:pt x="9703" y="1361"/>
                    <a:pt x="9488" y="1038"/>
                  </a:cubicBezTo>
                  <a:cubicBezTo>
                    <a:pt x="9456" y="989"/>
                    <a:pt x="9404" y="963"/>
                    <a:pt x="9350" y="963"/>
                  </a:cubicBezTo>
                  <a:cubicBezTo>
                    <a:pt x="9318" y="963"/>
                    <a:pt x="9286" y="972"/>
                    <a:pt x="9257" y="992"/>
                  </a:cubicBezTo>
                  <a:cubicBezTo>
                    <a:pt x="9179" y="1041"/>
                    <a:pt x="9160" y="1144"/>
                    <a:pt x="9209" y="1223"/>
                  </a:cubicBezTo>
                  <a:cubicBezTo>
                    <a:pt x="9392" y="1500"/>
                    <a:pt x="9517" y="1835"/>
                    <a:pt x="9547" y="2141"/>
                  </a:cubicBezTo>
                  <a:cubicBezTo>
                    <a:pt x="9560" y="2256"/>
                    <a:pt x="9469" y="2354"/>
                    <a:pt x="9355" y="2354"/>
                  </a:cubicBezTo>
                  <a:cubicBezTo>
                    <a:pt x="9351" y="2354"/>
                    <a:pt x="9346" y="2354"/>
                    <a:pt x="9341" y="2354"/>
                  </a:cubicBezTo>
                  <a:cubicBezTo>
                    <a:pt x="8654" y="2302"/>
                    <a:pt x="7579" y="1956"/>
                    <a:pt x="6846" y="1315"/>
                  </a:cubicBezTo>
                  <a:cubicBezTo>
                    <a:pt x="6782" y="1258"/>
                    <a:pt x="6702" y="1230"/>
                    <a:pt x="6621" y="1230"/>
                  </a:cubicBezTo>
                  <a:cubicBezTo>
                    <a:pt x="6540" y="1230"/>
                    <a:pt x="6460" y="1258"/>
                    <a:pt x="6395" y="1315"/>
                  </a:cubicBezTo>
                  <a:cubicBezTo>
                    <a:pt x="5667" y="1952"/>
                    <a:pt x="4601" y="2299"/>
                    <a:pt x="3912" y="2352"/>
                  </a:cubicBezTo>
                  <a:cubicBezTo>
                    <a:pt x="3847" y="2292"/>
                    <a:pt x="3774" y="2240"/>
                    <a:pt x="3696" y="2196"/>
                  </a:cubicBezTo>
                  <a:cubicBezTo>
                    <a:pt x="3692" y="2178"/>
                    <a:pt x="3692" y="2158"/>
                    <a:pt x="3694" y="2141"/>
                  </a:cubicBezTo>
                  <a:cubicBezTo>
                    <a:pt x="3738" y="1706"/>
                    <a:pt x="3978" y="1104"/>
                    <a:pt x="4512" y="716"/>
                  </a:cubicBezTo>
                  <a:cubicBezTo>
                    <a:pt x="4863" y="462"/>
                    <a:pt x="5289" y="334"/>
                    <a:pt x="5784" y="334"/>
                  </a:cubicBezTo>
                  <a:cubicBezTo>
                    <a:pt x="6014" y="334"/>
                    <a:pt x="6259" y="361"/>
                    <a:pt x="6517" y="416"/>
                  </a:cubicBezTo>
                  <a:cubicBezTo>
                    <a:pt x="6552" y="424"/>
                    <a:pt x="6587" y="428"/>
                    <a:pt x="6621" y="428"/>
                  </a:cubicBezTo>
                  <a:cubicBezTo>
                    <a:pt x="6655" y="428"/>
                    <a:pt x="6690" y="424"/>
                    <a:pt x="6723" y="416"/>
                  </a:cubicBezTo>
                  <a:cubicBezTo>
                    <a:pt x="6983" y="361"/>
                    <a:pt x="7229" y="333"/>
                    <a:pt x="7459" y="333"/>
                  </a:cubicBezTo>
                  <a:cubicBezTo>
                    <a:pt x="7933" y="333"/>
                    <a:pt x="8344" y="450"/>
                    <a:pt x="8685" y="685"/>
                  </a:cubicBezTo>
                  <a:cubicBezTo>
                    <a:pt x="8715" y="704"/>
                    <a:pt x="8748" y="714"/>
                    <a:pt x="8781" y="714"/>
                  </a:cubicBezTo>
                  <a:cubicBezTo>
                    <a:pt x="8834" y="714"/>
                    <a:pt x="8886" y="689"/>
                    <a:pt x="8916" y="642"/>
                  </a:cubicBezTo>
                  <a:cubicBezTo>
                    <a:pt x="8968" y="567"/>
                    <a:pt x="8950" y="463"/>
                    <a:pt x="8876" y="411"/>
                  </a:cubicBezTo>
                  <a:cubicBezTo>
                    <a:pt x="8477" y="138"/>
                    <a:pt x="8002" y="1"/>
                    <a:pt x="74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81" name="Google Shape;4309;p47"/>
          <p:cNvGrpSpPr/>
          <p:nvPr/>
        </p:nvGrpSpPr>
        <p:grpSpPr>
          <a:xfrm rot="19742659">
            <a:off x="5007306" y="137832"/>
            <a:ext cx="1044449" cy="1139436"/>
            <a:chOff x="1511761" y="2053350"/>
            <a:chExt cx="725249" cy="846837"/>
          </a:xfrm>
        </p:grpSpPr>
        <p:sp>
          <p:nvSpPr>
            <p:cNvPr id="182" name="Google Shape;4310;p47"/>
            <p:cNvSpPr/>
            <p:nvPr/>
          </p:nvSpPr>
          <p:spPr>
            <a:xfrm>
              <a:off x="1516665" y="2075073"/>
              <a:ext cx="717975" cy="820768"/>
            </a:xfrm>
            <a:custGeom>
              <a:avLst/>
              <a:gdLst/>
              <a:ahLst/>
              <a:cxnLst/>
              <a:rect l="l" t="t" r="r" b="b"/>
              <a:pathLst>
                <a:path w="21813" h="24936" extrusionOk="0">
                  <a:moveTo>
                    <a:pt x="7798" y="1"/>
                  </a:moveTo>
                  <a:cubicBezTo>
                    <a:pt x="7547" y="1"/>
                    <a:pt x="7312" y="151"/>
                    <a:pt x="7214" y="397"/>
                  </a:cubicBezTo>
                  <a:cubicBezTo>
                    <a:pt x="7212" y="400"/>
                    <a:pt x="7210" y="402"/>
                    <a:pt x="7209" y="407"/>
                  </a:cubicBezTo>
                  <a:lnTo>
                    <a:pt x="126" y="19020"/>
                  </a:lnTo>
                  <a:cubicBezTo>
                    <a:pt x="1" y="19346"/>
                    <a:pt x="164" y="19709"/>
                    <a:pt x="489" y="19833"/>
                  </a:cubicBezTo>
                  <a:lnTo>
                    <a:pt x="13793" y="24894"/>
                  </a:lnTo>
                  <a:cubicBezTo>
                    <a:pt x="13867" y="24922"/>
                    <a:pt x="13943" y="24936"/>
                    <a:pt x="14018" y="24936"/>
                  </a:cubicBezTo>
                  <a:cubicBezTo>
                    <a:pt x="14271" y="24936"/>
                    <a:pt x="14510" y="24782"/>
                    <a:pt x="14606" y="24530"/>
                  </a:cubicBezTo>
                  <a:lnTo>
                    <a:pt x="21689" y="5917"/>
                  </a:lnTo>
                  <a:cubicBezTo>
                    <a:pt x="21812" y="5592"/>
                    <a:pt x="21649" y="5227"/>
                    <a:pt x="21325" y="5104"/>
                  </a:cubicBezTo>
                  <a:lnTo>
                    <a:pt x="8022" y="42"/>
                  </a:lnTo>
                  <a:cubicBezTo>
                    <a:pt x="7948" y="14"/>
                    <a:pt x="7872" y="1"/>
                    <a:pt x="779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311;p47"/>
            <p:cNvSpPr/>
            <p:nvPr/>
          </p:nvSpPr>
          <p:spPr>
            <a:xfrm>
              <a:off x="1863753" y="2599539"/>
              <a:ext cx="187714" cy="164015"/>
            </a:xfrm>
            <a:custGeom>
              <a:avLst/>
              <a:gdLst/>
              <a:ahLst/>
              <a:cxnLst/>
              <a:rect l="l" t="t" r="r" b="b"/>
              <a:pathLst>
                <a:path w="5703" h="4983" extrusionOk="0">
                  <a:moveTo>
                    <a:pt x="1531" y="868"/>
                  </a:moveTo>
                  <a:cubicBezTo>
                    <a:pt x="1532" y="868"/>
                    <a:pt x="1533" y="868"/>
                    <a:pt x="1534" y="868"/>
                  </a:cubicBezTo>
                  <a:lnTo>
                    <a:pt x="1910" y="879"/>
                  </a:lnTo>
                  <a:lnTo>
                    <a:pt x="2171" y="888"/>
                  </a:lnTo>
                  <a:lnTo>
                    <a:pt x="2536" y="899"/>
                  </a:lnTo>
                  <a:lnTo>
                    <a:pt x="3290" y="922"/>
                  </a:lnTo>
                  <a:lnTo>
                    <a:pt x="3561" y="931"/>
                  </a:lnTo>
                  <a:lnTo>
                    <a:pt x="3822" y="938"/>
                  </a:lnTo>
                  <a:lnTo>
                    <a:pt x="4110" y="946"/>
                  </a:lnTo>
                  <a:cubicBezTo>
                    <a:pt x="4237" y="951"/>
                    <a:pt x="4312" y="1089"/>
                    <a:pt x="4244" y="1198"/>
                  </a:cubicBezTo>
                  <a:lnTo>
                    <a:pt x="4201" y="1268"/>
                  </a:lnTo>
                  <a:lnTo>
                    <a:pt x="4069" y="1481"/>
                  </a:lnTo>
                  <a:lnTo>
                    <a:pt x="3365" y="2619"/>
                  </a:lnTo>
                  <a:lnTo>
                    <a:pt x="3233" y="2832"/>
                  </a:lnTo>
                  <a:lnTo>
                    <a:pt x="2889" y="3388"/>
                  </a:lnTo>
                  <a:cubicBezTo>
                    <a:pt x="2889" y="3389"/>
                    <a:pt x="2888" y="3390"/>
                    <a:pt x="2887" y="3390"/>
                  </a:cubicBezTo>
                  <a:cubicBezTo>
                    <a:pt x="2853" y="3441"/>
                    <a:pt x="2801" y="3466"/>
                    <a:pt x="2748" y="3466"/>
                  </a:cubicBezTo>
                  <a:cubicBezTo>
                    <a:pt x="2699" y="3466"/>
                    <a:pt x="2651" y="3445"/>
                    <a:pt x="2617" y="3403"/>
                  </a:cubicBezTo>
                  <a:cubicBezTo>
                    <a:pt x="2612" y="3396"/>
                    <a:pt x="2608" y="3387"/>
                    <a:pt x="2603" y="3379"/>
                  </a:cubicBezTo>
                  <a:lnTo>
                    <a:pt x="2070" y="2389"/>
                  </a:lnTo>
                  <a:lnTo>
                    <a:pt x="1893" y="2058"/>
                  </a:lnTo>
                  <a:lnTo>
                    <a:pt x="1795" y="1876"/>
                  </a:lnTo>
                  <a:lnTo>
                    <a:pt x="1641" y="1589"/>
                  </a:lnTo>
                  <a:lnTo>
                    <a:pt x="1383" y="1111"/>
                  </a:lnTo>
                  <a:cubicBezTo>
                    <a:pt x="1324" y="1001"/>
                    <a:pt x="1406" y="868"/>
                    <a:pt x="1531" y="868"/>
                  </a:cubicBezTo>
                  <a:close/>
                  <a:moveTo>
                    <a:pt x="374" y="1"/>
                  </a:moveTo>
                  <a:cubicBezTo>
                    <a:pt x="327" y="1"/>
                    <a:pt x="282" y="10"/>
                    <a:pt x="243" y="27"/>
                  </a:cubicBezTo>
                  <a:cubicBezTo>
                    <a:pt x="83" y="96"/>
                    <a:pt x="0" y="296"/>
                    <a:pt x="93" y="466"/>
                  </a:cubicBezTo>
                  <a:lnTo>
                    <a:pt x="275" y="804"/>
                  </a:lnTo>
                  <a:lnTo>
                    <a:pt x="429" y="1091"/>
                  </a:lnTo>
                  <a:lnTo>
                    <a:pt x="706" y="1606"/>
                  </a:lnTo>
                  <a:lnTo>
                    <a:pt x="883" y="1937"/>
                  </a:lnTo>
                  <a:lnTo>
                    <a:pt x="1250" y="2619"/>
                  </a:lnTo>
                  <a:lnTo>
                    <a:pt x="1405" y="2906"/>
                  </a:lnTo>
                  <a:lnTo>
                    <a:pt x="1833" y="3703"/>
                  </a:lnTo>
                  <a:lnTo>
                    <a:pt x="2011" y="4034"/>
                  </a:lnTo>
                  <a:lnTo>
                    <a:pt x="2228" y="4437"/>
                  </a:lnTo>
                  <a:lnTo>
                    <a:pt x="2382" y="4724"/>
                  </a:lnTo>
                  <a:lnTo>
                    <a:pt x="2431" y="4816"/>
                  </a:lnTo>
                  <a:cubicBezTo>
                    <a:pt x="2491" y="4926"/>
                    <a:pt x="2600" y="4982"/>
                    <a:pt x="2710" y="4982"/>
                  </a:cubicBezTo>
                  <a:cubicBezTo>
                    <a:pt x="2813" y="4982"/>
                    <a:pt x="2916" y="4933"/>
                    <a:pt x="2978" y="4833"/>
                  </a:cubicBezTo>
                  <a:lnTo>
                    <a:pt x="3193" y="4485"/>
                  </a:lnTo>
                  <a:lnTo>
                    <a:pt x="3326" y="4272"/>
                  </a:lnTo>
                  <a:lnTo>
                    <a:pt x="4028" y="3135"/>
                  </a:lnTo>
                  <a:lnTo>
                    <a:pt x="4161" y="2922"/>
                  </a:lnTo>
                  <a:lnTo>
                    <a:pt x="4866" y="1787"/>
                  </a:lnTo>
                  <a:lnTo>
                    <a:pt x="5578" y="635"/>
                  </a:lnTo>
                  <a:cubicBezTo>
                    <a:pt x="5703" y="425"/>
                    <a:pt x="5558" y="159"/>
                    <a:pt x="5317" y="150"/>
                  </a:cubicBezTo>
                  <a:lnTo>
                    <a:pt x="4919" y="138"/>
                  </a:lnTo>
                  <a:lnTo>
                    <a:pt x="4136" y="113"/>
                  </a:lnTo>
                  <a:lnTo>
                    <a:pt x="3875" y="107"/>
                  </a:lnTo>
                  <a:lnTo>
                    <a:pt x="2487" y="64"/>
                  </a:lnTo>
                  <a:lnTo>
                    <a:pt x="2226" y="57"/>
                  </a:lnTo>
                  <a:lnTo>
                    <a:pt x="907" y="17"/>
                  </a:lnTo>
                  <a:lnTo>
                    <a:pt x="381" y="1"/>
                  </a:lnTo>
                  <a:cubicBezTo>
                    <a:pt x="379" y="1"/>
                    <a:pt x="376" y="1"/>
                    <a:pt x="37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312;p47"/>
            <p:cNvSpPr/>
            <p:nvPr/>
          </p:nvSpPr>
          <p:spPr>
            <a:xfrm>
              <a:off x="1844597" y="2240142"/>
              <a:ext cx="75079" cy="42855"/>
            </a:xfrm>
            <a:custGeom>
              <a:avLst/>
              <a:gdLst/>
              <a:ahLst/>
              <a:cxnLst/>
              <a:rect l="l" t="t" r="r" b="b"/>
              <a:pathLst>
                <a:path w="2281" h="1302" extrusionOk="0">
                  <a:moveTo>
                    <a:pt x="755" y="1"/>
                  </a:moveTo>
                  <a:cubicBezTo>
                    <a:pt x="584" y="1"/>
                    <a:pt x="420" y="38"/>
                    <a:pt x="281" y="125"/>
                  </a:cubicBezTo>
                  <a:cubicBezTo>
                    <a:pt x="37" y="276"/>
                    <a:pt x="0" y="604"/>
                    <a:pt x="298" y="901"/>
                  </a:cubicBezTo>
                  <a:cubicBezTo>
                    <a:pt x="575" y="1176"/>
                    <a:pt x="970" y="1302"/>
                    <a:pt x="1302" y="1302"/>
                  </a:cubicBezTo>
                  <a:cubicBezTo>
                    <a:pt x="1540" y="1302"/>
                    <a:pt x="1746" y="1237"/>
                    <a:pt x="1854" y="1118"/>
                  </a:cubicBezTo>
                  <a:cubicBezTo>
                    <a:pt x="2280" y="645"/>
                    <a:pt x="1462" y="1"/>
                    <a:pt x="75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313;p47"/>
            <p:cNvSpPr/>
            <p:nvPr/>
          </p:nvSpPr>
          <p:spPr>
            <a:xfrm>
              <a:off x="1991825" y="2294418"/>
              <a:ext cx="63164" cy="44106"/>
            </a:xfrm>
            <a:custGeom>
              <a:avLst/>
              <a:gdLst/>
              <a:ahLst/>
              <a:cxnLst/>
              <a:rect l="l" t="t" r="r" b="b"/>
              <a:pathLst>
                <a:path w="1919" h="1340" extrusionOk="0">
                  <a:moveTo>
                    <a:pt x="603" y="1"/>
                  </a:moveTo>
                  <a:cubicBezTo>
                    <a:pt x="269" y="1"/>
                    <a:pt x="1" y="143"/>
                    <a:pt x="3" y="468"/>
                  </a:cubicBezTo>
                  <a:cubicBezTo>
                    <a:pt x="5" y="840"/>
                    <a:pt x="597" y="1340"/>
                    <a:pt x="1241" y="1340"/>
                  </a:cubicBezTo>
                  <a:cubicBezTo>
                    <a:pt x="1264" y="1340"/>
                    <a:pt x="1287" y="1339"/>
                    <a:pt x="1310" y="1338"/>
                  </a:cubicBezTo>
                  <a:cubicBezTo>
                    <a:pt x="1730" y="1313"/>
                    <a:pt x="1918" y="1045"/>
                    <a:pt x="1838" y="771"/>
                  </a:cubicBezTo>
                  <a:cubicBezTo>
                    <a:pt x="1699" y="296"/>
                    <a:pt x="1083" y="1"/>
                    <a:pt x="60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314;p47"/>
            <p:cNvSpPr/>
            <p:nvPr/>
          </p:nvSpPr>
          <p:spPr>
            <a:xfrm>
              <a:off x="1928760" y="2234250"/>
              <a:ext cx="69813" cy="54902"/>
            </a:xfrm>
            <a:custGeom>
              <a:avLst/>
              <a:gdLst/>
              <a:ahLst/>
              <a:cxnLst/>
              <a:rect l="l" t="t" r="r" b="b"/>
              <a:pathLst>
                <a:path w="2121" h="1668" extrusionOk="0">
                  <a:moveTo>
                    <a:pt x="263" y="1"/>
                  </a:moveTo>
                  <a:cubicBezTo>
                    <a:pt x="211" y="1"/>
                    <a:pt x="161" y="30"/>
                    <a:pt x="140" y="82"/>
                  </a:cubicBezTo>
                  <a:cubicBezTo>
                    <a:pt x="1" y="421"/>
                    <a:pt x="8" y="826"/>
                    <a:pt x="162" y="1137"/>
                  </a:cubicBezTo>
                  <a:cubicBezTo>
                    <a:pt x="285" y="1390"/>
                    <a:pt x="491" y="1562"/>
                    <a:pt x="756" y="1634"/>
                  </a:cubicBezTo>
                  <a:cubicBezTo>
                    <a:pt x="844" y="1657"/>
                    <a:pt x="929" y="1668"/>
                    <a:pt x="1013" y="1668"/>
                  </a:cubicBezTo>
                  <a:cubicBezTo>
                    <a:pt x="1515" y="1668"/>
                    <a:pt x="1930" y="1269"/>
                    <a:pt x="2095" y="827"/>
                  </a:cubicBezTo>
                  <a:cubicBezTo>
                    <a:pt x="2120" y="760"/>
                    <a:pt x="2086" y="684"/>
                    <a:pt x="2018" y="659"/>
                  </a:cubicBezTo>
                  <a:cubicBezTo>
                    <a:pt x="2003" y="654"/>
                    <a:pt x="1987" y="651"/>
                    <a:pt x="1972" y="651"/>
                  </a:cubicBezTo>
                  <a:cubicBezTo>
                    <a:pt x="1918" y="651"/>
                    <a:pt x="1868" y="683"/>
                    <a:pt x="1848" y="737"/>
                  </a:cubicBezTo>
                  <a:cubicBezTo>
                    <a:pt x="1718" y="1086"/>
                    <a:pt x="1396" y="1405"/>
                    <a:pt x="1012" y="1405"/>
                  </a:cubicBezTo>
                  <a:cubicBezTo>
                    <a:pt x="951" y="1405"/>
                    <a:pt x="889" y="1397"/>
                    <a:pt x="825" y="1380"/>
                  </a:cubicBezTo>
                  <a:cubicBezTo>
                    <a:pt x="586" y="1315"/>
                    <a:pt x="461" y="1150"/>
                    <a:pt x="398" y="1022"/>
                  </a:cubicBezTo>
                  <a:cubicBezTo>
                    <a:pt x="279" y="780"/>
                    <a:pt x="273" y="452"/>
                    <a:pt x="385" y="183"/>
                  </a:cubicBezTo>
                  <a:cubicBezTo>
                    <a:pt x="413" y="115"/>
                    <a:pt x="381" y="38"/>
                    <a:pt x="313" y="10"/>
                  </a:cubicBezTo>
                  <a:cubicBezTo>
                    <a:pt x="296" y="4"/>
                    <a:pt x="279" y="1"/>
                    <a:pt x="2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315;p47"/>
            <p:cNvSpPr/>
            <p:nvPr/>
          </p:nvSpPr>
          <p:spPr>
            <a:xfrm>
              <a:off x="2013582" y="2237508"/>
              <a:ext cx="51973" cy="43678"/>
            </a:xfrm>
            <a:custGeom>
              <a:avLst/>
              <a:gdLst/>
              <a:ahLst/>
              <a:cxnLst/>
              <a:rect l="l" t="t" r="r" b="b"/>
              <a:pathLst>
                <a:path w="1579" h="1327" extrusionOk="0">
                  <a:moveTo>
                    <a:pt x="242" y="0"/>
                  </a:moveTo>
                  <a:cubicBezTo>
                    <a:pt x="190" y="0"/>
                    <a:pt x="140" y="31"/>
                    <a:pt x="119" y="83"/>
                  </a:cubicBezTo>
                  <a:cubicBezTo>
                    <a:pt x="1" y="372"/>
                    <a:pt x="3" y="718"/>
                    <a:pt x="127" y="962"/>
                  </a:cubicBezTo>
                  <a:cubicBezTo>
                    <a:pt x="216" y="1140"/>
                    <a:pt x="358" y="1258"/>
                    <a:pt x="540" y="1304"/>
                  </a:cubicBezTo>
                  <a:cubicBezTo>
                    <a:pt x="597" y="1319"/>
                    <a:pt x="652" y="1326"/>
                    <a:pt x="707" y="1326"/>
                  </a:cubicBezTo>
                  <a:cubicBezTo>
                    <a:pt x="1088" y="1326"/>
                    <a:pt x="1417" y="992"/>
                    <a:pt x="1551" y="629"/>
                  </a:cubicBezTo>
                  <a:cubicBezTo>
                    <a:pt x="1579" y="561"/>
                    <a:pt x="1542" y="486"/>
                    <a:pt x="1474" y="460"/>
                  </a:cubicBezTo>
                  <a:cubicBezTo>
                    <a:pt x="1459" y="455"/>
                    <a:pt x="1444" y="452"/>
                    <a:pt x="1428" y="452"/>
                  </a:cubicBezTo>
                  <a:cubicBezTo>
                    <a:pt x="1375" y="452"/>
                    <a:pt x="1324" y="485"/>
                    <a:pt x="1304" y="539"/>
                  </a:cubicBezTo>
                  <a:cubicBezTo>
                    <a:pt x="1204" y="810"/>
                    <a:pt x="969" y="1063"/>
                    <a:pt x="707" y="1063"/>
                  </a:cubicBezTo>
                  <a:cubicBezTo>
                    <a:pt x="674" y="1063"/>
                    <a:pt x="640" y="1059"/>
                    <a:pt x="606" y="1051"/>
                  </a:cubicBezTo>
                  <a:cubicBezTo>
                    <a:pt x="498" y="1023"/>
                    <a:pt x="416" y="954"/>
                    <a:pt x="362" y="845"/>
                  </a:cubicBezTo>
                  <a:cubicBezTo>
                    <a:pt x="273" y="669"/>
                    <a:pt x="273" y="403"/>
                    <a:pt x="364" y="184"/>
                  </a:cubicBezTo>
                  <a:cubicBezTo>
                    <a:pt x="391" y="116"/>
                    <a:pt x="358" y="39"/>
                    <a:pt x="292" y="10"/>
                  </a:cubicBezTo>
                  <a:cubicBezTo>
                    <a:pt x="276" y="4"/>
                    <a:pt x="259" y="0"/>
                    <a:pt x="24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316;p47"/>
            <p:cNvSpPr/>
            <p:nvPr/>
          </p:nvSpPr>
          <p:spPr>
            <a:xfrm>
              <a:off x="1881659" y="2187313"/>
              <a:ext cx="51940" cy="43645"/>
            </a:xfrm>
            <a:custGeom>
              <a:avLst/>
              <a:gdLst/>
              <a:ahLst/>
              <a:cxnLst/>
              <a:rect l="l" t="t" r="r" b="b"/>
              <a:pathLst>
                <a:path w="1578" h="1326" extrusionOk="0">
                  <a:moveTo>
                    <a:pt x="241" y="0"/>
                  </a:moveTo>
                  <a:cubicBezTo>
                    <a:pt x="189" y="0"/>
                    <a:pt x="140" y="31"/>
                    <a:pt x="119" y="82"/>
                  </a:cubicBezTo>
                  <a:cubicBezTo>
                    <a:pt x="1" y="372"/>
                    <a:pt x="3" y="718"/>
                    <a:pt x="125" y="963"/>
                  </a:cubicBezTo>
                  <a:cubicBezTo>
                    <a:pt x="215" y="1139"/>
                    <a:pt x="357" y="1258"/>
                    <a:pt x="539" y="1304"/>
                  </a:cubicBezTo>
                  <a:cubicBezTo>
                    <a:pt x="595" y="1319"/>
                    <a:pt x="651" y="1326"/>
                    <a:pt x="705" y="1326"/>
                  </a:cubicBezTo>
                  <a:cubicBezTo>
                    <a:pt x="1087" y="1326"/>
                    <a:pt x="1416" y="992"/>
                    <a:pt x="1550" y="629"/>
                  </a:cubicBezTo>
                  <a:cubicBezTo>
                    <a:pt x="1578" y="561"/>
                    <a:pt x="1544" y="485"/>
                    <a:pt x="1474" y="460"/>
                  </a:cubicBezTo>
                  <a:cubicBezTo>
                    <a:pt x="1459" y="454"/>
                    <a:pt x="1444" y="451"/>
                    <a:pt x="1429" y="451"/>
                  </a:cubicBezTo>
                  <a:cubicBezTo>
                    <a:pt x="1375" y="451"/>
                    <a:pt x="1323" y="485"/>
                    <a:pt x="1304" y="538"/>
                  </a:cubicBezTo>
                  <a:cubicBezTo>
                    <a:pt x="1203" y="809"/>
                    <a:pt x="970" y="1063"/>
                    <a:pt x="708" y="1063"/>
                  </a:cubicBezTo>
                  <a:cubicBezTo>
                    <a:pt x="674" y="1063"/>
                    <a:pt x="640" y="1059"/>
                    <a:pt x="605" y="1050"/>
                  </a:cubicBezTo>
                  <a:cubicBezTo>
                    <a:pt x="498" y="1022"/>
                    <a:pt x="416" y="953"/>
                    <a:pt x="363" y="846"/>
                  </a:cubicBezTo>
                  <a:cubicBezTo>
                    <a:pt x="273" y="668"/>
                    <a:pt x="273" y="402"/>
                    <a:pt x="364" y="183"/>
                  </a:cubicBezTo>
                  <a:cubicBezTo>
                    <a:pt x="391" y="115"/>
                    <a:pt x="358" y="38"/>
                    <a:pt x="291" y="11"/>
                  </a:cubicBezTo>
                  <a:cubicBezTo>
                    <a:pt x="275" y="3"/>
                    <a:pt x="258" y="0"/>
                    <a:pt x="24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4317;p47"/>
            <p:cNvSpPr/>
            <p:nvPr/>
          </p:nvSpPr>
          <p:spPr>
            <a:xfrm>
              <a:off x="1713299" y="2251794"/>
              <a:ext cx="157037" cy="149829"/>
            </a:xfrm>
            <a:custGeom>
              <a:avLst/>
              <a:gdLst/>
              <a:ahLst/>
              <a:cxnLst/>
              <a:rect l="l" t="t" r="r" b="b"/>
              <a:pathLst>
                <a:path w="4771" h="4552" extrusionOk="0">
                  <a:moveTo>
                    <a:pt x="2502" y="0"/>
                  </a:moveTo>
                  <a:cubicBezTo>
                    <a:pt x="2441" y="0"/>
                    <a:pt x="2380" y="30"/>
                    <a:pt x="2344" y="91"/>
                  </a:cubicBezTo>
                  <a:lnTo>
                    <a:pt x="1679" y="1220"/>
                  </a:lnTo>
                  <a:cubicBezTo>
                    <a:pt x="1649" y="1272"/>
                    <a:pt x="1594" y="1307"/>
                    <a:pt x="1534" y="1310"/>
                  </a:cubicBezTo>
                  <a:lnTo>
                    <a:pt x="227" y="1404"/>
                  </a:lnTo>
                  <a:cubicBezTo>
                    <a:pt x="74" y="1415"/>
                    <a:pt x="1" y="1596"/>
                    <a:pt x="102" y="1709"/>
                  </a:cubicBezTo>
                  <a:lnTo>
                    <a:pt x="970" y="2691"/>
                  </a:lnTo>
                  <a:cubicBezTo>
                    <a:pt x="1011" y="2736"/>
                    <a:pt x="1026" y="2799"/>
                    <a:pt x="1011" y="2857"/>
                  </a:cubicBezTo>
                  <a:lnTo>
                    <a:pt x="695" y="4129"/>
                  </a:lnTo>
                  <a:cubicBezTo>
                    <a:pt x="665" y="4250"/>
                    <a:pt x="760" y="4358"/>
                    <a:pt x="872" y="4358"/>
                  </a:cubicBezTo>
                  <a:cubicBezTo>
                    <a:pt x="896" y="4358"/>
                    <a:pt x="922" y="4353"/>
                    <a:pt x="946" y="4342"/>
                  </a:cubicBezTo>
                  <a:lnTo>
                    <a:pt x="2149" y="3819"/>
                  </a:lnTo>
                  <a:cubicBezTo>
                    <a:pt x="2172" y="3808"/>
                    <a:pt x="2197" y="3803"/>
                    <a:pt x="2222" y="3803"/>
                  </a:cubicBezTo>
                  <a:cubicBezTo>
                    <a:pt x="2255" y="3803"/>
                    <a:pt x="2289" y="3813"/>
                    <a:pt x="2319" y="3831"/>
                  </a:cubicBezTo>
                  <a:lnTo>
                    <a:pt x="3431" y="4524"/>
                  </a:lnTo>
                  <a:cubicBezTo>
                    <a:pt x="3462" y="4543"/>
                    <a:pt x="3495" y="4551"/>
                    <a:pt x="3527" y="4551"/>
                  </a:cubicBezTo>
                  <a:cubicBezTo>
                    <a:pt x="3629" y="4551"/>
                    <a:pt x="3722" y="4465"/>
                    <a:pt x="3712" y="4350"/>
                  </a:cubicBezTo>
                  <a:lnTo>
                    <a:pt x="3585" y="3045"/>
                  </a:lnTo>
                  <a:cubicBezTo>
                    <a:pt x="3580" y="2985"/>
                    <a:pt x="3603" y="2926"/>
                    <a:pt x="3650" y="2887"/>
                  </a:cubicBezTo>
                  <a:lnTo>
                    <a:pt x="4653" y="2044"/>
                  </a:lnTo>
                  <a:cubicBezTo>
                    <a:pt x="4770" y="1946"/>
                    <a:pt x="4723" y="1756"/>
                    <a:pt x="4574" y="1723"/>
                  </a:cubicBezTo>
                  <a:lnTo>
                    <a:pt x="3294" y="1440"/>
                  </a:lnTo>
                  <a:cubicBezTo>
                    <a:pt x="3236" y="1426"/>
                    <a:pt x="3187" y="1385"/>
                    <a:pt x="3165" y="1330"/>
                  </a:cubicBezTo>
                  <a:lnTo>
                    <a:pt x="2672" y="116"/>
                  </a:lnTo>
                  <a:cubicBezTo>
                    <a:pt x="2642" y="40"/>
                    <a:pt x="2572" y="0"/>
                    <a:pt x="250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318;p47"/>
            <p:cNvSpPr/>
            <p:nvPr/>
          </p:nvSpPr>
          <p:spPr>
            <a:xfrm>
              <a:off x="1761190" y="2352283"/>
              <a:ext cx="230208" cy="137256"/>
            </a:xfrm>
            <a:custGeom>
              <a:avLst/>
              <a:gdLst/>
              <a:ahLst/>
              <a:cxnLst/>
              <a:rect l="l" t="t" r="r" b="b"/>
              <a:pathLst>
                <a:path w="6994" h="4170" extrusionOk="0">
                  <a:moveTo>
                    <a:pt x="5559" y="1"/>
                  </a:moveTo>
                  <a:cubicBezTo>
                    <a:pt x="5448" y="1"/>
                    <a:pt x="5335" y="29"/>
                    <a:pt x="5223" y="102"/>
                  </a:cubicBezTo>
                  <a:cubicBezTo>
                    <a:pt x="4890" y="320"/>
                    <a:pt x="4922" y="710"/>
                    <a:pt x="4945" y="993"/>
                  </a:cubicBezTo>
                  <a:cubicBezTo>
                    <a:pt x="4964" y="1231"/>
                    <a:pt x="4971" y="1379"/>
                    <a:pt x="4887" y="1433"/>
                  </a:cubicBezTo>
                  <a:cubicBezTo>
                    <a:pt x="4866" y="1447"/>
                    <a:pt x="4842" y="1453"/>
                    <a:pt x="4815" y="1453"/>
                  </a:cubicBezTo>
                  <a:cubicBezTo>
                    <a:pt x="4732" y="1453"/>
                    <a:pt x="4618" y="1396"/>
                    <a:pt x="4460" y="1312"/>
                  </a:cubicBezTo>
                  <a:cubicBezTo>
                    <a:pt x="4293" y="1223"/>
                    <a:pt x="4085" y="1112"/>
                    <a:pt x="3867" y="1112"/>
                  </a:cubicBezTo>
                  <a:cubicBezTo>
                    <a:pt x="3756" y="1112"/>
                    <a:pt x="3643" y="1141"/>
                    <a:pt x="3531" y="1214"/>
                  </a:cubicBezTo>
                  <a:cubicBezTo>
                    <a:pt x="3199" y="1433"/>
                    <a:pt x="3230" y="1824"/>
                    <a:pt x="3253" y="2107"/>
                  </a:cubicBezTo>
                  <a:cubicBezTo>
                    <a:pt x="3272" y="2344"/>
                    <a:pt x="3279" y="2492"/>
                    <a:pt x="3195" y="2547"/>
                  </a:cubicBezTo>
                  <a:cubicBezTo>
                    <a:pt x="3174" y="2561"/>
                    <a:pt x="3150" y="2567"/>
                    <a:pt x="3123" y="2567"/>
                  </a:cubicBezTo>
                  <a:cubicBezTo>
                    <a:pt x="3040" y="2567"/>
                    <a:pt x="2926" y="2510"/>
                    <a:pt x="2768" y="2426"/>
                  </a:cubicBezTo>
                  <a:cubicBezTo>
                    <a:pt x="2601" y="2336"/>
                    <a:pt x="2394" y="2225"/>
                    <a:pt x="2175" y="2225"/>
                  </a:cubicBezTo>
                  <a:cubicBezTo>
                    <a:pt x="2065" y="2225"/>
                    <a:pt x="1952" y="2254"/>
                    <a:pt x="1839" y="2327"/>
                  </a:cubicBezTo>
                  <a:cubicBezTo>
                    <a:pt x="1506" y="2545"/>
                    <a:pt x="1538" y="2936"/>
                    <a:pt x="1561" y="3219"/>
                  </a:cubicBezTo>
                  <a:cubicBezTo>
                    <a:pt x="1581" y="3455"/>
                    <a:pt x="1586" y="3604"/>
                    <a:pt x="1502" y="3659"/>
                  </a:cubicBezTo>
                  <a:cubicBezTo>
                    <a:pt x="1481" y="3673"/>
                    <a:pt x="1457" y="3679"/>
                    <a:pt x="1430" y="3679"/>
                  </a:cubicBezTo>
                  <a:cubicBezTo>
                    <a:pt x="1347" y="3679"/>
                    <a:pt x="1233" y="3622"/>
                    <a:pt x="1076" y="3538"/>
                  </a:cubicBezTo>
                  <a:cubicBezTo>
                    <a:pt x="908" y="3448"/>
                    <a:pt x="700" y="3337"/>
                    <a:pt x="481" y="3337"/>
                  </a:cubicBezTo>
                  <a:cubicBezTo>
                    <a:pt x="370" y="3337"/>
                    <a:pt x="257" y="3365"/>
                    <a:pt x="146" y="3439"/>
                  </a:cubicBezTo>
                  <a:cubicBezTo>
                    <a:pt x="33" y="3513"/>
                    <a:pt x="1" y="3667"/>
                    <a:pt x="75" y="3779"/>
                  </a:cubicBezTo>
                  <a:cubicBezTo>
                    <a:pt x="105" y="3825"/>
                    <a:pt x="147" y="3857"/>
                    <a:pt x="194" y="3874"/>
                  </a:cubicBezTo>
                  <a:cubicBezTo>
                    <a:pt x="221" y="3885"/>
                    <a:pt x="251" y="3890"/>
                    <a:pt x="281" y="3890"/>
                  </a:cubicBezTo>
                  <a:cubicBezTo>
                    <a:pt x="327" y="3890"/>
                    <a:pt x="374" y="3877"/>
                    <a:pt x="414" y="3848"/>
                  </a:cubicBezTo>
                  <a:cubicBezTo>
                    <a:pt x="435" y="3835"/>
                    <a:pt x="458" y="3829"/>
                    <a:pt x="486" y="3829"/>
                  </a:cubicBezTo>
                  <a:cubicBezTo>
                    <a:pt x="569" y="3829"/>
                    <a:pt x="683" y="3886"/>
                    <a:pt x="840" y="3970"/>
                  </a:cubicBezTo>
                  <a:cubicBezTo>
                    <a:pt x="1008" y="4059"/>
                    <a:pt x="1216" y="4170"/>
                    <a:pt x="1434" y="4170"/>
                  </a:cubicBezTo>
                  <a:cubicBezTo>
                    <a:pt x="1545" y="4170"/>
                    <a:pt x="1658" y="4142"/>
                    <a:pt x="1770" y="4068"/>
                  </a:cubicBezTo>
                  <a:cubicBezTo>
                    <a:pt x="2104" y="3851"/>
                    <a:pt x="2072" y="3460"/>
                    <a:pt x="2050" y="3177"/>
                  </a:cubicBezTo>
                  <a:cubicBezTo>
                    <a:pt x="2030" y="2940"/>
                    <a:pt x="2025" y="2791"/>
                    <a:pt x="2109" y="2737"/>
                  </a:cubicBezTo>
                  <a:cubicBezTo>
                    <a:pt x="2129" y="2723"/>
                    <a:pt x="2153" y="2717"/>
                    <a:pt x="2180" y="2717"/>
                  </a:cubicBezTo>
                  <a:cubicBezTo>
                    <a:pt x="2263" y="2717"/>
                    <a:pt x="2377" y="2774"/>
                    <a:pt x="2535" y="2858"/>
                  </a:cubicBezTo>
                  <a:cubicBezTo>
                    <a:pt x="2702" y="2947"/>
                    <a:pt x="2910" y="3058"/>
                    <a:pt x="3129" y="3058"/>
                  </a:cubicBezTo>
                  <a:cubicBezTo>
                    <a:pt x="3240" y="3058"/>
                    <a:pt x="3353" y="3030"/>
                    <a:pt x="3465" y="2956"/>
                  </a:cubicBezTo>
                  <a:cubicBezTo>
                    <a:pt x="3797" y="2738"/>
                    <a:pt x="3767" y="2348"/>
                    <a:pt x="3743" y="2065"/>
                  </a:cubicBezTo>
                  <a:cubicBezTo>
                    <a:pt x="3725" y="1827"/>
                    <a:pt x="3717" y="1679"/>
                    <a:pt x="3801" y="1625"/>
                  </a:cubicBezTo>
                  <a:cubicBezTo>
                    <a:pt x="3822" y="1611"/>
                    <a:pt x="3846" y="1605"/>
                    <a:pt x="3874" y="1605"/>
                  </a:cubicBezTo>
                  <a:cubicBezTo>
                    <a:pt x="3956" y="1605"/>
                    <a:pt x="4071" y="1662"/>
                    <a:pt x="4228" y="1746"/>
                  </a:cubicBezTo>
                  <a:cubicBezTo>
                    <a:pt x="4395" y="1835"/>
                    <a:pt x="4602" y="1946"/>
                    <a:pt x="4821" y="1946"/>
                  </a:cubicBezTo>
                  <a:cubicBezTo>
                    <a:pt x="4931" y="1946"/>
                    <a:pt x="5045" y="1918"/>
                    <a:pt x="5157" y="1844"/>
                  </a:cubicBezTo>
                  <a:cubicBezTo>
                    <a:pt x="5491" y="1626"/>
                    <a:pt x="5459" y="1236"/>
                    <a:pt x="5434" y="953"/>
                  </a:cubicBezTo>
                  <a:cubicBezTo>
                    <a:pt x="5416" y="715"/>
                    <a:pt x="5409" y="567"/>
                    <a:pt x="5493" y="513"/>
                  </a:cubicBezTo>
                  <a:cubicBezTo>
                    <a:pt x="5514" y="500"/>
                    <a:pt x="5538" y="493"/>
                    <a:pt x="5565" y="493"/>
                  </a:cubicBezTo>
                  <a:cubicBezTo>
                    <a:pt x="5648" y="493"/>
                    <a:pt x="5762" y="550"/>
                    <a:pt x="5920" y="634"/>
                  </a:cubicBezTo>
                  <a:cubicBezTo>
                    <a:pt x="6086" y="723"/>
                    <a:pt x="6294" y="834"/>
                    <a:pt x="6513" y="834"/>
                  </a:cubicBezTo>
                  <a:cubicBezTo>
                    <a:pt x="6623" y="834"/>
                    <a:pt x="6736" y="806"/>
                    <a:pt x="6848" y="732"/>
                  </a:cubicBezTo>
                  <a:cubicBezTo>
                    <a:pt x="6961" y="658"/>
                    <a:pt x="6993" y="506"/>
                    <a:pt x="6919" y="392"/>
                  </a:cubicBezTo>
                  <a:cubicBezTo>
                    <a:pt x="6871" y="320"/>
                    <a:pt x="6793" y="281"/>
                    <a:pt x="6713" y="281"/>
                  </a:cubicBezTo>
                  <a:cubicBezTo>
                    <a:pt x="6667" y="281"/>
                    <a:pt x="6620" y="294"/>
                    <a:pt x="6578" y="322"/>
                  </a:cubicBezTo>
                  <a:cubicBezTo>
                    <a:pt x="6557" y="336"/>
                    <a:pt x="6533" y="342"/>
                    <a:pt x="6506" y="342"/>
                  </a:cubicBezTo>
                  <a:cubicBezTo>
                    <a:pt x="6423" y="342"/>
                    <a:pt x="6309" y="284"/>
                    <a:pt x="6152" y="200"/>
                  </a:cubicBezTo>
                  <a:cubicBezTo>
                    <a:pt x="5985" y="111"/>
                    <a:pt x="5777" y="1"/>
                    <a:pt x="555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319;p47"/>
            <p:cNvSpPr/>
            <p:nvPr/>
          </p:nvSpPr>
          <p:spPr>
            <a:xfrm>
              <a:off x="1914245" y="2458664"/>
              <a:ext cx="41242" cy="36503"/>
            </a:xfrm>
            <a:custGeom>
              <a:avLst/>
              <a:gdLst/>
              <a:ahLst/>
              <a:cxnLst/>
              <a:rect l="l" t="t" r="r" b="b"/>
              <a:pathLst>
                <a:path w="1253" h="1109" extrusionOk="0">
                  <a:moveTo>
                    <a:pt x="627" y="0"/>
                  </a:moveTo>
                  <a:cubicBezTo>
                    <a:pt x="404" y="0"/>
                    <a:pt x="194" y="136"/>
                    <a:pt x="109" y="357"/>
                  </a:cubicBezTo>
                  <a:cubicBezTo>
                    <a:pt x="0" y="643"/>
                    <a:pt x="144" y="962"/>
                    <a:pt x="429" y="1072"/>
                  </a:cubicBezTo>
                  <a:cubicBezTo>
                    <a:pt x="494" y="1096"/>
                    <a:pt x="560" y="1108"/>
                    <a:pt x="626" y="1108"/>
                  </a:cubicBezTo>
                  <a:cubicBezTo>
                    <a:pt x="849" y="1108"/>
                    <a:pt x="1059" y="972"/>
                    <a:pt x="1144" y="752"/>
                  </a:cubicBezTo>
                  <a:cubicBezTo>
                    <a:pt x="1253" y="465"/>
                    <a:pt x="1109" y="146"/>
                    <a:pt x="823" y="37"/>
                  </a:cubicBezTo>
                  <a:cubicBezTo>
                    <a:pt x="758" y="12"/>
                    <a:pt x="692" y="0"/>
                    <a:pt x="62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320;p47"/>
            <p:cNvSpPr/>
            <p:nvPr/>
          </p:nvSpPr>
          <p:spPr>
            <a:xfrm>
              <a:off x="1856545" y="2504679"/>
              <a:ext cx="41275" cy="36503"/>
            </a:xfrm>
            <a:custGeom>
              <a:avLst/>
              <a:gdLst/>
              <a:ahLst/>
              <a:cxnLst/>
              <a:rect l="l" t="t" r="r" b="b"/>
              <a:pathLst>
                <a:path w="1254" h="1109" extrusionOk="0">
                  <a:moveTo>
                    <a:pt x="627" y="0"/>
                  </a:moveTo>
                  <a:cubicBezTo>
                    <a:pt x="403" y="0"/>
                    <a:pt x="193" y="136"/>
                    <a:pt x="110" y="357"/>
                  </a:cubicBezTo>
                  <a:cubicBezTo>
                    <a:pt x="0" y="643"/>
                    <a:pt x="144" y="962"/>
                    <a:pt x="430" y="1072"/>
                  </a:cubicBezTo>
                  <a:cubicBezTo>
                    <a:pt x="495" y="1096"/>
                    <a:pt x="561" y="1108"/>
                    <a:pt x="626" y="1108"/>
                  </a:cubicBezTo>
                  <a:cubicBezTo>
                    <a:pt x="850" y="1108"/>
                    <a:pt x="1060" y="972"/>
                    <a:pt x="1144" y="751"/>
                  </a:cubicBezTo>
                  <a:cubicBezTo>
                    <a:pt x="1253" y="465"/>
                    <a:pt x="1110" y="146"/>
                    <a:pt x="823" y="37"/>
                  </a:cubicBezTo>
                  <a:cubicBezTo>
                    <a:pt x="759" y="12"/>
                    <a:pt x="692" y="0"/>
                    <a:pt x="62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321;p47"/>
            <p:cNvSpPr/>
            <p:nvPr/>
          </p:nvSpPr>
          <p:spPr>
            <a:xfrm>
              <a:off x="1927641" y="2531735"/>
              <a:ext cx="41308" cy="36470"/>
            </a:xfrm>
            <a:custGeom>
              <a:avLst/>
              <a:gdLst/>
              <a:ahLst/>
              <a:cxnLst/>
              <a:rect l="l" t="t" r="r" b="b"/>
              <a:pathLst>
                <a:path w="1255" h="1108" extrusionOk="0">
                  <a:moveTo>
                    <a:pt x="627" y="0"/>
                  </a:moveTo>
                  <a:cubicBezTo>
                    <a:pt x="404" y="0"/>
                    <a:pt x="194" y="136"/>
                    <a:pt x="110" y="357"/>
                  </a:cubicBezTo>
                  <a:cubicBezTo>
                    <a:pt x="1" y="643"/>
                    <a:pt x="144" y="963"/>
                    <a:pt x="431" y="1071"/>
                  </a:cubicBezTo>
                  <a:cubicBezTo>
                    <a:pt x="496" y="1096"/>
                    <a:pt x="563" y="1108"/>
                    <a:pt x="628" y="1108"/>
                  </a:cubicBezTo>
                  <a:cubicBezTo>
                    <a:pt x="851" y="1108"/>
                    <a:pt x="1061" y="972"/>
                    <a:pt x="1145" y="751"/>
                  </a:cubicBezTo>
                  <a:cubicBezTo>
                    <a:pt x="1254" y="465"/>
                    <a:pt x="1111" y="146"/>
                    <a:pt x="824" y="37"/>
                  </a:cubicBezTo>
                  <a:cubicBezTo>
                    <a:pt x="759" y="12"/>
                    <a:pt x="692" y="0"/>
                    <a:pt x="62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322;p47"/>
            <p:cNvSpPr/>
            <p:nvPr/>
          </p:nvSpPr>
          <p:spPr>
            <a:xfrm>
              <a:off x="1755529" y="2291818"/>
              <a:ext cx="71393" cy="68101"/>
            </a:xfrm>
            <a:custGeom>
              <a:avLst/>
              <a:gdLst/>
              <a:ahLst/>
              <a:cxnLst/>
              <a:rect l="l" t="t" r="r" b="b"/>
              <a:pathLst>
                <a:path w="2169" h="2069" extrusionOk="0">
                  <a:moveTo>
                    <a:pt x="1138" y="0"/>
                  </a:moveTo>
                  <a:cubicBezTo>
                    <a:pt x="1110" y="0"/>
                    <a:pt x="1083" y="14"/>
                    <a:pt x="1068" y="41"/>
                  </a:cubicBezTo>
                  <a:lnTo>
                    <a:pt x="766" y="555"/>
                  </a:lnTo>
                  <a:cubicBezTo>
                    <a:pt x="751" y="579"/>
                    <a:pt x="727" y="595"/>
                    <a:pt x="700" y="597"/>
                  </a:cubicBezTo>
                  <a:lnTo>
                    <a:pt x="105" y="639"/>
                  </a:lnTo>
                  <a:cubicBezTo>
                    <a:pt x="36" y="642"/>
                    <a:pt x="1" y="725"/>
                    <a:pt x="47" y="778"/>
                  </a:cubicBezTo>
                  <a:lnTo>
                    <a:pt x="442" y="1222"/>
                  </a:lnTo>
                  <a:cubicBezTo>
                    <a:pt x="461" y="1244"/>
                    <a:pt x="468" y="1272"/>
                    <a:pt x="461" y="1299"/>
                  </a:cubicBezTo>
                  <a:lnTo>
                    <a:pt x="318" y="1876"/>
                  </a:lnTo>
                  <a:cubicBezTo>
                    <a:pt x="304" y="1931"/>
                    <a:pt x="346" y="1980"/>
                    <a:pt x="398" y="1980"/>
                  </a:cubicBezTo>
                  <a:cubicBezTo>
                    <a:pt x="409" y="1980"/>
                    <a:pt x="420" y="1977"/>
                    <a:pt x="432" y="1972"/>
                  </a:cubicBezTo>
                  <a:lnTo>
                    <a:pt x="977" y="1734"/>
                  </a:lnTo>
                  <a:cubicBezTo>
                    <a:pt x="988" y="1729"/>
                    <a:pt x="999" y="1727"/>
                    <a:pt x="1010" y="1727"/>
                  </a:cubicBezTo>
                  <a:cubicBezTo>
                    <a:pt x="1025" y="1727"/>
                    <a:pt x="1040" y="1731"/>
                    <a:pt x="1054" y="1739"/>
                  </a:cubicBezTo>
                  <a:lnTo>
                    <a:pt x="1559" y="2055"/>
                  </a:lnTo>
                  <a:cubicBezTo>
                    <a:pt x="1574" y="2064"/>
                    <a:pt x="1589" y="2068"/>
                    <a:pt x="1604" y="2068"/>
                  </a:cubicBezTo>
                  <a:cubicBezTo>
                    <a:pt x="1650" y="2068"/>
                    <a:pt x="1693" y="2029"/>
                    <a:pt x="1687" y="1977"/>
                  </a:cubicBezTo>
                  <a:lnTo>
                    <a:pt x="1631" y="1383"/>
                  </a:lnTo>
                  <a:cubicBezTo>
                    <a:pt x="1627" y="1356"/>
                    <a:pt x="1638" y="1329"/>
                    <a:pt x="1659" y="1312"/>
                  </a:cubicBezTo>
                  <a:lnTo>
                    <a:pt x="2116" y="929"/>
                  </a:lnTo>
                  <a:cubicBezTo>
                    <a:pt x="2169" y="885"/>
                    <a:pt x="2148" y="799"/>
                    <a:pt x="2080" y="784"/>
                  </a:cubicBezTo>
                  <a:lnTo>
                    <a:pt x="1499" y="655"/>
                  </a:lnTo>
                  <a:cubicBezTo>
                    <a:pt x="1471" y="648"/>
                    <a:pt x="1449" y="630"/>
                    <a:pt x="1439" y="604"/>
                  </a:cubicBezTo>
                  <a:lnTo>
                    <a:pt x="1216" y="52"/>
                  </a:lnTo>
                  <a:cubicBezTo>
                    <a:pt x="1201" y="18"/>
                    <a:pt x="1170" y="0"/>
                    <a:pt x="113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323;p47"/>
            <p:cNvSpPr/>
            <p:nvPr/>
          </p:nvSpPr>
          <p:spPr>
            <a:xfrm>
              <a:off x="1647239" y="2451883"/>
              <a:ext cx="228397" cy="339090"/>
            </a:xfrm>
            <a:custGeom>
              <a:avLst/>
              <a:gdLst/>
              <a:ahLst/>
              <a:cxnLst/>
              <a:rect l="l" t="t" r="r" b="b"/>
              <a:pathLst>
                <a:path w="6939" h="10302" extrusionOk="0">
                  <a:moveTo>
                    <a:pt x="2189" y="1668"/>
                  </a:moveTo>
                  <a:cubicBezTo>
                    <a:pt x="2215" y="1668"/>
                    <a:pt x="2242" y="1669"/>
                    <a:pt x="2269" y="1671"/>
                  </a:cubicBezTo>
                  <a:cubicBezTo>
                    <a:pt x="2500" y="1688"/>
                    <a:pt x="2826" y="1828"/>
                    <a:pt x="3003" y="2059"/>
                  </a:cubicBezTo>
                  <a:cubicBezTo>
                    <a:pt x="3092" y="2173"/>
                    <a:pt x="3126" y="2291"/>
                    <a:pt x="3104" y="2410"/>
                  </a:cubicBezTo>
                  <a:cubicBezTo>
                    <a:pt x="3082" y="2531"/>
                    <a:pt x="3023" y="2678"/>
                    <a:pt x="2750" y="2714"/>
                  </a:cubicBezTo>
                  <a:cubicBezTo>
                    <a:pt x="2712" y="2719"/>
                    <a:pt x="2672" y="2722"/>
                    <a:pt x="2630" y="2722"/>
                  </a:cubicBezTo>
                  <a:cubicBezTo>
                    <a:pt x="2254" y="2722"/>
                    <a:pt x="1745" y="2524"/>
                    <a:pt x="1335" y="2222"/>
                  </a:cubicBezTo>
                  <a:cubicBezTo>
                    <a:pt x="1400" y="2106"/>
                    <a:pt x="1479" y="2003"/>
                    <a:pt x="1566" y="1921"/>
                  </a:cubicBezTo>
                  <a:cubicBezTo>
                    <a:pt x="1743" y="1753"/>
                    <a:pt x="1953" y="1668"/>
                    <a:pt x="2189" y="1668"/>
                  </a:cubicBezTo>
                  <a:close/>
                  <a:moveTo>
                    <a:pt x="3611" y="4259"/>
                  </a:moveTo>
                  <a:cubicBezTo>
                    <a:pt x="3638" y="4259"/>
                    <a:pt x="3665" y="4261"/>
                    <a:pt x="3692" y="4263"/>
                  </a:cubicBezTo>
                  <a:cubicBezTo>
                    <a:pt x="3956" y="4290"/>
                    <a:pt x="4186" y="4460"/>
                    <a:pt x="4277" y="4699"/>
                  </a:cubicBezTo>
                  <a:cubicBezTo>
                    <a:pt x="4325" y="4826"/>
                    <a:pt x="4369" y="5075"/>
                    <a:pt x="4140" y="5322"/>
                  </a:cubicBezTo>
                  <a:cubicBezTo>
                    <a:pt x="3997" y="5473"/>
                    <a:pt x="3767" y="5551"/>
                    <a:pt x="3493" y="5551"/>
                  </a:cubicBezTo>
                  <a:cubicBezTo>
                    <a:pt x="3282" y="5551"/>
                    <a:pt x="3045" y="5505"/>
                    <a:pt x="2800" y="5412"/>
                  </a:cubicBezTo>
                  <a:lnTo>
                    <a:pt x="2799" y="5412"/>
                  </a:lnTo>
                  <a:cubicBezTo>
                    <a:pt x="2636" y="5349"/>
                    <a:pt x="2474" y="5269"/>
                    <a:pt x="2316" y="5168"/>
                  </a:cubicBezTo>
                  <a:cubicBezTo>
                    <a:pt x="2320" y="5157"/>
                    <a:pt x="2324" y="5147"/>
                    <a:pt x="2327" y="5139"/>
                  </a:cubicBezTo>
                  <a:cubicBezTo>
                    <a:pt x="2516" y="4666"/>
                    <a:pt x="3121" y="4259"/>
                    <a:pt x="3611" y="4259"/>
                  </a:cubicBezTo>
                  <a:close/>
                  <a:moveTo>
                    <a:pt x="4806" y="6500"/>
                  </a:moveTo>
                  <a:cubicBezTo>
                    <a:pt x="4929" y="6500"/>
                    <a:pt x="5055" y="6523"/>
                    <a:pt x="5171" y="6567"/>
                  </a:cubicBezTo>
                  <a:cubicBezTo>
                    <a:pt x="5258" y="6600"/>
                    <a:pt x="5341" y="6645"/>
                    <a:pt x="5410" y="6703"/>
                  </a:cubicBezTo>
                  <a:cubicBezTo>
                    <a:pt x="5530" y="6802"/>
                    <a:pt x="5665" y="6976"/>
                    <a:pt x="5610" y="7245"/>
                  </a:cubicBezTo>
                  <a:cubicBezTo>
                    <a:pt x="5555" y="7522"/>
                    <a:pt x="5399" y="7685"/>
                    <a:pt x="5121" y="7758"/>
                  </a:cubicBezTo>
                  <a:cubicBezTo>
                    <a:pt x="5017" y="7786"/>
                    <a:pt x="4902" y="7798"/>
                    <a:pt x="4779" y="7798"/>
                  </a:cubicBezTo>
                  <a:cubicBezTo>
                    <a:pt x="4491" y="7798"/>
                    <a:pt x="4162" y="7729"/>
                    <a:pt x="3848" y="7624"/>
                  </a:cubicBezTo>
                  <a:cubicBezTo>
                    <a:pt x="3901" y="7172"/>
                    <a:pt x="4110" y="6721"/>
                    <a:pt x="4481" y="6561"/>
                  </a:cubicBezTo>
                  <a:cubicBezTo>
                    <a:pt x="4579" y="6520"/>
                    <a:pt x="4691" y="6500"/>
                    <a:pt x="4806" y="6500"/>
                  </a:cubicBezTo>
                  <a:close/>
                  <a:moveTo>
                    <a:pt x="828" y="1"/>
                  </a:moveTo>
                  <a:cubicBezTo>
                    <a:pt x="768" y="1"/>
                    <a:pt x="708" y="23"/>
                    <a:pt x="661" y="66"/>
                  </a:cubicBezTo>
                  <a:cubicBezTo>
                    <a:pt x="136" y="553"/>
                    <a:pt x="1" y="1147"/>
                    <a:pt x="280" y="1741"/>
                  </a:cubicBezTo>
                  <a:cubicBezTo>
                    <a:pt x="388" y="1969"/>
                    <a:pt x="548" y="2179"/>
                    <a:pt x="737" y="2365"/>
                  </a:cubicBezTo>
                  <a:cubicBezTo>
                    <a:pt x="656" y="2612"/>
                    <a:pt x="615" y="2878"/>
                    <a:pt x="622" y="3144"/>
                  </a:cubicBezTo>
                  <a:cubicBezTo>
                    <a:pt x="646" y="4097"/>
                    <a:pt x="1134" y="4864"/>
                    <a:pt x="1756" y="5369"/>
                  </a:cubicBezTo>
                  <a:cubicBezTo>
                    <a:pt x="1649" y="6023"/>
                    <a:pt x="1858" y="6742"/>
                    <a:pt x="2335" y="7294"/>
                  </a:cubicBezTo>
                  <a:cubicBezTo>
                    <a:pt x="2533" y="7523"/>
                    <a:pt x="2907" y="7768"/>
                    <a:pt x="3346" y="7956"/>
                  </a:cubicBezTo>
                  <a:cubicBezTo>
                    <a:pt x="3348" y="7993"/>
                    <a:pt x="3349" y="8031"/>
                    <a:pt x="3353" y="8067"/>
                  </a:cubicBezTo>
                  <a:cubicBezTo>
                    <a:pt x="3420" y="8791"/>
                    <a:pt x="3830" y="9446"/>
                    <a:pt x="4476" y="9865"/>
                  </a:cubicBezTo>
                  <a:cubicBezTo>
                    <a:pt x="4640" y="9971"/>
                    <a:pt x="4811" y="10057"/>
                    <a:pt x="4990" y="10125"/>
                  </a:cubicBezTo>
                  <a:cubicBezTo>
                    <a:pt x="5297" y="10242"/>
                    <a:pt x="5620" y="10302"/>
                    <a:pt x="5940" y="10302"/>
                  </a:cubicBezTo>
                  <a:cubicBezTo>
                    <a:pt x="6214" y="10302"/>
                    <a:pt x="6485" y="10258"/>
                    <a:pt x="6742" y="10169"/>
                  </a:cubicBezTo>
                  <a:cubicBezTo>
                    <a:pt x="6871" y="10125"/>
                    <a:pt x="6939" y="9986"/>
                    <a:pt x="6895" y="9857"/>
                  </a:cubicBezTo>
                  <a:cubicBezTo>
                    <a:pt x="6860" y="9756"/>
                    <a:pt x="6764" y="9691"/>
                    <a:pt x="6662" y="9691"/>
                  </a:cubicBezTo>
                  <a:cubicBezTo>
                    <a:pt x="6635" y="9691"/>
                    <a:pt x="6609" y="9695"/>
                    <a:pt x="6582" y="9704"/>
                  </a:cubicBezTo>
                  <a:cubicBezTo>
                    <a:pt x="6376" y="9775"/>
                    <a:pt x="6158" y="9809"/>
                    <a:pt x="5938" y="9809"/>
                  </a:cubicBezTo>
                  <a:cubicBezTo>
                    <a:pt x="5525" y="9809"/>
                    <a:pt x="5105" y="9687"/>
                    <a:pt x="4741" y="9451"/>
                  </a:cubicBezTo>
                  <a:cubicBezTo>
                    <a:pt x="4259" y="9139"/>
                    <a:pt x="3942" y="8667"/>
                    <a:pt x="3857" y="8141"/>
                  </a:cubicBezTo>
                  <a:lnTo>
                    <a:pt x="3857" y="8141"/>
                  </a:lnTo>
                  <a:cubicBezTo>
                    <a:pt x="4165" y="8233"/>
                    <a:pt x="4483" y="8288"/>
                    <a:pt x="4778" y="8288"/>
                  </a:cubicBezTo>
                  <a:cubicBezTo>
                    <a:pt x="4943" y="8288"/>
                    <a:pt x="5100" y="8271"/>
                    <a:pt x="5245" y="8233"/>
                  </a:cubicBezTo>
                  <a:cubicBezTo>
                    <a:pt x="5705" y="8113"/>
                    <a:pt x="5997" y="7804"/>
                    <a:pt x="6091" y="7341"/>
                  </a:cubicBezTo>
                  <a:cubicBezTo>
                    <a:pt x="6169" y="6949"/>
                    <a:pt x="6033" y="6576"/>
                    <a:pt x="5716" y="6320"/>
                  </a:cubicBezTo>
                  <a:cubicBezTo>
                    <a:pt x="5465" y="6115"/>
                    <a:pt x="5131" y="6005"/>
                    <a:pt x="4804" y="6005"/>
                  </a:cubicBezTo>
                  <a:cubicBezTo>
                    <a:pt x="4624" y="6005"/>
                    <a:pt x="4445" y="6039"/>
                    <a:pt x="4284" y="6108"/>
                  </a:cubicBezTo>
                  <a:cubicBezTo>
                    <a:pt x="3753" y="6334"/>
                    <a:pt x="3468" y="6875"/>
                    <a:pt x="3375" y="7429"/>
                  </a:cubicBezTo>
                  <a:cubicBezTo>
                    <a:pt x="3081" y="7288"/>
                    <a:pt x="2836" y="7123"/>
                    <a:pt x="2704" y="6971"/>
                  </a:cubicBezTo>
                  <a:cubicBezTo>
                    <a:pt x="2385" y="6603"/>
                    <a:pt x="2215" y="6130"/>
                    <a:pt x="2220" y="5684"/>
                  </a:cubicBezTo>
                  <a:lnTo>
                    <a:pt x="2220" y="5684"/>
                  </a:lnTo>
                  <a:cubicBezTo>
                    <a:pt x="2353" y="5757"/>
                    <a:pt x="2487" y="5821"/>
                    <a:pt x="2622" y="5871"/>
                  </a:cubicBezTo>
                  <a:lnTo>
                    <a:pt x="2624" y="5871"/>
                  </a:lnTo>
                  <a:cubicBezTo>
                    <a:pt x="2925" y="5985"/>
                    <a:pt x="3220" y="6042"/>
                    <a:pt x="3490" y="6042"/>
                  </a:cubicBezTo>
                  <a:cubicBezTo>
                    <a:pt x="3903" y="6042"/>
                    <a:pt x="4259" y="5910"/>
                    <a:pt x="4497" y="5656"/>
                  </a:cubicBezTo>
                  <a:cubicBezTo>
                    <a:pt x="4794" y="5338"/>
                    <a:pt x="4883" y="4915"/>
                    <a:pt x="4735" y="4524"/>
                  </a:cubicBezTo>
                  <a:cubicBezTo>
                    <a:pt x="4580" y="4112"/>
                    <a:pt x="4189" y="3816"/>
                    <a:pt x="3737" y="3773"/>
                  </a:cubicBezTo>
                  <a:cubicBezTo>
                    <a:pt x="3696" y="3769"/>
                    <a:pt x="3654" y="3767"/>
                    <a:pt x="3612" y="3767"/>
                  </a:cubicBezTo>
                  <a:cubicBezTo>
                    <a:pt x="2957" y="3767"/>
                    <a:pt x="2213" y="4243"/>
                    <a:pt x="1913" y="4855"/>
                  </a:cubicBezTo>
                  <a:cubicBezTo>
                    <a:pt x="1465" y="4437"/>
                    <a:pt x="1131" y="3846"/>
                    <a:pt x="1113" y="3130"/>
                  </a:cubicBezTo>
                  <a:cubicBezTo>
                    <a:pt x="1109" y="2986"/>
                    <a:pt x="1123" y="2842"/>
                    <a:pt x="1153" y="2702"/>
                  </a:cubicBezTo>
                  <a:cubicBezTo>
                    <a:pt x="1630" y="3023"/>
                    <a:pt x="2190" y="3213"/>
                    <a:pt x="2636" y="3213"/>
                  </a:cubicBezTo>
                  <a:cubicBezTo>
                    <a:pt x="2697" y="3213"/>
                    <a:pt x="2756" y="3210"/>
                    <a:pt x="2812" y="3202"/>
                  </a:cubicBezTo>
                  <a:cubicBezTo>
                    <a:pt x="3235" y="3146"/>
                    <a:pt x="3517" y="2890"/>
                    <a:pt x="3587" y="2496"/>
                  </a:cubicBezTo>
                  <a:cubicBezTo>
                    <a:pt x="3634" y="2240"/>
                    <a:pt x="3566" y="1984"/>
                    <a:pt x="3392" y="1758"/>
                  </a:cubicBezTo>
                  <a:cubicBezTo>
                    <a:pt x="3150" y="1445"/>
                    <a:pt x="2714" y="1213"/>
                    <a:pt x="2306" y="1181"/>
                  </a:cubicBezTo>
                  <a:cubicBezTo>
                    <a:pt x="2265" y="1178"/>
                    <a:pt x="2223" y="1176"/>
                    <a:pt x="2182" y="1176"/>
                  </a:cubicBezTo>
                  <a:cubicBezTo>
                    <a:pt x="1822" y="1176"/>
                    <a:pt x="1494" y="1309"/>
                    <a:pt x="1226" y="1564"/>
                  </a:cubicBezTo>
                  <a:cubicBezTo>
                    <a:pt x="1128" y="1657"/>
                    <a:pt x="1039" y="1766"/>
                    <a:pt x="963" y="1885"/>
                  </a:cubicBezTo>
                  <a:cubicBezTo>
                    <a:pt x="864" y="1774"/>
                    <a:pt x="783" y="1654"/>
                    <a:pt x="724" y="1530"/>
                  </a:cubicBezTo>
                  <a:cubicBezTo>
                    <a:pt x="539" y="1135"/>
                    <a:pt x="630" y="764"/>
                    <a:pt x="994" y="427"/>
                  </a:cubicBezTo>
                  <a:cubicBezTo>
                    <a:pt x="1094" y="335"/>
                    <a:pt x="1099" y="179"/>
                    <a:pt x="1007" y="80"/>
                  </a:cubicBezTo>
                  <a:cubicBezTo>
                    <a:pt x="959" y="27"/>
                    <a:pt x="894" y="1"/>
                    <a:pt x="82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324;p47"/>
            <p:cNvSpPr/>
            <p:nvPr/>
          </p:nvSpPr>
          <p:spPr>
            <a:xfrm>
              <a:off x="1984650" y="2373644"/>
              <a:ext cx="76034" cy="158519"/>
            </a:xfrm>
            <a:custGeom>
              <a:avLst/>
              <a:gdLst/>
              <a:ahLst/>
              <a:cxnLst/>
              <a:rect l="l" t="t" r="r" b="b"/>
              <a:pathLst>
                <a:path w="2310" h="4816" extrusionOk="0">
                  <a:moveTo>
                    <a:pt x="1060" y="1"/>
                  </a:moveTo>
                  <a:cubicBezTo>
                    <a:pt x="1022" y="1"/>
                    <a:pt x="985" y="16"/>
                    <a:pt x="960" y="45"/>
                  </a:cubicBezTo>
                  <a:cubicBezTo>
                    <a:pt x="928" y="84"/>
                    <a:pt x="881" y="141"/>
                    <a:pt x="828" y="210"/>
                  </a:cubicBezTo>
                  <a:cubicBezTo>
                    <a:pt x="782" y="270"/>
                    <a:pt x="727" y="340"/>
                    <a:pt x="669" y="413"/>
                  </a:cubicBezTo>
                  <a:cubicBezTo>
                    <a:pt x="451" y="696"/>
                    <a:pt x="185" y="1045"/>
                    <a:pt x="49" y="1226"/>
                  </a:cubicBezTo>
                  <a:cubicBezTo>
                    <a:pt x="1" y="1290"/>
                    <a:pt x="20" y="1380"/>
                    <a:pt x="91" y="1417"/>
                  </a:cubicBezTo>
                  <a:cubicBezTo>
                    <a:pt x="250" y="1500"/>
                    <a:pt x="508" y="1635"/>
                    <a:pt x="642" y="1695"/>
                  </a:cubicBezTo>
                  <a:cubicBezTo>
                    <a:pt x="658" y="1702"/>
                    <a:pt x="675" y="1706"/>
                    <a:pt x="692" y="1706"/>
                  </a:cubicBezTo>
                  <a:cubicBezTo>
                    <a:pt x="695" y="1706"/>
                    <a:pt x="699" y="1706"/>
                    <a:pt x="702" y="1706"/>
                  </a:cubicBezTo>
                  <a:cubicBezTo>
                    <a:pt x="731" y="1705"/>
                    <a:pt x="761" y="1694"/>
                    <a:pt x="783" y="1673"/>
                  </a:cubicBezTo>
                  <a:lnTo>
                    <a:pt x="986" y="1485"/>
                  </a:lnTo>
                  <a:cubicBezTo>
                    <a:pt x="994" y="1478"/>
                    <a:pt x="1003" y="1475"/>
                    <a:pt x="1012" y="1475"/>
                  </a:cubicBezTo>
                  <a:cubicBezTo>
                    <a:pt x="1026" y="1475"/>
                    <a:pt x="1039" y="1483"/>
                    <a:pt x="1045" y="1496"/>
                  </a:cubicBezTo>
                  <a:cubicBezTo>
                    <a:pt x="1049" y="1502"/>
                    <a:pt x="1050" y="1512"/>
                    <a:pt x="1049" y="1522"/>
                  </a:cubicBezTo>
                  <a:lnTo>
                    <a:pt x="969" y="1932"/>
                  </a:lnTo>
                  <a:lnTo>
                    <a:pt x="921" y="2177"/>
                  </a:lnTo>
                  <a:lnTo>
                    <a:pt x="668" y="3486"/>
                  </a:lnTo>
                  <a:lnTo>
                    <a:pt x="620" y="3730"/>
                  </a:lnTo>
                  <a:lnTo>
                    <a:pt x="466" y="4525"/>
                  </a:lnTo>
                  <a:cubicBezTo>
                    <a:pt x="452" y="4597"/>
                    <a:pt x="500" y="4667"/>
                    <a:pt x="571" y="4677"/>
                  </a:cubicBezTo>
                  <a:lnTo>
                    <a:pt x="1198" y="4780"/>
                  </a:lnTo>
                  <a:lnTo>
                    <a:pt x="1395" y="4815"/>
                  </a:lnTo>
                  <a:cubicBezTo>
                    <a:pt x="1402" y="4815"/>
                    <a:pt x="1409" y="4816"/>
                    <a:pt x="1416" y="4816"/>
                  </a:cubicBezTo>
                  <a:cubicBezTo>
                    <a:pt x="1427" y="4816"/>
                    <a:pt x="1439" y="4815"/>
                    <a:pt x="1449" y="4811"/>
                  </a:cubicBezTo>
                  <a:cubicBezTo>
                    <a:pt x="1500" y="4800"/>
                    <a:pt x="1535" y="4762"/>
                    <a:pt x="1546" y="4712"/>
                  </a:cubicBezTo>
                  <a:cubicBezTo>
                    <a:pt x="1565" y="4619"/>
                    <a:pt x="1583" y="4522"/>
                    <a:pt x="1602" y="4420"/>
                  </a:cubicBezTo>
                  <a:cubicBezTo>
                    <a:pt x="1673" y="4033"/>
                    <a:pt x="1755" y="3580"/>
                    <a:pt x="1837" y="3109"/>
                  </a:cubicBezTo>
                  <a:cubicBezTo>
                    <a:pt x="1868" y="2927"/>
                    <a:pt x="1900" y="2745"/>
                    <a:pt x="1932" y="2560"/>
                  </a:cubicBezTo>
                  <a:cubicBezTo>
                    <a:pt x="1945" y="2476"/>
                    <a:pt x="1959" y="2395"/>
                    <a:pt x="1973" y="2313"/>
                  </a:cubicBezTo>
                  <a:cubicBezTo>
                    <a:pt x="2051" y="1847"/>
                    <a:pt x="2126" y="1391"/>
                    <a:pt x="2192" y="991"/>
                  </a:cubicBezTo>
                  <a:cubicBezTo>
                    <a:pt x="2205" y="906"/>
                    <a:pt x="2219" y="822"/>
                    <a:pt x="2232" y="744"/>
                  </a:cubicBezTo>
                  <a:cubicBezTo>
                    <a:pt x="2254" y="600"/>
                    <a:pt x="2278" y="465"/>
                    <a:pt x="2298" y="345"/>
                  </a:cubicBezTo>
                  <a:cubicBezTo>
                    <a:pt x="2310" y="276"/>
                    <a:pt x="2262" y="210"/>
                    <a:pt x="2193" y="197"/>
                  </a:cubicBezTo>
                  <a:lnTo>
                    <a:pt x="1581" y="90"/>
                  </a:lnTo>
                  <a:lnTo>
                    <a:pt x="1333" y="46"/>
                  </a:lnTo>
                  <a:lnTo>
                    <a:pt x="1082" y="2"/>
                  </a:lnTo>
                  <a:cubicBezTo>
                    <a:pt x="1075" y="1"/>
                    <a:pt x="1067" y="1"/>
                    <a:pt x="106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325;p47"/>
            <p:cNvSpPr/>
            <p:nvPr/>
          </p:nvSpPr>
          <p:spPr>
            <a:xfrm>
              <a:off x="1784856" y="2057760"/>
              <a:ext cx="42395" cy="56745"/>
            </a:xfrm>
            <a:custGeom>
              <a:avLst/>
              <a:gdLst/>
              <a:ahLst/>
              <a:cxnLst/>
              <a:rect l="l" t="t" r="r" b="b"/>
              <a:pathLst>
                <a:path w="1288" h="1724" extrusionOk="0">
                  <a:moveTo>
                    <a:pt x="810" y="1"/>
                  </a:moveTo>
                  <a:cubicBezTo>
                    <a:pt x="640" y="1"/>
                    <a:pt x="480" y="104"/>
                    <a:pt x="416" y="273"/>
                  </a:cubicBezTo>
                  <a:lnTo>
                    <a:pt x="82" y="1152"/>
                  </a:lnTo>
                  <a:cubicBezTo>
                    <a:pt x="0" y="1369"/>
                    <a:pt x="110" y="1612"/>
                    <a:pt x="327" y="1696"/>
                  </a:cubicBezTo>
                  <a:cubicBezTo>
                    <a:pt x="376" y="1715"/>
                    <a:pt x="427" y="1724"/>
                    <a:pt x="476" y="1724"/>
                  </a:cubicBezTo>
                  <a:cubicBezTo>
                    <a:pt x="647" y="1724"/>
                    <a:pt x="807" y="1621"/>
                    <a:pt x="870" y="1452"/>
                  </a:cubicBezTo>
                  <a:lnTo>
                    <a:pt x="1205" y="572"/>
                  </a:lnTo>
                  <a:cubicBezTo>
                    <a:pt x="1287" y="354"/>
                    <a:pt x="1178" y="111"/>
                    <a:pt x="960" y="28"/>
                  </a:cubicBezTo>
                  <a:cubicBezTo>
                    <a:pt x="911" y="10"/>
                    <a:pt x="860" y="1"/>
                    <a:pt x="81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326;p47"/>
            <p:cNvSpPr/>
            <p:nvPr/>
          </p:nvSpPr>
          <p:spPr>
            <a:xfrm>
              <a:off x="1827843" y="2074152"/>
              <a:ext cx="42395" cy="56745"/>
            </a:xfrm>
            <a:custGeom>
              <a:avLst/>
              <a:gdLst/>
              <a:ahLst/>
              <a:cxnLst/>
              <a:rect l="l" t="t" r="r" b="b"/>
              <a:pathLst>
                <a:path w="1288" h="1724" extrusionOk="0">
                  <a:moveTo>
                    <a:pt x="811" y="0"/>
                  </a:moveTo>
                  <a:cubicBezTo>
                    <a:pt x="641" y="0"/>
                    <a:pt x="481" y="104"/>
                    <a:pt x="417" y="273"/>
                  </a:cubicBezTo>
                  <a:lnTo>
                    <a:pt x="84" y="1152"/>
                  </a:lnTo>
                  <a:cubicBezTo>
                    <a:pt x="1" y="1369"/>
                    <a:pt x="110" y="1611"/>
                    <a:pt x="328" y="1695"/>
                  </a:cubicBezTo>
                  <a:cubicBezTo>
                    <a:pt x="378" y="1714"/>
                    <a:pt x="429" y="1723"/>
                    <a:pt x="478" y="1723"/>
                  </a:cubicBezTo>
                  <a:cubicBezTo>
                    <a:pt x="649" y="1723"/>
                    <a:pt x="809" y="1619"/>
                    <a:pt x="872" y="1451"/>
                  </a:cubicBezTo>
                  <a:lnTo>
                    <a:pt x="1206" y="572"/>
                  </a:lnTo>
                  <a:cubicBezTo>
                    <a:pt x="1288" y="354"/>
                    <a:pt x="1179" y="110"/>
                    <a:pt x="961" y="28"/>
                  </a:cubicBezTo>
                  <a:cubicBezTo>
                    <a:pt x="912" y="9"/>
                    <a:pt x="861" y="0"/>
                    <a:pt x="81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327;p47"/>
            <p:cNvSpPr/>
            <p:nvPr/>
          </p:nvSpPr>
          <p:spPr>
            <a:xfrm>
              <a:off x="1870863" y="2090478"/>
              <a:ext cx="42395" cy="56713"/>
            </a:xfrm>
            <a:custGeom>
              <a:avLst/>
              <a:gdLst/>
              <a:ahLst/>
              <a:cxnLst/>
              <a:rect l="l" t="t" r="r" b="b"/>
              <a:pathLst>
                <a:path w="1288" h="1723" extrusionOk="0">
                  <a:moveTo>
                    <a:pt x="810" y="0"/>
                  </a:moveTo>
                  <a:cubicBezTo>
                    <a:pt x="640" y="0"/>
                    <a:pt x="480" y="104"/>
                    <a:pt x="416" y="273"/>
                  </a:cubicBezTo>
                  <a:lnTo>
                    <a:pt x="82" y="1151"/>
                  </a:lnTo>
                  <a:cubicBezTo>
                    <a:pt x="0" y="1370"/>
                    <a:pt x="109" y="1613"/>
                    <a:pt x="327" y="1695"/>
                  </a:cubicBezTo>
                  <a:cubicBezTo>
                    <a:pt x="376" y="1714"/>
                    <a:pt x="427" y="1723"/>
                    <a:pt x="477" y="1723"/>
                  </a:cubicBezTo>
                  <a:cubicBezTo>
                    <a:pt x="647" y="1723"/>
                    <a:pt x="807" y="1619"/>
                    <a:pt x="872" y="1450"/>
                  </a:cubicBezTo>
                  <a:lnTo>
                    <a:pt x="1205" y="572"/>
                  </a:lnTo>
                  <a:cubicBezTo>
                    <a:pt x="1288" y="353"/>
                    <a:pt x="1178" y="110"/>
                    <a:pt x="960" y="28"/>
                  </a:cubicBezTo>
                  <a:cubicBezTo>
                    <a:pt x="910" y="9"/>
                    <a:pt x="860" y="0"/>
                    <a:pt x="81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328;p47"/>
            <p:cNvSpPr/>
            <p:nvPr/>
          </p:nvSpPr>
          <p:spPr>
            <a:xfrm>
              <a:off x="1913883" y="2106836"/>
              <a:ext cx="42427" cy="56745"/>
            </a:xfrm>
            <a:custGeom>
              <a:avLst/>
              <a:gdLst/>
              <a:ahLst/>
              <a:cxnLst/>
              <a:rect l="l" t="t" r="r" b="b"/>
              <a:pathLst>
                <a:path w="1289" h="1724" extrusionOk="0">
                  <a:moveTo>
                    <a:pt x="811" y="0"/>
                  </a:moveTo>
                  <a:cubicBezTo>
                    <a:pt x="640" y="0"/>
                    <a:pt x="480" y="104"/>
                    <a:pt x="417" y="272"/>
                  </a:cubicBezTo>
                  <a:lnTo>
                    <a:pt x="83" y="1152"/>
                  </a:lnTo>
                  <a:cubicBezTo>
                    <a:pt x="1" y="1370"/>
                    <a:pt x="109" y="1613"/>
                    <a:pt x="327" y="1696"/>
                  </a:cubicBezTo>
                  <a:cubicBezTo>
                    <a:pt x="377" y="1715"/>
                    <a:pt x="427" y="1723"/>
                    <a:pt x="477" y="1723"/>
                  </a:cubicBezTo>
                  <a:cubicBezTo>
                    <a:pt x="647" y="1723"/>
                    <a:pt x="808" y="1620"/>
                    <a:pt x="871" y="1451"/>
                  </a:cubicBezTo>
                  <a:lnTo>
                    <a:pt x="1205" y="573"/>
                  </a:lnTo>
                  <a:cubicBezTo>
                    <a:pt x="1288" y="354"/>
                    <a:pt x="1178" y="111"/>
                    <a:pt x="960" y="28"/>
                  </a:cubicBezTo>
                  <a:cubicBezTo>
                    <a:pt x="911" y="9"/>
                    <a:pt x="861" y="0"/>
                    <a:pt x="81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329;p47"/>
            <p:cNvSpPr/>
            <p:nvPr/>
          </p:nvSpPr>
          <p:spPr>
            <a:xfrm>
              <a:off x="1956870" y="2123195"/>
              <a:ext cx="42395" cy="56745"/>
            </a:xfrm>
            <a:custGeom>
              <a:avLst/>
              <a:gdLst/>
              <a:ahLst/>
              <a:cxnLst/>
              <a:rect l="l" t="t" r="r" b="b"/>
              <a:pathLst>
                <a:path w="1288" h="1724" extrusionOk="0">
                  <a:moveTo>
                    <a:pt x="810" y="1"/>
                  </a:moveTo>
                  <a:cubicBezTo>
                    <a:pt x="640" y="1"/>
                    <a:pt x="480" y="105"/>
                    <a:pt x="416" y="273"/>
                  </a:cubicBezTo>
                  <a:lnTo>
                    <a:pt x="83" y="1152"/>
                  </a:lnTo>
                  <a:cubicBezTo>
                    <a:pt x="0" y="1369"/>
                    <a:pt x="110" y="1614"/>
                    <a:pt x="328" y="1696"/>
                  </a:cubicBezTo>
                  <a:cubicBezTo>
                    <a:pt x="377" y="1715"/>
                    <a:pt x="428" y="1724"/>
                    <a:pt x="478" y="1724"/>
                  </a:cubicBezTo>
                  <a:cubicBezTo>
                    <a:pt x="648" y="1724"/>
                    <a:pt x="807" y="1620"/>
                    <a:pt x="872" y="1451"/>
                  </a:cubicBezTo>
                  <a:lnTo>
                    <a:pt x="1206" y="572"/>
                  </a:lnTo>
                  <a:cubicBezTo>
                    <a:pt x="1288" y="354"/>
                    <a:pt x="1179" y="111"/>
                    <a:pt x="961" y="29"/>
                  </a:cubicBezTo>
                  <a:cubicBezTo>
                    <a:pt x="911" y="10"/>
                    <a:pt x="860" y="1"/>
                    <a:pt x="81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330;p47"/>
            <p:cNvSpPr/>
            <p:nvPr/>
          </p:nvSpPr>
          <p:spPr>
            <a:xfrm>
              <a:off x="1999889" y="2139587"/>
              <a:ext cx="42427" cy="56745"/>
            </a:xfrm>
            <a:custGeom>
              <a:avLst/>
              <a:gdLst/>
              <a:ahLst/>
              <a:cxnLst/>
              <a:rect l="l" t="t" r="r" b="b"/>
              <a:pathLst>
                <a:path w="1289" h="1724" extrusionOk="0">
                  <a:moveTo>
                    <a:pt x="811" y="0"/>
                  </a:moveTo>
                  <a:cubicBezTo>
                    <a:pt x="640" y="0"/>
                    <a:pt x="480" y="103"/>
                    <a:pt x="417" y="272"/>
                  </a:cubicBezTo>
                  <a:lnTo>
                    <a:pt x="83" y="1152"/>
                  </a:lnTo>
                  <a:cubicBezTo>
                    <a:pt x="1" y="1368"/>
                    <a:pt x="109" y="1613"/>
                    <a:pt x="327" y="1696"/>
                  </a:cubicBezTo>
                  <a:cubicBezTo>
                    <a:pt x="377" y="1714"/>
                    <a:pt x="427" y="1723"/>
                    <a:pt x="477" y="1723"/>
                  </a:cubicBezTo>
                  <a:cubicBezTo>
                    <a:pt x="647" y="1723"/>
                    <a:pt x="808" y="1620"/>
                    <a:pt x="872" y="1451"/>
                  </a:cubicBezTo>
                  <a:lnTo>
                    <a:pt x="1205" y="572"/>
                  </a:lnTo>
                  <a:cubicBezTo>
                    <a:pt x="1288" y="354"/>
                    <a:pt x="1179" y="111"/>
                    <a:pt x="960" y="28"/>
                  </a:cubicBezTo>
                  <a:cubicBezTo>
                    <a:pt x="911" y="9"/>
                    <a:pt x="861" y="0"/>
                    <a:pt x="81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331;p47"/>
            <p:cNvSpPr/>
            <p:nvPr/>
          </p:nvSpPr>
          <p:spPr>
            <a:xfrm>
              <a:off x="2042876" y="2155945"/>
              <a:ext cx="42395" cy="56745"/>
            </a:xfrm>
            <a:custGeom>
              <a:avLst/>
              <a:gdLst/>
              <a:ahLst/>
              <a:cxnLst/>
              <a:rect l="l" t="t" r="r" b="b"/>
              <a:pathLst>
                <a:path w="1288" h="1724" extrusionOk="0">
                  <a:moveTo>
                    <a:pt x="811" y="1"/>
                  </a:moveTo>
                  <a:cubicBezTo>
                    <a:pt x="641" y="1"/>
                    <a:pt x="481" y="105"/>
                    <a:pt x="417" y="273"/>
                  </a:cubicBezTo>
                  <a:lnTo>
                    <a:pt x="83" y="1152"/>
                  </a:lnTo>
                  <a:cubicBezTo>
                    <a:pt x="0" y="1369"/>
                    <a:pt x="110" y="1613"/>
                    <a:pt x="328" y="1696"/>
                  </a:cubicBezTo>
                  <a:cubicBezTo>
                    <a:pt x="377" y="1714"/>
                    <a:pt x="428" y="1723"/>
                    <a:pt x="478" y="1723"/>
                  </a:cubicBezTo>
                  <a:cubicBezTo>
                    <a:pt x="648" y="1723"/>
                    <a:pt x="808" y="1620"/>
                    <a:pt x="872" y="1451"/>
                  </a:cubicBezTo>
                  <a:lnTo>
                    <a:pt x="1206" y="572"/>
                  </a:lnTo>
                  <a:cubicBezTo>
                    <a:pt x="1288" y="354"/>
                    <a:pt x="1179" y="110"/>
                    <a:pt x="961" y="28"/>
                  </a:cubicBezTo>
                  <a:cubicBezTo>
                    <a:pt x="911" y="10"/>
                    <a:pt x="861" y="1"/>
                    <a:pt x="81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332;p47"/>
            <p:cNvSpPr/>
            <p:nvPr/>
          </p:nvSpPr>
          <p:spPr>
            <a:xfrm>
              <a:off x="2085863" y="2172337"/>
              <a:ext cx="42427" cy="56713"/>
            </a:xfrm>
            <a:custGeom>
              <a:avLst/>
              <a:gdLst/>
              <a:ahLst/>
              <a:cxnLst/>
              <a:rect l="l" t="t" r="r" b="b"/>
              <a:pathLst>
                <a:path w="1289" h="1723" extrusionOk="0">
                  <a:moveTo>
                    <a:pt x="811" y="0"/>
                  </a:moveTo>
                  <a:cubicBezTo>
                    <a:pt x="641" y="0"/>
                    <a:pt x="481" y="103"/>
                    <a:pt x="417" y="272"/>
                  </a:cubicBezTo>
                  <a:lnTo>
                    <a:pt x="83" y="1152"/>
                  </a:lnTo>
                  <a:cubicBezTo>
                    <a:pt x="1" y="1368"/>
                    <a:pt x="110" y="1612"/>
                    <a:pt x="327" y="1696"/>
                  </a:cubicBezTo>
                  <a:cubicBezTo>
                    <a:pt x="377" y="1714"/>
                    <a:pt x="427" y="1723"/>
                    <a:pt x="477" y="1723"/>
                  </a:cubicBezTo>
                  <a:cubicBezTo>
                    <a:pt x="647" y="1723"/>
                    <a:pt x="808" y="1620"/>
                    <a:pt x="872" y="1451"/>
                  </a:cubicBezTo>
                  <a:lnTo>
                    <a:pt x="1205" y="572"/>
                  </a:lnTo>
                  <a:cubicBezTo>
                    <a:pt x="1288" y="354"/>
                    <a:pt x="1178" y="110"/>
                    <a:pt x="960" y="27"/>
                  </a:cubicBezTo>
                  <a:cubicBezTo>
                    <a:pt x="911" y="9"/>
                    <a:pt x="861" y="0"/>
                    <a:pt x="81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333;p47"/>
            <p:cNvSpPr/>
            <p:nvPr/>
          </p:nvSpPr>
          <p:spPr>
            <a:xfrm>
              <a:off x="2128883" y="2188663"/>
              <a:ext cx="42427" cy="56745"/>
            </a:xfrm>
            <a:custGeom>
              <a:avLst/>
              <a:gdLst/>
              <a:ahLst/>
              <a:cxnLst/>
              <a:rect l="l" t="t" r="r" b="b"/>
              <a:pathLst>
                <a:path w="1289" h="1724" extrusionOk="0">
                  <a:moveTo>
                    <a:pt x="811" y="0"/>
                  </a:moveTo>
                  <a:cubicBezTo>
                    <a:pt x="641" y="0"/>
                    <a:pt x="481" y="104"/>
                    <a:pt x="417" y="273"/>
                  </a:cubicBezTo>
                  <a:lnTo>
                    <a:pt x="83" y="1152"/>
                  </a:lnTo>
                  <a:cubicBezTo>
                    <a:pt x="0" y="1370"/>
                    <a:pt x="110" y="1613"/>
                    <a:pt x="328" y="1695"/>
                  </a:cubicBezTo>
                  <a:cubicBezTo>
                    <a:pt x="377" y="1714"/>
                    <a:pt x="428" y="1723"/>
                    <a:pt x="478" y="1723"/>
                  </a:cubicBezTo>
                  <a:cubicBezTo>
                    <a:pt x="648" y="1723"/>
                    <a:pt x="808" y="1619"/>
                    <a:pt x="872" y="1451"/>
                  </a:cubicBezTo>
                  <a:lnTo>
                    <a:pt x="1206" y="572"/>
                  </a:lnTo>
                  <a:cubicBezTo>
                    <a:pt x="1289" y="354"/>
                    <a:pt x="1179" y="110"/>
                    <a:pt x="961" y="28"/>
                  </a:cubicBezTo>
                  <a:cubicBezTo>
                    <a:pt x="911" y="9"/>
                    <a:pt x="861" y="0"/>
                    <a:pt x="81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4334;p47"/>
            <p:cNvSpPr/>
            <p:nvPr/>
          </p:nvSpPr>
          <p:spPr>
            <a:xfrm>
              <a:off x="2171870" y="2205021"/>
              <a:ext cx="42427" cy="56745"/>
            </a:xfrm>
            <a:custGeom>
              <a:avLst/>
              <a:gdLst/>
              <a:ahLst/>
              <a:cxnLst/>
              <a:rect l="l" t="t" r="r" b="b"/>
              <a:pathLst>
                <a:path w="1289" h="1724" extrusionOk="0">
                  <a:moveTo>
                    <a:pt x="811" y="1"/>
                  </a:moveTo>
                  <a:cubicBezTo>
                    <a:pt x="641" y="1"/>
                    <a:pt x="481" y="104"/>
                    <a:pt x="417" y="273"/>
                  </a:cubicBezTo>
                  <a:lnTo>
                    <a:pt x="84" y="1152"/>
                  </a:lnTo>
                  <a:cubicBezTo>
                    <a:pt x="1" y="1370"/>
                    <a:pt x="111" y="1613"/>
                    <a:pt x="328" y="1696"/>
                  </a:cubicBezTo>
                  <a:cubicBezTo>
                    <a:pt x="378" y="1715"/>
                    <a:pt x="428" y="1724"/>
                    <a:pt x="478" y="1724"/>
                  </a:cubicBezTo>
                  <a:cubicBezTo>
                    <a:pt x="648" y="1724"/>
                    <a:pt x="808" y="1620"/>
                    <a:pt x="872" y="1452"/>
                  </a:cubicBezTo>
                  <a:lnTo>
                    <a:pt x="1206" y="572"/>
                  </a:lnTo>
                  <a:cubicBezTo>
                    <a:pt x="1288" y="354"/>
                    <a:pt x="1180" y="111"/>
                    <a:pt x="961" y="28"/>
                  </a:cubicBezTo>
                  <a:cubicBezTo>
                    <a:pt x="912" y="10"/>
                    <a:pt x="861" y="1"/>
                    <a:pt x="81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4335;p47"/>
            <p:cNvSpPr/>
            <p:nvPr/>
          </p:nvSpPr>
          <p:spPr>
            <a:xfrm>
              <a:off x="1516665" y="2088108"/>
              <a:ext cx="481843" cy="807734"/>
            </a:xfrm>
            <a:custGeom>
              <a:avLst/>
              <a:gdLst/>
              <a:ahLst/>
              <a:cxnLst/>
              <a:rect l="l" t="t" r="r" b="b"/>
              <a:pathLst>
                <a:path w="14639" h="24540" extrusionOk="0">
                  <a:moveTo>
                    <a:pt x="7213" y="1"/>
                  </a:moveTo>
                  <a:cubicBezTo>
                    <a:pt x="7208" y="1"/>
                    <a:pt x="7123" y="237"/>
                    <a:pt x="126" y="18624"/>
                  </a:cubicBezTo>
                  <a:cubicBezTo>
                    <a:pt x="1" y="18950"/>
                    <a:pt x="164" y="19313"/>
                    <a:pt x="489" y="19437"/>
                  </a:cubicBezTo>
                  <a:lnTo>
                    <a:pt x="13793" y="24498"/>
                  </a:lnTo>
                  <a:cubicBezTo>
                    <a:pt x="13867" y="24526"/>
                    <a:pt x="13943" y="24540"/>
                    <a:pt x="14018" y="24540"/>
                  </a:cubicBezTo>
                  <a:cubicBezTo>
                    <a:pt x="14271" y="24540"/>
                    <a:pt x="14510" y="24386"/>
                    <a:pt x="14606" y="24134"/>
                  </a:cubicBezTo>
                  <a:lnTo>
                    <a:pt x="14638" y="24049"/>
                  </a:lnTo>
                  <a:cubicBezTo>
                    <a:pt x="14401" y="23449"/>
                    <a:pt x="13958" y="22932"/>
                    <a:pt x="13473" y="22519"/>
                  </a:cubicBezTo>
                  <a:cubicBezTo>
                    <a:pt x="13141" y="22236"/>
                    <a:pt x="12768" y="21981"/>
                    <a:pt x="12363" y="21745"/>
                  </a:cubicBezTo>
                  <a:cubicBezTo>
                    <a:pt x="7547" y="18929"/>
                    <a:pt x="2211" y="19621"/>
                    <a:pt x="4731" y="12997"/>
                  </a:cubicBezTo>
                  <a:cubicBezTo>
                    <a:pt x="7112" y="5821"/>
                    <a:pt x="9343" y="1742"/>
                    <a:pt x="7214" y="1"/>
                  </a:cubicBezTo>
                  <a:lnTo>
                    <a:pt x="7214" y="1"/>
                  </a:lnTo>
                  <a:cubicBezTo>
                    <a:pt x="7214" y="1"/>
                    <a:pt x="7214" y="1"/>
                    <a:pt x="7214" y="1"/>
                  </a:cubicBezTo>
                  <a:cubicBezTo>
                    <a:pt x="7214" y="1"/>
                    <a:pt x="7214" y="1"/>
                    <a:pt x="7213" y="1"/>
                  </a:cubicBezTo>
                  <a:close/>
                </a:path>
              </a:pathLst>
            </a:custGeom>
            <a:solidFill>
              <a:srgbClr val="000000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4336;p47"/>
            <p:cNvSpPr/>
            <p:nvPr/>
          </p:nvSpPr>
          <p:spPr>
            <a:xfrm>
              <a:off x="2081387" y="2299388"/>
              <a:ext cx="87883" cy="211643"/>
            </a:xfrm>
            <a:custGeom>
              <a:avLst/>
              <a:gdLst/>
              <a:ahLst/>
              <a:cxnLst/>
              <a:rect l="l" t="t" r="r" b="b"/>
              <a:pathLst>
                <a:path w="2670" h="6430" extrusionOk="0">
                  <a:moveTo>
                    <a:pt x="2512" y="1"/>
                  </a:moveTo>
                  <a:cubicBezTo>
                    <a:pt x="2460" y="1"/>
                    <a:pt x="2409" y="29"/>
                    <a:pt x="2383" y="79"/>
                  </a:cubicBezTo>
                  <a:cubicBezTo>
                    <a:pt x="1537" y="1689"/>
                    <a:pt x="444" y="4587"/>
                    <a:pt x="30" y="6235"/>
                  </a:cubicBezTo>
                  <a:cubicBezTo>
                    <a:pt x="1" y="6349"/>
                    <a:pt x="93" y="6429"/>
                    <a:pt x="185" y="6429"/>
                  </a:cubicBezTo>
                  <a:cubicBezTo>
                    <a:pt x="236" y="6429"/>
                    <a:pt x="288" y="6404"/>
                    <a:pt x="319" y="6346"/>
                  </a:cubicBezTo>
                  <a:cubicBezTo>
                    <a:pt x="1107" y="4835"/>
                    <a:pt x="2215" y="1948"/>
                    <a:pt x="2654" y="183"/>
                  </a:cubicBezTo>
                  <a:cubicBezTo>
                    <a:pt x="2670" y="119"/>
                    <a:pt x="2642" y="50"/>
                    <a:pt x="2579" y="18"/>
                  </a:cubicBezTo>
                  <a:cubicBezTo>
                    <a:pt x="2558" y="6"/>
                    <a:pt x="2535" y="1"/>
                    <a:pt x="2512" y="1"/>
                  </a:cubicBezTo>
                  <a:close/>
                </a:path>
              </a:pathLst>
            </a:custGeom>
            <a:solidFill>
              <a:srgbClr val="000000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4337;p47"/>
            <p:cNvSpPr/>
            <p:nvPr/>
          </p:nvSpPr>
          <p:spPr>
            <a:xfrm>
              <a:off x="1511761" y="2053350"/>
              <a:ext cx="725249" cy="846837"/>
            </a:xfrm>
            <a:custGeom>
              <a:avLst/>
              <a:gdLst/>
              <a:ahLst/>
              <a:cxnLst/>
              <a:rect l="l" t="t" r="r" b="b"/>
              <a:pathLst>
                <a:path w="22034" h="25728" extrusionOk="0">
                  <a:moveTo>
                    <a:pt x="9107" y="266"/>
                  </a:moveTo>
                  <a:cubicBezTo>
                    <a:pt x="9143" y="266"/>
                    <a:pt x="9178" y="272"/>
                    <a:pt x="9212" y="285"/>
                  </a:cubicBezTo>
                  <a:cubicBezTo>
                    <a:pt x="9362" y="342"/>
                    <a:pt x="9437" y="509"/>
                    <a:pt x="9380" y="658"/>
                  </a:cubicBezTo>
                  <a:lnTo>
                    <a:pt x="9260" y="974"/>
                  </a:lnTo>
                  <a:lnTo>
                    <a:pt x="9166" y="1220"/>
                  </a:lnTo>
                  <a:lnTo>
                    <a:pt x="9045" y="1536"/>
                  </a:lnTo>
                  <a:cubicBezTo>
                    <a:pt x="9018" y="1608"/>
                    <a:pt x="8964" y="1667"/>
                    <a:pt x="8894" y="1697"/>
                  </a:cubicBezTo>
                  <a:cubicBezTo>
                    <a:pt x="8857" y="1714"/>
                    <a:pt x="8817" y="1723"/>
                    <a:pt x="8776" y="1723"/>
                  </a:cubicBezTo>
                  <a:cubicBezTo>
                    <a:pt x="8741" y="1723"/>
                    <a:pt x="8706" y="1716"/>
                    <a:pt x="8672" y="1704"/>
                  </a:cubicBezTo>
                  <a:cubicBezTo>
                    <a:pt x="8523" y="1646"/>
                    <a:pt x="8448" y="1480"/>
                    <a:pt x="8505" y="1330"/>
                  </a:cubicBezTo>
                  <a:lnTo>
                    <a:pt x="8624" y="1014"/>
                  </a:lnTo>
                  <a:lnTo>
                    <a:pt x="8718" y="769"/>
                  </a:lnTo>
                  <a:lnTo>
                    <a:pt x="8838" y="453"/>
                  </a:lnTo>
                  <a:cubicBezTo>
                    <a:pt x="8866" y="380"/>
                    <a:pt x="8920" y="323"/>
                    <a:pt x="8990" y="291"/>
                  </a:cubicBezTo>
                  <a:cubicBezTo>
                    <a:pt x="9027" y="274"/>
                    <a:pt x="9067" y="266"/>
                    <a:pt x="9107" y="266"/>
                  </a:cubicBezTo>
                  <a:close/>
                  <a:moveTo>
                    <a:pt x="10415" y="763"/>
                  </a:moveTo>
                  <a:cubicBezTo>
                    <a:pt x="10449" y="763"/>
                    <a:pt x="10485" y="770"/>
                    <a:pt x="10518" y="781"/>
                  </a:cubicBezTo>
                  <a:cubicBezTo>
                    <a:pt x="10590" y="810"/>
                    <a:pt x="10648" y="864"/>
                    <a:pt x="10680" y="935"/>
                  </a:cubicBezTo>
                  <a:cubicBezTo>
                    <a:pt x="10710" y="1006"/>
                    <a:pt x="10713" y="1084"/>
                    <a:pt x="10687" y="1157"/>
                  </a:cubicBezTo>
                  <a:lnTo>
                    <a:pt x="10565" y="1472"/>
                  </a:lnTo>
                  <a:lnTo>
                    <a:pt x="10473" y="1718"/>
                  </a:lnTo>
                  <a:lnTo>
                    <a:pt x="10352" y="2034"/>
                  </a:lnTo>
                  <a:cubicBezTo>
                    <a:pt x="10325" y="2106"/>
                    <a:pt x="10271" y="2163"/>
                    <a:pt x="10199" y="2195"/>
                  </a:cubicBezTo>
                  <a:cubicBezTo>
                    <a:pt x="10161" y="2212"/>
                    <a:pt x="10122" y="2220"/>
                    <a:pt x="10080" y="2220"/>
                  </a:cubicBezTo>
                  <a:cubicBezTo>
                    <a:pt x="10047" y="2220"/>
                    <a:pt x="10011" y="2212"/>
                    <a:pt x="9978" y="2201"/>
                  </a:cubicBezTo>
                  <a:cubicBezTo>
                    <a:pt x="9906" y="2173"/>
                    <a:pt x="9848" y="2120"/>
                    <a:pt x="9816" y="2050"/>
                  </a:cubicBezTo>
                  <a:cubicBezTo>
                    <a:pt x="9785" y="1977"/>
                    <a:pt x="9783" y="1899"/>
                    <a:pt x="9810" y="1827"/>
                  </a:cubicBezTo>
                  <a:lnTo>
                    <a:pt x="9930" y="1512"/>
                  </a:lnTo>
                  <a:lnTo>
                    <a:pt x="10024" y="1263"/>
                  </a:lnTo>
                  <a:lnTo>
                    <a:pt x="10144" y="951"/>
                  </a:lnTo>
                  <a:cubicBezTo>
                    <a:pt x="10172" y="879"/>
                    <a:pt x="10225" y="821"/>
                    <a:pt x="10295" y="790"/>
                  </a:cubicBezTo>
                  <a:cubicBezTo>
                    <a:pt x="10335" y="773"/>
                    <a:pt x="10374" y="763"/>
                    <a:pt x="10415" y="763"/>
                  </a:cubicBezTo>
                  <a:close/>
                  <a:moveTo>
                    <a:pt x="11723" y="1261"/>
                  </a:moveTo>
                  <a:cubicBezTo>
                    <a:pt x="11758" y="1261"/>
                    <a:pt x="11792" y="1267"/>
                    <a:pt x="11825" y="1279"/>
                  </a:cubicBezTo>
                  <a:cubicBezTo>
                    <a:pt x="11896" y="1307"/>
                    <a:pt x="11955" y="1360"/>
                    <a:pt x="11987" y="1433"/>
                  </a:cubicBezTo>
                  <a:cubicBezTo>
                    <a:pt x="12018" y="1503"/>
                    <a:pt x="12021" y="1581"/>
                    <a:pt x="11994" y="1653"/>
                  </a:cubicBezTo>
                  <a:lnTo>
                    <a:pt x="11874" y="1969"/>
                  </a:lnTo>
                  <a:lnTo>
                    <a:pt x="11779" y="2217"/>
                  </a:lnTo>
                  <a:lnTo>
                    <a:pt x="11660" y="2533"/>
                  </a:lnTo>
                  <a:cubicBezTo>
                    <a:pt x="11633" y="2604"/>
                    <a:pt x="11577" y="2662"/>
                    <a:pt x="11507" y="2693"/>
                  </a:cubicBezTo>
                  <a:cubicBezTo>
                    <a:pt x="11469" y="2711"/>
                    <a:pt x="11429" y="2719"/>
                    <a:pt x="11388" y="2719"/>
                  </a:cubicBezTo>
                  <a:cubicBezTo>
                    <a:pt x="11353" y="2719"/>
                    <a:pt x="11318" y="2713"/>
                    <a:pt x="11285" y="2701"/>
                  </a:cubicBezTo>
                  <a:cubicBezTo>
                    <a:pt x="11136" y="2644"/>
                    <a:pt x="11061" y="2476"/>
                    <a:pt x="11118" y="2326"/>
                  </a:cubicBezTo>
                  <a:lnTo>
                    <a:pt x="11237" y="2011"/>
                  </a:lnTo>
                  <a:lnTo>
                    <a:pt x="11331" y="1764"/>
                  </a:lnTo>
                  <a:lnTo>
                    <a:pt x="11452" y="1448"/>
                  </a:lnTo>
                  <a:cubicBezTo>
                    <a:pt x="11479" y="1375"/>
                    <a:pt x="11533" y="1318"/>
                    <a:pt x="11603" y="1286"/>
                  </a:cubicBezTo>
                  <a:cubicBezTo>
                    <a:pt x="11642" y="1270"/>
                    <a:pt x="11683" y="1261"/>
                    <a:pt x="11723" y="1261"/>
                  </a:cubicBezTo>
                  <a:close/>
                  <a:moveTo>
                    <a:pt x="13028" y="1757"/>
                  </a:moveTo>
                  <a:cubicBezTo>
                    <a:pt x="13064" y="1757"/>
                    <a:pt x="13098" y="1763"/>
                    <a:pt x="13131" y="1777"/>
                  </a:cubicBezTo>
                  <a:cubicBezTo>
                    <a:pt x="13282" y="1834"/>
                    <a:pt x="13356" y="2001"/>
                    <a:pt x="13300" y="2151"/>
                  </a:cubicBezTo>
                  <a:lnTo>
                    <a:pt x="13181" y="2466"/>
                  </a:lnTo>
                  <a:lnTo>
                    <a:pt x="13086" y="2711"/>
                  </a:lnTo>
                  <a:lnTo>
                    <a:pt x="12966" y="3028"/>
                  </a:lnTo>
                  <a:cubicBezTo>
                    <a:pt x="12938" y="3100"/>
                    <a:pt x="12884" y="3157"/>
                    <a:pt x="12814" y="3189"/>
                  </a:cubicBezTo>
                  <a:cubicBezTo>
                    <a:pt x="12776" y="3206"/>
                    <a:pt x="12736" y="3216"/>
                    <a:pt x="12696" y="3216"/>
                  </a:cubicBezTo>
                  <a:cubicBezTo>
                    <a:pt x="12661" y="3216"/>
                    <a:pt x="12624" y="3208"/>
                    <a:pt x="12591" y="3195"/>
                  </a:cubicBezTo>
                  <a:cubicBezTo>
                    <a:pt x="12519" y="3168"/>
                    <a:pt x="12462" y="3115"/>
                    <a:pt x="12431" y="3044"/>
                  </a:cubicBezTo>
                  <a:cubicBezTo>
                    <a:pt x="12399" y="2974"/>
                    <a:pt x="12396" y="2894"/>
                    <a:pt x="12423" y="2822"/>
                  </a:cubicBezTo>
                  <a:lnTo>
                    <a:pt x="12543" y="2507"/>
                  </a:lnTo>
                  <a:lnTo>
                    <a:pt x="12638" y="2258"/>
                  </a:lnTo>
                  <a:lnTo>
                    <a:pt x="12757" y="1944"/>
                  </a:lnTo>
                  <a:cubicBezTo>
                    <a:pt x="12785" y="1873"/>
                    <a:pt x="12838" y="1816"/>
                    <a:pt x="12910" y="1784"/>
                  </a:cubicBezTo>
                  <a:cubicBezTo>
                    <a:pt x="12948" y="1766"/>
                    <a:pt x="12987" y="1757"/>
                    <a:pt x="13028" y="1757"/>
                  </a:cubicBezTo>
                  <a:close/>
                  <a:moveTo>
                    <a:pt x="14336" y="2254"/>
                  </a:moveTo>
                  <a:cubicBezTo>
                    <a:pt x="14370" y="2254"/>
                    <a:pt x="14405" y="2261"/>
                    <a:pt x="14438" y="2273"/>
                  </a:cubicBezTo>
                  <a:cubicBezTo>
                    <a:pt x="14512" y="2301"/>
                    <a:pt x="14569" y="2355"/>
                    <a:pt x="14601" y="2426"/>
                  </a:cubicBezTo>
                  <a:cubicBezTo>
                    <a:pt x="14631" y="2496"/>
                    <a:pt x="14634" y="2575"/>
                    <a:pt x="14607" y="2646"/>
                  </a:cubicBezTo>
                  <a:lnTo>
                    <a:pt x="14487" y="2964"/>
                  </a:lnTo>
                  <a:lnTo>
                    <a:pt x="14393" y="3209"/>
                  </a:lnTo>
                  <a:lnTo>
                    <a:pt x="14273" y="3524"/>
                  </a:lnTo>
                  <a:cubicBezTo>
                    <a:pt x="14246" y="3597"/>
                    <a:pt x="14191" y="3655"/>
                    <a:pt x="14120" y="3687"/>
                  </a:cubicBezTo>
                  <a:cubicBezTo>
                    <a:pt x="14082" y="3703"/>
                    <a:pt x="14041" y="3711"/>
                    <a:pt x="14000" y="3711"/>
                  </a:cubicBezTo>
                  <a:cubicBezTo>
                    <a:pt x="13966" y="3711"/>
                    <a:pt x="13931" y="3706"/>
                    <a:pt x="13899" y="3693"/>
                  </a:cubicBezTo>
                  <a:cubicBezTo>
                    <a:pt x="13826" y="3666"/>
                    <a:pt x="13769" y="3610"/>
                    <a:pt x="13737" y="3540"/>
                  </a:cubicBezTo>
                  <a:cubicBezTo>
                    <a:pt x="13705" y="3470"/>
                    <a:pt x="13704" y="3391"/>
                    <a:pt x="13731" y="3320"/>
                  </a:cubicBezTo>
                  <a:lnTo>
                    <a:pt x="13852" y="3003"/>
                  </a:lnTo>
                  <a:lnTo>
                    <a:pt x="13944" y="2757"/>
                  </a:lnTo>
                  <a:lnTo>
                    <a:pt x="14065" y="2442"/>
                  </a:lnTo>
                  <a:cubicBezTo>
                    <a:pt x="14092" y="2370"/>
                    <a:pt x="14146" y="2311"/>
                    <a:pt x="14218" y="2280"/>
                  </a:cubicBezTo>
                  <a:cubicBezTo>
                    <a:pt x="14255" y="2262"/>
                    <a:pt x="14296" y="2254"/>
                    <a:pt x="14336" y="2254"/>
                  </a:cubicBezTo>
                  <a:close/>
                  <a:moveTo>
                    <a:pt x="15640" y="2753"/>
                  </a:moveTo>
                  <a:cubicBezTo>
                    <a:pt x="15675" y="2753"/>
                    <a:pt x="15710" y="2760"/>
                    <a:pt x="15744" y="2772"/>
                  </a:cubicBezTo>
                  <a:cubicBezTo>
                    <a:pt x="15895" y="2828"/>
                    <a:pt x="15969" y="2997"/>
                    <a:pt x="15913" y="3145"/>
                  </a:cubicBezTo>
                  <a:lnTo>
                    <a:pt x="15794" y="3460"/>
                  </a:lnTo>
                  <a:lnTo>
                    <a:pt x="15699" y="3706"/>
                  </a:lnTo>
                  <a:lnTo>
                    <a:pt x="15580" y="4023"/>
                  </a:lnTo>
                  <a:cubicBezTo>
                    <a:pt x="15551" y="4094"/>
                    <a:pt x="15497" y="4152"/>
                    <a:pt x="15427" y="4184"/>
                  </a:cubicBezTo>
                  <a:cubicBezTo>
                    <a:pt x="15389" y="4201"/>
                    <a:pt x="15349" y="4209"/>
                    <a:pt x="15309" y="4209"/>
                  </a:cubicBezTo>
                  <a:cubicBezTo>
                    <a:pt x="15274" y="4209"/>
                    <a:pt x="15239" y="4203"/>
                    <a:pt x="15204" y="4190"/>
                  </a:cubicBezTo>
                  <a:cubicBezTo>
                    <a:pt x="15055" y="4134"/>
                    <a:pt x="14981" y="3967"/>
                    <a:pt x="15037" y="3817"/>
                  </a:cubicBezTo>
                  <a:lnTo>
                    <a:pt x="15156" y="3502"/>
                  </a:lnTo>
                  <a:lnTo>
                    <a:pt x="15251" y="3253"/>
                  </a:lnTo>
                  <a:lnTo>
                    <a:pt x="15370" y="2939"/>
                  </a:lnTo>
                  <a:cubicBezTo>
                    <a:pt x="15398" y="2868"/>
                    <a:pt x="15451" y="2810"/>
                    <a:pt x="15523" y="2778"/>
                  </a:cubicBezTo>
                  <a:cubicBezTo>
                    <a:pt x="15560" y="2761"/>
                    <a:pt x="15600" y="2753"/>
                    <a:pt x="15640" y="2753"/>
                  </a:cubicBezTo>
                  <a:close/>
                  <a:moveTo>
                    <a:pt x="16948" y="3249"/>
                  </a:moveTo>
                  <a:cubicBezTo>
                    <a:pt x="16982" y="3249"/>
                    <a:pt x="17018" y="3255"/>
                    <a:pt x="17050" y="3268"/>
                  </a:cubicBezTo>
                  <a:cubicBezTo>
                    <a:pt x="17124" y="3295"/>
                    <a:pt x="17181" y="3350"/>
                    <a:pt x="17213" y="3420"/>
                  </a:cubicBezTo>
                  <a:cubicBezTo>
                    <a:pt x="17243" y="3491"/>
                    <a:pt x="17246" y="3569"/>
                    <a:pt x="17219" y="3642"/>
                  </a:cubicBezTo>
                  <a:lnTo>
                    <a:pt x="17099" y="3957"/>
                  </a:lnTo>
                  <a:lnTo>
                    <a:pt x="17005" y="4204"/>
                  </a:lnTo>
                  <a:lnTo>
                    <a:pt x="16885" y="4519"/>
                  </a:lnTo>
                  <a:cubicBezTo>
                    <a:pt x="16858" y="4592"/>
                    <a:pt x="16803" y="4649"/>
                    <a:pt x="16732" y="4681"/>
                  </a:cubicBezTo>
                  <a:cubicBezTo>
                    <a:pt x="16694" y="4699"/>
                    <a:pt x="16654" y="4705"/>
                    <a:pt x="16613" y="4705"/>
                  </a:cubicBezTo>
                  <a:cubicBezTo>
                    <a:pt x="16580" y="4705"/>
                    <a:pt x="16544" y="4699"/>
                    <a:pt x="16511" y="4686"/>
                  </a:cubicBezTo>
                  <a:cubicBezTo>
                    <a:pt x="16438" y="4658"/>
                    <a:pt x="16381" y="4605"/>
                    <a:pt x="16349" y="4535"/>
                  </a:cubicBezTo>
                  <a:cubicBezTo>
                    <a:pt x="16317" y="4464"/>
                    <a:pt x="16316" y="4385"/>
                    <a:pt x="16343" y="4313"/>
                  </a:cubicBezTo>
                  <a:lnTo>
                    <a:pt x="16463" y="3997"/>
                  </a:lnTo>
                  <a:lnTo>
                    <a:pt x="16556" y="3750"/>
                  </a:lnTo>
                  <a:lnTo>
                    <a:pt x="16677" y="3437"/>
                  </a:lnTo>
                  <a:cubicBezTo>
                    <a:pt x="16704" y="3365"/>
                    <a:pt x="16758" y="3306"/>
                    <a:pt x="16830" y="3275"/>
                  </a:cubicBezTo>
                  <a:cubicBezTo>
                    <a:pt x="16867" y="3258"/>
                    <a:pt x="16908" y="3249"/>
                    <a:pt x="16948" y="3249"/>
                  </a:cubicBezTo>
                  <a:close/>
                  <a:moveTo>
                    <a:pt x="18256" y="3746"/>
                  </a:moveTo>
                  <a:cubicBezTo>
                    <a:pt x="18290" y="3746"/>
                    <a:pt x="18324" y="3752"/>
                    <a:pt x="18358" y="3765"/>
                  </a:cubicBezTo>
                  <a:cubicBezTo>
                    <a:pt x="18430" y="3793"/>
                    <a:pt x="18487" y="3847"/>
                    <a:pt x="18519" y="3917"/>
                  </a:cubicBezTo>
                  <a:cubicBezTo>
                    <a:pt x="18550" y="3988"/>
                    <a:pt x="18552" y="4067"/>
                    <a:pt x="18526" y="4139"/>
                  </a:cubicBezTo>
                  <a:lnTo>
                    <a:pt x="18407" y="4454"/>
                  </a:lnTo>
                  <a:lnTo>
                    <a:pt x="18312" y="4703"/>
                  </a:lnTo>
                  <a:lnTo>
                    <a:pt x="18193" y="5018"/>
                  </a:lnTo>
                  <a:cubicBezTo>
                    <a:pt x="18164" y="5089"/>
                    <a:pt x="18110" y="5148"/>
                    <a:pt x="18040" y="5179"/>
                  </a:cubicBezTo>
                  <a:cubicBezTo>
                    <a:pt x="18001" y="5196"/>
                    <a:pt x="17960" y="5205"/>
                    <a:pt x="17918" y="5205"/>
                  </a:cubicBezTo>
                  <a:cubicBezTo>
                    <a:pt x="17884" y="5205"/>
                    <a:pt x="17850" y="5199"/>
                    <a:pt x="17817" y="5187"/>
                  </a:cubicBezTo>
                  <a:cubicBezTo>
                    <a:pt x="17668" y="5129"/>
                    <a:pt x="17594" y="4962"/>
                    <a:pt x="17650" y="4812"/>
                  </a:cubicBezTo>
                  <a:lnTo>
                    <a:pt x="17769" y="4497"/>
                  </a:lnTo>
                  <a:lnTo>
                    <a:pt x="17864" y="4251"/>
                  </a:lnTo>
                  <a:lnTo>
                    <a:pt x="17984" y="3934"/>
                  </a:lnTo>
                  <a:cubicBezTo>
                    <a:pt x="18012" y="3860"/>
                    <a:pt x="18065" y="3804"/>
                    <a:pt x="18136" y="3772"/>
                  </a:cubicBezTo>
                  <a:cubicBezTo>
                    <a:pt x="18175" y="3755"/>
                    <a:pt x="18215" y="3746"/>
                    <a:pt x="18256" y="3746"/>
                  </a:cubicBezTo>
                  <a:close/>
                  <a:moveTo>
                    <a:pt x="19561" y="4242"/>
                  </a:moveTo>
                  <a:cubicBezTo>
                    <a:pt x="19596" y="4242"/>
                    <a:pt x="19630" y="4249"/>
                    <a:pt x="19663" y="4263"/>
                  </a:cubicBezTo>
                  <a:cubicBezTo>
                    <a:pt x="19814" y="4320"/>
                    <a:pt x="19889" y="4486"/>
                    <a:pt x="19832" y="4636"/>
                  </a:cubicBezTo>
                  <a:lnTo>
                    <a:pt x="19713" y="4951"/>
                  </a:lnTo>
                  <a:lnTo>
                    <a:pt x="19619" y="5198"/>
                  </a:lnTo>
                  <a:lnTo>
                    <a:pt x="19498" y="5514"/>
                  </a:lnTo>
                  <a:cubicBezTo>
                    <a:pt x="19455" y="5629"/>
                    <a:pt x="19344" y="5699"/>
                    <a:pt x="19226" y="5699"/>
                  </a:cubicBezTo>
                  <a:cubicBezTo>
                    <a:pt x="19193" y="5699"/>
                    <a:pt x="19157" y="5693"/>
                    <a:pt x="19124" y="5680"/>
                  </a:cubicBezTo>
                  <a:cubicBezTo>
                    <a:pt x="19051" y="5652"/>
                    <a:pt x="18995" y="5599"/>
                    <a:pt x="18963" y="5529"/>
                  </a:cubicBezTo>
                  <a:cubicBezTo>
                    <a:pt x="18931" y="5458"/>
                    <a:pt x="18929" y="5379"/>
                    <a:pt x="18956" y="5306"/>
                  </a:cubicBezTo>
                  <a:lnTo>
                    <a:pt x="19076" y="4990"/>
                  </a:lnTo>
                  <a:lnTo>
                    <a:pt x="19171" y="4743"/>
                  </a:lnTo>
                  <a:lnTo>
                    <a:pt x="19290" y="4430"/>
                  </a:lnTo>
                  <a:cubicBezTo>
                    <a:pt x="19317" y="4358"/>
                    <a:pt x="19371" y="4301"/>
                    <a:pt x="19443" y="4269"/>
                  </a:cubicBezTo>
                  <a:cubicBezTo>
                    <a:pt x="19480" y="4252"/>
                    <a:pt x="19522" y="4242"/>
                    <a:pt x="19561" y="4242"/>
                  </a:cubicBezTo>
                  <a:close/>
                  <a:moveTo>
                    <a:pt x="20869" y="4741"/>
                  </a:moveTo>
                  <a:cubicBezTo>
                    <a:pt x="20903" y="4741"/>
                    <a:pt x="20939" y="4748"/>
                    <a:pt x="20971" y="4759"/>
                  </a:cubicBezTo>
                  <a:cubicBezTo>
                    <a:pt x="21044" y="4788"/>
                    <a:pt x="21102" y="4842"/>
                    <a:pt x="21132" y="4913"/>
                  </a:cubicBezTo>
                  <a:cubicBezTo>
                    <a:pt x="21163" y="4983"/>
                    <a:pt x="21166" y="5062"/>
                    <a:pt x="21140" y="5134"/>
                  </a:cubicBezTo>
                  <a:lnTo>
                    <a:pt x="21020" y="5449"/>
                  </a:lnTo>
                  <a:lnTo>
                    <a:pt x="20925" y="5698"/>
                  </a:lnTo>
                  <a:lnTo>
                    <a:pt x="20806" y="6013"/>
                  </a:lnTo>
                  <a:cubicBezTo>
                    <a:pt x="20760" y="6129"/>
                    <a:pt x="20651" y="6200"/>
                    <a:pt x="20534" y="6200"/>
                  </a:cubicBezTo>
                  <a:cubicBezTo>
                    <a:pt x="20500" y="6200"/>
                    <a:pt x="20465" y="6194"/>
                    <a:pt x="20431" y="6181"/>
                  </a:cubicBezTo>
                  <a:cubicBezTo>
                    <a:pt x="20359" y="6153"/>
                    <a:pt x="20301" y="6099"/>
                    <a:pt x="20270" y="6029"/>
                  </a:cubicBezTo>
                  <a:cubicBezTo>
                    <a:pt x="20238" y="5957"/>
                    <a:pt x="20237" y="5880"/>
                    <a:pt x="20263" y="5807"/>
                  </a:cubicBezTo>
                  <a:lnTo>
                    <a:pt x="20384" y="5491"/>
                  </a:lnTo>
                  <a:lnTo>
                    <a:pt x="20477" y="5245"/>
                  </a:lnTo>
                  <a:lnTo>
                    <a:pt x="20597" y="4929"/>
                  </a:lnTo>
                  <a:cubicBezTo>
                    <a:pt x="20625" y="4857"/>
                    <a:pt x="20679" y="4799"/>
                    <a:pt x="20750" y="4768"/>
                  </a:cubicBezTo>
                  <a:cubicBezTo>
                    <a:pt x="20788" y="4749"/>
                    <a:pt x="20828" y="4741"/>
                    <a:pt x="20869" y="4741"/>
                  </a:cubicBezTo>
                  <a:close/>
                  <a:moveTo>
                    <a:pt x="7946" y="791"/>
                  </a:moveTo>
                  <a:cubicBezTo>
                    <a:pt x="8004" y="791"/>
                    <a:pt x="8063" y="801"/>
                    <a:pt x="8119" y="823"/>
                  </a:cubicBezTo>
                  <a:lnTo>
                    <a:pt x="8375" y="922"/>
                  </a:lnTo>
                  <a:lnTo>
                    <a:pt x="8256" y="1237"/>
                  </a:lnTo>
                  <a:cubicBezTo>
                    <a:pt x="8231" y="1301"/>
                    <a:pt x="8218" y="1368"/>
                    <a:pt x="8218" y="1433"/>
                  </a:cubicBezTo>
                  <a:cubicBezTo>
                    <a:pt x="8218" y="1656"/>
                    <a:pt x="8356" y="1868"/>
                    <a:pt x="8575" y="1951"/>
                  </a:cubicBezTo>
                  <a:cubicBezTo>
                    <a:pt x="8639" y="1974"/>
                    <a:pt x="8705" y="1986"/>
                    <a:pt x="8773" y="1986"/>
                  </a:cubicBezTo>
                  <a:cubicBezTo>
                    <a:pt x="8850" y="1986"/>
                    <a:pt x="8926" y="1970"/>
                    <a:pt x="8999" y="1938"/>
                  </a:cubicBezTo>
                  <a:cubicBezTo>
                    <a:pt x="9133" y="1876"/>
                    <a:pt x="9237" y="1767"/>
                    <a:pt x="9290" y="1628"/>
                  </a:cubicBezTo>
                  <a:lnTo>
                    <a:pt x="9410" y="1312"/>
                  </a:lnTo>
                  <a:lnTo>
                    <a:pt x="9681" y="1416"/>
                  </a:lnTo>
                  <a:lnTo>
                    <a:pt x="9561" y="1730"/>
                  </a:lnTo>
                  <a:cubicBezTo>
                    <a:pt x="9508" y="1870"/>
                    <a:pt x="9512" y="2020"/>
                    <a:pt x="9574" y="2154"/>
                  </a:cubicBezTo>
                  <a:cubicBezTo>
                    <a:pt x="9633" y="2289"/>
                    <a:pt x="9744" y="2393"/>
                    <a:pt x="9882" y="2445"/>
                  </a:cubicBezTo>
                  <a:cubicBezTo>
                    <a:pt x="9946" y="2470"/>
                    <a:pt x="10012" y="2483"/>
                    <a:pt x="10080" y="2483"/>
                  </a:cubicBezTo>
                  <a:cubicBezTo>
                    <a:pt x="10157" y="2483"/>
                    <a:pt x="10233" y="2466"/>
                    <a:pt x="10306" y="2434"/>
                  </a:cubicBezTo>
                  <a:cubicBezTo>
                    <a:pt x="10441" y="2374"/>
                    <a:pt x="10544" y="2263"/>
                    <a:pt x="10597" y="2125"/>
                  </a:cubicBezTo>
                  <a:lnTo>
                    <a:pt x="10718" y="1808"/>
                  </a:lnTo>
                  <a:lnTo>
                    <a:pt x="10989" y="1912"/>
                  </a:lnTo>
                  <a:lnTo>
                    <a:pt x="10869" y="2227"/>
                  </a:lnTo>
                  <a:cubicBezTo>
                    <a:pt x="10845" y="2291"/>
                    <a:pt x="10831" y="2358"/>
                    <a:pt x="10831" y="2423"/>
                  </a:cubicBezTo>
                  <a:cubicBezTo>
                    <a:pt x="10831" y="2646"/>
                    <a:pt x="10968" y="2858"/>
                    <a:pt x="11188" y="2941"/>
                  </a:cubicBezTo>
                  <a:cubicBezTo>
                    <a:pt x="11252" y="2966"/>
                    <a:pt x="11319" y="2978"/>
                    <a:pt x="11386" y="2978"/>
                  </a:cubicBezTo>
                  <a:cubicBezTo>
                    <a:pt x="11463" y="2978"/>
                    <a:pt x="11539" y="2961"/>
                    <a:pt x="11612" y="2929"/>
                  </a:cubicBezTo>
                  <a:cubicBezTo>
                    <a:pt x="11746" y="2869"/>
                    <a:pt x="11851" y="2759"/>
                    <a:pt x="11904" y="2620"/>
                  </a:cubicBezTo>
                  <a:lnTo>
                    <a:pt x="12023" y="2305"/>
                  </a:lnTo>
                  <a:lnTo>
                    <a:pt x="12294" y="2407"/>
                  </a:lnTo>
                  <a:lnTo>
                    <a:pt x="12175" y="2723"/>
                  </a:lnTo>
                  <a:cubicBezTo>
                    <a:pt x="12122" y="2861"/>
                    <a:pt x="12125" y="3012"/>
                    <a:pt x="12187" y="3147"/>
                  </a:cubicBezTo>
                  <a:cubicBezTo>
                    <a:pt x="12246" y="3282"/>
                    <a:pt x="12357" y="3386"/>
                    <a:pt x="12494" y="3438"/>
                  </a:cubicBezTo>
                  <a:cubicBezTo>
                    <a:pt x="12558" y="3461"/>
                    <a:pt x="12624" y="3475"/>
                    <a:pt x="12692" y="3475"/>
                  </a:cubicBezTo>
                  <a:cubicBezTo>
                    <a:pt x="12769" y="3475"/>
                    <a:pt x="12845" y="3459"/>
                    <a:pt x="12918" y="3426"/>
                  </a:cubicBezTo>
                  <a:cubicBezTo>
                    <a:pt x="13053" y="3366"/>
                    <a:pt x="13156" y="3255"/>
                    <a:pt x="13209" y="3119"/>
                  </a:cubicBezTo>
                  <a:lnTo>
                    <a:pt x="13330" y="2803"/>
                  </a:lnTo>
                  <a:lnTo>
                    <a:pt x="13601" y="2906"/>
                  </a:lnTo>
                  <a:lnTo>
                    <a:pt x="13481" y="3221"/>
                  </a:lnTo>
                  <a:cubicBezTo>
                    <a:pt x="13427" y="3360"/>
                    <a:pt x="13432" y="3510"/>
                    <a:pt x="13492" y="3646"/>
                  </a:cubicBezTo>
                  <a:cubicBezTo>
                    <a:pt x="13553" y="3780"/>
                    <a:pt x="13663" y="3885"/>
                    <a:pt x="13800" y="3936"/>
                  </a:cubicBezTo>
                  <a:cubicBezTo>
                    <a:pt x="13864" y="3960"/>
                    <a:pt x="13931" y="3973"/>
                    <a:pt x="13998" y="3973"/>
                  </a:cubicBezTo>
                  <a:cubicBezTo>
                    <a:pt x="14075" y="3973"/>
                    <a:pt x="14151" y="3956"/>
                    <a:pt x="14224" y="3924"/>
                  </a:cubicBezTo>
                  <a:cubicBezTo>
                    <a:pt x="14358" y="3864"/>
                    <a:pt x="14463" y="3754"/>
                    <a:pt x="14516" y="3617"/>
                  </a:cubicBezTo>
                  <a:lnTo>
                    <a:pt x="14636" y="3301"/>
                  </a:lnTo>
                  <a:lnTo>
                    <a:pt x="14906" y="3404"/>
                  </a:lnTo>
                  <a:lnTo>
                    <a:pt x="14787" y="3720"/>
                  </a:lnTo>
                  <a:cubicBezTo>
                    <a:pt x="14763" y="3784"/>
                    <a:pt x="14750" y="3850"/>
                    <a:pt x="14750" y="3915"/>
                  </a:cubicBezTo>
                  <a:cubicBezTo>
                    <a:pt x="14750" y="4138"/>
                    <a:pt x="14885" y="4350"/>
                    <a:pt x="15106" y="4434"/>
                  </a:cubicBezTo>
                  <a:cubicBezTo>
                    <a:pt x="15170" y="4456"/>
                    <a:pt x="15236" y="4468"/>
                    <a:pt x="15304" y="4468"/>
                  </a:cubicBezTo>
                  <a:cubicBezTo>
                    <a:pt x="15381" y="4468"/>
                    <a:pt x="15457" y="4452"/>
                    <a:pt x="15530" y="4420"/>
                  </a:cubicBezTo>
                  <a:cubicBezTo>
                    <a:pt x="15665" y="4359"/>
                    <a:pt x="15768" y="4249"/>
                    <a:pt x="15821" y="4110"/>
                  </a:cubicBezTo>
                  <a:lnTo>
                    <a:pt x="15941" y="3796"/>
                  </a:lnTo>
                  <a:lnTo>
                    <a:pt x="16213" y="3898"/>
                  </a:lnTo>
                  <a:lnTo>
                    <a:pt x="16093" y="4213"/>
                  </a:lnTo>
                  <a:cubicBezTo>
                    <a:pt x="16039" y="4353"/>
                    <a:pt x="16044" y="4503"/>
                    <a:pt x="16104" y="4637"/>
                  </a:cubicBezTo>
                  <a:cubicBezTo>
                    <a:pt x="16165" y="4771"/>
                    <a:pt x="16274" y="4876"/>
                    <a:pt x="16413" y="4929"/>
                  </a:cubicBezTo>
                  <a:cubicBezTo>
                    <a:pt x="16477" y="4952"/>
                    <a:pt x="16544" y="4966"/>
                    <a:pt x="16612" y="4966"/>
                  </a:cubicBezTo>
                  <a:cubicBezTo>
                    <a:pt x="16688" y="4966"/>
                    <a:pt x="16764" y="4949"/>
                    <a:pt x="16837" y="4917"/>
                  </a:cubicBezTo>
                  <a:cubicBezTo>
                    <a:pt x="16971" y="4855"/>
                    <a:pt x="17076" y="4747"/>
                    <a:pt x="17129" y="4609"/>
                  </a:cubicBezTo>
                  <a:lnTo>
                    <a:pt x="17248" y="4292"/>
                  </a:lnTo>
                  <a:lnTo>
                    <a:pt x="17519" y="4397"/>
                  </a:lnTo>
                  <a:lnTo>
                    <a:pt x="17400" y="4712"/>
                  </a:lnTo>
                  <a:cubicBezTo>
                    <a:pt x="17376" y="4775"/>
                    <a:pt x="17363" y="4842"/>
                    <a:pt x="17363" y="4907"/>
                  </a:cubicBezTo>
                  <a:cubicBezTo>
                    <a:pt x="17363" y="5131"/>
                    <a:pt x="17498" y="5342"/>
                    <a:pt x="17719" y="5425"/>
                  </a:cubicBezTo>
                  <a:cubicBezTo>
                    <a:pt x="17783" y="5450"/>
                    <a:pt x="17849" y="5463"/>
                    <a:pt x="17917" y="5463"/>
                  </a:cubicBezTo>
                  <a:cubicBezTo>
                    <a:pt x="17995" y="5463"/>
                    <a:pt x="18070" y="5446"/>
                    <a:pt x="18144" y="5414"/>
                  </a:cubicBezTo>
                  <a:cubicBezTo>
                    <a:pt x="18278" y="5353"/>
                    <a:pt x="18381" y="5244"/>
                    <a:pt x="18434" y="5104"/>
                  </a:cubicBezTo>
                  <a:lnTo>
                    <a:pt x="18554" y="4789"/>
                  </a:lnTo>
                  <a:lnTo>
                    <a:pt x="18827" y="4891"/>
                  </a:lnTo>
                  <a:lnTo>
                    <a:pt x="18706" y="5207"/>
                  </a:lnTo>
                  <a:cubicBezTo>
                    <a:pt x="18652" y="5346"/>
                    <a:pt x="18657" y="5497"/>
                    <a:pt x="18718" y="5631"/>
                  </a:cubicBezTo>
                  <a:cubicBezTo>
                    <a:pt x="18778" y="5765"/>
                    <a:pt x="18889" y="5870"/>
                    <a:pt x="19027" y="5922"/>
                  </a:cubicBezTo>
                  <a:cubicBezTo>
                    <a:pt x="19091" y="5946"/>
                    <a:pt x="19158" y="5960"/>
                    <a:pt x="19222" y="5960"/>
                  </a:cubicBezTo>
                  <a:cubicBezTo>
                    <a:pt x="19445" y="5960"/>
                    <a:pt x="19657" y="5823"/>
                    <a:pt x="19741" y="5603"/>
                  </a:cubicBezTo>
                  <a:lnTo>
                    <a:pt x="19860" y="5286"/>
                  </a:lnTo>
                  <a:lnTo>
                    <a:pt x="20131" y="5390"/>
                  </a:lnTo>
                  <a:lnTo>
                    <a:pt x="20012" y="5705"/>
                  </a:lnTo>
                  <a:cubicBezTo>
                    <a:pt x="19959" y="5845"/>
                    <a:pt x="19963" y="5995"/>
                    <a:pt x="20024" y="6130"/>
                  </a:cubicBezTo>
                  <a:cubicBezTo>
                    <a:pt x="20083" y="6264"/>
                    <a:pt x="20194" y="6369"/>
                    <a:pt x="20331" y="6420"/>
                  </a:cubicBezTo>
                  <a:cubicBezTo>
                    <a:pt x="20395" y="6445"/>
                    <a:pt x="20463" y="6457"/>
                    <a:pt x="20527" y="6457"/>
                  </a:cubicBezTo>
                  <a:cubicBezTo>
                    <a:pt x="20750" y="6457"/>
                    <a:pt x="20961" y="6322"/>
                    <a:pt x="21045" y="6101"/>
                  </a:cubicBezTo>
                  <a:lnTo>
                    <a:pt x="21166" y="5785"/>
                  </a:lnTo>
                  <a:lnTo>
                    <a:pt x="21419" y="5882"/>
                  </a:lnTo>
                  <a:cubicBezTo>
                    <a:pt x="21544" y="5930"/>
                    <a:pt x="21642" y="6023"/>
                    <a:pt x="21698" y="6144"/>
                  </a:cubicBezTo>
                  <a:cubicBezTo>
                    <a:pt x="21727" y="6207"/>
                    <a:pt x="21741" y="6277"/>
                    <a:pt x="21741" y="6348"/>
                  </a:cubicBezTo>
                  <a:cubicBezTo>
                    <a:pt x="21747" y="6413"/>
                    <a:pt x="21737" y="6472"/>
                    <a:pt x="21714" y="6530"/>
                  </a:cubicBezTo>
                  <a:lnTo>
                    <a:pt x="14631" y="25143"/>
                  </a:lnTo>
                  <a:cubicBezTo>
                    <a:pt x="14555" y="25341"/>
                    <a:pt x="14365" y="25464"/>
                    <a:pt x="14163" y="25464"/>
                  </a:cubicBezTo>
                  <a:cubicBezTo>
                    <a:pt x="14105" y="25464"/>
                    <a:pt x="14045" y="25454"/>
                    <a:pt x="13987" y="25432"/>
                  </a:cubicBezTo>
                  <a:lnTo>
                    <a:pt x="685" y="20369"/>
                  </a:lnTo>
                  <a:cubicBezTo>
                    <a:pt x="428" y="20271"/>
                    <a:pt x="300" y="19983"/>
                    <a:pt x="395" y="19727"/>
                  </a:cubicBezTo>
                  <a:lnTo>
                    <a:pt x="7476" y="1120"/>
                  </a:lnTo>
                  <a:cubicBezTo>
                    <a:pt x="7478" y="1115"/>
                    <a:pt x="7480" y="1110"/>
                    <a:pt x="7483" y="1104"/>
                  </a:cubicBezTo>
                  <a:cubicBezTo>
                    <a:pt x="7560" y="910"/>
                    <a:pt x="7748" y="791"/>
                    <a:pt x="7946" y="791"/>
                  </a:cubicBezTo>
                  <a:close/>
                  <a:moveTo>
                    <a:pt x="9102" y="0"/>
                  </a:moveTo>
                  <a:cubicBezTo>
                    <a:pt x="9025" y="0"/>
                    <a:pt x="8949" y="17"/>
                    <a:pt x="8878" y="49"/>
                  </a:cubicBezTo>
                  <a:cubicBezTo>
                    <a:pt x="8743" y="109"/>
                    <a:pt x="8639" y="220"/>
                    <a:pt x="8587" y="357"/>
                  </a:cubicBezTo>
                  <a:lnTo>
                    <a:pt x="8466" y="672"/>
                  </a:lnTo>
                  <a:lnTo>
                    <a:pt x="8211" y="575"/>
                  </a:lnTo>
                  <a:cubicBezTo>
                    <a:pt x="8123" y="542"/>
                    <a:pt x="8032" y="526"/>
                    <a:pt x="7943" y="526"/>
                  </a:cubicBezTo>
                  <a:cubicBezTo>
                    <a:pt x="7642" y="526"/>
                    <a:pt x="7356" y="705"/>
                    <a:pt x="7236" y="997"/>
                  </a:cubicBezTo>
                  <a:lnTo>
                    <a:pt x="7227" y="1017"/>
                  </a:lnTo>
                  <a:lnTo>
                    <a:pt x="150" y="19632"/>
                  </a:lnTo>
                  <a:cubicBezTo>
                    <a:pt x="1" y="20026"/>
                    <a:pt x="197" y="20467"/>
                    <a:pt x="590" y="20615"/>
                  </a:cubicBezTo>
                  <a:lnTo>
                    <a:pt x="13896" y="25676"/>
                  </a:lnTo>
                  <a:cubicBezTo>
                    <a:pt x="13985" y="25710"/>
                    <a:pt x="14075" y="25727"/>
                    <a:pt x="14166" y="25727"/>
                  </a:cubicBezTo>
                  <a:cubicBezTo>
                    <a:pt x="14473" y="25727"/>
                    <a:pt x="14763" y="25541"/>
                    <a:pt x="14880" y="25235"/>
                  </a:cubicBezTo>
                  <a:lnTo>
                    <a:pt x="21963" y="6621"/>
                  </a:lnTo>
                  <a:cubicBezTo>
                    <a:pt x="22034" y="6434"/>
                    <a:pt x="22027" y="6227"/>
                    <a:pt x="21944" y="6041"/>
                  </a:cubicBezTo>
                  <a:cubicBezTo>
                    <a:pt x="21860" y="5854"/>
                    <a:pt x="21710" y="5715"/>
                    <a:pt x="21520" y="5640"/>
                  </a:cubicBezTo>
                  <a:lnTo>
                    <a:pt x="21266" y="5544"/>
                  </a:lnTo>
                  <a:lnTo>
                    <a:pt x="21386" y="5228"/>
                  </a:lnTo>
                  <a:cubicBezTo>
                    <a:pt x="21438" y="5088"/>
                    <a:pt x="21435" y="4938"/>
                    <a:pt x="21374" y="4804"/>
                  </a:cubicBezTo>
                  <a:cubicBezTo>
                    <a:pt x="21312" y="4669"/>
                    <a:pt x="21204" y="4565"/>
                    <a:pt x="21065" y="4513"/>
                  </a:cubicBezTo>
                  <a:cubicBezTo>
                    <a:pt x="21000" y="4488"/>
                    <a:pt x="20933" y="4476"/>
                    <a:pt x="20865" y="4476"/>
                  </a:cubicBezTo>
                  <a:cubicBezTo>
                    <a:pt x="20789" y="4476"/>
                    <a:pt x="20712" y="4492"/>
                    <a:pt x="20641" y="4524"/>
                  </a:cubicBezTo>
                  <a:cubicBezTo>
                    <a:pt x="20507" y="4586"/>
                    <a:pt x="20401" y="4695"/>
                    <a:pt x="20349" y="4832"/>
                  </a:cubicBezTo>
                  <a:lnTo>
                    <a:pt x="20230" y="5147"/>
                  </a:lnTo>
                  <a:lnTo>
                    <a:pt x="19959" y="5045"/>
                  </a:lnTo>
                  <a:lnTo>
                    <a:pt x="20078" y="4730"/>
                  </a:lnTo>
                  <a:cubicBezTo>
                    <a:pt x="20188" y="4445"/>
                    <a:pt x="20044" y="4123"/>
                    <a:pt x="19758" y="4014"/>
                  </a:cubicBezTo>
                  <a:cubicBezTo>
                    <a:pt x="19694" y="3990"/>
                    <a:pt x="19627" y="3978"/>
                    <a:pt x="19561" y="3978"/>
                  </a:cubicBezTo>
                  <a:cubicBezTo>
                    <a:pt x="19483" y="3978"/>
                    <a:pt x="19406" y="3994"/>
                    <a:pt x="19333" y="4027"/>
                  </a:cubicBezTo>
                  <a:cubicBezTo>
                    <a:pt x="19199" y="4087"/>
                    <a:pt x="19094" y="4198"/>
                    <a:pt x="19042" y="4336"/>
                  </a:cubicBezTo>
                  <a:lnTo>
                    <a:pt x="18923" y="4651"/>
                  </a:lnTo>
                  <a:lnTo>
                    <a:pt x="18651" y="4549"/>
                  </a:lnTo>
                  <a:lnTo>
                    <a:pt x="18770" y="4233"/>
                  </a:lnTo>
                  <a:cubicBezTo>
                    <a:pt x="18823" y="4093"/>
                    <a:pt x="18820" y="3943"/>
                    <a:pt x="18759" y="3809"/>
                  </a:cubicBezTo>
                  <a:cubicBezTo>
                    <a:pt x="18698" y="3674"/>
                    <a:pt x="18589" y="3570"/>
                    <a:pt x="18450" y="3518"/>
                  </a:cubicBezTo>
                  <a:cubicBezTo>
                    <a:pt x="18385" y="3493"/>
                    <a:pt x="18318" y="3481"/>
                    <a:pt x="18251" y="3481"/>
                  </a:cubicBezTo>
                  <a:cubicBezTo>
                    <a:pt x="18175" y="3481"/>
                    <a:pt x="18098" y="3497"/>
                    <a:pt x="18026" y="3530"/>
                  </a:cubicBezTo>
                  <a:cubicBezTo>
                    <a:pt x="17892" y="3589"/>
                    <a:pt x="17786" y="3700"/>
                    <a:pt x="17735" y="3838"/>
                  </a:cubicBezTo>
                  <a:lnTo>
                    <a:pt x="17615" y="4153"/>
                  </a:lnTo>
                  <a:lnTo>
                    <a:pt x="17344" y="4051"/>
                  </a:lnTo>
                  <a:lnTo>
                    <a:pt x="17464" y="3736"/>
                  </a:lnTo>
                  <a:cubicBezTo>
                    <a:pt x="17515" y="3598"/>
                    <a:pt x="17513" y="3445"/>
                    <a:pt x="17451" y="3311"/>
                  </a:cubicBezTo>
                  <a:cubicBezTo>
                    <a:pt x="17391" y="3177"/>
                    <a:pt x="17281" y="3073"/>
                    <a:pt x="17143" y="3020"/>
                  </a:cubicBezTo>
                  <a:cubicBezTo>
                    <a:pt x="17078" y="2996"/>
                    <a:pt x="17011" y="2984"/>
                    <a:pt x="16944" y="2984"/>
                  </a:cubicBezTo>
                  <a:cubicBezTo>
                    <a:pt x="16867" y="2984"/>
                    <a:pt x="16791" y="3000"/>
                    <a:pt x="16719" y="3033"/>
                  </a:cubicBezTo>
                  <a:cubicBezTo>
                    <a:pt x="16584" y="3093"/>
                    <a:pt x="16480" y="3203"/>
                    <a:pt x="16428" y="3342"/>
                  </a:cubicBezTo>
                  <a:lnTo>
                    <a:pt x="16307" y="3657"/>
                  </a:lnTo>
                  <a:lnTo>
                    <a:pt x="16036" y="3554"/>
                  </a:lnTo>
                  <a:lnTo>
                    <a:pt x="16156" y="3238"/>
                  </a:lnTo>
                  <a:cubicBezTo>
                    <a:pt x="16265" y="2954"/>
                    <a:pt x="16121" y="2634"/>
                    <a:pt x="15836" y="2524"/>
                  </a:cubicBezTo>
                  <a:cubicBezTo>
                    <a:pt x="15771" y="2499"/>
                    <a:pt x="15703" y="2487"/>
                    <a:pt x="15637" y="2487"/>
                  </a:cubicBezTo>
                  <a:cubicBezTo>
                    <a:pt x="15560" y="2487"/>
                    <a:pt x="15483" y="2503"/>
                    <a:pt x="15412" y="2536"/>
                  </a:cubicBezTo>
                  <a:cubicBezTo>
                    <a:pt x="15278" y="2596"/>
                    <a:pt x="15172" y="2706"/>
                    <a:pt x="15120" y="2843"/>
                  </a:cubicBezTo>
                  <a:lnTo>
                    <a:pt x="15001" y="3158"/>
                  </a:lnTo>
                  <a:lnTo>
                    <a:pt x="14730" y="3056"/>
                  </a:lnTo>
                  <a:lnTo>
                    <a:pt x="14849" y="2741"/>
                  </a:lnTo>
                  <a:cubicBezTo>
                    <a:pt x="14901" y="2602"/>
                    <a:pt x="14898" y="2451"/>
                    <a:pt x="14837" y="2317"/>
                  </a:cubicBezTo>
                  <a:cubicBezTo>
                    <a:pt x="14775" y="2183"/>
                    <a:pt x="14667" y="2077"/>
                    <a:pt x="14529" y="2025"/>
                  </a:cubicBezTo>
                  <a:cubicBezTo>
                    <a:pt x="14464" y="2001"/>
                    <a:pt x="14397" y="1989"/>
                    <a:pt x="14330" y="1989"/>
                  </a:cubicBezTo>
                  <a:cubicBezTo>
                    <a:pt x="14253" y="1989"/>
                    <a:pt x="14176" y="2005"/>
                    <a:pt x="14104" y="2038"/>
                  </a:cubicBezTo>
                  <a:cubicBezTo>
                    <a:pt x="13970" y="2099"/>
                    <a:pt x="13865" y="2208"/>
                    <a:pt x="13813" y="2348"/>
                  </a:cubicBezTo>
                  <a:lnTo>
                    <a:pt x="13693" y="2662"/>
                  </a:lnTo>
                  <a:lnTo>
                    <a:pt x="13422" y="2559"/>
                  </a:lnTo>
                  <a:lnTo>
                    <a:pt x="13541" y="2243"/>
                  </a:lnTo>
                  <a:cubicBezTo>
                    <a:pt x="13651" y="1959"/>
                    <a:pt x="13507" y="1639"/>
                    <a:pt x="13221" y="1529"/>
                  </a:cubicBezTo>
                  <a:cubicBezTo>
                    <a:pt x="13156" y="1505"/>
                    <a:pt x="13089" y="1492"/>
                    <a:pt x="13022" y="1492"/>
                  </a:cubicBezTo>
                  <a:cubicBezTo>
                    <a:pt x="12945" y="1492"/>
                    <a:pt x="12869" y="1509"/>
                    <a:pt x="12797" y="1541"/>
                  </a:cubicBezTo>
                  <a:cubicBezTo>
                    <a:pt x="12662" y="1602"/>
                    <a:pt x="12557" y="1711"/>
                    <a:pt x="12506" y="1850"/>
                  </a:cubicBezTo>
                  <a:lnTo>
                    <a:pt x="12386" y="2166"/>
                  </a:lnTo>
                  <a:lnTo>
                    <a:pt x="12115" y="2062"/>
                  </a:lnTo>
                  <a:lnTo>
                    <a:pt x="12235" y="1747"/>
                  </a:lnTo>
                  <a:cubicBezTo>
                    <a:pt x="12286" y="1608"/>
                    <a:pt x="12283" y="1458"/>
                    <a:pt x="12222" y="1323"/>
                  </a:cubicBezTo>
                  <a:cubicBezTo>
                    <a:pt x="12161" y="1189"/>
                    <a:pt x="12052" y="1084"/>
                    <a:pt x="11916" y="1032"/>
                  </a:cubicBezTo>
                  <a:cubicBezTo>
                    <a:pt x="11850" y="1008"/>
                    <a:pt x="11782" y="995"/>
                    <a:pt x="11715" y="995"/>
                  </a:cubicBezTo>
                  <a:cubicBezTo>
                    <a:pt x="11638" y="995"/>
                    <a:pt x="11562" y="1011"/>
                    <a:pt x="11491" y="1044"/>
                  </a:cubicBezTo>
                  <a:cubicBezTo>
                    <a:pt x="11357" y="1105"/>
                    <a:pt x="11252" y="1214"/>
                    <a:pt x="11200" y="1352"/>
                  </a:cubicBezTo>
                  <a:lnTo>
                    <a:pt x="11080" y="1668"/>
                  </a:lnTo>
                  <a:lnTo>
                    <a:pt x="10809" y="1564"/>
                  </a:lnTo>
                  <a:lnTo>
                    <a:pt x="10928" y="1248"/>
                  </a:lnTo>
                  <a:cubicBezTo>
                    <a:pt x="10980" y="1110"/>
                    <a:pt x="10976" y="959"/>
                    <a:pt x="10917" y="825"/>
                  </a:cubicBezTo>
                  <a:cubicBezTo>
                    <a:pt x="10855" y="690"/>
                    <a:pt x="10746" y="587"/>
                    <a:pt x="10609" y="534"/>
                  </a:cubicBezTo>
                  <a:cubicBezTo>
                    <a:pt x="10544" y="509"/>
                    <a:pt x="10477" y="497"/>
                    <a:pt x="10411" y="497"/>
                  </a:cubicBezTo>
                  <a:cubicBezTo>
                    <a:pt x="10334" y="497"/>
                    <a:pt x="10257" y="513"/>
                    <a:pt x="10185" y="545"/>
                  </a:cubicBezTo>
                  <a:cubicBezTo>
                    <a:pt x="10051" y="607"/>
                    <a:pt x="9945" y="715"/>
                    <a:pt x="9894" y="855"/>
                  </a:cubicBezTo>
                  <a:lnTo>
                    <a:pt x="9774" y="1171"/>
                  </a:lnTo>
                  <a:lnTo>
                    <a:pt x="9503" y="1068"/>
                  </a:lnTo>
                  <a:lnTo>
                    <a:pt x="9623" y="752"/>
                  </a:lnTo>
                  <a:cubicBezTo>
                    <a:pt x="9731" y="466"/>
                    <a:pt x="9588" y="146"/>
                    <a:pt x="9301" y="38"/>
                  </a:cubicBezTo>
                  <a:cubicBezTo>
                    <a:pt x="9236" y="13"/>
                    <a:pt x="9169" y="0"/>
                    <a:pt x="910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" name="Rounded Rectangle 1">
            <a:hlinkClick r:id="rId3" action="ppaction://hlinksldjump" highlightClick="1"/>
          </p:cNvPr>
          <p:cNvSpPr/>
          <p:nvPr/>
        </p:nvSpPr>
        <p:spPr>
          <a:xfrm>
            <a:off x="5193398" y="4568246"/>
            <a:ext cx="1341768" cy="41085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Menu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94363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344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344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344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344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4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4" name="Google Shape;2064;p37"/>
          <p:cNvSpPr/>
          <p:nvPr/>
        </p:nvSpPr>
        <p:spPr>
          <a:xfrm>
            <a:off x="2587763" y="1493877"/>
            <a:ext cx="1003870" cy="782566"/>
          </a:xfrm>
          <a:custGeom>
            <a:avLst/>
            <a:gdLst/>
            <a:ahLst/>
            <a:cxnLst/>
            <a:rect l="l" t="t" r="r" b="b"/>
            <a:pathLst>
              <a:path w="57405" h="44750" extrusionOk="0">
                <a:moveTo>
                  <a:pt x="29892" y="0"/>
                </a:moveTo>
                <a:cubicBezTo>
                  <a:pt x="28427" y="0"/>
                  <a:pt x="26961" y="49"/>
                  <a:pt x="25501" y="122"/>
                </a:cubicBezTo>
                <a:cubicBezTo>
                  <a:pt x="20218" y="385"/>
                  <a:pt x="14827" y="1002"/>
                  <a:pt x="10071" y="3316"/>
                </a:cubicBezTo>
                <a:cubicBezTo>
                  <a:pt x="5315" y="5632"/>
                  <a:pt x="1251" y="9933"/>
                  <a:pt x="468" y="15164"/>
                </a:cubicBezTo>
                <a:cubicBezTo>
                  <a:pt x="0" y="18282"/>
                  <a:pt x="917" y="21420"/>
                  <a:pt x="1477" y="24466"/>
                </a:cubicBezTo>
                <a:cubicBezTo>
                  <a:pt x="2057" y="27607"/>
                  <a:pt x="2896" y="30756"/>
                  <a:pt x="4525" y="33533"/>
                </a:cubicBezTo>
                <a:cubicBezTo>
                  <a:pt x="6514" y="36924"/>
                  <a:pt x="9773" y="40447"/>
                  <a:pt x="13162" y="42470"/>
                </a:cubicBezTo>
                <a:cubicBezTo>
                  <a:pt x="15571" y="43907"/>
                  <a:pt x="18392" y="44750"/>
                  <a:pt x="21181" y="44750"/>
                </a:cubicBezTo>
                <a:cubicBezTo>
                  <a:pt x="22702" y="44750"/>
                  <a:pt x="24214" y="44499"/>
                  <a:pt x="25645" y="43958"/>
                </a:cubicBezTo>
                <a:cubicBezTo>
                  <a:pt x="30363" y="42175"/>
                  <a:pt x="33908" y="37482"/>
                  <a:pt x="38930" y="37024"/>
                </a:cubicBezTo>
                <a:cubicBezTo>
                  <a:pt x="39249" y="36995"/>
                  <a:pt x="39570" y="36984"/>
                  <a:pt x="39891" y="36984"/>
                </a:cubicBezTo>
                <a:cubicBezTo>
                  <a:pt x="40833" y="36984"/>
                  <a:pt x="41778" y="37079"/>
                  <a:pt x="42722" y="37079"/>
                </a:cubicBezTo>
                <a:cubicBezTo>
                  <a:pt x="42873" y="37079"/>
                  <a:pt x="43024" y="37076"/>
                  <a:pt x="43174" y="37071"/>
                </a:cubicBezTo>
                <a:cubicBezTo>
                  <a:pt x="46086" y="36962"/>
                  <a:pt x="48889" y="35638"/>
                  <a:pt x="51012" y="33642"/>
                </a:cubicBezTo>
                <a:cubicBezTo>
                  <a:pt x="53135" y="31647"/>
                  <a:pt x="54605" y="29017"/>
                  <a:pt x="55459" y="26231"/>
                </a:cubicBezTo>
                <a:cubicBezTo>
                  <a:pt x="57405" y="19878"/>
                  <a:pt x="56007" y="12503"/>
                  <a:pt x="51545" y="7578"/>
                </a:cubicBezTo>
                <a:cubicBezTo>
                  <a:pt x="48407" y="4116"/>
                  <a:pt x="44000" y="1987"/>
                  <a:pt x="39446" y="947"/>
                </a:cubicBezTo>
                <a:cubicBezTo>
                  <a:pt x="36318" y="233"/>
                  <a:pt x="33108" y="0"/>
                  <a:pt x="29892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65" name="Google Shape;2065;p37"/>
          <p:cNvSpPr/>
          <p:nvPr/>
        </p:nvSpPr>
        <p:spPr>
          <a:xfrm flipH="1">
            <a:off x="5579253" y="1475256"/>
            <a:ext cx="1003870" cy="782566"/>
          </a:xfrm>
          <a:custGeom>
            <a:avLst/>
            <a:gdLst/>
            <a:ahLst/>
            <a:cxnLst/>
            <a:rect l="l" t="t" r="r" b="b"/>
            <a:pathLst>
              <a:path w="57405" h="44750" extrusionOk="0">
                <a:moveTo>
                  <a:pt x="29892" y="0"/>
                </a:moveTo>
                <a:cubicBezTo>
                  <a:pt x="28427" y="0"/>
                  <a:pt x="26961" y="49"/>
                  <a:pt x="25501" y="122"/>
                </a:cubicBezTo>
                <a:cubicBezTo>
                  <a:pt x="20218" y="385"/>
                  <a:pt x="14827" y="1002"/>
                  <a:pt x="10071" y="3316"/>
                </a:cubicBezTo>
                <a:cubicBezTo>
                  <a:pt x="5315" y="5632"/>
                  <a:pt x="1251" y="9933"/>
                  <a:pt x="468" y="15164"/>
                </a:cubicBezTo>
                <a:cubicBezTo>
                  <a:pt x="0" y="18282"/>
                  <a:pt x="917" y="21420"/>
                  <a:pt x="1477" y="24466"/>
                </a:cubicBezTo>
                <a:cubicBezTo>
                  <a:pt x="2057" y="27607"/>
                  <a:pt x="2896" y="30756"/>
                  <a:pt x="4525" y="33533"/>
                </a:cubicBezTo>
                <a:cubicBezTo>
                  <a:pt x="6514" y="36924"/>
                  <a:pt x="9773" y="40447"/>
                  <a:pt x="13162" y="42470"/>
                </a:cubicBezTo>
                <a:cubicBezTo>
                  <a:pt x="15571" y="43907"/>
                  <a:pt x="18392" y="44750"/>
                  <a:pt x="21181" y="44750"/>
                </a:cubicBezTo>
                <a:cubicBezTo>
                  <a:pt x="22702" y="44750"/>
                  <a:pt x="24214" y="44499"/>
                  <a:pt x="25645" y="43958"/>
                </a:cubicBezTo>
                <a:cubicBezTo>
                  <a:pt x="30363" y="42175"/>
                  <a:pt x="33908" y="37482"/>
                  <a:pt x="38930" y="37024"/>
                </a:cubicBezTo>
                <a:cubicBezTo>
                  <a:pt x="39249" y="36995"/>
                  <a:pt x="39570" y="36984"/>
                  <a:pt x="39891" y="36984"/>
                </a:cubicBezTo>
                <a:cubicBezTo>
                  <a:pt x="40833" y="36984"/>
                  <a:pt x="41778" y="37079"/>
                  <a:pt x="42722" y="37079"/>
                </a:cubicBezTo>
                <a:cubicBezTo>
                  <a:pt x="42873" y="37079"/>
                  <a:pt x="43024" y="37076"/>
                  <a:pt x="43174" y="37071"/>
                </a:cubicBezTo>
                <a:cubicBezTo>
                  <a:pt x="46086" y="36962"/>
                  <a:pt x="48889" y="35638"/>
                  <a:pt x="51012" y="33642"/>
                </a:cubicBezTo>
                <a:cubicBezTo>
                  <a:pt x="53135" y="31647"/>
                  <a:pt x="54605" y="29017"/>
                  <a:pt x="55459" y="26231"/>
                </a:cubicBezTo>
                <a:cubicBezTo>
                  <a:pt x="57405" y="19878"/>
                  <a:pt x="56007" y="12503"/>
                  <a:pt x="51545" y="7578"/>
                </a:cubicBezTo>
                <a:cubicBezTo>
                  <a:pt x="48407" y="4116"/>
                  <a:pt x="44000" y="1987"/>
                  <a:pt x="39446" y="947"/>
                </a:cubicBezTo>
                <a:cubicBezTo>
                  <a:pt x="36318" y="233"/>
                  <a:pt x="33108" y="0"/>
                  <a:pt x="29892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66" name="Google Shape;2066;p37"/>
          <p:cNvSpPr/>
          <p:nvPr/>
        </p:nvSpPr>
        <p:spPr>
          <a:xfrm rot="10800000">
            <a:off x="2535503" y="3015742"/>
            <a:ext cx="1003870" cy="782566"/>
          </a:xfrm>
          <a:custGeom>
            <a:avLst/>
            <a:gdLst/>
            <a:ahLst/>
            <a:cxnLst/>
            <a:rect l="l" t="t" r="r" b="b"/>
            <a:pathLst>
              <a:path w="57405" h="44750" extrusionOk="0">
                <a:moveTo>
                  <a:pt x="29892" y="0"/>
                </a:moveTo>
                <a:cubicBezTo>
                  <a:pt x="28427" y="0"/>
                  <a:pt x="26961" y="49"/>
                  <a:pt x="25501" y="122"/>
                </a:cubicBezTo>
                <a:cubicBezTo>
                  <a:pt x="20218" y="385"/>
                  <a:pt x="14827" y="1002"/>
                  <a:pt x="10071" y="3316"/>
                </a:cubicBezTo>
                <a:cubicBezTo>
                  <a:pt x="5315" y="5632"/>
                  <a:pt x="1251" y="9933"/>
                  <a:pt x="468" y="15164"/>
                </a:cubicBezTo>
                <a:cubicBezTo>
                  <a:pt x="0" y="18282"/>
                  <a:pt x="917" y="21420"/>
                  <a:pt x="1477" y="24466"/>
                </a:cubicBezTo>
                <a:cubicBezTo>
                  <a:pt x="2057" y="27607"/>
                  <a:pt x="2896" y="30756"/>
                  <a:pt x="4525" y="33533"/>
                </a:cubicBezTo>
                <a:cubicBezTo>
                  <a:pt x="6514" y="36924"/>
                  <a:pt x="9773" y="40447"/>
                  <a:pt x="13162" y="42470"/>
                </a:cubicBezTo>
                <a:cubicBezTo>
                  <a:pt x="15571" y="43907"/>
                  <a:pt x="18392" y="44750"/>
                  <a:pt x="21181" y="44750"/>
                </a:cubicBezTo>
                <a:cubicBezTo>
                  <a:pt x="22702" y="44750"/>
                  <a:pt x="24214" y="44499"/>
                  <a:pt x="25645" y="43958"/>
                </a:cubicBezTo>
                <a:cubicBezTo>
                  <a:pt x="30363" y="42175"/>
                  <a:pt x="33908" y="37482"/>
                  <a:pt x="38930" y="37024"/>
                </a:cubicBezTo>
                <a:cubicBezTo>
                  <a:pt x="39249" y="36995"/>
                  <a:pt x="39570" y="36984"/>
                  <a:pt x="39891" y="36984"/>
                </a:cubicBezTo>
                <a:cubicBezTo>
                  <a:pt x="40833" y="36984"/>
                  <a:pt x="41778" y="37079"/>
                  <a:pt x="42722" y="37079"/>
                </a:cubicBezTo>
                <a:cubicBezTo>
                  <a:pt x="42873" y="37079"/>
                  <a:pt x="43024" y="37076"/>
                  <a:pt x="43174" y="37071"/>
                </a:cubicBezTo>
                <a:cubicBezTo>
                  <a:pt x="46086" y="36962"/>
                  <a:pt x="48889" y="35638"/>
                  <a:pt x="51012" y="33642"/>
                </a:cubicBezTo>
                <a:cubicBezTo>
                  <a:pt x="53135" y="31647"/>
                  <a:pt x="54605" y="29017"/>
                  <a:pt x="55459" y="26231"/>
                </a:cubicBezTo>
                <a:cubicBezTo>
                  <a:pt x="57405" y="19878"/>
                  <a:pt x="56007" y="12503"/>
                  <a:pt x="51545" y="7578"/>
                </a:cubicBezTo>
                <a:cubicBezTo>
                  <a:pt x="48407" y="4116"/>
                  <a:pt x="44000" y="1987"/>
                  <a:pt x="39446" y="947"/>
                </a:cubicBezTo>
                <a:cubicBezTo>
                  <a:pt x="36318" y="233"/>
                  <a:pt x="33108" y="0"/>
                  <a:pt x="29892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67" name="Google Shape;2067;p37"/>
          <p:cNvSpPr/>
          <p:nvPr/>
        </p:nvSpPr>
        <p:spPr>
          <a:xfrm>
            <a:off x="5703628" y="3004880"/>
            <a:ext cx="1003870" cy="782566"/>
          </a:xfrm>
          <a:custGeom>
            <a:avLst/>
            <a:gdLst/>
            <a:ahLst/>
            <a:cxnLst/>
            <a:rect l="l" t="t" r="r" b="b"/>
            <a:pathLst>
              <a:path w="57405" h="44750" extrusionOk="0">
                <a:moveTo>
                  <a:pt x="29892" y="0"/>
                </a:moveTo>
                <a:cubicBezTo>
                  <a:pt x="28427" y="0"/>
                  <a:pt x="26961" y="49"/>
                  <a:pt x="25501" y="122"/>
                </a:cubicBezTo>
                <a:cubicBezTo>
                  <a:pt x="20218" y="385"/>
                  <a:pt x="14827" y="1002"/>
                  <a:pt x="10071" y="3316"/>
                </a:cubicBezTo>
                <a:cubicBezTo>
                  <a:pt x="5315" y="5632"/>
                  <a:pt x="1251" y="9933"/>
                  <a:pt x="468" y="15164"/>
                </a:cubicBezTo>
                <a:cubicBezTo>
                  <a:pt x="0" y="18282"/>
                  <a:pt x="917" y="21420"/>
                  <a:pt x="1477" y="24466"/>
                </a:cubicBezTo>
                <a:cubicBezTo>
                  <a:pt x="2057" y="27607"/>
                  <a:pt x="2896" y="30756"/>
                  <a:pt x="4525" y="33533"/>
                </a:cubicBezTo>
                <a:cubicBezTo>
                  <a:pt x="6514" y="36924"/>
                  <a:pt x="9773" y="40447"/>
                  <a:pt x="13162" y="42470"/>
                </a:cubicBezTo>
                <a:cubicBezTo>
                  <a:pt x="15571" y="43907"/>
                  <a:pt x="18392" y="44750"/>
                  <a:pt x="21181" y="44750"/>
                </a:cubicBezTo>
                <a:cubicBezTo>
                  <a:pt x="22702" y="44750"/>
                  <a:pt x="24214" y="44499"/>
                  <a:pt x="25645" y="43958"/>
                </a:cubicBezTo>
                <a:cubicBezTo>
                  <a:pt x="30363" y="42175"/>
                  <a:pt x="33908" y="37482"/>
                  <a:pt x="38930" y="37024"/>
                </a:cubicBezTo>
                <a:cubicBezTo>
                  <a:pt x="39249" y="36995"/>
                  <a:pt x="39570" y="36984"/>
                  <a:pt x="39891" y="36984"/>
                </a:cubicBezTo>
                <a:cubicBezTo>
                  <a:pt x="40833" y="36984"/>
                  <a:pt x="41778" y="37079"/>
                  <a:pt x="42722" y="37079"/>
                </a:cubicBezTo>
                <a:cubicBezTo>
                  <a:pt x="42873" y="37079"/>
                  <a:pt x="43024" y="37076"/>
                  <a:pt x="43174" y="37071"/>
                </a:cubicBezTo>
                <a:cubicBezTo>
                  <a:pt x="46086" y="36962"/>
                  <a:pt x="48889" y="35638"/>
                  <a:pt x="51012" y="33642"/>
                </a:cubicBezTo>
                <a:cubicBezTo>
                  <a:pt x="53135" y="31647"/>
                  <a:pt x="54605" y="29017"/>
                  <a:pt x="55459" y="26231"/>
                </a:cubicBezTo>
                <a:cubicBezTo>
                  <a:pt x="57405" y="19878"/>
                  <a:pt x="56007" y="12503"/>
                  <a:pt x="51545" y="7578"/>
                </a:cubicBezTo>
                <a:cubicBezTo>
                  <a:pt x="48407" y="4116"/>
                  <a:pt x="44000" y="1987"/>
                  <a:pt x="39446" y="947"/>
                </a:cubicBezTo>
                <a:cubicBezTo>
                  <a:pt x="36318" y="233"/>
                  <a:pt x="33108" y="0"/>
                  <a:pt x="29892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68" name="Google Shape;2068;p37"/>
          <p:cNvSpPr/>
          <p:nvPr/>
        </p:nvSpPr>
        <p:spPr>
          <a:xfrm>
            <a:off x="2510577" y="1589254"/>
            <a:ext cx="1003870" cy="782566"/>
          </a:xfrm>
          <a:custGeom>
            <a:avLst/>
            <a:gdLst/>
            <a:ahLst/>
            <a:cxnLst/>
            <a:rect l="l" t="t" r="r" b="b"/>
            <a:pathLst>
              <a:path w="57405" h="44750" extrusionOk="0">
                <a:moveTo>
                  <a:pt x="29892" y="0"/>
                </a:moveTo>
                <a:cubicBezTo>
                  <a:pt x="28427" y="0"/>
                  <a:pt x="26961" y="49"/>
                  <a:pt x="25501" y="122"/>
                </a:cubicBezTo>
                <a:cubicBezTo>
                  <a:pt x="20218" y="385"/>
                  <a:pt x="14827" y="1002"/>
                  <a:pt x="10071" y="3316"/>
                </a:cubicBezTo>
                <a:cubicBezTo>
                  <a:pt x="5315" y="5632"/>
                  <a:pt x="1251" y="9933"/>
                  <a:pt x="468" y="15164"/>
                </a:cubicBezTo>
                <a:cubicBezTo>
                  <a:pt x="0" y="18282"/>
                  <a:pt x="917" y="21420"/>
                  <a:pt x="1477" y="24466"/>
                </a:cubicBezTo>
                <a:cubicBezTo>
                  <a:pt x="2057" y="27607"/>
                  <a:pt x="2896" y="30756"/>
                  <a:pt x="4525" y="33533"/>
                </a:cubicBezTo>
                <a:cubicBezTo>
                  <a:pt x="6514" y="36924"/>
                  <a:pt x="9773" y="40447"/>
                  <a:pt x="13162" y="42470"/>
                </a:cubicBezTo>
                <a:cubicBezTo>
                  <a:pt x="15571" y="43907"/>
                  <a:pt x="18392" y="44750"/>
                  <a:pt x="21181" y="44750"/>
                </a:cubicBezTo>
                <a:cubicBezTo>
                  <a:pt x="22702" y="44750"/>
                  <a:pt x="24214" y="44499"/>
                  <a:pt x="25645" y="43958"/>
                </a:cubicBezTo>
                <a:cubicBezTo>
                  <a:pt x="30363" y="42175"/>
                  <a:pt x="33908" y="37482"/>
                  <a:pt x="38930" y="37024"/>
                </a:cubicBezTo>
                <a:cubicBezTo>
                  <a:pt x="39249" y="36995"/>
                  <a:pt x="39570" y="36984"/>
                  <a:pt x="39891" y="36984"/>
                </a:cubicBezTo>
                <a:cubicBezTo>
                  <a:pt x="40833" y="36984"/>
                  <a:pt x="41778" y="37079"/>
                  <a:pt x="42722" y="37079"/>
                </a:cubicBezTo>
                <a:cubicBezTo>
                  <a:pt x="42873" y="37079"/>
                  <a:pt x="43024" y="37076"/>
                  <a:pt x="43174" y="37071"/>
                </a:cubicBezTo>
                <a:cubicBezTo>
                  <a:pt x="46086" y="36962"/>
                  <a:pt x="48889" y="35638"/>
                  <a:pt x="51012" y="33642"/>
                </a:cubicBezTo>
                <a:cubicBezTo>
                  <a:pt x="53135" y="31647"/>
                  <a:pt x="54605" y="29017"/>
                  <a:pt x="55459" y="26231"/>
                </a:cubicBezTo>
                <a:cubicBezTo>
                  <a:pt x="57405" y="19878"/>
                  <a:pt x="56007" y="12503"/>
                  <a:pt x="51545" y="7578"/>
                </a:cubicBezTo>
                <a:cubicBezTo>
                  <a:pt x="48407" y="4116"/>
                  <a:pt x="44000" y="1987"/>
                  <a:pt x="39446" y="947"/>
                </a:cubicBezTo>
                <a:cubicBezTo>
                  <a:pt x="36318" y="233"/>
                  <a:pt x="33108" y="0"/>
                  <a:pt x="29892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069" name="Google Shape;2069;p37"/>
          <p:cNvSpPr/>
          <p:nvPr/>
        </p:nvSpPr>
        <p:spPr>
          <a:xfrm flipH="1">
            <a:off x="5560418" y="1589254"/>
            <a:ext cx="1003870" cy="782566"/>
          </a:xfrm>
          <a:custGeom>
            <a:avLst/>
            <a:gdLst/>
            <a:ahLst/>
            <a:cxnLst/>
            <a:rect l="l" t="t" r="r" b="b"/>
            <a:pathLst>
              <a:path w="57405" h="44750" extrusionOk="0">
                <a:moveTo>
                  <a:pt x="29892" y="0"/>
                </a:moveTo>
                <a:cubicBezTo>
                  <a:pt x="28427" y="0"/>
                  <a:pt x="26961" y="49"/>
                  <a:pt x="25501" y="122"/>
                </a:cubicBezTo>
                <a:cubicBezTo>
                  <a:pt x="20218" y="385"/>
                  <a:pt x="14827" y="1002"/>
                  <a:pt x="10071" y="3316"/>
                </a:cubicBezTo>
                <a:cubicBezTo>
                  <a:pt x="5315" y="5632"/>
                  <a:pt x="1251" y="9933"/>
                  <a:pt x="468" y="15164"/>
                </a:cubicBezTo>
                <a:cubicBezTo>
                  <a:pt x="0" y="18282"/>
                  <a:pt x="917" y="21420"/>
                  <a:pt x="1477" y="24466"/>
                </a:cubicBezTo>
                <a:cubicBezTo>
                  <a:pt x="2057" y="27607"/>
                  <a:pt x="2896" y="30756"/>
                  <a:pt x="4525" y="33533"/>
                </a:cubicBezTo>
                <a:cubicBezTo>
                  <a:pt x="6514" y="36924"/>
                  <a:pt x="9773" y="40447"/>
                  <a:pt x="13162" y="42470"/>
                </a:cubicBezTo>
                <a:cubicBezTo>
                  <a:pt x="15571" y="43907"/>
                  <a:pt x="18392" y="44750"/>
                  <a:pt x="21181" y="44750"/>
                </a:cubicBezTo>
                <a:cubicBezTo>
                  <a:pt x="22702" y="44750"/>
                  <a:pt x="24214" y="44499"/>
                  <a:pt x="25645" y="43958"/>
                </a:cubicBezTo>
                <a:cubicBezTo>
                  <a:pt x="30363" y="42175"/>
                  <a:pt x="33908" y="37482"/>
                  <a:pt x="38930" y="37024"/>
                </a:cubicBezTo>
                <a:cubicBezTo>
                  <a:pt x="39249" y="36995"/>
                  <a:pt x="39570" y="36984"/>
                  <a:pt x="39891" y="36984"/>
                </a:cubicBezTo>
                <a:cubicBezTo>
                  <a:pt x="40833" y="36984"/>
                  <a:pt x="41778" y="37079"/>
                  <a:pt x="42722" y="37079"/>
                </a:cubicBezTo>
                <a:cubicBezTo>
                  <a:pt x="42873" y="37079"/>
                  <a:pt x="43024" y="37076"/>
                  <a:pt x="43174" y="37071"/>
                </a:cubicBezTo>
                <a:cubicBezTo>
                  <a:pt x="46086" y="36962"/>
                  <a:pt x="48889" y="35638"/>
                  <a:pt x="51012" y="33642"/>
                </a:cubicBezTo>
                <a:cubicBezTo>
                  <a:pt x="53135" y="31647"/>
                  <a:pt x="54605" y="29017"/>
                  <a:pt x="55459" y="26231"/>
                </a:cubicBezTo>
                <a:cubicBezTo>
                  <a:pt x="57405" y="19878"/>
                  <a:pt x="56007" y="12503"/>
                  <a:pt x="51545" y="7578"/>
                </a:cubicBezTo>
                <a:cubicBezTo>
                  <a:pt x="48407" y="4116"/>
                  <a:pt x="44000" y="1987"/>
                  <a:pt x="39446" y="947"/>
                </a:cubicBezTo>
                <a:cubicBezTo>
                  <a:pt x="36318" y="233"/>
                  <a:pt x="33108" y="0"/>
                  <a:pt x="29892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70" name="Google Shape;2070;p37"/>
          <p:cNvSpPr/>
          <p:nvPr/>
        </p:nvSpPr>
        <p:spPr>
          <a:xfrm rot="10800000">
            <a:off x="2490176" y="3145030"/>
            <a:ext cx="1003870" cy="782566"/>
          </a:xfrm>
          <a:custGeom>
            <a:avLst/>
            <a:gdLst/>
            <a:ahLst/>
            <a:cxnLst/>
            <a:rect l="l" t="t" r="r" b="b"/>
            <a:pathLst>
              <a:path w="57405" h="44750" extrusionOk="0">
                <a:moveTo>
                  <a:pt x="29892" y="0"/>
                </a:moveTo>
                <a:cubicBezTo>
                  <a:pt x="28427" y="0"/>
                  <a:pt x="26961" y="49"/>
                  <a:pt x="25501" y="122"/>
                </a:cubicBezTo>
                <a:cubicBezTo>
                  <a:pt x="20218" y="385"/>
                  <a:pt x="14827" y="1002"/>
                  <a:pt x="10071" y="3316"/>
                </a:cubicBezTo>
                <a:cubicBezTo>
                  <a:pt x="5315" y="5632"/>
                  <a:pt x="1251" y="9933"/>
                  <a:pt x="468" y="15164"/>
                </a:cubicBezTo>
                <a:cubicBezTo>
                  <a:pt x="0" y="18282"/>
                  <a:pt x="917" y="21420"/>
                  <a:pt x="1477" y="24466"/>
                </a:cubicBezTo>
                <a:cubicBezTo>
                  <a:pt x="2057" y="27607"/>
                  <a:pt x="2896" y="30756"/>
                  <a:pt x="4525" y="33533"/>
                </a:cubicBezTo>
                <a:cubicBezTo>
                  <a:pt x="6514" y="36924"/>
                  <a:pt x="9773" y="40447"/>
                  <a:pt x="13162" y="42470"/>
                </a:cubicBezTo>
                <a:cubicBezTo>
                  <a:pt x="15571" y="43907"/>
                  <a:pt x="18392" y="44750"/>
                  <a:pt x="21181" y="44750"/>
                </a:cubicBezTo>
                <a:cubicBezTo>
                  <a:pt x="22702" y="44750"/>
                  <a:pt x="24214" y="44499"/>
                  <a:pt x="25645" y="43958"/>
                </a:cubicBezTo>
                <a:cubicBezTo>
                  <a:pt x="30363" y="42175"/>
                  <a:pt x="33908" y="37482"/>
                  <a:pt x="38930" y="37024"/>
                </a:cubicBezTo>
                <a:cubicBezTo>
                  <a:pt x="39249" y="36995"/>
                  <a:pt x="39570" y="36984"/>
                  <a:pt x="39891" y="36984"/>
                </a:cubicBezTo>
                <a:cubicBezTo>
                  <a:pt x="40833" y="36984"/>
                  <a:pt x="41778" y="37079"/>
                  <a:pt x="42722" y="37079"/>
                </a:cubicBezTo>
                <a:cubicBezTo>
                  <a:pt x="42873" y="37079"/>
                  <a:pt x="43024" y="37076"/>
                  <a:pt x="43174" y="37071"/>
                </a:cubicBezTo>
                <a:cubicBezTo>
                  <a:pt x="46086" y="36962"/>
                  <a:pt x="48889" y="35638"/>
                  <a:pt x="51012" y="33642"/>
                </a:cubicBezTo>
                <a:cubicBezTo>
                  <a:pt x="53135" y="31647"/>
                  <a:pt x="54605" y="29017"/>
                  <a:pt x="55459" y="26231"/>
                </a:cubicBezTo>
                <a:cubicBezTo>
                  <a:pt x="57405" y="19878"/>
                  <a:pt x="56007" y="12503"/>
                  <a:pt x="51545" y="7578"/>
                </a:cubicBezTo>
                <a:cubicBezTo>
                  <a:pt x="48407" y="4116"/>
                  <a:pt x="44000" y="1987"/>
                  <a:pt x="39446" y="947"/>
                </a:cubicBezTo>
                <a:cubicBezTo>
                  <a:pt x="36318" y="233"/>
                  <a:pt x="33108" y="0"/>
                  <a:pt x="29892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71" name="Google Shape;2071;p37"/>
          <p:cNvSpPr/>
          <p:nvPr/>
        </p:nvSpPr>
        <p:spPr>
          <a:xfrm>
            <a:off x="5685454" y="3105188"/>
            <a:ext cx="1003870" cy="782566"/>
          </a:xfrm>
          <a:custGeom>
            <a:avLst/>
            <a:gdLst/>
            <a:ahLst/>
            <a:cxnLst/>
            <a:rect l="l" t="t" r="r" b="b"/>
            <a:pathLst>
              <a:path w="57405" h="44750" extrusionOk="0">
                <a:moveTo>
                  <a:pt x="29892" y="0"/>
                </a:moveTo>
                <a:cubicBezTo>
                  <a:pt x="28427" y="0"/>
                  <a:pt x="26961" y="49"/>
                  <a:pt x="25501" y="122"/>
                </a:cubicBezTo>
                <a:cubicBezTo>
                  <a:pt x="20218" y="385"/>
                  <a:pt x="14827" y="1002"/>
                  <a:pt x="10071" y="3316"/>
                </a:cubicBezTo>
                <a:cubicBezTo>
                  <a:pt x="5315" y="5632"/>
                  <a:pt x="1251" y="9933"/>
                  <a:pt x="468" y="15164"/>
                </a:cubicBezTo>
                <a:cubicBezTo>
                  <a:pt x="0" y="18282"/>
                  <a:pt x="917" y="21420"/>
                  <a:pt x="1477" y="24466"/>
                </a:cubicBezTo>
                <a:cubicBezTo>
                  <a:pt x="2057" y="27607"/>
                  <a:pt x="2896" y="30756"/>
                  <a:pt x="4525" y="33533"/>
                </a:cubicBezTo>
                <a:cubicBezTo>
                  <a:pt x="6514" y="36924"/>
                  <a:pt x="9773" y="40447"/>
                  <a:pt x="13162" y="42470"/>
                </a:cubicBezTo>
                <a:cubicBezTo>
                  <a:pt x="15571" y="43907"/>
                  <a:pt x="18392" y="44750"/>
                  <a:pt x="21181" y="44750"/>
                </a:cubicBezTo>
                <a:cubicBezTo>
                  <a:pt x="22702" y="44750"/>
                  <a:pt x="24214" y="44499"/>
                  <a:pt x="25645" y="43958"/>
                </a:cubicBezTo>
                <a:cubicBezTo>
                  <a:pt x="30363" y="42175"/>
                  <a:pt x="33908" y="37482"/>
                  <a:pt x="38930" y="37024"/>
                </a:cubicBezTo>
                <a:cubicBezTo>
                  <a:pt x="39249" y="36995"/>
                  <a:pt x="39570" y="36984"/>
                  <a:pt x="39891" y="36984"/>
                </a:cubicBezTo>
                <a:cubicBezTo>
                  <a:pt x="40833" y="36984"/>
                  <a:pt x="41778" y="37079"/>
                  <a:pt x="42722" y="37079"/>
                </a:cubicBezTo>
                <a:cubicBezTo>
                  <a:pt x="42873" y="37079"/>
                  <a:pt x="43024" y="37076"/>
                  <a:pt x="43174" y="37071"/>
                </a:cubicBezTo>
                <a:cubicBezTo>
                  <a:pt x="46086" y="36962"/>
                  <a:pt x="48889" y="35638"/>
                  <a:pt x="51012" y="33642"/>
                </a:cubicBezTo>
                <a:cubicBezTo>
                  <a:pt x="53135" y="31647"/>
                  <a:pt x="54605" y="29017"/>
                  <a:pt x="55459" y="26231"/>
                </a:cubicBezTo>
                <a:cubicBezTo>
                  <a:pt x="57405" y="19878"/>
                  <a:pt x="56007" y="12503"/>
                  <a:pt x="51545" y="7578"/>
                </a:cubicBezTo>
                <a:cubicBezTo>
                  <a:pt x="48407" y="4116"/>
                  <a:pt x="44000" y="1987"/>
                  <a:pt x="39446" y="947"/>
                </a:cubicBezTo>
                <a:cubicBezTo>
                  <a:pt x="36318" y="233"/>
                  <a:pt x="33108" y="0"/>
                  <a:pt x="29892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72" name="Google Shape;2072;p37"/>
          <p:cNvSpPr txBox="1">
            <a:spLocks noGrp="1"/>
          </p:cNvSpPr>
          <p:nvPr>
            <p:ph type="title"/>
          </p:nvPr>
        </p:nvSpPr>
        <p:spPr>
          <a:xfrm rot="1973">
            <a:off x="2480470" y="1576653"/>
            <a:ext cx="1045200" cy="658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>
                <a:hlinkClick r:id="rId3" action="ppaction://hlinksldjump" highlightClick="1"/>
              </a:rPr>
              <a:t>01</a:t>
            </a:r>
            <a:endParaRPr dirty="0">
              <a:hlinkClick r:id="rId3" action="ppaction://hlinksldjump" highlightClick="1"/>
            </a:endParaRPr>
          </a:p>
        </p:txBody>
      </p:sp>
      <p:sp>
        <p:nvSpPr>
          <p:cNvPr id="2073" name="Google Shape;2073;p37"/>
          <p:cNvSpPr txBox="1">
            <a:spLocks noGrp="1"/>
          </p:cNvSpPr>
          <p:nvPr>
            <p:ph type="title" idx="2"/>
          </p:nvPr>
        </p:nvSpPr>
        <p:spPr>
          <a:xfrm>
            <a:off x="1755863" y="2371820"/>
            <a:ext cx="2580600" cy="489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/>
              <a:t>Mengenal Quizizz</a:t>
            </a:r>
            <a:endParaRPr dirty="0"/>
          </a:p>
        </p:txBody>
      </p:sp>
      <p:sp>
        <p:nvSpPr>
          <p:cNvPr id="2075" name="Google Shape;2075;p37"/>
          <p:cNvSpPr txBox="1">
            <a:spLocks noGrp="1"/>
          </p:cNvSpPr>
          <p:nvPr>
            <p:ph type="title" idx="15"/>
          </p:nvPr>
        </p:nvSpPr>
        <p:spPr>
          <a:xfrm>
            <a:off x="1479193" y="221008"/>
            <a:ext cx="7704000" cy="634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 dirty="0" smtClean="0">
                <a:solidFill>
                  <a:schemeClr val="accent6"/>
                </a:solidFill>
              </a:rPr>
              <a:t>Quizizz</a:t>
            </a:r>
            <a:endParaRPr sz="4800" dirty="0"/>
          </a:p>
        </p:txBody>
      </p:sp>
      <p:sp>
        <p:nvSpPr>
          <p:cNvPr id="2076" name="Google Shape;2076;p37"/>
          <p:cNvSpPr txBox="1">
            <a:spLocks noGrp="1"/>
          </p:cNvSpPr>
          <p:nvPr>
            <p:ph type="title" idx="3"/>
          </p:nvPr>
        </p:nvSpPr>
        <p:spPr>
          <a:xfrm rot="1973">
            <a:off x="5558588" y="1552519"/>
            <a:ext cx="1045200" cy="658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hlinkClick r:id="rId4" action="ppaction://hlinksldjump"/>
              </a:rPr>
              <a:t>02</a:t>
            </a:r>
            <a:endParaRPr dirty="0">
              <a:hlinkClick r:id="rId4" action="ppaction://hlinksldjump"/>
            </a:endParaRPr>
          </a:p>
        </p:txBody>
      </p:sp>
      <p:sp>
        <p:nvSpPr>
          <p:cNvPr id="2077" name="Google Shape;2077;p37"/>
          <p:cNvSpPr txBox="1">
            <a:spLocks noGrp="1"/>
          </p:cNvSpPr>
          <p:nvPr>
            <p:ph type="title" idx="4"/>
          </p:nvPr>
        </p:nvSpPr>
        <p:spPr>
          <a:xfrm>
            <a:off x="4355317" y="2340589"/>
            <a:ext cx="3575711" cy="489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/>
              <a:t>Cara Menggunakan Quizizz</a:t>
            </a:r>
            <a:endParaRPr dirty="0"/>
          </a:p>
        </p:txBody>
      </p:sp>
      <p:sp>
        <p:nvSpPr>
          <p:cNvPr id="2079" name="Google Shape;2079;p37"/>
          <p:cNvSpPr txBox="1">
            <a:spLocks noGrp="1"/>
          </p:cNvSpPr>
          <p:nvPr>
            <p:ph type="title" idx="6"/>
          </p:nvPr>
        </p:nvSpPr>
        <p:spPr>
          <a:xfrm rot="1973">
            <a:off x="2478708" y="3229402"/>
            <a:ext cx="1045200" cy="658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hlinkClick r:id="rId5" action="ppaction://hlinksldjump"/>
              </a:rPr>
              <a:t>03</a:t>
            </a:r>
            <a:endParaRPr dirty="0">
              <a:hlinkClick r:id="rId5" action="ppaction://hlinksldjump"/>
            </a:endParaRPr>
          </a:p>
        </p:txBody>
      </p:sp>
      <p:sp>
        <p:nvSpPr>
          <p:cNvPr id="2080" name="Google Shape;2080;p37"/>
          <p:cNvSpPr txBox="1">
            <a:spLocks noGrp="1"/>
          </p:cNvSpPr>
          <p:nvPr>
            <p:ph type="title" idx="7"/>
          </p:nvPr>
        </p:nvSpPr>
        <p:spPr>
          <a:xfrm>
            <a:off x="1722212" y="3935954"/>
            <a:ext cx="2580600" cy="489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/>
              <a:t>Kelebihan Quizizz</a:t>
            </a:r>
            <a:endParaRPr dirty="0"/>
          </a:p>
        </p:txBody>
      </p:sp>
      <p:sp>
        <p:nvSpPr>
          <p:cNvPr id="2082" name="Google Shape;2082;p37"/>
          <p:cNvSpPr txBox="1">
            <a:spLocks noGrp="1"/>
          </p:cNvSpPr>
          <p:nvPr>
            <p:ph type="title" idx="9"/>
          </p:nvPr>
        </p:nvSpPr>
        <p:spPr>
          <a:xfrm rot="1973">
            <a:off x="5631010" y="3120084"/>
            <a:ext cx="1045200" cy="658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hlinkClick r:id="rId5" action="ppaction://hlinksldjump"/>
              </a:rPr>
              <a:t>04</a:t>
            </a:r>
            <a:endParaRPr dirty="0">
              <a:hlinkClick r:id="rId5" action="ppaction://hlinksldjump"/>
            </a:endParaRPr>
          </a:p>
        </p:txBody>
      </p:sp>
      <p:sp>
        <p:nvSpPr>
          <p:cNvPr id="2083" name="Google Shape;2083;p37"/>
          <p:cNvSpPr txBox="1">
            <a:spLocks noGrp="1"/>
          </p:cNvSpPr>
          <p:nvPr>
            <p:ph type="title" idx="13"/>
          </p:nvPr>
        </p:nvSpPr>
        <p:spPr>
          <a:xfrm>
            <a:off x="4962604" y="3932961"/>
            <a:ext cx="2580600" cy="489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/>
              <a:t>Kelemahan Quizizz</a:t>
            </a:r>
            <a:endParaRPr dirty="0"/>
          </a:p>
        </p:txBody>
      </p:sp>
      <p:grpSp>
        <p:nvGrpSpPr>
          <p:cNvPr id="2085" name="Google Shape;2085;p37"/>
          <p:cNvGrpSpPr/>
          <p:nvPr/>
        </p:nvGrpSpPr>
        <p:grpSpPr>
          <a:xfrm>
            <a:off x="200627" y="2779435"/>
            <a:ext cx="769520" cy="866652"/>
            <a:chOff x="1498727" y="197147"/>
            <a:chExt cx="769520" cy="866652"/>
          </a:xfrm>
        </p:grpSpPr>
        <p:sp>
          <p:nvSpPr>
            <p:cNvPr id="2086" name="Google Shape;2086;p37"/>
            <p:cNvSpPr/>
            <p:nvPr/>
          </p:nvSpPr>
          <p:spPr>
            <a:xfrm>
              <a:off x="1503499" y="201459"/>
              <a:ext cx="760337" cy="858094"/>
            </a:xfrm>
            <a:custGeom>
              <a:avLst/>
              <a:gdLst/>
              <a:ahLst/>
              <a:cxnLst/>
              <a:rect l="l" t="t" r="r" b="b"/>
              <a:pathLst>
                <a:path w="23100" h="26070" extrusionOk="0">
                  <a:moveTo>
                    <a:pt x="14151" y="1"/>
                  </a:moveTo>
                  <a:cubicBezTo>
                    <a:pt x="14058" y="1"/>
                    <a:pt x="13964" y="20"/>
                    <a:pt x="13873" y="59"/>
                  </a:cubicBezTo>
                  <a:lnTo>
                    <a:pt x="497" y="5905"/>
                  </a:lnTo>
                  <a:cubicBezTo>
                    <a:pt x="480" y="5914"/>
                    <a:pt x="463" y="5920"/>
                    <a:pt x="447" y="5931"/>
                  </a:cubicBezTo>
                  <a:cubicBezTo>
                    <a:pt x="430" y="5941"/>
                    <a:pt x="414" y="5950"/>
                    <a:pt x="400" y="5961"/>
                  </a:cubicBezTo>
                  <a:cubicBezTo>
                    <a:pt x="116" y="6142"/>
                    <a:pt x="1" y="6507"/>
                    <a:pt x="139" y="6825"/>
                  </a:cubicBezTo>
                  <a:lnTo>
                    <a:pt x="8369" y="25651"/>
                  </a:lnTo>
                  <a:cubicBezTo>
                    <a:pt x="8483" y="25913"/>
                    <a:pt x="8739" y="26069"/>
                    <a:pt x="9008" y="26069"/>
                  </a:cubicBezTo>
                  <a:cubicBezTo>
                    <a:pt x="9101" y="26069"/>
                    <a:pt x="9196" y="26050"/>
                    <a:pt x="9287" y="26011"/>
                  </a:cubicBezTo>
                  <a:lnTo>
                    <a:pt x="22678" y="20156"/>
                  </a:lnTo>
                  <a:cubicBezTo>
                    <a:pt x="22694" y="20149"/>
                    <a:pt x="22710" y="20141"/>
                    <a:pt x="22724" y="20132"/>
                  </a:cubicBezTo>
                  <a:cubicBezTo>
                    <a:pt x="22845" y="20064"/>
                    <a:pt x="22941" y="19964"/>
                    <a:pt x="23002" y="19847"/>
                  </a:cubicBezTo>
                  <a:cubicBezTo>
                    <a:pt x="23010" y="19829"/>
                    <a:pt x="23020" y="19809"/>
                    <a:pt x="23028" y="19788"/>
                  </a:cubicBezTo>
                  <a:cubicBezTo>
                    <a:pt x="23096" y="19620"/>
                    <a:pt x="23100" y="19426"/>
                    <a:pt x="23021" y="19246"/>
                  </a:cubicBezTo>
                  <a:lnTo>
                    <a:pt x="14791" y="420"/>
                  </a:lnTo>
                  <a:cubicBezTo>
                    <a:pt x="14677" y="158"/>
                    <a:pt x="14420" y="1"/>
                    <a:pt x="1415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7" name="Google Shape;2087;p37"/>
            <p:cNvSpPr/>
            <p:nvPr/>
          </p:nvSpPr>
          <p:spPr>
            <a:xfrm>
              <a:off x="2136091" y="624416"/>
              <a:ext cx="43843" cy="44962"/>
            </a:xfrm>
            <a:custGeom>
              <a:avLst/>
              <a:gdLst/>
              <a:ahLst/>
              <a:cxnLst/>
              <a:rect l="l" t="t" r="r" b="b"/>
              <a:pathLst>
                <a:path w="1332" h="1366" extrusionOk="0">
                  <a:moveTo>
                    <a:pt x="773" y="0"/>
                  </a:moveTo>
                  <a:cubicBezTo>
                    <a:pt x="558" y="0"/>
                    <a:pt x="347" y="101"/>
                    <a:pt x="215" y="290"/>
                  </a:cubicBezTo>
                  <a:cubicBezTo>
                    <a:pt x="0" y="601"/>
                    <a:pt x="76" y="1027"/>
                    <a:pt x="386" y="1242"/>
                  </a:cubicBezTo>
                  <a:cubicBezTo>
                    <a:pt x="505" y="1326"/>
                    <a:pt x="641" y="1365"/>
                    <a:pt x="775" y="1365"/>
                  </a:cubicBezTo>
                  <a:cubicBezTo>
                    <a:pt x="988" y="1365"/>
                    <a:pt x="1198" y="1265"/>
                    <a:pt x="1331" y="1080"/>
                  </a:cubicBezTo>
                  <a:lnTo>
                    <a:pt x="862" y="6"/>
                  </a:lnTo>
                  <a:cubicBezTo>
                    <a:pt x="832" y="2"/>
                    <a:pt x="803" y="0"/>
                    <a:pt x="77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8" name="Google Shape;2088;p37"/>
            <p:cNvSpPr/>
            <p:nvPr/>
          </p:nvSpPr>
          <p:spPr>
            <a:xfrm>
              <a:off x="2201987" y="789220"/>
              <a:ext cx="47068" cy="44995"/>
            </a:xfrm>
            <a:custGeom>
              <a:avLst/>
              <a:gdLst/>
              <a:ahLst/>
              <a:cxnLst/>
              <a:rect l="l" t="t" r="r" b="b"/>
              <a:pathLst>
                <a:path w="1430" h="1367" extrusionOk="0">
                  <a:moveTo>
                    <a:pt x="775" y="1"/>
                  </a:moveTo>
                  <a:cubicBezTo>
                    <a:pt x="560" y="1"/>
                    <a:pt x="349" y="102"/>
                    <a:pt x="217" y="292"/>
                  </a:cubicBezTo>
                  <a:cubicBezTo>
                    <a:pt x="1" y="602"/>
                    <a:pt x="76" y="1028"/>
                    <a:pt x="387" y="1244"/>
                  </a:cubicBezTo>
                  <a:cubicBezTo>
                    <a:pt x="506" y="1327"/>
                    <a:pt x="642" y="1367"/>
                    <a:pt x="777" y="1367"/>
                  </a:cubicBezTo>
                  <a:cubicBezTo>
                    <a:pt x="993" y="1367"/>
                    <a:pt x="1206" y="1265"/>
                    <a:pt x="1339" y="1074"/>
                  </a:cubicBezTo>
                  <a:cubicBezTo>
                    <a:pt x="1382" y="1012"/>
                    <a:pt x="1409" y="946"/>
                    <a:pt x="1430" y="878"/>
                  </a:cubicBezTo>
                  <a:lnTo>
                    <a:pt x="1076" y="71"/>
                  </a:lnTo>
                  <a:cubicBezTo>
                    <a:pt x="980" y="24"/>
                    <a:pt x="877" y="1"/>
                    <a:pt x="77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9" name="Google Shape;2089;p37"/>
            <p:cNvSpPr/>
            <p:nvPr/>
          </p:nvSpPr>
          <p:spPr>
            <a:xfrm>
              <a:off x="2136091" y="756174"/>
              <a:ext cx="51117" cy="45061"/>
            </a:xfrm>
            <a:custGeom>
              <a:avLst/>
              <a:gdLst/>
              <a:ahLst/>
              <a:cxnLst/>
              <a:rect l="l" t="t" r="r" b="b"/>
              <a:pathLst>
                <a:path w="1553" h="1369" extrusionOk="0">
                  <a:moveTo>
                    <a:pt x="777" y="0"/>
                  </a:moveTo>
                  <a:cubicBezTo>
                    <a:pt x="561" y="0"/>
                    <a:pt x="348" y="102"/>
                    <a:pt x="215" y="293"/>
                  </a:cubicBezTo>
                  <a:cubicBezTo>
                    <a:pt x="0" y="604"/>
                    <a:pt x="76" y="1030"/>
                    <a:pt x="386" y="1245"/>
                  </a:cubicBezTo>
                  <a:cubicBezTo>
                    <a:pt x="505" y="1329"/>
                    <a:pt x="641" y="1369"/>
                    <a:pt x="776" y="1369"/>
                  </a:cubicBezTo>
                  <a:cubicBezTo>
                    <a:pt x="993" y="1369"/>
                    <a:pt x="1205" y="1266"/>
                    <a:pt x="1338" y="1075"/>
                  </a:cubicBezTo>
                  <a:cubicBezTo>
                    <a:pt x="1553" y="765"/>
                    <a:pt x="1477" y="339"/>
                    <a:pt x="1167" y="123"/>
                  </a:cubicBezTo>
                  <a:cubicBezTo>
                    <a:pt x="1049" y="40"/>
                    <a:pt x="912" y="0"/>
                    <a:pt x="77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0" name="Google Shape;2090;p37"/>
            <p:cNvSpPr/>
            <p:nvPr/>
          </p:nvSpPr>
          <p:spPr>
            <a:xfrm>
              <a:off x="2201987" y="730731"/>
              <a:ext cx="25279" cy="37523"/>
            </a:xfrm>
            <a:custGeom>
              <a:avLst/>
              <a:gdLst/>
              <a:ahLst/>
              <a:cxnLst/>
              <a:rect l="l" t="t" r="r" b="b"/>
              <a:pathLst>
                <a:path w="768" h="1140" extrusionOk="0">
                  <a:moveTo>
                    <a:pt x="271" y="1"/>
                  </a:moveTo>
                  <a:cubicBezTo>
                    <a:pt x="252" y="22"/>
                    <a:pt x="233" y="40"/>
                    <a:pt x="217" y="65"/>
                  </a:cubicBezTo>
                  <a:cubicBezTo>
                    <a:pt x="1" y="376"/>
                    <a:pt x="76" y="802"/>
                    <a:pt x="388" y="1017"/>
                  </a:cubicBezTo>
                  <a:cubicBezTo>
                    <a:pt x="504" y="1098"/>
                    <a:pt x="637" y="1138"/>
                    <a:pt x="768" y="1139"/>
                  </a:cubicBezTo>
                  <a:lnTo>
                    <a:pt x="271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1" name="Google Shape;2091;p37"/>
            <p:cNvSpPr/>
            <p:nvPr/>
          </p:nvSpPr>
          <p:spPr>
            <a:xfrm>
              <a:off x="2136026" y="690245"/>
              <a:ext cx="51216" cy="45061"/>
            </a:xfrm>
            <a:custGeom>
              <a:avLst/>
              <a:gdLst/>
              <a:ahLst/>
              <a:cxnLst/>
              <a:rect l="l" t="t" r="r" b="b"/>
              <a:pathLst>
                <a:path w="1556" h="1369" extrusionOk="0">
                  <a:moveTo>
                    <a:pt x="778" y="1"/>
                  </a:moveTo>
                  <a:cubicBezTo>
                    <a:pt x="562" y="1"/>
                    <a:pt x="349" y="103"/>
                    <a:pt x="216" y="294"/>
                  </a:cubicBezTo>
                  <a:cubicBezTo>
                    <a:pt x="0" y="603"/>
                    <a:pt x="77" y="1030"/>
                    <a:pt x="386" y="1246"/>
                  </a:cubicBezTo>
                  <a:cubicBezTo>
                    <a:pt x="505" y="1328"/>
                    <a:pt x="642" y="1368"/>
                    <a:pt x="777" y="1368"/>
                  </a:cubicBezTo>
                  <a:cubicBezTo>
                    <a:pt x="993" y="1368"/>
                    <a:pt x="1206" y="1266"/>
                    <a:pt x="1339" y="1076"/>
                  </a:cubicBezTo>
                  <a:cubicBezTo>
                    <a:pt x="1556" y="766"/>
                    <a:pt x="1479" y="338"/>
                    <a:pt x="1168" y="123"/>
                  </a:cubicBezTo>
                  <a:cubicBezTo>
                    <a:pt x="1050" y="40"/>
                    <a:pt x="913" y="1"/>
                    <a:pt x="77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2" name="Google Shape;2092;p37"/>
            <p:cNvSpPr/>
            <p:nvPr/>
          </p:nvSpPr>
          <p:spPr>
            <a:xfrm>
              <a:off x="2139350" y="888097"/>
              <a:ext cx="35877" cy="20341"/>
            </a:xfrm>
            <a:custGeom>
              <a:avLst/>
              <a:gdLst/>
              <a:ahLst/>
              <a:cxnLst/>
              <a:rect l="l" t="t" r="r" b="b"/>
              <a:pathLst>
                <a:path w="1090" h="618" extrusionOk="0">
                  <a:moveTo>
                    <a:pt x="679" y="0"/>
                  </a:moveTo>
                  <a:cubicBezTo>
                    <a:pt x="462" y="0"/>
                    <a:pt x="249" y="103"/>
                    <a:pt x="116" y="294"/>
                  </a:cubicBezTo>
                  <a:cubicBezTo>
                    <a:pt x="47" y="394"/>
                    <a:pt x="11" y="505"/>
                    <a:pt x="0" y="617"/>
                  </a:cubicBezTo>
                  <a:lnTo>
                    <a:pt x="1090" y="141"/>
                  </a:lnTo>
                  <a:cubicBezTo>
                    <a:pt x="1082" y="135"/>
                    <a:pt x="1077" y="129"/>
                    <a:pt x="1068" y="122"/>
                  </a:cubicBezTo>
                  <a:cubicBezTo>
                    <a:pt x="949" y="40"/>
                    <a:pt x="814" y="0"/>
                    <a:pt x="67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3" name="Google Shape;2093;p37"/>
            <p:cNvSpPr/>
            <p:nvPr/>
          </p:nvSpPr>
          <p:spPr>
            <a:xfrm>
              <a:off x="2204785" y="855083"/>
              <a:ext cx="39432" cy="24489"/>
            </a:xfrm>
            <a:custGeom>
              <a:avLst/>
              <a:gdLst/>
              <a:ahLst/>
              <a:cxnLst/>
              <a:rect l="l" t="t" r="r" b="b"/>
              <a:pathLst>
                <a:path w="1198" h="744" extrusionOk="0">
                  <a:moveTo>
                    <a:pt x="693" y="1"/>
                  </a:moveTo>
                  <a:cubicBezTo>
                    <a:pt x="477" y="1"/>
                    <a:pt x="264" y="103"/>
                    <a:pt x="132" y="293"/>
                  </a:cubicBezTo>
                  <a:cubicBezTo>
                    <a:pt x="36" y="431"/>
                    <a:pt x="1" y="589"/>
                    <a:pt x="15" y="744"/>
                  </a:cubicBezTo>
                  <a:lnTo>
                    <a:pt x="1198" y="226"/>
                  </a:lnTo>
                  <a:cubicBezTo>
                    <a:pt x="1165" y="189"/>
                    <a:pt x="1127" y="154"/>
                    <a:pt x="1084" y="123"/>
                  </a:cubicBezTo>
                  <a:cubicBezTo>
                    <a:pt x="964" y="41"/>
                    <a:pt x="828" y="1"/>
                    <a:pt x="69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4" name="Google Shape;2094;p37"/>
            <p:cNvSpPr/>
            <p:nvPr/>
          </p:nvSpPr>
          <p:spPr>
            <a:xfrm>
              <a:off x="2136026" y="822135"/>
              <a:ext cx="51216" cy="45061"/>
            </a:xfrm>
            <a:custGeom>
              <a:avLst/>
              <a:gdLst/>
              <a:ahLst/>
              <a:cxnLst/>
              <a:rect l="l" t="t" r="r" b="b"/>
              <a:pathLst>
                <a:path w="1556" h="1369" extrusionOk="0">
                  <a:moveTo>
                    <a:pt x="778" y="1"/>
                  </a:moveTo>
                  <a:cubicBezTo>
                    <a:pt x="562" y="1"/>
                    <a:pt x="349" y="103"/>
                    <a:pt x="216" y="293"/>
                  </a:cubicBezTo>
                  <a:cubicBezTo>
                    <a:pt x="0" y="603"/>
                    <a:pt x="77" y="1031"/>
                    <a:pt x="386" y="1246"/>
                  </a:cubicBezTo>
                  <a:cubicBezTo>
                    <a:pt x="505" y="1329"/>
                    <a:pt x="642" y="1368"/>
                    <a:pt x="776" y="1368"/>
                  </a:cubicBezTo>
                  <a:cubicBezTo>
                    <a:pt x="993" y="1368"/>
                    <a:pt x="1206" y="1266"/>
                    <a:pt x="1339" y="1075"/>
                  </a:cubicBezTo>
                  <a:cubicBezTo>
                    <a:pt x="1556" y="766"/>
                    <a:pt x="1479" y="339"/>
                    <a:pt x="1168" y="123"/>
                  </a:cubicBezTo>
                  <a:cubicBezTo>
                    <a:pt x="1049" y="41"/>
                    <a:pt x="913" y="1"/>
                    <a:pt x="77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5" name="Google Shape;2095;p37"/>
            <p:cNvSpPr/>
            <p:nvPr/>
          </p:nvSpPr>
          <p:spPr>
            <a:xfrm>
              <a:off x="2070097" y="525408"/>
              <a:ext cx="51183" cy="45028"/>
            </a:xfrm>
            <a:custGeom>
              <a:avLst/>
              <a:gdLst/>
              <a:ahLst/>
              <a:cxnLst/>
              <a:rect l="l" t="t" r="r" b="b"/>
              <a:pathLst>
                <a:path w="1555" h="1368" extrusionOk="0">
                  <a:moveTo>
                    <a:pt x="778" y="0"/>
                  </a:moveTo>
                  <a:cubicBezTo>
                    <a:pt x="562" y="0"/>
                    <a:pt x="349" y="102"/>
                    <a:pt x="216" y="293"/>
                  </a:cubicBezTo>
                  <a:cubicBezTo>
                    <a:pt x="1" y="603"/>
                    <a:pt x="76" y="1030"/>
                    <a:pt x="386" y="1245"/>
                  </a:cubicBezTo>
                  <a:cubicBezTo>
                    <a:pt x="506" y="1328"/>
                    <a:pt x="642" y="1368"/>
                    <a:pt x="777" y="1368"/>
                  </a:cubicBezTo>
                  <a:cubicBezTo>
                    <a:pt x="994" y="1368"/>
                    <a:pt x="1206" y="1266"/>
                    <a:pt x="1338" y="1075"/>
                  </a:cubicBezTo>
                  <a:cubicBezTo>
                    <a:pt x="1554" y="765"/>
                    <a:pt x="1479" y="338"/>
                    <a:pt x="1168" y="122"/>
                  </a:cubicBezTo>
                  <a:cubicBezTo>
                    <a:pt x="1049" y="40"/>
                    <a:pt x="913" y="0"/>
                    <a:pt x="77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6" name="Google Shape;2096;p37"/>
            <p:cNvSpPr/>
            <p:nvPr/>
          </p:nvSpPr>
          <p:spPr>
            <a:xfrm>
              <a:off x="2070097" y="459742"/>
              <a:ext cx="39663" cy="44699"/>
            </a:xfrm>
            <a:custGeom>
              <a:avLst/>
              <a:gdLst/>
              <a:ahLst/>
              <a:cxnLst/>
              <a:rect l="l" t="t" r="r" b="b"/>
              <a:pathLst>
                <a:path w="1205" h="1358" extrusionOk="0">
                  <a:moveTo>
                    <a:pt x="678" y="0"/>
                  </a:moveTo>
                  <a:cubicBezTo>
                    <a:pt x="498" y="27"/>
                    <a:pt x="328" y="122"/>
                    <a:pt x="216" y="284"/>
                  </a:cubicBezTo>
                  <a:cubicBezTo>
                    <a:pt x="1" y="594"/>
                    <a:pt x="76" y="1020"/>
                    <a:pt x="386" y="1236"/>
                  </a:cubicBezTo>
                  <a:cubicBezTo>
                    <a:pt x="504" y="1318"/>
                    <a:pt x="639" y="1357"/>
                    <a:pt x="773" y="1357"/>
                  </a:cubicBezTo>
                  <a:cubicBezTo>
                    <a:pt x="928" y="1357"/>
                    <a:pt x="1081" y="1305"/>
                    <a:pt x="1204" y="1206"/>
                  </a:cubicBezTo>
                  <a:lnTo>
                    <a:pt x="678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7" name="Google Shape;2097;p37"/>
            <p:cNvSpPr/>
            <p:nvPr/>
          </p:nvSpPr>
          <p:spPr>
            <a:xfrm>
              <a:off x="2004135" y="426465"/>
              <a:ext cx="51183" cy="45061"/>
            </a:xfrm>
            <a:custGeom>
              <a:avLst/>
              <a:gdLst/>
              <a:ahLst/>
              <a:cxnLst/>
              <a:rect l="l" t="t" r="r" b="b"/>
              <a:pathLst>
                <a:path w="1555" h="1369" extrusionOk="0">
                  <a:moveTo>
                    <a:pt x="778" y="0"/>
                  </a:moveTo>
                  <a:cubicBezTo>
                    <a:pt x="561" y="0"/>
                    <a:pt x="349" y="102"/>
                    <a:pt x="216" y="293"/>
                  </a:cubicBezTo>
                  <a:cubicBezTo>
                    <a:pt x="0" y="604"/>
                    <a:pt x="76" y="1030"/>
                    <a:pt x="387" y="1245"/>
                  </a:cubicBezTo>
                  <a:cubicBezTo>
                    <a:pt x="506" y="1328"/>
                    <a:pt x="642" y="1368"/>
                    <a:pt x="777" y="1368"/>
                  </a:cubicBezTo>
                  <a:cubicBezTo>
                    <a:pt x="993" y="1368"/>
                    <a:pt x="1206" y="1266"/>
                    <a:pt x="1339" y="1075"/>
                  </a:cubicBezTo>
                  <a:cubicBezTo>
                    <a:pt x="1555" y="764"/>
                    <a:pt x="1478" y="339"/>
                    <a:pt x="1169" y="123"/>
                  </a:cubicBezTo>
                  <a:cubicBezTo>
                    <a:pt x="1049" y="40"/>
                    <a:pt x="913" y="0"/>
                    <a:pt x="77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8" name="Google Shape;2098;p37"/>
            <p:cNvSpPr/>
            <p:nvPr/>
          </p:nvSpPr>
          <p:spPr>
            <a:xfrm>
              <a:off x="2073125" y="415735"/>
              <a:ext cx="7373" cy="16787"/>
            </a:xfrm>
            <a:custGeom>
              <a:avLst/>
              <a:gdLst/>
              <a:ahLst/>
              <a:cxnLst/>
              <a:rect l="l" t="t" r="r" b="b"/>
              <a:pathLst>
                <a:path w="224" h="510" extrusionOk="0">
                  <a:moveTo>
                    <a:pt x="1" y="1"/>
                  </a:moveTo>
                  <a:lnTo>
                    <a:pt x="1" y="1"/>
                  </a:lnTo>
                  <a:cubicBezTo>
                    <a:pt x="0" y="190"/>
                    <a:pt x="79" y="374"/>
                    <a:pt x="224" y="509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9" name="Google Shape;2099;p37"/>
            <p:cNvSpPr/>
            <p:nvPr/>
          </p:nvSpPr>
          <p:spPr>
            <a:xfrm>
              <a:off x="2070097" y="657297"/>
              <a:ext cx="51216" cy="45028"/>
            </a:xfrm>
            <a:custGeom>
              <a:avLst/>
              <a:gdLst/>
              <a:ahLst/>
              <a:cxnLst/>
              <a:rect l="l" t="t" r="r" b="b"/>
              <a:pathLst>
                <a:path w="1556" h="1368" extrusionOk="0">
                  <a:moveTo>
                    <a:pt x="777" y="0"/>
                  </a:moveTo>
                  <a:cubicBezTo>
                    <a:pt x="561" y="0"/>
                    <a:pt x="349" y="102"/>
                    <a:pt x="216" y="293"/>
                  </a:cubicBezTo>
                  <a:cubicBezTo>
                    <a:pt x="1" y="603"/>
                    <a:pt x="76" y="1030"/>
                    <a:pt x="386" y="1246"/>
                  </a:cubicBezTo>
                  <a:cubicBezTo>
                    <a:pt x="505" y="1328"/>
                    <a:pt x="642" y="1368"/>
                    <a:pt x="777" y="1368"/>
                  </a:cubicBezTo>
                  <a:cubicBezTo>
                    <a:pt x="993" y="1368"/>
                    <a:pt x="1206" y="1266"/>
                    <a:pt x="1338" y="1075"/>
                  </a:cubicBezTo>
                  <a:cubicBezTo>
                    <a:pt x="1555" y="764"/>
                    <a:pt x="1479" y="338"/>
                    <a:pt x="1168" y="123"/>
                  </a:cubicBezTo>
                  <a:cubicBezTo>
                    <a:pt x="1049" y="40"/>
                    <a:pt x="912" y="0"/>
                    <a:pt x="77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0" name="Google Shape;2100;p37"/>
            <p:cNvSpPr/>
            <p:nvPr/>
          </p:nvSpPr>
          <p:spPr>
            <a:xfrm>
              <a:off x="2004168" y="624284"/>
              <a:ext cx="51150" cy="45061"/>
            </a:xfrm>
            <a:custGeom>
              <a:avLst/>
              <a:gdLst/>
              <a:ahLst/>
              <a:cxnLst/>
              <a:rect l="l" t="t" r="r" b="b"/>
              <a:pathLst>
                <a:path w="1554" h="1369" extrusionOk="0">
                  <a:moveTo>
                    <a:pt x="778" y="0"/>
                  </a:moveTo>
                  <a:cubicBezTo>
                    <a:pt x="562" y="0"/>
                    <a:pt x="349" y="102"/>
                    <a:pt x="217" y="293"/>
                  </a:cubicBezTo>
                  <a:cubicBezTo>
                    <a:pt x="1" y="603"/>
                    <a:pt x="77" y="1029"/>
                    <a:pt x="387" y="1245"/>
                  </a:cubicBezTo>
                  <a:cubicBezTo>
                    <a:pt x="506" y="1329"/>
                    <a:pt x="642" y="1369"/>
                    <a:pt x="777" y="1369"/>
                  </a:cubicBezTo>
                  <a:cubicBezTo>
                    <a:pt x="993" y="1369"/>
                    <a:pt x="1206" y="1266"/>
                    <a:pt x="1339" y="1075"/>
                  </a:cubicBezTo>
                  <a:cubicBezTo>
                    <a:pt x="1554" y="765"/>
                    <a:pt x="1478" y="339"/>
                    <a:pt x="1169" y="123"/>
                  </a:cubicBezTo>
                  <a:cubicBezTo>
                    <a:pt x="1050" y="40"/>
                    <a:pt x="913" y="0"/>
                    <a:pt x="77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1" name="Google Shape;2101;p37"/>
            <p:cNvSpPr/>
            <p:nvPr/>
          </p:nvSpPr>
          <p:spPr>
            <a:xfrm>
              <a:off x="2136717" y="571390"/>
              <a:ext cx="17972" cy="30776"/>
            </a:xfrm>
            <a:custGeom>
              <a:avLst/>
              <a:gdLst/>
              <a:ahLst/>
              <a:cxnLst/>
              <a:rect l="l" t="t" r="r" b="b"/>
              <a:pathLst>
                <a:path w="546" h="935" extrusionOk="0">
                  <a:moveTo>
                    <a:pt x="137" y="1"/>
                  </a:moveTo>
                  <a:lnTo>
                    <a:pt x="137" y="1"/>
                  </a:lnTo>
                  <a:cubicBezTo>
                    <a:pt x="1" y="298"/>
                    <a:pt x="90" y="656"/>
                    <a:pt x="367" y="849"/>
                  </a:cubicBezTo>
                  <a:cubicBezTo>
                    <a:pt x="422" y="888"/>
                    <a:pt x="484" y="915"/>
                    <a:pt x="545" y="934"/>
                  </a:cubicBezTo>
                  <a:lnTo>
                    <a:pt x="137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2" name="Google Shape;2102;p37"/>
            <p:cNvSpPr/>
            <p:nvPr/>
          </p:nvSpPr>
          <p:spPr>
            <a:xfrm>
              <a:off x="2070097" y="591303"/>
              <a:ext cx="51216" cy="45061"/>
            </a:xfrm>
            <a:custGeom>
              <a:avLst/>
              <a:gdLst/>
              <a:ahLst/>
              <a:cxnLst/>
              <a:rect l="l" t="t" r="r" b="b"/>
              <a:pathLst>
                <a:path w="1556" h="1369" extrusionOk="0">
                  <a:moveTo>
                    <a:pt x="778" y="1"/>
                  </a:moveTo>
                  <a:cubicBezTo>
                    <a:pt x="562" y="1"/>
                    <a:pt x="349" y="103"/>
                    <a:pt x="216" y="294"/>
                  </a:cubicBezTo>
                  <a:cubicBezTo>
                    <a:pt x="1" y="604"/>
                    <a:pt x="76" y="1030"/>
                    <a:pt x="386" y="1246"/>
                  </a:cubicBezTo>
                  <a:cubicBezTo>
                    <a:pt x="505" y="1329"/>
                    <a:pt x="642" y="1368"/>
                    <a:pt x="777" y="1368"/>
                  </a:cubicBezTo>
                  <a:cubicBezTo>
                    <a:pt x="993" y="1368"/>
                    <a:pt x="1206" y="1267"/>
                    <a:pt x="1338" y="1076"/>
                  </a:cubicBezTo>
                  <a:cubicBezTo>
                    <a:pt x="1555" y="766"/>
                    <a:pt x="1479" y="339"/>
                    <a:pt x="1168" y="124"/>
                  </a:cubicBezTo>
                  <a:cubicBezTo>
                    <a:pt x="1049" y="41"/>
                    <a:pt x="913" y="1"/>
                    <a:pt x="77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3" name="Google Shape;2103;p37"/>
            <p:cNvSpPr/>
            <p:nvPr/>
          </p:nvSpPr>
          <p:spPr>
            <a:xfrm>
              <a:off x="2004135" y="558355"/>
              <a:ext cx="51183" cy="45061"/>
            </a:xfrm>
            <a:custGeom>
              <a:avLst/>
              <a:gdLst/>
              <a:ahLst/>
              <a:cxnLst/>
              <a:rect l="l" t="t" r="r" b="b"/>
              <a:pathLst>
                <a:path w="1555" h="1369" extrusionOk="0">
                  <a:moveTo>
                    <a:pt x="777" y="1"/>
                  </a:moveTo>
                  <a:cubicBezTo>
                    <a:pt x="561" y="1"/>
                    <a:pt x="349" y="103"/>
                    <a:pt x="216" y="294"/>
                  </a:cubicBezTo>
                  <a:cubicBezTo>
                    <a:pt x="0" y="603"/>
                    <a:pt x="76" y="1030"/>
                    <a:pt x="387" y="1246"/>
                  </a:cubicBezTo>
                  <a:cubicBezTo>
                    <a:pt x="506" y="1329"/>
                    <a:pt x="642" y="1368"/>
                    <a:pt x="777" y="1368"/>
                  </a:cubicBezTo>
                  <a:cubicBezTo>
                    <a:pt x="993" y="1368"/>
                    <a:pt x="1206" y="1266"/>
                    <a:pt x="1339" y="1076"/>
                  </a:cubicBezTo>
                  <a:cubicBezTo>
                    <a:pt x="1555" y="764"/>
                    <a:pt x="1478" y="338"/>
                    <a:pt x="1169" y="124"/>
                  </a:cubicBezTo>
                  <a:cubicBezTo>
                    <a:pt x="1049" y="40"/>
                    <a:pt x="912" y="1"/>
                    <a:pt x="77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4" name="Google Shape;2104;p37"/>
            <p:cNvSpPr/>
            <p:nvPr/>
          </p:nvSpPr>
          <p:spPr>
            <a:xfrm>
              <a:off x="2070097" y="789187"/>
              <a:ext cx="51216" cy="45028"/>
            </a:xfrm>
            <a:custGeom>
              <a:avLst/>
              <a:gdLst/>
              <a:ahLst/>
              <a:cxnLst/>
              <a:rect l="l" t="t" r="r" b="b"/>
              <a:pathLst>
                <a:path w="1556" h="1368" extrusionOk="0">
                  <a:moveTo>
                    <a:pt x="778" y="0"/>
                  </a:moveTo>
                  <a:cubicBezTo>
                    <a:pt x="562" y="0"/>
                    <a:pt x="349" y="102"/>
                    <a:pt x="216" y="293"/>
                  </a:cubicBezTo>
                  <a:cubicBezTo>
                    <a:pt x="1" y="603"/>
                    <a:pt x="76" y="1029"/>
                    <a:pt x="386" y="1245"/>
                  </a:cubicBezTo>
                  <a:cubicBezTo>
                    <a:pt x="505" y="1328"/>
                    <a:pt x="642" y="1368"/>
                    <a:pt x="777" y="1368"/>
                  </a:cubicBezTo>
                  <a:cubicBezTo>
                    <a:pt x="993" y="1368"/>
                    <a:pt x="1206" y="1266"/>
                    <a:pt x="1338" y="1075"/>
                  </a:cubicBezTo>
                  <a:cubicBezTo>
                    <a:pt x="1555" y="763"/>
                    <a:pt x="1479" y="338"/>
                    <a:pt x="1168" y="123"/>
                  </a:cubicBezTo>
                  <a:cubicBezTo>
                    <a:pt x="1049" y="40"/>
                    <a:pt x="913" y="0"/>
                    <a:pt x="77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5" name="Google Shape;2105;p37"/>
            <p:cNvSpPr/>
            <p:nvPr/>
          </p:nvSpPr>
          <p:spPr>
            <a:xfrm>
              <a:off x="2070097" y="723226"/>
              <a:ext cx="51216" cy="45028"/>
            </a:xfrm>
            <a:custGeom>
              <a:avLst/>
              <a:gdLst/>
              <a:ahLst/>
              <a:cxnLst/>
              <a:rect l="l" t="t" r="r" b="b"/>
              <a:pathLst>
                <a:path w="1556" h="1368" extrusionOk="0">
                  <a:moveTo>
                    <a:pt x="778" y="0"/>
                  </a:moveTo>
                  <a:cubicBezTo>
                    <a:pt x="562" y="0"/>
                    <a:pt x="349" y="102"/>
                    <a:pt x="216" y="293"/>
                  </a:cubicBezTo>
                  <a:cubicBezTo>
                    <a:pt x="1" y="602"/>
                    <a:pt x="76" y="1030"/>
                    <a:pt x="386" y="1245"/>
                  </a:cubicBezTo>
                  <a:cubicBezTo>
                    <a:pt x="505" y="1328"/>
                    <a:pt x="642" y="1368"/>
                    <a:pt x="777" y="1368"/>
                  </a:cubicBezTo>
                  <a:cubicBezTo>
                    <a:pt x="993" y="1368"/>
                    <a:pt x="1206" y="1265"/>
                    <a:pt x="1338" y="1075"/>
                  </a:cubicBezTo>
                  <a:cubicBezTo>
                    <a:pt x="1555" y="765"/>
                    <a:pt x="1479" y="338"/>
                    <a:pt x="1168" y="122"/>
                  </a:cubicBezTo>
                  <a:cubicBezTo>
                    <a:pt x="1049" y="40"/>
                    <a:pt x="913" y="0"/>
                    <a:pt x="77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6" name="Google Shape;2106;p37"/>
            <p:cNvSpPr/>
            <p:nvPr/>
          </p:nvSpPr>
          <p:spPr>
            <a:xfrm>
              <a:off x="2004135" y="690245"/>
              <a:ext cx="51183" cy="45061"/>
            </a:xfrm>
            <a:custGeom>
              <a:avLst/>
              <a:gdLst/>
              <a:ahLst/>
              <a:cxnLst/>
              <a:rect l="l" t="t" r="r" b="b"/>
              <a:pathLst>
                <a:path w="1555" h="1369" extrusionOk="0">
                  <a:moveTo>
                    <a:pt x="778" y="1"/>
                  </a:moveTo>
                  <a:cubicBezTo>
                    <a:pt x="561" y="1"/>
                    <a:pt x="349" y="103"/>
                    <a:pt x="216" y="294"/>
                  </a:cubicBezTo>
                  <a:cubicBezTo>
                    <a:pt x="0" y="603"/>
                    <a:pt x="76" y="1030"/>
                    <a:pt x="387" y="1246"/>
                  </a:cubicBezTo>
                  <a:cubicBezTo>
                    <a:pt x="506" y="1328"/>
                    <a:pt x="642" y="1368"/>
                    <a:pt x="777" y="1368"/>
                  </a:cubicBezTo>
                  <a:cubicBezTo>
                    <a:pt x="993" y="1368"/>
                    <a:pt x="1206" y="1266"/>
                    <a:pt x="1339" y="1076"/>
                  </a:cubicBezTo>
                  <a:cubicBezTo>
                    <a:pt x="1555" y="766"/>
                    <a:pt x="1478" y="338"/>
                    <a:pt x="1169" y="123"/>
                  </a:cubicBezTo>
                  <a:cubicBezTo>
                    <a:pt x="1049" y="40"/>
                    <a:pt x="913" y="1"/>
                    <a:pt x="77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7" name="Google Shape;2107;p37"/>
            <p:cNvSpPr/>
            <p:nvPr/>
          </p:nvSpPr>
          <p:spPr>
            <a:xfrm>
              <a:off x="2074310" y="921110"/>
              <a:ext cx="30973" cy="15733"/>
            </a:xfrm>
            <a:custGeom>
              <a:avLst/>
              <a:gdLst/>
              <a:ahLst/>
              <a:cxnLst/>
              <a:rect l="l" t="t" r="r" b="b"/>
              <a:pathLst>
                <a:path w="941" h="478" extrusionOk="0">
                  <a:moveTo>
                    <a:pt x="649" y="0"/>
                  </a:moveTo>
                  <a:cubicBezTo>
                    <a:pt x="433" y="0"/>
                    <a:pt x="221" y="102"/>
                    <a:pt x="88" y="292"/>
                  </a:cubicBezTo>
                  <a:cubicBezTo>
                    <a:pt x="48" y="350"/>
                    <a:pt x="21" y="413"/>
                    <a:pt x="1" y="477"/>
                  </a:cubicBezTo>
                  <a:lnTo>
                    <a:pt x="940" y="65"/>
                  </a:lnTo>
                  <a:cubicBezTo>
                    <a:pt x="847" y="22"/>
                    <a:pt x="748" y="0"/>
                    <a:pt x="64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8" name="Google Shape;2108;p37"/>
            <p:cNvSpPr/>
            <p:nvPr/>
          </p:nvSpPr>
          <p:spPr>
            <a:xfrm>
              <a:off x="2004135" y="888064"/>
              <a:ext cx="51183" cy="45061"/>
            </a:xfrm>
            <a:custGeom>
              <a:avLst/>
              <a:gdLst/>
              <a:ahLst/>
              <a:cxnLst/>
              <a:rect l="l" t="t" r="r" b="b"/>
              <a:pathLst>
                <a:path w="1555" h="1369" extrusionOk="0">
                  <a:moveTo>
                    <a:pt x="777" y="0"/>
                  </a:moveTo>
                  <a:cubicBezTo>
                    <a:pt x="561" y="0"/>
                    <a:pt x="349" y="103"/>
                    <a:pt x="216" y="294"/>
                  </a:cubicBezTo>
                  <a:cubicBezTo>
                    <a:pt x="0" y="603"/>
                    <a:pt x="76" y="1030"/>
                    <a:pt x="387" y="1246"/>
                  </a:cubicBezTo>
                  <a:cubicBezTo>
                    <a:pt x="506" y="1329"/>
                    <a:pt x="642" y="1368"/>
                    <a:pt x="777" y="1368"/>
                  </a:cubicBezTo>
                  <a:cubicBezTo>
                    <a:pt x="993" y="1368"/>
                    <a:pt x="1206" y="1266"/>
                    <a:pt x="1339" y="1076"/>
                  </a:cubicBezTo>
                  <a:cubicBezTo>
                    <a:pt x="1555" y="765"/>
                    <a:pt x="1478" y="339"/>
                    <a:pt x="1169" y="123"/>
                  </a:cubicBezTo>
                  <a:cubicBezTo>
                    <a:pt x="1049" y="40"/>
                    <a:pt x="912" y="0"/>
                    <a:pt x="77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9" name="Google Shape;2109;p37"/>
            <p:cNvSpPr/>
            <p:nvPr/>
          </p:nvSpPr>
          <p:spPr>
            <a:xfrm>
              <a:off x="2070097" y="855083"/>
              <a:ext cx="51216" cy="45061"/>
            </a:xfrm>
            <a:custGeom>
              <a:avLst/>
              <a:gdLst/>
              <a:ahLst/>
              <a:cxnLst/>
              <a:rect l="l" t="t" r="r" b="b"/>
              <a:pathLst>
                <a:path w="1556" h="1369" extrusionOk="0">
                  <a:moveTo>
                    <a:pt x="778" y="1"/>
                  </a:moveTo>
                  <a:cubicBezTo>
                    <a:pt x="562" y="1"/>
                    <a:pt x="349" y="103"/>
                    <a:pt x="216" y="293"/>
                  </a:cubicBezTo>
                  <a:cubicBezTo>
                    <a:pt x="1" y="604"/>
                    <a:pt x="76" y="1031"/>
                    <a:pt x="386" y="1246"/>
                  </a:cubicBezTo>
                  <a:cubicBezTo>
                    <a:pt x="506" y="1329"/>
                    <a:pt x="642" y="1369"/>
                    <a:pt x="777" y="1369"/>
                  </a:cubicBezTo>
                  <a:cubicBezTo>
                    <a:pt x="994" y="1369"/>
                    <a:pt x="1206" y="1267"/>
                    <a:pt x="1338" y="1075"/>
                  </a:cubicBezTo>
                  <a:cubicBezTo>
                    <a:pt x="1555" y="766"/>
                    <a:pt x="1479" y="339"/>
                    <a:pt x="1168" y="123"/>
                  </a:cubicBezTo>
                  <a:cubicBezTo>
                    <a:pt x="1049" y="41"/>
                    <a:pt x="913" y="1"/>
                    <a:pt x="77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0" name="Google Shape;2110;p37"/>
            <p:cNvSpPr/>
            <p:nvPr/>
          </p:nvSpPr>
          <p:spPr>
            <a:xfrm>
              <a:off x="2004135" y="822135"/>
              <a:ext cx="51183" cy="45061"/>
            </a:xfrm>
            <a:custGeom>
              <a:avLst/>
              <a:gdLst/>
              <a:ahLst/>
              <a:cxnLst/>
              <a:rect l="l" t="t" r="r" b="b"/>
              <a:pathLst>
                <a:path w="1555" h="1369" extrusionOk="0">
                  <a:moveTo>
                    <a:pt x="778" y="1"/>
                  </a:moveTo>
                  <a:cubicBezTo>
                    <a:pt x="561" y="1"/>
                    <a:pt x="349" y="103"/>
                    <a:pt x="216" y="293"/>
                  </a:cubicBezTo>
                  <a:cubicBezTo>
                    <a:pt x="0" y="603"/>
                    <a:pt x="76" y="1031"/>
                    <a:pt x="387" y="1246"/>
                  </a:cubicBezTo>
                  <a:cubicBezTo>
                    <a:pt x="506" y="1329"/>
                    <a:pt x="642" y="1368"/>
                    <a:pt x="777" y="1368"/>
                  </a:cubicBezTo>
                  <a:cubicBezTo>
                    <a:pt x="993" y="1368"/>
                    <a:pt x="1206" y="1266"/>
                    <a:pt x="1339" y="1075"/>
                  </a:cubicBezTo>
                  <a:cubicBezTo>
                    <a:pt x="1555" y="766"/>
                    <a:pt x="1478" y="339"/>
                    <a:pt x="1169" y="123"/>
                  </a:cubicBezTo>
                  <a:cubicBezTo>
                    <a:pt x="1049" y="41"/>
                    <a:pt x="913" y="1"/>
                    <a:pt x="77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1" name="Google Shape;2111;p37"/>
            <p:cNvSpPr/>
            <p:nvPr/>
          </p:nvSpPr>
          <p:spPr>
            <a:xfrm>
              <a:off x="2010751" y="954091"/>
              <a:ext cx="23172" cy="10533"/>
            </a:xfrm>
            <a:custGeom>
              <a:avLst/>
              <a:gdLst/>
              <a:ahLst/>
              <a:cxnLst/>
              <a:rect l="l" t="t" r="r" b="b"/>
              <a:pathLst>
                <a:path w="704" h="320" extrusionOk="0">
                  <a:moveTo>
                    <a:pt x="576" y="0"/>
                  </a:moveTo>
                  <a:cubicBezTo>
                    <a:pt x="360" y="0"/>
                    <a:pt x="149" y="102"/>
                    <a:pt x="15" y="291"/>
                  </a:cubicBezTo>
                  <a:cubicBezTo>
                    <a:pt x="8" y="301"/>
                    <a:pt x="6" y="310"/>
                    <a:pt x="1" y="320"/>
                  </a:cubicBezTo>
                  <a:lnTo>
                    <a:pt x="704" y="12"/>
                  </a:lnTo>
                  <a:cubicBezTo>
                    <a:pt x="661" y="4"/>
                    <a:pt x="619" y="0"/>
                    <a:pt x="57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2" name="Google Shape;2112;p37"/>
            <p:cNvSpPr/>
            <p:nvPr/>
          </p:nvSpPr>
          <p:spPr>
            <a:xfrm>
              <a:off x="1940840" y="205903"/>
              <a:ext cx="45653" cy="34791"/>
            </a:xfrm>
            <a:custGeom>
              <a:avLst/>
              <a:gdLst/>
              <a:ahLst/>
              <a:cxnLst/>
              <a:rect l="l" t="t" r="r" b="b"/>
              <a:pathLst>
                <a:path w="1387" h="1057" extrusionOk="0">
                  <a:moveTo>
                    <a:pt x="864" y="1"/>
                  </a:moveTo>
                  <a:cubicBezTo>
                    <a:pt x="789" y="1"/>
                    <a:pt x="712" y="15"/>
                    <a:pt x="640" y="46"/>
                  </a:cubicBezTo>
                  <a:lnTo>
                    <a:pt x="18" y="318"/>
                  </a:lnTo>
                  <a:cubicBezTo>
                    <a:pt x="1" y="552"/>
                    <a:pt x="100" y="790"/>
                    <a:pt x="306" y="934"/>
                  </a:cubicBezTo>
                  <a:cubicBezTo>
                    <a:pt x="425" y="1017"/>
                    <a:pt x="562" y="1057"/>
                    <a:pt x="697" y="1057"/>
                  </a:cubicBezTo>
                  <a:cubicBezTo>
                    <a:pt x="913" y="1057"/>
                    <a:pt x="1126" y="954"/>
                    <a:pt x="1259" y="764"/>
                  </a:cubicBezTo>
                  <a:cubicBezTo>
                    <a:pt x="1350" y="632"/>
                    <a:pt x="1386" y="479"/>
                    <a:pt x="1377" y="331"/>
                  </a:cubicBezTo>
                  <a:cubicBezTo>
                    <a:pt x="1283" y="124"/>
                    <a:pt x="1078" y="1"/>
                    <a:pt x="864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3" name="Google Shape;2113;p37"/>
            <p:cNvSpPr/>
            <p:nvPr/>
          </p:nvSpPr>
          <p:spPr>
            <a:xfrm>
              <a:off x="2004135" y="360504"/>
              <a:ext cx="51183" cy="45061"/>
            </a:xfrm>
            <a:custGeom>
              <a:avLst/>
              <a:gdLst/>
              <a:ahLst/>
              <a:cxnLst/>
              <a:rect l="l" t="t" r="r" b="b"/>
              <a:pathLst>
                <a:path w="1555" h="1369" extrusionOk="0">
                  <a:moveTo>
                    <a:pt x="779" y="0"/>
                  </a:moveTo>
                  <a:cubicBezTo>
                    <a:pt x="563" y="0"/>
                    <a:pt x="350" y="102"/>
                    <a:pt x="218" y="294"/>
                  </a:cubicBezTo>
                  <a:cubicBezTo>
                    <a:pt x="0" y="604"/>
                    <a:pt x="78" y="1030"/>
                    <a:pt x="388" y="1246"/>
                  </a:cubicBezTo>
                  <a:cubicBezTo>
                    <a:pt x="507" y="1328"/>
                    <a:pt x="643" y="1368"/>
                    <a:pt x="778" y="1368"/>
                  </a:cubicBezTo>
                  <a:cubicBezTo>
                    <a:pt x="994" y="1368"/>
                    <a:pt x="1207" y="1266"/>
                    <a:pt x="1340" y="1076"/>
                  </a:cubicBezTo>
                  <a:cubicBezTo>
                    <a:pt x="1555" y="765"/>
                    <a:pt x="1479" y="338"/>
                    <a:pt x="1170" y="123"/>
                  </a:cubicBezTo>
                  <a:cubicBezTo>
                    <a:pt x="1051" y="40"/>
                    <a:pt x="914" y="0"/>
                    <a:pt x="77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4" name="Google Shape;2114;p37"/>
            <p:cNvSpPr/>
            <p:nvPr/>
          </p:nvSpPr>
          <p:spPr>
            <a:xfrm>
              <a:off x="1938240" y="393452"/>
              <a:ext cx="51150" cy="45061"/>
            </a:xfrm>
            <a:custGeom>
              <a:avLst/>
              <a:gdLst/>
              <a:ahLst/>
              <a:cxnLst/>
              <a:rect l="l" t="t" r="r" b="b"/>
              <a:pathLst>
                <a:path w="1554" h="1369" extrusionOk="0">
                  <a:moveTo>
                    <a:pt x="777" y="1"/>
                  </a:moveTo>
                  <a:cubicBezTo>
                    <a:pt x="561" y="1"/>
                    <a:pt x="348" y="103"/>
                    <a:pt x="215" y="294"/>
                  </a:cubicBezTo>
                  <a:cubicBezTo>
                    <a:pt x="0" y="603"/>
                    <a:pt x="76" y="1030"/>
                    <a:pt x="385" y="1246"/>
                  </a:cubicBezTo>
                  <a:cubicBezTo>
                    <a:pt x="504" y="1329"/>
                    <a:pt x="641" y="1368"/>
                    <a:pt x="776" y="1368"/>
                  </a:cubicBezTo>
                  <a:cubicBezTo>
                    <a:pt x="992" y="1368"/>
                    <a:pt x="1205" y="1266"/>
                    <a:pt x="1338" y="1076"/>
                  </a:cubicBezTo>
                  <a:cubicBezTo>
                    <a:pt x="1553" y="766"/>
                    <a:pt x="1477" y="341"/>
                    <a:pt x="1167" y="123"/>
                  </a:cubicBezTo>
                  <a:cubicBezTo>
                    <a:pt x="1048" y="41"/>
                    <a:pt x="912" y="1"/>
                    <a:pt x="77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5" name="Google Shape;2115;p37"/>
            <p:cNvSpPr/>
            <p:nvPr/>
          </p:nvSpPr>
          <p:spPr>
            <a:xfrm>
              <a:off x="2004135" y="296353"/>
              <a:ext cx="34857" cy="43217"/>
            </a:xfrm>
            <a:custGeom>
              <a:avLst/>
              <a:gdLst/>
              <a:ahLst/>
              <a:cxnLst/>
              <a:rect l="l" t="t" r="r" b="b"/>
              <a:pathLst>
                <a:path w="1059" h="1313" extrusionOk="0">
                  <a:moveTo>
                    <a:pt x="511" y="1"/>
                  </a:moveTo>
                  <a:cubicBezTo>
                    <a:pt x="397" y="51"/>
                    <a:pt x="293" y="129"/>
                    <a:pt x="216" y="239"/>
                  </a:cubicBezTo>
                  <a:cubicBezTo>
                    <a:pt x="0" y="549"/>
                    <a:pt x="76" y="976"/>
                    <a:pt x="387" y="1191"/>
                  </a:cubicBezTo>
                  <a:cubicBezTo>
                    <a:pt x="504" y="1274"/>
                    <a:pt x="639" y="1313"/>
                    <a:pt x="772" y="1313"/>
                  </a:cubicBezTo>
                  <a:cubicBezTo>
                    <a:pt x="870" y="1313"/>
                    <a:pt x="968" y="1292"/>
                    <a:pt x="1058" y="1251"/>
                  </a:cubicBezTo>
                  <a:lnTo>
                    <a:pt x="511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6" name="Google Shape;2116;p37"/>
            <p:cNvSpPr/>
            <p:nvPr/>
          </p:nvSpPr>
          <p:spPr>
            <a:xfrm>
              <a:off x="1938240" y="327523"/>
              <a:ext cx="51150" cy="45061"/>
            </a:xfrm>
            <a:custGeom>
              <a:avLst/>
              <a:gdLst/>
              <a:ahLst/>
              <a:cxnLst/>
              <a:rect l="l" t="t" r="r" b="b"/>
              <a:pathLst>
                <a:path w="1554" h="1369" extrusionOk="0">
                  <a:moveTo>
                    <a:pt x="777" y="1"/>
                  </a:moveTo>
                  <a:cubicBezTo>
                    <a:pt x="561" y="1"/>
                    <a:pt x="348" y="103"/>
                    <a:pt x="215" y="293"/>
                  </a:cubicBezTo>
                  <a:cubicBezTo>
                    <a:pt x="0" y="604"/>
                    <a:pt x="76" y="1031"/>
                    <a:pt x="385" y="1246"/>
                  </a:cubicBezTo>
                  <a:cubicBezTo>
                    <a:pt x="504" y="1329"/>
                    <a:pt x="641" y="1369"/>
                    <a:pt x="776" y="1369"/>
                  </a:cubicBezTo>
                  <a:cubicBezTo>
                    <a:pt x="993" y="1369"/>
                    <a:pt x="1205" y="1266"/>
                    <a:pt x="1338" y="1075"/>
                  </a:cubicBezTo>
                  <a:cubicBezTo>
                    <a:pt x="1553" y="765"/>
                    <a:pt x="1477" y="339"/>
                    <a:pt x="1167" y="123"/>
                  </a:cubicBezTo>
                  <a:cubicBezTo>
                    <a:pt x="1048" y="41"/>
                    <a:pt x="912" y="1"/>
                    <a:pt x="77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7" name="Google Shape;2117;p37"/>
            <p:cNvSpPr/>
            <p:nvPr/>
          </p:nvSpPr>
          <p:spPr>
            <a:xfrm>
              <a:off x="1938240" y="261628"/>
              <a:ext cx="51150" cy="45028"/>
            </a:xfrm>
            <a:custGeom>
              <a:avLst/>
              <a:gdLst/>
              <a:ahLst/>
              <a:cxnLst/>
              <a:rect l="l" t="t" r="r" b="b"/>
              <a:pathLst>
                <a:path w="1554" h="1368" extrusionOk="0">
                  <a:moveTo>
                    <a:pt x="777" y="0"/>
                  </a:moveTo>
                  <a:cubicBezTo>
                    <a:pt x="561" y="0"/>
                    <a:pt x="347" y="102"/>
                    <a:pt x="215" y="293"/>
                  </a:cubicBezTo>
                  <a:cubicBezTo>
                    <a:pt x="0" y="603"/>
                    <a:pt x="76" y="1028"/>
                    <a:pt x="385" y="1245"/>
                  </a:cubicBezTo>
                  <a:cubicBezTo>
                    <a:pt x="504" y="1328"/>
                    <a:pt x="641" y="1368"/>
                    <a:pt x="776" y="1368"/>
                  </a:cubicBezTo>
                  <a:cubicBezTo>
                    <a:pt x="992" y="1368"/>
                    <a:pt x="1205" y="1266"/>
                    <a:pt x="1338" y="1075"/>
                  </a:cubicBezTo>
                  <a:cubicBezTo>
                    <a:pt x="1553" y="764"/>
                    <a:pt x="1477" y="338"/>
                    <a:pt x="1167" y="123"/>
                  </a:cubicBezTo>
                  <a:cubicBezTo>
                    <a:pt x="1048" y="40"/>
                    <a:pt x="912" y="0"/>
                    <a:pt x="77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8" name="Google Shape;2118;p37"/>
            <p:cNvSpPr/>
            <p:nvPr/>
          </p:nvSpPr>
          <p:spPr>
            <a:xfrm>
              <a:off x="2004168" y="492394"/>
              <a:ext cx="51150" cy="45061"/>
            </a:xfrm>
            <a:custGeom>
              <a:avLst/>
              <a:gdLst/>
              <a:ahLst/>
              <a:cxnLst/>
              <a:rect l="l" t="t" r="r" b="b"/>
              <a:pathLst>
                <a:path w="1554" h="1369" extrusionOk="0">
                  <a:moveTo>
                    <a:pt x="778" y="0"/>
                  </a:moveTo>
                  <a:cubicBezTo>
                    <a:pt x="562" y="0"/>
                    <a:pt x="349" y="103"/>
                    <a:pt x="217" y="293"/>
                  </a:cubicBezTo>
                  <a:cubicBezTo>
                    <a:pt x="1" y="603"/>
                    <a:pt x="77" y="1030"/>
                    <a:pt x="387" y="1246"/>
                  </a:cubicBezTo>
                  <a:cubicBezTo>
                    <a:pt x="506" y="1329"/>
                    <a:pt x="642" y="1369"/>
                    <a:pt x="777" y="1369"/>
                  </a:cubicBezTo>
                  <a:cubicBezTo>
                    <a:pt x="993" y="1369"/>
                    <a:pt x="1206" y="1266"/>
                    <a:pt x="1339" y="1075"/>
                  </a:cubicBezTo>
                  <a:cubicBezTo>
                    <a:pt x="1554" y="766"/>
                    <a:pt x="1478" y="338"/>
                    <a:pt x="1169" y="123"/>
                  </a:cubicBezTo>
                  <a:cubicBezTo>
                    <a:pt x="1050" y="40"/>
                    <a:pt x="913" y="0"/>
                    <a:pt x="77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9" name="Google Shape;2119;p37"/>
            <p:cNvSpPr/>
            <p:nvPr/>
          </p:nvSpPr>
          <p:spPr>
            <a:xfrm>
              <a:off x="1938240" y="525342"/>
              <a:ext cx="51150" cy="45061"/>
            </a:xfrm>
            <a:custGeom>
              <a:avLst/>
              <a:gdLst/>
              <a:ahLst/>
              <a:cxnLst/>
              <a:rect l="l" t="t" r="r" b="b"/>
              <a:pathLst>
                <a:path w="1554" h="1369" extrusionOk="0">
                  <a:moveTo>
                    <a:pt x="777" y="1"/>
                  </a:moveTo>
                  <a:cubicBezTo>
                    <a:pt x="561" y="1"/>
                    <a:pt x="348" y="103"/>
                    <a:pt x="215" y="293"/>
                  </a:cubicBezTo>
                  <a:cubicBezTo>
                    <a:pt x="0" y="603"/>
                    <a:pt x="76" y="1031"/>
                    <a:pt x="385" y="1246"/>
                  </a:cubicBezTo>
                  <a:cubicBezTo>
                    <a:pt x="504" y="1329"/>
                    <a:pt x="641" y="1368"/>
                    <a:pt x="776" y="1368"/>
                  </a:cubicBezTo>
                  <a:cubicBezTo>
                    <a:pt x="992" y="1368"/>
                    <a:pt x="1205" y="1266"/>
                    <a:pt x="1338" y="1075"/>
                  </a:cubicBezTo>
                  <a:cubicBezTo>
                    <a:pt x="1553" y="766"/>
                    <a:pt x="1477" y="340"/>
                    <a:pt x="1167" y="123"/>
                  </a:cubicBezTo>
                  <a:cubicBezTo>
                    <a:pt x="1048" y="41"/>
                    <a:pt x="912" y="1"/>
                    <a:pt x="77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0" name="Google Shape;2120;p37"/>
            <p:cNvSpPr/>
            <p:nvPr/>
          </p:nvSpPr>
          <p:spPr>
            <a:xfrm>
              <a:off x="1938240" y="459413"/>
              <a:ext cx="51150" cy="45061"/>
            </a:xfrm>
            <a:custGeom>
              <a:avLst/>
              <a:gdLst/>
              <a:ahLst/>
              <a:cxnLst/>
              <a:rect l="l" t="t" r="r" b="b"/>
              <a:pathLst>
                <a:path w="1554" h="1369" extrusionOk="0">
                  <a:moveTo>
                    <a:pt x="777" y="1"/>
                  </a:moveTo>
                  <a:cubicBezTo>
                    <a:pt x="561" y="1"/>
                    <a:pt x="348" y="103"/>
                    <a:pt x="215" y="294"/>
                  </a:cubicBezTo>
                  <a:cubicBezTo>
                    <a:pt x="0" y="604"/>
                    <a:pt x="76" y="1030"/>
                    <a:pt x="385" y="1246"/>
                  </a:cubicBezTo>
                  <a:cubicBezTo>
                    <a:pt x="504" y="1329"/>
                    <a:pt x="641" y="1369"/>
                    <a:pt x="776" y="1369"/>
                  </a:cubicBezTo>
                  <a:cubicBezTo>
                    <a:pt x="992" y="1369"/>
                    <a:pt x="1205" y="1267"/>
                    <a:pt x="1338" y="1076"/>
                  </a:cubicBezTo>
                  <a:cubicBezTo>
                    <a:pt x="1553" y="765"/>
                    <a:pt x="1477" y="339"/>
                    <a:pt x="1167" y="124"/>
                  </a:cubicBezTo>
                  <a:cubicBezTo>
                    <a:pt x="1048" y="41"/>
                    <a:pt x="912" y="1"/>
                    <a:pt x="77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1" name="Google Shape;2121;p37"/>
            <p:cNvSpPr/>
            <p:nvPr/>
          </p:nvSpPr>
          <p:spPr>
            <a:xfrm>
              <a:off x="1872278" y="624284"/>
              <a:ext cx="51183" cy="45061"/>
            </a:xfrm>
            <a:custGeom>
              <a:avLst/>
              <a:gdLst/>
              <a:ahLst/>
              <a:cxnLst/>
              <a:rect l="l" t="t" r="r" b="b"/>
              <a:pathLst>
                <a:path w="1555" h="1369" extrusionOk="0">
                  <a:moveTo>
                    <a:pt x="778" y="0"/>
                  </a:moveTo>
                  <a:cubicBezTo>
                    <a:pt x="562" y="0"/>
                    <a:pt x="349" y="102"/>
                    <a:pt x="217" y="293"/>
                  </a:cubicBezTo>
                  <a:cubicBezTo>
                    <a:pt x="1" y="603"/>
                    <a:pt x="76" y="1029"/>
                    <a:pt x="387" y="1245"/>
                  </a:cubicBezTo>
                  <a:cubicBezTo>
                    <a:pt x="506" y="1329"/>
                    <a:pt x="642" y="1369"/>
                    <a:pt x="776" y="1369"/>
                  </a:cubicBezTo>
                  <a:cubicBezTo>
                    <a:pt x="993" y="1369"/>
                    <a:pt x="1205" y="1266"/>
                    <a:pt x="1339" y="1075"/>
                  </a:cubicBezTo>
                  <a:cubicBezTo>
                    <a:pt x="1554" y="765"/>
                    <a:pt x="1479" y="339"/>
                    <a:pt x="1169" y="123"/>
                  </a:cubicBezTo>
                  <a:cubicBezTo>
                    <a:pt x="1050" y="40"/>
                    <a:pt x="913" y="0"/>
                    <a:pt x="77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2" name="Google Shape;2122;p37"/>
            <p:cNvSpPr/>
            <p:nvPr/>
          </p:nvSpPr>
          <p:spPr>
            <a:xfrm>
              <a:off x="1938240" y="591303"/>
              <a:ext cx="51150" cy="45061"/>
            </a:xfrm>
            <a:custGeom>
              <a:avLst/>
              <a:gdLst/>
              <a:ahLst/>
              <a:cxnLst/>
              <a:rect l="l" t="t" r="r" b="b"/>
              <a:pathLst>
                <a:path w="1554" h="1369" extrusionOk="0">
                  <a:moveTo>
                    <a:pt x="777" y="1"/>
                  </a:moveTo>
                  <a:cubicBezTo>
                    <a:pt x="561" y="1"/>
                    <a:pt x="348" y="103"/>
                    <a:pt x="215" y="294"/>
                  </a:cubicBezTo>
                  <a:cubicBezTo>
                    <a:pt x="0" y="604"/>
                    <a:pt x="76" y="1030"/>
                    <a:pt x="385" y="1246"/>
                  </a:cubicBezTo>
                  <a:cubicBezTo>
                    <a:pt x="504" y="1329"/>
                    <a:pt x="641" y="1368"/>
                    <a:pt x="776" y="1368"/>
                  </a:cubicBezTo>
                  <a:cubicBezTo>
                    <a:pt x="992" y="1368"/>
                    <a:pt x="1205" y="1267"/>
                    <a:pt x="1338" y="1076"/>
                  </a:cubicBezTo>
                  <a:cubicBezTo>
                    <a:pt x="1553" y="766"/>
                    <a:pt x="1477" y="339"/>
                    <a:pt x="1167" y="124"/>
                  </a:cubicBezTo>
                  <a:cubicBezTo>
                    <a:pt x="1048" y="41"/>
                    <a:pt x="912" y="1"/>
                    <a:pt x="77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3" name="Google Shape;2123;p37"/>
            <p:cNvSpPr/>
            <p:nvPr/>
          </p:nvSpPr>
          <p:spPr>
            <a:xfrm>
              <a:off x="1872245" y="558355"/>
              <a:ext cx="51216" cy="45061"/>
            </a:xfrm>
            <a:custGeom>
              <a:avLst/>
              <a:gdLst/>
              <a:ahLst/>
              <a:cxnLst/>
              <a:rect l="l" t="t" r="r" b="b"/>
              <a:pathLst>
                <a:path w="1556" h="1369" extrusionOk="0">
                  <a:moveTo>
                    <a:pt x="777" y="1"/>
                  </a:moveTo>
                  <a:cubicBezTo>
                    <a:pt x="561" y="1"/>
                    <a:pt x="349" y="103"/>
                    <a:pt x="216" y="294"/>
                  </a:cubicBezTo>
                  <a:cubicBezTo>
                    <a:pt x="1" y="603"/>
                    <a:pt x="76" y="1030"/>
                    <a:pt x="386" y="1246"/>
                  </a:cubicBezTo>
                  <a:cubicBezTo>
                    <a:pt x="505" y="1329"/>
                    <a:pt x="642" y="1368"/>
                    <a:pt x="777" y="1368"/>
                  </a:cubicBezTo>
                  <a:cubicBezTo>
                    <a:pt x="993" y="1368"/>
                    <a:pt x="1206" y="1266"/>
                    <a:pt x="1338" y="1076"/>
                  </a:cubicBezTo>
                  <a:cubicBezTo>
                    <a:pt x="1555" y="764"/>
                    <a:pt x="1479" y="338"/>
                    <a:pt x="1168" y="124"/>
                  </a:cubicBezTo>
                  <a:cubicBezTo>
                    <a:pt x="1049" y="40"/>
                    <a:pt x="912" y="1"/>
                    <a:pt x="77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4" name="Google Shape;2124;p37"/>
            <p:cNvSpPr/>
            <p:nvPr/>
          </p:nvSpPr>
          <p:spPr>
            <a:xfrm>
              <a:off x="2004168" y="756174"/>
              <a:ext cx="51150" cy="45061"/>
            </a:xfrm>
            <a:custGeom>
              <a:avLst/>
              <a:gdLst/>
              <a:ahLst/>
              <a:cxnLst/>
              <a:rect l="l" t="t" r="r" b="b"/>
              <a:pathLst>
                <a:path w="1554" h="1369" extrusionOk="0">
                  <a:moveTo>
                    <a:pt x="778" y="0"/>
                  </a:moveTo>
                  <a:cubicBezTo>
                    <a:pt x="562" y="0"/>
                    <a:pt x="349" y="102"/>
                    <a:pt x="217" y="293"/>
                  </a:cubicBezTo>
                  <a:cubicBezTo>
                    <a:pt x="1" y="604"/>
                    <a:pt x="77" y="1030"/>
                    <a:pt x="387" y="1245"/>
                  </a:cubicBezTo>
                  <a:cubicBezTo>
                    <a:pt x="506" y="1329"/>
                    <a:pt x="642" y="1369"/>
                    <a:pt x="777" y="1369"/>
                  </a:cubicBezTo>
                  <a:cubicBezTo>
                    <a:pt x="993" y="1369"/>
                    <a:pt x="1206" y="1266"/>
                    <a:pt x="1339" y="1075"/>
                  </a:cubicBezTo>
                  <a:cubicBezTo>
                    <a:pt x="1554" y="765"/>
                    <a:pt x="1478" y="339"/>
                    <a:pt x="1169" y="123"/>
                  </a:cubicBezTo>
                  <a:cubicBezTo>
                    <a:pt x="1050" y="40"/>
                    <a:pt x="913" y="0"/>
                    <a:pt x="77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5" name="Google Shape;2125;p37"/>
            <p:cNvSpPr/>
            <p:nvPr/>
          </p:nvSpPr>
          <p:spPr>
            <a:xfrm>
              <a:off x="1872278" y="756174"/>
              <a:ext cx="51183" cy="45061"/>
            </a:xfrm>
            <a:custGeom>
              <a:avLst/>
              <a:gdLst/>
              <a:ahLst/>
              <a:cxnLst/>
              <a:rect l="l" t="t" r="r" b="b"/>
              <a:pathLst>
                <a:path w="1555" h="1369" extrusionOk="0">
                  <a:moveTo>
                    <a:pt x="778" y="0"/>
                  </a:moveTo>
                  <a:cubicBezTo>
                    <a:pt x="562" y="0"/>
                    <a:pt x="349" y="102"/>
                    <a:pt x="217" y="293"/>
                  </a:cubicBezTo>
                  <a:cubicBezTo>
                    <a:pt x="1" y="604"/>
                    <a:pt x="76" y="1030"/>
                    <a:pt x="387" y="1245"/>
                  </a:cubicBezTo>
                  <a:cubicBezTo>
                    <a:pt x="506" y="1329"/>
                    <a:pt x="642" y="1369"/>
                    <a:pt x="777" y="1369"/>
                  </a:cubicBezTo>
                  <a:cubicBezTo>
                    <a:pt x="993" y="1369"/>
                    <a:pt x="1206" y="1266"/>
                    <a:pt x="1339" y="1075"/>
                  </a:cubicBezTo>
                  <a:cubicBezTo>
                    <a:pt x="1554" y="765"/>
                    <a:pt x="1479" y="339"/>
                    <a:pt x="1169" y="123"/>
                  </a:cubicBezTo>
                  <a:cubicBezTo>
                    <a:pt x="1050" y="40"/>
                    <a:pt x="913" y="0"/>
                    <a:pt x="77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6" name="Google Shape;2126;p37"/>
            <p:cNvSpPr/>
            <p:nvPr/>
          </p:nvSpPr>
          <p:spPr>
            <a:xfrm>
              <a:off x="1938240" y="723193"/>
              <a:ext cx="51150" cy="45061"/>
            </a:xfrm>
            <a:custGeom>
              <a:avLst/>
              <a:gdLst/>
              <a:ahLst/>
              <a:cxnLst/>
              <a:rect l="l" t="t" r="r" b="b"/>
              <a:pathLst>
                <a:path w="1554" h="1369" extrusionOk="0">
                  <a:moveTo>
                    <a:pt x="777" y="1"/>
                  </a:moveTo>
                  <a:cubicBezTo>
                    <a:pt x="561" y="1"/>
                    <a:pt x="347" y="103"/>
                    <a:pt x="215" y="294"/>
                  </a:cubicBezTo>
                  <a:cubicBezTo>
                    <a:pt x="0" y="605"/>
                    <a:pt x="76" y="1031"/>
                    <a:pt x="385" y="1246"/>
                  </a:cubicBezTo>
                  <a:cubicBezTo>
                    <a:pt x="504" y="1329"/>
                    <a:pt x="641" y="1369"/>
                    <a:pt x="776" y="1369"/>
                  </a:cubicBezTo>
                  <a:cubicBezTo>
                    <a:pt x="992" y="1369"/>
                    <a:pt x="1205" y="1266"/>
                    <a:pt x="1338" y="1076"/>
                  </a:cubicBezTo>
                  <a:cubicBezTo>
                    <a:pt x="1553" y="766"/>
                    <a:pt x="1477" y="339"/>
                    <a:pt x="1167" y="123"/>
                  </a:cubicBezTo>
                  <a:cubicBezTo>
                    <a:pt x="1048" y="41"/>
                    <a:pt x="912" y="1"/>
                    <a:pt x="77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7" name="Google Shape;2127;p37"/>
            <p:cNvSpPr/>
            <p:nvPr/>
          </p:nvSpPr>
          <p:spPr>
            <a:xfrm>
              <a:off x="1872245" y="690245"/>
              <a:ext cx="51216" cy="45061"/>
            </a:xfrm>
            <a:custGeom>
              <a:avLst/>
              <a:gdLst/>
              <a:ahLst/>
              <a:cxnLst/>
              <a:rect l="l" t="t" r="r" b="b"/>
              <a:pathLst>
                <a:path w="1556" h="1369" extrusionOk="0">
                  <a:moveTo>
                    <a:pt x="778" y="1"/>
                  </a:moveTo>
                  <a:cubicBezTo>
                    <a:pt x="562" y="1"/>
                    <a:pt x="349" y="103"/>
                    <a:pt x="216" y="294"/>
                  </a:cubicBezTo>
                  <a:cubicBezTo>
                    <a:pt x="1" y="603"/>
                    <a:pt x="76" y="1030"/>
                    <a:pt x="386" y="1246"/>
                  </a:cubicBezTo>
                  <a:cubicBezTo>
                    <a:pt x="505" y="1328"/>
                    <a:pt x="642" y="1368"/>
                    <a:pt x="777" y="1368"/>
                  </a:cubicBezTo>
                  <a:cubicBezTo>
                    <a:pt x="993" y="1368"/>
                    <a:pt x="1206" y="1266"/>
                    <a:pt x="1338" y="1076"/>
                  </a:cubicBezTo>
                  <a:cubicBezTo>
                    <a:pt x="1555" y="766"/>
                    <a:pt x="1479" y="338"/>
                    <a:pt x="1168" y="123"/>
                  </a:cubicBezTo>
                  <a:cubicBezTo>
                    <a:pt x="1049" y="40"/>
                    <a:pt x="913" y="1"/>
                    <a:pt x="77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8" name="Google Shape;2128;p37"/>
            <p:cNvSpPr/>
            <p:nvPr/>
          </p:nvSpPr>
          <p:spPr>
            <a:xfrm>
              <a:off x="1938240" y="657265"/>
              <a:ext cx="51150" cy="45061"/>
            </a:xfrm>
            <a:custGeom>
              <a:avLst/>
              <a:gdLst/>
              <a:ahLst/>
              <a:cxnLst/>
              <a:rect l="l" t="t" r="r" b="b"/>
              <a:pathLst>
                <a:path w="1554" h="1369" extrusionOk="0">
                  <a:moveTo>
                    <a:pt x="777" y="1"/>
                  </a:moveTo>
                  <a:cubicBezTo>
                    <a:pt x="560" y="1"/>
                    <a:pt x="347" y="103"/>
                    <a:pt x="215" y="293"/>
                  </a:cubicBezTo>
                  <a:cubicBezTo>
                    <a:pt x="0" y="604"/>
                    <a:pt x="76" y="1031"/>
                    <a:pt x="385" y="1246"/>
                  </a:cubicBezTo>
                  <a:cubicBezTo>
                    <a:pt x="504" y="1329"/>
                    <a:pt x="641" y="1369"/>
                    <a:pt x="776" y="1369"/>
                  </a:cubicBezTo>
                  <a:cubicBezTo>
                    <a:pt x="993" y="1369"/>
                    <a:pt x="1205" y="1266"/>
                    <a:pt x="1338" y="1075"/>
                  </a:cubicBezTo>
                  <a:cubicBezTo>
                    <a:pt x="1553" y="766"/>
                    <a:pt x="1477" y="339"/>
                    <a:pt x="1167" y="123"/>
                  </a:cubicBezTo>
                  <a:cubicBezTo>
                    <a:pt x="1048" y="41"/>
                    <a:pt x="912" y="1"/>
                    <a:pt x="77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9" name="Google Shape;2129;p37"/>
            <p:cNvSpPr/>
            <p:nvPr/>
          </p:nvSpPr>
          <p:spPr>
            <a:xfrm>
              <a:off x="1938240" y="855149"/>
              <a:ext cx="51150" cy="45028"/>
            </a:xfrm>
            <a:custGeom>
              <a:avLst/>
              <a:gdLst/>
              <a:ahLst/>
              <a:cxnLst/>
              <a:rect l="l" t="t" r="r" b="b"/>
              <a:pathLst>
                <a:path w="1554" h="1368" extrusionOk="0">
                  <a:moveTo>
                    <a:pt x="777" y="0"/>
                  </a:moveTo>
                  <a:cubicBezTo>
                    <a:pt x="560" y="0"/>
                    <a:pt x="347" y="102"/>
                    <a:pt x="215" y="293"/>
                  </a:cubicBezTo>
                  <a:cubicBezTo>
                    <a:pt x="0" y="603"/>
                    <a:pt x="76" y="1029"/>
                    <a:pt x="385" y="1245"/>
                  </a:cubicBezTo>
                  <a:cubicBezTo>
                    <a:pt x="504" y="1328"/>
                    <a:pt x="641" y="1368"/>
                    <a:pt x="776" y="1368"/>
                  </a:cubicBezTo>
                  <a:cubicBezTo>
                    <a:pt x="993" y="1368"/>
                    <a:pt x="1205" y="1266"/>
                    <a:pt x="1338" y="1075"/>
                  </a:cubicBezTo>
                  <a:cubicBezTo>
                    <a:pt x="1553" y="765"/>
                    <a:pt x="1477" y="338"/>
                    <a:pt x="1167" y="122"/>
                  </a:cubicBezTo>
                  <a:cubicBezTo>
                    <a:pt x="1048" y="40"/>
                    <a:pt x="912" y="0"/>
                    <a:pt x="77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0" name="Google Shape;2130;p37"/>
            <p:cNvSpPr/>
            <p:nvPr/>
          </p:nvSpPr>
          <p:spPr>
            <a:xfrm>
              <a:off x="1872245" y="822135"/>
              <a:ext cx="51216" cy="45061"/>
            </a:xfrm>
            <a:custGeom>
              <a:avLst/>
              <a:gdLst/>
              <a:ahLst/>
              <a:cxnLst/>
              <a:rect l="l" t="t" r="r" b="b"/>
              <a:pathLst>
                <a:path w="1556" h="1369" extrusionOk="0">
                  <a:moveTo>
                    <a:pt x="778" y="1"/>
                  </a:moveTo>
                  <a:cubicBezTo>
                    <a:pt x="561" y="1"/>
                    <a:pt x="349" y="103"/>
                    <a:pt x="216" y="293"/>
                  </a:cubicBezTo>
                  <a:cubicBezTo>
                    <a:pt x="1" y="603"/>
                    <a:pt x="76" y="1031"/>
                    <a:pt x="386" y="1246"/>
                  </a:cubicBezTo>
                  <a:cubicBezTo>
                    <a:pt x="505" y="1329"/>
                    <a:pt x="642" y="1368"/>
                    <a:pt x="777" y="1368"/>
                  </a:cubicBezTo>
                  <a:cubicBezTo>
                    <a:pt x="993" y="1368"/>
                    <a:pt x="1206" y="1266"/>
                    <a:pt x="1338" y="1075"/>
                  </a:cubicBezTo>
                  <a:cubicBezTo>
                    <a:pt x="1555" y="766"/>
                    <a:pt x="1479" y="339"/>
                    <a:pt x="1168" y="123"/>
                  </a:cubicBezTo>
                  <a:cubicBezTo>
                    <a:pt x="1049" y="41"/>
                    <a:pt x="913" y="1"/>
                    <a:pt x="77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1" name="Google Shape;2131;p37"/>
            <p:cNvSpPr/>
            <p:nvPr/>
          </p:nvSpPr>
          <p:spPr>
            <a:xfrm>
              <a:off x="1938240" y="789155"/>
              <a:ext cx="51150" cy="45061"/>
            </a:xfrm>
            <a:custGeom>
              <a:avLst/>
              <a:gdLst/>
              <a:ahLst/>
              <a:cxnLst/>
              <a:rect l="l" t="t" r="r" b="b"/>
              <a:pathLst>
                <a:path w="1554" h="1369" extrusionOk="0">
                  <a:moveTo>
                    <a:pt x="776" y="1"/>
                  </a:moveTo>
                  <a:cubicBezTo>
                    <a:pt x="560" y="1"/>
                    <a:pt x="347" y="103"/>
                    <a:pt x="215" y="294"/>
                  </a:cubicBezTo>
                  <a:cubicBezTo>
                    <a:pt x="0" y="604"/>
                    <a:pt x="76" y="1030"/>
                    <a:pt x="385" y="1246"/>
                  </a:cubicBezTo>
                  <a:cubicBezTo>
                    <a:pt x="504" y="1329"/>
                    <a:pt x="641" y="1369"/>
                    <a:pt x="776" y="1369"/>
                  </a:cubicBezTo>
                  <a:cubicBezTo>
                    <a:pt x="992" y="1369"/>
                    <a:pt x="1205" y="1267"/>
                    <a:pt x="1338" y="1076"/>
                  </a:cubicBezTo>
                  <a:cubicBezTo>
                    <a:pt x="1553" y="765"/>
                    <a:pt x="1477" y="339"/>
                    <a:pt x="1167" y="124"/>
                  </a:cubicBezTo>
                  <a:cubicBezTo>
                    <a:pt x="1048" y="41"/>
                    <a:pt x="912" y="1"/>
                    <a:pt x="77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2" name="Google Shape;2132;p37"/>
            <p:cNvSpPr/>
            <p:nvPr/>
          </p:nvSpPr>
          <p:spPr>
            <a:xfrm>
              <a:off x="1953381" y="988290"/>
              <a:ext cx="3259" cy="1415"/>
            </a:xfrm>
            <a:custGeom>
              <a:avLst/>
              <a:gdLst/>
              <a:ahLst/>
              <a:cxnLst/>
              <a:rect l="l" t="t" r="r" b="b"/>
              <a:pathLst>
                <a:path w="99" h="43" extrusionOk="0">
                  <a:moveTo>
                    <a:pt x="99" y="0"/>
                  </a:moveTo>
                  <a:lnTo>
                    <a:pt x="99" y="0"/>
                  </a:lnTo>
                  <a:cubicBezTo>
                    <a:pt x="65" y="11"/>
                    <a:pt x="33" y="27"/>
                    <a:pt x="1" y="43"/>
                  </a:cubicBezTo>
                  <a:lnTo>
                    <a:pt x="9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3" name="Google Shape;2133;p37"/>
            <p:cNvSpPr/>
            <p:nvPr/>
          </p:nvSpPr>
          <p:spPr>
            <a:xfrm>
              <a:off x="1872245" y="954025"/>
              <a:ext cx="51216" cy="45061"/>
            </a:xfrm>
            <a:custGeom>
              <a:avLst/>
              <a:gdLst/>
              <a:ahLst/>
              <a:cxnLst/>
              <a:rect l="l" t="t" r="r" b="b"/>
              <a:pathLst>
                <a:path w="1556" h="1369" extrusionOk="0">
                  <a:moveTo>
                    <a:pt x="778" y="1"/>
                  </a:moveTo>
                  <a:cubicBezTo>
                    <a:pt x="561" y="1"/>
                    <a:pt x="349" y="102"/>
                    <a:pt x="216" y="293"/>
                  </a:cubicBezTo>
                  <a:cubicBezTo>
                    <a:pt x="1" y="604"/>
                    <a:pt x="76" y="1030"/>
                    <a:pt x="386" y="1245"/>
                  </a:cubicBezTo>
                  <a:cubicBezTo>
                    <a:pt x="505" y="1328"/>
                    <a:pt x="642" y="1368"/>
                    <a:pt x="777" y="1368"/>
                  </a:cubicBezTo>
                  <a:cubicBezTo>
                    <a:pt x="993" y="1368"/>
                    <a:pt x="1206" y="1266"/>
                    <a:pt x="1338" y="1075"/>
                  </a:cubicBezTo>
                  <a:cubicBezTo>
                    <a:pt x="1555" y="765"/>
                    <a:pt x="1479" y="339"/>
                    <a:pt x="1168" y="123"/>
                  </a:cubicBezTo>
                  <a:cubicBezTo>
                    <a:pt x="1049" y="40"/>
                    <a:pt x="913" y="1"/>
                    <a:pt x="77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4" name="Google Shape;2134;p37"/>
            <p:cNvSpPr/>
            <p:nvPr/>
          </p:nvSpPr>
          <p:spPr>
            <a:xfrm>
              <a:off x="1938240" y="921077"/>
              <a:ext cx="51150" cy="45028"/>
            </a:xfrm>
            <a:custGeom>
              <a:avLst/>
              <a:gdLst/>
              <a:ahLst/>
              <a:cxnLst/>
              <a:rect l="l" t="t" r="r" b="b"/>
              <a:pathLst>
                <a:path w="1554" h="1368" extrusionOk="0">
                  <a:moveTo>
                    <a:pt x="777" y="0"/>
                  </a:moveTo>
                  <a:cubicBezTo>
                    <a:pt x="561" y="0"/>
                    <a:pt x="348" y="102"/>
                    <a:pt x="215" y="293"/>
                  </a:cubicBezTo>
                  <a:cubicBezTo>
                    <a:pt x="0" y="603"/>
                    <a:pt x="76" y="1030"/>
                    <a:pt x="385" y="1245"/>
                  </a:cubicBezTo>
                  <a:cubicBezTo>
                    <a:pt x="504" y="1328"/>
                    <a:pt x="641" y="1368"/>
                    <a:pt x="776" y="1368"/>
                  </a:cubicBezTo>
                  <a:cubicBezTo>
                    <a:pt x="992" y="1368"/>
                    <a:pt x="1205" y="1266"/>
                    <a:pt x="1338" y="1075"/>
                  </a:cubicBezTo>
                  <a:cubicBezTo>
                    <a:pt x="1553" y="764"/>
                    <a:pt x="1477" y="339"/>
                    <a:pt x="1167" y="123"/>
                  </a:cubicBezTo>
                  <a:cubicBezTo>
                    <a:pt x="1048" y="40"/>
                    <a:pt x="912" y="0"/>
                    <a:pt x="77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5" name="Google Shape;2135;p37"/>
            <p:cNvSpPr/>
            <p:nvPr/>
          </p:nvSpPr>
          <p:spPr>
            <a:xfrm>
              <a:off x="1873694" y="231050"/>
              <a:ext cx="49767" cy="42592"/>
            </a:xfrm>
            <a:custGeom>
              <a:avLst/>
              <a:gdLst/>
              <a:ahLst/>
              <a:cxnLst/>
              <a:rect l="l" t="t" r="r" b="b"/>
              <a:pathLst>
                <a:path w="1512" h="1294" extrusionOk="0">
                  <a:moveTo>
                    <a:pt x="1039" y="1"/>
                  </a:moveTo>
                  <a:lnTo>
                    <a:pt x="81" y="420"/>
                  </a:lnTo>
                  <a:cubicBezTo>
                    <a:pt x="0" y="694"/>
                    <a:pt x="96" y="1000"/>
                    <a:pt x="344" y="1171"/>
                  </a:cubicBezTo>
                  <a:cubicBezTo>
                    <a:pt x="463" y="1254"/>
                    <a:pt x="600" y="1294"/>
                    <a:pt x="735" y="1294"/>
                  </a:cubicBezTo>
                  <a:cubicBezTo>
                    <a:pt x="951" y="1294"/>
                    <a:pt x="1163" y="1192"/>
                    <a:pt x="1296" y="1001"/>
                  </a:cubicBezTo>
                  <a:cubicBezTo>
                    <a:pt x="1511" y="691"/>
                    <a:pt x="1436" y="264"/>
                    <a:pt x="1126" y="49"/>
                  </a:cubicBezTo>
                  <a:cubicBezTo>
                    <a:pt x="1097" y="30"/>
                    <a:pt x="1069" y="16"/>
                    <a:pt x="103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6" name="Google Shape;2136;p37"/>
            <p:cNvSpPr/>
            <p:nvPr/>
          </p:nvSpPr>
          <p:spPr>
            <a:xfrm>
              <a:off x="1806646" y="262154"/>
              <a:ext cx="50821" cy="44501"/>
            </a:xfrm>
            <a:custGeom>
              <a:avLst/>
              <a:gdLst/>
              <a:ahLst/>
              <a:cxnLst/>
              <a:rect l="l" t="t" r="r" b="b"/>
              <a:pathLst>
                <a:path w="1544" h="1352" extrusionOk="0">
                  <a:moveTo>
                    <a:pt x="916" y="0"/>
                  </a:moveTo>
                  <a:lnTo>
                    <a:pt x="182" y="321"/>
                  </a:lnTo>
                  <a:cubicBezTo>
                    <a:pt x="1" y="627"/>
                    <a:pt x="81" y="1023"/>
                    <a:pt x="377" y="1229"/>
                  </a:cubicBezTo>
                  <a:cubicBezTo>
                    <a:pt x="496" y="1312"/>
                    <a:pt x="632" y="1352"/>
                    <a:pt x="767" y="1352"/>
                  </a:cubicBezTo>
                  <a:cubicBezTo>
                    <a:pt x="983" y="1352"/>
                    <a:pt x="1196" y="1250"/>
                    <a:pt x="1329" y="1059"/>
                  </a:cubicBezTo>
                  <a:cubicBezTo>
                    <a:pt x="1544" y="748"/>
                    <a:pt x="1468" y="322"/>
                    <a:pt x="1159" y="107"/>
                  </a:cubicBezTo>
                  <a:cubicBezTo>
                    <a:pt x="1083" y="54"/>
                    <a:pt x="1000" y="18"/>
                    <a:pt x="91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7" name="Google Shape;2137;p37"/>
            <p:cNvSpPr/>
            <p:nvPr/>
          </p:nvSpPr>
          <p:spPr>
            <a:xfrm>
              <a:off x="1872245" y="360504"/>
              <a:ext cx="51216" cy="45061"/>
            </a:xfrm>
            <a:custGeom>
              <a:avLst/>
              <a:gdLst/>
              <a:ahLst/>
              <a:cxnLst/>
              <a:rect l="l" t="t" r="r" b="b"/>
              <a:pathLst>
                <a:path w="1556" h="1369" extrusionOk="0">
                  <a:moveTo>
                    <a:pt x="779" y="0"/>
                  </a:moveTo>
                  <a:cubicBezTo>
                    <a:pt x="562" y="0"/>
                    <a:pt x="350" y="102"/>
                    <a:pt x="218" y="294"/>
                  </a:cubicBezTo>
                  <a:cubicBezTo>
                    <a:pt x="1" y="604"/>
                    <a:pt x="77" y="1030"/>
                    <a:pt x="388" y="1246"/>
                  </a:cubicBezTo>
                  <a:cubicBezTo>
                    <a:pt x="507" y="1328"/>
                    <a:pt x="643" y="1368"/>
                    <a:pt x="778" y="1368"/>
                  </a:cubicBezTo>
                  <a:cubicBezTo>
                    <a:pt x="994" y="1368"/>
                    <a:pt x="1207" y="1266"/>
                    <a:pt x="1340" y="1076"/>
                  </a:cubicBezTo>
                  <a:cubicBezTo>
                    <a:pt x="1555" y="765"/>
                    <a:pt x="1480" y="338"/>
                    <a:pt x="1170" y="123"/>
                  </a:cubicBezTo>
                  <a:cubicBezTo>
                    <a:pt x="1050" y="40"/>
                    <a:pt x="914" y="0"/>
                    <a:pt x="77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8" name="Google Shape;2138;p37"/>
            <p:cNvSpPr/>
            <p:nvPr/>
          </p:nvSpPr>
          <p:spPr>
            <a:xfrm>
              <a:off x="1872245" y="294542"/>
              <a:ext cx="51183" cy="45061"/>
            </a:xfrm>
            <a:custGeom>
              <a:avLst/>
              <a:gdLst/>
              <a:ahLst/>
              <a:cxnLst/>
              <a:rect l="l" t="t" r="r" b="b"/>
              <a:pathLst>
                <a:path w="1555" h="1369" extrusionOk="0">
                  <a:moveTo>
                    <a:pt x="778" y="1"/>
                  </a:moveTo>
                  <a:cubicBezTo>
                    <a:pt x="562" y="1"/>
                    <a:pt x="349" y="103"/>
                    <a:pt x="216" y="294"/>
                  </a:cubicBezTo>
                  <a:cubicBezTo>
                    <a:pt x="1" y="604"/>
                    <a:pt x="76" y="1031"/>
                    <a:pt x="386" y="1246"/>
                  </a:cubicBezTo>
                  <a:cubicBezTo>
                    <a:pt x="505" y="1329"/>
                    <a:pt x="641" y="1369"/>
                    <a:pt x="776" y="1369"/>
                  </a:cubicBezTo>
                  <a:cubicBezTo>
                    <a:pt x="993" y="1369"/>
                    <a:pt x="1206" y="1267"/>
                    <a:pt x="1338" y="1076"/>
                  </a:cubicBezTo>
                  <a:cubicBezTo>
                    <a:pt x="1554" y="767"/>
                    <a:pt x="1477" y="339"/>
                    <a:pt x="1168" y="124"/>
                  </a:cubicBezTo>
                  <a:cubicBezTo>
                    <a:pt x="1049" y="41"/>
                    <a:pt x="913" y="1"/>
                    <a:pt x="77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9" name="Google Shape;2139;p37"/>
            <p:cNvSpPr/>
            <p:nvPr/>
          </p:nvSpPr>
          <p:spPr>
            <a:xfrm>
              <a:off x="1806317" y="327523"/>
              <a:ext cx="51150" cy="45061"/>
            </a:xfrm>
            <a:custGeom>
              <a:avLst/>
              <a:gdLst/>
              <a:ahLst/>
              <a:cxnLst/>
              <a:rect l="l" t="t" r="r" b="b"/>
              <a:pathLst>
                <a:path w="1554" h="1369" extrusionOk="0">
                  <a:moveTo>
                    <a:pt x="778" y="1"/>
                  </a:moveTo>
                  <a:cubicBezTo>
                    <a:pt x="562" y="1"/>
                    <a:pt x="349" y="103"/>
                    <a:pt x="216" y="293"/>
                  </a:cubicBezTo>
                  <a:cubicBezTo>
                    <a:pt x="0" y="604"/>
                    <a:pt x="77" y="1031"/>
                    <a:pt x="387" y="1246"/>
                  </a:cubicBezTo>
                  <a:cubicBezTo>
                    <a:pt x="506" y="1329"/>
                    <a:pt x="642" y="1369"/>
                    <a:pt x="777" y="1369"/>
                  </a:cubicBezTo>
                  <a:cubicBezTo>
                    <a:pt x="993" y="1369"/>
                    <a:pt x="1206" y="1266"/>
                    <a:pt x="1339" y="1075"/>
                  </a:cubicBezTo>
                  <a:cubicBezTo>
                    <a:pt x="1554" y="766"/>
                    <a:pt x="1478" y="339"/>
                    <a:pt x="1169" y="123"/>
                  </a:cubicBezTo>
                  <a:cubicBezTo>
                    <a:pt x="1050" y="41"/>
                    <a:pt x="913" y="1"/>
                    <a:pt x="77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0" name="Google Shape;2140;p37"/>
            <p:cNvSpPr/>
            <p:nvPr/>
          </p:nvSpPr>
          <p:spPr>
            <a:xfrm>
              <a:off x="1872245" y="492427"/>
              <a:ext cx="51216" cy="45061"/>
            </a:xfrm>
            <a:custGeom>
              <a:avLst/>
              <a:gdLst/>
              <a:ahLst/>
              <a:cxnLst/>
              <a:rect l="l" t="t" r="r" b="b"/>
              <a:pathLst>
                <a:path w="1556" h="1369" extrusionOk="0">
                  <a:moveTo>
                    <a:pt x="779" y="1"/>
                  </a:moveTo>
                  <a:cubicBezTo>
                    <a:pt x="563" y="1"/>
                    <a:pt x="350" y="103"/>
                    <a:pt x="218" y="293"/>
                  </a:cubicBezTo>
                  <a:cubicBezTo>
                    <a:pt x="1" y="603"/>
                    <a:pt x="77" y="1029"/>
                    <a:pt x="388" y="1246"/>
                  </a:cubicBezTo>
                  <a:cubicBezTo>
                    <a:pt x="507" y="1329"/>
                    <a:pt x="643" y="1368"/>
                    <a:pt x="778" y="1368"/>
                  </a:cubicBezTo>
                  <a:cubicBezTo>
                    <a:pt x="994" y="1368"/>
                    <a:pt x="1207" y="1266"/>
                    <a:pt x="1340" y="1075"/>
                  </a:cubicBezTo>
                  <a:cubicBezTo>
                    <a:pt x="1555" y="766"/>
                    <a:pt x="1480" y="339"/>
                    <a:pt x="1170" y="123"/>
                  </a:cubicBezTo>
                  <a:cubicBezTo>
                    <a:pt x="1051" y="41"/>
                    <a:pt x="914" y="1"/>
                    <a:pt x="77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1" name="Google Shape;2141;p37"/>
            <p:cNvSpPr/>
            <p:nvPr/>
          </p:nvSpPr>
          <p:spPr>
            <a:xfrm>
              <a:off x="1872245" y="426465"/>
              <a:ext cx="51183" cy="45061"/>
            </a:xfrm>
            <a:custGeom>
              <a:avLst/>
              <a:gdLst/>
              <a:ahLst/>
              <a:cxnLst/>
              <a:rect l="l" t="t" r="r" b="b"/>
              <a:pathLst>
                <a:path w="1555" h="1369" extrusionOk="0">
                  <a:moveTo>
                    <a:pt x="778" y="0"/>
                  </a:moveTo>
                  <a:cubicBezTo>
                    <a:pt x="562" y="0"/>
                    <a:pt x="349" y="102"/>
                    <a:pt x="216" y="293"/>
                  </a:cubicBezTo>
                  <a:cubicBezTo>
                    <a:pt x="1" y="604"/>
                    <a:pt x="76" y="1030"/>
                    <a:pt x="386" y="1245"/>
                  </a:cubicBezTo>
                  <a:cubicBezTo>
                    <a:pt x="505" y="1328"/>
                    <a:pt x="642" y="1368"/>
                    <a:pt x="777" y="1368"/>
                  </a:cubicBezTo>
                  <a:cubicBezTo>
                    <a:pt x="993" y="1368"/>
                    <a:pt x="1206" y="1266"/>
                    <a:pt x="1338" y="1075"/>
                  </a:cubicBezTo>
                  <a:cubicBezTo>
                    <a:pt x="1554" y="765"/>
                    <a:pt x="1477" y="339"/>
                    <a:pt x="1168" y="123"/>
                  </a:cubicBezTo>
                  <a:cubicBezTo>
                    <a:pt x="1049" y="40"/>
                    <a:pt x="913" y="0"/>
                    <a:pt x="77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2" name="Google Shape;2142;p37"/>
            <p:cNvSpPr/>
            <p:nvPr/>
          </p:nvSpPr>
          <p:spPr>
            <a:xfrm>
              <a:off x="1806317" y="459413"/>
              <a:ext cx="51150" cy="45061"/>
            </a:xfrm>
            <a:custGeom>
              <a:avLst/>
              <a:gdLst/>
              <a:ahLst/>
              <a:cxnLst/>
              <a:rect l="l" t="t" r="r" b="b"/>
              <a:pathLst>
                <a:path w="1554" h="1369" extrusionOk="0">
                  <a:moveTo>
                    <a:pt x="778" y="1"/>
                  </a:moveTo>
                  <a:cubicBezTo>
                    <a:pt x="561" y="1"/>
                    <a:pt x="349" y="103"/>
                    <a:pt x="216" y="294"/>
                  </a:cubicBezTo>
                  <a:cubicBezTo>
                    <a:pt x="0" y="604"/>
                    <a:pt x="77" y="1030"/>
                    <a:pt x="387" y="1246"/>
                  </a:cubicBezTo>
                  <a:cubicBezTo>
                    <a:pt x="506" y="1329"/>
                    <a:pt x="642" y="1369"/>
                    <a:pt x="777" y="1369"/>
                  </a:cubicBezTo>
                  <a:cubicBezTo>
                    <a:pt x="993" y="1369"/>
                    <a:pt x="1206" y="1267"/>
                    <a:pt x="1339" y="1076"/>
                  </a:cubicBezTo>
                  <a:cubicBezTo>
                    <a:pt x="1554" y="765"/>
                    <a:pt x="1478" y="339"/>
                    <a:pt x="1169" y="124"/>
                  </a:cubicBezTo>
                  <a:cubicBezTo>
                    <a:pt x="1049" y="41"/>
                    <a:pt x="913" y="1"/>
                    <a:pt x="77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3" name="Google Shape;2143;p37"/>
            <p:cNvSpPr/>
            <p:nvPr/>
          </p:nvSpPr>
          <p:spPr>
            <a:xfrm>
              <a:off x="1740355" y="426432"/>
              <a:ext cx="51183" cy="45094"/>
            </a:xfrm>
            <a:custGeom>
              <a:avLst/>
              <a:gdLst/>
              <a:ahLst/>
              <a:cxnLst/>
              <a:rect l="l" t="t" r="r" b="b"/>
              <a:pathLst>
                <a:path w="1555" h="1370" extrusionOk="0">
                  <a:moveTo>
                    <a:pt x="778" y="1"/>
                  </a:moveTo>
                  <a:cubicBezTo>
                    <a:pt x="562" y="1"/>
                    <a:pt x="349" y="103"/>
                    <a:pt x="216" y="294"/>
                  </a:cubicBezTo>
                  <a:cubicBezTo>
                    <a:pt x="1" y="605"/>
                    <a:pt x="76" y="1031"/>
                    <a:pt x="386" y="1246"/>
                  </a:cubicBezTo>
                  <a:cubicBezTo>
                    <a:pt x="505" y="1329"/>
                    <a:pt x="642" y="1369"/>
                    <a:pt x="777" y="1369"/>
                  </a:cubicBezTo>
                  <a:cubicBezTo>
                    <a:pt x="993" y="1369"/>
                    <a:pt x="1206" y="1267"/>
                    <a:pt x="1338" y="1076"/>
                  </a:cubicBezTo>
                  <a:cubicBezTo>
                    <a:pt x="1554" y="766"/>
                    <a:pt x="1478" y="340"/>
                    <a:pt x="1168" y="124"/>
                  </a:cubicBezTo>
                  <a:cubicBezTo>
                    <a:pt x="1049" y="41"/>
                    <a:pt x="913" y="1"/>
                    <a:pt x="77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4" name="Google Shape;2144;p37"/>
            <p:cNvSpPr/>
            <p:nvPr/>
          </p:nvSpPr>
          <p:spPr>
            <a:xfrm>
              <a:off x="1806317" y="393518"/>
              <a:ext cx="51150" cy="45028"/>
            </a:xfrm>
            <a:custGeom>
              <a:avLst/>
              <a:gdLst/>
              <a:ahLst/>
              <a:cxnLst/>
              <a:rect l="l" t="t" r="r" b="b"/>
              <a:pathLst>
                <a:path w="1554" h="1368" extrusionOk="0">
                  <a:moveTo>
                    <a:pt x="778" y="0"/>
                  </a:moveTo>
                  <a:cubicBezTo>
                    <a:pt x="562" y="0"/>
                    <a:pt x="349" y="102"/>
                    <a:pt x="216" y="293"/>
                  </a:cubicBezTo>
                  <a:cubicBezTo>
                    <a:pt x="0" y="602"/>
                    <a:pt x="77" y="1028"/>
                    <a:pt x="387" y="1245"/>
                  </a:cubicBezTo>
                  <a:cubicBezTo>
                    <a:pt x="505" y="1328"/>
                    <a:pt x="642" y="1368"/>
                    <a:pt x="777" y="1368"/>
                  </a:cubicBezTo>
                  <a:cubicBezTo>
                    <a:pt x="993" y="1368"/>
                    <a:pt x="1206" y="1265"/>
                    <a:pt x="1339" y="1075"/>
                  </a:cubicBezTo>
                  <a:cubicBezTo>
                    <a:pt x="1554" y="765"/>
                    <a:pt x="1478" y="339"/>
                    <a:pt x="1169" y="123"/>
                  </a:cubicBezTo>
                  <a:cubicBezTo>
                    <a:pt x="1050" y="40"/>
                    <a:pt x="913" y="0"/>
                    <a:pt x="77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5" name="Google Shape;2145;p37"/>
            <p:cNvSpPr/>
            <p:nvPr/>
          </p:nvSpPr>
          <p:spPr>
            <a:xfrm>
              <a:off x="1806317" y="591303"/>
              <a:ext cx="51150" cy="45061"/>
            </a:xfrm>
            <a:custGeom>
              <a:avLst/>
              <a:gdLst/>
              <a:ahLst/>
              <a:cxnLst/>
              <a:rect l="l" t="t" r="r" b="b"/>
              <a:pathLst>
                <a:path w="1554" h="1369" extrusionOk="0">
                  <a:moveTo>
                    <a:pt x="778" y="1"/>
                  </a:moveTo>
                  <a:cubicBezTo>
                    <a:pt x="562" y="1"/>
                    <a:pt x="349" y="103"/>
                    <a:pt x="216" y="294"/>
                  </a:cubicBezTo>
                  <a:cubicBezTo>
                    <a:pt x="0" y="604"/>
                    <a:pt x="77" y="1030"/>
                    <a:pt x="387" y="1246"/>
                  </a:cubicBezTo>
                  <a:cubicBezTo>
                    <a:pt x="506" y="1329"/>
                    <a:pt x="642" y="1368"/>
                    <a:pt x="777" y="1368"/>
                  </a:cubicBezTo>
                  <a:cubicBezTo>
                    <a:pt x="993" y="1368"/>
                    <a:pt x="1206" y="1267"/>
                    <a:pt x="1339" y="1076"/>
                  </a:cubicBezTo>
                  <a:cubicBezTo>
                    <a:pt x="1554" y="766"/>
                    <a:pt x="1478" y="339"/>
                    <a:pt x="1169" y="124"/>
                  </a:cubicBezTo>
                  <a:cubicBezTo>
                    <a:pt x="1050" y="41"/>
                    <a:pt x="913" y="1"/>
                    <a:pt x="77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6" name="Google Shape;2146;p37"/>
            <p:cNvSpPr/>
            <p:nvPr/>
          </p:nvSpPr>
          <p:spPr>
            <a:xfrm>
              <a:off x="1806317" y="525408"/>
              <a:ext cx="51150" cy="45028"/>
            </a:xfrm>
            <a:custGeom>
              <a:avLst/>
              <a:gdLst/>
              <a:ahLst/>
              <a:cxnLst/>
              <a:rect l="l" t="t" r="r" b="b"/>
              <a:pathLst>
                <a:path w="1554" h="1368" extrusionOk="0">
                  <a:moveTo>
                    <a:pt x="778" y="0"/>
                  </a:moveTo>
                  <a:cubicBezTo>
                    <a:pt x="562" y="0"/>
                    <a:pt x="349" y="102"/>
                    <a:pt x="216" y="293"/>
                  </a:cubicBezTo>
                  <a:cubicBezTo>
                    <a:pt x="0" y="603"/>
                    <a:pt x="77" y="1030"/>
                    <a:pt x="387" y="1245"/>
                  </a:cubicBezTo>
                  <a:cubicBezTo>
                    <a:pt x="506" y="1328"/>
                    <a:pt x="642" y="1368"/>
                    <a:pt x="777" y="1368"/>
                  </a:cubicBezTo>
                  <a:cubicBezTo>
                    <a:pt x="993" y="1368"/>
                    <a:pt x="1206" y="1266"/>
                    <a:pt x="1339" y="1075"/>
                  </a:cubicBezTo>
                  <a:cubicBezTo>
                    <a:pt x="1554" y="765"/>
                    <a:pt x="1478" y="338"/>
                    <a:pt x="1169" y="122"/>
                  </a:cubicBezTo>
                  <a:cubicBezTo>
                    <a:pt x="1050" y="40"/>
                    <a:pt x="913" y="0"/>
                    <a:pt x="77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7" name="Google Shape;2147;p37"/>
            <p:cNvSpPr/>
            <p:nvPr/>
          </p:nvSpPr>
          <p:spPr>
            <a:xfrm>
              <a:off x="1806317" y="723193"/>
              <a:ext cx="51150" cy="45061"/>
            </a:xfrm>
            <a:custGeom>
              <a:avLst/>
              <a:gdLst/>
              <a:ahLst/>
              <a:cxnLst/>
              <a:rect l="l" t="t" r="r" b="b"/>
              <a:pathLst>
                <a:path w="1554" h="1369" extrusionOk="0">
                  <a:moveTo>
                    <a:pt x="778" y="1"/>
                  </a:moveTo>
                  <a:cubicBezTo>
                    <a:pt x="562" y="1"/>
                    <a:pt x="349" y="103"/>
                    <a:pt x="216" y="294"/>
                  </a:cubicBezTo>
                  <a:cubicBezTo>
                    <a:pt x="0" y="605"/>
                    <a:pt x="77" y="1031"/>
                    <a:pt x="387" y="1246"/>
                  </a:cubicBezTo>
                  <a:cubicBezTo>
                    <a:pt x="505" y="1329"/>
                    <a:pt x="642" y="1369"/>
                    <a:pt x="777" y="1369"/>
                  </a:cubicBezTo>
                  <a:cubicBezTo>
                    <a:pt x="993" y="1369"/>
                    <a:pt x="1206" y="1266"/>
                    <a:pt x="1339" y="1076"/>
                  </a:cubicBezTo>
                  <a:cubicBezTo>
                    <a:pt x="1554" y="766"/>
                    <a:pt x="1478" y="339"/>
                    <a:pt x="1169" y="123"/>
                  </a:cubicBezTo>
                  <a:cubicBezTo>
                    <a:pt x="1050" y="41"/>
                    <a:pt x="913" y="1"/>
                    <a:pt x="77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8" name="Google Shape;2148;p37"/>
            <p:cNvSpPr/>
            <p:nvPr/>
          </p:nvSpPr>
          <p:spPr>
            <a:xfrm>
              <a:off x="1740355" y="690245"/>
              <a:ext cx="51183" cy="45061"/>
            </a:xfrm>
            <a:custGeom>
              <a:avLst/>
              <a:gdLst/>
              <a:ahLst/>
              <a:cxnLst/>
              <a:rect l="l" t="t" r="r" b="b"/>
              <a:pathLst>
                <a:path w="1555" h="1369" extrusionOk="0">
                  <a:moveTo>
                    <a:pt x="778" y="1"/>
                  </a:moveTo>
                  <a:cubicBezTo>
                    <a:pt x="562" y="1"/>
                    <a:pt x="349" y="103"/>
                    <a:pt x="216" y="294"/>
                  </a:cubicBezTo>
                  <a:cubicBezTo>
                    <a:pt x="1" y="603"/>
                    <a:pt x="76" y="1030"/>
                    <a:pt x="386" y="1246"/>
                  </a:cubicBezTo>
                  <a:cubicBezTo>
                    <a:pt x="505" y="1328"/>
                    <a:pt x="641" y="1368"/>
                    <a:pt x="777" y="1368"/>
                  </a:cubicBezTo>
                  <a:cubicBezTo>
                    <a:pt x="993" y="1368"/>
                    <a:pt x="1206" y="1266"/>
                    <a:pt x="1338" y="1076"/>
                  </a:cubicBezTo>
                  <a:cubicBezTo>
                    <a:pt x="1554" y="766"/>
                    <a:pt x="1478" y="338"/>
                    <a:pt x="1168" y="123"/>
                  </a:cubicBezTo>
                  <a:cubicBezTo>
                    <a:pt x="1049" y="40"/>
                    <a:pt x="913" y="1"/>
                    <a:pt x="77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9" name="Google Shape;2149;p37"/>
            <p:cNvSpPr/>
            <p:nvPr/>
          </p:nvSpPr>
          <p:spPr>
            <a:xfrm>
              <a:off x="1806317" y="657265"/>
              <a:ext cx="51150" cy="45061"/>
            </a:xfrm>
            <a:custGeom>
              <a:avLst/>
              <a:gdLst/>
              <a:ahLst/>
              <a:cxnLst/>
              <a:rect l="l" t="t" r="r" b="b"/>
              <a:pathLst>
                <a:path w="1554" h="1369" extrusionOk="0">
                  <a:moveTo>
                    <a:pt x="778" y="1"/>
                  </a:moveTo>
                  <a:cubicBezTo>
                    <a:pt x="562" y="1"/>
                    <a:pt x="349" y="103"/>
                    <a:pt x="216" y="293"/>
                  </a:cubicBezTo>
                  <a:cubicBezTo>
                    <a:pt x="0" y="604"/>
                    <a:pt x="77" y="1031"/>
                    <a:pt x="387" y="1246"/>
                  </a:cubicBezTo>
                  <a:cubicBezTo>
                    <a:pt x="506" y="1329"/>
                    <a:pt x="642" y="1369"/>
                    <a:pt x="777" y="1369"/>
                  </a:cubicBezTo>
                  <a:cubicBezTo>
                    <a:pt x="993" y="1369"/>
                    <a:pt x="1206" y="1266"/>
                    <a:pt x="1339" y="1075"/>
                  </a:cubicBezTo>
                  <a:cubicBezTo>
                    <a:pt x="1554" y="766"/>
                    <a:pt x="1478" y="339"/>
                    <a:pt x="1169" y="123"/>
                  </a:cubicBezTo>
                  <a:cubicBezTo>
                    <a:pt x="1050" y="41"/>
                    <a:pt x="913" y="1"/>
                    <a:pt x="77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0" name="Google Shape;2150;p37"/>
            <p:cNvSpPr/>
            <p:nvPr/>
          </p:nvSpPr>
          <p:spPr>
            <a:xfrm>
              <a:off x="1872278" y="888064"/>
              <a:ext cx="51183" cy="45061"/>
            </a:xfrm>
            <a:custGeom>
              <a:avLst/>
              <a:gdLst/>
              <a:ahLst/>
              <a:cxnLst/>
              <a:rect l="l" t="t" r="r" b="b"/>
              <a:pathLst>
                <a:path w="1555" h="1369" extrusionOk="0">
                  <a:moveTo>
                    <a:pt x="778" y="0"/>
                  </a:moveTo>
                  <a:cubicBezTo>
                    <a:pt x="561" y="0"/>
                    <a:pt x="349" y="103"/>
                    <a:pt x="217" y="294"/>
                  </a:cubicBezTo>
                  <a:cubicBezTo>
                    <a:pt x="1" y="603"/>
                    <a:pt x="76" y="1030"/>
                    <a:pt x="387" y="1246"/>
                  </a:cubicBezTo>
                  <a:cubicBezTo>
                    <a:pt x="506" y="1329"/>
                    <a:pt x="642" y="1369"/>
                    <a:pt x="777" y="1369"/>
                  </a:cubicBezTo>
                  <a:cubicBezTo>
                    <a:pt x="993" y="1369"/>
                    <a:pt x="1206" y="1267"/>
                    <a:pt x="1339" y="1076"/>
                  </a:cubicBezTo>
                  <a:cubicBezTo>
                    <a:pt x="1554" y="765"/>
                    <a:pt x="1479" y="338"/>
                    <a:pt x="1169" y="123"/>
                  </a:cubicBezTo>
                  <a:cubicBezTo>
                    <a:pt x="1049" y="40"/>
                    <a:pt x="913" y="0"/>
                    <a:pt x="77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1" name="Google Shape;2151;p37"/>
            <p:cNvSpPr/>
            <p:nvPr/>
          </p:nvSpPr>
          <p:spPr>
            <a:xfrm>
              <a:off x="1806317" y="921077"/>
              <a:ext cx="51150" cy="45028"/>
            </a:xfrm>
            <a:custGeom>
              <a:avLst/>
              <a:gdLst/>
              <a:ahLst/>
              <a:cxnLst/>
              <a:rect l="l" t="t" r="r" b="b"/>
              <a:pathLst>
                <a:path w="1554" h="1368" extrusionOk="0">
                  <a:moveTo>
                    <a:pt x="778" y="0"/>
                  </a:moveTo>
                  <a:cubicBezTo>
                    <a:pt x="562" y="0"/>
                    <a:pt x="349" y="102"/>
                    <a:pt x="216" y="293"/>
                  </a:cubicBezTo>
                  <a:cubicBezTo>
                    <a:pt x="0" y="603"/>
                    <a:pt x="77" y="1030"/>
                    <a:pt x="387" y="1245"/>
                  </a:cubicBezTo>
                  <a:cubicBezTo>
                    <a:pt x="505" y="1328"/>
                    <a:pt x="642" y="1368"/>
                    <a:pt x="777" y="1368"/>
                  </a:cubicBezTo>
                  <a:cubicBezTo>
                    <a:pt x="993" y="1368"/>
                    <a:pt x="1206" y="1266"/>
                    <a:pt x="1339" y="1075"/>
                  </a:cubicBezTo>
                  <a:cubicBezTo>
                    <a:pt x="1554" y="764"/>
                    <a:pt x="1478" y="339"/>
                    <a:pt x="1169" y="123"/>
                  </a:cubicBezTo>
                  <a:cubicBezTo>
                    <a:pt x="1050" y="40"/>
                    <a:pt x="913" y="0"/>
                    <a:pt x="77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2" name="Google Shape;2152;p37"/>
            <p:cNvSpPr/>
            <p:nvPr/>
          </p:nvSpPr>
          <p:spPr>
            <a:xfrm>
              <a:off x="1740355" y="888064"/>
              <a:ext cx="51216" cy="45061"/>
            </a:xfrm>
            <a:custGeom>
              <a:avLst/>
              <a:gdLst/>
              <a:ahLst/>
              <a:cxnLst/>
              <a:rect l="l" t="t" r="r" b="b"/>
              <a:pathLst>
                <a:path w="1556" h="1369" extrusionOk="0">
                  <a:moveTo>
                    <a:pt x="777" y="0"/>
                  </a:moveTo>
                  <a:cubicBezTo>
                    <a:pt x="561" y="0"/>
                    <a:pt x="349" y="103"/>
                    <a:pt x="216" y="294"/>
                  </a:cubicBezTo>
                  <a:cubicBezTo>
                    <a:pt x="1" y="603"/>
                    <a:pt x="76" y="1030"/>
                    <a:pt x="386" y="1246"/>
                  </a:cubicBezTo>
                  <a:cubicBezTo>
                    <a:pt x="505" y="1329"/>
                    <a:pt x="641" y="1368"/>
                    <a:pt x="777" y="1368"/>
                  </a:cubicBezTo>
                  <a:cubicBezTo>
                    <a:pt x="993" y="1368"/>
                    <a:pt x="1206" y="1266"/>
                    <a:pt x="1338" y="1076"/>
                  </a:cubicBezTo>
                  <a:cubicBezTo>
                    <a:pt x="1555" y="765"/>
                    <a:pt x="1478" y="339"/>
                    <a:pt x="1168" y="123"/>
                  </a:cubicBezTo>
                  <a:cubicBezTo>
                    <a:pt x="1049" y="40"/>
                    <a:pt x="913" y="0"/>
                    <a:pt x="77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3" name="Google Shape;2153;p37"/>
            <p:cNvSpPr/>
            <p:nvPr/>
          </p:nvSpPr>
          <p:spPr>
            <a:xfrm>
              <a:off x="1806317" y="855149"/>
              <a:ext cx="51150" cy="45028"/>
            </a:xfrm>
            <a:custGeom>
              <a:avLst/>
              <a:gdLst/>
              <a:ahLst/>
              <a:cxnLst/>
              <a:rect l="l" t="t" r="r" b="b"/>
              <a:pathLst>
                <a:path w="1554" h="1368" extrusionOk="0">
                  <a:moveTo>
                    <a:pt x="778" y="0"/>
                  </a:moveTo>
                  <a:cubicBezTo>
                    <a:pt x="562" y="0"/>
                    <a:pt x="349" y="102"/>
                    <a:pt x="216" y="293"/>
                  </a:cubicBezTo>
                  <a:cubicBezTo>
                    <a:pt x="0" y="603"/>
                    <a:pt x="77" y="1029"/>
                    <a:pt x="387" y="1245"/>
                  </a:cubicBezTo>
                  <a:cubicBezTo>
                    <a:pt x="506" y="1328"/>
                    <a:pt x="642" y="1368"/>
                    <a:pt x="777" y="1368"/>
                  </a:cubicBezTo>
                  <a:cubicBezTo>
                    <a:pt x="993" y="1368"/>
                    <a:pt x="1206" y="1266"/>
                    <a:pt x="1339" y="1075"/>
                  </a:cubicBezTo>
                  <a:cubicBezTo>
                    <a:pt x="1554" y="765"/>
                    <a:pt x="1478" y="338"/>
                    <a:pt x="1169" y="122"/>
                  </a:cubicBezTo>
                  <a:cubicBezTo>
                    <a:pt x="1050" y="40"/>
                    <a:pt x="913" y="0"/>
                    <a:pt x="77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4" name="Google Shape;2154;p37"/>
            <p:cNvSpPr/>
            <p:nvPr/>
          </p:nvSpPr>
          <p:spPr>
            <a:xfrm>
              <a:off x="1740355" y="822135"/>
              <a:ext cx="51216" cy="45061"/>
            </a:xfrm>
            <a:custGeom>
              <a:avLst/>
              <a:gdLst/>
              <a:ahLst/>
              <a:cxnLst/>
              <a:rect l="l" t="t" r="r" b="b"/>
              <a:pathLst>
                <a:path w="1556" h="1369" extrusionOk="0">
                  <a:moveTo>
                    <a:pt x="778" y="1"/>
                  </a:moveTo>
                  <a:cubicBezTo>
                    <a:pt x="562" y="1"/>
                    <a:pt x="349" y="103"/>
                    <a:pt x="216" y="293"/>
                  </a:cubicBezTo>
                  <a:cubicBezTo>
                    <a:pt x="1" y="603"/>
                    <a:pt x="76" y="1031"/>
                    <a:pt x="386" y="1246"/>
                  </a:cubicBezTo>
                  <a:cubicBezTo>
                    <a:pt x="505" y="1329"/>
                    <a:pt x="641" y="1368"/>
                    <a:pt x="776" y="1368"/>
                  </a:cubicBezTo>
                  <a:cubicBezTo>
                    <a:pt x="993" y="1368"/>
                    <a:pt x="1206" y="1266"/>
                    <a:pt x="1338" y="1075"/>
                  </a:cubicBezTo>
                  <a:cubicBezTo>
                    <a:pt x="1555" y="766"/>
                    <a:pt x="1478" y="339"/>
                    <a:pt x="1168" y="123"/>
                  </a:cubicBezTo>
                  <a:cubicBezTo>
                    <a:pt x="1049" y="41"/>
                    <a:pt x="913" y="1"/>
                    <a:pt x="77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5" name="Google Shape;2155;p37"/>
            <p:cNvSpPr/>
            <p:nvPr/>
          </p:nvSpPr>
          <p:spPr>
            <a:xfrm>
              <a:off x="1806317" y="789155"/>
              <a:ext cx="51150" cy="45061"/>
            </a:xfrm>
            <a:custGeom>
              <a:avLst/>
              <a:gdLst/>
              <a:ahLst/>
              <a:cxnLst/>
              <a:rect l="l" t="t" r="r" b="b"/>
              <a:pathLst>
                <a:path w="1554" h="1369" extrusionOk="0">
                  <a:moveTo>
                    <a:pt x="778" y="1"/>
                  </a:moveTo>
                  <a:cubicBezTo>
                    <a:pt x="561" y="1"/>
                    <a:pt x="349" y="103"/>
                    <a:pt x="216" y="294"/>
                  </a:cubicBezTo>
                  <a:cubicBezTo>
                    <a:pt x="0" y="604"/>
                    <a:pt x="77" y="1030"/>
                    <a:pt x="387" y="1246"/>
                  </a:cubicBezTo>
                  <a:cubicBezTo>
                    <a:pt x="506" y="1329"/>
                    <a:pt x="642" y="1369"/>
                    <a:pt x="777" y="1369"/>
                  </a:cubicBezTo>
                  <a:cubicBezTo>
                    <a:pt x="993" y="1369"/>
                    <a:pt x="1206" y="1267"/>
                    <a:pt x="1339" y="1076"/>
                  </a:cubicBezTo>
                  <a:cubicBezTo>
                    <a:pt x="1554" y="765"/>
                    <a:pt x="1478" y="339"/>
                    <a:pt x="1169" y="124"/>
                  </a:cubicBezTo>
                  <a:cubicBezTo>
                    <a:pt x="1049" y="41"/>
                    <a:pt x="913" y="1"/>
                    <a:pt x="77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6" name="Google Shape;2156;p37"/>
            <p:cNvSpPr/>
            <p:nvPr/>
          </p:nvSpPr>
          <p:spPr>
            <a:xfrm>
              <a:off x="1773007" y="1021237"/>
              <a:ext cx="17379" cy="28669"/>
            </a:xfrm>
            <a:custGeom>
              <a:avLst/>
              <a:gdLst/>
              <a:ahLst/>
              <a:cxnLst/>
              <a:rect l="l" t="t" r="r" b="b"/>
              <a:pathLst>
                <a:path w="528" h="871" extrusionOk="0">
                  <a:moveTo>
                    <a:pt x="1" y="0"/>
                  </a:moveTo>
                  <a:lnTo>
                    <a:pt x="303" y="691"/>
                  </a:lnTo>
                  <a:cubicBezTo>
                    <a:pt x="334" y="761"/>
                    <a:pt x="377" y="820"/>
                    <a:pt x="429" y="870"/>
                  </a:cubicBezTo>
                  <a:cubicBezTo>
                    <a:pt x="527" y="587"/>
                    <a:pt x="435" y="264"/>
                    <a:pt x="176" y="85"/>
                  </a:cubicBezTo>
                  <a:cubicBezTo>
                    <a:pt x="121" y="47"/>
                    <a:pt x="62" y="21"/>
                    <a:pt x="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7" name="Google Shape;2157;p37"/>
            <p:cNvSpPr/>
            <p:nvPr/>
          </p:nvSpPr>
          <p:spPr>
            <a:xfrm>
              <a:off x="1806317" y="987006"/>
              <a:ext cx="51150" cy="45028"/>
            </a:xfrm>
            <a:custGeom>
              <a:avLst/>
              <a:gdLst/>
              <a:ahLst/>
              <a:cxnLst/>
              <a:rect l="l" t="t" r="r" b="b"/>
              <a:pathLst>
                <a:path w="1554" h="1368" extrusionOk="0">
                  <a:moveTo>
                    <a:pt x="778" y="0"/>
                  </a:moveTo>
                  <a:cubicBezTo>
                    <a:pt x="561" y="0"/>
                    <a:pt x="349" y="102"/>
                    <a:pt x="216" y="293"/>
                  </a:cubicBezTo>
                  <a:cubicBezTo>
                    <a:pt x="0" y="603"/>
                    <a:pt x="77" y="1030"/>
                    <a:pt x="387" y="1246"/>
                  </a:cubicBezTo>
                  <a:cubicBezTo>
                    <a:pt x="506" y="1328"/>
                    <a:pt x="642" y="1368"/>
                    <a:pt x="777" y="1368"/>
                  </a:cubicBezTo>
                  <a:cubicBezTo>
                    <a:pt x="993" y="1368"/>
                    <a:pt x="1206" y="1266"/>
                    <a:pt x="1339" y="1075"/>
                  </a:cubicBezTo>
                  <a:cubicBezTo>
                    <a:pt x="1554" y="765"/>
                    <a:pt x="1478" y="339"/>
                    <a:pt x="1169" y="123"/>
                  </a:cubicBezTo>
                  <a:cubicBezTo>
                    <a:pt x="1049" y="40"/>
                    <a:pt x="913" y="0"/>
                    <a:pt x="77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8" name="Google Shape;2158;p37"/>
            <p:cNvSpPr/>
            <p:nvPr/>
          </p:nvSpPr>
          <p:spPr>
            <a:xfrm>
              <a:off x="1740355" y="360504"/>
              <a:ext cx="51216" cy="45061"/>
            </a:xfrm>
            <a:custGeom>
              <a:avLst/>
              <a:gdLst/>
              <a:ahLst/>
              <a:cxnLst/>
              <a:rect l="l" t="t" r="r" b="b"/>
              <a:pathLst>
                <a:path w="1556" h="1369" extrusionOk="0">
                  <a:moveTo>
                    <a:pt x="778" y="0"/>
                  </a:moveTo>
                  <a:cubicBezTo>
                    <a:pt x="562" y="0"/>
                    <a:pt x="350" y="102"/>
                    <a:pt x="217" y="294"/>
                  </a:cubicBezTo>
                  <a:cubicBezTo>
                    <a:pt x="1" y="604"/>
                    <a:pt x="76" y="1030"/>
                    <a:pt x="387" y="1246"/>
                  </a:cubicBezTo>
                  <a:cubicBezTo>
                    <a:pt x="507" y="1328"/>
                    <a:pt x="643" y="1368"/>
                    <a:pt x="778" y="1368"/>
                  </a:cubicBezTo>
                  <a:cubicBezTo>
                    <a:pt x="994" y="1368"/>
                    <a:pt x="1207" y="1266"/>
                    <a:pt x="1339" y="1076"/>
                  </a:cubicBezTo>
                  <a:cubicBezTo>
                    <a:pt x="1555" y="765"/>
                    <a:pt x="1480" y="338"/>
                    <a:pt x="1169" y="123"/>
                  </a:cubicBezTo>
                  <a:cubicBezTo>
                    <a:pt x="1050" y="40"/>
                    <a:pt x="914" y="0"/>
                    <a:pt x="77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9" name="Google Shape;2159;p37"/>
            <p:cNvSpPr/>
            <p:nvPr/>
          </p:nvSpPr>
          <p:spPr>
            <a:xfrm>
              <a:off x="1740355" y="294608"/>
              <a:ext cx="51150" cy="44995"/>
            </a:xfrm>
            <a:custGeom>
              <a:avLst/>
              <a:gdLst/>
              <a:ahLst/>
              <a:cxnLst/>
              <a:rect l="l" t="t" r="r" b="b"/>
              <a:pathLst>
                <a:path w="1554" h="1367" extrusionOk="0">
                  <a:moveTo>
                    <a:pt x="780" y="0"/>
                  </a:moveTo>
                  <a:cubicBezTo>
                    <a:pt x="733" y="0"/>
                    <a:pt x="686" y="5"/>
                    <a:pt x="640" y="14"/>
                  </a:cubicBezTo>
                  <a:lnTo>
                    <a:pt x="384" y="126"/>
                  </a:lnTo>
                  <a:cubicBezTo>
                    <a:pt x="321" y="171"/>
                    <a:pt x="263" y="224"/>
                    <a:pt x="216" y="292"/>
                  </a:cubicBezTo>
                  <a:cubicBezTo>
                    <a:pt x="1" y="602"/>
                    <a:pt x="76" y="1029"/>
                    <a:pt x="386" y="1244"/>
                  </a:cubicBezTo>
                  <a:cubicBezTo>
                    <a:pt x="505" y="1327"/>
                    <a:pt x="641" y="1367"/>
                    <a:pt x="777" y="1367"/>
                  </a:cubicBezTo>
                  <a:cubicBezTo>
                    <a:pt x="993" y="1367"/>
                    <a:pt x="1206" y="1265"/>
                    <a:pt x="1338" y="1074"/>
                  </a:cubicBezTo>
                  <a:cubicBezTo>
                    <a:pt x="1553" y="765"/>
                    <a:pt x="1478" y="337"/>
                    <a:pt x="1168" y="122"/>
                  </a:cubicBezTo>
                  <a:cubicBezTo>
                    <a:pt x="1050" y="39"/>
                    <a:pt x="914" y="0"/>
                    <a:pt x="78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0" name="Google Shape;2160;p37"/>
            <p:cNvSpPr/>
            <p:nvPr/>
          </p:nvSpPr>
          <p:spPr>
            <a:xfrm>
              <a:off x="1674394" y="327523"/>
              <a:ext cx="51183" cy="45061"/>
            </a:xfrm>
            <a:custGeom>
              <a:avLst/>
              <a:gdLst/>
              <a:ahLst/>
              <a:cxnLst/>
              <a:rect l="l" t="t" r="r" b="b"/>
              <a:pathLst>
                <a:path w="1555" h="1369" extrusionOk="0">
                  <a:moveTo>
                    <a:pt x="779" y="1"/>
                  </a:moveTo>
                  <a:cubicBezTo>
                    <a:pt x="562" y="1"/>
                    <a:pt x="350" y="103"/>
                    <a:pt x="218" y="293"/>
                  </a:cubicBezTo>
                  <a:cubicBezTo>
                    <a:pt x="1" y="604"/>
                    <a:pt x="77" y="1031"/>
                    <a:pt x="388" y="1246"/>
                  </a:cubicBezTo>
                  <a:cubicBezTo>
                    <a:pt x="507" y="1329"/>
                    <a:pt x="643" y="1369"/>
                    <a:pt x="778" y="1369"/>
                  </a:cubicBezTo>
                  <a:cubicBezTo>
                    <a:pt x="994" y="1369"/>
                    <a:pt x="1207" y="1266"/>
                    <a:pt x="1339" y="1075"/>
                  </a:cubicBezTo>
                  <a:cubicBezTo>
                    <a:pt x="1555" y="766"/>
                    <a:pt x="1479" y="339"/>
                    <a:pt x="1170" y="123"/>
                  </a:cubicBezTo>
                  <a:cubicBezTo>
                    <a:pt x="1050" y="41"/>
                    <a:pt x="914" y="1"/>
                    <a:pt x="77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1" name="Google Shape;2161;p37"/>
            <p:cNvSpPr/>
            <p:nvPr/>
          </p:nvSpPr>
          <p:spPr>
            <a:xfrm>
              <a:off x="1740355" y="492427"/>
              <a:ext cx="51216" cy="45061"/>
            </a:xfrm>
            <a:custGeom>
              <a:avLst/>
              <a:gdLst/>
              <a:ahLst/>
              <a:cxnLst/>
              <a:rect l="l" t="t" r="r" b="b"/>
              <a:pathLst>
                <a:path w="1556" h="1369" extrusionOk="0">
                  <a:moveTo>
                    <a:pt x="779" y="1"/>
                  </a:moveTo>
                  <a:cubicBezTo>
                    <a:pt x="563" y="1"/>
                    <a:pt x="350" y="103"/>
                    <a:pt x="217" y="293"/>
                  </a:cubicBezTo>
                  <a:cubicBezTo>
                    <a:pt x="1" y="603"/>
                    <a:pt x="76" y="1029"/>
                    <a:pt x="387" y="1246"/>
                  </a:cubicBezTo>
                  <a:cubicBezTo>
                    <a:pt x="506" y="1329"/>
                    <a:pt x="643" y="1368"/>
                    <a:pt x="778" y="1368"/>
                  </a:cubicBezTo>
                  <a:cubicBezTo>
                    <a:pt x="994" y="1368"/>
                    <a:pt x="1207" y="1266"/>
                    <a:pt x="1339" y="1075"/>
                  </a:cubicBezTo>
                  <a:cubicBezTo>
                    <a:pt x="1555" y="766"/>
                    <a:pt x="1480" y="339"/>
                    <a:pt x="1169" y="123"/>
                  </a:cubicBezTo>
                  <a:cubicBezTo>
                    <a:pt x="1050" y="41"/>
                    <a:pt x="914" y="1"/>
                    <a:pt x="77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2" name="Google Shape;2162;p37"/>
            <p:cNvSpPr/>
            <p:nvPr/>
          </p:nvSpPr>
          <p:spPr>
            <a:xfrm>
              <a:off x="1674394" y="459413"/>
              <a:ext cx="51183" cy="45061"/>
            </a:xfrm>
            <a:custGeom>
              <a:avLst/>
              <a:gdLst/>
              <a:ahLst/>
              <a:cxnLst/>
              <a:rect l="l" t="t" r="r" b="b"/>
              <a:pathLst>
                <a:path w="1555" h="1369" extrusionOk="0">
                  <a:moveTo>
                    <a:pt x="778" y="1"/>
                  </a:moveTo>
                  <a:cubicBezTo>
                    <a:pt x="562" y="1"/>
                    <a:pt x="350" y="103"/>
                    <a:pt x="218" y="294"/>
                  </a:cubicBezTo>
                  <a:cubicBezTo>
                    <a:pt x="1" y="604"/>
                    <a:pt x="77" y="1030"/>
                    <a:pt x="388" y="1246"/>
                  </a:cubicBezTo>
                  <a:cubicBezTo>
                    <a:pt x="507" y="1329"/>
                    <a:pt x="643" y="1369"/>
                    <a:pt x="778" y="1369"/>
                  </a:cubicBezTo>
                  <a:cubicBezTo>
                    <a:pt x="994" y="1369"/>
                    <a:pt x="1207" y="1267"/>
                    <a:pt x="1339" y="1076"/>
                  </a:cubicBezTo>
                  <a:cubicBezTo>
                    <a:pt x="1555" y="765"/>
                    <a:pt x="1479" y="339"/>
                    <a:pt x="1170" y="124"/>
                  </a:cubicBezTo>
                  <a:cubicBezTo>
                    <a:pt x="1050" y="41"/>
                    <a:pt x="914" y="1"/>
                    <a:pt x="77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3" name="Google Shape;2163;p37"/>
            <p:cNvSpPr/>
            <p:nvPr/>
          </p:nvSpPr>
          <p:spPr>
            <a:xfrm>
              <a:off x="1608465" y="426432"/>
              <a:ext cx="51150" cy="45094"/>
            </a:xfrm>
            <a:custGeom>
              <a:avLst/>
              <a:gdLst/>
              <a:ahLst/>
              <a:cxnLst/>
              <a:rect l="l" t="t" r="r" b="b"/>
              <a:pathLst>
                <a:path w="1554" h="1370" extrusionOk="0">
                  <a:moveTo>
                    <a:pt x="778" y="1"/>
                  </a:moveTo>
                  <a:cubicBezTo>
                    <a:pt x="562" y="1"/>
                    <a:pt x="348" y="103"/>
                    <a:pt x="216" y="294"/>
                  </a:cubicBezTo>
                  <a:cubicBezTo>
                    <a:pt x="0" y="605"/>
                    <a:pt x="77" y="1031"/>
                    <a:pt x="386" y="1246"/>
                  </a:cubicBezTo>
                  <a:cubicBezTo>
                    <a:pt x="505" y="1329"/>
                    <a:pt x="642" y="1369"/>
                    <a:pt x="777" y="1369"/>
                  </a:cubicBezTo>
                  <a:cubicBezTo>
                    <a:pt x="993" y="1369"/>
                    <a:pt x="1206" y="1267"/>
                    <a:pt x="1339" y="1076"/>
                  </a:cubicBezTo>
                  <a:cubicBezTo>
                    <a:pt x="1553" y="766"/>
                    <a:pt x="1478" y="340"/>
                    <a:pt x="1168" y="124"/>
                  </a:cubicBezTo>
                  <a:cubicBezTo>
                    <a:pt x="1049" y="41"/>
                    <a:pt x="913" y="1"/>
                    <a:pt x="77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4" name="Google Shape;2164;p37"/>
            <p:cNvSpPr/>
            <p:nvPr/>
          </p:nvSpPr>
          <p:spPr>
            <a:xfrm>
              <a:off x="1674394" y="393518"/>
              <a:ext cx="51183" cy="45028"/>
            </a:xfrm>
            <a:custGeom>
              <a:avLst/>
              <a:gdLst/>
              <a:ahLst/>
              <a:cxnLst/>
              <a:rect l="l" t="t" r="r" b="b"/>
              <a:pathLst>
                <a:path w="1555" h="1368" extrusionOk="0">
                  <a:moveTo>
                    <a:pt x="779" y="0"/>
                  </a:moveTo>
                  <a:cubicBezTo>
                    <a:pt x="562" y="0"/>
                    <a:pt x="350" y="102"/>
                    <a:pt x="218" y="293"/>
                  </a:cubicBezTo>
                  <a:cubicBezTo>
                    <a:pt x="1" y="602"/>
                    <a:pt x="77" y="1028"/>
                    <a:pt x="388" y="1245"/>
                  </a:cubicBezTo>
                  <a:cubicBezTo>
                    <a:pt x="507" y="1328"/>
                    <a:pt x="643" y="1368"/>
                    <a:pt x="778" y="1368"/>
                  </a:cubicBezTo>
                  <a:cubicBezTo>
                    <a:pt x="994" y="1368"/>
                    <a:pt x="1207" y="1265"/>
                    <a:pt x="1339" y="1075"/>
                  </a:cubicBezTo>
                  <a:cubicBezTo>
                    <a:pt x="1555" y="765"/>
                    <a:pt x="1479" y="339"/>
                    <a:pt x="1170" y="123"/>
                  </a:cubicBezTo>
                  <a:cubicBezTo>
                    <a:pt x="1050" y="40"/>
                    <a:pt x="914" y="0"/>
                    <a:pt x="77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5" name="Google Shape;2165;p37"/>
            <p:cNvSpPr/>
            <p:nvPr/>
          </p:nvSpPr>
          <p:spPr>
            <a:xfrm>
              <a:off x="1740421" y="624317"/>
              <a:ext cx="51150" cy="45061"/>
            </a:xfrm>
            <a:custGeom>
              <a:avLst/>
              <a:gdLst/>
              <a:ahLst/>
              <a:cxnLst/>
              <a:rect l="l" t="t" r="r" b="b"/>
              <a:pathLst>
                <a:path w="1554" h="1369" extrusionOk="0">
                  <a:moveTo>
                    <a:pt x="777" y="1"/>
                  </a:moveTo>
                  <a:cubicBezTo>
                    <a:pt x="561" y="1"/>
                    <a:pt x="348" y="103"/>
                    <a:pt x="215" y="293"/>
                  </a:cubicBezTo>
                  <a:cubicBezTo>
                    <a:pt x="0" y="604"/>
                    <a:pt x="74" y="1029"/>
                    <a:pt x="385" y="1245"/>
                  </a:cubicBezTo>
                  <a:cubicBezTo>
                    <a:pt x="505" y="1328"/>
                    <a:pt x="641" y="1368"/>
                    <a:pt x="777" y="1368"/>
                  </a:cubicBezTo>
                  <a:cubicBezTo>
                    <a:pt x="993" y="1368"/>
                    <a:pt x="1205" y="1266"/>
                    <a:pt x="1337" y="1075"/>
                  </a:cubicBezTo>
                  <a:cubicBezTo>
                    <a:pt x="1553" y="766"/>
                    <a:pt x="1478" y="339"/>
                    <a:pt x="1167" y="123"/>
                  </a:cubicBezTo>
                  <a:cubicBezTo>
                    <a:pt x="1048" y="40"/>
                    <a:pt x="912" y="1"/>
                    <a:pt x="77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6" name="Google Shape;2166;p37"/>
            <p:cNvSpPr/>
            <p:nvPr/>
          </p:nvSpPr>
          <p:spPr>
            <a:xfrm>
              <a:off x="1674427" y="657297"/>
              <a:ext cx="51150" cy="45028"/>
            </a:xfrm>
            <a:custGeom>
              <a:avLst/>
              <a:gdLst/>
              <a:ahLst/>
              <a:cxnLst/>
              <a:rect l="l" t="t" r="r" b="b"/>
              <a:pathLst>
                <a:path w="1554" h="1368" extrusionOk="0">
                  <a:moveTo>
                    <a:pt x="777" y="0"/>
                  </a:moveTo>
                  <a:cubicBezTo>
                    <a:pt x="561" y="0"/>
                    <a:pt x="349" y="102"/>
                    <a:pt x="217" y="293"/>
                  </a:cubicBezTo>
                  <a:cubicBezTo>
                    <a:pt x="1" y="603"/>
                    <a:pt x="76" y="1030"/>
                    <a:pt x="387" y="1246"/>
                  </a:cubicBezTo>
                  <a:cubicBezTo>
                    <a:pt x="506" y="1328"/>
                    <a:pt x="642" y="1368"/>
                    <a:pt x="777" y="1368"/>
                  </a:cubicBezTo>
                  <a:cubicBezTo>
                    <a:pt x="993" y="1368"/>
                    <a:pt x="1206" y="1266"/>
                    <a:pt x="1338" y="1075"/>
                  </a:cubicBezTo>
                  <a:cubicBezTo>
                    <a:pt x="1554" y="764"/>
                    <a:pt x="1478" y="338"/>
                    <a:pt x="1169" y="123"/>
                  </a:cubicBezTo>
                  <a:cubicBezTo>
                    <a:pt x="1049" y="40"/>
                    <a:pt x="913" y="0"/>
                    <a:pt x="77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7" name="Google Shape;2167;p37"/>
            <p:cNvSpPr/>
            <p:nvPr/>
          </p:nvSpPr>
          <p:spPr>
            <a:xfrm>
              <a:off x="1740355" y="558355"/>
              <a:ext cx="51183" cy="45061"/>
            </a:xfrm>
            <a:custGeom>
              <a:avLst/>
              <a:gdLst/>
              <a:ahLst/>
              <a:cxnLst/>
              <a:rect l="l" t="t" r="r" b="b"/>
              <a:pathLst>
                <a:path w="1555" h="1369" extrusionOk="0">
                  <a:moveTo>
                    <a:pt x="778" y="0"/>
                  </a:moveTo>
                  <a:cubicBezTo>
                    <a:pt x="561" y="0"/>
                    <a:pt x="349" y="103"/>
                    <a:pt x="216" y="294"/>
                  </a:cubicBezTo>
                  <a:cubicBezTo>
                    <a:pt x="1" y="603"/>
                    <a:pt x="76" y="1030"/>
                    <a:pt x="386" y="1246"/>
                  </a:cubicBezTo>
                  <a:cubicBezTo>
                    <a:pt x="505" y="1329"/>
                    <a:pt x="641" y="1368"/>
                    <a:pt x="777" y="1368"/>
                  </a:cubicBezTo>
                  <a:cubicBezTo>
                    <a:pt x="993" y="1368"/>
                    <a:pt x="1206" y="1266"/>
                    <a:pt x="1338" y="1076"/>
                  </a:cubicBezTo>
                  <a:cubicBezTo>
                    <a:pt x="1554" y="765"/>
                    <a:pt x="1478" y="338"/>
                    <a:pt x="1168" y="124"/>
                  </a:cubicBezTo>
                  <a:cubicBezTo>
                    <a:pt x="1049" y="40"/>
                    <a:pt x="913" y="0"/>
                    <a:pt x="77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8" name="Google Shape;2168;p37"/>
            <p:cNvSpPr/>
            <p:nvPr/>
          </p:nvSpPr>
          <p:spPr>
            <a:xfrm>
              <a:off x="1674427" y="591303"/>
              <a:ext cx="51150" cy="45061"/>
            </a:xfrm>
            <a:custGeom>
              <a:avLst/>
              <a:gdLst/>
              <a:ahLst/>
              <a:cxnLst/>
              <a:rect l="l" t="t" r="r" b="b"/>
              <a:pathLst>
                <a:path w="1554" h="1369" extrusionOk="0">
                  <a:moveTo>
                    <a:pt x="778" y="1"/>
                  </a:moveTo>
                  <a:cubicBezTo>
                    <a:pt x="562" y="1"/>
                    <a:pt x="349" y="103"/>
                    <a:pt x="217" y="294"/>
                  </a:cubicBezTo>
                  <a:cubicBezTo>
                    <a:pt x="1" y="604"/>
                    <a:pt x="76" y="1030"/>
                    <a:pt x="387" y="1246"/>
                  </a:cubicBezTo>
                  <a:cubicBezTo>
                    <a:pt x="506" y="1329"/>
                    <a:pt x="642" y="1368"/>
                    <a:pt x="777" y="1368"/>
                  </a:cubicBezTo>
                  <a:cubicBezTo>
                    <a:pt x="993" y="1368"/>
                    <a:pt x="1206" y="1267"/>
                    <a:pt x="1338" y="1076"/>
                  </a:cubicBezTo>
                  <a:cubicBezTo>
                    <a:pt x="1554" y="766"/>
                    <a:pt x="1478" y="339"/>
                    <a:pt x="1169" y="124"/>
                  </a:cubicBezTo>
                  <a:cubicBezTo>
                    <a:pt x="1049" y="41"/>
                    <a:pt x="913" y="1"/>
                    <a:pt x="77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9" name="Google Shape;2169;p37"/>
            <p:cNvSpPr/>
            <p:nvPr/>
          </p:nvSpPr>
          <p:spPr>
            <a:xfrm>
              <a:off x="1674394" y="525408"/>
              <a:ext cx="51183" cy="45028"/>
            </a:xfrm>
            <a:custGeom>
              <a:avLst/>
              <a:gdLst/>
              <a:ahLst/>
              <a:cxnLst/>
              <a:rect l="l" t="t" r="r" b="b"/>
              <a:pathLst>
                <a:path w="1555" h="1368" extrusionOk="0">
                  <a:moveTo>
                    <a:pt x="779" y="0"/>
                  </a:moveTo>
                  <a:cubicBezTo>
                    <a:pt x="562" y="0"/>
                    <a:pt x="350" y="102"/>
                    <a:pt x="218" y="293"/>
                  </a:cubicBezTo>
                  <a:cubicBezTo>
                    <a:pt x="1" y="603"/>
                    <a:pt x="77" y="1030"/>
                    <a:pt x="388" y="1245"/>
                  </a:cubicBezTo>
                  <a:cubicBezTo>
                    <a:pt x="507" y="1328"/>
                    <a:pt x="643" y="1368"/>
                    <a:pt x="778" y="1368"/>
                  </a:cubicBezTo>
                  <a:cubicBezTo>
                    <a:pt x="994" y="1368"/>
                    <a:pt x="1207" y="1266"/>
                    <a:pt x="1339" y="1075"/>
                  </a:cubicBezTo>
                  <a:cubicBezTo>
                    <a:pt x="1555" y="765"/>
                    <a:pt x="1479" y="338"/>
                    <a:pt x="1170" y="122"/>
                  </a:cubicBezTo>
                  <a:cubicBezTo>
                    <a:pt x="1050" y="40"/>
                    <a:pt x="914" y="0"/>
                    <a:pt x="77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0" name="Google Shape;2170;p37"/>
            <p:cNvSpPr/>
            <p:nvPr/>
          </p:nvSpPr>
          <p:spPr>
            <a:xfrm>
              <a:off x="1740355" y="756207"/>
              <a:ext cx="51216" cy="45061"/>
            </a:xfrm>
            <a:custGeom>
              <a:avLst/>
              <a:gdLst/>
              <a:ahLst/>
              <a:cxnLst/>
              <a:rect l="l" t="t" r="r" b="b"/>
              <a:pathLst>
                <a:path w="1556" h="1369" extrusionOk="0">
                  <a:moveTo>
                    <a:pt x="779" y="0"/>
                  </a:moveTo>
                  <a:cubicBezTo>
                    <a:pt x="563" y="0"/>
                    <a:pt x="350" y="102"/>
                    <a:pt x="217" y="293"/>
                  </a:cubicBezTo>
                  <a:cubicBezTo>
                    <a:pt x="1" y="604"/>
                    <a:pt x="76" y="1029"/>
                    <a:pt x="387" y="1245"/>
                  </a:cubicBezTo>
                  <a:cubicBezTo>
                    <a:pt x="507" y="1328"/>
                    <a:pt x="643" y="1368"/>
                    <a:pt x="779" y="1368"/>
                  </a:cubicBezTo>
                  <a:cubicBezTo>
                    <a:pt x="995" y="1368"/>
                    <a:pt x="1207" y="1266"/>
                    <a:pt x="1339" y="1075"/>
                  </a:cubicBezTo>
                  <a:cubicBezTo>
                    <a:pt x="1555" y="765"/>
                    <a:pt x="1480" y="339"/>
                    <a:pt x="1169" y="123"/>
                  </a:cubicBezTo>
                  <a:cubicBezTo>
                    <a:pt x="1050" y="40"/>
                    <a:pt x="914" y="0"/>
                    <a:pt x="77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1" name="Google Shape;2171;p37"/>
            <p:cNvSpPr/>
            <p:nvPr/>
          </p:nvSpPr>
          <p:spPr>
            <a:xfrm>
              <a:off x="1674427" y="723226"/>
              <a:ext cx="51150" cy="45028"/>
            </a:xfrm>
            <a:custGeom>
              <a:avLst/>
              <a:gdLst/>
              <a:ahLst/>
              <a:cxnLst/>
              <a:rect l="l" t="t" r="r" b="b"/>
              <a:pathLst>
                <a:path w="1554" h="1368" extrusionOk="0">
                  <a:moveTo>
                    <a:pt x="778" y="0"/>
                  </a:moveTo>
                  <a:cubicBezTo>
                    <a:pt x="561" y="0"/>
                    <a:pt x="349" y="102"/>
                    <a:pt x="217" y="293"/>
                  </a:cubicBezTo>
                  <a:cubicBezTo>
                    <a:pt x="1" y="602"/>
                    <a:pt x="76" y="1030"/>
                    <a:pt x="387" y="1245"/>
                  </a:cubicBezTo>
                  <a:cubicBezTo>
                    <a:pt x="506" y="1328"/>
                    <a:pt x="642" y="1368"/>
                    <a:pt x="777" y="1368"/>
                  </a:cubicBezTo>
                  <a:cubicBezTo>
                    <a:pt x="993" y="1368"/>
                    <a:pt x="1206" y="1265"/>
                    <a:pt x="1338" y="1075"/>
                  </a:cubicBezTo>
                  <a:cubicBezTo>
                    <a:pt x="1554" y="765"/>
                    <a:pt x="1478" y="338"/>
                    <a:pt x="1169" y="122"/>
                  </a:cubicBezTo>
                  <a:cubicBezTo>
                    <a:pt x="1049" y="40"/>
                    <a:pt x="913" y="0"/>
                    <a:pt x="77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2" name="Google Shape;2172;p37"/>
            <p:cNvSpPr/>
            <p:nvPr/>
          </p:nvSpPr>
          <p:spPr>
            <a:xfrm>
              <a:off x="1628675" y="690311"/>
              <a:ext cx="30940" cy="41242"/>
            </a:xfrm>
            <a:custGeom>
              <a:avLst/>
              <a:gdLst/>
              <a:ahLst/>
              <a:cxnLst/>
              <a:rect l="l" t="t" r="r" b="b"/>
              <a:pathLst>
                <a:path w="940" h="1253" extrusionOk="0">
                  <a:moveTo>
                    <a:pt x="168" y="1"/>
                  </a:moveTo>
                  <a:cubicBezTo>
                    <a:pt x="112" y="1"/>
                    <a:pt x="55" y="8"/>
                    <a:pt x="0" y="21"/>
                  </a:cubicBezTo>
                  <a:lnTo>
                    <a:pt x="538" y="1252"/>
                  </a:lnTo>
                  <a:cubicBezTo>
                    <a:pt x="610" y="1207"/>
                    <a:pt x="673" y="1146"/>
                    <a:pt x="725" y="1074"/>
                  </a:cubicBezTo>
                  <a:cubicBezTo>
                    <a:pt x="939" y="763"/>
                    <a:pt x="864" y="336"/>
                    <a:pt x="554" y="121"/>
                  </a:cubicBezTo>
                  <a:cubicBezTo>
                    <a:pt x="436" y="39"/>
                    <a:pt x="302" y="1"/>
                    <a:pt x="16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3" name="Google Shape;2173;p37"/>
            <p:cNvSpPr/>
            <p:nvPr/>
          </p:nvSpPr>
          <p:spPr>
            <a:xfrm>
              <a:off x="1700429" y="855083"/>
              <a:ext cx="25147" cy="37457"/>
            </a:xfrm>
            <a:custGeom>
              <a:avLst/>
              <a:gdLst/>
              <a:ahLst/>
              <a:cxnLst/>
              <a:rect l="l" t="t" r="r" b="b"/>
              <a:pathLst>
                <a:path w="764" h="1138" extrusionOk="0">
                  <a:moveTo>
                    <a:pt x="0" y="1"/>
                  </a:moveTo>
                  <a:lnTo>
                    <a:pt x="497" y="1137"/>
                  </a:lnTo>
                  <a:cubicBezTo>
                    <a:pt x="514" y="1117"/>
                    <a:pt x="534" y="1099"/>
                    <a:pt x="548" y="1075"/>
                  </a:cubicBezTo>
                  <a:cubicBezTo>
                    <a:pt x="764" y="766"/>
                    <a:pt x="688" y="339"/>
                    <a:pt x="379" y="123"/>
                  </a:cubicBezTo>
                  <a:cubicBezTo>
                    <a:pt x="263" y="43"/>
                    <a:pt x="131" y="4"/>
                    <a:pt x="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4" name="Google Shape;2174;p37"/>
            <p:cNvSpPr/>
            <p:nvPr/>
          </p:nvSpPr>
          <p:spPr>
            <a:xfrm>
              <a:off x="1678607" y="789155"/>
              <a:ext cx="46970" cy="44995"/>
            </a:xfrm>
            <a:custGeom>
              <a:avLst/>
              <a:gdLst/>
              <a:ahLst/>
              <a:cxnLst/>
              <a:rect l="l" t="t" r="r" b="b"/>
              <a:pathLst>
                <a:path w="1427" h="1367" extrusionOk="0">
                  <a:moveTo>
                    <a:pt x="650" y="1"/>
                  </a:moveTo>
                  <a:cubicBezTo>
                    <a:pt x="434" y="1"/>
                    <a:pt x="222" y="103"/>
                    <a:pt x="90" y="294"/>
                  </a:cubicBezTo>
                  <a:cubicBezTo>
                    <a:pt x="48" y="354"/>
                    <a:pt x="20" y="419"/>
                    <a:pt x="0" y="486"/>
                  </a:cubicBezTo>
                  <a:lnTo>
                    <a:pt x="356" y="1297"/>
                  </a:lnTo>
                  <a:cubicBezTo>
                    <a:pt x="450" y="1344"/>
                    <a:pt x="553" y="1367"/>
                    <a:pt x="654" y="1367"/>
                  </a:cubicBezTo>
                  <a:cubicBezTo>
                    <a:pt x="868" y="1367"/>
                    <a:pt x="1079" y="1265"/>
                    <a:pt x="1211" y="1076"/>
                  </a:cubicBezTo>
                  <a:cubicBezTo>
                    <a:pt x="1427" y="765"/>
                    <a:pt x="1351" y="339"/>
                    <a:pt x="1042" y="124"/>
                  </a:cubicBezTo>
                  <a:cubicBezTo>
                    <a:pt x="922" y="41"/>
                    <a:pt x="786" y="1"/>
                    <a:pt x="65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5" name="Google Shape;2175;p37"/>
            <p:cNvSpPr/>
            <p:nvPr/>
          </p:nvSpPr>
          <p:spPr>
            <a:xfrm>
              <a:off x="1747761" y="954058"/>
              <a:ext cx="43810" cy="44929"/>
            </a:xfrm>
            <a:custGeom>
              <a:avLst/>
              <a:gdLst/>
              <a:ahLst/>
              <a:cxnLst/>
              <a:rect l="l" t="t" r="r" b="b"/>
              <a:pathLst>
                <a:path w="1331" h="1365" extrusionOk="0">
                  <a:moveTo>
                    <a:pt x="556" y="0"/>
                  </a:moveTo>
                  <a:cubicBezTo>
                    <a:pt x="344" y="0"/>
                    <a:pt x="134" y="99"/>
                    <a:pt x="0" y="284"/>
                  </a:cubicBezTo>
                  <a:lnTo>
                    <a:pt x="471" y="1359"/>
                  </a:lnTo>
                  <a:cubicBezTo>
                    <a:pt x="499" y="1363"/>
                    <a:pt x="528" y="1365"/>
                    <a:pt x="557" y="1365"/>
                  </a:cubicBezTo>
                  <a:cubicBezTo>
                    <a:pt x="771" y="1365"/>
                    <a:pt x="982" y="1264"/>
                    <a:pt x="1114" y="1074"/>
                  </a:cubicBezTo>
                  <a:cubicBezTo>
                    <a:pt x="1330" y="764"/>
                    <a:pt x="1255" y="338"/>
                    <a:pt x="944" y="122"/>
                  </a:cubicBezTo>
                  <a:cubicBezTo>
                    <a:pt x="826" y="40"/>
                    <a:pt x="691" y="0"/>
                    <a:pt x="55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6" name="Google Shape;2176;p37"/>
            <p:cNvSpPr/>
            <p:nvPr/>
          </p:nvSpPr>
          <p:spPr>
            <a:xfrm>
              <a:off x="1608465" y="360504"/>
              <a:ext cx="51216" cy="45061"/>
            </a:xfrm>
            <a:custGeom>
              <a:avLst/>
              <a:gdLst/>
              <a:ahLst/>
              <a:cxnLst/>
              <a:rect l="l" t="t" r="r" b="b"/>
              <a:pathLst>
                <a:path w="1556" h="1369" extrusionOk="0">
                  <a:moveTo>
                    <a:pt x="779" y="0"/>
                  </a:moveTo>
                  <a:cubicBezTo>
                    <a:pt x="563" y="0"/>
                    <a:pt x="350" y="102"/>
                    <a:pt x="217" y="294"/>
                  </a:cubicBezTo>
                  <a:cubicBezTo>
                    <a:pt x="0" y="604"/>
                    <a:pt x="77" y="1030"/>
                    <a:pt x="387" y="1246"/>
                  </a:cubicBezTo>
                  <a:cubicBezTo>
                    <a:pt x="506" y="1328"/>
                    <a:pt x="643" y="1368"/>
                    <a:pt x="778" y="1368"/>
                  </a:cubicBezTo>
                  <a:cubicBezTo>
                    <a:pt x="994" y="1368"/>
                    <a:pt x="1207" y="1266"/>
                    <a:pt x="1340" y="1076"/>
                  </a:cubicBezTo>
                  <a:cubicBezTo>
                    <a:pt x="1556" y="765"/>
                    <a:pt x="1479" y="338"/>
                    <a:pt x="1169" y="123"/>
                  </a:cubicBezTo>
                  <a:cubicBezTo>
                    <a:pt x="1050" y="40"/>
                    <a:pt x="914" y="0"/>
                    <a:pt x="77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7" name="Google Shape;2177;p37"/>
            <p:cNvSpPr/>
            <p:nvPr/>
          </p:nvSpPr>
          <p:spPr>
            <a:xfrm>
              <a:off x="1608465" y="492427"/>
              <a:ext cx="51216" cy="45061"/>
            </a:xfrm>
            <a:custGeom>
              <a:avLst/>
              <a:gdLst/>
              <a:ahLst/>
              <a:cxnLst/>
              <a:rect l="l" t="t" r="r" b="b"/>
              <a:pathLst>
                <a:path w="1556" h="1369" extrusionOk="0">
                  <a:moveTo>
                    <a:pt x="779" y="1"/>
                  </a:moveTo>
                  <a:cubicBezTo>
                    <a:pt x="563" y="1"/>
                    <a:pt x="350" y="103"/>
                    <a:pt x="217" y="293"/>
                  </a:cubicBezTo>
                  <a:cubicBezTo>
                    <a:pt x="0" y="603"/>
                    <a:pt x="77" y="1029"/>
                    <a:pt x="387" y="1246"/>
                  </a:cubicBezTo>
                  <a:cubicBezTo>
                    <a:pt x="506" y="1329"/>
                    <a:pt x="643" y="1368"/>
                    <a:pt x="778" y="1368"/>
                  </a:cubicBezTo>
                  <a:cubicBezTo>
                    <a:pt x="994" y="1368"/>
                    <a:pt x="1207" y="1266"/>
                    <a:pt x="1340" y="1075"/>
                  </a:cubicBezTo>
                  <a:cubicBezTo>
                    <a:pt x="1556" y="766"/>
                    <a:pt x="1479" y="339"/>
                    <a:pt x="1169" y="123"/>
                  </a:cubicBezTo>
                  <a:cubicBezTo>
                    <a:pt x="1050" y="41"/>
                    <a:pt x="914" y="1"/>
                    <a:pt x="77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8" name="Google Shape;2178;p37"/>
            <p:cNvSpPr/>
            <p:nvPr/>
          </p:nvSpPr>
          <p:spPr>
            <a:xfrm>
              <a:off x="1542471" y="459413"/>
              <a:ext cx="51249" cy="45061"/>
            </a:xfrm>
            <a:custGeom>
              <a:avLst/>
              <a:gdLst/>
              <a:ahLst/>
              <a:cxnLst/>
              <a:rect l="l" t="t" r="r" b="b"/>
              <a:pathLst>
                <a:path w="1557" h="1369" extrusionOk="0">
                  <a:moveTo>
                    <a:pt x="778" y="1"/>
                  </a:moveTo>
                  <a:cubicBezTo>
                    <a:pt x="562" y="1"/>
                    <a:pt x="350" y="103"/>
                    <a:pt x="217" y="294"/>
                  </a:cubicBezTo>
                  <a:cubicBezTo>
                    <a:pt x="1" y="604"/>
                    <a:pt x="77" y="1030"/>
                    <a:pt x="387" y="1246"/>
                  </a:cubicBezTo>
                  <a:cubicBezTo>
                    <a:pt x="506" y="1329"/>
                    <a:pt x="642" y="1369"/>
                    <a:pt x="777" y="1369"/>
                  </a:cubicBezTo>
                  <a:cubicBezTo>
                    <a:pt x="993" y="1369"/>
                    <a:pt x="1206" y="1267"/>
                    <a:pt x="1339" y="1076"/>
                  </a:cubicBezTo>
                  <a:cubicBezTo>
                    <a:pt x="1556" y="765"/>
                    <a:pt x="1481" y="339"/>
                    <a:pt x="1169" y="124"/>
                  </a:cubicBezTo>
                  <a:cubicBezTo>
                    <a:pt x="1050" y="41"/>
                    <a:pt x="913" y="1"/>
                    <a:pt x="77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9" name="Google Shape;2179;p37"/>
            <p:cNvSpPr/>
            <p:nvPr/>
          </p:nvSpPr>
          <p:spPr>
            <a:xfrm>
              <a:off x="1514691" y="430316"/>
              <a:ext cx="10895" cy="22020"/>
            </a:xfrm>
            <a:custGeom>
              <a:avLst/>
              <a:gdLst/>
              <a:ahLst/>
              <a:cxnLst/>
              <a:rect l="l" t="t" r="r" b="b"/>
              <a:pathLst>
                <a:path w="331" h="669" extrusionOk="0">
                  <a:moveTo>
                    <a:pt x="1" y="0"/>
                  </a:moveTo>
                  <a:lnTo>
                    <a:pt x="294" y="669"/>
                  </a:lnTo>
                  <a:cubicBezTo>
                    <a:pt x="331" y="420"/>
                    <a:pt x="231" y="159"/>
                    <a:pt x="11" y="6"/>
                  </a:cubicBezTo>
                  <a:cubicBezTo>
                    <a:pt x="7" y="5"/>
                    <a:pt x="5" y="4"/>
                    <a:pt x="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0" name="Google Shape;2180;p37"/>
            <p:cNvSpPr/>
            <p:nvPr/>
          </p:nvSpPr>
          <p:spPr>
            <a:xfrm>
              <a:off x="1542504" y="393518"/>
              <a:ext cx="51216" cy="45028"/>
            </a:xfrm>
            <a:custGeom>
              <a:avLst/>
              <a:gdLst/>
              <a:ahLst/>
              <a:cxnLst/>
              <a:rect l="l" t="t" r="r" b="b"/>
              <a:pathLst>
                <a:path w="1556" h="1368" extrusionOk="0">
                  <a:moveTo>
                    <a:pt x="779" y="0"/>
                  </a:moveTo>
                  <a:cubicBezTo>
                    <a:pt x="563" y="0"/>
                    <a:pt x="350" y="102"/>
                    <a:pt x="217" y="293"/>
                  </a:cubicBezTo>
                  <a:cubicBezTo>
                    <a:pt x="1" y="602"/>
                    <a:pt x="77" y="1028"/>
                    <a:pt x="387" y="1245"/>
                  </a:cubicBezTo>
                  <a:cubicBezTo>
                    <a:pt x="506" y="1328"/>
                    <a:pt x="643" y="1368"/>
                    <a:pt x="778" y="1368"/>
                  </a:cubicBezTo>
                  <a:cubicBezTo>
                    <a:pt x="994" y="1368"/>
                    <a:pt x="1207" y="1265"/>
                    <a:pt x="1339" y="1075"/>
                  </a:cubicBezTo>
                  <a:cubicBezTo>
                    <a:pt x="1555" y="765"/>
                    <a:pt x="1480" y="339"/>
                    <a:pt x="1169" y="123"/>
                  </a:cubicBezTo>
                  <a:cubicBezTo>
                    <a:pt x="1050" y="40"/>
                    <a:pt x="914" y="0"/>
                    <a:pt x="77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1" name="Google Shape;2181;p37"/>
            <p:cNvSpPr/>
            <p:nvPr/>
          </p:nvSpPr>
          <p:spPr>
            <a:xfrm>
              <a:off x="1608465" y="624284"/>
              <a:ext cx="51150" cy="45061"/>
            </a:xfrm>
            <a:custGeom>
              <a:avLst/>
              <a:gdLst/>
              <a:ahLst/>
              <a:cxnLst/>
              <a:rect l="l" t="t" r="r" b="b"/>
              <a:pathLst>
                <a:path w="1554" h="1369" extrusionOk="0">
                  <a:moveTo>
                    <a:pt x="778" y="0"/>
                  </a:moveTo>
                  <a:cubicBezTo>
                    <a:pt x="562" y="0"/>
                    <a:pt x="348" y="102"/>
                    <a:pt x="216" y="293"/>
                  </a:cubicBezTo>
                  <a:cubicBezTo>
                    <a:pt x="0" y="603"/>
                    <a:pt x="77" y="1029"/>
                    <a:pt x="386" y="1245"/>
                  </a:cubicBezTo>
                  <a:cubicBezTo>
                    <a:pt x="506" y="1329"/>
                    <a:pt x="642" y="1369"/>
                    <a:pt x="777" y="1369"/>
                  </a:cubicBezTo>
                  <a:cubicBezTo>
                    <a:pt x="993" y="1369"/>
                    <a:pt x="1205" y="1266"/>
                    <a:pt x="1339" y="1075"/>
                  </a:cubicBezTo>
                  <a:cubicBezTo>
                    <a:pt x="1553" y="765"/>
                    <a:pt x="1478" y="339"/>
                    <a:pt x="1168" y="123"/>
                  </a:cubicBezTo>
                  <a:cubicBezTo>
                    <a:pt x="1049" y="40"/>
                    <a:pt x="913" y="0"/>
                    <a:pt x="77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2" name="Google Shape;2182;p37"/>
            <p:cNvSpPr/>
            <p:nvPr/>
          </p:nvSpPr>
          <p:spPr>
            <a:xfrm>
              <a:off x="1608465" y="558355"/>
              <a:ext cx="51150" cy="45061"/>
            </a:xfrm>
            <a:custGeom>
              <a:avLst/>
              <a:gdLst/>
              <a:ahLst/>
              <a:cxnLst/>
              <a:rect l="l" t="t" r="r" b="b"/>
              <a:pathLst>
                <a:path w="1554" h="1369" extrusionOk="0">
                  <a:moveTo>
                    <a:pt x="778" y="0"/>
                  </a:moveTo>
                  <a:cubicBezTo>
                    <a:pt x="561" y="0"/>
                    <a:pt x="348" y="103"/>
                    <a:pt x="216" y="294"/>
                  </a:cubicBezTo>
                  <a:cubicBezTo>
                    <a:pt x="0" y="603"/>
                    <a:pt x="77" y="1030"/>
                    <a:pt x="386" y="1246"/>
                  </a:cubicBezTo>
                  <a:cubicBezTo>
                    <a:pt x="505" y="1329"/>
                    <a:pt x="642" y="1368"/>
                    <a:pt x="777" y="1368"/>
                  </a:cubicBezTo>
                  <a:cubicBezTo>
                    <a:pt x="993" y="1368"/>
                    <a:pt x="1206" y="1266"/>
                    <a:pt x="1339" y="1076"/>
                  </a:cubicBezTo>
                  <a:cubicBezTo>
                    <a:pt x="1553" y="765"/>
                    <a:pt x="1478" y="338"/>
                    <a:pt x="1168" y="124"/>
                  </a:cubicBezTo>
                  <a:cubicBezTo>
                    <a:pt x="1049" y="40"/>
                    <a:pt x="913" y="0"/>
                    <a:pt x="77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3" name="Google Shape;2183;p37"/>
            <p:cNvSpPr/>
            <p:nvPr/>
          </p:nvSpPr>
          <p:spPr>
            <a:xfrm>
              <a:off x="1557513" y="525408"/>
              <a:ext cx="36207" cy="43711"/>
            </a:xfrm>
            <a:custGeom>
              <a:avLst/>
              <a:gdLst/>
              <a:ahLst/>
              <a:cxnLst/>
              <a:rect l="l" t="t" r="r" b="b"/>
              <a:pathLst>
                <a:path w="1100" h="1328" extrusionOk="0">
                  <a:moveTo>
                    <a:pt x="328" y="1"/>
                  </a:moveTo>
                  <a:cubicBezTo>
                    <a:pt x="214" y="1"/>
                    <a:pt x="101" y="29"/>
                    <a:pt x="0" y="83"/>
                  </a:cubicBezTo>
                  <a:lnTo>
                    <a:pt x="545" y="1328"/>
                  </a:lnTo>
                  <a:cubicBezTo>
                    <a:pt x="676" y="1282"/>
                    <a:pt x="797" y="1199"/>
                    <a:pt x="883" y="1073"/>
                  </a:cubicBezTo>
                  <a:cubicBezTo>
                    <a:pt x="1099" y="764"/>
                    <a:pt x="1024" y="337"/>
                    <a:pt x="713" y="121"/>
                  </a:cubicBezTo>
                  <a:cubicBezTo>
                    <a:pt x="595" y="40"/>
                    <a:pt x="461" y="1"/>
                    <a:pt x="32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4" name="Google Shape;2184;p37"/>
            <p:cNvSpPr/>
            <p:nvPr/>
          </p:nvSpPr>
          <p:spPr>
            <a:xfrm>
              <a:off x="1503499" y="378245"/>
              <a:ext cx="346365" cy="681242"/>
            </a:xfrm>
            <a:custGeom>
              <a:avLst/>
              <a:gdLst/>
              <a:ahLst/>
              <a:cxnLst/>
              <a:rect l="l" t="t" r="r" b="b"/>
              <a:pathLst>
                <a:path w="10523" h="20697" extrusionOk="0">
                  <a:moveTo>
                    <a:pt x="1739" y="0"/>
                  </a:moveTo>
                  <a:cubicBezTo>
                    <a:pt x="1728" y="1"/>
                    <a:pt x="1718" y="5"/>
                    <a:pt x="1709" y="6"/>
                  </a:cubicBezTo>
                  <a:lnTo>
                    <a:pt x="500" y="534"/>
                  </a:lnTo>
                  <a:cubicBezTo>
                    <a:pt x="463" y="549"/>
                    <a:pt x="430" y="568"/>
                    <a:pt x="400" y="590"/>
                  </a:cubicBezTo>
                  <a:cubicBezTo>
                    <a:pt x="116" y="771"/>
                    <a:pt x="1" y="1136"/>
                    <a:pt x="139" y="1454"/>
                  </a:cubicBezTo>
                  <a:lnTo>
                    <a:pt x="8368" y="20279"/>
                  </a:lnTo>
                  <a:cubicBezTo>
                    <a:pt x="8482" y="20540"/>
                    <a:pt x="8737" y="20696"/>
                    <a:pt x="9006" y="20696"/>
                  </a:cubicBezTo>
                  <a:cubicBezTo>
                    <a:pt x="9099" y="20696"/>
                    <a:pt x="9194" y="20677"/>
                    <a:pt x="9285" y="20637"/>
                  </a:cubicBezTo>
                  <a:lnTo>
                    <a:pt x="10523" y="20096"/>
                  </a:lnTo>
                  <a:lnTo>
                    <a:pt x="1739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5" name="Google Shape;2185;p37"/>
            <p:cNvSpPr/>
            <p:nvPr/>
          </p:nvSpPr>
          <p:spPr>
            <a:xfrm>
              <a:off x="2000976" y="234242"/>
              <a:ext cx="97066" cy="139198"/>
            </a:xfrm>
            <a:custGeom>
              <a:avLst/>
              <a:gdLst/>
              <a:ahLst/>
              <a:cxnLst/>
              <a:rect l="l" t="t" r="r" b="b"/>
              <a:pathLst>
                <a:path w="2949" h="4229" extrusionOk="0">
                  <a:moveTo>
                    <a:pt x="1287" y="1"/>
                  </a:moveTo>
                  <a:cubicBezTo>
                    <a:pt x="1260" y="1"/>
                    <a:pt x="1234" y="3"/>
                    <a:pt x="1207" y="8"/>
                  </a:cubicBezTo>
                  <a:lnTo>
                    <a:pt x="1" y="227"/>
                  </a:lnTo>
                  <a:lnTo>
                    <a:pt x="1748" y="4229"/>
                  </a:lnTo>
                  <a:lnTo>
                    <a:pt x="2730" y="3494"/>
                  </a:lnTo>
                  <a:cubicBezTo>
                    <a:pt x="2892" y="3372"/>
                    <a:pt x="2949" y="3156"/>
                    <a:pt x="2868" y="2970"/>
                  </a:cubicBezTo>
                  <a:lnTo>
                    <a:pt x="1686" y="263"/>
                  </a:lnTo>
                  <a:cubicBezTo>
                    <a:pt x="1616" y="102"/>
                    <a:pt x="1457" y="1"/>
                    <a:pt x="128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6" name="Google Shape;2186;p37"/>
            <p:cNvSpPr/>
            <p:nvPr/>
          </p:nvSpPr>
          <p:spPr>
            <a:xfrm>
              <a:off x="2144583" y="562898"/>
              <a:ext cx="97165" cy="139198"/>
            </a:xfrm>
            <a:custGeom>
              <a:avLst/>
              <a:gdLst/>
              <a:ahLst/>
              <a:cxnLst/>
              <a:rect l="l" t="t" r="r" b="b"/>
              <a:pathLst>
                <a:path w="2952" h="4229" extrusionOk="0">
                  <a:moveTo>
                    <a:pt x="1288" y="1"/>
                  </a:moveTo>
                  <a:cubicBezTo>
                    <a:pt x="1261" y="1"/>
                    <a:pt x="1234" y="3"/>
                    <a:pt x="1207" y="8"/>
                  </a:cubicBezTo>
                  <a:lnTo>
                    <a:pt x="1" y="227"/>
                  </a:lnTo>
                  <a:lnTo>
                    <a:pt x="1750" y="4229"/>
                  </a:lnTo>
                  <a:lnTo>
                    <a:pt x="2732" y="3494"/>
                  </a:lnTo>
                  <a:cubicBezTo>
                    <a:pt x="2894" y="3372"/>
                    <a:pt x="2951" y="3155"/>
                    <a:pt x="2870" y="2969"/>
                  </a:cubicBezTo>
                  <a:lnTo>
                    <a:pt x="1687" y="263"/>
                  </a:lnTo>
                  <a:cubicBezTo>
                    <a:pt x="1617" y="102"/>
                    <a:pt x="1459" y="1"/>
                    <a:pt x="128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7" name="Google Shape;2187;p37"/>
            <p:cNvSpPr/>
            <p:nvPr/>
          </p:nvSpPr>
          <p:spPr>
            <a:xfrm>
              <a:off x="1732949" y="458952"/>
              <a:ext cx="332442" cy="253281"/>
            </a:xfrm>
            <a:custGeom>
              <a:avLst/>
              <a:gdLst/>
              <a:ahLst/>
              <a:cxnLst/>
              <a:rect l="l" t="t" r="r" b="b"/>
              <a:pathLst>
                <a:path w="10100" h="7695" extrusionOk="0">
                  <a:moveTo>
                    <a:pt x="8024" y="0"/>
                  </a:moveTo>
                  <a:cubicBezTo>
                    <a:pt x="7956" y="0"/>
                    <a:pt x="7886" y="14"/>
                    <a:pt x="7819" y="43"/>
                  </a:cubicBezTo>
                  <a:lnTo>
                    <a:pt x="376" y="3298"/>
                  </a:lnTo>
                  <a:cubicBezTo>
                    <a:pt x="117" y="3411"/>
                    <a:pt x="0" y="3710"/>
                    <a:pt x="113" y="3968"/>
                  </a:cubicBezTo>
                  <a:lnTo>
                    <a:pt x="1610" y="7391"/>
                  </a:lnTo>
                  <a:cubicBezTo>
                    <a:pt x="1694" y="7581"/>
                    <a:pt x="1880" y="7695"/>
                    <a:pt x="2077" y="7695"/>
                  </a:cubicBezTo>
                  <a:cubicBezTo>
                    <a:pt x="2145" y="7695"/>
                    <a:pt x="2214" y="7681"/>
                    <a:pt x="2280" y="7653"/>
                  </a:cubicBezTo>
                  <a:lnTo>
                    <a:pt x="9724" y="4399"/>
                  </a:lnTo>
                  <a:cubicBezTo>
                    <a:pt x="9981" y="4285"/>
                    <a:pt x="10099" y="3986"/>
                    <a:pt x="9985" y="3729"/>
                  </a:cubicBezTo>
                  <a:lnTo>
                    <a:pt x="8489" y="305"/>
                  </a:lnTo>
                  <a:cubicBezTo>
                    <a:pt x="8406" y="114"/>
                    <a:pt x="8220" y="0"/>
                    <a:pt x="802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8" name="Google Shape;2188;p37"/>
            <p:cNvSpPr/>
            <p:nvPr/>
          </p:nvSpPr>
          <p:spPr>
            <a:xfrm>
              <a:off x="1723437" y="450724"/>
              <a:ext cx="68858" cy="49669"/>
            </a:xfrm>
            <a:custGeom>
              <a:avLst/>
              <a:gdLst/>
              <a:ahLst/>
              <a:cxnLst/>
              <a:rect l="l" t="t" r="r" b="b"/>
              <a:pathLst>
                <a:path w="2092" h="1509" extrusionOk="0">
                  <a:moveTo>
                    <a:pt x="1449" y="0"/>
                  </a:moveTo>
                  <a:cubicBezTo>
                    <a:pt x="913" y="0"/>
                    <a:pt x="207" y="364"/>
                    <a:pt x="73" y="915"/>
                  </a:cubicBezTo>
                  <a:cubicBezTo>
                    <a:pt x="0" y="1219"/>
                    <a:pt x="222" y="1505"/>
                    <a:pt x="685" y="1508"/>
                  </a:cubicBezTo>
                  <a:cubicBezTo>
                    <a:pt x="688" y="1508"/>
                    <a:pt x="692" y="1508"/>
                    <a:pt x="695" y="1508"/>
                  </a:cubicBezTo>
                  <a:cubicBezTo>
                    <a:pt x="1428" y="1508"/>
                    <a:pt x="2092" y="904"/>
                    <a:pt x="2074" y="484"/>
                  </a:cubicBezTo>
                  <a:cubicBezTo>
                    <a:pt x="2060" y="146"/>
                    <a:pt x="1788" y="0"/>
                    <a:pt x="144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9" name="Google Shape;2189;p37"/>
            <p:cNvSpPr/>
            <p:nvPr/>
          </p:nvSpPr>
          <p:spPr>
            <a:xfrm>
              <a:off x="1868131" y="383511"/>
              <a:ext cx="82847" cy="48155"/>
            </a:xfrm>
            <a:custGeom>
              <a:avLst/>
              <a:gdLst/>
              <a:ahLst/>
              <a:cxnLst/>
              <a:rect l="l" t="t" r="r" b="b"/>
              <a:pathLst>
                <a:path w="2517" h="1463" extrusionOk="0">
                  <a:moveTo>
                    <a:pt x="1718" y="1"/>
                  </a:moveTo>
                  <a:cubicBezTo>
                    <a:pt x="925" y="1"/>
                    <a:pt x="0" y="778"/>
                    <a:pt x="508" y="1288"/>
                  </a:cubicBezTo>
                  <a:cubicBezTo>
                    <a:pt x="621" y="1403"/>
                    <a:pt x="821" y="1463"/>
                    <a:pt x="1053" y="1463"/>
                  </a:cubicBezTo>
                  <a:cubicBezTo>
                    <a:pt x="1432" y="1463"/>
                    <a:pt x="1895" y="1304"/>
                    <a:pt x="2205" y="965"/>
                  </a:cubicBezTo>
                  <a:cubicBezTo>
                    <a:pt x="2516" y="623"/>
                    <a:pt x="2457" y="266"/>
                    <a:pt x="2183" y="113"/>
                  </a:cubicBezTo>
                  <a:cubicBezTo>
                    <a:pt x="2044" y="35"/>
                    <a:pt x="1884" y="1"/>
                    <a:pt x="171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0" name="Google Shape;2190;p37"/>
            <p:cNvSpPr/>
            <p:nvPr/>
          </p:nvSpPr>
          <p:spPr>
            <a:xfrm>
              <a:off x="2072763" y="398554"/>
              <a:ext cx="97165" cy="139230"/>
            </a:xfrm>
            <a:custGeom>
              <a:avLst/>
              <a:gdLst/>
              <a:ahLst/>
              <a:cxnLst/>
              <a:rect l="l" t="t" r="r" b="b"/>
              <a:pathLst>
                <a:path w="2952" h="4230" extrusionOk="0">
                  <a:moveTo>
                    <a:pt x="1287" y="0"/>
                  </a:moveTo>
                  <a:cubicBezTo>
                    <a:pt x="1261" y="0"/>
                    <a:pt x="1234" y="3"/>
                    <a:pt x="1207" y="8"/>
                  </a:cubicBezTo>
                  <a:lnTo>
                    <a:pt x="1" y="228"/>
                  </a:lnTo>
                  <a:lnTo>
                    <a:pt x="1750" y="4230"/>
                  </a:lnTo>
                  <a:lnTo>
                    <a:pt x="2731" y="3495"/>
                  </a:lnTo>
                  <a:cubicBezTo>
                    <a:pt x="2894" y="3373"/>
                    <a:pt x="2951" y="3156"/>
                    <a:pt x="2869" y="2970"/>
                  </a:cubicBezTo>
                  <a:lnTo>
                    <a:pt x="1687" y="263"/>
                  </a:lnTo>
                  <a:cubicBezTo>
                    <a:pt x="1617" y="102"/>
                    <a:pt x="1459" y="0"/>
                    <a:pt x="12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1" name="Google Shape;2191;p37"/>
            <p:cNvSpPr/>
            <p:nvPr/>
          </p:nvSpPr>
          <p:spPr>
            <a:xfrm>
              <a:off x="2075363" y="411785"/>
              <a:ext cx="94598" cy="125933"/>
            </a:xfrm>
            <a:custGeom>
              <a:avLst/>
              <a:gdLst/>
              <a:ahLst/>
              <a:cxnLst/>
              <a:rect l="l" t="t" r="r" b="b"/>
              <a:pathLst>
                <a:path w="2874" h="3826" extrusionOk="0">
                  <a:moveTo>
                    <a:pt x="1" y="1"/>
                  </a:moveTo>
                  <a:lnTo>
                    <a:pt x="1672" y="3825"/>
                  </a:lnTo>
                  <a:lnTo>
                    <a:pt x="2654" y="3091"/>
                  </a:lnTo>
                  <a:cubicBezTo>
                    <a:pt x="2816" y="2970"/>
                    <a:pt x="2873" y="2753"/>
                    <a:pt x="2792" y="2567"/>
                  </a:cubicBezTo>
                  <a:lnTo>
                    <a:pt x="2468" y="1826"/>
                  </a:lnTo>
                  <a:cubicBezTo>
                    <a:pt x="2383" y="1822"/>
                    <a:pt x="2298" y="1823"/>
                    <a:pt x="2215" y="1817"/>
                  </a:cubicBezTo>
                  <a:cubicBezTo>
                    <a:pt x="1510" y="1760"/>
                    <a:pt x="640" y="1026"/>
                    <a:pt x="1" y="1"/>
                  </a:cubicBezTo>
                  <a:close/>
                </a:path>
              </a:pathLst>
            </a:custGeom>
            <a:solidFill>
              <a:srgbClr val="000000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2" name="Google Shape;2192;p37"/>
            <p:cNvSpPr/>
            <p:nvPr/>
          </p:nvSpPr>
          <p:spPr>
            <a:xfrm>
              <a:off x="2147184" y="576162"/>
              <a:ext cx="94598" cy="125900"/>
            </a:xfrm>
            <a:custGeom>
              <a:avLst/>
              <a:gdLst/>
              <a:ahLst/>
              <a:cxnLst/>
              <a:rect l="l" t="t" r="r" b="b"/>
              <a:pathLst>
                <a:path w="2874" h="3825" extrusionOk="0">
                  <a:moveTo>
                    <a:pt x="1" y="1"/>
                  </a:moveTo>
                  <a:lnTo>
                    <a:pt x="1672" y="3824"/>
                  </a:lnTo>
                  <a:lnTo>
                    <a:pt x="2654" y="3090"/>
                  </a:lnTo>
                  <a:cubicBezTo>
                    <a:pt x="2816" y="2968"/>
                    <a:pt x="2873" y="2751"/>
                    <a:pt x="2792" y="2565"/>
                  </a:cubicBezTo>
                  <a:lnTo>
                    <a:pt x="2468" y="1824"/>
                  </a:lnTo>
                  <a:cubicBezTo>
                    <a:pt x="2383" y="1820"/>
                    <a:pt x="2298" y="1821"/>
                    <a:pt x="2215" y="1817"/>
                  </a:cubicBezTo>
                  <a:cubicBezTo>
                    <a:pt x="1510" y="1760"/>
                    <a:pt x="640" y="1026"/>
                    <a:pt x="1" y="1"/>
                  </a:cubicBezTo>
                  <a:close/>
                </a:path>
              </a:pathLst>
            </a:custGeom>
            <a:solidFill>
              <a:srgbClr val="000000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3" name="Google Shape;2193;p37"/>
            <p:cNvSpPr/>
            <p:nvPr/>
          </p:nvSpPr>
          <p:spPr>
            <a:xfrm>
              <a:off x="2003543" y="247474"/>
              <a:ext cx="94565" cy="125933"/>
            </a:xfrm>
            <a:custGeom>
              <a:avLst/>
              <a:gdLst/>
              <a:ahLst/>
              <a:cxnLst/>
              <a:rect l="l" t="t" r="r" b="b"/>
              <a:pathLst>
                <a:path w="2873" h="3826" extrusionOk="0">
                  <a:moveTo>
                    <a:pt x="0" y="1"/>
                  </a:moveTo>
                  <a:lnTo>
                    <a:pt x="1672" y="3825"/>
                  </a:lnTo>
                  <a:lnTo>
                    <a:pt x="2653" y="3091"/>
                  </a:lnTo>
                  <a:cubicBezTo>
                    <a:pt x="2816" y="2969"/>
                    <a:pt x="2873" y="2752"/>
                    <a:pt x="2791" y="2566"/>
                  </a:cubicBezTo>
                  <a:lnTo>
                    <a:pt x="2467" y="1825"/>
                  </a:lnTo>
                  <a:cubicBezTo>
                    <a:pt x="2381" y="1821"/>
                    <a:pt x="2298" y="1823"/>
                    <a:pt x="2214" y="1816"/>
                  </a:cubicBezTo>
                  <a:cubicBezTo>
                    <a:pt x="1509" y="1760"/>
                    <a:pt x="640" y="1026"/>
                    <a:pt x="0" y="1"/>
                  </a:cubicBezTo>
                  <a:close/>
                </a:path>
              </a:pathLst>
            </a:custGeom>
            <a:solidFill>
              <a:srgbClr val="000000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4" name="Google Shape;2194;p37"/>
            <p:cNvSpPr/>
            <p:nvPr/>
          </p:nvSpPr>
          <p:spPr>
            <a:xfrm>
              <a:off x="1560706" y="378015"/>
              <a:ext cx="700793" cy="661723"/>
            </a:xfrm>
            <a:custGeom>
              <a:avLst/>
              <a:gdLst/>
              <a:ahLst/>
              <a:cxnLst/>
              <a:rect l="l" t="t" r="r" b="b"/>
              <a:pathLst>
                <a:path w="21291" h="20104" extrusionOk="0">
                  <a:moveTo>
                    <a:pt x="88" y="1"/>
                  </a:moveTo>
                  <a:cubicBezTo>
                    <a:pt x="56" y="1"/>
                    <a:pt x="27" y="3"/>
                    <a:pt x="1" y="7"/>
                  </a:cubicBezTo>
                  <a:lnTo>
                    <a:pt x="8785" y="20104"/>
                  </a:lnTo>
                  <a:lnTo>
                    <a:pt x="20925" y="14797"/>
                  </a:lnTo>
                  <a:cubicBezTo>
                    <a:pt x="20942" y="14791"/>
                    <a:pt x="20958" y="14782"/>
                    <a:pt x="20974" y="14774"/>
                  </a:cubicBezTo>
                  <a:cubicBezTo>
                    <a:pt x="21102" y="14707"/>
                    <a:pt x="21201" y="14604"/>
                    <a:pt x="21262" y="14483"/>
                  </a:cubicBezTo>
                  <a:cubicBezTo>
                    <a:pt x="21271" y="14465"/>
                    <a:pt x="21281" y="14445"/>
                    <a:pt x="21290" y="14424"/>
                  </a:cubicBezTo>
                  <a:cubicBezTo>
                    <a:pt x="20882" y="13972"/>
                    <a:pt x="20315" y="13792"/>
                    <a:pt x="19654" y="13792"/>
                  </a:cubicBezTo>
                  <a:cubicBezTo>
                    <a:pt x="17228" y="13792"/>
                    <a:pt x="13531" y="16215"/>
                    <a:pt x="11705" y="16507"/>
                  </a:cubicBezTo>
                  <a:cubicBezTo>
                    <a:pt x="11484" y="16543"/>
                    <a:pt x="11255" y="16562"/>
                    <a:pt x="11027" y="16562"/>
                  </a:cubicBezTo>
                  <a:cubicBezTo>
                    <a:pt x="10331" y="16562"/>
                    <a:pt x="9626" y="16385"/>
                    <a:pt x="9062" y="15973"/>
                  </a:cubicBezTo>
                  <a:cubicBezTo>
                    <a:pt x="8296" y="15411"/>
                    <a:pt x="7929" y="14514"/>
                    <a:pt x="7556" y="13676"/>
                  </a:cubicBezTo>
                  <a:cubicBezTo>
                    <a:pt x="7335" y="13182"/>
                    <a:pt x="7121" y="12687"/>
                    <a:pt x="6909" y="12189"/>
                  </a:cubicBezTo>
                  <a:cubicBezTo>
                    <a:pt x="6007" y="10072"/>
                    <a:pt x="5183" y="7919"/>
                    <a:pt x="4281" y="5800"/>
                  </a:cubicBezTo>
                  <a:cubicBezTo>
                    <a:pt x="3862" y="4817"/>
                    <a:pt x="3435" y="3840"/>
                    <a:pt x="2950" y="2887"/>
                  </a:cubicBezTo>
                  <a:cubicBezTo>
                    <a:pt x="2413" y="1833"/>
                    <a:pt x="1847" y="932"/>
                    <a:pt x="827" y="274"/>
                  </a:cubicBezTo>
                  <a:cubicBezTo>
                    <a:pt x="506" y="69"/>
                    <a:pt x="257" y="1"/>
                    <a:pt x="88" y="1"/>
                  </a:cubicBezTo>
                  <a:close/>
                </a:path>
              </a:pathLst>
            </a:custGeom>
            <a:solidFill>
              <a:srgbClr val="000000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5" name="Google Shape;2195;p37"/>
            <p:cNvSpPr/>
            <p:nvPr/>
          </p:nvSpPr>
          <p:spPr>
            <a:xfrm>
              <a:off x="1954533" y="239443"/>
              <a:ext cx="121094" cy="260522"/>
            </a:xfrm>
            <a:custGeom>
              <a:avLst/>
              <a:gdLst/>
              <a:ahLst/>
              <a:cxnLst/>
              <a:rect l="l" t="t" r="r" b="b"/>
              <a:pathLst>
                <a:path w="3679" h="7915" extrusionOk="0">
                  <a:moveTo>
                    <a:pt x="171" y="1"/>
                  </a:moveTo>
                  <a:cubicBezTo>
                    <a:pt x="86" y="1"/>
                    <a:pt x="0" y="79"/>
                    <a:pt x="35" y="184"/>
                  </a:cubicBezTo>
                  <a:cubicBezTo>
                    <a:pt x="735" y="2278"/>
                    <a:pt x="2289" y="5860"/>
                    <a:pt x="3373" y="7837"/>
                  </a:cubicBezTo>
                  <a:cubicBezTo>
                    <a:pt x="3402" y="7891"/>
                    <a:pt x="3449" y="7914"/>
                    <a:pt x="3497" y="7914"/>
                  </a:cubicBezTo>
                  <a:cubicBezTo>
                    <a:pt x="3588" y="7914"/>
                    <a:pt x="3678" y="7831"/>
                    <a:pt x="3641" y="7720"/>
                  </a:cubicBezTo>
                  <a:cubicBezTo>
                    <a:pt x="2924" y="5584"/>
                    <a:pt x="1352" y="2011"/>
                    <a:pt x="288" y="73"/>
                  </a:cubicBezTo>
                  <a:cubicBezTo>
                    <a:pt x="261" y="22"/>
                    <a:pt x="216" y="1"/>
                    <a:pt x="171" y="1"/>
                  </a:cubicBezTo>
                  <a:close/>
                </a:path>
              </a:pathLst>
            </a:custGeom>
            <a:solidFill>
              <a:srgbClr val="FFFFFF">
                <a:alpha val="26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6" name="Google Shape;2196;p37"/>
            <p:cNvSpPr/>
            <p:nvPr/>
          </p:nvSpPr>
          <p:spPr>
            <a:xfrm>
              <a:off x="1498727" y="197147"/>
              <a:ext cx="769520" cy="866652"/>
            </a:xfrm>
            <a:custGeom>
              <a:avLst/>
              <a:gdLst/>
              <a:ahLst/>
              <a:cxnLst/>
              <a:rect l="l" t="t" r="r" b="b"/>
              <a:pathLst>
                <a:path w="23379" h="26330" extrusionOk="0">
                  <a:moveTo>
                    <a:pt x="16546" y="1258"/>
                  </a:moveTo>
                  <a:cubicBezTo>
                    <a:pt x="16666" y="1258"/>
                    <a:pt x="16776" y="1328"/>
                    <a:pt x="16827" y="1442"/>
                  </a:cubicBezTo>
                  <a:lnTo>
                    <a:pt x="18009" y="4148"/>
                  </a:lnTo>
                  <a:cubicBezTo>
                    <a:pt x="18066" y="4279"/>
                    <a:pt x="18026" y="4430"/>
                    <a:pt x="17911" y="4517"/>
                  </a:cubicBezTo>
                  <a:lnTo>
                    <a:pt x="17083" y="5136"/>
                  </a:lnTo>
                  <a:lnTo>
                    <a:pt x="15471" y="1449"/>
                  </a:lnTo>
                  <a:lnTo>
                    <a:pt x="16490" y="1263"/>
                  </a:lnTo>
                  <a:cubicBezTo>
                    <a:pt x="16508" y="1259"/>
                    <a:pt x="16527" y="1258"/>
                    <a:pt x="16546" y="1258"/>
                  </a:cubicBezTo>
                  <a:close/>
                  <a:moveTo>
                    <a:pt x="18727" y="6250"/>
                  </a:moveTo>
                  <a:cubicBezTo>
                    <a:pt x="18847" y="6250"/>
                    <a:pt x="18958" y="6320"/>
                    <a:pt x="19009" y="6434"/>
                  </a:cubicBezTo>
                  <a:lnTo>
                    <a:pt x="20191" y="9141"/>
                  </a:lnTo>
                  <a:cubicBezTo>
                    <a:pt x="20248" y="9271"/>
                    <a:pt x="20208" y="9423"/>
                    <a:pt x="20094" y="9509"/>
                  </a:cubicBezTo>
                  <a:lnTo>
                    <a:pt x="19265" y="10129"/>
                  </a:lnTo>
                  <a:lnTo>
                    <a:pt x="17654" y="6441"/>
                  </a:lnTo>
                  <a:lnTo>
                    <a:pt x="18673" y="6255"/>
                  </a:lnTo>
                  <a:cubicBezTo>
                    <a:pt x="18691" y="6251"/>
                    <a:pt x="18709" y="6250"/>
                    <a:pt x="18727" y="6250"/>
                  </a:cubicBezTo>
                  <a:close/>
                  <a:moveTo>
                    <a:pt x="20909" y="11243"/>
                  </a:moveTo>
                  <a:cubicBezTo>
                    <a:pt x="21029" y="11243"/>
                    <a:pt x="21139" y="11313"/>
                    <a:pt x="21190" y="11427"/>
                  </a:cubicBezTo>
                  <a:lnTo>
                    <a:pt x="22372" y="14133"/>
                  </a:lnTo>
                  <a:cubicBezTo>
                    <a:pt x="22430" y="14264"/>
                    <a:pt x="22389" y="14417"/>
                    <a:pt x="22275" y="14502"/>
                  </a:cubicBezTo>
                  <a:lnTo>
                    <a:pt x="21446" y="15121"/>
                  </a:lnTo>
                  <a:lnTo>
                    <a:pt x="19835" y="11434"/>
                  </a:lnTo>
                  <a:lnTo>
                    <a:pt x="20854" y="11248"/>
                  </a:lnTo>
                  <a:cubicBezTo>
                    <a:pt x="20872" y="11244"/>
                    <a:pt x="20891" y="11243"/>
                    <a:pt x="20909" y="11243"/>
                  </a:cubicBezTo>
                  <a:close/>
                  <a:moveTo>
                    <a:pt x="14297" y="262"/>
                  </a:moveTo>
                  <a:cubicBezTo>
                    <a:pt x="14367" y="262"/>
                    <a:pt x="14436" y="275"/>
                    <a:pt x="14504" y="302"/>
                  </a:cubicBezTo>
                  <a:cubicBezTo>
                    <a:pt x="14645" y="358"/>
                    <a:pt x="14755" y="465"/>
                    <a:pt x="14817" y="603"/>
                  </a:cubicBezTo>
                  <a:lnTo>
                    <a:pt x="15135" y="1331"/>
                  </a:lnTo>
                  <a:cubicBezTo>
                    <a:pt x="15129" y="1355"/>
                    <a:pt x="15129" y="1382"/>
                    <a:pt x="15141" y="1407"/>
                  </a:cubicBezTo>
                  <a:lnTo>
                    <a:pt x="16889" y="5409"/>
                  </a:lnTo>
                  <a:cubicBezTo>
                    <a:pt x="16899" y="5433"/>
                    <a:pt x="16919" y="5451"/>
                    <a:pt x="16942" y="5465"/>
                  </a:cubicBezTo>
                  <a:lnTo>
                    <a:pt x="17317" y="6323"/>
                  </a:lnTo>
                  <a:cubicBezTo>
                    <a:pt x="17312" y="6348"/>
                    <a:pt x="17312" y="6375"/>
                    <a:pt x="17323" y="6400"/>
                  </a:cubicBezTo>
                  <a:lnTo>
                    <a:pt x="19072" y="10402"/>
                  </a:lnTo>
                  <a:cubicBezTo>
                    <a:pt x="19082" y="10427"/>
                    <a:pt x="19102" y="10444"/>
                    <a:pt x="19125" y="10457"/>
                  </a:cubicBezTo>
                  <a:lnTo>
                    <a:pt x="19499" y="11315"/>
                  </a:lnTo>
                  <a:cubicBezTo>
                    <a:pt x="19494" y="11340"/>
                    <a:pt x="19494" y="11367"/>
                    <a:pt x="19505" y="11392"/>
                  </a:cubicBezTo>
                  <a:lnTo>
                    <a:pt x="21254" y="15394"/>
                  </a:lnTo>
                  <a:cubicBezTo>
                    <a:pt x="21265" y="15418"/>
                    <a:pt x="21285" y="15436"/>
                    <a:pt x="21306" y="15450"/>
                  </a:cubicBezTo>
                  <a:lnTo>
                    <a:pt x="23046" y="19429"/>
                  </a:lnTo>
                  <a:cubicBezTo>
                    <a:pt x="23107" y="19570"/>
                    <a:pt x="23110" y="19727"/>
                    <a:pt x="23051" y="19871"/>
                  </a:cubicBezTo>
                  <a:cubicBezTo>
                    <a:pt x="23043" y="19888"/>
                    <a:pt x="23037" y="19904"/>
                    <a:pt x="23030" y="19919"/>
                  </a:cubicBezTo>
                  <a:cubicBezTo>
                    <a:pt x="22980" y="20014"/>
                    <a:pt x="22903" y="20094"/>
                    <a:pt x="22798" y="20154"/>
                  </a:cubicBezTo>
                  <a:cubicBezTo>
                    <a:pt x="22790" y="20159"/>
                    <a:pt x="22781" y="20163"/>
                    <a:pt x="22770" y="20168"/>
                  </a:cubicBezTo>
                  <a:lnTo>
                    <a:pt x="9379" y="26021"/>
                  </a:lnTo>
                  <a:cubicBezTo>
                    <a:pt x="9306" y="26054"/>
                    <a:pt x="9228" y="26070"/>
                    <a:pt x="9151" y="26070"/>
                  </a:cubicBezTo>
                  <a:cubicBezTo>
                    <a:pt x="9081" y="26070"/>
                    <a:pt x="9011" y="26057"/>
                    <a:pt x="8945" y="26031"/>
                  </a:cubicBezTo>
                  <a:cubicBezTo>
                    <a:pt x="8805" y="25976"/>
                    <a:pt x="8694" y="25869"/>
                    <a:pt x="8632" y="25730"/>
                  </a:cubicBezTo>
                  <a:lnTo>
                    <a:pt x="403" y="6904"/>
                  </a:lnTo>
                  <a:cubicBezTo>
                    <a:pt x="291" y="6647"/>
                    <a:pt x="380" y="6352"/>
                    <a:pt x="624" y="6195"/>
                  </a:cubicBezTo>
                  <a:cubicBezTo>
                    <a:pt x="632" y="6189"/>
                    <a:pt x="642" y="6183"/>
                    <a:pt x="663" y="6173"/>
                  </a:cubicBezTo>
                  <a:cubicBezTo>
                    <a:pt x="673" y="6166"/>
                    <a:pt x="685" y="6162"/>
                    <a:pt x="696" y="6157"/>
                  </a:cubicBezTo>
                  <a:lnTo>
                    <a:pt x="14071" y="310"/>
                  </a:lnTo>
                  <a:cubicBezTo>
                    <a:pt x="14143" y="278"/>
                    <a:pt x="14220" y="262"/>
                    <a:pt x="14297" y="262"/>
                  </a:cubicBezTo>
                  <a:close/>
                  <a:moveTo>
                    <a:pt x="14296" y="1"/>
                  </a:moveTo>
                  <a:cubicBezTo>
                    <a:pt x="14184" y="1"/>
                    <a:pt x="14072" y="24"/>
                    <a:pt x="13966" y="71"/>
                  </a:cubicBezTo>
                  <a:lnTo>
                    <a:pt x="591" y="5917"/>
                  </a:lnTo>
                  <a:cubicBezTo>
                    <a:pt x="567" y="5928"/>
                    <a:pt x="545" y="5939"/>
                    <a:pt x="531" y="5946"/>
                  </a:cubicBezTo>
                  <a:cubicBezTo>
                    <a:pt x="507" y="5959"/>
                    <a:pt x="485" y="5972"/>
                    <a:pt x="474" y="5981"/>
                  </a:cubicBezTo>
                  <a:cubicBezTo>
                    <a:pt x="131" y="6200"/>
                    <a:pt x="1" y="6632"/>
                    <a:pt x="164" y="7008"/>
                  </a:cubicBezTo>
                  <a:lnTo>
                    <a:pt x="8393" y="25834"/>
                  </a:lnTo>
                  <a:cubicBezTo>
                    <a:pt x="8482" y="26036"/>
                    <a:pt x="8643" y="26192"/>
                    <a:pt x="8850" y="26272"/>
                  </a:cubicBezTo>
                  <a:cubicBezTo>
                    <a:pt x="8946" y="26311"/>
                    <a:pt x="9050" y="26330"/>
                    <a:pt x="9151" y="26330"/>
                  </a:cubicBezTo>
                  <a:cubicBezTo>
                    <a:pt x="9263" y="26330"/>
                    <a:pt x="9376" y="26306"/>
                    <a:pt x="9483" y="26260"/>
                  </a:cubicBezTo>
                  <a:lnTo>
                    <a:pt x="22876" y="20405"/>
                  </a:lnTo>
                  <a:cubicBezTo>
                    <a:pt x="22899" y="20396"/>
                    <a:pt x="22920" y="20385"/>
                    <a:pt x="22934" y="20376"/>
                  </a:cubicBezTo>
                  <a:cubicBezTo>
                    <a:pt x="23075" y="20294"/>
                    <a:pt x="23188" y="20178"/>
                    <a:pt x="23260" y="20037"/>
                  </a:cubicBezTo>
                  <a:cubicBezTo>
                    <a:pt x="23272" y="20014"/>
                    <a:pt x="23283" y="19990"/>
                    <a:pt x="23291" y="19968"/>
                  </a:cubicBezTo>
                  <a:cubicBezTo>
                    <a:pt x="23379" y="19760"/>
                    <a:pt x="23376" y="19531"/>
                    <a:pt x="23285" y="19324"/>
                  </a:cubicBezTo>
                  <a:lnTo>
                    <a:pt x="21554" y="15367"/>
                  </a:lnTo>
                  <a:lnTo>
                    <a:pt x="22432" y="14711"/>
                  </a:lnTo>
                  <a:cubicBezTo>
                    <a:pt x="22643" y="14551"/>
                    <a:pt x="22717" y="14270"/>
                    <a:pt x="22611" y="14029"/>
                  </a:cubicBezTo>
                  <a:lnTo>
                    <a:pt x="21429" y="11322"/>
                  </a:lnTo>
                  <a:cubicBezTo>
                    <a:pt x="21337" y="11111"/>
                    <a:pt x="21133" y="10982"/>
                    <a:pt x="20911" y="10982"/>
                  </a:cubicBezTo>
                  <a:cubicBezTo>
                    <a:pt x="20877" y="10982"/>
                    <a:pt x="20842" y="10985"/>
                    <a:pt x="20807" y="10991"/>
                  </a:cubicBezTo>
                  <a:lnTo>
                    <a:pt x="19728" y="11188"/>
                  </a:lnTo>
                  <a:lnTo>
                    <a:pt x="19373" y="10375"/>
                  </a:lnTo>
                  <a:lnTo>
                    <a:pt x="20251" y="9718"/>
                  </a:lnTo>
                  <a:cubicBezTo>
                    <a:pt x="20462" y="9558"/>
                    <a:pt x="20536" y="9278"/>
                    <a:pt x="20429" y="9036"/>
                  </a:cubicBezTo>
                  <a:lnTo>
                    <a:pt x="19247" y="6329"/>
                  </a:lnTo>
                  <a:cubicBezTo>
                    <a:pt x="19155" y="6119"/>
                    <a:pt x="18950" y="5989"/>
                    <a:pt x="18728" y="5989"/>
                  </a:cubicBezTo>
                  <a:cubicBezTo>
                    <a:pt x="18694" y="5989"/>
                    <a:pt x="18660" y="5992"/>
                    <a:pt x="18625" y="5998"/>
                  </a:cubicBezTo>
                  <a:lnTo>
                    <a:pt x="17546" y="6195"/>
                  </a:lnTo>
                  <a:lnTo>
                    <a:pt x="17191" y="5382"/>
                  </a:lnTo>
                  <a:lnTo>
                    <a:pt x="18068" y="4726"/>
                  </a:lnTo>
                  <a:cubicBezTo>
                    <a:pt x="18280" y="4566"/>
                    <a:pt x="18354" y="4285"/>
                    <a:pt x="18247" y="4044"/>
                  </a:cubicBezTo>
                  <a:lnTo>
                    <a:pt x="17064" y="1337"/>
                  </a:lnTo>
                  <a:cubicBezTo>
                    <a:pt x="16972" y="1126"/>
                    <a:pt x="16768" y="997"/>
                    <a:pt x="16546" y="997"/>
                  </a:cubicBezTo>
                  <a:cubicBezTo>
                    <a:pt x="16512" y="997"/>
                    <a:pt x="16477" y="1000"/>
                    <a:pt x="16442" y="1006"/>
                  </a:cubicBezTo>
                  <a:lnTo>
                    <a:pt x="15364" y="1203"/>
                  </a:lnTo>
                  <a:lnTo>
                    <a:pt x="15055" y="498"/>
                  </a:lnTo>
                  <a:cubicBezTo>
                    <a:pt x="14966" y="295"/>
                    <a:pt x="14805" y="139"/>
                    <a:pt x="14599" y="59"/>
                  </a:cubicBezTo>
                  <a:cubicBezTo>
                    <a:pt x="14501" y="20"/>
                    <a:pt x="14398" y="1"/>
                    <a:pt x="1429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7" name="Google Shape;2197;p37"/>
            <p:cNvSpPr/>
            <p:nvPr/>
          </p:nvSpPr>
          <p:spPr>
            <a:xfrm>
              <a:off x="1728078" y="454641"/>
              <a:ext cx="339847" cy="261905"/>
            </a:xfrm>
            <a:custGeom>
              <a:avLst/>
              <a:gdLst/>
              <a:ahLst/>
              <a:cxnLst/>
              <a:rect l="l" t="t" r="r" b="b"/>
              <a:pathLst>
                <a:path w="10325" h="7957" extrusionOk="0">
                  <a:moveTo>
                    <a:pt x="8173" y="260"/>
                  </a:moveTo>
                  <a:cubicBezTo>
                    <a:pt x="8218" y="260"/>
                    <a:pt x="8265" y="269"/>
                    <a:pt x="8311" y="287"/>
                  </a:cubicBezTo>
                  <a:cubicBezTo>
                    <a:pt x="8404" y="324"/>
                    <a:pt x="8479" y="394"/>
                    <a:pt x="8519" y="488"/>
                  </a:cubicBezTo>
                  <a:lnTo>
                    <a:pt x="10015" y="3911"/>
                  </a:lnTo>
                  <a:cubicBezTo>
                    <a:pt x="10056" y="4004"/>
                    <a:pt x="10057" y="4107"/>
                    <a:pt x="10021" y="4201"/>
                  </a:cubicBezTo>
                  <a:cubicBezTo>
                    <a:pt x="9983" y="4296"/>
                    <a:pt x="9913" y="4369"/>
                    <a:pt x="9820" y="4410"/>
                  </a:cubicBezTo>
                  <a:lnTo>
                    <a:pt x="2376" y="7664"/>
                  </a:lnTo>
                  <a:cubicBezTo>
                    <a:pt x="2328" y="7686"/>
                    <a:pt x="2277" y="7697"/>
                    <a:pt x="2226" y="7697"/>
                  </a:cubicBezTo>
                  <a:cubicBezTo>
                    <a:pt x="2179" y="7697"/>
                    <a:pt x="2132" y="7688"/>
                    <a:pt x="2087" y="7670"/>
                  </a:cubicBezTo>
                  <a:cubicBezTo>
                    <a:pt x="1992" y="7632"/>
                    <a:pt x="1918" y="7561"/>
                    <a:pt x="1877" y="7469"/>
                  </a:cubicBezTo>
                  <a:lnTo>
                    <a:pt x="381" y="4046"/>
                  </a:lnTo>
                  <a:cubicBezTo>
                    <a:pt x="297" y="3854"/>
                    <a:pt x="386" y="3631"/>
                    <a:pt x="577" y="3547"/>
                  </a:cubicBezTo>
                  <a:lnTo>
                    <a:pt x="8020" y="292"/>
                  </a:lnTo>
                  <a:cubicBezTo>
                    <a:pt x="8069" y="271"/>
                    <a:pt x="8120" y="260"/>
                    <a:pt x="8173" y="260"/>
                  </a:cubicBezTo>
                  <a:close/>
                  <a:moveTo>
                    <a:pt x="8172" y="1"/>
                  </a:moveTo>
                  <a:cubicBezTo>
                    <a:pt x="8085" y="1"/>
                    <a:pt x="7998" y="19"/>
                    <a:pt x="7915" y="54"/>
                  </a:cubicBezTo>
                  <a:lnTo>
                    <a:pt x="472" y="3309"/>
                  </a:lnTo>
                  <a:cubicBezTo>
                    <a:pt x="148" y="3450"/>
                    <a:pt x="1" y="3828"/>
                    <a:pt x="142" y="4150"/>
                  </a:cubicBezTo>
                  <a:lnTo>
                    <a:pt x="1638" y="7574"/>
                  </a:lnTo>
                  <a:cubicBezTo>
                    <a:pt x="1706" y="7730"/>
                    <a:pt x="1833" y="7851"/>
                    <a:pt x="1991" y="7913"/>
                  </a:cubicBezTo>
                  <a:cubicBezTo>
                    <a:pt x="2067" y="7942"/>
                    <a:pt x="2145" y="7957"/>
                    <a:pt x="2225" y="7957"/>
                  </a:cubicBezTo>
                  <a:cubicBezTo>
                    <a:pt x="2311" y="7957"/>
                    <a:pt x="2399" y="7938"/>
                    <a:pt x="2481" y="7903"/>
                  </a:cubicBezTo>
                  <a:lnTo>
                    <a:pt x="9924" y="4649"/>
                  </a:lnTo>
                  <a:cubicBezTo>
                    <a:pt x="10080" y="4580"/>
                    <a:pt x="10200" y="4454"/>
                    <a:pt x="10262" y="4297"/>
                  </a:cubicBezTo>
                  <a:cubicBezTo>
                    <a:pt x="10325" y="4137"/>
                    <a:pt x="10322" y="3964"/>
                    <a:pt x="10254" y="3808"/>
                  </a:cubicBezTo>
                  <a:lnTo>
                    <a:pt x="8758" y="384"/>
                  </a:lnTo>
                  <a:cubicBezTo>
                    <a:pt x="8690" y="227"/>
                    <a:pt x="8563" y="107"/>
                    <a:pt x="8404" y="46"/>
                  </a:cubicBezTo>
                  <a:cubicBezTo>
                    <a:pt x="8330" y="16"/>
                    <a:pt x="8251" y="1"/>
                    <a:pt x="817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8" name="Google Shape;2198;p37"/>
            <p:cNvSpPr/>
            <p:nvPr/>
          </p:nvSpPr>
          <p:spPr>
            <a:xfrm>
              <a:off x="1782256" y="381174"/>
              <a:ext cx="77548" cy="61024"/>
            </a:xfrm>
            <a:custGeom>
              <a:avLst/>
              <a:gdLst/>
              <a:ahLst/>
              <a:cxnLst/>
              <a:rect l="l" t="t" r="r" b="b"/>
              <a:pathLst>
                <a:path w="2356" h="1854" extrusionOk="0">
                  <a:moveTo>
                    <a:pt x="1992" y="1"/>
                  </a:moveTo>
                  <a:cubicBezTo>
                    <a:pt x="1974" y="1"/>
                    <a:pt x="1956" y="5"/>
                    <a:pt x="1938" y="12"/>
                  </a:cubicBezTo>
                  <a:cubicBezTo>
                    <a:pt x="1873" y="41"/>
                    <a:pt x="1842" y="119"/>
                    <a:pt x="1872" y="185"/>
                  </a:cubicBezTo>
                  <a:cubicBezTo>
                    <a:pt x="2069" y="625"/>
                    <a:pt x="2024" y="1233"/>
                    <a:pt x="1558" y="1496"/>
                  </a:cubicBezTo>
                  <a:cubicBezTo>
                    <a:pt x="1431" y="1566"/>
                    <a:pt x="1308" y="1591"/>
                    <a:pt x="1198" y="1591"/>
                  </a:cubicBezTo>
                  <a:cubicBezTo>
                    <a:pt x="1097" y="1591"/>
                    <a:pt x="1007" y="1570"/>
                    <a:pt x="936" y="1544"/>
                  </a:cubicBezTo>
                  <a:cubicBezTo>
                    <a:pt x="652" y="1444"/>
                    <a:pt x="390" y="1188"/>
                    <a:pt x="271" y="889"/>
                  </a:cubicBezTo>
                  <a:cubicBezTo>
                    <a:pt x="250" y="838"/>
                    <a:pt x="201" y="807"/>
                    <a:pt x="149" y="807"/>
                  </a:cubicBezTo>
                  <a:cubicBezTo>
                    <a:pt x="133" y="807"/>
                    <a:pt x="116" y="810"/>
                    <a:pt x="100" y="817"/>
                  </a:cubicBezTo>
                  <a:cubicBezTo>
                    <a:pt x="33" y="843"/>
                    <a:pt x="0" y="921"/>
                    <a:pt x="28" y="987"/>
                  </a:cubicBezTo>
                  <a:cubicBezTo>
                    <a:pt x="178" y="1357"/>
                    <a:pt x="494" y="1664"/>
                    <a:pt x="850" y="1790"/>
                  </a:cubicBezTo>
                  <a:cubicBezTo>
                    <a:pt x="968" y="1832"/>
                    <a:pt x="1086" y="1853"/>
                    <a:pt x="1202" y="1853"/>
                  </a:cubicBezTo>
                  <a:cubicBezTo>
                    <a:pt x="1369" y="1853"/>
                    <a:pt x="1534" y="1808"/>
                    <a:pt x="1687" y="1724"/>
                  </a:cubicBezTo>
                  <a:cubicBezTo>
                    <a:pt x="2289" y="1386"/>
                    <a:pt x="2356" y="624"/>
                    <a:pt x="2111" y="78"/>
                  </a:cubicBezTo>
                  <a:cubicBezTo>
                    <a:pt x="2089" y="30"/>
                    <a:pt x="2042" y="1"/>
                    <a:pt x="199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9" name="Google Shape;2199;p37"/>
            <p:cNvSpPr/>
            <p:nvPr/>
          </p:nvSpPr>
          <p:spPr>
            <a:xfrm>
              <a:off x="1850785" y="327062"/>
              <a:ext cx="57437" cy="48023"/>
            </a:xfrm>
            <a:custGeom>
              <a:avLst/>
              <a:gdLst/>
              <a:ahLst/>
              <a:cxnLst/>
              <a:rect l="l" t="t" r="r" b="b"/>
              <a:pathLst>
                <a:path w="1745" h="1459" extrusionOk="0">
                  <a:moveTo>
                    <a:pt x="1429" y="0"/>
                  </a:moveTo>
                  <a:cubicBezTo>
                    <a:pt x="1412" y="0"/>
                    <a:pt x="1393" y="4"/>
                    <a:pt x="1376" y="12"/>
                  </a:cubicBezTo>
                  <a:cubicBezTo>
                    <a:pt x="1309" y="40"/>
                    <a:pt x="1280" y="118"/>
                    <a:pt x="1309" y="184"/>
                  </a:cubicBezTo>
                  <a:cubicBezTo>
                    <a:pt x="1458" y="518"/>
                    <a:pt x="1453" y="967"/>
                    <a:pt x="1150" y="1141"/>
                  </a:cubicBezTo>
                  <a:cubicBezTo>
                    <a:pt x="1086" y="1179"/>
                    <a:pt x="1018" y="1198"/>
                    <a:pt x="946" y="1198"/>
                  </a:cubicBezTo>
                  <a:cubicBezTo>
                    <a:pt x="895" y="1198"/>
                    <a:pt x="842" y="1188"/>
                    <a:pt x="788" y="1169"/>
                  </a:cubicBezTo>
                  <a:cubicBezTo>
                    <a:pt x="574" y="1097"/>
                    <a:pt x="372" y="889"/>
                    <a:pt x="270" y="640"/>
                  </a:cubicBezTo>
                  <a:cubicBezTo>
                    <a:pt x="250" y="589"/>
                    <a:pt x="200" y="558"/>
                    <a:pt x="148" y="558"/>
                  </a:cubicBezTo>
                  <a:cubicBezTo>
                    <a:pt x="132" y="558"/>
                    <a:pt x="115" y="561"/>
                    <a:pt x="99" y="568"/>
                  </a:cubicBezTo>
                  <a:cubicBezTo>
                    <a:pt x="32" y="595"/>
                    <a:pt x="1" y="672"/>
                    <a:pt x="27" y="738"/>
                  </a:cubicBezTo>
                  <a:cubicBezTo>
                    <a:pt x="158" y="1054"/>
                    <a:pt x="424" y="1320"/>
                    <a:pt x="705" y="1417"/>
                  </a:cubicBezTo>
                  <a:cubicBezTo>
                    <a:pt x="786" y="1445"/>
                    <a:pt x="867" y="1459"/>
                    <a:pt x="946" y="1459"/>
                  </a:cubicBezTo>
                  <a:cubicBezTo>
                    <a:pt x="1063" y="1459"/>
                    <a:pt x="1176" y="1428"/>
                    <a:pt x="1281" y="1368"/>
                  </a:cubicBezTo>
                  <a:cubicBezTo>
                    <a:pt x="1718" y="1116"/>
                    <a:pt x="1744" y="515"/>
                    <a:pt x="1549" y="78"/>
                  </a:cubicBezTo>
                  <a:cubicBezTo>
                    <a:pt x="1527" y="29"/>
                    <a:pt x="1479" y="0"/>
                    <a:pt x="142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0" name="Google Shape;2200;p37"/>
            <p:cNvSpPr/>
            <p:nvPr/>
          </p:nvSpPr>
          <p:spPr>
            <a:xfrm>
              <a:off x="1708527" y="389272"/>
              <a:ext cx="57437" cy="48023"/>
            </a:xfrm>
            <a:custGeom>
              <a:avLst/>
              <a:gdLst/>
              <a:ahLst/>
              <a:cxnLst/>
              <a:rect l="l" t="t" r="r" b="b"/>
              <a:pathLst>
                <a:path w="1745" h="1459" extrusionOk="0">
                  <a:moveTo>
                    <a:pt x="1428" y="1"/>
                  </a:moveTo>
                  <a:cubicBezTo>
                    <a:pt x="1411" y="1"/>
                    <a:pt x="1393" y="4"/>
                    <a:pt x="1375" y="11"/>
                  </a:cubicBezTo>
                  <a:cubicBezTo>
                    <a:pt x="1309" y="40"/>
                    <a:pt x="1280" y="118"/>
                    <a:pt x="1309" y="183"/>
                  </a:cubicBezTo>
                  <a:cubicBezTo>
                    <a:pt x="1458" y="518"/>
                    <a:pt x="1453" y="968"/>
                    <a:pt x="1150" y="1141"/>
                  </a:cubicBezTo>
                  <a:cubicBezTo>
                    <a:pt x="1085" y="1178"/>
                    <a:pt x="1017" y="1197"/>
                    <a:pt x="945" y="1197"/>
                  </a:cubicBezTo>
                  <a:cubicBezTo>
                    <a:pt x="894" y="1197"/>
                    <a:pt x="842" y="1188"/>
                    <a:pt x="788" y="1169"/>
                  </a:cubicBezTo>
                  <a:cubicBezTo>
                    <a:pt x="574" y="1096"/>
                    <a:pt x="372" y="889"/>
                    <a:pt x="269" y="640"/>
                  </a:cubicBezTo>
                  <a:cubicBezTo>
                    <a:pt x="249" y="589"/>
                    <a:pt x="200" y="558"/>
                    <a:pt x="148" y="558"/>
                  </a:cubicBezTo>
                  <a:cubicBezTo>
                    <a:pt x="132" y="558"/>
                    <a:pt x="115" y="561"/>
                    <a:pt x="99" y="568"/>
                  </a:cubicBezTo>
                  <a:cubicBezTo>
                    <a:pt x="33" y="594"/>
                    <a:pt x="1" y="672"/>
                    <a:pt x="27" y="738"/>
                  </a:cubicBezTo>
                  <a:cubicBezTo>
                    <a:pt x="156" y="1054"/>
                    <a:pt x="421" y="1320"/>
                    <a:pt x="703" y="1417"/>
                  </a:cubicBezTo>
                  <a:cubicBezTo>
                    <a:pt x="787" y="1443"/>
                    <a:pt x="868" y="1458"/>
                    <a:pt x="947" y="1458"/>
                  </a:cubicBezTo>
                  <a:cubicBezTo>
                    <a:pt x="1064" y="1458"/>
                    <a:pt x="1176" y="1427"/>
                    <a:pt x="1282" y="1368"/>
                  </a:cubicBezTo>
                  <a:cubicBezTo>
                    <a:pt x="1718" y="1115"/>
                    <a:pt x="1745" y="515"/>
                    <a:pt x="1549" y="77"/>
                  </a:cubicBezTo>
                  <a:cubicBezTo>
                    <a:pt x="1527" y="29"/>
                    <a:pt x="1479" y="1"/>
                    <a:pt x="142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201" name="Google Shape;2201;p37"/>
          <p:cNvGrpSpPr/>
          <p:nvPr/>
        </p:nvGrpSpPr>
        <p:grpSpPr>
          <a:xfrm>
            <a:off x="4984368" y="162850"/>
            <a:ext cx="514066" cy="553927"/>
            <a:chOff x="2904293" y="162850"/>
            <a:chExt cx="514066" cy="553927"/>
          </a:xfrm>
        </p:grpSpPr>
        <p:sp>
          <p:nvSpPr>
            <p:cNvPr id="2202" name="Google Shape;2202;p37"/>
            <p:cNvSpPr/>
            <p:nvPr/>
          </p:nvSpPr>
          <p:spPr>
            <a:xfrm>
              <a:off x="3155862" y="189182"/>
              <a:ext cx="192915" cy="159144"/>
            </a:xfrm>
            <a:custGeom>
              <a:avLst/>
              <a:gdLst/>
              <a:ahLst/>
              <a:cxnLst/>
              <a:rect l="l" t="t" r="r" b="b"/>
              <a:pathLst>
                <a:path w="5861" h="4835" extrusionOk="0">
                  <a:moveTo>
                    <a:pt x="4342" y="0"/>
                  </a:moveTo>
                  <a:cubicBezTo>
                    <a:pt x="4151" y="0"/>
                    <a:pt x="3970" y="81"/>
                    <a:pt x="3841" y="221"/>
                  </a:cubicBezTo>
                  <a:lnTo>
                    <a:pt x="83" y="4324"/>
                  </a:lnTo>
                  <a:cubicBezTo>
                    <a:pt x="29" y="4384"/>
                    <a:pt x="0" y="4462"/>
                    <a:pt x="3" y="4543"/>
                  </a:cubicBezTo>
                  <a:cubicBezTo>
                    <a:pt x="6" y="4624"/>
                    <a:pt x="42" y="4701"/>
                    <a:pt x="102" y="4755"/>
                  </a:cubicBezTo>
                  <a:cubicBezTo>
                    <a:pt x="157" y="4807"/>
                    <a:pt x="231" y="4835"/>
                    <a:pt x="307" y="4835"/>
                  </a:cubicBezTo>
                  <a:cubicBezTo>
                    <a:pt x="395" y="4835"/>
                    <a:pt x="477" y="4799"/>
                    <a:pt x="533" y="4736"/>
                  </a:cubicBezTo>
                  <a:lnTo>
                    <a:pt x="4290" y="634"/>
                  </a:lnTo>
                  <a:cubicBezTo>
                    <a:pt x="4307" y="615"/>
                    <a:pt x="4328" y="612"/>
                    <a:pt x="4340" y="612"/>
                  </a:cubicBezTo>
                  <a:cubicBezTo>
                    <a:pt x="4353" y="612"/>
                    <a:pt x="4371" y="616"/>
                    <a:pt x="4387" y="631"/>
                  </a:cubicBezTo>
                  <a:lnTo>
                    <a:pt x="5313" y="1479"/>
                  </a:lnTo>
                  <a:cubicBezTo>
                    <a:pt x="5370" y="1530"/>
                    <a:pt x="5443" y="1559"/>
                    <a:pt x="5520" y="1559"/>
                  </a:cubicBezTo>
                  <a:cubicBezTo>
                    <a:pt x="5606" y="1559"/>
                    <a:pt x="5689" y="1522"/>
                    <a:pt x="5746" y="1459"/>
                  </a:cubicBezTo>
                  <a:cubicBezTo>
                    <a:pt x="5860" y="1334"/>
                    <a:pt x="5853" y="1142"/>
                    <a:pt x="5727" y="1027"/>
                  </a:cubicBezTo>
                  <a:lnTo>
                    <a:pt x="4800" y="179"/>
                  </a:lnTo>
                  <a:cubicBezTo>
                    <a:pt x="4676" y="64"/>
                    <a:pt x="4512" y="0"/>
                    <a:pt x="434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3" name="Google Shape;2203;p37"/>
            <p:cNvSpPr/>
            <p:nvPr/>
          </p:nvSpPr>
          <p:spPr>
            <a:xfrm>
              <a:off x="3350224" y="167162"/>
              <a:ext cx="63296" cy="62341"/>
            </a:xfrm>
            <a:custGeom>
              <a:avLst/>
              <a:gdLst/>
              <a:ahLst/>
              <a:cxnLst/>
              <a:rect l="l" t="t" r="r" b="b"/>
              <a:pathLst>
                <a:path w="1923" h="1894" extrusionOk="0">
                  <a:moveTo>
                    <a:pt x="1383" y="1"/>
                  </a:moveTo>
                  <a:cubicBezTo>
                    <a:pt x="1251" y="1"/>
                    <a:pt x="1120" y="54"/>
                    <a:pt x="1023" y="158"/>
                  </a:cubicBezTo>
                  <a:lnTo>
                    <a:pt x="182" y="1078"/>
                  </a:lnTo>
                  <a:cubicBezTo>
                    <a:pt x="1" y="1276"/>
                    <a:pt x="14" y="1583"/>
                    <a:pt x="213" y="1765"/>
                  </a:cubicBezTo>
                  <a:cubicBezTo>
                    <a:pt x="306" y="1851"/>
                    <a:pt x="424" y="1893"/>
                    <a:pt x="541" y="1893"/>
                  </a:cubicBezTo>
                  <a:cubicBezTo>
                    <a:pt x="673" y="1893"/>
                    <a:pt x="804" y="1840"/>
                    <a:pt x="900" y="1734"/>
                  </a:cubicBezTo>
                  <a:lnTo>
                    <a:pt x="1741" y="816"/>
                  </a:lnTo>
                  <a:cubicBezTo>
                    <a:pt x="1922" y="617"/>
                    <a:pt x="1909" y="311"/>
                    <a:pt x="1711" y="128"/>
                  </a:cubicBezTo>
                  <a:cubicBezTo>
                    <a:pt x="1618" y="43"/>
                    <a:pt x="1500" y="1"/>
                    <a:pt x="138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4" name="Google Shape;2204;p37"/>
            <p:cNvSpPr/>
            <p:nvPr/>
          </p:nvSpPr>
          <p:spPr>
            <a:xfrm>
              <a:off x="2961005" y="190466"/>
              <a:ext cx="432997" cy="462061"/>
            </a:xfrm>
            <a:custGeom>
              <a:avLst/>
              <a:gdLst/>
              <a:ahLst/>
              <a:cxnLst/>
              <a:rect l="l" t="t" r="r" b="b"/>
              <a:pathLst>
                <a:path w="13155" h="14038" extrusionOk="0">
                  <a:moveTo>
                    <a:pt x="11959" y="0"/>
                  </a:moveTo>
                  <a:cubicBezTo>
                    <a:pt x="11825" y="0"/>
                    <a:pt x="11691" y="54"/>
                    <a:pt x="11593" y="161"/>
                  </a:cubicBezTo>
                  <a:lnTo>
                    <a:pt x="185" y="12616"/>
                  </a:lnTo>
                  <a:cubicBezTo>
                    <a:pt x="0" y="12818"/>
                    <a:pt x="13" y="13132"/>
                    <a:pt x="215" y="13315"/>
                  </a:cubicBezTo>
                  <a:lnTo>
                    <a:pt x="862" y="13907"/>
                  </a:lnTo>
                  <a:cubicBezTo>
                    <a:pt x="957" y="13994"/>
                    <a:pt x="1078" y="14037"/>
                    <a:pt x="1197" y="14037"/>
                  </a:cubicBezTo>
                  <a:cubicBezTo>
                    <a:pt x="1331" y="14037"/>
                    <a:pt x="1464" y="13983"/>
                    <a:pt x="1561" y="13876"/>
                  </a:cubicBezTo>
                  <a:lnTo>
                    <a:pt x="12970" y="1422"/>
                  </a:lnTo>
                  <a:cubicBezTo>
                    <a:pt x="13155" y="1220"/>
                    <a:pt x="13141" y="905"/>
                    <a:pt x="12939" y="722"/>
                  </a:cubicBezTo>
                  <a:lnTo>
                    <a:pt x="12293" y="130"/>
                  </a:lnTo>
                  <a:cubicBezTo>
                    <a:pt x="12198" y="43"/>
                    <a:pt x="12078" y="0"/>
                    <a:pt x="1195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5" name="Google Shape;2205;p37"/>
            <p:cNvSpPr/>
            <p:nvPr/>
          </p:nvSpPr>
          <p:spPr>
            <a:xfrm>
              <a:off x="2909033" y="600783"/>
              <a:ext cx="110660" cy="111746"/>
            </a:xfrm>
            <a:custGeom>
              <a:avLst/>
              <a:gdLst/>
              <a:ahLst/>
              <a:cxnLst/>
              <a:rect l="l" t="t" r="r" b="b"/>
              <a:pathLst>
                <a:path w="3362" h="3395" extrusionOk="0">
                  <a:moveTo>
                    <a:pt x="2284" y="1"/>
                  </a:moveTo>
                  <a:cubicBezTo>
                    <a:pt x="2065" y="1"/>
                    <a:pt x="1795" y="173"/>
                    <a:pt x="1626" y="443"/>
                  </a:cubicBezTo>
                  <a:lnTo>
                    <a:pt x="430" y="2359"/>
                  </a:lnTo>
                  <a:lnTo>
                    <a:pt x="84" y="2915"/>
                  </a:lnTo>
                  <a:cubicBezTo>
                    <a:pt x="0" y="3049"/>
                    <a:pt x="21" y="3218"/>
                    <a:pt x="128" y="3317"/>
                  </a:cubicBezTo>
                  <a:cubicBezTo>
                    <a:pt x="184" y="3368"/>
                    <a:pt x="257" y="3394"/>
                    <a:pt x="331" y="3394"/>
                  </a:cubicBezTo>
                  <a:cubicBezTo>
                    <a:pt x="401" y="3394"/>
                    <a:pt x="472" y="3372"/>
                    <a:pt x="532" y="3326"/>
                  </a:cubicBezTo>
                  <a:lnTo>
                    <a:pt x="1055" y="2933"/>
                  </a:lnTo>
                  <a:lnTo>
                    <a:pt x="2860" y="1574"/>
                  </a:lnTo>
                  <a:cubicBezTo>
                    <a:pt x="3211" y="1308"/>
                    <a:pt x="3361" y="867"/>
                    <a:pt x="3142" y="666"/>
                  </a:cubicBezTo>
                  <a:lnTo>
                    <a:pt x="2505" y="81"/>
                  </a:lnTo>
                  <a:cubicBezTo>
                    <a:pt x="2444" y="26"/>
                    <a:pt x="2368" y="1"/>
                    <a:pt x="228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6" name="Google Shape;2206;p37"/>
            <p:cNvSpPr/>
            <p:nvPr/>
          </p:nvSpPr>
          <p:spPr>
            <a:xfrm>
              <a:off x="2961005" y="280060"/>
              <a:ext cx="349590" cy="372433"/>
            </a:xfrm>
            <a:custGeom>
              <a:avLst/>
              <a:gdLst/>
              <a:ahLst/>
              <a:cxnLst/>
              <a:rect l="l" t="t" r="r" b="b"/>
              <a:pathLst>
                <a:path w="10621" h="11315" extrusionOk="0">
                  <a:moveTo>
                    <a:pt x="9246" y="0"/>
                  </a:moveTo>
                  <a:lnTo>
                    <a:pt x="677" y="9353"/>
                  </a:lnTo>
                  <a:lnTo>
                    <a:pt x="184" y="9890"/>
                  </a:lnTo>
                  <a:cubicBezTo>
                    <a:pt x="0" y="10095"/>
                    <a:pt x="13" y="10406"/>
                    <a:pt x="215" y="10592"/>
                  </a:cubicBezTo>
                  <a:lnTo>
                    <a:pt x="862" y="11183"/>
                  </a:lnTo>
                  <a:cubicBezTo>
                    <a:pt x="958" y="11271"/>
                    <a:pt x="1078" y="11314"/>
                    <a:pt x="1198" y="11314"/>
                  </a:cubicBezTo>
                  <a:cubicBezTo>
                    <a:pt x="1332" y="11314"/>
                    <a:pt x="1465" y="11260"/>
                    <a:pt x="1562" y="11154"/>
                  </a:cubicBezTo>
                  <a:lnTo>
                    <a:pt x="10620" y="1264"/>
                  </a:lnTo>
                  <a:lnTo>
                    <a:pt x="10014" y="705"/>
                  </a:lnTo>
                  <a:lnTo>
                    <a:pt x="924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7" name="Google Shape;2207;p37"/>
            <p:cNvSpPr/>
            <p:nvPr/>
          </p:nvSpPr>
          <p:spPr>
            <a:xfrm>
              <a:off x="3290615" y="242241"/>
              <a:ext cx="92656" cy="79457"/>
            </a:xfrm>
            <a:custGeom>
              <a:avLst/>
              <a:gdLst/>
              <a:ahLst/>
              <a:cxnLst/>
              <a:rect l="l" t="t" r="r" b="b"/>
              <a:pathLst>
                <a:path w="2815" h="2414" extrusionOk="0">
                  <a:moveTo>
                    <a:pt x="2795" y="1"/>
                  </a:moveTo>
                  <a:cubicBezTo>
                    <a:pt x="2299" y="1"/>
                    <a:pt x="1788" y="206"/>
                    <a:pt x="1450" y="496"/>
                  </a:cubicBezTo>
                  <a:cubicBezTo>
                    <a:pt x="978" y="897"/>
                    <a:pt x="494" y="1357"/>
                    <a:pt x="0" y="1857"/>
                  </a:cubicBezTo>
                  <a:lnTo>
                    <a:pt x="606" y="2413"/>
                  </a:lnTo>
                  <a:lnTo>
                    <a:pt x="2814" y="1"/>
                  </a:lnTo>
                  <a:cubicBezTo>
                    <a:pt x="2808" y="1"/>
                    <a:pt x="2801" y="1"/>
                    <a:pt x="2795" y="1"/>
                  </a:cubicBezTo>
                  <a:close/>
                </a:path>
              </a:pathLst>
            </a:custGeom>
            <a:solidFill>
              <a:srgbClr val="000000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8" name="Google Shape;2208;p37"/>
            <p:cNvSpPr/>
            <p:nvPr/>
          </p:nvSpPr>
          <p:spPr>
            <a:xfrm>
              <a:off x="3086543" y="327326"/>
              <a:ext cx="164575" cy="177906"/>
            </a:xfrm>
            <a:custGeom>
              <a:avLst/>
              <a:gdLst/>
              <a:ahLst/>
              <a:cxnLst/>
              <a:rect l="l" t="t" r="r" b="b"/>
              <a:pathLst>
                <a:path w="5000" h="5405" extrusionOk="0">
                  <a:moveTo>
                    <a:pt x="4892" y="1"/>
                  </a:moveTo>
                  <a:cubicBezTo>
                    <a:pt x="4868" y="1"/>
                    <a:pt x="4845" y="9"/>
                    <a:pt x="4826" y="27"/>
                  </a:cubicBezTo>
                  <a:cubicBezTo>
                    <a:pt x="3966" y="840"/>
                    <a:pt x="3154" y="1695"/>
                    <a:pt x="2352" y="2560"/>
                  </a:cubicBezTo>
                  <a:cubicBezTo>
                    <a:pt x="1555" y="3430"/>
                    <a:pt x="771" y="4312"/>
                    <a:pt x="32" y="5236"/>
                  </a:cubicBezTo>
                  <a:cubicBezTo>
                    <a:pt x="0" y="5276"/>
                    <a:pt x="2" y="5334"/>
                    <a:pt x="38" y="5372"/>
                  </a:cubicBezTo>
                  <a:cubicBezTo>
                    <a:pt x="58" y="5394"/>
                    <a:pt x="85" y="5405"/>
                    <a:pt x="113" y="5405"/>
                  </a:cubicBezTo>
                  <a:cubicBezTo>
                    <a:pt x="138" y="5405"/>
                    <a:pt x="164" y="5395"/>
                    <a:pt x="183" y="5376"/>
                  </a:cubicBezTo>
                  <a:cubicBezTo>
                    <a:pt x="1043" y="4564"/>
                    <a:pt x="1855" y="3706"/>
                    <a:pt x="2655" y="2839"/>
                  </a:cubicBezTo>
                  <a:cubicBezTo>
                    <a:pt x="3450" y="1968"/>
                    <a:pt x="4234" y="1085"/>
                    <a:pt x="4970" y="159"/>
                  </a:cubicBezTo>
                  <a:cubicBezTo>
                    <a:pt x="5000" y="122"/>
                    <a:pt x="4998" y="67"/>
                    <a:pt x="4965" y="31"/>
                  </a:cubicBezTo>
                  <a:cubicBezTo>
                    <a:pt x="4945" y="11"/>
                    <a:pt x="4919" y="1"/>
                    <a:pt x="4892" y="1"/>
                  </a:cubicBezTo>
                  <a:close/>
                </a:path>
              </a:pathLst>
            </a:custGeom>
            <a:solidFill>
              <a:srgbClr val="FFFFFF">
                <a:alpha val="26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9" name="Google Shape;2209;p37"/>
            <p:cNvSpPr/>
            <p:nvPr/>
          </p:nvSpPr>
          <p:spPr>
            <a:xfrm>
              <a:off x="2961005" y="303265"/>
              <a:ext cx="349590" cy="349228"/>
            </a:xfrm>
            <a:custGeom>
              <a:avLst/>
              <a:gdLst/>
              <a:ahLst/>
              <a:cxnLst/>
              <a:rect l="l" t="t" r="r" b="b"/>
              <a:pathLst>
                <a:path w="10621" h="10610" extrusionOk="0">
                  <a:moveTo>
                    <a:pt x="10014" y="0"/>
                  </a:moveTo>
                  <a:cubicBezTo>
                    <a:pt x="6967" y="3088"/>
                    <a:pt x="3641" y="7653"/>
                    <a:pt x="1575" y="8494"/>
                  </a:cubicBezTo>
                  <a:cubicBezTo>
                    <a:pt x="1291" y="8610"/>
                    <a:pt x="1000" y="8648"/>
                    <a:pt x="702" y="8648"/>
                  </a:cubicBezTo>
                  <a:cubicBezTo>
                    <a:pt x="693" y="8648"/>
                    <a:pt x="685" y="8648"/>
                    <a:pt x="677" y="8648"/>
                  </a:cubicBezTo>
                  <a:lnTo>
                    <a:pt x="184" y="9185"/>
                  </a:lnTo>
                  <a:cubicBezTo>
                    <a:pt x="0" y="9390"/>
                    <a:pt x="13" y="9701"/>
                    <a:pt x="215" y="9887"/>
                  </a:cubicBezTo>
                  <a:lnTo>
                    <a:pt x="862" y="10478"/>
                  </a:lnTo>
                  <a:cubicBezTo>
                    <a:pt x="958" y="10566"/>
                    <a:pt x="1078" y="10609"/>
                    <a:pt x="1198" y="10609"/>
                  </a:cubicBezTo>
                  <a:cubicBezTo>
                    <a:pt x="1332" y="10609"/>
                    <a:pt x="1465" y="10555"/>
                    <a:pt x="1562" y="10449"/>
                  </a:cubicBezTo>
                  <a:lnTo>
                    <a:pt x="10620" y="559"/>
                  </a:lnTo>
                  <a:lnTo>
                    <a:pt x="10014" y="0"/>
                  </a:lnTo>
                  <a:close/>
                </a:path>
              </a:pathLst>
            </a:custGeom>
            <a:solidFill>
              <a:srgbClr val="000000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0" name="Google Shape;2210;p37"/>
            <p:cNvSpPr/>
            <p:nvPr/>
          </p:nvSpPr>
          <p:spPr>
            <a:xfrm>
              <a:off x="2904293" y="162850"/>
              <a:ext cx="514066" cy="553927"/>
            </a:xfrm>
            <a:custGeom>
              <a:avLst/>
              <a:gdLst/>
              <a:ahLst/>
              <a:cxnLst/>
              <a:rect l="l" t="t" r="r" b="b"/>
              <a:pathLst>
                <a:path w="15618" h="16829" extrusionOk="0">
                  <a:moveTo>
                    <a:pt x="14935" y="260"/>
                  </a:moveTo>
                  <a:cubicBezTo>
                    <a:pt x="15023" y="260"/>
                    <a:pt x="15106" y="294"/>
                    <a:pt x="15171" y="353"/>
                  </a:cubicBezTo>
                  <a:cubicBezTo>
                    <a:pt x="15317" y="487"/>
                    <a:pt x="15327" y="715"/>
                    <a:pt x="15195" y="859"/>
                  </a:cubicBezTo>
                  <a:lnTo>
                    <a:pt x="14692" y="1408"/>
                  </a:lnTo>
                  <a:lnTo>
                    <a:pt x="14165" y="927"/>
                  </a:lnTo>
                  <a:lnTo>
                    <a:pt x="14668" y="376"/>
                  </a:lnTo>
                  <a:cubicBezTo>
                    <a:pt x="14732" y="305"/>
                    <a:pt x="14820" y="266"/>
                    <a:pt x="14916" y="261"/>
                  </a:cubicBezTo>
                  <a:cubicBezTo>
                    <a:pt x="14922" y="260"/>
                    <a:pt x="14929" y="260"/>
                    <a:pt x="14935" y="260"/>
                  </a:cubicBezTo>
                  <a:close/>
                  <a:moveTo>
                    <a:pt x="13682" y="968"/>
                  </a:moveTo>
                  <a:cubicBezTo>
                    <a:pt x="13710" y="968"/>
                    <a:pt x="13737" y="970"/>
                    <a:pt x="13764" y="977"/>
                  </a:cubicBezTo>
                  <a:cubicBezTo>
                    <a:pt x="13826" y="992"/>
                    <a:pt x="13881" y="1021"/>
                    <a:pt x="13928" y="1065"/>
                  </a:cubicBezTo>
                  <a:lnTo>
                    <a:pt x="13989" y="1120"/>
                  </a:lnTo>
                  <a:lnTo>
                    <a:pt x="14516" y="1602"/>
                  </a:lnTo>
                  <a:lnTo>
                    <a:pt x="14575" y="1657"/>
                  </a:lnTo>
                  <a:cubicBezTo>
                    <a:pt x="14622" y="1700"/>
                    <a:pt x="14656" y="1756"/>
                    <a:pt x="14676" y="1814"/>
                  </a:cubicBezTo>
                  <a:cubicBezTo>
                    <a:pt x="14684" y="1844"/>
                    <a:pt x="14692" y="1878"/>
                    <a:pt x="14693" y="1910"/>
                  </a:cubicBezTo>
                  <a:cubicBezTo>
                    <a:pt x="14698" y="2008"/>
                    <a:pt x="14663" y="2099"/>
                    <a:pt x="14598" y="2173"/>
                  </a:cubicBezTo>
                  <a:lnTo>
                    <a:pt x="12336" y="4641"/>
                  </a:lnTo>
                  <a:lnTo>
                    <a:pt x="11151" y="3556"/>
                  </a:lnTo>
                  <a:lnTo>
                    <a:pt x="12522" y="2057"/>
                  </a:lnTo>
                  <a:lnTo>
                    <a:pt x="12699" y="1864"/>
                  </a:lnTo>
                  <a:lnTo>
                    <a:pt x="12936" y="1607"/>
                  </a:lnTo>
                  <a:lnTo>
                    <a:pt x="13111" y="1415"/>
                  </a:lnTo>
                  <a:lnTo>
                    <a:pt x="13412" y="1086"/>
                  </a:lnTo>
                  <a:cubicBezTo>
                    <a:pt x="13477" y="1014"/>
                    <a:pt x="13567" y="974"/>
                    <a:pt x="13665" y="969"/>
                  </a:cubicBezTo>
                  <a:cubicBezTo>
                    <a:pt x="13671" y="968"/>
                    <a:pt x="13675" y="968"/>
                    <a:pt x="13682" y="968"/>
                  </a:cubicBezTo>
                  <a:close/>
                  <a:moveTo>
                    <a:pt x="11984" y="929"/>
                  </a:moveTo>
                  <a:cubicBezTo>
                    <a:pt x="12118" y="929"/>
                    <a:pt x="12250" y="977"/>
                    <a:pt x="12356" y="1075"/>
                  </a:cubicBezTo>
                  <a:lnTo>
                    <a:pt x="12742" y="1429"/>
                  </a:lnTo>
                  <a:lnTo>
                    <a:pt x="12506" y="1687"/>
                  </a:lnTo>
                  <a:lnTo>
                    <a:pt x="12119" y="1333"/>
                  </a:lnTo>
                  <a:cubicBezTo>
                    <a:pt x="12081" y="1298"/>
                    <a:pt x="12032" y="1280"/>
                    <a:pt x="11984" y="1280"/>
                  </a:cubicBezTo>
                  <a:cubicBezTo>
                    <a:pt x="11931" y="1280"/>
                    <a:pt x="11875" y="1301"/>
                    <a:pt x="11837" y="1346"/>
                  </a:cubicBezTo>
                  <a:lnTo>
                    <a:pt x="8080" y="5447"/>
                  </a:lnTo>
                  <a:cubicBezTo>
                    <a:pt x="8045" y="5485"/>
                    <a:pt x="7999" y="5503"/>
                    <a:pt x="7952" y="5503"/>
                  </a:cubicBezTo>
                  <a:cubicBezTo>
                    <a:pt x="7909" y="5503"/>
                    <a:pt x="7867" y="5488"/>
                    <a:pt x="7832" y="5458"/>
                  </a:cubicBezTo>
                  <a:cubicBezTo>
                    <a:pt x="7761" y="5392"/>
                    <a:pt x="7757" y="5280"/>
                    <a:pt x="7822" y="5210"/>
                  </a:cubicBezTo>
                  <a:lnTo>
                    <a:pt x="11580" y="1109"/>
                  </a:lnTo>
                  <a:cubicBezTo>
                    <a:pt x="11687" y="991"/>
                    <a:pt x="11836" y="929"/>
                    <a:pt x="11984" y="929"/>
                  </a:cubicBezTo>
                  <a:close/>
                  <a:moveTo>
                    <a:pt x="10974" y="3748"/>
                  </a:moveTo>
                  <a:lnTo>
                    <a:pt x="12159" y="4834"/>
                  </a:lnTo>
                  <a:lnTo>
                    <a:pt x="3517" y="14268"/>
                  </a:lnTo>
                  <a:lnTo>
                    <a:pt x="3188" y="14627"/>
                  </a:lnTo>
                  <a:cubicBezTo>
                    <a:pt x="3127" y="14694"/>
                    <a:pt x="3045" y="14733"/>
                    <a:pt x="2962" y="14743"/>
                  </a:cubicBezTo>
                  <a:cubicBezTo>
                    <a:pt x="2947" y="14745"/>
                    <a:pt x="2933" y="14745"/>
                    <a:pt x="2919" y="14745"/>
                  </a:cubicBezTo>
                  <a:cubicBezTo>
                    <a:pt x="2830" y="14745"/>
                    <a:pt x="2742" y="14714"/>
                    <a:pt x="2672" y="14650"/>
                  </a:cubicBezTo>
                  <a:lnTo>
                    <a:pt x="2025" y="14058"/>
                  </a:lnTo>
                  <a:cubicBezTo>
                    <a:pt x="1942" y="13983"/>
                    <a:pt x="1904" y="13877"/>
                    <a:pt x="1909" y="13774"/>
                  </a:cubicBezTo>
                  <a:cubicBezTo>
                    <a:pt x="1911" y="13691"/>
                    <a:pt x="1942" y="13608"/>
                    <a:pt x="2002" y="13542"/>
                  </a:cubicBezTo>
                  <a:lnTo>
                    <a:pt x="2331" y="13184"/>
                  </a:lnTo>
                  <a:lnTo>
                    <a:pt x="10974" y="3748"/>
                  </a:lnTo>
                  <a:close/>
                  <a:moveTo>
                    <a:pt x="1718" y="14075"/>
                  </a:moveTo>
                  <a:cubicBezTo>
                    <a:pt x="1751" y="14139"/>
                    <a:pt x="1794" y="14197"/>
                    <a:pt x="1849" y="14249"/>
                  </a:cubicBezTo>
                  <a:lnTo>
                    <a:pt x="2496" y="14842"/>
                  </a:lnTo>
                  <a:cubicBezTo>
                    <a:pt x="2551" y="14893"/>
                    <a:pt x="2614" y="14932"/>
                    <a:pt x="2681" y="14957"/>
                  </a:cubicBezTo>
                  <a:lnTo>
                    <a:pt x="1102" y="16147"/>
                  </a:lnTo>
                  <a:lnTo>
                    <a:pt x="672" y="15754"/>
                  </a:lnTo>
                  <a:lnTo>
                    <a:pt x="1718" y="14075"/>
                  </a:lnTo>
                  <a:close/>
                  <a:moveTo>
                    <a:pt x="14930" y="1"/>
                  </a:moveTo>
                  <a:cubicBezTo>
                    <a:pt x="14921" y="1"/>
                    <a:pt x="14913" y="1"/>
                    <a:pt x="14904" y="1"/>
                  </a:cubicBezTo>
                  <a:cubicBezTo>
                    <a:pt x="14739" y="8"/>
                    <a:pt x="14587" y="80"/>
                    <a:pt x="14476" y="200"/>
                  </a:cubicBezTo>
                  <a:lnTo>
                    <a:pt x="13954" y="769"/>
                  </a:lnTo>
                  <a:cubicBezTo>
                    <a:pt x="13872" y="728"/>
                    <a:pt x="13781" y="707"/>
                    <a:pt x="13686" y="707"/>
                  </a:cubicBezTo>
                  <a:cubicBezTo>
                    <a:pt x="13676" y="707"/>
                    <a:pt x="13665" y="707"/>
                    <a:pt x="13654" y="708"/>
                  </a:cubicBezTo>
                  <a:cubicBezTo>
                    <a:pt x="13487" y="715"/>
                    <a:pt x="13333" y="787"/>
                    <a:pt x="13219" y="910"/>
                  </a:cubicBezTo>
                  <a:lnTo>
                    <a:pt x="12918" y="1236"/>
                  </a:lnTo>
                  <a:lnTo>
                    <a:pt x="12531" y="881"/>
                  </a:lnTo>
                  <a:cubicBezTo>
                    <a:pt x="12382" y="745"/>
                    <a:pt x="12187" y="670"/>
                    <a:pt x="11983" y="670"/>
                  </a:cubicBezTo>
                  <a:cubicBezTo>
                    <a:pt x="11757" y="670"/>
                    <a:pt x="11538" y="764"/>
                    <a:pt x="11386" y="932"/>
                  </a:cubicBezTo>
                  <a:lnTo>
                    <a:pt x="7630" y="5034"/>
                  </a:lnTo>
                  <a:cubicBezTo>
                    <a:pt x="7467" y="5210"/>
                    <a:pt x="7479" y="5488"/>
                    <a:pt x="7657" y="5650"/>
                  </a:cubicBezTo>
                  <a:cubicBezTo>
                    <a:pt x="7739" y="5724"/>
                    <a:pt x="7842" y="5764"/>
                    <a:pt x="7952" y="5764"/>
                  </a:cubicBezTo>
                  <a:cubicBezTo>
                    <a:pt x="8074" y="5764"/>
                    <a:pt x="8191" y="5713"/>
                    <a:pt x="8273" y="5624"/>
                  </a:cubicBezTo>
                  <a:lnTo>
                    <a:pt x="11989" y="1567"/>
                  </a:lnTo>
                  <a:lnTo>
                    <a:pt x="12331" y="1881"/>
                  </a:lnTo>
                  <a:lnTo>
                    <a:pt x="10872" y="3476"/>
                  </a:lnTo>
                  <a:lnTo>
                    <a:pt x="1811" y="13365"/>
                  </a:lnTo>
                  <a:cubicBezTo>
                    <a:pt x="1726" y="13456"/>
                    <a:pt x="1676" y="13565"/>
                    <a:pt x="1658" y="13678"/>
                  </a:cubicBezTo>
                  <a:cubicBezTo>
                    <a:pt x="1656" y="13679"/>
                    <a:pt x="1656" y="13679"/>
                    <a:pt x="1656" y="13680"/>
                  </a:cubicBezTo>
                  <a:lnTo>
                    <a:pt x="118" y="16148"/>
                  </a:lnTo>
                  <a:cubicBezTo>
                    <a:pt x="1" y="16338"/>
                    <a:pt x="28" y="16576"/>
                    <a:pt x="184" y="16717"/>
                  </a:cubicBezTo>
                  <a:cubicBezTo>
                    <a:pt x="266" y="16791"/>
                    <a:pt x="368" y="16828"/>
                    <a:pt x="475" y="16828"/>
                  </a:cubicBezTo>
                  <a:cubicBezTo>
                    <a:pt x="573" y="16828"/>
                    <a:pt x="671" y="16797"/>
                    <a:pt x="756" y="16734"/>
                  </a:cubicBezTo>
                  <a:lnTo>
                    <a:pt x="3080" y="14982"/>
                  </a:lnTo>
                  <a:cubicBezTo>
                    <a:pt x="3081" y="14982"/>
                    <a:pt x="3081" y="14982"/>
                    <a:pt x="3082" y="14981"/>
                  </a:cubicBezTo>
                  <a:cubicBezTo>
                    <a:pt x="3193" y="14953"/>
                    <a:pt x="3299" y="14892"/>
                    <a:pt x="3381" y="14802"/>
                  </a:cubicBezTo>
                  <a:lnTo>
                    <a:pt x="12439" y="4912"/>
                  </a:lnTo>
                  <a:cubicBezTo>
                    <a:pt x="12441" y="4911"/>
                    <a:pt x="12442" y="4909"/>
                    <a:pt x="12442" y="4907"/>
                  </a:cubicBezTo>
                  <a:lnTo>
                    <a:pt x="14788" y="2347"/>
                  </a:lnTo>
                  <a:cubicBezTo>
                    <a:pt x="14901" y="2225"/>
                    <a:pt x="14960" y="2063"/>
                    <a:pt x="14953" y="1897"/>
                  </a:cubicBezTo>
                  <a:cubicBezTo>
                    <a:pt x="14948" y="1791"/>
                    <a:pt x="14917" y="1690"/>
                    <a:pt x="14865" y="1602"/>
                  </a:cubicBezTo>
                  <a:lnTo>
                    <a:pt x="15385" y="1034"/>
                  </a:lnTo>
                  <a:cubicBezTo>
                    <a:pt x="15617" y="784"/>
                    <a:pt x="15599" y="392"/>
                    <a:pt x="15349" y="162"/>
                  </a:cubicBezTo>
                  <a:cubicBezTo>
                    <a:pt x="15233" y="57"/>
                    <a:pt x="15087" y="1"/>
                    <a:pt x="1493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211" name="Google Shape;2211;p37"/>
          <p:cNvGrpSpPr/>
          <p:nvPr/>
        </p:nvGrpSpPr>
        <p:grpSpPr>
          <a:xfrm>
            <a:off x="325091" y="2045363"/>
            <a:ext cx="201736" cy="526377"/>
            <a:chOff x="4641641" y="852713"/>
            <a:chExt cx="201736" cy="526377"/>
          </a:xfrm>
        </p:grpSpPr>
        <p:sp>
          <p:nvSpPr>
            <p:cNvPr id="2212" name="Google Shape;2212;p37"/>
            <p:cNvSpPr/>
            <p:nvPr/>
          </p:nvSpPr>
          <p:spPr>
            <a:xfrm>
              <a:off x="4645295" y="857091"/>
              <a:ext cx="194396" cy="517654"/>
            </a:xfrm>
            <a:custGeom>
              <a:avLst/>
              <a:gdLst/>
              <a:ahLst/>
              <a:cxnLst/>
              <a:rect l="l" t="t" r="r" b="b"/>
              <a:pathLst>
                <a:path w="5906" h="15727" extrusionOk="0">
                  <a:moveTo>
                    <a:pt x="1615" y="0"/>
                  </a:moveTo>
                  <a:cubicBezTo>
                    <a:pt x="1585" y="0"/>
                    <a:pt x="1555" y="4"/>
                    <a:pt x="1525" y="12"/>
                  </a:cubicBezTo>
                  <a:lnTo>
                    <a:pt x="294" y="339"/>
                  </a:lnTo>
                  <a:cubicBezTo>
                    <a:pt x="111" y="388"/>
                    <a:pt x="0" y="577"/>
                    <a:pt x="49" y="762"/>
                  </a:cubicBezTo>
                  <a:lnTo>
                    <a:pt x="3959" y="15470"/>
                  </a:lnTo>
                  <a:cubicBezTo>
                    <a:pt x="4001" y="15624"/>
                    <a:pt x="4140" y="15726"/>
                    <a:pt x="4294" y="15726"/>
                  </a:cubicBezTo>
                  <a:cubicBezTo>
                    <a:pt x="4323" y="15726"/>
                    <a:pt x="4353" y="15723"/>
                    <a:pt x="4382" y="15715"/>
                  </a:cubicBezTo>
                  <a:lnTo>
                    <a:pt x="5612" y="15387"/>
                  </a:lnTo>
                  <a:cubicBezTo>
                    <a:pt x="5796" y="15338"/>
                    <a:pt x="5906" y="15149"/>
                    <a:pt x="5857" y="14965"/>
                  </a:cubicBezTo>
                  <a:lnTo>
                    <a:pt x="1947" y="257"/>
                  </a:lnTo>
                  <a:cubicBezTo>
                    <a:pt x="1906" y="102"/>
                    <a:pt x="1767" y="0"/>
                    <a:pt x="161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3" name="Google Shape;2213;p37"/>
            <p:cNvSpPr/>
            <p:nvPr/>
          </p:nvSpPr>
          <p:spPr>
            <a:xfrm>
              <a:off x="4694930" y="890434"/>
              <a:ext cx="144760" cy="484245"/>
            </a:xfrm>
            <a:custGeom>
              <a:avLst/>
              <a:gdLst/>
              <a:ahLst/>
              <a:cxnLst/>
              <a:rect l="l" t="t" r="r" b="b"/>
              <a:pathLst>
                <a:path w="4398" h="14712" extrusionOk="0">
                  <a:moveTo>
                    <a:pt x="640" y="0"/>
                  </a:moveTo>
                  <a:cubicBezTo>
                    <a:pt x="592" y="122"/>
                    <a:pt x="555" y="246"/>
                    <a:pt x="528" y="372"/>
                  </a:cubicBezTo>
                  <a:cubicBezTo>
                    <a:pt x="1" y="2862"/>
                    <a:pt x="3104" y="10457"/>
                    <a:pt x="2997" y="12031"/>
                  </a:cubicBezTo>
                  <a:cubicBezTo>
                    <a:pt x="2960" y="12586"/>
                    <a:pt x="2706" y="13156"/>
                    <a:pt x="2225" y="13437"/>
                  </a:cubicBezTo>
                  <a:cubicBezTo>
                    <a:pt x="2214" y="13443"/>
                    <a:pt x="2200" y="13452"/>
                    <a:pt x="2187" y="13458"/>
                  </a:cubicBezTo>
                  <a:lnTo>
                    <a:pt x="2451" y="14455"/>
                  </a:lnTo>
                  <a:cubicBezTo>
                    <a:pt x="2493" y="14609"/>
                    <a:pt x="2632" y="14712"/>
                    <a:pt x="2784" y="14712"/>
                  </a:cubicBezTo>
                  <a:cubicBezTo>
                    <a:pt x="2814" y="14712"/>
                    <a:pt x="2844" y="14708"/>
                    <a:pt x="2874" y="14700"/>
                  </a:cubicBezTo>
                  <a:lnTo>
                    <a:pt x="4104" y="14373"/>
                  </a:lnTo>
                  <a:cubicBezTo>
                    <a:pt x="4288" y="14324"/>
                    <a:pt x="4398" y="14135"/>
                    <a:pt x="4349" y="13950"/>
                  </a:cubicBezTo>
                  <a:lnTo>
                    <a:pt x="640" y="0"/>
                  </a:lnTo>
                  <a:close/>
                </a:path>
              </a:pathLst>
            </a:custGeom>
            <a:solidFill>
              <a:srgbClr val="000000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4" name="Google Shape;2214;p37"/>
            <p:cNvSpPr/>
            <p:nvPr/>
          </p:nvSpPr>
          <p:spPr>
            <a:xfrm>
              <a:off x="4641641" y="852713"/>
              <a:ext cx="201736" cy="526377"/>
            </a:xfrm>
            <a:custGeom>
              <a:avLst/>
              <a:gdLst/>
              <a:ahLst/>
              <a:cxnLst/>
              <a:rect l="l" t="t" r="r" b="b"/>
              <a:pathLst>
                <a:path w="6129" h="15992" extrusionOk="0">
                  <a:moveTo>
                    <a:pt x="1696" y="258"/>
                  </a:moveTo>
                  <a:cubicBezTo>
                    <a:pt x="1734" y="258"/>
                    <a:pt x="1770" y="268"/>
                    <a:pt x="1803" y="288"/>
                  </a:cubicBezTo>
                  <a:cubicBezTo>
                    <a:pt x="1852" y="317"/>
                    <a:pt x="1887" y="362"/>
                    <a:pt x="1902" y="418"/>
                  </a:cubicBezTo>
                  <a:lnTo>
                    <a:pt x="5812" y="15125"/>
                  </a:lnTo>
                  <a:cubicBezTo>
                    <a:pt x="5855" y="15186"/>
                    <a:pt x="5847" y="15244"/>
                    <a:pt x="5819" y="15292"/>
                  </a:cubicBezTo>
                  <a:cubicBezTo>
                    <a:pt x="5789" y="15342"/>
                    <a:pt x="5745" y="15377"/>
                    <a:pt x="5689" y="15391"/>
                  </a:cubicBezTo>
                  <a:lnTo>
                    <a:pt x="4458" y="15718"/>
                  </a:lnTo>
                  <a:cubicBezTo>
                    <a:pt x="4440" y="15723"/>
                    <a:pt x="4421" y="15726"/>
                    <a:pt x="4403" y="15726"/>
                  </a:cubicBezTo>
                  <a:cubicBezTo>
                    <a:pt x="4366" y="15726"/>
                    <a:pt x="4329" y="15716"/>
                    <a:pt x="4297" y="15697"/>
                  </a:cubicBezTo>
                  <a:cubicBezTo>
                    <a:pt x="4247" y="15668"/>
                    <a:pt x="4213" y="15622"/>
                    <a:pt x="4198" y="15567"/>
                  </a:cubicBezTo>
                  <a:lnTo>
                    <a:pt x="4173" y="15473"/>
                  </a:lnTo>
                  <a:lnTo>
                    <a:pt x="5086" y="15231"/>
                  </a:lnTo>
                  <a:cubicBezTo>
                    <a:pt x="5157" y="15212"/>
                    <a:pt x="5198" y="15138"/>
                    <a:pt x="5180" y="15068"/>
                  </a:cubicBezTo>
                  <a:cubicBezTo>
                    <a:pt x="5164" y="15009"/>
                    <a:pt x="5111" y="14971"/>
                    <a:pt x="5052" y="14971"/>
                  </a:cubicBezTo>
                  <a:cubicBezTo>
                    <a:pt x="5041" y="14971"/>
                    <a:pt x="5029" y="14972"/>
                    <a:pt x="5017" y="14975"/>
                  </a:cubicBezTo>
                  <a:lnTo>
                    <a:pt x="4104" y="15218"/>
                  </a:lnTo>
                  <a:lnTo>
                    <a:pt x="3984" y="14770"/>
                  </a:lnTo>
                  <a:lnTo>
                    <a:pt x="4539" y="14622"/>
                  </a:lnTo>
                  <a:cubicBezTo>
                    <a:pt x="4610" y="14604"/>
                    <a:pt x="4651" y="14531"/>
                    <a:pt x="4633" y="14460"/>
                  </a:cubicBezTo>
                  <a:cubicBezTo>
                    <a:pt x="4618" y="14401"/>
                    <a:pt x="4564" y="14363"/>
                    <a:pt x="4504" y="14363"/>
                  </a:cubicBezTo>
                  <a:cubicBezTo>
                    <a:pt x="4493" y="14363"/>
                    <a:pt x="4481" y="14364"/>
                    <a:pt x="4470" y="14367"/>
                  </a:cubicBezTo>
                  <a:lnTo>
                    <a:pt x="3915" y="14515"/>
                  </a:lnTo>
                  <a:lnTo>
                    <a:pt x="3797" y="14067"/>
                  </a:lnTo>
                  <a:lnTo>
                    <a:pt x="4710" y="13823"/>
                  </a:lnTo>
                  <a:cubicBezTo>
                    <a:pt x="4781" y="13805"/>
                    <a:pt x="4822" y="13732"/>
                    <a:pt x="4803" y="13661"/>
                  </a:cubicBezTo>
                  <a:cubicBezTo>
                    <a:pt x="4788" y="13602"/>
                    <a:pt x="4734" y="13564"/>
                    <a:pt x="4676" y="13564"/>
                  </a:cubicBezTo>
                  <a:cubicBezTo>
                    <a:pt x="4664" y="13564"/>
                    <a:pt x="4653" y="13565"/>
                    <a:pt x="4641" y="13568"/>
                  </a:cubicBezTo>
                  <a:lnTo>
                    <a:pt x="3727" y="13811"/>
                  </a:lnTo>
                  <a:lnTo>
                    <a:pt x="3607" y="13364"/>
                  </a:lnTo>
                  <a:lnTo>
                    <a:pt x="4164" y="13216"/>
                  </a:lnTo>
                  <a:cubicBezTo>
                    <a:pt x="4234" y="13197"/>
                    <a:pt x="4275" y="13124"/>
                    <a:pt x="4256" y="13053"/>
                  </a:cubicBezTo>
                  <a:cubicBezTo>
                    <a:pt x="4241" y="12994"/>
                    <a:pt x="4188" y="12956"/>
                    <a:pt x="4130" y="12956"/>
                  </a:cubicBezTo>
                  <a:cubicBezTo>
                    <a:pt x="4118" y="12956"/>
                    <a:pt x="4106" y="12957"/>
                    <a:pt x="4094" y="12960"/>
                  </a:cubicBezTo>
                  <a:lnTo>
                    <a:pt x="3545" y="13110"/>
                  </a:lnTo>
                  <a:lnTo>
                    <a:pt x="3425" y="12662"/>
                  </a:lnTo>
                  <a:lnTo>
                    <a:pt x="4339" y="12419"/>
                  </a:lnTo>
                  <a:cubicBezTo>
                    <a:pt x="4409" y="12401"/>
                    <a:pt x="4451" y="12327"/>
                    <a:pt x="4432" y="12257"/>
                  </a:cubicBezTo>
                  <a:cubicBezTo>
                    <a:pt x="4417" y="12197"/>
                    <a:pt x="4363" y="12159"/>
                    <a:pt x="4304" y="12159"/>
                  </a:cubicBezTo>
                  <a:cubicBezTo>
                    <a:pt x="4293" y="12159"/>
                    <a:pt x="4281" y="12161"/>
                    <a:pt x="4270" y="12163"/>
                  </a:cubicBezTo>
                  <a:lnTo>
                    <a:pt x="3356" y="12407"/>
                  </a:lnTo>
                  <a:lnTo>
                    <a:pt x="3236" y="11959"/>
                  </a:lnTo>
                  <a:lnTo>
                    <a:pt x="3792" y="11811"/>
                  </a:lnTo>
                  <a:cubicBezTo>
                    <a:pt x="3863" y="11792"/>
                    <a:pt x="3904" y="11720"/>
                    <a:pt x="3885" y="11648"/>
                  </a:cubicBezTo>
                  <a:cubicBezTo>
                    <a:pt x="3870" y="11590"/>
                    <a:pt x="3816" y="11551"/>
                    <a:pt x="3758" y="11551"/>
                  </a:cubicBezTo>
                  <a:cubicBezTo>
                    <a:pt x="3746" y="11551"/>
                    <a:pt x="3735" y="11553"/>
                    <a:pt x="3723" y="11556"/>
                  </a:cubicBezTo>
                  <a:lnTo>
                    <a:pt x="3167" y="11704"/>
                  </a:lnTo>
                  <a:lnTo>
                    <a:pt x="3048" y="11255"/>
                  </a:lnTo>
                  <a:lnTo>
                    <a:pt x="3961" y="11012"/>
                  </a:lnTo>
                  <a:cubicBezTo>
                    <a:pt x="4032" y="10993"/>
                    <a:pt x="4073" y="10920"/>
                    <a:pt x="4054" y="10849"/>
                  </a:cubicBezTo>
                  <a:cubicBezTo>
                    <a:pt x="4039" y="10791"/>
                    <a:pt x="3985" y="10752"/>
                    <a:pt x="3927" y="10752"/>
                  </a:cubicBezTo>
                  <a:cubicBezTo>
                    <a:pt x="3916" y="10752"/>
                    <a:pt x="3904" y="10754"/>
                    <a:pt x="3892" y="10757"/>
                  </a:cubicBezTo>
                  <a:lnTo>
                    <a:pt x="2978" y="10999"/>
                  </a:lnTo>
                  <a:lnTo>
                    <a:pt x="2858" y="10552"/>
                  </a:lnTo>
                  <a:lnTo>
                    <a:pt x="3415" y="10404"/>
                  </a:lnTo>
                  <a:cubicBezTo>
                    <a:pt x="3485" y="10386"/>
                    <a:pt x="3526" y="10312"/>
                    <a:pt x="3507" y="10242"/>
                  </a:cubicBezTo>
                  <a:cubicBezTo>
                    <a:pt x="3492" y="10183"/>
                    <a:pt x="3438" y="10144"/>
                    <a:pt x="3379" y="10144"/>
                  </a:cubicBezTo>
                  <a:cubicBezTo>
                    <a:pt x="3368" y="10144"/>
                    <a:pt x="3357" y="10145"/>
                    <a:pt x="3345" y="10148"/>
                  </a:cubicBezTo>
                  <a:lnTo>
                    <a:pt x="2789" y="10296"/>
                  </a:lnTo>
                  <a:lnTo>
                    <a:pt x="2670" y="9848"/>
                  </a:lnTo>
                  <a:lnTo>
                    <a:pt x="3584" y="9605"/>
                  </a:lnTo>
                  <a:cubicBezTo>
                    <a:pt x="3654" y="9587"/>
                    <a:pt x="3695" y="9513"/>
                    <a:pt x="3676" y="9443"/>
                  </a:cubicBezTo>
                  <a:cubicBezTo>
                    <a:pt x="3661" y="9383"/>
                    <a:pt x="3608" y="9345"/>
                    <a:pt x="3549" y="9345"/>
                  </a:cubicBezTo>
                  <a:cubicBezTo>
                    <a:pt x="3538" y="9345"/>
                    <a:pt x="3526" y="9346"/>
                    <a:pt x="3515" y="9349"/>
                  </a:cubicBezTo>
                  <a:lnTo>
                    <a:pt x="2601" y="9593"/>
                  </a:lnTo>
                  <a:lnTo>
                    <a:pt x="2480" y="9145"/>
                  </a:lnTo>
                  <a:lnTo>
                    <a:pt x="3037" y="8997"/>
                  </a:lnTo>
                  <a:cubicBezTo>
                    <a:pt x="3107" y="8978"/>
                    <a:pt x="3149" y="8906"/>
                    <a:pt x="3129" y="8834"/>
                  </a:cubicBezTo>
                  <a:cubicBezTo>
                    <a:pt x="3114" y="8776"/>
                    <a:pt x="3061" y="8737"/>
                    <a:pt x="3003" y="8737"/>
                  </a:cubicBezTo>
                  <a:cubicBezTo>
                    <a:pt x="2991" y="8737"/>
                    <a:pt x="2980" y="8739"/>
                    <a:pt x="2968" y="8742"/>
                  </a:cubicBezTo>
                  <a:lnTo>
                    <a:pt x="2411" y="8890"/>
                  </a:lnTo>
                  <a:lnTo>
                    <a:pt x="2293" y="8441"/>
                  </a:lnTo>
                  <a:lnTo>
                    <a:pt x="3207" y="8198"/>
                  </a:lnTo>
                  <a:cubicBezTo>
                    <a:pt x="3277" y="8179"/>
                    <a:pt x="3319" y="8106"/>
                    <a:pt x="3300" y="8035"/>
                  </a:cubicBezTo>
                  <a:cubicBezTo>
                    <a:pt x="3285" y="7977"/>
                    <a:pt x="3232" y="7938"/>
                    <a:pt x="3173" y="7938"/>
                  </a:cubicBezTo>
                  <a:cubicBezTo>
                    <a:pt x="3162" y="7938"/>
                    <a:pt x="3150" y="7940"/>
                    <a:pt x="3138" y="7943"/>
                  </a:cubicBezTo>
                  <a:lnTo>
                    <a:pt x="2224" y="8185"/>
                  </a:lnTo>
                  <a:lnTo>
                    <a:pt x="2105" y="7737"/>
                  </a:lnTo>
                  <a:lnTo>
                    <a:pt x="2660" y="7590"/>
                  </a:lnTo>
                  <a:cubicBezTo>
                    <a:pt x="2730" y="7572"/>
                    <a:pt x="2772" y="7498"/>
                    <a:pt x="2754" y="7428"/>
                  </a:cubicBezTo>
                  <a:cubicBezTo>
                    <a:pt x="2738" y="7369"/>
                    <a:pt x="2685" y="7330"/>
                    <a:pt x="2625" y="7330"/>
                  </a:cubicBezTo>
                  <a:cubicBezTo>
                    <a:pt x="2614" y="7330"/>
                    <a:pt x="2603" y="7331"/>
                    <a:pt x="2591" y="7334"/>
                  </a:cubicBezTo>
                  <a:lnTo>
                    <a:pt x="2036" y="7482"/>
                  </a:lnTo>
                  <a:lnTo>
                    <a:pt x="1917" y="7034"/>
                  </a:lnTo>
                  <a:lnTo>
                    <a:pt x="2830" y="6791"/>
                  </a:lnTo>
                  <a:cubicBezTo>
                    <a:pt x="2901" y="6772"/>
                    <a:pt x="2942" y="6699"/>
                    <a:pt x="2924" y="6629"/>
                  </a:cubicBezTo>
                  <a:cubicBezTo>
                    <a:pt x="2908" y="6569"/>
                    <a:pt x="2855" y="6531"/>
                    <a:pt x="2796" y="6531"/>
                  </a:cubicBezTo>
                  <a:cubicBezTo>
                    <a:pt x="2785" y="6531"/>
                    <a:pt x="2773" y="6532"/>
                    <a:pt x="2761" y="6535"/>
                  </a:cubicBezTo>
                  <a:lnTo>
                    <a:pt x="1847" y="6779"/>
                  </a:lnTo>
                  <a:lnTo>
                    <a:pt x="1728" y="6331"/>
                  </a:lnTo>
                  <a:lnTo>
                    <a:pt x="2284" y="6183"/>
                  </a:lnTo>
                  <a:cubicBezTo>
                    <a:pt x="2355" y="6164"/>
                    <a:pt x="2395" y="6092"/>
                    <a:pt x="2377" y="6020"/>
                  </a:cubicBezTo>
                  <a:cubicBezTo>
                    <a:pt x="2361" y="5962"/>
                    <a:pt x="2308" y="5923"/>
                    <a:pt x="2250" y="5923"/>
                  </a:cubicBezTo>
                  <a:cubicBezTo>
                    <a:pt x="2238" y="5923"/>
                    <a:pt x="2226" y="5925"/>
                    <a:pt x="2214" y="5928"/>
                  </a:cubicBezTo>
                  <a:lnTo>
                    <a:pt x="1659" y="6076"/>
                  </a:lnTo>
                  <a:lnTo>
                    <a:pt x="1541" y="5627"/>
                  </a:lnTo>
                  <a:lnTo>
                    <a:pt x="2454" y="5384"/>
                  </a:lnTo>
                  <a:cubicBezTo>
                    <a:pt x="2525" y="5365"/>
                    <a:pt x="2566" y="5291"/>
                    <a:pt x="2547" y="5221"/>
                  </a:cubicBezTo>
                  <a:cubicBezTo>
                    <a:pt x="2532" y="5163"/>
                    <a:pt x="2479" y="5124"/>
                    <a:pt x="2420" y="5124"/>
                  </a:cubicBezTo>
                  <a:cubicBezTo>
                    <a:pt x="2408" y="5124"/>
                    <a:pt x="2396" y="5126"/>
                    <a:pt x="2385" y="5129"/>
                  </a:cubicBezTo>
                  <a:lnTo>
                    <a:pt x="1472" y="5371"/>
                  </a:lnTo>
                  <a:lnTo>
                    <a:pt x="1352" y="4923"/>
                  </a:lnTo>
                  <a:lnTo>
                    <a:pt x="1908" y="4775"/>
                  </a:lnTo>
                  <a:cubicBezTo>
                    <a:pt x="1978" y="4757"/>
                    <a:pt x="2020" y="4684"/>
                    <a:pt x="2001" y="4614"/>
                  </a:cubicBezTo>
                  <a:cubicBezTo>
                    <a:pt x="1985" y="4555"/>
                    <a:pt x="1931" y="4516"/>
                    <a:pt x="1872" y="4516"/>
                  </a:cubicBezTo>
                  <a:cubicBezTo>
                    <a:pt x="1861" y="4516"/>
                    <a:pt x="1850" y="4517"/>
                    <a:pt x="1839" y="4520"/>
                  </a:cubicBezTo>
                  <a:lnTo>
                    <a:pt x="1282" y="4668"/>
                  </a:lnTo>
                  <a:lnTo>
                    <a:pt x="1163" y="4220"/>
                  </a:lnTo>
                  <a:lnTo>
                    <a:pt x="2077" y="3976"/>
                  </a:lnTo>
                  <a:cubicBezTo>
                    <a:pt x="2147" y="3958"/>
                    <a:pt x="2188" y="3885"/>
                    <a:pt x="2170" y="3815"/>
                  </a:cubicBezTo>
                  <a:cubicBezTo>
                    <a:pt x="2155" y="3755"/>
                    <a:pt x="2101" y="3717"/>
                    <a:pt x="2042" y="3717"/>
                  </a:cubicBezTo>
                  <a:cubicBezTo>
                    <a:pt x="2031" y="3717"/>
                    <a:pt x="2020" y="3718"/>
                    <a:pt x="2008" y="3721"/>
                  </a:cubicBezTo>
                  <a:lnTo>
                    <a:pt x="1094" y="3965"/>
                  </a:lnTo>
                  <a:lnTo>
                    <a:pt x="974" y="3517"/>
                  </a:lnTo>
                  <a:lnTo>
                    <a:pt x="1530" y="3369"/>
                  </a:lnTo>
                  <a:cubicBezTo>
                    <a:pt x="1601" y="3350"/>
                    <a:pt x="1642" y="3277"/>
                    <a:pt x="1623" y="3206"/>
                  </a:cubicBezTo>
                  <a:cubicBezTo>
                    <a:pt x="1608" y="3148"/>
                    <a:pt x="1555" y="3109"/>
                    <a:pt x="1496" y="3109"/>
                  </a:cubicBezTo>
                  <a:cubicBezTo>
                    <a:pt x="1485" y="3109"/>
                    <a:pt x="1473" y="3110"/>
                    <a:pt x="1461" y="3114"/>
                  </a:cubicBezTo>
                  <a:lnTo>
                    <a:pt x="905" y="3262"/>
                  </a:lnTo>
                  <a:lnTo>
                    <a:pt x="786" y="2813"/>
                  </a:lnTo>
                  <a:lnTo>
                    <a:pt x="1700" y="2570"/>
                  </a:lnTo>
                  <a:cubicBezTo>
                    <a:pt x="1770" y="2551"/>
                    <a:pt x="1811" y="2477"/>
                    <a:pt x="1792" y="2407"/>
                  </a:cubicBezTo>
                  <a:cubicBezTo>
                    <a:pt x="1777" y="2349"/>
                    <a:pt x="1724" y="2310"/>
                    <a:pt x="1666" y="2310"/>
                  </a:cubicBezTo>
                  <a:cubicBezTo>
                    <a:pt x="1654" y="2310"/>
                    <a:pt x="1642" y="2311"/>
                    <a:pt x="1630" y="2315"/>
                  </a:cubicBezTo>
                  <a:lnTo>
                    <a:pt x="716" y="2557"/>
                  </a:lnTo>
                  <a:lnTo>
                    <a:pt x="596" y="2109"/>
                  </a:lnTo>
                  <a:lnTo>
                    <a:pt x="1153" y="1961"/>
                  </a:lnTo>
                  <a:cubicBezTo>
                    <a:pt x="1223" y="1943"/>
                    <a:pt x="1264" y="1870"/>
                    <a:pt x="1245" y="1800"/>
                  </a:cubicBezTo>
                  <a:cubicBezTo>
                    <a:pt x="1230" y="1741"/>
                    <a:pt x="1176" y="1702"/>
                    <a:pt x="1117" y="1702"/>
                  </a:cubicBezTo>
                  <a:cubicBezTo>
                    <a:pt x="1106" y="1702"/>
                    <a:pt x="1095" y="1703"/>
                    <a:pt x="1084" y="1706"/>
                  </a:cubicBezTo>
                  <a:lnTo>
                    <a:pt x="527" y="1854"/>
                  </a:lnTo>
                  <a:lnTo>
                    <a:pt x="408" y="1406"/>
                  </a:lnTo>
                  <a:lnTo>
                    <a:pt x="1322" y="1162"/>
                  </a:lnTo>
                  <a:cubicBezTo>
                    <a:pt x="1392" y="1144"/>
                    <a:pt x="1434" y="1071"/>
                    <a:pt x="1414" y="1001"/>
                  </a:cubicBezTo>
                  <a:cubicBezTo>
                    <a:pt x="1399" y="941"/>
                    <a:pt x="1346" y="903"/>
                    <a:pt x="1287" y="903"/>
                  </a:cubicBezTo>
                  <a:cubicBezTo>
                    <a:pt x="1276" y="903"/>
                    <a:pt x="1264" y="904"/>
                    <a:pt x="1253" y="907"/>
                  </a:cubicBezTo>
                  <a:lnTo>
                    <a:pt x="339" y="1151"/>
                  </a:lnTo>
                  <a:lnTo>
                    <a:pt x="260" y="854"/>
                  </a:lnTo>
                  <a:cubicBezTo>
                    <a:pt x="245" y="800"/>
                    <a:pt x="254" y="741"/>
                    <a:pt x="281" y="692"/>
                  </a:cubicBezTo>
                  <a:cubicBezTo>
                    <a:pt x="311" y="642"/>
                    <a:pt x="356" y="608"/>
                    <a:pt x="412" y="593"/>
                  </a:cubicBezTo>
                  <a:lnTo>
                    <a:pt x="1642" y="267"/>
                  </a:lnTo>
                  <a:cubicBezTo>
                    <a:pt x="1660" y="261"/>
                    <a:pt x="1679" y="258"/>
                    <a:pt x="1696" y="258"/>
                  </a:cubicBezTo>
                  <a:close/>
                  <a:moveTo>
                    <a:pt x="1725" y="1"/>
                  </a:moveTo>
                  <a:cubicBezTo>
                    <a:pt x="1684" y="1"/>
                    <a:pt x="1642" y="6"/>
                    <a:pt x="1602" y="18"/>
                  </a:cubicBezTo>
                  <a:lnTo>
                    <a:pt x="372" y="344"/>
                  </a:lnTo>
                  <a:cubicBezTo>
                    <a:pt x="248" y="377"/>
                    <a:pt x="146" y="456"/>
                    <a:pt x="82" y="567"/>
                  </a:cubicBezTo>
                  <a:cubicBezTo>
                    <a:pt x="17" y="677"/>
                    <a:pt x="0" y="806"/>
                    <a:pt x="33" y="928"/>
                  </a:cubicBezTo>
                  <a:lnTo>
                    <a:pt x="3944" y="15636"/>
                  </a:lnTo>
                  <a:cubicBezTo>
                    <a:pt x="3977" y="15760"/>
                    <a:pt x="4056" y="15862"/>
                    <a:pt x="4166" y="15925"/>
                  </a:cubicBezTo>
                  <a:cubicBezTo>
                    <a:pt x="4239" y="15968"/>
                    <a:pt x="4322" y="15991"/>
                    <a:pt x="4405" y="15991"/>
                  </a:cubicBezTo>
                  <a:cubicBezTo>
                    <a:pt x="4447" y="15991"/>
                    <a:pt x="4488" y="15986"/>
                    <a:pt x="4530" y="15976"/>
                  </a:cubicBezTo>
                  <a:lnTo>
                    <a:pt x="5759" y="15648"/>
                  </a:lnTo>
                  <a:cubicBezTo>
                    <a:pt x="5883" y="15615"/>
                    <a:pt x="5985" y="15536"/>
                    <a:pt x="6049" y="15425"/>
                  </a:cubicBezTo>
                  <a:cubicBezTo>
                    <a:pt x="6112" y="15316"/>
                    <a:pt x="6129" y="15186"/>
                    <a:pt x="6096" y="15063"/>
                  </a:cubicBezTo>
                  <a:lnTo>
                    <a:pt x="2186" y="355"/>
                  </a:lnTo>
                  <a:cubicBezTo>
                    <a:pt x="2153" y="231"/>
                    <a:pt x="2074" y="129"/>
                    <a:pt x="1963" y="65"/>
                  </a:cubicBezTo>
                  <a:cubicBezTo>
                    <a:pt x="1890" y="23"/>
                    <a:pt x="1808" y="1"/>
                    <a:pt x="172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215" name="Google Shape;2215;p37"/>
          <p:cNvGrpSpPr/>
          <p:nvPr/>
        </p:nvGrpSpPr>
        <p:grpSpPr>
          <a:xfrm>
            <a:off x="8619111" y="162842"/>
            <a:ext cx="245941" cy="414400"/>
            <a:chOff x="3801586" y="1135617"/>
            <a:chExt cx="245941" cy="414400"/>
          </a:xfrm>
        </p:grpSpPr>
        <p:sp>
          <p:nvSpPr>
            <p:cNvPr id="2216" name="Google Shape;2216;p37"/>
            <p:cNvSpPr/>
            <p:nvPr/>
          </p:nvSpPr>
          <p:spPr>
            <a:xfrm>
              <a:off x="3821599" y="1183903"/>
              <a:ext cx="221024" cy="361769"/>
            </a:xfrm>
            <a:custGeom>
              <a:avLst/>
              <a:gdLst/>
              <a:ahLst/>
              <a:cxnLst/>
              <a:rect l="l" t="t" r="r" b="b"/>
              <a:pathLst>
                <a:path w="6715" h="10991" extrusionOk="0">
                  <a:moveTo>
                    <a:pt x="2285" y="0"/>
                  </a:moveTo>
                  <a:lnTo>
                    <a:pt x="324" y="729"/>
                  </a:lnTo>
                  <a:lnTo>
                    <a:pt x="639" y="1578"/>
                  </a:lnTo>
                  <a:lnTo>
                    <a:pt x="399" y="1666"/>
                  </a:lnTo>
                  <a:cubicBezTo>
                    <a:pt x="325" y="1695"/>
                    <a:pt x="258" y="1738"/>
                    <a:pt x="207" y="1791"/>
                  </a:cubicBezTo>
                  <a:cubicBezTo>
                    <a:pt x="58" y="1935"/>
                    <a:pt x="0" y="2161"/>
                    <a:pt x="77" y="2368"/>
                  </a:cubicBezTo>
                  <a:lnTo>
                    <a:pt x="3146" y="10634"/>
                  </a:lnTo>
                  <a:cubicBezTo>
                    <a:pt x="3229" y="10854"/>
                    <a:pt x="3437" y="10990"/>
                    <a:pt x="3660" y="10990"/>
                  </a:cubicBezTo>
                  <a:cubicBezTo>
                    <a:pt x="3722" y="10990"/>
                    <a:pt x="3786" y="10980"/>
                    <a:pt x="3849" y="10957"/>
                  </a:cubicBezTo>
                  <a:lnTo>
                    <a:pt x="6287" y="10050"/>
                  </a:lnTo>
                  <a:cubicBezTo>
                    <a:pt x="6570" y="9946"/>
                    <a:pt x="6715" y="9630"/>
                    <a:pt x="6610" y="9348"/>
                  </a:cubicBezTo>
                  <a:lnTo>
                    <a:pt x="3540" y="1083"/>
                  </a:lnTo>
                  <a:cubicBezTo>
                    <a:pt x="3459" y="864"/>
                    <a:pt x="3249" y="727"/>
                    <a:pt x="3027" y="727"/>
                  </a:cubicBezTo>
                  <a:cubicBezTo>
                    <a:pt x="2964" y="727"/>
                    <a:pt x="2900" y="738"/>
                    <a:pt x="2838" y="761"/>
                  </a:cubicBezTo>
                  <a:lnTo>
                    <a:pt x="2601" y="849"/>
                  </a:lnTo>
                  <a:lnTo>
                    <a:pt x="2285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7" name="Google Shape;2217;p37"/>
            <p:cNvSpPr/>
            <p:nvPr/>
          </p:nvSpPr>
          <p:spPr>
            <a:xfrm>
              <a:off x="3806557" y="1139961"/>
              <a:ext cx="106315" cy="70800"/>
            </a:xfrm>
            <a:custGeom>
              <a:avLst/>
              <a:gdLst/>
              <a:ahLst/>
              <a:cxnLst/>
              <a:rect l="l" t="t" r="r" b="b"/>
              <a:pathLst>
                <a:path w="3230" h="2151" extrusionOk="0">
                  <a:moveTo>
                    <a:pt x="1301" y="0"/>
                  </a:moveTo>
                  <a:cubicBezTo>
                    <a:pt x="1248" y="0"/>
                    <a:pt x="1193" y="10"/>
                    <a:pt x="1139" y="30"/>
                  </a:cubicBezTo>
                  <a:cubicBezTo>
                    <a:pt x="1020" y="74"/>
                    <a:pt x="930" y="163"/>
                    <a:pt x="880" y="270"/>
                  </a:cubicBezTo>
                  <a:cubicBezTo>
                    <a:pt x="831" y="379"/>
                    <a:pt x="821" y="505"/>
                    <a:pt x="867" y="626"/>
                  </a:cubicBezTo>
                  <a:lnTo>
                    <a:pt x="985" y="942"/>
                  </a:lnTo>
                  <a:cubicBezTo>
                    <a:pt x="1002" y="988"/>
                    <a:pt x="1028" y="1031"/>
                    <a:pt x="1055" y="1068"/>
                  </a:cubicBezTo>
                  <a:lnTo>
                    <a:pt x="329" y="1338"/>
                  </a:lnTo>
                  <a:cubicBezTo>
                    <a:pt x="112" y="1419"/>
                    <a:pt x="1" y="1660"/>
                    <a:pt x="81" y="1877"/>
                  </a:cubicBezTo>
                  <a:cubicBezTo>
                    <a:pt x="121" y="1985"/>
                    <a:pt x="202" y="2067"/>
                    <a:pt x="298" y="2112"/>
                  </a:cubicBezTo>
                  <a:cubicBezTo>
                    <a:pt x="352" y="2137"/>
                    <a:pt x="411" y="2150"/>
                    <a:pt x="472" y="2150"/>
                  </a:cubicBezTo>
                  <a:cubicBezTo>
                    <a:pt x="521" y="2150"/>
                    <a:pt x="571" y="2142"/>
                    <a:pt x="619" y="2124"/>
                  </a:cubicBezTo>
                  <a:lnTo>
                    <a:pt x="2904" y="1276"/>
                  </a:lnTo>
                  <a:cubicBezTo>
                    <a:pt x="3119" y="1196"/>
                    <a:pt x="3230" y="955"/>
                    <a:pt x="3149" y="737"/>
                  </a:cubicBezTo>
                  <a:cubicBezTo>
                    <a:pt x="3109" y="628"/>
                    <a:pt x="3028" y="547"/>
                    <a:pt x="2932" y="501"/>
                  </a:cubicBezTo>
                  <a:cubicBezTo>
                    <a:pt x="2878" y="476"/>
                    <a:pt x="2819" y="463"/>
                    <a:pt x="2758" y="463"/>
                  </a:cubicBezTo>
                  <a:cubicBezTo>
                    <a:pt x="2709" y="463"/>
                    <a:pt x="2659" y="472"/>
                    <a:pt x="2611" y="489"/>
                  </a:cubicBezTo>
                  <a:lnTo>
                    <a:pt x="1884" y="760"/>
                  </a:lnTo>
                  <a:cubicBezTo>
                    <a:pt x="1882" y="713"/>
                    <a:pt x="1872" y="665"/>
                    <a:pt x="1855" y="618"/>
                  </a:cubicBezTo>
                  <a:lnTo>
                    <a:pt x="1736" y="302"/>
                  </a:lnTo>
                  <a:cubicBezTo>
                    <a:pt x="1668" y="116"/>
                    <a:pt x="1490" y="0"/>
                    <a:pt x="130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8" name="Google Shape;2218;p37"/>
            <p:cNvSpPr/>
            <p:nvPr/>
          </p:nvSpPr>
          <p:spPr>
            <a:xfrm>
              <a:off x="3821599" y="1242820"/>
              <a:ext cx="221024" cy="302851"/>
            </a:xfrm>
            <a:custGeom>
              <a:avLst/>
              <a:gdLst/>
              <a:ahLst/>
              <a:cxnLst/>
              <a:rect l="l" t="t" r="r" b="b"/>
              <a:pathLst>
                <a:path w="6715" h="9201" extrusionOk="0">
                  <a:moveTo>
                    <a:pt x="207" y="1"/>
                  </a:moveTo>
                  <a:cubicBezTo>
                    <a:pt x="58" y="145"/>
                    <a:pt x="0" y="371"/>
                    <a:pt x="77" y="578"/>
                  </a:cubicBezTo>
                  <a:lnTo>
                    <a:pt x="3146" y="8844"/>
                  </a:lnTo>
                  <a:cubicBezTo>
                    <a:pt x="3229" y="9064"/>
                    <a:pt x="3437" y="9200"/>
                    <a:pt x="3660" y="9200"/>
                  </a:cubicBezTo>
                  <a:cubicBezTo>
                    <a:pt x="3722" y="9200"/>
                    <a:pt x="3786" y="9190"/>
                    <a:pt x="3849" y="9167"/>
                  </a:cubicBezTo>
                  <a:lnTo>
                    <a:pt x="6287" y="8260"/>
                  </a:lnTo>
                  <a:cubicBezTo>
                    <a:pt x="6570" y="8156"/>
                    <a:pt x="6715" y="7840"/>
                    <a:pt x="6610" y="7558"/>
                  </a:cubicBezTo>
                  <a:lnTo>
                    <a:pt x="6038" y="6018"/>
                  </a:lnTo>
                  <a:cubicBezTo>
                    <a:pt x="4673" y="5669"/>
                    <a:pt x="3457" y="4746"/>
                    <a:pt x="2771" y="3510"/>
                  </a:cubicBezTo>
                  <a:cubicBezTo>
                    <a:pt x="2207" y="2494"/>
                    <a:pt x="1965" y="1259"/>
                    <a:pt x="1119" y="465"/>
                  </a:cubicBezTo>
                  <a:cubicBezTo>
                    <a:pt x="867" y="226"/>
                    <a:pt x="545" y="35"/>
                    <a:pt x="207" y="1"/>
                  </a:cubicBezTo>
                  <a:close/>
                </a:path>
              </a:pathLst>
            </a:custGeom>
            <a:solidFill>
              <a:srgbClr val="000000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9" name="Google Shape;2219;p37"/>
            <p:cNvSpPr/>
            <p:nvPr/>
          </p:nvSpPr>
          <p:spPr>
            <a:xfrm>
              <a:off x="3907573" y="1230082"/>
              <a:ext cx="35943" cy="81958"/>
            </a:xfrm>
            <a:custGeom>
              <a:avLst/>
              <a:gdLst/>
              <a:ahLst/>
              <a:cxnLst/>
              <a:rect l="l" t="t" r="r" b="b"/>
              <a:pathLst>
                <a:path w="1092" h="2490" extrusionOk="0">
                  <a:moveTo>
                    <a:pt x="123" y="1"/>
                  </a:moveTo>
                  <a:cubicBezTo>
                    <a:pt x="119" y="1"/>
                    <a:pt x="115" y="1"/>
                    <a:pt x="111" y="2"/>
                  </a:cubicBezTo>
                  <a:cubicBezTo>
                    <a:pt x="47" y="8"/>
                    <a:pt x="0" y="65"/>
                    <a:pt x="7" y="130"/>
                  </a:cubicBezTo>
                  <a:cubicBezTo>
                    <a:pt x="80" y="798"/>
                    <a:pt x="473" y="1875"/>
                    <a:pt x="856" y="2434"/>
                  </a:cubicBezTo>
                  <a:cubicBezTo>
                    <a:pt x="882" y="2472"/>
                    <a:pt x="920" y="2489"/>
                    <a:pt x="958" y="2489"/>
                  </a:cubicBezTo>
                  <a:cubicBezTo>
                    <a:pt x="1026" y="2489"/>
                    <a:pt x="1092" y="2434"/>
                    <a:pt x="1082" y="2351"/>
                  </a:cubicBezTo>
                  <a:cubicBezTo>
                    <a:pt x="1006" y="1667"/>
                    <a:pt x="597" y="597"/>
                    <a:pt x="221" y="53"/>
                  </a:cubicBezTo>
                  <a:cubicBezTo>
                    <a:pt x="199" y="21"/>
                    <a:pt x="163" y="1"/>
                    <a:pt x="123" y="1"/>
                  </a:cubicBezTo>
                  <a:close/>
                </a:path>
              </a:pathLst>
            </a:custGeom>
            <a:solidFill>
              <a:srgbClr val="FFFFFF">
                <a:alpha val="26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0" name="Google Shape;2220;p37"/>
            <p:cNvSpPr/>
            <p:nvPr/>
          </p:nvSpPr>
          <p:spPr>
            <a:xfrm>
              <a:off x="3850268" y="1211979"/>
              <a:ext cx="48978" cy="22810"/>
            </a:xfrm>
            <a:custGeom>
              <a:avLst/>
              <a:gdLst/>
              <a:ahLst/>
              <a:cxnLst/>
              <a:rect l="l" t="t" r="r" b="b"/>
              <a:pathLst>
                <a:path w="1488" h="693" extrusionOk="0">
                  <a:moveTo>
                    <a:pt x="1300" y="0"/>
                  </a:moveTo>
                  <a:cubicBezTo>
                    <a:pt x="901" y="0"/>
                    <a:pt x="2" y="409"/>
                    <a:pt x="1" y="583"/>
                  </a:cubicBezTo>
                  <a:cubicBezTo>
                    <a:pt x="0" y="661"/>
                    <a:pt x="73" y="693"/>
                    <a:pt x="187" y="693"/>
                  </a:cubicBezTo>
                  <a:cubicBezTo>
                    <a:pt x="585" y="693"/>
                    <a:pt x="1486" y="302"/>
                    <a:pt x="1487" y="115"/>
                  </a:cubicBezTo>
                  <a:cubicBezTo>
                    <a:pt x="1487" y="34"/>
                    <a:pt x="1414" y="0"/>
                    <a:pt x="1300" y="0"/>
                  </a:cubicBezTo>
                  <a:close/>
                </a:path>
              </a:pathLst>
            </a:custGeom>
            <a:solidFill>
              <a:srgbClr val="000000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1" name="Google Shape;2221;p37"/>
            <p:cNvSpPr/>
            <p:nvPr/>
          </p:nvSpPr>
          <p:spPr>
            <a:xfrm>
              <a:off x="3801586" y="1135617"/>
              <a:ext cx="245941" cy="414400"/>
            </a:xfrm>
            <a:custGeom>
              <a:avLst/>
              <a:gdLst/>
              <a:ahLst/>
              <a:cxnLst/>
              <a:rect l="l" t="t" r="r" b="b"/>
              <a:pathLst>
                <a:path w="7472" h="12590" extrusionOk="0">
                  <a:moveTo>
                    <a:pt x="1454" y="265"/>
                  </a:moveTo>
                  <a:cubicBezTo>
                    <a:pt x="1501" y="265"/>
                    <a:pt x="1549" y="276"/>
                    <a:pt x="1593" y="296"/>
                  </a:cubicBezTo>
                  <a:cubicBezTo>
                    <a:pt x="1673" y="333"/>
                    <a:pt x="1734" y="398"/>
                    <a:pt x="1765" y="482"/>
                  </a:cubicBezTo>
                  <a:lnTo>
                    <a:pt x="1883" y="798"/>
                  </a:lnTo>
                  <a:cubicBezTo>
                    <a:pt x="1885" y="801"/>
                    <a:pt x="1886" y="805"/>
                    <a:pt x="1887" y="809"/>
                  </a:cubicBezTo>
                  <a:lnTo>
                    <a:pt x="1316" y="1021"/>
                  </a:lnTo>
                  <a:lnTo>
                    <a:pt x="1264" y="1041"/>
                  </a:lnTo>
                  <a:cubicBezTo>
                    <a:pt x="1262" y="1035"/>
                    <a:pt x="1260" y="1032"/>
                    <a:pt x="1258" y="1029"/>
                  </a:cubicBezTo>
                  <a:lnTo>
                    <a:pt x="1141" y="712"/>
                  </a:lnTo>
                  <a:cubicBezTo>
                    <a:pt x="1111" y="630"/>
                    <a:pt x="1114" y="539"/>
                    <a:pt x="1151" y="457"/>
                  </a:cubicBezTo>
                  <a:cubicBezTo>
                    <a:pt x="1188" y="378"/>
                    <a:pt x="1253" y="317"/>
                    <a:pt x="1337" y="286"/>
                  </a:cubicBezTo>
                  <a:cubicBezTo>
                    <a:pt x="1375" y="271"/>
                    <a:pt x="1414" y="265"/>
                    <a:pt x="1454" y="265"/>
                  </a:cubicBezTo>
                  <a:close/>
                  <a:moveTo>
                    <a:pt x="2908" y="728"/>
                  </a:moveTo>
                  <a:cubicBezTo>
                    <a:pt x="2949" y="728"/>
                    <a:pt x="2988" y="737"/>
                    <a:pt x="3028" y="754"/>
                  </a:cubicBezTo>
                  <a:cubicBezTo>
                    <a:pt x="3097" y="786"/>
                    <a:pt x="3150" y="844"/>
                    <a:pt x="3177" y="915"/>
                  </a:cubicBezTo>
                  <a:cubicBezTo>
                    <a:pt x="3203" y="987"/>
                    <a:pt x="3200" y="1066"/>
                    <a:pt x="3168" y="1135"/>
                  </a:cubicBezTo>
                  <a:cubicBezTo>
                    <a:pt x="3136" y="1204"/>
                    <a:pt x="3079" y="1258"/>
                    <a:pt x="3008" y="1284"/>
                  </a:cubicBezTo>
                  <a:lnTo>
                    <a:pt x="1935" y="1683"/>
                  </a:lnTo>
                  <a:lnTo>
                    <a:pt x="885" y="2073"/>
                  </a:lnTo>
                  <a:lnTo>
                    <a:pt x="723" y="2132"/>
                  </a:lnTo>
                  <a:cubicBezTo>
                    <a:pt x="690" y="2144"/>
                    <a:pt x="656" y="2150"/>
                    <a:pt x="621" y="2150"/>
                  </a:cubicBezTo>
                  <a:cubicBezTo>
                    <a:pt x="581" y="2150"/>
                    <a:pt x="540" y="2142"/>
                    <a:pt x="503" y="2125"/>
                  </a:cubicBezTo>
                  <a:cubicBezTo>
                    <a:pt x="434" y="2093"/>
                    <a:pt x="381" y="2035"/>
                    <a:pt x="354" y="1963"/>
                  </a:cubicBezTo>
                  <a:cubicBezTo>
                    <a:pt x="328" y="1892"/>
                    <a:pt x="331" y="1813"/>
                    <a:pt x="363" y="1744"/>
                  </a:cubicBezTo>
                  <a:cubicBezTo>
                    <a:pt x="395" y="1675"/>
                    <a:pt x="451" y="1621"/>
                    <a:pt x="523" y="1595"/>
                  </a:cubicBezTo>
                  <a:lnTo>
                    <a:pt x="2808" y="747"/>
                  </a:lnTo>
                  <a:cubicBezTo>
                    <a:pt x="2839" y="734"/>
                    <a:pt x="2875" y="728"/>
                    <a:pt x="2908" y="728"/>
                  </a:cubicBezTo>
                  <a:close/>
                  <a:moveTo>
                    <a:pt x="2818" y="1638"/>
                  </a:moveTo>
                  <a:lnTo>
                    <a:pt x="3087" y="2364"/>
                  </a:lnTo>
                  <a:cubicBezTo>
                    <a:pt x="3107" y="2417"/>
                    <a:pt x="3158" y="2450"/>
                    <a:pt x="3212" y="2450"/>
                  </a:cubicBezTo>
                  <a:cubicBezTo>
                    <a:pt x="3227" y="2450"/>
                    <a:pt x="3243" y="2447"/>
                    <a:pt x="3258" y="2442"/>
                  </a:cubicBezTo>
                  <a:lnTo>
                    <a:pt x="3495" y="2354"/>
                  </a:lnTo>
                  <a:cubicBezTo>
                    <a:pt x="3543" y="2337"/>
                    <a:pt x="3592" y="2328"/>
                    <a:pt x="3640" y="2328"/>
                  </a:cubicBezTo>
                  <a:cubicBezTo>
                    <a:pt x="3808" y="2328"/>
                    <a:pt x="3967" y="2431"/>
                    <a:pt x="4029" y="2597"/>
                  </a:cubicBezTo>
                  <a:lnTo>
                    <a:pt x="7098" y="10863"/>
                  </a:lnTo>
                  <a:cubicBezTo>
                    <a:pt x="7174" y="11074"/>
                    <a:pt x="7063" y="11314"/>
                    <a:pt x="6849" y="11394"/>
                  </a:cubicBezTo>
                  <a:lnTo>
                    <a:pt x="4412" y="12299"/>
                  </a:lnTo>
                  <a:cubicBezTo>
                    <a:pt x="4364" y="12317"/>
                    <a:pt x="4315" y="12325"/>
                    <a:pt x="4268" y="12325"/>
                  </a:cubicBezTo>
                  <a:cubicBezTo>
                    <a:pt x="4099" y="12325"/>
                    <a:pt x="3942" y="12222"/>
                    <a:pt x="3880" y="12056"/>
                  </a:cubicBezTo>
                  <a:lnTo>
                    <a:pt x="811" y="3791"/>
                  </a:lnTo>
                  <a:cubicBezTo>
                    <a:pt x="753" y="3638"/>
                    <a:pt x="791" y="3466"/>
                    <a:pt x="909" y="3350"/>
                  </a:cubicBezTo>
                  <a:cubicBezTo>
                    <a:pt x="950" y="3311"/>
                    <a:pt x="999" y="3279"/>
                    <a:pt x="1055" y="3259"/>
                  </a:cubicBezTo>
                  <a:lnTo>
                    <a:pt x="1295" y="3169"/>
                  </a:lnTo>
                  <a:cubicBezTo>
                    <a:pt x="1362" y="3144"/>
                    <a:pt x="1398" y="3068"/>
                    <a:pt x="1372" y="2999"/>
                  </a:cubicBezTo>
                  <a:lnTo>
                    <a:pt x="1104" y="2275"/>
                  </a:lnTo>
                  <a:lnTo>
                    <a:pt x="1672" y="2064"/>
                  </a:lnTo>
                  <a:lnTo>
                    <a:pt x="2818" y="1638"/>
                  </a:lnTo>
                  <a:close/>
                  <a:moveTo>
                    <a:pt x="1454" y="1"/>
                  </a:moveTo>
                  <a:cubicBezTo>
                    <a:pt x="1384" y="1"/>
                    <a:pt x="1313" y="14"/>
                    <a:pt x="1245" y="39"/>
                  </a:cubicBezTo>
                  <a:cubicBezTo>
                    <a:pt x="1096" y="95"/>
                    <a:pt x="978" y="203"/>
                    <a:pt x="912" y="349"/>
                  </a:cubicBezTo>
                  <a:cubicBezTo>
                    <a:pt x="845" y="494"/>
                    <a:pt x="838" y="656"/>
                    <a:pt x="894" y="805"/>
                  </a:cubicBezTo>
                  <a:lnTo>
                    <a:pt x="1011" y="1121"/>
                  </a:lnTo>
                  <a:cubicBezTo>
                    <a:pt x="1013" y="1125"/>
                    <a:pt x="1014" y="1128"/>
                    <a:pt x="1015" y="1131"/>
                  </a:cubicBezTo>
                  <a:lnTo>
                    <a:pt x="431" y="1348"/>
                  </a:lnTo>
                  <a:cubicBezTo>
                    <a:pt x="147" y="1454"/>
                    <a:pt x="1" y="1770"/>
                    <a:pt x="107" y="2057"/>
                  </a:cubicBezTo>
                  <a:cubicBezTo>
                    <a:pt x="158" y="2195"/>
                    <a:pt x="259" y="2303"/>
                    <a:pt x="392" y="2365"/>
                  </a:cubicBezTo>
                  <a:cubicBezTo>
                    <a:pt x="466" y="2398"/>
                    <a:pt x="545" y="2415"/>
                    <a:pt x="623" y="2415"/>
                  </a:cubicBezTo>
                  <a:cubicBezTo>
                    <a:pt x="688" y="2415"/>
                    <a:pt x="753" y="2403"/>
                    <a:pt x="816" y="2381"/>
                  </a:cubicBezTo>
                  <a:lnTo>
                    <a:pt x="854" y="2366"/>
                  </a:lnTo>
                  <a:lnTo>
                    <a:pt x="1078" y="2967"/>
                  </a:lnTo>
                  <a:lnTo>
                    <a:pt x="963" y="3010"/>
                  </a:lnTo>
                  <a:cubicBezTo>
                    <a:pt x="871" y="3045"/>
                    <a:pt x="790" y="3096"/>
                    <a:pt x="723" y="3163"/>
                  </a:cubicBezTo>
                  <a:cubicBezTo>
                    <a:pt x="533" y="3349"/>
                    <a:pt x="470" y="3631"/>
                    <a:pt x="563" y="3882"/>
                  </a:cubicBezTo>
                  <a:lnTo>
                    <a:pt x="3632" y="12148"/>
                  </a:lnTo>
                  <a:cubicBezTo>
                    <a:pt x="3733" y="12420"/>
                    <a:pt x="3993" y="12590"/>
                    <a:pt x="4269" y="12590"/>
                  </a:cubicBezTo>
                  <a:cubicBezTo>
                    <a:pt x="4348" y="12590"/>
                    <a:pt x="4428" y="12576"/>
                    <a:pt x="4505" y="12547"/>
                  </a:cubicBezTo>
                  <a:lnTo>
                    <a:pt x="6942" y="11640"/>
                  </a:lnTo>
                  <a:cubicBezTo>
                    <a:pt x="7292" y="11511"/>
                    <a:pt x="7472" y="11120"/>
                    <a:pt x="7342" y="10769"/>
                  </a:cubicBezTo>
                  <a:lnTo>
                    <a:pt x="4273" y="2503"/>
                  </a:lnTo>
                  <a:cubicBezTo>
                    <a:pt x="4171" y="2231"/>
                    <a:pt x="3912" y="2062"/>
                    <a:pt x="3636" y="2062"/>
                  </a:cubicBezTo>
                  <a:cubicBezTo>
                    <a:pt x="3557" y="2062"/>
                    <a:pt x="3477" y="2075"/>
                    <a:pt x="3399" y="2104"/>
                  </a:cubicBezTo>
                  <a:lnTo>
                    <a:pt x="3285" y="2147"/>
                  </a:lnTo>
                  <a:lnTo>
                    <a:pt x="3062" y="1546"/>
                  </a:lnTo>
                  <a:lnTo>
                    <a:pt x="3099" y="1532"/>
                  </a:lnTo>
                  <a:cubicBezTo>
                    <a:pt x="3237" y="1481"/>
                    <a:pt x="3348" y="1380"/>
                    <a:pt x="3409" y="1245"/>
                  </a:cubicBezTo>
                  <a:cubicBezTo>
                    <a:pt x="3470" y="1111"/>
                    <a:pt x="3476" y="962"/>
                    <a:pt x="3425" y="823"/>
                  </a:cubicBezTo>
                  <a:cubicBezTo>
                    <a:pt x="3372" y="685"/>
                    <a:pt x="3271" y="576"/>
                    <a:pt x="3138" y="515"/>
                  </a:cubicBezTo>
                  <a:cubicBezTo>
                    <a:pt x="3065" y="482"/>
                    <a:pt x="2987" y="465"/>
                    <a:pt x="2909" y="465"/>
                  </a:cubicBezTo>
                  <a:cubicBezTo>
                    <a:pt x="2844" y="465"/>
                    <a:pt x="2779" y="476"/>
                    <a:pt x="2716" y="499"/>
                  </a:cubicBezTo>
                  <a:lnTo>
                    <a:pt x="2132" y="716"/>
                  </a:lnTo>
                  <a:cubicBezTo>
                    <a:pt x="2131" y="713"/>
                    <a:pt x="2131" y="710"/>
                    <a:pt x="2130" y="705"/>
                  </a:cubicBezTo>
                  <a:lnTo>
                    <a:pt x="2012" y="388"/>
                  </a:lnTo>
                  <a:cubicBezTo>
                    <a:pt x="1955" y="239"/>
                    <a:pt x="1845" y="121"/>
                    <a:pt x="1701" y="55"/>
                  </a:cubicBezTo>
                  <a:cubicBezTo>
                    <a:pt x="1622" y="19"/>
                    <a:pt x="1539" y="1"/>
                    <a:pt x="145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222" name="Google Shape;2222;p37"/>
          <p:cNvGrpSpPr/>
          <p:nvPr/>
        </p:nvGrpSpPr>
        <p:grpSpPr>
          <a:xfrm>
            <a:off x="7531458" y="126721"/>
            <a:ext cx="817707" cy="914412"/>
            <a:chOff x="6900658" y="3614371"/>
            <a:chExt cx="817707" cy="914412"/>
          </a:xfrm>
        </p:grpSpPr>
        <p:sp>
          <p:nvSpPr>
            <p:cNvPr id="2223" name="Google Shape;2223;p37"/>
            <p:cNvSpPr/>
            <p:nvPr/>
          </p:nvSpPr>
          <p:spPr>
            <a:xfrm>
              <a:off x="6909743" y="3618683"/>
              <a:ext cx="804048" cy="905722"/>
            </a:xfrm>
            <a:custGeom>
              <a:avLst/>
              <a:gdLst/>
              <a:ahLst/>
              <a:cxnLst/>
              <a:rect l="l" t="t" r="r" b="b"/>
              <a:pathLst>
                <a:path w="24428" h="27517" extrusionOk="0">
                  <a:moveTo>
                    <a:pt x="13099" y="0"/>
                  </a:moveTo>
                  <a:cubicBezTo>
                    <a:pt x="12593" y="0"/>
                    <a:pt x="12130" y="258"/>
                    <a:pt x="11863" y="686"/>
                  </a:cubicBezTo>
                  <a:lnTo>
                    <a:pt x="352" y="19175"/>
                  </a:lnTo>
                  <a:cubicBezTo>
                    <a:pt x="0" y="19743"/>
                    <a:pt x="74" y="20471"/>
                    <a:pt x="533" y="20947"/>
                  </a:cubicBezTo>
                  <a:cubicBezTo>
                    <a:pt x="1940" y="22406"/>
                    <a:pt x="3523" y="23696"/>
                    <a:pt x="5241" y="24777"/>
                  </a:cubicBezTo>
                  <a:cubicBezTo>
                    <a:pt x="7029" y="25905"/>
                    <a:pt x="8955" y="26803"/>
                    <a:pt x="10966" y="27446"/>
                  </a:cubicBezTo>
                  <a:cubicBezTo>
                    <a:pt x="11111" y="27493"/>
                    <a:pt x="11262" y="27517"/>
                    <a:pt x="11413" y="27517"/>
                  </a:cubicBezTo>
                  <a:cubicBezTo>
                    <a:pt x="11919" y="27517"/>
                    <a:pt x="12381" y="27260"/>
                    <a:pt x="12647" y="26830"/>
                  </a:cubicBezTo>
                  <a:lnTo>
                    <a:pt x="24158" y="8342"/>
                  </a:lnTo>
                  <a:cubicBezTo>
                    <a:pt x="24364" y="8012"/>
                    <a:pt x="24428" y="7622"/>
                    <a:pt x="24340" y="7243"/>
                  </a:cubicBezTo>
                  <a:cubicBezTo>
                    <a:pt x="24252" y="6865"/>
                    <a:pt x="24021" y="6542"/>
                    <a:pt x="23692" y="6338"/>
                  </a:cubicBezTo>
                  <a:lnTo>
                    <a:pt x="13866" y="220"/>
                  </a:lnTo>
                  <a:cubicBezTo>
                    <a:pt x="13635" y="77"/>
                    <a:pt x="13370" y="0"/>
                    <a:pt x="1309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4" name="Google Shape;2224;p37"/>
            <p:cNvSpPr/>
            <p:nvPr/>
          </p:nvSpPr>
          <p:spPr>
            <a:xfrm>
              <a:off x="7356497" y="3654988"/>
              <a:ext cx="200321" cy="125274"/>
            </a:xfrm>
            <a:custGeom>
              <a:avLst/>
              <a:gdLst/>
              <a:ahLst/>
              <a:cxnLst/>
              <a:rect l="l" t="t" r="r" b="b"/>
              <a:pathLst>
                <a:path w="6086" h="3806" extrusionOk="0">
                  <a:moveTo>
                    <a:pt x="111" y="1"/>
                  </a:moveTo>
                  <a:cubicBezTo>
                    <a:pt x="84" y="1"/>
                    <a:pt x="61" y="8"/>
                    <a:pt x="46" y="22"/>
                  </a:cubicBezTo>
                  <a:cubicBezTo>
                    <a:pt x="1" y="60"/>
                    <a:pt x="36" y="146"/>
                    <a:pt x="123" y="212"/>
                  </a:cubicBezTo>
                  <a:cubicBezTo>
                    <a:pt x="1526" y="1260"/>
                    <a:pt x="4187" y="2931"/>
                    <a:pt x="5822" y="3768"/>
                  </a:cubicBezTo>
                  <a:cubicBezTo>
                    <a:pt x="5873" y="3794"/>
                    <a:pt x="5917" y="3805"/>
                    <a:pt x="5952" y="3805"/>
                  </a:cubicBezTo>
                  <a:cubicBezTo>
                    <a:pt x="6065" y="3805"/>
                    <a:pt x="6085" y="3689"/>
                    <a:pt x="5939" y="3581"/>
                  </a:cubicBezTo>
                  <a:cubicBezTo>
                    <a:pt x="4458" y="2478"/>
                    <a:pt x="1785" y="827"/>
                    <a:pt x="233" y="35"/>
                  </a:cubicBezTo>
                  <a:cubicBezTo>
                    <a:pt x="190" y="13"/>
                    <a:pt x="147" y="1"/>
                    <a:pt x="111" y="1"/>
                  </a:cubicBezTo>
                  <a:close/>
                </a:path>
              </a:pathLst>
            </a:custGeom>
            <a:solidFill>
              <a:srgbClr val="FFFFFF">
                <a:alpha val="26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5" name="Google Shape;2225;p37"/>
            <p:cNvSpPr/>
            <p:nvPr/>
          </p:nvSpPr>
          <p:spPr>
            <a:xfrm>
              <a:off x="7150713" y="4317598"/>
              <a:ext cx="92689" cy="83538"/>
            </a:xfrm>
            <a:custGeom>
              <a:avLst/>
              <a:gdLst/>
              <a:ahLst/>
              <a:cxnLst/>
              <a:rect l="l" t="t" r="r" b="b"/>
              <a:pathLst>
                <a:path w="2816" h="2538" extrusionOk="0">
                  <a:moveTo>
                    <a:pt x="931" y="0"/>
                  </a:moveTo>
                  <a:cubicBezTo>
                    <a:pt x="783" y="0"/>
                    <a:pt x="649" y="75"/>
                    <a:pt x="571" y="200"/>
                  </a:cubicBezTo>
                  <a:lnTo>
                    <a:pt x="80" y="990"/>
                  </a:lnTo>
                  <a:cubicBezTo>
                    <a:pt x="20" y="1085"/>
                    <a:pt x="1" y="1198"/>
                    <a:pt x="27" y="1309"/>
                  </a:cubicBezTo>
                  <a:cubicBezTo>
                    <a:pt x="52" y="1419"/>
                    <a:pt x="118" y="1512"/>
                    <a:pt x="214" y="1573"/>
                  </a:cubicBezTo>
                  <a:lnTo>
                    <a:pt x="1662" y="2474"/>
                  </a:lnTo>
                  <a:cubicBezTo>
                    <a:pt x="1730" y="2515"/>
                    <a:pt x="1808" y="2538"/>
                    <a:pt x="1885" y="2538"/>
                  </a:cubicBezTo>
                  <a:cubicBezTo>
                    <a:pt x="2032" y="2538"/>
                    <a:pt x="2166" y="2463"/>
                    <a:pt x="2245" y="2339"/>
                  </a:cubicBezTo>
                  <a:lnTo>
                    <a:pt x="2736" y="1548"/>
                  </a:lnTo>
                  <a:cubicBezTo>
                    <a:pt x="2797" y="1452"/>
                    <a:pt x="2815" y="1340"/>
                    <a:pt x="2790" y="1229"/>
                  </a:cubicBezTo>
                  <a:cubicBezTo>
                    <a:pt x="2765" y="1118"/>
                    <a:pt x="2698" y="1026"/>
                    <a:pt x="2602" y="966"/>
                  </a:cubicBezTo>
                  <a:lnTo>
                    <a:pt x="1154" y="64"/>
                  </a:lnTo>
                  <a:cubicBezTo>
                    <a:pt x="1086" y="23"/>
                    <a:pt x="1010" y="0"/>
                    <a:pt x="93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6" name="Google Shape;2226;p37"/>
            <p:cNvSpPr/>
            <p:nvPr/>
          </p:nvSpPr>
          <p:spPr>
            <a:xfrm>
              <a:off x="7241624" y="4374179"/>
              <a:ext cx="92689" cy="83538"/>
            </a:xfrm>
            <a:custGeom>
              <a:avLst/>
              <a:gdLst/>
              <a:ahLst/>
              <a:cxnLst/>
              <a:rect l="l" t="t" r="r" b="b"/>
              <a:pathLst>
                <a:path w="2816" h="2538" extrusionOk="0">
                  <a:moveTo>
                    <a:pt x="931" y="0"/>
                  </a:moveTo>
                  <a:cubicBezTo>
                    <a:pt x="783" y="0"/>
                    <a:pt x="649" y="75"/>
                    <a:pt x="572" y="200"/>
                  </a:cubicBezTo>
                  <a:lnTo>
                    <a:pt x="80" y="990"/>
                  </a:lnTo>
                  <a:cubicBezTo>
                    <a:pt x="20" y="1086"/>
                    <a:pt x="1" y="1200"/>
                    <a:pt x="26" y="1309"/>
                  </a:cubicBezTo>
                  <a:cubicBezTo>
                    <a:pt x="52" y="1420"/>
                    <a:pt x="118" y="1513"/>
                    <a:pt x="214" y="1573"/>
                  </a:cubicBezTo>
                  <a:lnTo>
                    <a:pt x="1663" y="2474"/>
                  </a:lnTo>
                  <a:cubicBezTo>
                    <a:pt x="1730" y="2516"/>
                    <a:pt x="1807" y="2538"/>
                    <a:pt x="1886" y="2538"/>
                  </a:cubicBezTo>
                  <a:cubicBezTo>
                    <a:pt x="2033" y="2538"/>
                    <a:pt x="2166" y="2463"/>
                    <a:pt x="2245" y="2339"/>
                  </a:cubicBezTo>
                  <a:lnTo>
                    <a:pt x="2737" y="1549"/>
                  </a:lnTo>
                  <a:cubicBezTo>
                    <a:pt x="2797" y="1453"/>
                    <a:pt x="2815" y="1340"/>
                    <a:pt x="2791" y="1229"/>
                  </a:cubicBezTo>
                  <a:cubicBezTo>
                    <a:pt x="2765" y="1120"/>
                    <a:pt x="2698" y="1026"/>
                    <a:pt x="2602" y="967"/>
                  </a:cubicBezTo>
                  <a:lnTo>
                    <a:pt x="1154" y="64"/>
                  </a:lnTo>
                  <a:cubicBezTo>
                    <a:pt x="1086" y="24"/>
                    <a:pt x="1010" y="0"/>
                    <a:pt x="93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7" name="Google Shape;2227;p37"/>
            <p:cNvSpPr/>
            <p:nvPr/>
          </p:nvSpPr>
          <p:spPr>
            <a:xfrm>
              <a:off x="7281319" y="4310587"/>
              <a:ext cx="92623" cy="83505"/>
            </a:xfrm>
            <a:custGeom>
              <a:avLst/>
              <a:gdLst/>
              <a:ahLst/>
              <a:cxnLst/>
              <a:rect l="l" t="t" r="r" b="b"/>
              <a:pathLst>
                <a:path w="2814" h="2537" extrusionOk="0">
                  <a:moveTo>
                    <a:pt x="930" y="0"/>
                  </a:moveTo>
                  <a:cubicBezTo>
                    <a:pt x="782" y="0"/>
                    <a:pt x="648" y="75"/>
                    <a:pt x="571" y="200"/>
                  </a:cubicBezTo>
                  <a:lnTo>
                    <a:pt x="79" y="990"/>
                  </a:lnTo>
                  <a:cubicBezTo>
                    <a:pt x="18" y="1086"/>
                    <a:pt x="0" y="1198"/>
                    <a:pt x="26" y="1309"/>
                  </a:cubicBezTo>
                  <a:cubicBezTo>
                    <a:pt x="50" y="1419"/>
                    <a:pt x="117" y="1511"/>
                    <a:pt x="213" y="1571"/>
                  </a:cubicBezTo>
                  <a:lnTo>
                    <a:pt x="1661" y="2473"/>
                  </a:lnTo>
                  <a:cubicBezTo>
                    <a:pt x="1729" y="2513"/>
                    <a:pt x="1806" y="2537"/>
                    <a:pt x="1885" y="2537"/>
                  </a:cubicBezTo>
                  <a:cubicBezTo>
                    <a:pt x="2031" y="2537"/>
                    <a:pt x="2165" y="2462"/>
                    <a:pt x="2242" y="2338"/>
                  </a:cubicBezTo>
                  <a:lnTo>
                    <a:pt x="2735" y="1548"/>
                  </a:lnTo>
                  <a:cubicBezTo>
                    <a:pt x="2794" y="1453"/>
                    <a:pt x="2813" y="1340"/>
                    <a:pt x="2788" y="1229"/>
                  </a:cubicBezTo>
                  <a:cubicBezTo>
                    <a:pt x="2762" y="1119"/>
                    <a:pt x="2696" y="1026"/>
                    <a:pt x="2601" y="966"/>
                  </a:cubicBezTo>
                  <a:lnTo>
                    <a:pt x="1154" y="64"/>
                  </a:lnTo>
                  <a:cubicBezTo>
                    <a:pt x="1086" y="23"/>
                    <a:pt x="1008" y="0"/>
                    <a:pt x="93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8" name="Google Shape;2228;p37"/>
            <p:cNvSpPr/>
            <p:nvPr/>
          </p:nvSpPr>
          <p:spPr>
            <a:xfrm>
              <a:off x="7320916" y="4246864"/>
              <a:ext cx="94170" cy="83538"/>
            </a:xfrm>
            <a:custGeom>
              <a:avLst/>
              <a:gdLst/>
              <a:ahLst/>
              <a:cxnLst/>
              <a:rect l="l" t="t" r="r" b="b"/>
              <a:pathLst>
                <a:path w="2861" h="2538" extrusionOk="0">
                  <a:moveTo>
                    <a:pt x="931" y="0"/>
                  </a:moveTo>
                  <a:cubicBezTo>
                    <a:pt x="783" y="0"/>
                    <a:pt x="649" y="74"/>
                    <a:pt x="571" y="200"/>
                  </a:cubicBezTo>
                  <a:lnTo>
                    <a:pt x="79" y="989"/>
                  </a:lnTo>
                  <a:cubicBezTo>
                    <a:pt x="20" y="1085"/>
                    <a:pt x="1" y="1198"/>
                    <a:pt x="26" y="1309"/>
                  </a:cubicBezTo>
                  <a:cubicBezTo>
                    <a:pt x="52" y="1419"/>
                    <a:pt x="118" y="1512"/>
                    <a:pt x="213" y="1573"/>
                  </a:cubicBezTo>
                  <a:lnTo>
                    <a:pt x="1661" y="2474"/>
                  </a:lnTo>
                  <a:cubicBezTo>
                    <a:pt x="1730" y="2515"/>
                    <a:pt x="1807" y="2537"/>
                    <a:pt x="1885" y="2537"/>
                  </a:cubicBezTo>
                  <a:cubicBezTo>
                    <a:pt x="2033" y="2537"/>
                    <a:pt x="2166" y="2463"/>
                    <a:pt x="2246" y="2336"/>
                  </a:cubicBezTo>
                  <a:lnTo>
                    <a:pt x="2738" y="1547"/>
                  </a:lnTo>
                  <a:cubicBezTo>
                    <a:pt x="2861" y="1350"/>
                    <a:pt x="2800" y="1088"/>
                    <a:pt x="2602" y="966"/>
                  </a:cubicBezTo>
                  <a:lnTo>
                    <a:pt x="1154" y="64"/>
                  </a:lnTo>
                  <a:cubicBezTo>
                    <a:pt x="1086" y="22"/>
                    <a:pt x="1009" y="0"/>
                    <a:pt x="93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9" name="Google Shape;2229;p37"/>
            <p:cNvSpPr/>
            <p:nvPr/>
          </p:nvSpPr>
          <p:spPr>
            <a:xfrm>
              <a:off x="7360513" y="4183239"/>
              <a:ext cx="94170" cy="83538"/>
            </a:xfrm>
            <a:custGeom>
              <a:avLst/>
              <a:gdLst/>
              <a:ahLst/>
              <a:cxnLst/>
              <a:rect l="l" t="t" r="r" b="b"/>
              <a:pathLst>
                <a:path w="2861" h="2538" extrusionOk="0">
                  <a:moveTo>
                    <a:pt x="931" y="1"/>
                  </a:moveTo>
                  <a:cubicBezTo>
                    <a:pt x="783" y="1"/>
                    <a:pt x="649" y="75"/>
                    <a:pt x="572" y="200"/>
                  </a:cubicBezTo>
                  <a:lnTo>
                    <a:pt x="80" y="990"/>
                  </a:lnTo>
                  <a:cubicBezTo>
                    <a:pt x="20" y="1086"/>
                    <a:pt x="1" y="1199"/>
                    <a:pt x="27" y="1310"/>
                  </a:cubicBezTo>
                  <a:cubicBezTo>
                    <a:pt x="52" y="1418"/>
                    <a:pt x="118" y="1512"/>
                    <a:pt x="214" y="1571"/>
                  </a:cubicBezTo>
                  <a:lnTo>
                    <a:pt x="1663" y="2473"/>
                  </a:lnTo>
                  <a:cubicBezTo>
                    <a:pt x="1730" y="2514"/>
                    <a:pt x="1808" y="2537"/>
                    <a:pt x="1886" y="2537"/>
                  </a:cubicBezTo>
                  <a:cubicBezTo>
                    <a:pt x="2033" y="2537"/>
                    <a:pt x="2168" y="2463"/>
                    <a:pt x="2246" y="2337"/>
                  </a:cubicBezTo>
                  <a:lnTo>
                    <a:pt x="2738" y="1548"/>
                  </a:lnTo>
                  <a:cubicBezTo>
                    <a:pt x="2861" y="1351"/>
                    <a:pt x="2799" y="1089"/>
                    <a:pt x="2602" y="966"/>
                  </a:cubicBezTo>
                  <a:lnTo>
                    <a:pt x="1154" y="65"/>
                  </a:lnTo>
                  <a:cubicBezTo>
                    <a:pt x="1086" y="23"/>
                    <a:pt x="1010" y="1"/>
                    <a:pt x="93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0" name="Google Shape;2230;p37"/>
            <p:cNvSpPr/>
            <p:nvPr/>
          </p:nvSpPr>
          <p:spPr>
            <a:xfrm>
              <a:off x="7217991" y="3685336"/>
              <a:ext cx="437045" cy="376153"/>
            </a:xfrm>
            <a:custGeom>
              <a:avLst/>
              <a:gdLst/>
              <a:ahLst/>
              <a:cxnLst/>
              <a:rect l="l" t="t" r="r" b="b"/>
              <a:pathLst>
                <a:path w="13278" h="11428" extrusionOk="0">
                  <a:moveTo>
                    <a:pt x="3566" y="0"/>
                  </a:moveTo>
                  <a:cubicBezTo>
                    <a:pt x="3355" y="0"/>
                    <a:pt x="3149" y="106"/>
                    <a:pt x="3030" y="298"/>
                  </a:cubicBezTo>
                  <a:lnTo>
                    <a:pt x="186" y="4865"/>
                  </a:lnTo>
                  <a:cubicBezTo>
                    <a:pt x="1" y="5160"/>
                    <a:pt x="91" y="5549"/>
                    <a:pt x="388" y="5734"/>
                  </a:cubicBezTo>
                  <a:lnTo>
                    <a:pt x="9379" y="11332"/>
                  </a:lnTo>
                  <a:cubicBezTo>
                    <a:pt x="9483" y="11397"/>
                    <a:pt x="9599" y="11428"/>
                    <a:pt x="9713" y="11428"/>
                  </a:cubicBezTo>
                  <a:cubicBezTo>
                    <a:pt x="9924" y="11428"/>
                    <a:pt x="10129" y="11322"/>
                    <a:pt x="10250" y="11130"/>
                  </a:cubicBezTo>
                  <a:lnTo>
                    <a:pt x="13092" y="6563"/>
                  </a:lnTo>
                  <a:cubicBezTo>
                    <a:pt x="13278" y="6266"/>
                    <a:pt x="13186" y="5878"/>
                    <a:pt x="12890" y="5693"/>
                  </a:cubicBezTo>
                  <a:lnTo>
                    <a:pt x="3899" y="96"/>
                  </a:lnTo>
                  <a:cubicBezTo>
                    <a:pt x="3795" y="31"/>
                    <a:pt x="3680" y="0"/>
                    <a:pt x="356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1" name="Google Shape;2231;p37"/>
            <p:cNvSpPr/>
            <p:nvPr/>
          </p:nvSpPr>
          <p:spPr>
            <a:xfrm>
              <a:off x="6967377" y="4204404"/>
              <a:ext cx="94071" cy="83472"/>
            </a:xfrm>
            <a:custGeom>
              <a:avLst/>
              <a:gdLst/>
              <a:ahLst/>
              <a:cxnLst/>
              <a:rect l="l" t="t" r="r" b="b"/>
              <a:pathLst>
                <a:path w="2858" h="2536" extrusionOk="0">
                  <a:moveTo>
                    <a:pt x="974" y="1"/>
                  </a:moveTo>
                  <a:cubicBezTo>
                    <a:pt x="826" y="1"/>
                    <a:pt x="692" y="75"/>
                    <a:pt x="614" y="199"/>
                  </a:cubicBezTo>
                  <a:lnTo>
                    <a:pt x="123" y="990"/>
                  </a:lnTo>
                  <a:cubicBezTo>
                    <a:pt x="0" y="1187"/>
                    <a:pt x="61" y="1447"/>
                    <a:pt x="258" y="1571"/>
                  </a:cubicBezTo>
                  <a:lnTo>
                    <a:pt x="1707" y="2472"/>
                  </a:lnTo>
                  <a:cubicBezTo>
                    <a:pt x="1774" y="2514"/>
                    <a:pt x="1851" y="2536"/>
                    <a:pt x="1930" y="2536"/>
                  </a:cubicBezTo>
                  <a:cubicBezTo>
                    <a:pt x="2077" y="2536"/>
                    <a:pt x="2212" y="2461"/>
                    <a:pt x="2288" y="2338"/>
                  </a:cubicBezTo>
                  <a:lnTo>
                    <a:pt x="2779" y="1549"/>
                  </a:lnTo>
                  <a:cubicBezTo>
                    <a:pt x="2840" y="1453"/>
                    <a:pt x="2858" y="1339"/>
                    <a:pt x="2832" y="1229"/>
                  </a:cubicBezTo>
                  <a:cubicBezTo>
                    <a:pt x="2808" y="1119"/>
                    <a:pt x="2741" y="1025"/>
                    <a:pt x="2645" y="966"/>
                  </a:cubicBezTo>
                  <a:lnTo>
                    <a:pt x="1197" y="64"/>
                  </a:lnTo>
                  <a:cubicBezTo>
                    <a:pt x="1129" y="23"/>
                    <a:pt x="1052" y="1"/>
                    <a:pt x="97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2" name="Google Shape;2232;p37"/>
            <p:cNvSpPr/>
            <p:nvPr/>
          </p:nvSpPr>
          <p:spPr>
            <a:xfrm>
              <a:off x="7007006" y="4140746"/>
              <a:ext cx="94137" cy="83505"/>
            </a:xfrm>
            <a:custGeom>
              <a:avLst/>
              <a:gdLst/>
              <a:ahLst/>
              <a:cxnLst/>
              <a:rect l="l" t="t" r="r" b="b"/>
              <a:pathLst>
                <a:path w="2860" h="2537" extrusionOk="0">
                  <a:moveTo>
                    <a:pt x="974" y="0"/>
                  </a:moveTo>
                  <a:cubicBezTo>
                    <a:pt x="827" y="0"/>
                    <a:pt x="692" y="75"/>
                    <a:pt x="616" y="200"/>
                  </a:cubicBezTo>
                  <a:lnTo>
                    <a:pt x="123" y="990"/>
                  </a:lnTo>
                  <a:cubicBezTo>
                    <a:pt x="1" y="1187"/>
                    <a:pt x="61" y="1448"/>
                    <a:pt x="259" y="1571"/>
                  </a:cubicBezTo>
                  <a:lnTo>
                    <a:pt x="1707" y="2473"/>
                  </a:lnTo>
                  <a:cubicBezTo>
                    <a:pt x="1775" y="2513"/>
                    <a:pt x="1852" y="2537"/>
                    <a:pt x="1931" y="2537"/>
                  </a:cubicBezTo>
                  <a:cubicBezTo>
                    <a:pt x="2077" y="2537"/>
                    <a:pt x="2211" y="2462"/>
                    <a:pt x="2288" y="2338"/>
                  </a:cubicBezTo>
                  <a:lnTo>
                    <a:pt x="2781" y="1548"/>
                  </a:lnTo>
                  <a:cubicBezTo>
                    <a:pt x="2840" y="1453"/>
                    <a:pt x="2859" y="1340"/>
                    <a:pt x="2834" y="1229"/>
                  </a:cubicBezTo>
                  <a:cubicBezTo>
                    <a:pt x="2808" y="1118"/>
                    <a:pt x="2742" y="1026"/>
                    <a:pt x="2647" y="966"/>
                  </a:cubicBezTo>
                  <a:lnTo>
                    <a:pt x="1198" y="64"/>
                  </a:lnTo>
                  <a:cubicBezTo>
                    <a:pt x="1130" y="23"/>
                    <a:pt x="1053" y="0"/>
                    <a:pt x="97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3" name="Google Shape;2233;p37"/>
            <p:cNvSpPr/>
            <p:nvPr/>
          </p:nvSpPr>
          <p:spPr>
            <a:xfrm>
              <a:off x="7048150" y="4076990"/>
              <a:ext cx="92656" cy="83571"/>
            </a:xfrm>
            <a:custGeom>
              <a:avLst/>
              <a:gdLst/>
              <a:ahLst/>
              <a:cxnLst/>
              <a:rect l="l" t="t" r="r" b="b"/>
              <a:pathLst>
                <a:path w="2815" h="2539" extrusionOk="0">
                  <a:moveTo>
                    <a:pt x="931" y="1"/>
                  </a:moveTo>
                  <a:cubicBezTo>
                    <a:pt x="783" y="1"/>
                    <a:pt x="649" y="75"/>
                    <a:pt x="572" y="201"/>
                  </a:cubicBezTo>
                  <a:lnTo>
                    <a:pt x="79" y="990"/>
                  </a:lnTo>
                  <a:cubicBezTo>
                    <a:pt x="20" y="1086"/>
                    <a:pt x="1" y="1199"/>
                    <a:pt x="26" y="1310"/>
                  </a:cubicBezTo>
                  <a:cubicBezTo>
                    <a:pt x="52" y="1420"/>
                    <a:pt x="118" y="1513"/>
                    <a:pt x="214" y="1573"/>
                  </a:cubicBezTo>
                  <a:lnTo>
                    <a:pt x="1660" y="2475"/>
                  </a:lnTo>
                  <a:cubicBezTo>
                    <a:pt x="1729" y="2516"/>
                    <a:pt x="1806" y="2538"/>
                    <a:pt x="1884" y="2538"/>
                  </a:cubicBezTo>
                  <a:cubicBezTo>
                    <a:pt x="2032" y="2538"/>
                    <a:pt x="2166" y="2465"/>
                    <a:pt x="2245" y="2339"/>
                  </a:cubicBezTo>
                  <a:lnTo>
                    <a:pt x="2737" y="1549"/>
                  </a:lnTo>
                  <a:cubicBezTo>
                    <a:pt x="2797" y="1453"/>
                    <a:pt x="2815" y="1340"/>
                    <a:pt x="2790" y="1230"/>
                  </a:cubicBezTo>
                  <a:cubicBezTo>
                    <a:pt x="2765" y="1119"/>
                    <a:pt x="2698" y="1027"/>
                    <a:pt x="2602" y="967"/>
                  </a:cubicBezTo>
                  <a:lnTo>
                    <a:pt x="1154" y="65"/>
                  </a:lnTo>
                  <a:cubicBezTo>
                    <a:pt x="1086" y="23"/>
                    <a:pt x="1009" y="1"/>
                    <a:pt x="93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4" name="Google Shape;2234;p37"/>
            <p:cNvSpPr/>
            <p:nvPr/>
          </p:nvSpPr>
          <p:spPr>
            <a:xfrm>
              <a:off x="7087812" y="4013366"/>
              <a:ext cx="92656" cy="83571"/>
            </a:xfrm>
            <a:custGeom>
              <a:avLst/>
              <a:gdLst/>
              <a:ahLst/>
              <a:cxnLst/>
              <a:rect l="l" t="t" r="r" b="b"/>
              <a:pathLst>
                <a:path w="2815" h="2539" extrusionOk="0">
                  <a:moveTo>
                    <a:pt x="929" y="1"/>
                  </a:moveTo>
                  <a:cubicBezTo>
                    <a:pt x="782" y="1"/>
                    <a:pt x="647" y="75"/>
                    <a:pt x="570" y="200"/>
                  </a:cubicBezTo>
                  <a:lnTo>
                    <a:pt x="78" y="990"/>
                  </a:lnTo>
                  <a:cubicBezTo>
                    <a:pt x="18" y="1086"/>
                    <a:pt x="0" y="1199"/>
                    <a:pt x="25" y="1309"/>
                  </a:cubicBezTo>
                  <a:cubicBezTo>
                    <a:pt x="50" y="1419"/>
                    <a:pt x="117" y="1513"/>
                    <a:pt x="213" y="1572"/>
                  </a:cubicBezTo>
                  <a:lnTo>
                    <a:pt x="1661" y="2474"/>
                  </a:lnTo>
                  <a:cubicBezTo>
                    <a:pt x="1728" y="2515"/>
                    <a:pt x="1806" y="2538"/>
                    <a:pt x="1884" y="2538"/>
                  </a:cubicBezTo>
                  <a:cubicBezTo>
                    <a:pt x="2030" y="2538"/>
                    <a:pt x="2165" y="2464"/>
                    <a:pt x="2243" y="2338"/>
                  </a:cubicBezTo>
                  <a:lnTo>
                    <a:pt x="2735" y="1549"/>
                  </a:lnTo>
                  <a:cubicBezTo>
                    <a:pt x="2795" y="1453"/>
                    <a:pt x="2814" y="1339"/>
                    <a:pt x="2789" y="1230"/>
                  </a:cubicBezTo>
                  <a:cubicBezTo>
                    <a:pt x="2763" y="1119"/>
                    <a:pt x="2697" y="1025"/>
                    <a:pt x="2601" y="966"/>
                  </a:cubicBezTo>
                  <a:lnTo>
                    <a:pt x="1152" y="65"/>
                  </a:lnTo>
                  <a:cubicBezTo>
                    <a:pt x="1085" y="23"/>
                    <a:pt x="1008" y="1"/>
                    <a:pt x="92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5" name="Google Shape;2235;p37"/>
            <p:cNvSpPr/>
            <p:nvPr/>
          </p:nvSpPr>
          <p:spPr>
            <a:xfrm>
              <a:off x="7127409" y="3949741"/>
              <a:ext cx="94137" cy="83538"/>
            </a:xfrm>
            <a:custGeom>
              <a:avLst/>
              <a:gdLst/>
              <a:ahLst/>
              <a:cxnLst/>
              <a:rect l="l" t="t" r="r" b="b"/>
              <a:pathLst>
                <a:path w="2860" h="2538" extrusionOk="0">
                  <a:moveTo>
                    <a:pt x="931" y="1"/>
                  </a:moveTo>
                  <a:cubicBezTo>
                    <a:pt x="783" y="1"/>
                    <a:pt x="649" y="75"/>
                    <a:pt x="572" y="201"/>
                  </a:cubicBezTo>
                  <a:lnTo>
                    <a:pt x="80" y="990"/>
                  </a:lnTo>
                  <a:cubicBezTo>
                    <a:pt x="45" y="1045"/>
                    <a:pt x="25" y="1104"/>
                    <a:pt x="18" y="1166"/>
                  </a:cubicBezTo>
                  <a:cubicBezTo>
                    <a:pt x="0" y="1327"/>
                    <a:pt x="77" y="1487"/>
                    <a:pt x="214" y="1572"/>
                  </a:cubicBezTo>
                  <a:lnTo>
                    <a:pt x="1662" y="2473"/>
                  </a:lnTo>
                  <a:cubicBezTo>
                    <a:pt x="1729" y="2515"/>
                    <a:pt x="1806" y="2537"/>
                    <a:pt x="1885" y="2537"/>
                  </a:cubicBezTo>
                  <a:cubicBezTo>
                    <a:pt x="2031" y="2537"/>
                    <a:pt x="2165" y="2463"/>
                    <a:pt x="2245" y="2338"/>
                  </a:cubicBezTo>
                  <a:lnTo>
                    <a:pt x="2737" y="1548"/>
                  </a:lnTo>
                  <a:cubicBezTo>
                    <a:pt x="2859" y="1350"/>
                    <a:pt x="2799" y="1089"/>
                    <a:pt x="2602" y="967"/>
                  </a:cubicBezTo>
                  <a:lnTo>
                    <a:pt x="1154" y="64"/>
                  </a:lnTo>
                  <a:cubicBezTo>
                    <a:pt x="1087" y="24"/>
                    <a:pt x="1009" y="1"/>
                    <a:pt x="93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6" name="Google Shape;2236;p37"/>
            <p:cNvSpPr/>
            <p:nvPr/>
          </p:nvSpPr>
          <p:spPr>
            <a:xfrm>
              <a:off x="7058321" y="4261017"/>
              <a:ext cx="95585" cy="83538"/>
            </a:xfrm>
            <a:custGeom>
              <a:avLst/>
              <a:gdLst/>
              <a:ahLst/>
              <a:cxnLst/>
              <a:rect l="l" t="t" r="r" b="b"/>
              <a:pathLst>
                <a:path w="2904" h="2538" extrusionOk="0">
                  <a:moveTo>
                    <a:pt x="974" y="1"/>
                  </a:moveTo>
                  <a:cubicBezTo>
                    <a:pt x="827" y="1"/>
                    <a:pt x="692" y="75"/>
                    <a:pt x="615" y="201"/>
                  </a:cubicBezTo>
                  <a:lnTo>
                    <a:pt x="123" y="990"/>
                  </a:lnTo>
                  <a:cubicBezTo>
                    <a:pt x="0" y="1187"/>
                    <a:pt x="61" y="1449"/>
                    <a:pt x="259" y="1571"/>
                  </a:cubicBezTo>
                  <a:lnTo>
                    <a:pt x="1707" y="2473"/>
                  </a:lnTo>
                  <a:cubicBezTo>
                    <a:pt x="1775" y="2515"/>
                    <a:pt x="1851" y="2537"/>
                    <a:pt x="1930" y="2537"/>
                  </a:cubicBezTo>
                  <a:cubicBezTo>
                    <a:pt x="2077" y="2537"/>
                    <a:pt x="2211" y="2462"/>
                    <a:pt x="2290" y="2337"/>
                  </a:cubicBezTo>
                  <a:lnTo>
                    <a:pt x="2781" y="1548"/>
                  </a:lnTo>
                  <a:cubicBezTo>
                    <a:pt x="2904" y="1351"/>
                    <a:pt x="2844" y="1089"/>
                    <a:pt x="2646" y="967"/>
                  </a:cubicBezTo>
                  <a:lnTo>
                    <a:pt x="1197" y="65"/>
                  </a:lnTo>
                  <a:cubicBezTo>
                    <a:pt x="1130" y="23"/>
                    <a:pt x="1052" y="1"/>
                    <a:pt x="97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7" name="Google Shape;2237;p37"/>
            <p:cNvSpPr/>
            <p:nvPr/>
          </p:nvSpPr>
          <p:spPr>
            <a:xfrm>
              <a:off x="7099431" y="4197294"/>
              <a:ext cx="94170" cy="83571"/>
            </a:xfrm>
            <a:custGeom>
              <a:avLst/>
              <a:gdLst/>
              <a:ahLst/>
              <a:cxnLst/>
              <a:rect l="l" t="t" r="r" b="b"/>
              <a:pathLst>
                <a:path w="2861" h="2539" extrusionOk="0">
                  <a:moveTo>
                    <a:pt x="930" y="1"/>
                  </a:moveTo>
                  <a:cubicBezTo>
                    <a:pt x="782" y="1"/>
                    <a:pt x="648" y="75"/>
                    <a:pt x="571" y="201"/>
                  </a:cubicBezTo>
                  <a:lnTo>
                    <a:pt x="79" y="990"/>
                  </a:lnTo>
                  <a:cubicBezTo>
                    <a:pt x="19" y="1086"/>
                    <a:pt x="0" y="1199"/>
                    <a:pt x="26" y="1309"/>
                  </a:cubicBezTo>
                  <a:cubicBezTo>
                    <a:pt x="51" y="1420"/>
                    <a:pt x="117" y="1512"/>
                    <a:pt x="213" y="1573"/>
                  </a:cubicBezTo>
                  <a:lnTo>
                    <a:pt x="1661" y="2474"/>
                  </a:lnTo>
                  <a:cubicBezTo>
                    <a:pt x="1729" y="2516"/>
                    <a:pt x="1807" y="2538"/>
                    <a:pt x="1885" y="2538"/>
                  </a:cubicBezTo>
                  <a:cubicBezTo>
                    <a:pt x="2031" y="2538"/>
                    <a:pt x="2165" y="2464"/>
                    <a:pt x="2245" y="2337"/>
                  </a:cubicBezTo>
                  <a:lnTo>
                    <a:pt x="2738" y="1548"/>
                  </a:lnTo>
                  <a:cubicBezTo>
                    <a:pt x="2860" y="1351"/>
                    <a:pt x="2800" y="1090"/>
                    <a:pt x="2602" y="967"/>
                  </a:cubicBezTo>
                  <a:lnTo>
                    <a:pt x="1154" y="64"/>
                  </a:lnTo>
                  <a:cubicBezTo>
                    <a:pt x="1086" y="23"/>
                    <a:pt x="1009" y="1"/>
                    <a:pt x="93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8" name="Google Shape;2238;p37"/>
            <p:cNvSpPr/>
            <p:nvPr/>
          </p:nvSpPr>
          <p:spPr>
            <a:xfrm>
              <a:off x="7139028" y="4133669"/>
              <a:ext cx="92656" cy="83538"/>
            </a:xfrm>
            <a:custGeom>
              <a:avLst/>
              <a:gdLst/>
              <a:ahLst/>
              <a:cxnLst/>
              <a:rect l="l" t="t" r="r" b="b"/>
              <a:pathLst>
                <a:path w="2815" h="2538" extrusionOk="0">
                  <a:moveTo>
                    <a:pt x="930" y="0"/>
                  </a:moveTo>
                  <a:cubicBezTo>
                    <a:pt x="783" y="0"/>
                    <a:pt x="649" y="75"/>
                    <a:pt x="572" y="199"/>
                  </a:cubicBezTo>
                  <a:lnTo>
                    <a:pt x="79" y="990"/>
                  </a:lnTo>
                  <a:cubicBezTo>
                    <a:pt x="20" y="1086"/>
                    <a:pt x="1" y="1198"/>
                    <a:pt x="26" y="1309"/>
                  </a:cubicBezTo>
                  <a:cubicBezTo>
                    <a:pt x="52" y="1419"/>
                    <a:pt x="118" y="1512"/>
                    <a:pt x="213" y="1572"/>
                  </a:cubicBezTo>
                  <a:lnTo>
                    <a:pt x="1662" y="2474"/>
                  </a:lnTo>
                  <a:cubicBezTo>
                    <a:pt x="1730" y="2514"/>
                    <a:pt x="1807" y="2538"/>
                    <a:pt x="1886" y="2538"/>
                  </a:cubicBezTo>
                  <a:cubicBezTo>
                    <a:pt x="2033" y="2538"/>
                    <a:pt x="2168" y="2463"/>
                    <a:pt x="2244" y="2337"/>
                  </a:cubicBezTo>
                  <a:lnTo>
                    <a:pt x="2737" y="1546"/>
                  </a:lnTo>
                  <a:cubicBezTo>
                    <a:pt x="2797" y="1451"/>
                    <a:pt x="2815" y="1338"/>
                    <a:pt x="2790" y="1227"/>
                  </a:cubicBezTo>
                  <a:cubicBezTo>
                    <a:pt x="2765" y="1119"/>
                    <a:pt x="2698" y="1025"/>
                    <a:pt x="2602" y="965"/>
                  </a:cubicBezTo>
                  <a:lnTo>
                    <a:pt x="1154" y="64"/>
                  </a:lnTo>
                  <a:cubicBezTo>
                    <a:pt x="1086" y="23"/>
                    <a:pt x="1009" y="0"/>
                    <a:pt x="93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9" name="Google Shape;2239;p37"/>
            <p:cNvSpPr/>
            <p:nvPr/>
          </p:nvSpPr>
          <p:spPr>
            <a:xfrm>
              <a:off x="7178723" y="4070012"/>
              <a:ext cx="92656" cy="83538"/>
            </a:xfrm>
            <a:custGeom>
              <a:avLst/>
              <a:gdLst/>
              <a:ahLst/>
              <a:cxnLst/>
              <a:rect l="l" t="t" r="r" b="b"/>
              <a:pathLst>
                <a:path w="2815" h="2538" extrusionOk="0">
                  <a:moveTo>
                    <a:pt x="930" y="0"/>
                  </a:moveTo>
                  <a:cubicBezTo>
                    <a:pt x="782" y="0"/>
                    <a:pt x="648" y="75"/>
                    <a:pt x="570" y="200"/>
                  </a:cubicBezTo>
                  <a:lnTo>
                    <a:pt x="79" y="990"/>
                  </a:lnTo>
                  <a:cubicBezTo>
                    <a:pt x="18" y="1085"/>
                    <a:pt x="0" y="1198"/>
                    <a:pt x="26" y="1309"/>
                  </a:cubicBezTo>
                  <a:cubicBezTo>
                    <a:pt x="50" y="1419"/>
                    <a:pt x="117" y="1512"/>
                    <a:pt x="213" y="1573"/>
                  </a:cubicBezTo>
                  <a:lnTo>
                    <a:pt x="1661" y="2474"/>
                  </a:lnTo>
                  <a:cubicBezTo>
                    <a:pt x="1729" y="2515"/>
                    <a:pt x="1806" y="2538"/>
                    <a:pt x="1884" y="2538"/>
                  </a:cubicBezTo>
                  <a:cubicBezTo>
                    <a:pt x="2032" y="2538"/>
                    <a:pt x="2165" y="2462"/>
                    <a:pt x="2244" y="2339"/>
                  </a:cubicBezTo>
                  <a:lnTo>
                    <a:pt x="2735" y="1548"/>
                  </a:lnTo>
                  <a:cubicBezTo>
                    <a:pt x="2795" y="1452"/>
                    <a:pt x="2814" y="1340"/>
                    <a:pt x="2789" y="1229"/>
                  </a:cubicBezTo>
                  <a:cubicBezTo>
                    <a:pt x="2763" y="1118"/>
                    <a:pt x="2697" y="1026"/>
                    <a:pt x="2601" y="966"/>
                  </a:cubicBezTo>
                  <a:lnTo>
                    <a:pt x="1153" y="64"/>
                  </a:lnTo>
                  <a:cubicBezTo>
                    <a:pt x="1085" y="23"/>
                    <a:pt x="1008" y="0"/>
                    <a:pt x="93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0" name="Google Shape;2240;p37"/>
            <p:cNvSpPr/>
            <p:nvPr/>
          </p:nvSpPr>
          <p:spPr>
            <a:xfrm>
              <a:off x="7218320" y="4006289"/>
              <a:ext cx="92656" cy="83571"/>
            </a:xfrm>
            <a:custGeom>
              <a:avLst/>
              <a:gdLst/>
              <a:ahLst/>
              <a:cxnLst/>
              <a:rect l="l" t="t" r="r" b="b"/>
              <a:pathLst>
                <a:path w="2815" h="2539" extrusionOk="0">
                  <a:moveTo>
                    <a:pt x="930" y="1"/>
                  </a:moveTo>
                  <a:cubicBezTo>
                    <a:pt x="782" y="1"/>
                    <a:pt x="648" y="75"/>
                    <a:pt x="571" y="201"/>
                  </a:cubicBezTo>
                  <a:lnTo>
                    <a:pt x="79" y="990"/>
                  </a:lnTo>
                  <a:cubicBezTo>
                    <a:pt x="20" y="1086"/>
                    <a:pt x="0" y="1200"/>
                    <a:pt x="26" y="1310"/>
                  </a:cubicBezTo>
                  <a:cubicBezTo>
                    <a:pt x="51" y="1420"/>
                    <a:pt x="117" y="1514"/>
                    <a:pt x="213" y="1573"/>
                  </a:cubicBezTo>
                  <a:lnTo>
                    <a:pt x="1661" y="2475"/>
                  </a:lnTo>
                  <a:cubicBezTo>
                    <a:pt x="1729" y="2516"/>
                    <a:pt x="1807" y="2538"/>
                    <a:pt x="1885" y="2538"/>
                  </a:cubicBezTo>
                  <a:cubicBezTo>
                    <a:pt x="2032" y="2538"/>
                    <a:pt x="2167" y="2464"/>
                    <a:pt x="2244" y="2339"/>
                  </a:cubicBezTo>
                  <a:lnTo>
                    <a:pt x="2736" y="1549"/>
                  </a:lnTo>
                  <a:cubicBezTo>
                    <a:pt x="2796" y="1453"/>
                    <a:pt x="2814" y="1340"/>
                    <a:pt x="2789" y="1230"/>
                  </a:cubicBezTo>
                  <a:cubicBezTo>
                    <a:pt x="2764" y="1120"/>
                    <a:pt x="2697" y="1026"/>
                    <a:pt x="2602" y="967"/>
                  </a:cubicBezTo>
                  <a:lnTo>
                    <a:pt x="1154" y="65"/>
                  </a:lnTo>
                  <a:cubicBezTo>
                    <a:pt x="1086" y="24"/>
                    <a:pt x="1009" y="1"/>
                    <a:pt x="93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1" name="Google Shape;2241;p37"/>
            <p:cNvSpPr/>
            <p:nvPr/>
          </p:nvSpPr>
          <p:spPr>
            <a:xfrm>
              <a:off x="7190342" y="4253875"/>
              <a:ext cx="92656" cy="83571"/>
            </a:xfrm>
            <a:custGeom>
              <a:avLst/>
              <a:gdLst/>
              <a:ahLst/>
              <a:cxnLst/>
              <a:rect l="l" t="t" r="r" b="b"/>
              <a:pathLst>
                <a:path w="2815" h="2539" extrusionOk="0">
                  <a:moveTo>
                    <a:pt x="930" y="1"/>
                  </a:moveTo>
                  <a:cubicBezTo>
                    <a:pt x="782" y="1"/>
                    <a:pt x="648" y="75"/>
                    <a:pt x="572" y="201"/>
                  </a:cubicBezTo>
                  <a:lnTo>
                    <a:pt x="79" y="990"/>
                  </a:lnTo>
                  <a:cubicBezTo>
                    <a:pt x="19" y="1086"/>
                    <a:pt x="0" y="1200"/>
                    <a:pt x="26" y="1310"/>
                  </a:cubicBezTo>
                  <a:cubicBezTo>
                    <a:pt x="51" y="1420"/>
                    <a:pt x="117" y="1514"/>
                    <a:pt x="213" y="1573"/>
                  </a:cubicBezTo>
                  <a:lnTo>
                    <a:pt x="1662" y="2475"/>
                  </a:lnTo>
                  <a:cubicBezTo>
                    <a:pt x="1729" y="2516"/>
                    <a:pt x="1807" y="2538"/>
                    <a:pt x="1886" y="2538"/>
                  </a:cubicBezTo>
                  <a:cubicBezTo>
                    <a:pt x="2032" y="2538"/>
                    <a:pt x="2168" y="2466"/>
                    <a:pt x="2244" y="2339"/>
                  </a:cubicBezTo>
                  <a:lnTo>
                    <a:pt x="2737" y="1549"/>
                  </a:lnTo>
                  <a:cubicBezTo>
                    <a:pt x="2796" y="1453"/>
                    <a:pt x="2814" y="1340"/>
                    <a:pt x="2790" y="1230"/>
                  </a:cubicBezTo>
                  <a:cubicBezTo>
                    <a:pt x="2764" y="1120"/>
                    <a:pt x="2697" y="1027"/>
                    <a:pt x="2602" y="967"/>
                  </a:cubicBezTo>
                  <a:lnTo>
                    <a:pt x="1154" y="65"/>
                  </a:lnTo>
                  <a:cubicBezTo>
                    <a:pt x="1085" y="24"/>
                    <a:pt x="1009" y="1"/>
                    <a:pt x="93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2" name="Google Shape;2242;p37"/>
            <p:cNvSpPr/>
            <p:nvPr/>
          </p:nvSpPr>
          <p:spPr>
            <a:xfrm>
              <a:off x="7228491" y="4190283"/>
              <a:ext cx="94137" cy="83538"/>
            </a:xfrm>
            <a:custGeom>
              <a:avLst/>
              <a:gdLst/>
              <a:ahLst/>
              <a:cxnLst/>
              <a:rect l="l" t="t" r="r" b="b"/>
              <a:pathLst>
                <a:path w="2860" h="2538" extrusionOk="0">
                  <a:moveTo>
                    <a:pt x="974" y="1"/>
                  </a:moveTo>
                  <a:cubicBezTo>
                    <a:pt x="828" y="1"/>
                    <a:pt x="693" y="75"/>
                    <a:pt x="616" y="201"/>
                  </a:cubicBezTo>
                  <a:lnTo>
                    <a:pt x="123" y="990"/>
                  </a:lnTo>
                  <a:cubicBezTo>
                    <a:pt x="1" y="1187"/>
                    <a:pt x="62" y="1448"/>
                    <a:pt x="259" y="1571"/>
                  </a:cubicBezTo>
                  <a:lnTo>
                    <a:pt x="1708" y="2473"/>
                  </a:lnTo>
                  <a:cubicBezTo>
                    <a:pt x="1776" y="2515"/>
                    <a:pt x="1852" y="2537"/>
                    <a:pt x="1931" y="2537"/>
                  </a:cubicBezTo>
                  <a:cubicBezTo>
                    <a:pt x="2078" y="2537"/>
                    <a:pt x="2212" y="2463"/>
                    <a:pt x="2288" y="2338"/>
                  </a:cubicBezTo>
                  <a:lnTo>
                    <a:pt x="2781" y="1549"/>
                  </a:lnTo>
                  <a:cubicBezTo>
                    <a:pt x="2841" y="1453"/>
                    <a:pt x="2860" y="1340"/>
                    <a:pt x="2834" y="1230"/>
                  </a:cubicBezTo>
                  <a:cubicBezTo>
                    <a:pt x="2809" y="1119"/>
                    <a:pt x="2743" y="1026"/>
                    <a:pt x="2647" y="967"/>
                  </a:cubicBezTo>
                  <a:lnTo>
                    <a:pt x="1198" y="65"/>
                  </a:lnTo>
                  <a:cubicBezTo>
                    <a:pt x="1131" y="23"/>
                    <a:pt x="1053" y="1"/>
                    <a:pt x="97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3" name="Google Shape;2243;p37"/>
            <p:cNvSpPr/>
            <p:nvPr/>
          </p:nvSpPr>
          <p:spPr>
            <a:xfrm>
              <a:off x="7268153" y="4126659"/>
              <a:ext cx="95552" cy="83472"/>
            </a:xfrm>
            <a:custGeom>
              <a:avLst/>
              <a:gdLst/>
              <a:ahLst/>
              <a:cxnLst/>
              <a:rect l="l" t="t" r="r" b="b"/>
              <a:pathLst>
                <a:path w="2903" h="2536" extrusionOk="0">
                  <a:moveTo>
                    <a:pt x="974" y="1"/>
                  </a:moveTo>
                  <a:cubicBezTo>
                    <a:pt x="826" y="1"/>
                    <a:pt x="692" y="75"/>
                    <a:pt x="614" y="200"/>
                  </a:cubicBezTo>
                  <a:lnTo>
                    <a:pt x="123" y="990"/>
                  </a:lnTo>
                  <a:cubicBezTo>
                    <a:pt x="0" y="1187"/>
                    <a:pt x="60" y="1449"/>
                    <a:pt x="258" y="1571"/>
                  </a:cubicBezTo>
                  <a:lnTo>
                    <a:pt x="1706" y="2472"/>
                  </a:lnTo>
                  <a:cubicBezTo>
                    <a:pt x="1774" y="2514"/>
                    <a:pt x="1852" y="2536"/>
                    <a:pt x="1929" y="2536"/>
                  </a:cubicBezTo>
                  <a:cubicBezTo>
                    <a:pt x="2077" y="2536"/>
                    <a:pt x="2211" y="2461"/>
                    <a:pt x="2289" y="2337"/>
                  </a:cubicBezTo>
                  <a:lnTo>
                    <a:pt x="2780" y="1546"/>
                  </a:lnTo>
                  <a:cubicBezTo>
                    <a:pt x="2903" y="1350"/>
                    <a:pt x="2843" y="1088"/>
                    <a:pt x="2645" y="966"/>
                  </a:cubicBezTo>
                  <a:lnTo>
                    <a:pt x="1197" y="64"/>
                  </a:lnTo>
                  <a:cubicBezTo>
                    <a:pt x="1129" y="23"/>
                    <a:pt x="1051" y="1"/>
                    <a:pt x="97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4" name="Google Shape;2244;p37"/>
            <p:cNvSpPr/>
            <p:nvPr/>
          </p:nvSpPr>
          <p:spPr>
            <a:xfrm>
              <a:off x="7309330" y="4062935"/>
              <a:ext cx="92623" cy="83538"/>
            </a:xfrm>
            <a:custGeom>
              <a:avLst/>
              <a:gdLst/>
              <a:ahLst/>
              <a:cxnLst/>
              <a:rect l="l" t="t" r="r" b="b"/>
              <a:pathLst>
                <a:path w="2814" h="2538" extrusionOk="0">
                  <a:moveTo>
                    <a:pt x="930" y="0"/>
                  </a:moveTo>
                  <a:cubicBezTo>
                    <a:pt x="782" y="0"/>
                    <a:pt x="648" y="75"/>
                    <a:pt x="571" y="199"/>
                  </a:cubicBezTo>
                  <a:lnTo>
                    <a:pt x="79" y="990"/>
                  </a:lnTo>
                  <a:cubicBezTo>
                    <a:pt x="19" y="1085"/>
                    <a:pt x="1" y="1198"/>
                    <a:pt x="26" y="1309"/>
                  </a:cubicBezTo>
                  <a:cubicBezTo>
                    <a:pt x="51" y="1418"/>
                    <a:pt x="118" y="1512"/>
                    <a:pt x="213" y="1572"/>
                  </a:cubicBezTo>
                  <a:lnTo>
                    <a:pt x="1660" y="2474"/>
                  </a:lnTo>
                  <a:cubicBezTo>
                    <a:pt x="1727" y="2514"/>
                    <a:pt x="1805" y="2538"/>
                    <a:pt x="1884" y="2538"/>
                  </a:cubicBezTo>
                  <a:cubicBezTo>
                    <a:pt x="2029" y="2538"/>
                    <a:pt x="2165" y="2463"/>
                    <a:pt x="2242" y="2338"/>
                  </a:cubicBezTo>
                  <a:lnTo>
                    <a:pt x="2735" y="1548"/>
                  </a:lnTo>
                  <a:cubicBezTo>
                    <a:pt x="2794" y="1453"/>
                    <a:pt x="2814" y="1339"/>
                    <a:pt x="2788" y="1229"/>
                  </a:cubicBezTo>
                  <a:cubicBezTo>
                    <a:pt x="2762" y="1118"/>
                    <a:pt x="2697" y="1025"/>
                    <a:pt x="2601" y="965"/>
                  </a:cubicBezTo>
                  <a:lnTo>
                    <a:pt x="1154" y="64"/>
                  </a:lnTo>
                  <a:cubicBezTo>
                    <a:pt x="1086" y="23"/>
                    <a:pt x="1008" y="0"/>
                    <a:pt x="93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5" name="Google Shape;2245;p37"/>
            <p:cNvSpPr/>
            <p:nvPr/>
          </p:nvSpPr>
          <p:spPr>
            <a:xfrm>
              <a:off x="7400208" y="4119549"/>
              <a:ext cx="92656" cy="83571"/>
            </a:xfrm>
            <a:custGeom>
              <a:avLst/>
              <a:gdLst/>
              <a:ahLst/>
              <a:cxnLst/>
              <a:rect l="l" t="t" r="r" b="b"/>
              <a:pathLst>
                <a:path w="2815" h="2539" extrusionOk="0">
                  <a:moveTo>
                    <a:pt x="930" y="1"/>
                  </a:moveTo>
                  <a:cubicBezTo>
                    <a:pt x="782" y="1"/>
                    <a:pt x="648" y="75"/>
                    <a:pt x="571" y="201"/>
                  </a:cubicBezTo>
                  <a:lnTo>
                    <a:pt x="79" y="990"/>
                  </a:lnTo>
                  <a:cubicBezTo>
                    <a:pt x="18" y="1086"/>
                    <a:pt x="0" y="1199"/>
                    <a:pt x="26" y="1309"/>
                  </a:cubicBezTo>
                  <a:cubicBezTo>
                    <a:pt x="50" y="1420"/>
                    <a:pt x="117" y="1512"/>
                    <a:pt x="213" y="1573"/>
                  </a:cubicBezTo>
                  <a:lnTo>
                    <a:pt x="1661" y="2474"/>
                  </a:lnTo>
                  <a:cubicBezTo>
                    <a:pt x="1729" y="2516"/>
                    <a:pt x="1806" y="2538"/>
                    <a:pt x="1885" y="2538"/>
                  </a:cubicBezTo>
                  <a:cubicBezTo>
                    <a:pt x="2031" y="2538"/>
                    <a:pt x="2166" y="2464"/>
                    <a:pt x="2244" y="2339"/>
                  </a:cubicBezTo>
                  <a:lnTo>
                    <a:pt x="2736" y="1549"/>
                  </a:lnTo>
                  <a:cubicBezTo>
                    <a:pt x="2795" y="1453"/>
                    <a:pt x="2815" y="1340"/>
                    <a:pt x="2789" y="1229"/>
                  </a:cubicBezTo>
                  <a:cubicBezTo>
                    <a:pt x="2763" y="1119"/>
                    <a:pt x="2697" y="1026"/>
                    <a:pt x="2602" y="967"/>
                  </a:cubicBezTo>
                  <a:lnTo>
                    <a:pt x="1154" y="64"/>
                  </a:lnTo>
                  <a:cubicBezTo>
                    <a:pt x="1086" y="23"/>
                    <a:pt x="1008" y="1"/>
                    <a:pt x="93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6" name="Google Shape;2246;p37"/>
            <p:cNvSpPr/>
            <p:nvPr/>
          </p:nvSpPr>
          <p:spPr>
            <a:xfrm>
              <a:off x="7166710" y="3898394"/>
              <a:ext cx="85217" cy="71162"/>
            </a:xfrm>
            <a:custGeom>
              <a:avLst/>
              <a:gdLst/>
              <a:ahLst/>
              <a:cxnLst/>
              <a:rect l="l" t="t" r="r" b="b"/>
              <a:pathLst>
                <a:path w="2589" h="2162" extrusionOk="0">
                  <a:moveTo>
                    <a:pt x="706" y="1"/>
                  </a:moveTo>
                  <a:cubicBezTo>
                    <a:pt x="558" y="1"/>
                    <a:pt x="425" y="75"/>
                    <a:pt x="346" y="201"/>
                  </a:cubicBezTo>
                  <a:lnTo>
                    <a:pt x="88" y="616"/>
                  </a:lnTo>
                  <a:cubicBezTo>
                    <a:pt x="59" y="662"/>
                    <a:pt x="39" y="713"/>
                    <a:pt x="31" y="763"/>
                  </a:cubicBezTo>
                  <a:cubicBezTo>
                    <a:pt x="0" y="932"/>
                    <a:pt x="79" y="1106"/>
                    <a:pt x="224" y="1197"/>
                  </a:cubicBezTo>
                  <a:lnTo>
                    <a:pt x="1673" y="2098"/>
                  </a:lnTo>
                  <a:cubicBezTo>
                    <a:pt x="1740" y="2139"/>
                    <a:pt x="1817" y="2162"/>
                    <a:pt x="1896" y="2162"/>
                  </a:cubicBezTo>
                  <a:cubicBezTo>
                    <a:pt x="2042" y="2162"/>
                    <a:pt x="2176" y="2087"/>
                    <a:pt x="2252" y="1964"/>
                  </a:cubicBezTo>
                  <a:lnTo>
                    <a:pt x="2510" y="1549"/>
                  </a:lnTo>
                  <a:cubicBezTo>
                    <a:pt x="2570" y="1453"/>
                    <a:pt x="2589" y="1340"/>
                    <a:pt x="2563" y="1230"/>
                  </a:cubicBezTo>
                  <a:cubicBezTo>
                    <a:pt x="2538" y="1119"/>
                    <a:pt x="2472" y="1027"/>
                    <a:pt x="2376" y="966"/>
                  </a:cubicBezTo>
                  <a:lnTo>
                    <a:pt x="928" y="65"/>
                  </a:lnTo>
                  <a:cubicBezTo>
                    <a:pt x="861" y="23"/>
                    <a:pt x="784" y="1"/>
                    <a:pt x="70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7" name="Google Shape;2247;p37"/>
            <p:cNvSpPr/>
            <p:nvPr/>
          </p:nvSpPr>
          <p:spPr>
            <a:xfrm>
              <a:off x="7348564" y="4011654"/>
              <a:ext cx="86698" cy="71162"/>
            </a:xfrm>
            <a:custGeom>
              <a:avLst/>
              <a:gdLst/>
              <a:ahLst/>
              <a:cxnLst/>
              <a:rect l="l" t="t" r="r" b="b"/>
              <a:pathLst>
                <a:path w="2634" h="2162" extrusionOk="0">
                  <a:moveTo>
                    <a:pt x="704" y="1"/>
                  </a:moveTo>
                  <a:cubicBezTo>
                    <a:pt x="558" y="1"/>
                    <a:pt x="425" y="75"/>
                    <a:pt x="346" y="200"/>
                  </a:cubicBezTo>
                  <a:lnTo>
                    <a:pt x="87" y="615"/>
                  </a:lnTo>
                  <a:cubicBezTo>
                    <a:pt x="59" y="661"/>
                    <a:pt x="38" y="712"/>
                    <a:pt x="31" y="762"/>
                  </a:cubicBezTo>
                  <a:cubicBezTo>
                    <a:pt x="0" y="932"/>
                    <a:pt x="79" y="1106"/>
                    <a:pt x="224" y="1197"/>
                  </a:cubicBezTo>
                  <a:lnTo>
                    <a:pt x="1672" y="2098"/>
                  </a:lnTo>
                  <a:cubicBezTo>
                    <a:pt x="1740" y="2139"/>
                    <a:pt x="1816" y="2161"/>
                    <a:pt x="1895" y="2161"/>
                  </a:cubicBezTo>
                  <a:cubicBezTo>
                    <a:pt x="2043" y="2161"/>
                    <a:pt x="2176" y="2087"/>
                    <a:pt x="2251" y="1964"/>
                  </a:cubicBezTo>
                  <a:lnTo>
                    <a:pt x="2510" y="1549"/>
                  </a:lnTo>
                  <a:cubicBezTo>
                    <a:pt x="2633" y="1351"/>
                    <a:pt x="2572" y="1088"/>
                    <a:pt x="2375" y="966"/>
                  </a:cubicBezTo>
                  <a:lnTo>
                    <a:pt x="927" y="64"/>
                  </a:lnTo>
                  <a:cubicBezTo>
                    <a:pt x="861" y="23"/>
                    <a:pt x="783" y="1"/>
                    <a:pt x="70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8" name="Google Shape;2248;p37"/>
            <p:cNvSpPr/>
            <p:nvPr/>
          </p:nvSpPr>
          <p:spPr>
            <a:xfrm>
              <a:off x="7260879" y="3723813"/>
              <a:ext cx="353178" cy="299132"/>
            </a:xfrm>
            <a:custGeom>
              <a:avLst/>
              <a:gdLst/>
              <a:ahLst/>
              <a:cxnLst/>
              <a:rect l="l" t="t" r="r" b="b"/>
              <a:pathLst>
                <a:path w="10730" h="9088" extrusionOk="0">
                  <a:moveTo>
                    <a:pt x="2593" y="1"/>
                  </a:moveTo>
                  <a:cubicBezTo>
                    <a:pt x="2447" y="1"/>
                    <a:pt x="2303" y="74"/>
                    <a:pt x="2219" y="208"/>
                  </a:cubicBezTo>
                  <a:lnTo>
                    <a:pt x="70" y="3660"/>
                  </a:lnTo>
                  <a:cubicBezTo>
                    <a:pt x="25" y="3736"/>
                    <a:pt x="0" y="3820"/>
                    <a:pt x="5" y="3904"/>
                  </a:cubicBezTo>
                  <a:cubicBezTo>
                    <a:pt x="9" y="4048"/>
                    <a:pt x="80" y="4187"/>
                    <a:pt x="212" y="4268"/>
                  </a:cubicBezTo>
                  <a:lnTo>
                    <a:pt x="7845" y="9021"/>
                  </a:lnTo>
                  <a:cubicBezTo>
                    <a:pt x="7918" y="9066"/>
                    <a:pt x="7998" y="9087"/>
                    <a:pt x="8077" y="9087"/>
                  </a:cubicBezTo>
                  <a:cubicBezTo>
                    <a:pt x="8224" y="9087"/>
                    <a:pt x="8368" y="9013"/>
                    <a:pt x="8452" y="8879"/>
                  </a:cubicBezTo>
                  <a:lnTo>
                    <a:pt x="10601" y="5426"/>
                  </a:lnTo>
                  <a:cubicBezTo>
                    <a:pt x="10730" y="5220"/>
                    <a:pt x="10667" y="4950"/>
                    <a:pt x="10460" y="4821"/>
                  </a:cubicBezTo>
                  <a:lnTo>
                    <a:pt x="2826" y="68"/>
                  </a:lnTo>
                  <a:cubicBezTo>
                    <a:pt x="2753" y="22"/>
                    <a:pt x="2673" y="1"/>
                    <a:pt x="25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9" name="Google Shape;2249;p37"/>
            <p:cNvSpPr/>
            <p:nvPr/>
          </p:nvSpPr>
          <p:spPr>
            <a:xfrm>
              <a:off x="7261044" y="3850898"/>
              <a:ext cx="353013" cy="172047"/>
            </a:xfrm>
            <a:custGeom>
              <a:avLst/>
              <a:gdLst/>
              <a:ahLst/>
              <a:cxnLst/>
              <a:rect l="l" t="t" r="r" b="b"/>
              <a:pathLst>
                <a:path w="10725" h="5227" extrusionOk="0">
                  <a:moveTo>
                    <a:pt x="487" y="0"/>
                  </a:moveTo>
                  <a:cubicBezTo>
                    <a:pt x="321" y="0"/>
                    <a:pt x="158" y="14"/>
                    <a:pt x="0" y="43"/>
                  </a:cubicBezTo>
                  <a:cubicBezTo>
                    <a:pt x="4" y="187"/>
                    <a:pt x="75" y="326"/>
                    <a:pt x="207" y="407"/>
                  </a:cubicBezTo>
                  <a:lnTo>
                    <a:pt x="7840" y="5160"/>
                  </a:lnTo>
                  <a:cubicBezTo>
                    <a:pt x="7913" y="5205"/>
                    <a:pt x="7993" y="5226"/>
                    <a:pt x="8072" y="5226"/>
                  </a:cubicBezTo>
                  <a:cubicBezTo>
                    <a:pt x="8219" y="5226"/>
                    <a:pt x="8363" y="5152"/>
                    <a:pt x="8447" y="5018"/>
                  </a:cubicBezTo>
                  <a:lnTo>
                    <a:pt x="10596" y="1565"/>
                  </a:lnTo>
                  <a:cubicBezTo>
                    <a:pt x="10725" y="1359"/>
                    <a:pt x="10662" y="1089"/>
                    <a:pt x="10455" y="960"/>
                  </a:cubicBezTo>
                  <a:lnTo>
                    <a:pt x="10389" y="918"/>
                  </a:lnTo>
                  <a:cubicBezTo>
                    <a:pt x="10190" y="920"/>
                    <a:pt x="9975" y="984"/>
                    <a:pt x="9746" y="1125"/>
                  </a:cubicBezTo>
                  <a:cubicBezTo>
                    <a:pt x="8760" y="1734"/>
                    <a:pt x="8611" y="3491"/>
                    <a:pt x="7641" y="3491"/>
                  </a:cubicBezTo>
                  <a:cubicBezTo>
                    <a:pt x="7416" y="3491"/>
                    <a:pt x="7148" y="3397"/>
                    <a:pt x="6815" y="3173"/>
                  </a:cubicBezTo>
                  <a:cubicBezTo>
                    <a:pt x="5068" y="1997"/>
                    <a:pt x="2503" y="0"/>
                    <a:pt x="487" y="0"/>
                  </a:cubicBezTo>
                  <a:close/>
                </a:path>
              </a:pathLst>
            </a:custGeom>
            <a:solidFill>
              <a:srgbClr val="000000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0" name="Google Shape;2250;p37"/>
            <p:cNvSpPr/>
            <p:nvPr/>
          </p:nvSpPr>
          <p:spPr>
            <a:xfrm>
              <a:off x="7305775" y="3756169"/>
              <a:ext cx="53520" cy="79226"/>
            </a:xfrm>
            <a:custGeom>
              <a:avLst/>
              <a:gdLst/>
              <a:ahLst/>
              <a:cxnLst/>
              <a:rect l="l" t="t" r="r" b="b"/>
              <a:pathLst>
                <a:path w="1626" h="2407" extrusionOk="0">
                  <a:moveTo>
                    <a:pt x="1494" y="0"/>
                  </a:moveTo>
                  <a:cubicBezTo>
                    <a:pt x="1462" y="0"/>
                    <a:pt x="1431" y="12"/>
                    <a:pt x="1408" y="35"/>
                  </a:cubicBezTo>
                  <a:cubicBezTo>
                    <a:pt x="901" y="523"/>
                    <a:pt x="254" y="1541"/>
                    <a:pt x="31" y="2232"/>
                  </a:cubicBezTo>
                  <a:cubicBezTo>
                    <a:pt x="0" y="2328"/>
                    <a:pt x="77" y="2406"/>
                    <a:pt x="159" y="2406"/>
                  </a:cubicBezTo>
                  <a:cubicBezTo>
                    <a:pt x="190" y="2406"/>
                    <a:pt x="222" y="2395"/>
                    <a:pt x="249" y="2369"/>
                  </a:cubicBezTo>
                  <a:cubicBezTo>
                    <a:pt x="769" y="1865"/>
                    <a:pt x="1400" y="836"/>
                    <a:pt x="1614" y="163"/>
                  </a:cubicBezTo>
                  <a:cubicBezTo>
                    <a:pt x="1626" y="123"/>
                    <a:pt x="1616" y="75"/>
                    <a:pt x="1583" y="40"/>
                  </a:cubicBezTo>
                  <a:cubicBezTo>
                    <a:pt x="1559" y="13"/>
                    <a:pt x="1526" y="0"/>
                    <a:pt x="1494" y="0"/>
                  </a:cubicBezTo>
                  <a:close/>
                </a:path>
              </a:pathLst>
            </a:custGeom>
            <a:solidFill>
              <a:srgbClr val="FFFFFF">
                <a:alpha val="26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1" name="Google Shape;2251;p37"/>
            <p:cNvSpPr/>
            <p:nvPr/>
          </p:nvSpPr>
          <p:spPr>
            <a:xfrm>
              <a:off x="7325425" y="4281556"/>
              <a:ext cx="84657" cy="44501"/>
            </a:xfrm>
            <a:custGeom>
              <a:avLst/>
              <a:gdLst/>
              <a:ahLst/>
              <a:cxnLst/>
              <a:rect l="l" t="t" r="r" b="b"/>
              <a:pathLst>
                <a:path w="2572" h="1352" extrusionOk="0">
                  <a:moveTo>
                    <a:pt x="2356" y="0"/>
                  </a:moveTo>
                  <a:cubicBezTo>
                    <a:pt x="2119" y="176"/>
                    <a:pt x="1735" y="365"/>
                    <a:pt x="1179" y="365"/>
                  </a:cubicBezTo>
                  <a:cubicBezTo>
                    <a:pt x="851" y="365"/>
                    <a:pt x="464" y="300"/>
                    <a:pt x="13" y="127"/>
                  </a:cubicBezTo>
                  <a:lnTo>
                    <a:pt x="13" y="127"/>
                  </a:lnTo>
                  <a:cubicBezTo>
                    <a:pt x="1" y="234"/>
                    <a:pt x="49" y="344"/>
                    <a:pt x="147" y="405"/>
                  </a:cubicBezTo>
                  <a:lnTo>
                    <a:pt x="1596" y="1307"/>
                  </a:lnTo>
                  <a:cubicBezTo>
                    <a:pt x="1643" y="1337"/>
                    <a:pt x="1696" y="1351"/>
                    <a:pt x="1749" y="1351"/>
                  </a:cubicBezTo>
                  <a:cubicBezTo>
                    <a:pt x="1845" y="1351"/>
                    <a:pt x="1941" y="1302"/>
                    <a:pt x="1996" y="1213"/>
                  </a:cubicBezTo>
                  <a:lnTo>
                    <a:pt x="2487" y="424"/>
                  </a:lnTo>
                  <a:cubicBezTo>
                    <a:pt x="2571" y="288"/>
                    <a:pt x="2530" y="110"/>
                    <a:pt x="2394" y="25"/>
                  </a:cubicBezTo>
                  <a:lnTo>
                    <a:pt x="2356" y="0"/>
                  </a:lnTo>
                  <a:close/>
                </a:path>
              </a:pathLst>
            </a:custGeom>
            <a:solidFill>
              <a:srgbClr val="000000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2" name="Google Shape;2252;p37"/>
            <p:cNvSpPr/>
            <p:nvPr/>
          </p:nvSpPr>
          <p:spPr>
            <a:xfrm>
              <a:off x="7285763" y="4345213"/>
              <a:ext cx="84723" cy="44468"/>
            </a:xfrm>
            <a:custGeom>
              <a:avLst/>
              <a:gdLst/>
              <a:ahLst/>
              <a:cxnLst/>
              <a:rect l="l" t="t" r="r" b="b"/>
              <a:pathLst>
                <a:path w="2574" h="1351" extrusionOk="0">
                  <a:moveTo>
                    <a:pt x="2356" y="1"/>
                  </a:moveTo>
                  <a:cubicBezTo>
                    <a:pt x="2118" y="175"/>
                    <a:pt x="1734" y="365"/>
                    <a:pt x="1178" y="365"/>
                  </a:cubicBezTo>
                  <a:cubicBezTo>
                    <a:pt x="851" y="365"/>
                    <a:pt x="465" y="299"/>
                    <a:pt x="13" y="127"/>
                  </a:cubicBezTo>
                  <a:lnTo>
                    <a:pt x="13" y="127"/>
                  </a:lnTo>
                  <a:cubicBezTo>
                    <a:pt x="0" y="235"/>
                    <a:pt x="48" y="343"/>
                    <a:pt x="147" y="405"/>
                  </a:cubicBezTo>
                  <a:lnTo>
                    <a:pt x="1595" y="1306"/>
                  </a:lnTo>
                  <a:cubicBezTo>
                    <a:pt x="1643" y="1336"/>
                    <a:pt x="1697" y="1351"/>
                    <a:pt x="1750" y="1351"/>
                  </a:cubicBezTo>
                  <a:cubicBezTo>
                    <a:pt x="1846" y="1351"/>
                    <a:pt x="1940" y="1302"/>
                    <a:pt x="1995" y="1213"/>
                  </a:cubicBezTo>
                  <a:lnTo>
                    <a:pt x="2488" y="423"/>
                  </a:lnTo>
                  <a:cubicBezTo>
                    <a:pt x="2573" y="288"/>
                    <a:pt x="2532" y="109"/>
                    <a:pt x="2393" y="24"/>
                  </a:cubicBezTo>
                  <a:lnTo>
                    <a:pt x="2356" y="1"/>
                  </a:lnTo>
                  <a:close/>
                </a:path>
              </a:pathLst>
            </a:custGeom>
            <a:solidFill>
              <a:srgbClr val="000000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3" name="Google Shape;2253;p37"/>
            <p:cNvSpPr/>
            <p:nvPr/>
          </p:nvSpPr>
          <p:spPr>
            <a:xfrm>
              <a:off x="7155255" y="4352257"/>
              <a:ext cx="84624" cy="44501"/>
            </a:xfrm>
            <a:custGeom>
              <a:avLst/>
              <a:gdLst/>
              <a:ahLst/>
              <a:cxnLst/>
              <a:rect l="l" t="t" r="r" b="b"/>
              <a:pathLst>
                <a:path w="2571" h="1352" extrusionOk="0">
                  <a:moveTo>
                    <a:pt x="2356" y="0"/>
                  </a:moveTo>
                  <a:cubicBezTo>
                    <a:pt x="2118" y="175"/>
                    <a:pt x="1734" y="365"/>
                    <a:pt x="1177" y="365"/>
                  </a:cubicBezTo>
                  <a:cubicBezTo>
                    <a:pt x="850" y="365"/>
                    <a:pt x="463" y="299"/>
                    <a:pt x="12" y="127"/>
                  </a:cubicBezTo>
                  <a:lnTo>
                    <a:pt x="12" y="127"/>
                  </a:lnTo>
                  <a:cubicBezTo>
                    <a:pt x="0" y="235"/>
                    <a:pt x="48" y="344"/>
                    <a:pt x="146" y="405"/>
                  </a:cubicBezTo>
                  <a:lnTo>
                    <a:pt x="1595" y="1307"/>
                  </a:lnTo>
                  <a:cubicBezTo>
                    <a:pt x="1642" y="1337"/>
                    <a:pt x="1695" y="1351"/>
                    <a:pt x="1748" y="1351"/>
                  </a:cubicBezTo>
                  <a:cubicBezTo>
                    <a:pt x="1845" y="1351"/>
                    <a:pt x="1940" y="1302"/>
                    <a:pt x="1995" y="1213"/>
                  </a:cubicBezTo>
                  <a:lnTo>
                    <a:pt x="2487" y="424"/>
                  </a:lnTo>
                  <a:cubicBezTo>
                    <a:pt x="2571" y="288"/>
                    <a:pt x="2529" y="110"/>
                    <a:pt x="2393" y="25"/>
                  </a:cubicBezTo>
                  <a:lnTo>
                    <a:pt x="2356" y="0"/>
                  </a:lnTo>
                  <a:close/>
                </a:path>
              </a:pathLst>
            </a:custGeom>
            <a:solidFill>
              <a:srgbClr val="000000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4" name="Google Shape;2254;p37"/>
            <p:cNvSpPr/>
            <p:nvPr/>
          </p:nvSpPr>
          <p:spPr>
            <a:xfrm>
              <a:off x="7246166" y="4408904"/>
              <a:ext cx="84690" cy="44468"/>
            </a:xfrm>
            <a:custGeom>
              <a:avLst/>
              <a:gdLst/>
              <a:ahLst/>
              <a:cxnLst/>
              <a:rect l="l" t="t" r="r" b="b"/>
              <a:pathLst>
                <a:path w="2573" h="1351" extrusionOk="0">
                  <a:moveTo>
                    <a:pt x="2356" y="1"/>
                  </a:moveTo>
                  <a:cubicBezTo>
                    <a:pt x="2118" y="176"/>
                    <a:pt x="1735" y="365"/>
                    <a:pt x="1179" y="365"/>
                  </a:cubicBezTo>
                  <a:cubicBezTo>
                    <a:pt x="851" y="365"/>
                    <a:pt x="464" y="299"/>
                    <a:pt x="12" y="126"/>
                  </a:cubicBezTo>
                  <a:lnTo>
                    <a:pt x="12" y="126"/>
                  </a:lnTo>
                  <a:cubicBezTo>
                    <a:pt x="0" y="235"/>
                    <a:pt x="48" y="343"/>
                    <a:pt x="147" y="405"/>
                  </a:cubicBezTo>
                  <a:lnTo>
                    <a:pt x="1595" y="1306"/>
                  </a:lnTo>
                  <a:cubicBezTo>
                    <a:pt x="1643" y="1336"/>
                    <a:pt x="1696" y="1351"/>
                    <a:pt x="1748" y="1351"/>
                  </a:cubicBezTo>
                  <a:cubicBezTo>
                    <a:pt x="1845" y="1351"/>
                    <a:pt x="1940" y="1302"/>
                    <a:pt x="1995" y="1214"/>
                  </a:cubicBezTo>
                  <a:lnTo>
                    <a:pt x="2488" y="423"/>
                  </a:lnTo>
                  <a:cubicBezTo>
                    <a:pt x="2573" y="288"/>
                    <a:pt x="2530" y="108"/>
                    <a:pt x="2393" y="24"/>
                  </a:cubicBezTo>
                  <a:lnTo>
                    <a:pt x="2356" y="1"/>
                  </a:lnTo>
                  <a:close/>
                </a:path>
              </a:pathLst>
            </a:custGeom>
            <a:solidFill>
              <a:srgbClr val="000000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5" name="Google Shape;2255;p37"/>
            <p:cNvSpPr/>
            <p:nvPr/>
          </p:nvSpPr>
          <p:spPr>
            <a:xfrm>
              <a:off x="7365055" y="4217932"/>
              <a:ext cx="84690" cy="44468"/>
            </a:xfrm>
            <a:custGeom>
              <a:avLst/>
              <a:gdLst/>
              <a:ahLst/>
              <a:cxnLst/>
              <a:rect l="l" t="t" r="r" b="b"/>
              <a:pathLst>
                <a:path w="2573" h="1351" extrusionOk="0">
                  <a:moveTo>
                    <a:pt x="2356" y="0"/>
                  </a:moveTo>
                  <a:cubicBezTo>
                    <a:pt x="2118" y="175"/>
                    <a:pt x="1734" y="364"/>
                    <a:pt x="1178" y="364"/>
                  </a:cubicBezTo>
                  <a:cubicBezTo>
                    <a:pt x="850" y="364"/>
                    <a:pt x="464" y="299"/>
                    <a:pt x="12" y="127"/>
                  </a:cubicBezTo>
                  <a:lnTo>
                    <a:pt x="12" y="127"/>
                  </a:lnTo>
                  <a:cubicBezTo>
                    <a:pt x="0" y="234"/>
                    <a:pt x="48" y="343"/>
                    <a:pt x="147" y="405"/>
                  </a:cubicBezTo>
                  <a:lnTo>
                    <a:pt x="1595" y="1306"/>
                  </a:lnTo>
                  <a:cubicBezTo>
                    <a:pt x="1643" y="1336"/>
                    <a:pt x="1696" y="1350"/>
                    <a:pt x="1749" y="1350"/>
                  </a:cubicBezTo>
                  <a:cubicBezTo>
                    <a:pt x="1845" y="1350"/>
                    <a:pt x="1940" y="1302"/>
                    <a:pt x="1995" y="1213"/>
                  </a:cubicBezTo>
                  <a:lnTo>
                    <a:pt x="2488" y="423"/>
                  </a:lnTo>
                  <a:cubicBezTo>
                    <a:pt x="2573" y="287"/>
                    <a:pt x="2530" y="109"/>
                    <a:pt x="2393" y="24"/>
                  </a:cubicBezTo>
                  <a:lnTo>
                    <a:pt x="2356" y="0"/>
                  </a:lnTo>
                  <a:close/>
                </a:path>
              </a:pathLst>
            </a:custGeom>
            <a:solidFill>
              <a:srgbClr val="000000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6" name="Google Shape;2256;p37"/>
            <p:cNvSpPr/>
            <p:nvPr/>
          </p:nvSpPr>
          <p:spPr>
            <a:xfrm>
              <a:off x="7257653" y="3955073"/>
              <a:ext cx="86698" cy="71162"/>
            </a:xfrm>
            <a:custGeom>
              <a:avLst/>
              <a:gdLst/>
              <a:ahLst/>
              <a:cxnLst/>
              <a:rect l="l" t="t" r="r" b="b"/>
              <a:pathLst>
                <a:path w="2634" h="2162" extrusionOk="0">
                  <a:moveTo>
                    <a:pt x="704" y="0"/>
                  </a:moveTo>
                  <a:cubicBezTo>
                    <a:pt x="557" y="0"/>
                    <a:pt x="423" y="75"/>
                    <a:pt x="346" y="199"/>
                  </a:cubicBezTo>
                  <a:lnTo>
                    <a:pt x="87" y="614"/>
                  </a:lnTo>
                  <a:cubicBezTo>
                    <a:pt x="59" y="661"/>
                    <a:pt x="38" y="711"/>
                    <a:pt x="30" y="762"/>
                  </a:cubicBezTo>
                  <a:cubicBezTo>
                    <a:pt x="0" y="931"/>
                    <a:pt x="78" y="1105"/>
                    <a:pt x="224" y="1195"/>
                  </a:cubicBezTo>
                  <a:lnTo>
                    <a:pt x="1672" y="2097"/>
                  </a:lnTo>
                  <a:cubicBezTo>
                    <a:pt x="1740" y="2139"/>
                    <a:pt x="1816" y="2161"/>
                    <a:pt x="1895" y="2161"/>
                  </a:cubicBezTo>
                  <a:cubicBezTo>
                    <a:pt x="2043" y="2161"/>
                    <a:pt x="2176" y="2087"/>
                    <a:pt x="2251" y="1962"/>
                  </a:cubicBezTo>
                  <a:lnTo>
                    <a:pt x="2509" y="1547"/>
                  </a:lnTo>
                  <a:cubicBezTo>
                    <a:pt x="2633" y="1349"/>
                    <a:pt x="2572" y="1088"/>
                    <a:pt x="2375" y="965"/>
                  </a:cubicBezTo>
                  <a:lnTo>
                    <a:pt x="927" y="64"/>
                  </a:lnTo>
                  <a:cubicBezTo>
                    <a:pt x="860" y="23"/>
                    <a:pt x="783" y="0"/>
                    <a:pt x="70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7" name="Google Shape;2257;p37"/>
            <p:cNvSpPr/>
            <p:nvPr/>
          </p:nvSpPr>
          <p:spPr>
            <a:xfrm>
              <a:off x="7439508" y="4068235"/>
              <a:ext cx="86698" cy="71162"/>
            </a:xfrm>
            <a:custGeom>
              <a:avLst/>
              <a:gdLst/>
              <a:ahLst/>
              <a:cxnLst/>
              <a:rect l="l" t="t" r="r" b="b"/>
              <a:pathLst>
                <a:path w="2634" h="2162" extrusionOk="0">
                  <a:moveTo>
                    <a:pt x="706" y="1"/>
                  </a:moveTo>
                  <a:cubicBezTo>
                    <a:pt x="558" y="1"/>
                    <a:pt x="425" y="75"/>
                    <a:pt x="346" y="201"/>
                  </a:cubicBezTo>
                  <a:lnTo>
                    <a:pt x="88" y="616"/>
                  </a:lnTo>
                  <a:cubicBezTo>
                    <a:pt x="59" y="662"/>
                    <a:pt x="40" y="713"/>
                    <a:pt x="31" y="763"/>
                  </a:cubicBezTo>
                  <a:cubicBezTo>
                    <a:pt x="0" y="935"/>
                    <a:pt x="77" y="1105"/>
                    <a:pt x="224" y="1197"/>
                  </a:cubicBezTo>
                  <a:lnTo>
                    <a:pt x="1673" y="2098"/>
                  </a:lnTo>
                  <a:cubicBezTo>
                    <a:pt x="1740" y="2139"/>
                    <a:pt x="1817" y="2162"/>
                    <a:pt x="1896" y="2162"/>
                  </a:cubicBezTo>
                  <a:cubicBezTo>
                    <a:pt x="2042" y="2162"/>
                    <a:pt x="2176" y="2087"/>
                    <a:pt x="2252" y="1964"/>
                  </a:cubicBezTo>
                  <a:lnTo>
                    <a:pt x="2510" y="1549"/>
                  </a:lnTo>
                  <a:cubicBezTo>
                    <a:pt x="2633" y="1351"/>
                    <a:pt x="2573" y="1089"/>
                    <a:pt x="2376" y="966"/>
                  </a:cubicBezTo>
                  <a:lnTo>
                    <a:pt x="928" y="65"/>
                  </a:lnTo>
                  <a:cubicBezTo>
                    <a:pt x="861" y="23"/>
                    <a:pt x="784" y="1"/>
                    <a:pt x="70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8" name="Google Shape;2258;p37"/>
            <p:cNvSpPr/>
            <p:nvPr/>
          </p:nvSpPr>
          <p:spPr>
            <a:xfrm>
              <a:off x="6900658" y="4233862"/>
              <a:ext cx="433227" cy="286229"/>
            </a:xfrm>
            <a:custGeom>
              <a:avLst/>
              <a:gdLst/>
              <a:ahLst/>
              <a:cxnLst/>
              <a:rect l="l" t="t" r="r" b="b"/>
              <a:pathLst>
                <a:path w="13162" h="8696" extrusionOk="0">
                  <a:moveTo>
                    <a:pt x="1087" y="0"/>
                  </a:moveTo>
                  <a:cubicBezTo>
                    <a:pt x="1023" y="185"/>
                    <a:pt x="0" y="1226"/>
                    <a:pt x="905" y="2166"/>
                  </a:cubicBezTo>
                  <a:cubicBezTo>
                    <a:pt x="3748" y="5118"/>
                    <a:pt x="7305" y="7356"/>
                    <a:pt x="11283" y="8631"/>
                  </a:cubicBezTo>
                  <a:cubicBezTo>
                    <a:pt x="11418" y="8674"/>
                    <a:pt x="11555" y="8695"/>
                    <a:pt x="11691" y="8695"/>
                  </a:cubicBezTo>
                  <a:cubicBezTo>
                    <a:pt x="12138" y="8695"/>
                    <a:pt x="12566" y="8468"/>
                    <a:pt x="12812" y="8071"/>
                  </a:cubicBezTo>
                  <a:lnTo>
                    <a:pt x="13161" y="7512"/>
                  </a:lnTo>
                  <a:lnTo>
                    <a:pt x="13161" y="7512"/>
                  </a:lnTo>
                  <a:cubicBezTo>
                    <a:pt x="13046" y="7542"/>
                    <a:pt x="12926" y="7558"/>
                    <a:pt x="12805" y="7558"/>
                  </a:cubicBezTo>
                  <a:cubicBezTo>
                    <a:pt x="12664" y="7558"/>
                    <a:pt x="12521" y="7537"/>
                    <a:pt x="12381" y="7491"/>
                  </a:cubicBezTo>
                  <a:cubicBezTo>
                    <a:pt x="8262" y="6176"/>
                    <a:pt x="4490" y="3840"/>
                    <a:pt x="1442" y="677"/>
                  </a:cubicBezTo>
                  <a:cubicBezTo>
                    <a:pt x="1256" y="483"/>
                    <a:pt x="1138" y="249"/>
                    <a:pt x="1087" y="0"/>
                  </a:cubicBezTo>
                  <a:close/>
                </a:path>
              </a:pathLst>
            </a:custGeom>
            <a:solidFill>
              <a:srgbClr val="000000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9" name="Google Shape;2259;p37"/>
            <p:cNvSpPr/>
            <p:nvPr/>
          </p:nvSpPr>
          <p:spPr>
            <a:xfrm>
              <a:off x="7343792" y="3828779"/>
              <a:ext cx="65797" cy="43119"/>
            </a:xfrm>
            <a:custGeom>
              <a:avLst/>
              <a:gdLst/>
              <a:ahLst/>
              <a:cxnLst/>
              <a:rect l="l" t="t" r="r" b="b"/>
              <a:pathLst>
                <a:path w="1999" h="1310" extrusionOk="0">
                  <a:moveTo>
                    <a:pt x="849" y="1"/>
                  </a:moveTo>
                  <a:cubicBezTo>
                    <a:pt x="788" y="1"/>
                    <a:pt x="728" y="7"/>
                    <a:pt x="671" y="20"/>
                  </a:cubicBezTo>
                  <a:cubicBezTo>
                    <a:pt x="0" y="170"/>
                    <a:pt x="360" y="1120"/>
                    <a:pt x="1157" y="1284"/>
                  </a:cubicBezTo>
                  <a:cubicBezTo>
                    <a:pt x="1243" y="1301"/>
                    <a:pt x="1321" y="1310"/>
                    <a:pt x="1392" y="1310"/>
                  </a:cubicBezTo>
                  <a:cubicBezTo>
                    <a:pt x="1879" y="1310"/>
                    <a:pt x="1998" y="921"/>
                    <a:pt x="1820" y="593"/>
                  </a:cubicBezTo>
                  <a:cubicBezTo>
                    <a:pt x="1607" y="205"/>
                    <a:pt x="1200" y="1"/>
                    <a:pt x="84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0" name="Google Shape;2260;p37"/>
            <p:cNvSpPr/>
            <p:nvPr/>
          </p:nvSpPr>
          <p:spPr>
            <a:xfrm>
              <a:off x="7445466" y="3892140"/>
              <a:ext cx="65830" cy="43086"/>
            </a:xfrm>
            <a:custGeom>
              <a:avLst/>
              <a:gdLst/>
              <a:ahLst/>
              <a:cxnLst/>
              <a:rect l="l" t="t" r="r" b="b"/>
              <a:pathLst>
                <a:path w="2000" h="1309" extrusionOk="0">
                  <a:moveTo>
                    <a:pt x="851" y="1"/>
                  </a:moveTo>
                  <a:cubicBezTo>
                    <a:pt x="789" y="1"/>
                    <a:pt x="729" y="7"/>
                    <a:pt x="672" y="20"/>
                  </a:cubicBezTo>
                  <a:cubicBezTo>
                    <a:pt x="0" y="169"/>
                    <a:pt x="361" y="1118"/>
                    <a:pt x="1159" y="1282"/>
                  </a:cubicBezTo>
                  <a:cubicBezTo>
                    <a:pt x="1245" y="1300"/>
                    <a:pt x="1324" y="1309"/>
                    <a:pt x="1395" y="1309"/>
                  </a:cubicBezTo>
                  <a:cubicBezTo>
                    <a:pt x="1881" y="1309"/>
                    <a:pt x="2000" y="920"/>
                    <a:pt x="1821" y="593"/>
                  </a:cubicBezTo>
                  <a:cubicBezTo>
                    <a:pt x="1609" y="205"/>
                    <a:pt x="1202" y="1"/>
                    <a:pt x="85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1" name="Google Shape;2261;p37"/>
            <p:cNvSpPr/>
            <p:nvPr/>
          </p:nvSpPr>
          <p:spPr>
            <a:xfrm>
              <a:off x="7262262" y="3980911"/>
              <a:ext cx="77186" cy="40979"/>
            </a:xfrm>
            <a:custGeom>
              <a:avLst/>
              <a:gdLst/>
              <a:ahLst/>
              <a:cxnLst/>
              <a:rect l="l" t="t" r="r" b="b"/>
              <a:pathLst>
                <a:path w="2345" h="1245" extrusionOk="0">
                  <a:moveTo>
                    <a:pt x="22" y="1"/>
                  </a:moveTo>
                  <a:lnTo>
                    <a:pt x="22" y="1"/>
                  </a:lnTo>
                  <a:cubicBezTo>
                    <a:pt x="1" y="114"/>
                    <a:pt x="50" y="234"/>
                    <a:pt x="154" y="298"/>
                  </a:cubicBezTo>
                  <a:lnTo>
                    <a:pt x="1602" y="1201"/>
                  </a:lnTo>
                  <a:cubicBezTo>
                    <a:pt x="1650" y="1230"/>
                    <a:pt x="1703" y="1244"/>
                    <a:pt x="1755" y="1244"/>
                  </a:cubicBezTo>
                  <a:cubicBezTo>
                    <a:pt x="1851" y="1244"/>
                    <a:pt x="1946" y="1196"/>
                    <a:pt x="2001" y="1107"/>
                  </a:cubicBezTo>
                  <a:lnTo>
                    <a:pt x="2259" y="692"/>
                  </a:lnTo>
                  <a:cubicBezTo>
                    <a:pt x="2344" y="556"/>
                    <a:pt x="2303" y="377"/>
                    <a:pt x="2167" y="292"/>
                  </a:cubicBezTo>
                  <a:lnTo>
                    <a:pt x="1922" y="141"/>
                  </a:lnTo>
                  <a:cubicBezTo>
                    <a:pt x="1747" y="205"/>
                    <a:pt x="1524" y="252"/>
                    <a:pt x="1248" y="252"/>
                  </a:cubicBezTo>
                  <a:cubicBezTo>
                    <a:pt x="918" y="252"/>
                    <a:pt x="513" y="185"/>
                    <a:pt x="22" y="1"/>
                  </a:cubicBezTo>
                  <a:close/>
                </a:path>
              </a:pathLst>
            </a:custGeom>
            <a:solidFill>
              <a:srgbClr val="000000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2" name="Google Shape;2262;p37"/>
            <p:cNvSpPr/>
            <p:nvPr/>
          </p:nvSpPr>
          <p:spPr>
            <a:xfrm>
              <a:off x="7444149" y="4094172"/>
              <a:ext cx="77153" cy="40946"/>
            </a:xfrm>
            <a:custGeom>
              <a:avLst/>
              <a:gdLst/>
              <a:ahLst/>
              <a:cxnLst/>
              <a:rect l="l" t="t" r="r" b="b"/>
              <a:pathLst>
                <a:path w="2344" h="1244" extrusionOk="0">
                  <a:moveTo>
                    <a:pt x="22" y="0"/>
                  </a:moveTo>
                  <a:cubicBezTo>
                    <a:pt x="1" y="113"/>
                    <a:pt x="50" y="233"/>
                    <a:pt x="154" y="298"/>
                  </a:cubicBezTo>
                  <a:lnTo>
                    <a:pt x="1602" y="1200"/>
                  </a:lnTo>
                  <a:cubicBezTo>
                    <a:pt x="1649" y="1230"/>
                    <a:pt x="1702" y="1244"/>
                    <a:pt x="1755" y="1244"/>
                  </a:cubicBezTo>
                  <a:cubicBezTo>
                    <a:pt x="1851" y="1244"/>
                    <a:pt x="1946" y="1196"/>
                    <a:pt x="2001" y="1107"/>
                  </a:cubicBezTo>
                  <a:lnTo>
                    <a:pt x="2258" y="692"/>
                  </a:lnTo>
                  <a:cubicBezTo>
                    <a:pt x="2343" y="555"/>
                    <a:pt x="2301" y="376"/>
                    <a:pt x="2167" y="292"/>
                  </a:cubicBezTo>
                  <a:lnTo>
                    <a:pt x="1922" y="140"/>
                  </a:lnTo>
                  <a:cubicBezTo>
                    <a:pt x="1747" y="204"/>
                    <a:pt x="1524" y="252"/>
                    <a:pt x="1246" y="252"/>
                  </a:cubicBezTo>
                  <a:cubicBezTo>
                    <a:pt x="917" y="252"/>
                    <a:pt x="513" y="185"/>
                    <a:pt x="22" y="0"/>
                  </a:cubicBezTo>
                  <a:close/>
                </a:path>
              </a:pathLst>
            </a:custGeom>
            <a:solidFill>
              <a:srgbClr val="000000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3" name="Google Shape;2263;p37"/>
            <p:cNvSpPr/>
            <p:nvPr/>
          </p:nvSpPr>
          <p:spPr>
            <a:xfrm>
              <a:off x="7131853" y="3984400"/>
              <a:ext cx="84723" cy="44501"/>
            </a:xfrm>
            <a:custGeom>
              <a:avLst/>
              <a:gdLst/>
              <a:ahLst/>
              <a:cxnLst/>
              <a:rect l="l" t="t" r="r" b="b"/>
              <a:pathLst>
                <a:path w="2574" h="1352" extrusionOk="0">
                  <a:moveTo>
                    <a:pt x="2356" y="1"/>
                  </a:moveTo>
                  <a:cubicBezTo>
                    <a:pt x="2118" y="176"/>
                    <a:pt x="1735" y="366"/>
                    <a:pt x="1179" y="366"/>
                  </a:cubicBezTo>
                  <a:cubicBezTo>
                    <a:pt x="852" y="366"/>
                    <a:pt x="465" y="300"/>
                    <a:pt x="13" y="128"/>
                  </a:cubicBezTo>
                  <a:lnTo>
                    <a:pt x="13" y="128"/>
                  </a:lnTo>
                  <a:cubicBezTo>
                    <a:pt x="1" y="235"/>
                    <a:pt x="48" y="345"/>
                    <a:pt x="147" y="405"/>
                  </a:cubicBezTo>
                  <a:lnTo>
                    <a:pt x="1595" y="1307"/>
                  </a:lnTo>
                  <a:cubicBezTo>
                    <a:pt x="1643" y="1337"/>
                    <a:pt x="1696" y="1352"/>
                    <a:pt x="1749" y="1352"/>
                  </a:cubicBezTo>
                  <a:cubicBezTo>
                    <a:pt x="1846" y="1352"/>
                    <a:pt x="1940" y="1303"/>
                    <a:pt x="1995" y="1214"/>
                  </a:cubicBezTo>
                  <a:lnTo>
                    <a:pt x="2488" y="424"/>
                  </a:lnTo>
                  <a:cubicBezTo>
                    <a:pt x="2573" y="288"/>
                    <a:pt x="2532" y="109"/>
                    <a:pt x="2393" y="25"/>
                  </a:cubicBezTo>
                  <a:lnTo>
                    <a:pt x="2356" y="1"/>
                  </a:lnTo>
                  <a:close/>
                </a:path>
              </a:pathLst>
            </a:custGeom>
            <a:solidFill>
              <a:srgbClr val="000000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4" name="Google Shape;2264;p37"/>
            <p:cNvSpPr/>
            <p:nvPr/>
          </p:nvSpPr>
          <p:spPr>
            <a:xfrm>
              <a:off x="7222829" y="4041047"/>
              <a:ext cx="84657" cy="44435"/>
            </a:xfrm>
            <a:custGeom>
              <a:avLst/>
              <a:gdLst/>
              <a:ahLst/>
              <a:cxnLst/>
              <a:rect l="l" t="t" r="r" b="b"/>
              <a:pathLst>
                <a:path w="2572" h="1350" extrusionOk="0">
                  <a:moveTo>
                    <a:pt x="2356" y="0"/>
                  </a:moveTo>
                  <a:cubicBezTo>
                    <a:pt x="2118" y="175"/>
                    <a:pt x="1735" y="364"/>
                    <a:pt x="1179" y="364"/>
                  </a:cubicBezTo>
                  <a:cubicBezTo>
                    <a:pt x="851" y="364"/>
                    <a:pt x="464" y="299"/>
                    <a:pt x="12" y="126"/>
                  </a:cubicBezTo>
                  <a:lnTo>
                    <a:pt x="12" y="126"/>
                  </a:lnTo>
                  <a:cubicBezTo>
                    <a:pt x="1" y="234"/>
                    <a:pt x="48" y="343"/>
                    <a:pt x="146" y="405"/>
                  </a:cubicBezTo>
                  <a:lnTo>
                    <a:pt x="1595" y="1306"/>
                  </a:lnTo>
                  <a:cubicBezTo>
                    <a:pt x="1643" y="1336"/>
                    <a:pt x="1696" y="1350"/>
                    <a:pt x="1749" y="1350"/>
                  </a:cubicBezTo>
                  <a:cubicBezTo>
                    <a:pt x="1845" y="1350"/>
                    <a:pt x="1940" y="1301"/>
                    <a:pt x="1995" y="1213"/>
                  </a:cubicBezTo>
                  <a:lnTo>
                    <a:pt x="2487" y="423"/>
                  </a:lnTo>
                  <a:cubicBezTo>
                    <a:pt x="2571" y="288"/>
                    <a:pt x="2530" y="109"/>
                    <a:pt x="2393" y="24"/>
                  </a:cubicBezTo>
                  <a:lnTo>
                    <a:pt x="2356" y="0"/>
                  </a:lnTo>
                  <a:close/>
                </a:path>
              </a:pathLst>
            </a:custGeom>
            <a:solidFill>
              <a:srgbClr val="000000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5" name="Google Shape;2265;p37"/>
            <p:cNvSpPr/>
            <p:nvPr/>
          </p:nvSpPr>
          <p:spPr>
            <a:xfrm>
              <a:off x="7313741" y="4097661"/>
              <a:ext cx="84723" cy="44501"/>
            </a:xfrm>
            <a:custGeom>
              <a:avLst/>
              <a:gdLst/>
              <a:ahLst/>
              <a:cxnLst/>
              <a:rect l="l" t="t" r="r" b="b"/>
              <a:pathLst>
                <a:path w="2574" h="1352" extrusionOk="0">
                  <a:moveTo>
                    <a:pt x="2356" y="1"/>
                  </a:moveTo>
                  <a:cubicBezTo>
                    <a:pt x="2118" y="176"/>
                    <a:pt x="1734" y="365"/>
                    <a:pt x="1178" y="365"/>
                  </a:cubicBezTo>
                  <a:cubicBezTo>
                    <a:pt x="851" y="365"/>
                    <a:pt x="464" y="299"/>
                    <a:pt x="12" y="127"/>
                  </a:cubicBezTo>
                  <a:lnTo>
                    <a:pt x="12" y="127"/>
                  </a:lnTo>
                  <a:cubicBezTo>
                    <a:pt x="1" y="235"/>
                    <a:pt x="48" y="344"/>
                    <a:pt x="147" y="405"/>
                  </a:cubicBezTo>
                  <a:lnTo>
                    <a:pt x="1595" y="1307"/>
                  </a:lnTo>
                  <a:cubicBezTo>
                    <a:pt x="1643" y="1337"/>
                    <a:pt x="1696" y="1351"/>
                    <a:pt x="1748" y="1351"/>
                  </a:cubicBezTo>
                  <a:cubicBezTo>
                    <a:pt x="1845" y="1351"/>
                    <a:pt x="1940" y="1303"/>
                    <a:pt x="1995" y="1214"/>
                  </a:cubicBezTo>
                  <a:lnTo>
                    <a:pt x="2488" y="424"/>
                  </a:lnTo>
                  <a:cubicBezTo>
                    <a:pt x="2573" y="288"/>
                    <a:pt x="2531" y="108"/>
                    <a:pt x="2393" y="25"/>
                  </a:cubicBezTo>
                  <a:lnTo>
                    <a:pt x="2356" y="1"/>
                  </a:lnTo>
                  <a:close/>
                </a:path>
              </a:pathLst>
            </a:custGeom>
            <a:solidFill>
              <a:srgbClr val="000000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6" name="Google Shape;2266;p37"/>
            <p:cNvSpPr/>
            <p:nvPr/>
          </p:nvSpPr>
          <p:spPr>
            <a:xfrm>
              <a:off x="7404652" y="4154241"/>
              <a:ext cx="84723" cy="44501"/>
            </a:xfrm>
            <a:custGeom>
              <a:avLst/>
              <a:gdLst/>
              <a:ahLst/>
              <a:cxnLst/>
              <a:rect l="l" t="t" r="r" b="b"/>
              <a:pathLst>
                <a:path w="2574" h="1352" extrusionOk="0">
                  <a:moveTo>
                    <a:pt x="2356" y="1"/>
                  </a:moveTo>
                  <a:cubicBezTo>
                    <a:pt x="2118" y="176"/>
                    <a:pt x="1735" y="366"/>
                    <a:pt x="1179" y="366"/>
                  </a:cubicBezTo>
                  <a:cubicBezTo>
                    <a:pt x="852" y="366"/>
                    <a:pt x="465" y="300"/>
                    <a:pt x="13" y="128"/>
                  </a:cubicBezTo>
                  <a:lnTo>
                    <a:pt x="13" y="128"/>
                  </a:lnTo>
                  <a:cubicBezTo>
                    <a:pt x="1" y="235"/>
                    <a:pt x="48" y="345"/>
                    <a:pt x="147" y="405"/>
                  </a:cubicBezTo>
                  <a:lnTo>
                    <a:pt x="1595" y="1307"/>
                  </a:lnTo>
                  <a:cubicBezTo>
                    <a:pt x="1643" y="1337"/>
                    <a:pt x="1696" y="1352"/>
                    <a:pt x="1749" y="1352"/>
                  </a:cubicBezTo>
                  <a:cubicBezTo>
                    <a:pt x="1846" y="1352"/>
                    <a:pt x="1940" y="1303"/>
                    <a:pt x="1995" y="1214"/>
                  </a:cubicBezTo>
                  <a:lnTo>
                    <a:pt x="2488" y="424"/>
                  </a:lnTo>
                  <a:cubicBezTo>
                    <a:pt x="2573" y="288"/>
                    <a:pt x="2532" y="110"/>
                    <a:pt x="2393" y="25"/>
                  </a:cubicBezTo>
                  <a:lnTo>
                    <a:pt x="2356" y="1"/>
                  </a:lnTo>
                  <a:close/>
                </a:path>
              </a:pathLst>
            </a:custGeom>
            <a:solidFill>
              <a:srgbClr val="000000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7" name="Google Shape;2267;p37"/>
            <p:cNvSpPr/>
            <p:nvPr/>
          </p:nvSpPr>
          <p:spPr>
            <a:xfrm>
              <a:off x="7092256" y="4048091"/>
              <a:ext cx="84690" cy="44468"/>
            </a:xfrm>
            <a:custGeom>
              <a:avLst/>
              <a:gdLst/>
              <a:ahLst/>
              <a:cxnLst/>
              <a:rect l="l" t="t" r="r" b="b"/>
              <a:pathLst>
                <a:path w="2573" h="1351" extrusionOk="0">
                  <a:moveTo>
                    <a:pt x="2356" y="0"/>
                  </a:moveTo>
                  <a:cubicBezTo>
                    <a:pt x="2118" y="175"/>
                    <a:pt x="1734" y="364"/>
                    <a:pt x="1178" y="364"/>
                  </a:cubicBezTo>
                  <a:cubicBezTo>
                    <a:pt x="850" y="364"/>
                    <a:pt x="464" y="299"/>
                    <a:pt x="12" y="127"/>
                  </a:cubicBezTo>
                  <a:lnTo>
                    <a:pt x="12" y="127"/>
                  </a:lnTo>
                  <a:cubicBezTo>
                    <a:pt x="0" y="234"/>
                    <a:pt x="48" y="343"/>
                    <a:pt x="147" y="404"/>
                  </a:cubicBezTo>
                  <a:lnTo>
                    <a:pt x="1595" y="1306"/>
                  </a:lnTo>
                  <a:cubicBezTo>
                    <a:pt x="1643" y="1336"/>
                    <a:pt x="1696" y="1350"/>
                    <a:pt x="1749" y="1350"/>
                  </a:cubicBezTo>
                  <a:cubicBezTo>
                    <a:pt x="1845" y="1350"/>
                    <a:pt x="1940" y="1302"/>
                    <a:pt x="1995" y="1213"/>
                  </a:cubicBezTo>
                  <a:lnTo>
                    <a:pt x="2488" y="423"/>
                  </a:lnTo>
                  <a:cubicBezTo>
                    <a:pt x="2573" y="287"/>
                    <a:pt x="2530" y="108"/>
                    <a:pt x="2393" y="24"/>
                  </a:cubicBezTo>
                  <a:lnTo>
                    <a:pt x="2356" y="0"/>
                  </a:lnTo>
                  <a:close/>
                </a:path>
              </a:pathLst>
            </a:custGeom>
            <a:solidFill>
              <a:srgbClr val="000000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8" name="Google Shape;2268;p37"/>
            <p:cNvSpPr/>
            <p:nvPr/>
          </p:nvSpPr>
          <p:spPr>
            <a:xfrm>
              <a:off x="7183233" y="4104704"/>
              <a:ext cx="84624" cy="44501"/>
            </a:xfrm>
            <a:custGeom>
              <a:avLst/>
              <a:gdLst/>
              <a:ahLst/>
              <a:cxnLst/>
              <a:rect l="l" t="t" r="r" b="b"/>
              <a:pathLst>
                <a:path w="2571" h="1352" extrusionOk="0">
                  <a:moveTo>
                    <a:pt x="2355" y="1"/>
                  </a:moveTo>
                  <a:cubicBezTo>
                    <a:pt x="2117" y="176"/>
                    <a:pt x="1733" y="365"/>
                    <a:pt x="1178" y="365"/>
                  </a:cubicBezTo>
                  <a:cubicBezTo>
                    <a:pt x="850" y="365"/>
                    <a:pt x="464" y="300"/>
                    <a:pt x="12" y="127"/>
                  </a:cubicBezTo>
                  <a:lnTo>
                    <a:pt x="12" y="127"/>
                  </a:lnTo>
                  <a:cubicBezTo>
                    <a:pt x="0" y="235"/>
                    <a:pt x="48" y="344"/>
                    <a:pt x="146" y="405"/>
                  </a:cubicBezTo>
                  <a:lnTo>
                    <a:pt x="1594" y="1307"/>
                  </a:lnTo>
                  <a:cubicBezTo>
                    <a:pt x="1642" y="1337"/>
                    <a:pt x="1695" y="1351"/>
                    <a:pt x="1748" y="1351"/>
                  </a:cubicBezTo>
                  <a:cubicBezTo>
                    <a:pt x="1845" y="1351"/>
                    <a:pt x="1940" y="1302"/>
                    <a:pt x="1995" y="1213"/>
                  </a:cubicBezTo>
                  <a:lnTo>
                    <a:pt x="2487" y="424"/>
                  </a:lnTo>
                  <a:cubicBezTo>
                    <a:pt x="2571" y="288"/>
                    <a:pt x="2529" y="109"/>
                    <a:pt x="2392" y="25"/>
                  </a:cubicBezTo>
                  <a:lnTo>
                    <a:pt x="2355" y="1"/>
                  </a:lnTo>
                  <a:close/>
                </a:path>
              </a:pathLst>
            </a:custGeom>
            <a:solidFill>
              <a:srgbClr val="000000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9" name="Google Shape;2269;p37"/>
            <p:cNvSpPr/>
            <p:nvPr/>
          </p:nvSpPr>
          <p:spPr>
            <a:xfrm>
              <a:off x="7274144" y="4161318"/>
              <a:ext cx="84624" cy="44468"/>
            </a:xfrm>
            <a:custGeom>
              <a:avLst/>
              <a:gdLst/>
              <a:ahLst/>
              <a:cxnLst/>
              <a:rect l="l" t="t" r="r" b="b"/>
              <a:pathLst>
                <a:path w="2571" h="1351" extrusionOk="0">
                  <a:moveTo>
                    <a:pt x="2356" y="1"/>
                  </a:moveTo>
                  <a:cubicBezTo>
                    <a:pt x="2118" y="176"/>
                    <a:pt x="1734" y="365"/>
                    <a:pt x="1179" y="365"/>
                  </a:cubicBezTo>
                  <a:cubicBezTo>
                    <a:pt x="852" y="365"/>
                    <a:pt x="464" y="299"/>
                    <a:pt x="12" y="126"/>
                  </a:cubicBezTo>
                  <a:lnTo>
                    <a:pt x="12" y="126"/>
                  </a:lnTo>
                  <a:cubicBezTo>
                    <a:pt x="0" y="235"/>
                    <a:pt x="48" y="343"/>
                    <a:pt x="146" y="405"/>
                  </a:cubicBezTo>
                  <a:lnTo>
                    <a:pt x="1595" y="1306"/>
                  </a:lnTo>
                  <a:cubicBezTo>
                    <a:pt x="1643" y="1336"/>
                    <a:pt x="1696" y="1351"/>
                    <a:pt x="1748" y="1351"/>
                  </a:cubicBezTo>
                  <a:cubicBezTo>
                    <a:pt x="1845" y="1351"/>
                    <a:pt x="1940" y="1302"/>
                    <a:pt x="1995" y="1214"/>
                  </a:cubicBezTo>
                  <a:lnTo>
                    <a:pt x="2487" y="423"/>
                  </a:lnTo>
                  <a:cubicBezTo>
                    <a:pt x="2571" y="288"/>
                    <a:pt x="2529" y="108"/>
                    <a:pt x="2393" y="24"/>
                  </a:cubicBezTo>
                  <a:lnTo>
                    <a:pt x="2356" y="1"/>
                  </a:lnTo>
                  <a:close/>
                </a:path>
              </a:pathLst>
            </a:custGeom>
            <a:solidFill>
              <a:srgbClr val="000000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0" name="Google Shape;2270;p37"/>
            <p:cNvSpPr/>
            <p:nvPr/>
          </p:nvSpPr>
          <p:spPr>
            <a:xfrm>
              <a:off x="7052626" y="4111715"/>
              <a:ext cx="84657" cy="44468"/>
            </a:xfrm>
            <a:custGeom>
              <a:avLst/>
              <a:gdLst/>
              <a:ahLst/>
              <a:cxnLst/>
              <a:rect l="l" t="t" r="r" b="b"/>
              <a:pathLst>
                <a:path w="2572" h="1351" extrusionOk="0">
                  <a:moveTo>
                    <a:pt x="2356" y="0"/>
                  </a:moveTo>
                  <a:cubicBezTo>
                    <a:pt x="2118" y="176"/>
                    <a:pt x="1735" y="365"/>
                    <a:pt x="1179" y="365"/>
                  </a:cubicBezTo>
                  <a:cubicBezTo>
                    <a:pt x="852" y="365"/>
                    <a:pt x="465" y="300"/>
                    <a:pt x="13" y="127"/>
                  </a:cubicBezTo>
                  <a:lnTo>
                    <a:pt x="13" y="127"/>
                  </a:lnTo>
                  <a:cubicBezTo>
                    <a:pt x="1" y="234"/>
                    <a:pt x="49" y="344"/>
                    <a:pt x="147" y="405"/>
                  </a:cubicBezTo>
                  <a:lnTo>
                    <a:pt x="1596" y="1307"/>
                  </a:lnTo>
                  <a:cubicBezTo>
                    <a:pt x="1643" y="1337"/>
                    <a:pt x="1696" y="1351"/>
                    <a:pt x="1749" y="1351"/>
                  </a:cubicBezTo>
                  <a:cubicBezTo>
                    <a:pt x="1845" y="1351"/>
                    <a:pt x="1941" y="1302"/>
                    <a:pt x="1996" y="1213"/>
                  </a:cubicBezTo>
                  <a:lnTo>
                    <a:pt x="2487" y="424"/>
                  </a:lnTo>
                  <a:cubicBezTo>
                    <a:pt x="2571" y="288"/>
                    <a:pt x="2530" y="110"/>
                    <a:pt x="2394" y="25"/>
                  </a:cubicBezTo>
                  <a:lnTo>
                    <a:pt x="2356" y="0"/>
                  </a:lnTo>
                  <a:close/>
                </a:path>
              </a:pathLst>
            </a:custGeom>
            <a:solidFill>
              <a:srgbClr val="000000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1" name="Google Shape;2271;p37"/>
            <p:cNvSpPr/>
            <p:nvPr/>
          </p:nvSpPr>
          <p:spPr>
            <a:xfrm>
              <a:off x="7143537" y="4168362"/>
              <a:ext cx="84723" cy="44468"/>
            </a:xfrm>
            <a:custGeom>
              <a:avLst/>
              <a:gdLst/>
              <a:ahLst/>
              <a:cxnLst/>
              <a:rect l="l" t="t" r="r" b="b"/>
              <a:pathLst>
                <a:path w="2574" h="1351" extrusionOk="0">
                  <a:moveTo>
                    <a:pt x="2356" y="1"/>
                  </a:moveTo>
                  <a:cubicBezTo>
                    <a:pt x="2119" y="176"/>
                    <a:pt x="1735" y="365"/>
                    <a:pt x="1178" y="365"/>
                  </a:cubicBezTo>
                  <a:cubicBezTo>
                    <a:pt x="851" y="365"/>
                    <a:pt x="464" y="299"/>
                    <a:pt x="13" y="127"/>
                  </a:cubicBezTo>
                  <a:lnTo>
                    <a:pt x="13" y="127"/>
                  </a:lnTo>
                  <a:cubicBezTo>
                    <a:pt x="1" y="235"/>
                    <a:pt x="49" y="343"/>
                    <a:pt x="148" y="405"/>
                  </a:cubicBezTo>
                  <a:lnTo>
                    <a:pt x="1596" y="1306"/>
                  </a:lnTo>
                  <a:cubicBezTo>
                    <a:pt x="1643" y="1336"/>
                    <a:pt x="1697" y="1351"/>
                    <a:pt x="1749" y="1351"/>
                  </a:cubicBezTo>
                  <a:cubicBezTo>
                    <a:pt x="1846" y="1351"/>
                    <a:pt x="1941" y="1302"/>
                    <a:pt x="1996" y="1214"/>
                  </a:cubicBezTo>
                  <a:lnTo>
                    <a:pt x="2488" y="423"/>
                  </a:lnTo>
                  <a:cubicBezTo>
                    <a:pt x="2573" y="288"/>
                    <a:pt x="2531" y="108"/>
                    <a:pt x="2394" y="24"/>
                  </a:cubicBezTo>
                  <a:lnTo>
                    <a:pt x="2356" y="1"/>
                  </a:lnTo>
                  <a:close/>
                </a:path>
              </a:pathLst>
            </a:custGeom>
            <a:solidFill>
              <a:srgbClr val="000000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2" name="Google Shape;2272;p37"/>
            <p:cNvSpPr/>
            <p:nvPr/>
          </p:nvSpPr>
          <p:spPr>
            <a:xfrm>
              <a:off x="7234514" y="4224975"/>
              <a:ext cx="84657" cy="44468"/>
            </a:xfrm>
            <a:custGeom>
              <a:avLst/>
              <a:gdLst/>
              <a:ahLst/>
              <a:cxnLst/>
              <a:rect l="l" t="t" r="r" b="b"/>
              <a:pathLst>
                <a:path w="2572" h="1351" extrusionOk="0">
                  <a:moveTo>
                    <a:pt x="2355" y="0"/>
                  </a:moveTo>
                  <a:cubicBezTo>
                    <a:pt x="2118" y="176"/>
                    <a:pt x="1735" y="365"/>
                    <a:pt x="1179" y="365"/>
                  </a:cubicBezTo>
                  <a:cubicBezTo>
                    <a:pt x="852" y="365"/>
                    <a:pt x="465" y="299"/>
                    <a:pt x="13" y="127"/>
                  </a:cubicBezTo>
                  <a:lnTo>
                    <a:pt x="13" y="127"/>
                  </a:lnTo>
                  <a:cubicBezTo>
                    <a:pt x="1" y="234"/>
                    <a:pt x="49" y="344"/>
                    <a:pt x="147" y="404"/>
                  </a:cubicBezTo>
                  <a:lnTo>
                    <a:pt x="1595" y="1307"/>
                  </a:lnTo>
                  <a:cubicBezTo>
                    <a:pt x="1643" y="1336"/>
                    <a:pt x="1696" y="1350"/>
                    <a:pt x="1748" y="1350"/>
                  </a:cubicBezTo>
                  <a:cubicBezTo>
                    <a:pt x="1846" y="1350"/>
                    <a:pt x="1941" y="1302"/>
                    <a:pt x="1996" y="1213"/>
                  </a:cubicBezTo>
                  <a:lnTo>
                    <a:pt x="2487" y="424"/>
                  </a:lnTo>
                  <a:cubicBezTo>
                    <a:pt x="2571" y="287"/>
                    <a:pt x="2530" y="108"/>
                    <a:pt x="2393" y="25"/>
                  </a:cubicBezTo>
                  <a:lnTo>
                    <a:pt x="2355" y="0"/>
                  </a:lnTo>
                  <a:close/>
                </a:path>
              </a:pathLst>
            </a:custGeom>
            <a:solidFill>
              <a:srgbClr val="000000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3" name="Google Shape;2273;p37"/>
            <p:cNvSpPr/>
            <p:nvPr/>
          </p:nvSpPr>
          <p:spPr>
            <a:xfrm>
              <a:off x="7012964" y="4175373"/>
              <a:ext cx="84723" cy="44468"/>
            </a:xfrm>
            <a:custGeom>
              <a:avLst/>
              <a:gdLst/>
              <a:ahLst/>
              <a:cxnLst/>
              <a:rect l="l" t="t" r="r" b="b"/>
              <a:pathLst>
                <a:path w="2574" h="1351" extrusionOk="0">
                  <a:moveTo>
                    <a:pt x="2356" y="1"/>
                  </a:moveTo>
                  <a:cubicBezTo>
                    <a:pt x="2118" y="175"/>
                    <a:pt x="1734" y="365"/>
                    <a:pt x="1178" y="365"/>
                  </a:cubicBezTo>
                  <a:cubicBezTo>
                    <a:pt x="851" y="365"/>
                    <a:pt x="465" y="299"/>
                    <a:pt x="13" y="127"/>
                  </a:cubicBezTo>
                  <a:lnTo>
                    <a:pt x="13" y="127"/>
                  </a:lnTo>
                  <a:cubicBezTo>
                    <a:pt x="0" y="235"/>
                    <a:pt x="48" y="343"/>
                    <a:pt x="147" y="405"/>
                  </a:cubicBezTo>
                  <a:lnTo>
                    <a:pt x="1595" y="1306"/>
                  </a:lnTo>
                  <a:cubicBezTo>
                    <a:pt x="1643" y="1336"/>
                    <a:pt x="1697" y="1350"/>
                    <a:pt x="1750" y="1350"/>
                  </a:cubicBezTo>
                  <a:cubicBezTo>
                    <a:pt x="1846" y="1350"/>
                    <a:pt x="1940" y="1302"/>
                    <a:pt x="1995" y="1213"/>
                  </a:cubicBezTo>
                  <a:lnTo>
                    <a:pt x="2488" y="423"/>
                  </a:lnTo>
                  <a:cubicBezTo>
                    <a:pt x="2573" y="288"/>
                    <a:pt x="2532" y="109"/>
                    <a:pt x="2393" y="24"/>
                  </a:cubicBezTo>
                  <a:lnTo>
                    <a:pt x="2356" y="1"/>
                  </a:lnTo>
                  <a:close/>
                </a:path>
              </a:pathLst>
            </a:custGeom>
            <a:solidFill>
              <a:srgbClr val="000000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4" name="Google Shape;2274;p37"/>
            <p:cNvSpPr/>
            <p:nvPr/>
          </p:nvSpPr>
          <p:spPr>
            <a:xfrm>
              <a:off x="7103941" y="4231986"/>
              <a:ext cx="84624" cy="44501"/>
            </a:xfrm>
            <a:custGeom>
              <a:avLst/>
              <a:gdLst/>
              <a:ahLst/>
              <a:cxnLst/>
              <a:rect l="l" t="t" r="r" b="b"/>
              <a:pathLst>
                <a:path w="2571" h="1352" extrusionOk="0">
                  <a:moveTo>
                    <a:pt x="2356" y="1"/>
                  </a:moveTo>
                  <a:cubicBezTo>
                    <a:pt x="2118" y="176"/>
                    <a:pt x="1734" y="366"/>
                    <a:pt x="1178" y="366"/>
                  </a:cubicBezTo>
                  <a:cubicBezTo>
                    <a:pt x="851" y="366"/>
                    <a:pt x="464" y="300"/>
                    <a:pt x="12" y="128"/>
                  </a:cubicBezTo>
                  <a:lnTo>
                    <a:pt x="12" y="128"/>
                  </a:lnTo>
                  <a:cubicBezTo>
                    <a:pt x="1" y="235"/>
                    <a:pt x="48" y="345"/>
                    <a:pt x="146" y="405"/>
                  </a:cubicBezTo>
                  <a:lnTo>
                    <a:pt x="1595" y="1307"/>
                  </a:lnTo>
                  <a:cubicBezTo>
                    <a:pt x="1643" y="1337"/>
                    <a:pt x="1696" y="1352"/>
                    <a:pt x="1748" y="1352"/>
                  </a:cubicBezTo>
                  <a:cubicBezTo>
                    <a:pt x="1845" y="1352"/>
                    <a:pt x="1940" y="1303"/>
                    <a:pt x="1995" y="1214"/>
                  </a:cubicBezTo>
                  <a:lnTo>
                    <a:pt x="2487" y="424"/>
                  </a:lnTo>
                  <a:cubicBezTo>
                    <a:pt x="2571" y="288"/>
                    <a:pt x="2530" y="109"/>
                    <a:pt x="2393" y="25"/>
                  </a:cubicBezTo>
                  <a:lnTo>
                    <a:pt x="2356" y="1"/>
                  </a:lnTo>
                  <a:close/>
                </a:path>
              </a:pathLst>
            </a:custGeom>
            <a:solidFill>
              <a:srgbClr val="000000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5" name="Google Shape;2275;p37"/>
            <p:cNvSpPr/>
            <p:nvPr/>
          </p:nvSpPr>
          <p:spPr>
            <a:xfrm>
              <a:off x="7194852" y="4288633"/>
              <a:ext cx="84723" cy="44435"/>
            </a:xfrm>
            <a:custGeom>
              <a:avLst/>
              <a:gdLst/>
              <a:ahLst/>
              <a:cxnLst/>
              <a:rect l="l" t="t" r="r" b="b"/>
              <a:pathLst>
                <a:path w="2574" h="1350" extrusionOk="0">
                  <a:moveTo>
                    <a:pt x="2356" y="0"/>
                  </a:moveTo>
                  <a:cubicBezTo>
                    <a:pt x="2118" y="175"/>
                    <a:pt x="1735" y="364"/>
                    <a:pt x="1179" y="364"/>
                  </a:cubicBezTo>
                  <a:cubicBezTo>
                    <a:pt x="852" y="364"/>
                    <a:pt x="465" y="299"/>
                    <a:pt x="12" y="126"/>
                  </a:cubicBezTo>
                  <a:lnTo>
                    <a:pt x="12" y="126"/>
                  </a:lnTo>
                  <a:cubicBezTo>
                    <a:pt x="1" y="234"/>
                    <a:pt x="48" y="343"/>
                    <a:pt x="147" y="405"/>
                  </a:cubicBezTo>
                  <a:lnTo>
                    <a:pt x="1595" y="1306"/>
                  </a:lnTo>
                  <a:cubicBezTo>
                    <a:pt x="1643" y="1336"/>
                    <a:pt x="1696" y="1350"/>
                    <a:pt x="1748" y="1350"/>
                  </a:cubicBezTo>
                  <a:cubicBezTo>
                    <a:pt x="1845" y="1350"/>
                    <a:pt x="1940" y="1301"/>
                    <a:pt x="1995" y="1213"/>
                  </a:cubicBezTo>
                  <a:lnTo>
                    <a:pt x="2488" y="423"/>
                  </a:lnTo>
                  <a:cubicBezTo>
                    <a:pt x="2573" y="288"/>
                    <a:pt x="2531" y="108"/>
                    <a:pt x="2393" y="24"/>
                  </a:cubicBezTo>
                  <a:lnTo>
                    <a:pt x="2356" y="0"/>
                  </a:lnTo>
                  <a:close/>
                </a:path>
              </a:pathLst>
            </a:custGeom>
            <a:solidFill>
              <a:srgbClr val="000000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6" name="Google Shape;2276;p37"/>
            <p:cNvSpPr/>
            <p:nvPr/>
          </p:nvSpPr>
          <p:spPr>
            <a:xfrm>
              <a:off x="6973367" y="4239063"/>
              <a:ext cx="84690" cy="44468"/>
            </a:xfrm>
            <a:custGeom>
              <a:avLst/>
              <a:gdLst/>
              <a:ahLst/>
              <a:cxnLst/>
              <a:rect l="l" t="t" r="r" b="b"/>
              <a:pathLst>
                <a:path w="2573" h="1351" extrusionOk="0">
                  <a:moveTo>
                    <a:pt x="2356" y="1"/>
                  </a:moveTo>
                  <a:cubicBezTo>
                    <a:pt x="2118" y="176"/>
                    <a:pt x="1734" y="365"/>
                    <a:pt x="1179" y="365"/>
                  </a:cubicBezTo>
                  <a:cubicBezTo>
                    <a:pt x="851" y="365"/>
                    <a:pt x="464" y="299"/>
                    <a:pt x="12" y="126"/>
                  </a:cubicBezTo>
                  <a:lnTo>
                    <a:pt x="12" y="126"/>
                  </a:lnTo>
                  <a:cubicBezTo>
                    <a:pt x="0" y="235"/>
                    <a:pt x="48" y="343"/>
                    <a:pt x="147" y="405"/>
                  </a:cubicBezTo>
                  <a:lnTo>
                    <a:pt x="1595" y="1306"/>
                  </a:lnTo>
                  <a:cubicBezTo>
                    <a:pt x="1643" y="1336"/>
                    <a:pt x="1696" y="1350"/>
                    <a:pt x="1748" y="1350"/>
                  </a:cubicBezTo>
                  <a:cubicBezTo>
                    <a:pt x="1845" y="1350"/>
                    <a:pt x="1940" y="1302"/>
                    <a:pt x="1995" y="1214"/>
                  </a:cubicBezTo>
                  <a:lnTo>
                    <a:pt x="2488" y="423"/>
                  </a:lnTo>
                  <a:cubicBezTo>
                    <a:pt x="2573" y="288"/>
                    <a:pt x="2530" y="108"/>
                    <a:pt x="2393" y="24"/>
                  </a:cubicBezTo>
                  <a:lnTo>
                    <a:pt x="2356" y="1"/>
                  </a:lnTo>
                  <a:close/>
                </a:path>
              </a:pathLst>
            </a:custGeom>
            <a:solidFill>
              <a:srgbClr val="000000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7" name="Google Shape;2277;p37"/>
            <p:cNvSpPr/>
            <p:nvPr/>
          </p:nvSpPr>
          <p:spPr>
            <a:xfrm>
              <a:off x="7064344" y="4295677"/>
              <a:ext cx="84624" cy="44435"/>
            </a:xfrm>
            <a:custGeom>
              <a:avLst/>
              <a:gdLst/>
              <a:ahLst/>
              <a:cxnLst/>
              <a:rect l="l" t="t" r="r" b="b"/>
              <a:pathLst>
                <a:path w="2571" h="1350" extrusionOk="0">
                  <a:moveTo>
                    <a:pt x="2355" y="0"/>
                  </a:moveTo>
                  <a:cubicBezTo>
                    <a:pt x="2117" y="176"/>
                    <a:pt x="1733" y="365"/>
                    <a:pt x="1178" y="365"/>
                  </a:cubicBezTo>
                  <a:cubicBezTo>
                    <a:pt x="851" y="365"/>
                    <a:pt x="464" y="299"/>
                    <a:pt x="12" y="127"/>
                  </a:cubicBezTo>
                  <a:lnTo>
                    <a:pt x="12" y="127"/>
                  </a:lnTo>
                  <a:cubicBezTo>
                    <a:pt x="0" y="234"/>
                    <a:pt x="48" y="343"/>
                    <a:pt x="146" y="404"/>
                  </a:cubicBezTo>
                  <a:lnTo>
                    <a:pt x="1594" y="1306"/>
                  </a:lnTo>
                  <a:cubicBezTo>
                    <a:pt x="1642" y="1336"/>
                    <a:pt x="1695" y="1350"/>
                    <a:pt x="1748" y="1350"/>
                  </a:cubicBezTo>
                  <a:cubicBezTo>
                    <a:pt x="1845" y="1350"/>
                    <a:pt x="1940" y="1301"/>
                    <a:pt x="1995" y="1213"/>
                  </a:cubicBezTo>
                  <a:lnTo>
                    <a:pt x="2487" y="423"/>
                  </a:lnTo>
                  <a:cubicBezTo>
                    <a:pt x="2571" y="287"/>
                    <a:pt x="2529" y="108"/>
                    <a:pt x="2392" y="24"/>
                  </a:cubicBezTo>
                  <a:lnTo>
                    <a:pt x="2355" y="0"/>
                  </a:lnTo>
                  <a:close/>
                </a:path>
              </a:pathLst>
            </a:custGeom>
            <a:solidFill>
              <a:srgbClr val="000000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8" name="Google Shape;2278;p37"/>
            <p:cNvSpPr/>
            <p:nvPr/>
          </p:nvSpPr>
          <p:spPr>
            <a:xfrm>
              <a:off x="7171351" y="3924298"/>
              <a:ext cx="77153" cy="40946"/>
            </a:xfrm>
            <a:custGeom>
              <a:avLst/>
              <a:gdLst/>
              <a:ahLst/>
              <a:cxnLst/>
              <a:rect l="l" t="t" r="r" b="b"/>
              <a:pathLst>
                <a:path w="2344" h="1244" extrusionOk="0">
                  <a:moveTo>
                    <a:pt x="22" y="0"/>
                  </a:moveTo>
                  <a:lnTo>
                    <a:pt x="22" y="0"/>
                  </a:lnTo>
                  <a:cubicBezTo>
                    <a:pt x="1" y="113"/>
                    <a:pt x="50" y="233"/>
                    <a:pt x="154" y="298"/>
                  </a:cubicBezTo>
                  <a:lnTo>
                    <a:pt x="1602" y="1199"/>
                  </a:lnTo>
                  <a:cubicBezTo>
                    <a:pt x="1650" y="1229"/>
                    <a:pt x="1703" y="1243"/>
                    <a:pt x="1755" y="1243"/>
                  </a:cubicBezTo>
                  <a:cubicBezTo>
                    <a:pt x="1852" y="1243"/>
                    <a:pt x="1946" y="1195"/>
                    <a:pt x="2001" y="1107"/>
                  </a:cubicBezTo>
                  <a:lnTo>
                    <a:pt x="2258" y="692"/>
                  </a:lnTo>
                  <a:cubicBezTo>
                    <a:pt x="2343" y="556"/>
                    <a:pt x="2303" y="377"/>
                    <a:pt x="2167" y="292"/>
                  </a:cubicBezTo>
                  <a:lnTo>
                    <a:pt x="1922" y="140"/>
                  </a:lnTo>
                  <a:cubicBezTo>
                    <a:pt x="1747" y="204"/>
                    <a:pt x="1524" y="252"/>
                    <a:pt x="1246" y="252"/>
                  </a:cubicBezTo>
                  <a:cubicBezTo>
                    <a:pt x="917" y="252"/>
                    <a:pt x="513" y="185"/>
                    <a:pt x="22" y="0"/>
                  </a:cubicBezTo>
                  <a:close/>
                </a:path>
              </a:pathLst>
            </a:custGeom>
            <a:solidFill>
              <a:srgbClr val="000000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9" name="Google Shape;2279;p37"/>
            <p:cNvSpPr/>
            <p:nvPr/>
          </p:nvSpPr>
          <p:spPr>
            <a:xfrm>
              <a:off x="7353173" y="4037525"/>
              <a:ext cx="77186" cy="40946"/>
            </a:xfrm>
            <a:custGeom>
              <a:avLst/>
              <a:gdLst/>
              <a:ahLst/>
              <a:cxnLst/>
              <a:rect l="l" t="t" r="r" b="b"/>
              <a:pathLst>
                <a:path w="2345" h="1244" extrusionOk="0">
                  <a:moveTo>
                    <a:pt x="22" y="1"/>
                  </a:moveTo>
                  <a:cubicBezTo>
                    <a:pt x="1" y="114"/>
                    <a:pt x="51" y="233"/>
                    <a:pt x="154" y="299"/>
                  </a:cubicBezTo>
                  <a:lnTo>
                    <a:pt x="1602" y="1200"/>
                  </a:lnTo>
                  <a:cubicBezTo>
                    <a:pt x="1650" y="1230"/>
                    <a:pt x="1703" y="1244"/>
                    <a:pt x="1755" y="1244"/>
                  </a:cubicBezTo>
                  <a:cubicBezTo>
                    <a:pt x="1852" y="1244"/>
                    <a:pt x="1946" y="1196"/>
                    <a:pt x="2001" y="1107"/>
                  </a:cubicBezTo>
                  <a:lnTo>
                    <a:pt x="2259" y="692"/>
                  </a:lnTo>
                  <a:cubicBezTo>
                    <a:pt x="2344" y="555"/>
                    <a:pt x="2303" y="376"/>
                    <a:pt x="2168" y="291"/>
                  </a:cubicBezTo>
                  <a:lnTo>
                    <a:pt x="1923" y="140"/>
                  </a:lnTo>
                  <a:cubicBezTo>
                    <a:pt x="1748" y="205"/>
                    <a:pt x="1524" y="252"/>
                    <a:pt x="1246" y="252"/>
                  </a:cubicBezTo>
                  <a:cubicBezTo>
                    <a:pt x="917" y="252"/>
                    <a:pt x="512" y="185"/>
                    <a:pt x="22" y="1"/>
                  </a:cubicBezTo>
                  <a:close/>
                </a:path>
              </a:pathLst>
            </a:custGeom>
            <a:solidFill>
              <a:srgbClr val="000000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0" name="Google Shape;2280;p37"/>
            <p:cNvSpPr/>
            <p:nvPr/>
          </p:nvSpPr>
          <p:spPr>
            <a:xfrm>
              <a:off x="6905003" y="3614371"/>
              <a:ext cx="813363" cy="914412"/>
            </a:xfrm>
            <a:custGeom>
              <a:avLst/>
              <a:gdLst/>
              <a:ahLst/>
              <a:cxnLst/>
              <a:rect l="l" t="t" r="r" b="b"/>
              <a:pathLst>
                <a:path w="24711" h="27781" extrusionOk="0">
                  <a:moveTo>
                    <a:pt x="13244" y="265"/>
                  </a:moveTo>
                  <a:cubicBezTo>
                    <a:pt x="13482" y="265"/>
                    <a:pt x="13725" y="330"/>
                    <a:pt x="13943" y="464"/>
                  </a:cubicBezTo>
                  <a:lnTo>
                    <a:pt x="23769" y="6582"/>
                  </a:lnTo>
                  <a:cubicBezTo>
                    <a:pt x="24388" y="6968"/>
                    <a:pt x="24577" y="7784"/>
                    <a:pt x="24191" y="8404"/>
                  </a:cubicBezTo>
                  <a:lnTo>
                    <a:pt x="12680" y="26892"/>
                  </a:lnTo>
                  <a:cubicBezTo>
                    <a:pt x="12433" y="27289"/>
                    <a:pt x="12005" y="27516"/>
                    <a:pt x="11557" y="27516"/>
                  </a:cubicBezTo>
                  <a:cubicBezTo>
                    <a:pt x="11422" y="27516"/>
                    <a:pt x="11285" y="27494"/>
                    <a:pt x="11151" y="27452"/>
                  </a:cubicBezTo>
                  <a:cubicBezTo>
                    <a:pt x="9561" y="26943"/>
                    <a:pt x="7567" y="26127"/>
                    <a:pt x="5456" y="24797"/>
                  </a:cubicBezTo>
                  <a:cubicBezTo>
                    <a:pt x="3440" y="23528"/>
                    <a:pt x="1896" y="22154"/>
                    <a:pt x="774" y="20987"/>
                  </a:cubicBezTo>
                  <a:cubicBezTo>
                    <a:pt x="357" y="20554"/>
                    <a:pt x="291" y="19889"/>
                    <a:pt x="610" y="19377"/>
                  </a:cubicBezTo>
                  <a:lnTo>
                    <a:pt x="12121" y="889"/>
                  </a:lnTo>
                  <a:cubicBezTo>
                    <a:pt x="12371" y="485"/>
                    <a:pt x="12803" y="265"/>
                    <a:pt x="13244" y="265"/>
                  </a:cubicBezTo>
                  <a:close/>
                  <a:moveTo>
                    <a:pt x="13243" y="0"/>
                  </a:moveTo>
                  <a:cubicBezTo>
                    <a:pt x="12690" y="0"/>
                    <a:pt x="12186" y="279"/>
                    <a:pt x="11895" y="749"/>
                  </a:cubicBezTo>
                  <a:lnTo>
                    <a:pt x="384" y="19237"/>
                  </a:lnTo>
                  <a:cubicBezTo>
                    <a:pt x="0" y="19855"/>
                    <a:pt x="81" y="20650"/>
                    <a:pt x="582" y="21172"/>
                  </a:cubicBezTo>
                  <a:cubicBezTo>
                    <a:pt x="1996" y="22640"/>
                    <a:pt x="3588" y="23935"/>
                    <a:pt x="5314" y="25023"/>
                  </a:cubicBezTo>
                  <a:cubicBezTo>
                    <a:pt x="7113" y="26156"/>
                    <a:pt x="9048" y="27057"/>
                    <a:pt x="11070" y="27705"/>
                  </a:cubicBezTo>
                  <a:cubicBezTo>
                    <a:pt x="11228" y="27755"/>
                    <a:pt x="11392" y="27781"/>
                    <a:pt x="11557" y="27781"/>
                  </a:cubicBezTo>
                  <a:cubicBezTo>
                    <a:pt x="12109" y="27781"/>
                    <a:pt x="12612" y="27502"/>
                    <a:pt x="12904" y="27032"/>
                  </a:cubicBezTo>
                  <a:lnTo>
                    <a:pt x="24414" y="8544"/>
                  </a:lnTo>
                  <a:cubicBezTo>
                    <a:pt x="24639" y="8183"/>
                    <a:pt x="24710" y="7757"/>
                    <a:pt x="24614" y="7346"/>
                  </a:cubicBezTo>
                  <a:cubicBezTo>
                    <a:pt x="24518" y="6933"/>
                    <a:pt x="24266" y="6582"/>
                    <a:pt x="23906" y="6357"/>
                  </a:cubicBezTo>
                  <a:lnTo>
                    <a:pt x="14081" y="240"/>
                  </a:lnTo>
                  <a:cubicBezTo>
                    <a:pt x="13828" y="82"/>
                    <a:pt x="13540" y="0"/>
                    <a:pt x="1324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1" name="Google Shape;2281;p37"/>
            <p:cNvSpPr/>
            <p:nvPr/>
          </p:nvSpPr>
          <p:spPr>
            <a:xfrm>
              <a:off x="7215720" y="3680958"/>
              <a:ext cx="444254" cy="384842"/>
            </a:xfrm>
            <a:custGeom>
              <a:avLst/>
              <a:gdLst/>
              <a:ahLst/>
              <a:cxnLst/>
              <a:rect l="l" t="t" r="r" b="b"/>
              <a:pathLst>
                <a:path w="13497" h="11692" extrusionOk="0">
                  <a:moveTo>
                    <a:pt x="3637" y="264"/>
                  </a:moveTo>
                  <a:cubicBezTo>
                    <a:pt x="3728" y="264"/>
                    <a:pt x="3818" y="287"/>
                    <a:pt x="3900" y="339"/>
                  </a:cubicBezTo>
                  <a:lnTo>
                    <a:pt x="12892" y="5937"/>
                  </a:lnTo>
                  <a:cubicBezTo>
                    <a:pt x="13123" y="6083"/>
                    <a:pt x="13195" y="6392"/>
                    <a:pt x="13050" y="6626"/>
                  </a:cubicBezTo>
                  <a:lnTo>
                    <a:pt x="10207" y="11192"/>
                  </a:lnTo>
                  <a:cubicBezTo>
                    <a:pt x="10113" y="11344"/>
                    <a:pt x="9950" y="11428"/>
                    <a:pt x="9783" y="11428"/>
                  </a:cubicBezTo>
                  <a:cubicBezTo>
                    <a:pt x="9693" y="11428"/>
                    <a:pt x="9602" y="11404"/>
                    <a:pt x="9520" y="11352"/>
                  </a:cubicBezTo>
                  <a:lnTo>
                    <a:pt x="527" y="5755"/>
                  </a:lnTo>
                  <a:cubicBezTo>
                    <a:pt x="414" y="5684"/>
                    <a:pt x="336" y="5574"/>
                    <a:pt x="306" y="5443"/>
                  </a:cubicBezTo>
                  <a:cubicBezTo>
                    <a:pt x="275" y="5313"/>
                    <a:pt x="297" y="5180"/>
                    <a:pt x="368" y="5065"/>
                  </a:cubicBezTo>
                  <a:lnTo>
                    <a:pt x="3212" y="499"/>
                  </a:lnTo>
                  <a:cubicBezTo>
                    <a:pt x="3306" y="347"/>
                    <a:pt x="3469" y="264"/>
                    <a:pt x="3637" y="264"/>
                  </a:cubicBezTo>
                  <a:close/>
                  <a:moveTo>
                    <a:pt x="3636" y="0"/>
                  </a:moveTo>
                  <a:cubicBezTo>
                    <a:pt x="3381" y="0"/>
                    <a:pt x="3131" y="128"/>
                    <a:pt x="2987" y="361"/>
                  </a:cubicBezTo>
                  <a:lnTo>
                    <a:pt x="143" y="4927"/>
                  </a:lnTo>
                  <a:cubicBezTo>
                    <a:pt x="36" y="5100"/>
                    <a:pt x="1" y="5305"/>
                    <a:pt x="47" y="5503"/>
                  </a:cubicBezTo>
                  <a:cubicBezTo>
                    <a:pt x="94" y="5701"/>
                    <a:pt x="216" y="5870"/>
                    <a:pt x="388" y="5978"/>
                  </a:cubicBezTo>
                  <a:lnTo>
                    <a:pt x="9379" y="11575"/>
                  </a:lnTo>
                  <a:cubicBezTo>
                    <a:pt x="9505" y="11654"/>
                    <a:pt x="9644" y="11691"/>
                    <a:pt x="9781" y="11691"/>
                  </a:cubicBezTo>
                  <a:cubicBezTo>
                    <a:pt x="10037" y="11691"/>
                    <a:pt x="10287" y="11564"/>
                    <a:pt x="10430" y="11331"/>
                  </a:cubicBezTo>
                  <a:lnTo>
                    <a:pt x="13273" y="6764"/>
                  </a:lnTo>
                  <a:cubicBezTo>
                    <a:pt x="13497" y="6408"/>
                    <a:pt x="13387" y="5937"/>
                    <a:pt x="13031" y="5713"/>
                  </a:cubicBezTo>
                  <a:lnTo>
                    <a:pt x="4038" y="116"/>
                  </a:lnTo>
                  <a:cubicBezTo>
                    <a:pt x="3913" y="38"/>
                    <a:pt x="3774" y="0"/>
                    <a:pt x="363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2" name="Google Shape;2282;p37"/>
            <p:cNvSpPr/>
            <p:nvPr/>
          </p:nvSpPr>
          <p:spPr>
            <a:xfrm>
              <a:off x="6964382" y="4200026"/>
              <a:ext cx="103551" cy="92195"/>
            </a:xfrm>
            <a:custGeom>
              <a:avLst/>
              <a:gdLst/>
              <a:ahLst/>
              <a:cxnLst/>
              <a:rect l="l" t="t" r="r" b="b"/>
              <a:pathLst>
                <a:path w="3146" h="2801" extrusionOk="0">
                  <a:moveTo>
                    <a:pt x="1066" y="264"/>
                  </a:moveTo>
                  <a:cubicBezTo>
                    <a:pt x="1118" y="264"/>
                    <a:pt x="1171" y="279"/>
                    <a:pt x="1219" y="309"/>
                  </a:cubicBezTo>
                  <a:lnTo>
                    <a:pt x="2667" y="1210"/>
                  </a:lnTo>
                  <a:cubicBezTo>
                    <a:pt x="2803" y="1295"/>
                    <a:pt x="2844" y="1474"/>
                    <a:pt x="2761" y="1610"/>
                  </a:cubicBezTo>
                  <a:lnTo>
                    <a:pt x="2268" y="2401"/>
                  </a:lnTo>
                  <a:cubicBezTo>
                    <a:pt x="2214" y="2488"/>
                    <a:pt x="2118" y="2538"/>
                    <a:pt x="2022" y="2538"/>
                  </a:cubicBezTo>
                  <a:cubicBezTo>
                    <a:pt x="1970" y="2538"/>
                    <a:pt x="1917" y="2523"/>
                    <a:pt x="1869" y="2493"/>
                  </a:cubicBezTo>
                  <a:lnTo>
                    <a:pt x="421" y="1592"/>
                  </a:lnTo>
                  <a:cubicBezTo>
                    <a:pt x="285" y="1507"/>
                    <a:pt x="242" y="1328"/>
                    <a:pt x="327" y="1192"/>
                  </a:cubicBezTo>
                  <a:lnTo>
                    <a:pt x="820" y="402"/>
                  </a:lnTo>
                  <a:cubicBezTo>
                    <a:pt x="874" y="314"/>
                    <a:pt x="970" y="264"/>
                    <a:pt x="1066" y="264"/>
                  </a:cubicBezTo>
                  <a:close/>
                  <a:moveTo>
                    <a:pt x="1066" y="1"/>
                  </a:moveTo>
                  <a:cubicBezTo>
                    <a:pt x="873" y="1"/>
                    <a:pt x="698" y="97"/>
                    <a:pt x="596" y="262"/>
                  </a:cubicBezTo>
                  <a:lnTo>
                    <a:pt x="103" y="1052"/>
                  </a:lnTo>
                  <a:cubicBezTo>
                    <a:pt x="24" y="1178"/>
                    <a:pt x="1" y="1326"/>
                    <a:pt x="34" y="1471"/>
                  </a:cubicBezTo>
                  <a:cubicBezTo>
                    <a:pt x="67" y="1615"/>
                    <a:pt x="155" y="1738"/>
                    <a:pt x="282" y="1816"/>
                  </a:cubicBezTo>
                  <a:lnTo>
                    <a:pt x="1730" y="2717"/>
                  </a:lnTo>
                  <a:cubicBezTo>
                    <a:pt x="1817" y="2772"/>
                    <a:pt x="1918" y="2801"/>
                    <a:pt x="2022" y="2801"/>
                  </a:cubicBezTo>
                  <a:cubicBezTo>
                    <a:pt x="2215" y="2801"/>
                    <a:pt x="2390" y="2704"/>
                    <a:pt x="2493" y="2539"/>
                  </a:cubicBezTo>
                  <a:lnTo>
                    <a:pt x="2985" y="1749"/>
                  </a:lnTo>
                  <a:cubicBezTo>
                    <a:pt x="3146" y="1490"/>
                    <a:pt x="3066" y="1147"/>
                    <a:pt x="2806" y="986"/>
                  </a:cubicBezTo>
                  <a:lnTo>
                    <a:pt x="1358" y="84"/>
                  </a:lnTo>
                  <a:cubicBezTo>
                    <a:pt x="1271" y="29"/>
                    <a:pt x="1170" y="1"/>
                    <a:pt x="106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3" name="Google Shape;2283;p37"/>
            <p:cNvSpPr/>
            <p:nvPr/>
          </p:nvSpPr>
          <p:spPr>
            <a:xfrm>
              <a:off x="7000983" y="4230439"/>
              <a:ext cx="28044" cy="28998"/>
            </a:xfrm>
            <a:custGeom>
              <a:avLst/>
              <a:gdLst/>
              <a:ahLst/>
              <a:cxnLst/>
              <a:rect l="l" t="t" r="r" b="b"/>
              <a:pathLst>
                <a:path w="852" h="881" extrusionOk="0">
                  <a:moveTo>
                    <a:pt x="537" y="207"/>
                  </a:moveTo>
                  <a:cubicBezTo>
                    <a:pt x="544" y="207"/>
                    <a:pt x="550" y="208"/>
                    <a:pt x="556" y="210"/>
                  </a:cubicBezTo>
                  <a:cubicBezTo>
                    <a:pt x="592" y="217"/>
                    <a:pt x="611" y="238"/>
                    <a:pt x="613" y="270"/>
                  </a:cubicBezTo>
                  <a:cubicBezTo>
                    <a:pt x="618" y="344"/>
                    <a:pt x="544" y="460"/>
                    <a:pt x="491" y="537"/>
                  </a:cubicBezTo>
                  <a:cubicBezTo>
                    <a:pt x="463" y="575"/>
                    <a:pt x="444" y="610"/>
                    <a:pt x="410" y="638"/>
                  </a:cubicBezTo>
                  <a:cubicBezTo>
                    <a:pt x="392" y="654"/>
                    <a:pt x="375" y="667"/>
                    <a:pt x="351" y="667"/>
                  </a:cubicBezTo>
                  <a:cubicBezTo>
                    <a:pt x="345" y="667"/>
                    <a:pt x="338" y="666"/>
                    <a:pt x="330" y="664"/>
                  </a:cubicBezTo>
                  <a:cubicBezTo>
                    <a:pt x="314" y="662"/>
                    <a:pt x="301" y="648"/>
                    <a:pt x="290" y="636"/>
                  </a:cubicBezTo>
                  <a:cubicBezTo>
                    <a:pt x="260" y="610"/>
                    <a:pt x="283" y="572"/>
                    <a:pt x="289" y="541"/>
                  </a:cubicBezTo>
                  <a:cubicBezTo>
                    <a:pt x="317" y="447"/>
                    <a:pt x="364" y="378"/>
                    <a:pt x="431" y="287"/>
                  </a:cubicBezTo>
                  <a:cubicBezTo>
                    <a:pt x="459" y="253"/>
                    <a:pt x="485" y="223"/>
                    <a:pt x="500" y="216"/>
                  </a:cubicBezTo>
                  <a:cubicBezTo>
                    <a:pt x="510" y="210"/>
                    <a:pt x="524" y="207"/>
                    <a:pt x="537" y="207"/>
                  </a:cubicBezTo>
                  <a:close/>
                  <a:moveTo>
                    <a:pt x="554" y="1"/>
                  </a:moveTo>
                  <a:cubicBezTo>
                    <a:pt x="522" y="1"/>
                    <a:pt x="490" y="6"/>
                    <a:pt x="457" y="16"/>
                  </a:cubicBezTo>
                  <a:cubicBezTo>
                    <a:pt x="450" y="18"/>
                    <a:pt x="443" y="20"/>
                    <a:pt x="437" y="25"/>
                  </a:cubicBezTo>
                  <a:cubicBezTo>
                    <a:pt x="306" y="85"/>
                    <a:pt x="234" y="212"/>
                    <a:pt x="168" y="330"/>
                  </a:cubicBezTo>
                  <a:cubicBezTo>
                    <a:pt x="88" y="466"/>
                    <a:pt x="1" y="617"/>
                    <a:pt x="118" y="768"/>
                  </a:cubicBezTo>
                  <a:cubicBezTo>
                    <a:pt x="135" y="789"/>
                    <a:pt x="157" y="812"/>
                    <a:pt x="188" y="832"/>
                  </a:cubicBezTo>
                  <a:cubicBezTo>
                    <a:pt x="235" y="866"/>
                    <a:pt x="284" y="880"/>
                    <a:pt x="333" y="880"/>
                  </a:cubicBezTo>
                  <a:cubicBezTo>
                    <a:pt x="492" y="880"/>
                    <a:pt x="647" y="724"/>
                    <a:pt x="724" y="584"/>
                  </a:cubicBezTo>
                  <a:cubicBezTo>
                    <a:pt x="754" y="543"/>
                    <a:pt x="777" y="497"/>
                    <a:pt x="799" y="444"/>
                  </a:cubicBezTo>
                  <a:cubicBezTo>
                    <a:pt x="852" y="303"/>
                    <a:pt x="845" y="127"/>
                    <a:pt x="687" y="36"/>
                  </a:cubicBezTo>
                  <a:cubicBezTo>
                    <a:pt x="642" y="11"/>
                    <a:pt x="598" y="1"/>
                    <a:pt x="55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4" name="Google Shape;2284;p37"/>
            <p:cNvSpPr/>
            <p:nvPr/>
          </p:nvSpPr>
          <p:spPr>
            <a:xfrm>
              <a:off x="7004011" y="4136368"/>
              <a:ext cx="103551" cy="92228"/>
            </a:xfrm>
            <a:custGeom>
              <a:avLst/>
              <a:gdLst/>
              <a:ahLst/>
              <a:cxnLst/>
              <a:rect l="l" t="t" r="r" b="b"/>
              <a:pathLst>
                <a:path w="3146" h="2802" extrusionOk="0">
                  <a:moveTo>
                    <a:pt x="1065" y="265"/>
                  </a:moveTo>
                  <a:cubicBezTo>
                    <a:pt x="1117" y="265"/>
                    <a:pt x="1170" y="280"/>
                    <a:pt x="1218" y="309"/>
                  </a:cubicBezTo>
                  <a:lnTo>
                    <a:pt x="2666" y="1211"/>
                  </a:lnTo>
                  <a:cubicBezTo>
                    <a:pt x="2802" y="1296"/>
                    <a:pt x="2845" y="1474"/>
                    <a:pt x="2760" y="1611"/>
                  </a:cubicBezTo>
                  <a:lnTo>
                    <a:pt x="2267" y="2401"/>
                  </a:lnTo>
                  <a:cubicBezTo>
                    <a:pt x="2213" y="2489"/>
                    <a:pt x="2117" y="2538"/>
                    <a:pt x="2022" y="2538"/>
                  </a:cubicBezTo>
                  <a:cubicBezTo>
                    <a:pt x="1969" y="2538"/>
                    <a:pt x="1916" y="2523"/>
                    <a:pt x="1868" y="2494"/>
                  </a:cubicBezTo>
                  <a:lnTo>
                    <a:pt x="420" y="1592"/>
                  </a:lnTo>
                  <a:cubicBezTo>
                    <a:pt x="285" y="1507"/>
                    <a:pt x="243" y="1329"/>
                    <a:pt x="328" y="1192"/>
                  </a:cubicBezTo>
                  <a:lnTo>
                    <a:pt x="819" y="402"/>
                  </a:lnTo>
                  <a:cubicBezTo>
                    <a:pt x="874" y="314"/>
                    <a:pt x="969" y="265"/>
                    <a:pt x="1065" y="265"/>
                  </a:cubicBezTo>
                  <a:close/>
                  <a:moveTo>
                    <a:pt x="1065" y="0"/>
                  </a:moveTo>
                  <a:cubicBezTo>
                    <a:pt x="873" y="0"/>
                    <a:pt x="697" y="97"/>
                    <a:pt x="595" y="262"/>
                  </a:cubicBezTo>
                  <a:lnTo>
                    <a:pt x="102" y="1053"/>
                  </a:lnTo>
                  <a:cubicBezTo>
                    <a:pt x="25" y="1179"/>
                    <a:pt x="0" y="1326"/>
                    <a:pt x="33" y="1472"/>
                  </a:cubicBezTo>
                  <a:cubicBezTo>
                    <a:pt x="68" y="1615"/>
                    <a:pt x="155" y="1739"/>
                    <a:pt x="281" y="1815"/>
                  </a:cubicBezTo>
                  <a:lnTo>
                    <a:pt x="1729" y="2718"/>
                  </a:lnTo>
                  <a:cubicBezTo>
                    <a:pt x="1817" y="2772"/>
                    <a:pt x="1918" y="2802"/>
                    <a:pt x="2022" y="2802"/>
                  </a:cubicBezTo>
                  <a:cubicBezTo>
                    <a:pt x="2214" y="2802"/>
                    <a:pt x="2390" y="2704"/>
                    <a:pt x="2492" y="2539"/>
                  </a:cubicBezTo>
                  <a:lnTo>
                    <a:pt x="2984" y="1749"/>
                  </a:lnTo>
                  <a:cubicBezTo>
                    <a:pt x="3145" y="1490"/>
                    <a:pt x="3067" y="1147"/>
                    <a:pt x="2807" y="986"/>
                  </a:cubicBezTo>
                  <a:lnTo>
                    <a:pt x="1358" y="84"/>
                  </a:lnTo>
                  <a:cubicBezTo>
                    <a:pt x="1270" y="30"/>
                    <a:pt x="1169" y="0"/>
                    <a:pt x="106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5" name="Google Shape;2285;p37"/>
            <p:cNvSpPr/>
            <p:nvPr/>
          </p:nvSpPr>
          <p:spPr>
            <a:xfrm>
              <a:off x="7046603" y="4166979"/>
              <a:ext cx="22415" cy="30413"/>
            </a:xfrm>
            <a:custGeom>
              <a:avLst/>
              <a:gdLst/>
              <a:ahLst/>
              <a:cxnLst/>
              <a:rect l="l" t="t" r="r" b="b"/>
              <a:pathLst>
                <a:path w="681" h="924" extrusionOk="0">
                  <a:moveTo>
                    <a:pt x="462" y="0"/>
                  </a:moveTo>
                  <a:cubicBezTo>
                    <a:pt x="447" y="4"/>
                    <a:pt x="205" y="118"/>
                    <a:pt x="169" y="166"/>
                  </a:cubicBezTo>
                  <a:cubicBezTo>
                    <a:pt x="160" y="180"/>
                    <a:pt x="266" y="284"/>
                    <a:pt x="280" y="293"/>
                  </a:cubicBezTo>
                  <a:cubicBezTo>
                    <a:pt x="283" y="295"/>
                    <a:pt x="286" y="296"/>
                    <a:pt x="289" y="296"/>
                  </a:cubicBezTo>
                  <a:cubicBezTo>
                    <a:pt x="313" y="296"/>
                    <a:pt x="347" y="259"/>
                    <a:pt x="362" y="259"/>
                  </a:cubicBezTo>
                  <a:cubicBezTo>
                    <a:pt x="363" y="259"/>
                    <a:pt x="365" y="260"/>
                    <a:pt x="366" y="261"/>
                  </a:cubicBezTo>
                  <a:cubicBezTo>
                    <a:pt x="362" y="268"/>
                    <a:pt x="359" y="274"/>
                    <a:pt x="354" y="282"/>
                  </a:cubicBezTo>
                  <a:cubicBezTo>
                    <a:pt x="264" y="427"/>
                    <a:pt x="160" y="561"/>
                    <a:pt x="71" y="707"/>
                  </a:cubicBezTo>
                  <a:lnTo>
                    <a:pt x="3" y="815"/>
                  </a:lnTo>
                  <a:lnTo>
                    <a:pt x="1" y="816"/>
                  </a:lnTo>
                  <a:cubicBezTo>
                    <a:pt x="30" y="840"/>
                    <a:pt x="69" y="869"/>
                    <a:pt x="106" y="894"/>
                  </a:cubicBezTo>
                  <a:cubicBezTo>
                    <a:pt x="129" y="907"/>
                    <a:pt x="158" y="923"/>
                    <a:pt x="176" y="923"/>
                  </a:cubicBezTo>
                  <a:cubicBezTo>
                    <a:pt x="182" y="923"/>
                    <a:pt x="187" y="921"/>
                    <a:pt x="190" y="916"/>
                  </a:cubicBezTo>
                  <a:cubicBezTo>
                    <a:pt x="205" y="890"/>
                    <a:pt x="222" y="863"/>
                    <a:pt x="238" y="836"/>
                  </a:cubicBezTo>
                  <a:cubicBezTo>
                    <a:pt x="346" y="664"/>
                    <a:pt x="462" y="506"/>
                    <a:pt x="569" y="332"/>
                  </a:cubicBezTo>
                  <a:cubicBezTo>
                    <a:pt x="609" y="270"/>
                    <a:pt x="647" y="208"/>
                    <a:pt x="681" y="140"/>
                  </a:cubicBezTo>
                  <a:cubicBezTo>
                    <a:pt x="642" y="111"/>
                    <a:pt x="605" y="86"/>
                    <a:pt x="565" y="61"/>
                  </a:cubicBezTo>
                  <a:cubicBezTo>
                    <a:pt x="531" y="40"/>
                    <a:pt x="498" y="20"/>
                    <a:pt x="46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6" name="Google Shape;2286;p37"/>
            <p:cNvSpPr/>
            <p:nvPr/>
          </p:nvSpPr>
          <p:spPr>
            <a:xfrm>
              <a:off x="7043674" y="4072744"/>
              <a:ext cx="103551" cy="92195"/>
            </a:xfrm>
            <a:custGeom>
              <a:avLst/>
              <a:gdLst/>
              <a:ahLst/>
              <a:cxnLst/>
              <a:rect l="l" t="t" r="r" b="b"/>
              <a:pathLst>
                <a:path w="3146" h="2801" extrusionOk="0">
                  <a:moveTo>
                    <a:pt x="1066" y="264"/>
                  </a:moveTo>
                  <a:cubicBezTo>
                    <a:pt x="1118" y="264"/>
                    <a:pt x="1171" y="279"/>
                    <a:pt x="1219" y="309"/>
                  </a:cubicBezTo>
                  <a:lnTo>
                    <a:pt x="2667" y="1210"/>
                  </a:lnTo>
                  <a:cubicBezTo>
                    <a:pt x="2802" y="1295"/>
                    <a:pt x="2844" y="1473"/>
                    <a:pt x="2759" y="1610"/>
                  </a:cubicBezTo>
                  <a:lnTo>
                    <a:pt x="2268" y="2400"/>
                  </a:lnTo>
                  <a:cubicBezTo>
                    <a:pt x="2214" y="2488"/>
                    <a:pt x="2118" y="2537"/>
                    <a:pt x="2022" y="2537"/>
                  </a:cubicBezTo>
                  <a:cubicBezTo>
                    <a:pt x="1970" y="2537"/>
                    <a:pt x="1917" y="2523"/>
                    <a:pt x="1869" y="2493"/>
                  </a:cubicBezTo>
                  <a:lnTo>
                    <a:pt x="421" y="1592"/>
                  </a:lnTo>
                  <a:cubicBezTo>
                    <a:pt x="284" y="1507"/>
                    <a:pt x="242" y="1327"/>
                    <a:pt x="327" y="1192"/>
                  </a:cubicBezTo>
                  <a:lnTo>
                    <a:pt x="820" y="401"/>
                  </a:lnTo>
                  <a:cubicBezTo>
                    <a:pt x="874" y="314"/>
                    <a:pt x="970" y="264"/>
                    <a:pt x="1066" y="264"/>
                  </a:cubicBezTo>
                  <a:close/>
                  <a:moveTo>
                    <a:pt x="1066" y="0"/>
                  </a:moveTo>
                  <a:cubicBezTo>
                    <a:pt x="873" y="0"/>
                    <a:pt x="697" y="97"/>
                    <a:pt x="594" y="262"/>
                  </a:cubicBezTo>
                  <a:lnTo>
                    <a:pt x="103" y="1051"/>
                  </a:lnTo>
                  <a:cubicBezTo>
                    <a:pt x="24" y="1178"/>
                    <a:pt x="1" y="1326"/>
                    <a:pt x="34" y="1471"/>
                  </a:cubicBezTo>
                  <a:cubicBezTo>
                    <a:pt x="67" y="1614"/>
                    <a:pt x="155" y="1736"/>
                    <a:pt x="280" y="1815"/>
                  </a:cubicBezTo>
                  <a:lnTo>
                    <a:pt x="1729" y="2716"/>
                  </a:lnTo>
                  <a:cubicBezTo>
                    <a:pt x="1817" y="2772"/>
                    <a:pt x="1918" y="2800"/>
                    <a:pt x="2022" y="2800"/>
                  </a:cubicBezTo>
                  <a:cubicBezTo>
                    <a:pt x="2215" y="2800"/>
                    <a:pt x="2390" y="2704"/>
                    <a:pt x="2492" y="2539"/>
                  </a:cubicBezTo>
                  <a:lnTo>
                    <a:pt x="2985" y="1748"/>
                  </a:lnTo>
                  <a:cubicBezTo>
                    <a:pt x="3146" y="1490"/>
                    <a:pt x="3067" y="1146"/>
                    <a:pt x="2806" y="985"/>
                  </a:cubicBezTo>
                  <a:lnTo>
                    <a:pt x="1358" y="83"/>
                  </a:lnTo>
                  <a:cubicBezTo>
                    <a:pt x="1270" y="29"/>
                    <a:pt x="1169" y="0"/>
                    <a:pt x="106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7" name="Google Shape;2287;p37"/>
            <p:cNvSpPr/>
            <p:nvPr/>
          </p:nvSpPr>
          <p:spPr>
            <a:xfrm>
              <a:off x="7083501" y="4104803"/>
              <a:ext cx="25443" cy="29130"/>
            </a:xfrm>
            <a:custGeom>
              <a:avLst/>
              <a:gdLst/>
              <a:ahLst/>
              <a:cxnLst/>
              <a:rect l="l" t="t" r="r" b="b"/>
              <a:pathLst>
                <a:path w="773" h="885" extrusionOk="0">
                  <a:moveTo>
                    <a:pt x="517" y="204"/>
                  </a:moveTo>
                  <a:cubicBezTo>
                    <a:pt x="519" y="204"/>
                    <a:pt x="520" y="205"/>
                    <a:pt x="519" y="207"/>
                  </a:cubicBezTo>
                  <a:lnTo>
                    <a:pt x="366" y="446"/>
                  </a:lnTo>
                  <a:cubicBezTo>
                    <a:pt x="342" y="436"/>
                    <a:pt x="217" y="352"/>
                    <a:pt x="217" y="352"/>
                  </a:cubicBezTo>
                  <a:cubicBezTo>
                    <a:pt x="228" y="344"/>
                    <a:pt x="488" y="204"/>
                    <a:pt x="517" y="204"/>
                  </a:cubicBezTo>
                  <a:close/>
                  <a:moveTo>
                    <a:pt x="591" y="1"/>
                  </a:moveTo>
                  <a:cubicBezTo>
                    <a:pt x="265" y="148"/>
                    <a:pt x="145" y="233"/>
                    <a:pt x="91" y="256"/>
                  </a:cubicBezTo>
                  <a:cubicBezTo>
                    <a:pt x="31" y="343"/>
                    <a:pt x="2" y="414"/>
                    <a:pt x="0" y="426"/>
                  </a:cubicBezTo>
                  <a:cubicBezTo>
                    <a:pt x="0" y="434"/>
                    <a:pt x="224" y="567"/>
                    <a:pt x="239" y="582"/>
                  </a:cubicBezTo>
                  <a:cubicBezTo>
                    <a:pt x="232" y="591"/>
                    <a:pt x="90" y="785"/>
                    <a:pt x="91" y="790"/>
                  </a:cubicBezTo>
                  <a:cubicBezTo>
                    <a:pt x="190" y="850"/>
                    <a:pt x="237" y="884"/>
                    <a:pt x="256" y="884"/>
                  </a:cubicBezTo>
                  <a:cubicBezTo>
                    <a:pt x="257" y="884"/>
                    <a:pt x="258" y="884"/>
                    <a:pt x="259" y="884"/>
                  </a:cubicBezTo>
                  <a:cubicBezTo>
                    <a:pt x="275" y="869"/>
                    <a:pt x="398" y="694"/>
                    <a:pt x="398" y="694"/>
                  </a:cubicBezTo>
                  <a:lnTo>
                    <a:pt x="398" y="694"/>
                  </a:lnTo>
                  <a:cubicBezTo>
                    <a:pt x="398" y="694"/>
                    <a:pt x="398" y="694"/>
                    <a:pt x="398" y="694"/>
                  </a:cubicBezTo>
                  <a:cubicBezTo>
                    <a:pt x="422" y="704"/>
                    <a:pt x="441" y="726"/>
                    <a:pt x="468" y="735"/>
                  </a:cubicBezTo>
                  <a:lnTo>
                    <a:pt x="578" y="575"/>
                  </a:lnTo>
                  <a:cubicBezTo>
                    <a:pt x="559" y="565"/>
                    <a:pt x="531" y="539"/>
                    <a:pt x="510" y="529"/>
                  </a:cubicBezTo>
                  <a:lnTo>
                    <a:pt x="501" y="527"/>
                  </a:lnTo>
                  <a:cubicBezTo>
                    <a:pt x="517" y="491"/>
                    <a:pt x="771" y="113"/>
                    <a:pt x="773" y="109"/>
                  </a:cubicBezTo>
                  <a:lnTo>
                    <a:pt x="771" y="108"/>
                  </a:lnTo>
                  <a:cubicBezTo>
                    <a:pt x="749" y="90"/>
                    <a:pt x="606" y="8"/>
                    <a:pt x="59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8" name="Google Shape;2288;p37"/>
            <p:cNvSpPr/>
            <p:nvPr/>
          </p:nvSpPr>
          <p:spPr>
            <a:xfrm>
              <a:off x="7083270" y="4009054"/>
              <a:ext cx="103551" cy="92228"/>
            </a:xfrm>
            <a:custGeom>
              <a:avLst/>
              <a:gdLst/>
              <a:ahLst/>
              <a:cxnLst/>
              <a:rect l="l" t="t" r="r" b="b"/>
              <a:pathLst>
                <a:path w="3146" h="2802" extrusionOk="0">
                  <a:moveTo>
                    <a:pt x="1066" y="266"/>
                  </a:moveTo>
                  <a:cubicBezTo>
                    <a:pt x="1118" y="266"/>
                    <a:pt x="1171" y="281"/>
                    <a:pt x="1219" y="309"/>
                  </a:cubicBezTo>
                  <a:lnTo>
                    <a:pt x="2667" y="1212"/>
                  </a:lnTo>
                  <a:cubicBezTo>
                    <a:pt x="2803" y="1297"/>
                    <a:pt x="2846" y="1474"/>
                    <a:pt x="2761" y="1612"/>
                  </a:cubicBezTo>
                  <a:lnTo>
                    <a:pt x="2268" y="2401"/>
                  </a:lnTo>
                  <a:cubicBezTo>
                    <a:pt x="2214" y="2489"/>
                    <a:pt x="2118" y="2538"/>
                    <a:pt x="2022" y="2538"/>
                  </a:cubicBezTo>
                  <a:cubicBezTo>
                    <a:pt x="1970" y="2538"/>
                    <a:pt x="1917" y="2524"/>
                    <a:pt x="1869" y="2495"/>
                  </a:cubicBezTo>
                  <a:lnTo>
                    <a:pt x="421" y="1593"/>
                  </a:lnTo>
                  <a:cubicBezTo>
                    <a:pt x="285" y="1506"/>
                    <a:pt x="242" y="1329"/>
                    <a:pt x="327" y="1193"/>
                  </a:cubicBezTo>
                  <a:lnTo>
                    <a:pt x="820" y="403"/>
                  </a:lnTo>
                  <a:cubicBezTo>
                    <a:pt x="874" y="315"/>
                    <a:pt x="970" y="266"/>
                    <a:pt x="1066" y="266"/>
                  </a:cubicBezTo>
                  <a:close/>
                  <a:moveTo>
                    <a:pt x="1066" y="1"/>
                  </a:moveTo>
                  <a:cubicBezTo>
                    <a:pt x="873" y="1"/>
                    <a:pt x="698" y="98"/>
                    <a:pt x="596" y="263"/>
                  </a:cubicBezTo>
                  <a:lnTo>
                    <a:pt x="103" y="1053"/>
                  </a:lnTo>
                  <a:cubicBezTo>
                    <a:pt x="24" y="1180"/>
                    <a:pt x="1" y="1327"/>
                    <a:pt x="34" y="1472"/>
                  </a:cubicBezTo>
                  <a:cubicBezTo>
                    <a:pt x="69" y="1616"/>
                    <a:pt x="155" y="1738"/>
                    <a:pt x="282" y="1816"/>
                  </a:cubicBezTo>
                  <a:lnTo>
                    <a:pt x="1730" y="2718"/>
                  </a:lnTo>
                  <a:cubicBezTo>
                    <a:pt x="1817" y="2772"/>
                    <a:pt x="1918" y="2801"/>
                    <a:pt x="2022" y="2801"/>
                  </a:cubicBezTo>
                  <a:cubicBezTo>
                    <a:pt x="2215" y="2801"/>
                    <a:pt x="2390" y="2704"/>
                    <a:pt x="2493" y="2539"/>
                  </a:cubicBezTo>
                  <a:lnTo>
                    <a:pt x="2985" y="1750"/>
                  </a:lnTo>
                  <a:cubicBezTo>
                    <a:pt x="3146" y="1490"/>
                    <a:pt x="3067" y="1147"/>
                    <a:pt x="2806" y="986"/>
                  </a:cubicBezTo>
                  <a:lnTo>
                    <a:pt x="1358" y="85"/>
                  </a:lnTo>
                  <a:cubicBezTo>
                    <a:pt x="1271" y="30"/>
                    <a:pt x="1170" y="1"/>
                    <a:pt x="106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9" name="Google Shape;2289;p37"/>
            <p:cNvSpPr/>
            <p:nvPr/>
          </p:nvSpPr>
          <p:spPr>
            <a:xfrm>
              <a:off x="7118720" y="4036340"/>
              <a:ext cx="32750" cy="29294"/>
            </a:xfrm>
            <a:custGeom>
              <a:avLst/>
              <a:gdLst/>
              <a:ahLst/>
              <a:cxnLst/>
              <a:rect l="l" t="t" r="r" b="b"/>
              <a:pathLst>
                <a:path w="995" h="890" extrusionOk="0">
                  <a:moveTo>
                    <a:pt x="505" y="1"/>
                  </a:moveTo>
                  <a:lnTo>
                    <a:pt x="504" y="2"/>
                  </a:lnTo>
                  <a:cubicBezTo>
                    <a:pt x="474" y="45"/>
                    <a:pt x="439" y="106"/>
                    <a:pt x="403" y="152"/>
                  </a:cubicBezTo>
                  <a:lnTo>
                    <a:pt x="405" y="154"/>
                  </a:lnTo>
                  <a:cubicBezTo>
                    <a:pt x="484" y="198"/>
                    <a:pt x="604" y="283"/>
                    <a:pt x="686" y="342"/>
                  </a:cubicBezTo>
                  <a:cubicBezTo>
                    <a:pt x="469" y="490"/>
                    <a:pt x="240" y="627"/>
                    <a:pt x="1" y="783"/>
                  </a:cubicBezTo>
                  <a:cubicBezTo>
                    <a:pt x="38" y="822"/>
                    <a:pt x="127" y="861"/>
                    <a:pt x="173" y="889"/>
                  </a:cubicBezTo>
                  <a:cubicBezTo>
                    <a:pt x="413" y="742"/>
                    <a:pt x="676" y="618"/>
                    <a:pt x="896" y="466"/>
                  </a:cubicBezTo>
                  <a:cubicBezTo>
                    <a:pt x="931" y="407"/>
                    <a:pt x="952" y="365"/>
                    <a:pt x="993" y="309"/>
                  </a:cubicBezTo>
                  <a:lnTo>
                    <a:pt x="994" y="308"/>
                  </a:lnTo>
                  <a:cubicBezTo>
                    <a:pt x="856" y="202"/>
                    <a:pt x="664" y="95"/>
                    <a:pt x="50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0" name="Google Shape;2290;p37"/>
            <p:cNvSpPr/>
            <p:nvPr/>
          </p:nvSpPr>
          <p:spPr>
            <a:xfrm>
              <a:off x="7122900" y="3945429"/>
              <a:ext cx="101609" cy="92228"/>
            </a:xfrm>
            <a:custGeom>
              <a:avLst/>
              <a:gdLst/>
              <a:ahLst/>
              <a:cxnLst/>
              <a:rect l="l" t="t" r="r" b="b"/>
              <a:pathLst>
                <a:path w="3087" h="2802" extrusionOk="0">
                  <a:moveTo>
                    <a:pt x="1067" y="264"/>
                  </a:moveTo>
                  <a:cubicBezTo>
                    <a:pt x="1118" y="264"/>
                    <a:pt x="1172" y="278"/>
                    <a:pt x="1219" y="307"/>
                  </a:cubicBezTo>
                  <a:lnTo>
                    <a:pt x="2668" y="1209"/>
                  </a:lnTo>
                  <a:cubicBezTo>
                    <a:pt x="2804" y="1294"/>
                    <a:pt x="2845" y="1472"/>
                    <a:pt x="2761" y="1608"/>
                  </a:cubicBezTo>
                  <a:lnTo>
                    <a:pt x="2270" y="2398"/>
                  </a:lnTo>
                  <a:cubicBezTo>
                    <a:pt x="2213" y="2487"/>
                    <a:pt x="2118" y="2535"/>
                    <a:pt x="2022" y="2535"/>
                  </a:cubicBezTo>
                  <a:cubicBezTo>
                    <a:pt x="1969" y="2535"/>
                    <a:pt x="1916" y="2520"/>
                    <a:pt x="1868" y="2491"/>
                  </a:cubicBezTo>
                  <a:lnTo>
                    <a:pt x="420" y="1589"/>
                  </a:lnTo>
                  <a:cubicBezTo>
                    <a:pt x="323" y="1529"/>
                    <a:pt x="275" y="1419"/>
                    <a:pt x="286" y="1312"/>
                  </a:cubicBezTo>
                  <a:cubicBezTo>
                    <a:pt x="292" y="1270"/>
                    <a:pt x="304" y="1230"/>
                    <a:pt x="329" y="1190"/>
                  </a:cubicBezTo>
                  <a:lnTo>
                    <a:pt x="820" y="401"/>
                  </a:lnTo>
                  <a:cubicBezTo>
                    <a:pt x="876" y="312"/>
                    <a:pt x="972" y="264"/>
                    <a:pt x="1067" y="264"/>
                  </a:cubicBezTo>
                  <a:close/>
                  <a:moveTo>
                    <a:pt x="1067" y="1"/>
                  </a:moveTo>
                  <a:cubicBezTo>
                    <a:pt x="874" y="1"/>
                    <a:pt x="698" y="98"/>
                    <a:pt x="596" y="261"/>
                  </a:cubicBezTo>
                  <a:lnTo>
                    <a:pt x="104" y="1051"/>
                  </a:lnTo>
                  <a:cubicBezTo>
                    <a:pt x="60" y="1123"/>
                    <a:pt x="32" y="1201"/>
                    <a:pt x="25" y="1285"/>
                  </a:cubicBezTo>
                  <a:cubicBezTo>
                    <a:pt x="0" y="1493"/>
                    <a:pt x="100" y="1703"/>
                    <a:pt x="281" y="1816"/>
                  </a:cubicBezTo>
                  <a:lnTo>
                    <a:pt x="1729" y="2717"/>
                  </a:lnTo>
                  <a:cubicBezTo>
                    <a:pt x="1817" y="2772"/>
                    <a:pt x="1918" y="2801"/>
                    <a:pt x="2022" y="2801"/>
                  </a:cubicBezTo>
                  <a:cubicBezTo>
                    <a:pt x="2214" y="2801"/>
                    <a:pt x="2391" y="2702"/>
                    <a:pt x="2493" y="2539"/>
                  </a:cubicBezTo>
                  <a:lnTo>
                    <a:pt x="2984" y="1749"/>
                  </a:lnTo>
                  <a:cubicBezTo>
                    <a:pt x="3063" y="1624"/>
                    <a:pt x="3087" y="1475"/>
                    <a:pt x="3054" y="1330"/>
                  </a:cubicBezTo>
                  <a:cubicBezTo>
                    <a:pt x="3021" y="1186"/>
                    <a:pt x="2932" y="1064"/>
                    <a:pt x="2808" y="986"/>
                  </a:cubicBezTo>
                  <a:lnTo>
                    <a:pt x="1360" y="84"/>
                  </a:lnTo>
                  <a:cubicBezTo>
                    <a:pt x="1272" y="29"/>
                    <a:pt x="1170" y="1"/>
                    <a:pt x="106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1" name="Google Shape;2291;p37"/>
            <p:cNvSpPr/>
            <p:nvPr/>
          </p:nvSpPr>
          <p:spPr>
            <a:xfrm>
              <a:off x="7148080" y="3966166"/>
              <a:ext cx="31598" cy="37095"/>
            </a:xfrm>
            <a:custGeom>
              <a:avLst/>
              <a:gdLst/>
              <a:ahLst/>
              <a:cxnLst/>
              <a:rect l="l" t="t" r="r" b="b"/>
              <a:pathLst>
                <a:path w="960" h="1127" extrusionOk="0">
                  <a:moveTo>
                    <a:pt x="548" y="261"/>
                  </a:moveTo>
                  <a:cubicBezTo>
                    <a:pt x="614" y="273"/>
                    <a:pt x="673" y="302"/>
                    <a:pt x="686" y="353"/>
                  </a:cubicBezTo>
                  <a:cubicBezTo>
                    <a:pt x="705" y="404"/>
                    <a:pt x="659" y="479"/>
                    <a:pt x="604" y="479"/>
                  </a:cubicBezTo>
                  <a:cubicBezTo>
                    <a:pt x="596" y="479"/>
                    <a:pt x="589" y="478"/>
                    <a:pt x="581" y="475"/>
                  </a:cubicBezTo>
                  <a:cubicBezTo>
                    <a:pt x="542" y="458"/>
                    <a:pt x="500" y="430"/>
                    <a:pt x="467" y="405"/>
                  </a:cubicBezTo>
                  <a:lnTo>
                    <a:pt x="465" y="404"/>
                  </a:lnTo>
                  <a:cubicBezTo>
                    <a:pt x="483" y="367"/>
                    <a:pt x="528" y="303"/>
                    <a:pt x="548" y="261"/>
                  </a:cubicBezTo>
                  <a:close/>
                  <a:moveTo>
                    <a:pt x="0" y="793"/>
                  </a:moveTo>
                  <a:lnTo>
                    <a:pt x="0" y="793"/>
                  </a:lnTo>
                  <a:cubicBezTo>
                    <a:pt x="0" y="793"/>
                    <a:pt x="0" y="793"/>
                    <a:pt x="0" y="793"/>
                  </a:cubicBezTo>
                  <a:lnTo>
                    <a:pt x="0" y="793"/>
                  </a:lnTo>
                  <a:cubicBezTo>
                    <a:pt x="0" y="793"/>
                    <a:pt x="0" y="793"/>
                    <a:pt x="0" y="793"/>
                  </a:cubicBezTo>
                  <a:close/>
                  <a:moveTo>
                    <a:pt x="483" y="1"/>
                  </a:moveTo>
                  <a:cubicBezTo>
                    <a:pt x="447" y="83"/>
                    <a:pt x="13" y="793"/>
                    <a:pt x="0" y="793"/>
                  </a:cubicBezTo>
                  <a:cubicBezTo>
                    <a:pt x="0" y="793"/>
                    <a:pt x="0" y="793"/>
                    <a:pt x="0" y="793"/>
                  </a:cubicBezTo>
                  <a:lnTo>
                    <a:pt x="0" y="793"/>
                  </a:lnTo>
                  <a:cubicBezTo>
                    <a:pt x="18" y="799"/>
                    <a:pt x="140" y="893"/>
                    <a:pt x="203" y="904"/>
                  </a:cubicBezTo>
                  <a:cubicBezTo>
                    <a:pt x="235" y="844"/>
                    <a:pt x="318" y="687"/>
                    <a:pt x="368" y="626"/>
                  </a:cubicBezTo>
                  <a:lnTo>
                    <a:pt x="368" y="632"/>
                  </a:lnTo>
                  <a:cubicBezTo>
                    <a:pt x="383" y="750"/>
                    <a:pt x="362" y="925"/>
                    <a:pt x="348" y="1011"/>
                  </a:cubicBezTo>
                  <a:lnTo>
                    <a:pt x="350" y="1011"/>
                  </a:lnTo>
                  <a:cubicBezTo>
                    <a:pt x="415" y="1058"/>
                    <a:pt x="485" y="1092"/>
                    <a:pt x="538" y="1126"/>
                  </a:cubicBezTo>
                  <a:lnTo>
                    <a:pt x="537" y="1124"/>
                  </a:lnTo>
                  <a:cubicBezTo>
                    <a:pt x="569" y="973"/>
                    <a:pt x="543" y="810"/>
                    <a:pt x="549" y="659"/>
                  </a:cubicBezTo>
                  <a:lnTo>
                    <a:pt x="550" y="658"/>
                  </a:lnTo>
                  <a:lnTo>
                    <a:pt x="552" y="659"/>
                  </a:lnTo>
                  <a:lnTo>
                    <a:pt x="555" y="661"/>
                  </a:lnTo>
                  <a:cubicBezTo>
                    <a:pt x="589" y="679"/>
                    <a:pt x="621" y="687"/>
                    <a:pt x="653" y="687"/>
                  </a:cubicBezTo>
                  <a:cubicBezTo>
                    <a:pt x="692" y="687"/>
                    <a:pt x="729" y="675"/>
                    <a:pt x="763" y="655"/>
                  </a:cubicBezTo>
                  <a:cubicBezTo>
                    <a:pt x="954" y="557"/>
                    <a:pt x="960" y="291"/>
                    <a:pt x="788" y="170"/>
                  </a:cubicBezTo>
                  <a:cubicBezTo>
                    <a:pt x="687" y="89"/>
                    <a:pt x="575" y="41"/>
                    <a:pt x="48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2" name="Google Shape;2292;p37"/>
            <p:cNvSpPr/>
            <p:nvPr/>
          </p:nvSpPr>
          <p:spPr>
            <a:xfrm>
              <a:off x="7169047" y="3979825"/>
              <a:ext cx="31434" cy="35153"/>
            </a:xfrm>
            <a:custGeom>
              <a:avLst/>
              <a:gdLst/>
              <a:ahLst/>
              <a:cxnLst/>
              <a:rect l="l" t="t" r="r" b="b"/>
              <a:pathLst>
                <a:path w="955" h="1068" extrusionOk="0">
                  <a:moveTo>
                    <a:pt x="477" y="1"/>
                  </a:moveTo>
                  <a:cubicBezTo>
                    <a:pt x="92" y="610"/>
                    <a:pt x="7" y="748"/>
                    <a:pt x="0" y="771"/>
                  </a:cubicBezTo>
                  <a:cubicBezTo>
                    <a:pt x="1" y="776"/>
                    <a:pt x="3" y="777"/>
                    <a:pt x="4" y="778"/>
                  </a:cubicBezTo>
                  <a:cubicBezTo>
                    <a:pt x="51" y="809"/>
                    <a:pt x="110" y="852"/>
                    <a:pt x="163" y="873"/>
                  </a:cubicBezTo>
                  <a:cubicBezTo>
                    <a:pt x="242" y="728"/>
                    <a:pt x="326" y="576"/>
                    <a:pt x="426" y="443"/>
                  </a:cubicBezTo>
                  <a:cubicBezTo>
                    <a:pt x="426" y="443"/>
                    <a:pt x="426" y="443"/>
                    <a:pt x="426" y="443"/>
                  </a:cubicBezTo>
                  <a:lnTo>
                    <a:pt x="426" y="443"/>
                  </a:lnTo>
                  <a:cubicBezTo>
                    <a:pt x="428" y="443"/>
                    <a:pt x="376" y="628"/>
                    <a:pt x="397" y="644"/>
                  </a:cubicBezTo>
                  <a:cubicBezTo>
                    <a:pt x="398" y="645"/>
                    <a:pt x="398" y="645"/>
                    <a:pt x="399" y="645"/>
                  </a:cubicBezTo>
                  <a:cubicBezTo>
                    <a:pt x="419" y="645"/>
                    <a:pt x="535" y="541"/>
                    <a:pt x="571" y="525"/>
                  </a:cubicBezTo>
                  <a:lnTo>
                    <a:pt x="571" y="525"/>
                  </a:lnTo>
                  <a:cubicBezTo>
                    <a:pt x="507" y="660"/>
                    <a:pt x="387" y="841"/>
                    <a:pt x="312" y="973"/>
                  </a:cubicBezTo>
                  <a:cubicBezTo>
                    <a:pt x="348" y="995"/>
                    <a:pt x="419" y="1033"/>
                    <a:pt x="460" y="1068"/>
                  </a:cubicBezTo>
                  <a:lnTo>
                    <a:pt x="688" y="709"/>
                  </a:lnTo>
                  <a:cubicBezTo>
                    <a:pt x="785" y="570"/>
                    <a:pt x="859" y="424"/>
                    <a:pt x="955" y="282"/>
                  </a:cubicBezTo>
                  <a:cubicBezTo>
                    <a:pt x="907" y="254"/>
                    <a:pt x="805" y="201"/>
                    <a:pt x="785" y="182"/>
                  </a:cubicBezTo>
                  <a:cubicBezTo>
                    <a:pt x="737" y="201"/>
                    <a:pt x="623" y="318"/>
                    <a:pt x="610" y="318"/>
                  </a:cubicBezTo>
                  <a:cubicBezTo>
                    <a:pt x="610" y="318"/>
                    <a:pt x="609" y="318"/>
                    <a:pt x="609" y="318"/>
                  </a:cubicBezTo>
                  <a:cubicBezTo>
                    <a:pt x="607" y="315"/>
                    <a:pt x="605" y="313"/>
                    <a:pt x="604" y="309"/>
                  </a:cubicBezTo>
                  <a:cubicBezTo>
                    <a:pt x="602" y="260"/>
                    <a:pt x="644" y="142"/>
                    <a:pt x="636" y="92"/>
                  </a:cubicBezTo>
                  <a:lnTo>
                    <a:pt x="635" y="91"/>
                  </a:lnTo>
                  <a:cubicBezTo>
                    <a:pt x="582" y="63"/>
                    <a:pt x="525" y="14"/>
                    <a:pt x="47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3" name="Google Shape;2293;p37"/>
            <p:cNvSpPr/>
            <p:nvPr/>
          </p:nvSpPr>
          <p:spPr>
            <a:xfrm>
              <a:off x="7053383" y="4256639"/>
              <a:ext cx="105460" cy="92261"/>
            </a:xfrm>
            <a:custGeom>
              <a:avLst/>
              <a:gdLst/>
              <a:ahLst/>
              <a:cxnLst/>
              <a:rect l="l" t="t" r="r" b="b"/>
              <a:pathLst>
                <a:path w="3204" h="2803" extrusionOk="0">
                  <a:moveTo>
                    <a:pt x="1124" y="265"/>
                  </a:moveTo>
                  <a:cubicBezTo>
                    <a:pt x="1176" y="265"/>
                    <a:pt x="1229" y="279"/>
                    <a:pt x="1277" y="308"/>
                  </a:cubicBezTo>
                  <a:lnTo>
                    <a:pt x="2725" y="1210"/>
                  </a:lnTo>
                  <a:cubicBezTo>
                    <a:pt x="2861" y="1295"/>
                    <a:pt x="2904" y="1474"/>
                    <a:pt x="2819" y="1611"/>
                  </a:cubicBezTo>
                  <a:lnTo>
                    <a:pt x="2326" y="2400"/>
                  </a:lnTo>
                  <a:cubicBezTo>
                    <a:pt x="2272" y="2488"/>
                    <a:pt x="2176" y="2537"/>
                    <a:pt x="2080" y="2537"/>
                  </a:cubicBezTo>
                  <a:cubicBezTo>
                    <a:pt x="2028" y="2537"/>
                    <a:pt x="1975" y="2522"/>
                    <a:pt x="1927" y="2494"/>
                  </a:cubicBezTo>
                  <a:lnTo>
                    <a:pt x="479" y="1592"/>
                  </a:lnTo>
                  <a:cubicBezTo>
                    <a:pt x="344" y="1506"/>
                    <a:pt x="301" y="1329"/>
                    <a:pt x="386" y="1191"/>
                  </a:cubicBezTo>
                  <a:lnTo>
                    <a:pt x="878" y="401"/>
                  </a:lnTo>
                  <a:cubicBezTo>
                    <a:pt x="932" y="314"/>
                    <a:pt x="1028" y="265"/>
                    <a:pt x="1124" y="265"/>
                  </a:cubicBezTo>
                  <a:close/>
                  <a:moveTo>
                    <a:pt x="1124" y="1"/>
                  </a:moveTo>
                  <a:cubicBezTo>
                    <a:pt x="931" y="1"/>
                    <a:pt x="756" y="98"/>
                    <a:pt x="653" y="263"/>
                  </a:cubicBezTo>
                  <a:lnTo>
                    <a:pt x="161" y="1053"/>
                  </a:lnTo>
                  <a:cubicBezTo>
                    <a:pt x="0" y="1313"/>
                    <a:pt x="79" y="1655"/>
                    <a:pt x="340" y="1816"/>
                  </a:cubicBezTo>
                  <a:lnTo>
                    <a:pt x="1788" y="2718"/>
                  </a:lnTo>
                  <a:cubicBezTo>
                    <a:pt x="1876" y="2772"/>
                    <a:pt x="1977" y="2802"/>
                    <a:pt x="2080" y="2802"/>
                  </a:cubicBezTo>
                  <a:cubicBezTo>
                    <a:pt x="2273" y="2802"/>
                    <a:pt x="2448" y="2704"/>
                    <a:pt x="2552" y="2539"/>
                  </a:cubicBezTo>
                  <a:lnTo>
                    <a:pt x="3043" y="1750"/>
                  </a:lnTo>
                  <a:cubicBezTo>
                    <a:pt x="3204" y="1490"/>
                    <a:pt x="3124" y="1148"/>
                    <a:pt x="2865" y="986"/>
                  </a:cubicBezTo>
                  <a:lnTo>
                    <a:pt x="1416" y="85"/>
                  </a:lnTo>
                  <a:cubicBezTo>
                    <a:pt x="1329" y="31"/>
                    <a:pt x="1228" y="1"/>
                    <a:pt x="112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4" name="Google Shape;2294;p37"/>
            <p:cNvSpPr/>
            <p:nvPr/>
          </p:nvSpPr>
          <p:spPr>
            <a:xfrm>
              <a:off x="7097983" y="4287250"/>
              <a:ext cx="22316" cy="30381"/>
            </a:xfrm>
            <a:custGeom>
              <a:avLst/>
              <a:gdLst/>
              <a:ahLst/>
              <a:cxnLst/>
              <a:rect l="l" t="t" r="r" b="b"/>
              <a:pathLst>
                <a:path w="678" h="923" extrusionOk="0">
                  <a:moveTo>
                    <a:pt x="459" y="1"/>
                  </a:moveTo>
                  <a:cubicBezTo>
                    <a:pt x="444" y="4"/>
                    <a:pt x="203" y="119"/>
                    <a:pt x="167" y="167"/>
                  </a:cubicBezTo>
                  <a:cubicBezTo>
                    <a:pt x="159" y="181"/>
                    <a:pt x="263" y="285"/>
                    <a:pt x="277" y="293"/>
                  </a:cubicBezTo>
                  <a:cubicBezTo>
                    <a:pt x="280" y="295"/>
                    <a:pt x="284" y="296"/>
                    <a:pt x="287" y="296"/>
                  </a:cubicBezTo>
                  <a:cubicBezTo>
                    <a:pt x="311" y="296"/>
                    <a:pt x="345" y="260"/>
                    <a:pt x="360" y="260"/>
                  </a:cubicBezTo>
                  <a:cubicBezTo>
                    <a:pt x="362" y="260"/>
                    <a:pt x="363" y="260"/>
                    <a:pt x="365" y="261"/>
                  </a:cubicBezTo>
                  <a:cubicBezTo>
                    <a:pt x="361" y="269"/>
                    <a:pt x="358" y="274"/>
                    <a:pt x="353" y="283"/>
                  </a:cubicBezTo>
                  <a:cubicBezTo>
                    <a:pt x="262" y="427"/>
                    <a:pt x="160" y="561"/>
                    <a:pt x="70" y="707"/>
                  </a:cubicBezTo>
                  <a:lnTo>
                    <a:pt x="2" y="816"/>
                  </a:lnTo>
                  <a:lnTo>
                    <a:pt x="1" y="817"/>
                  </a:lnTo>
                  <a:cubicBezTo>
                    <a:pt x="28" y="840"/>
                    <a:pt x="70" y="870"/>
                    <a:pt x="106" y="895"/>
                  </a:cubicBezTo>
                  <a:cubicBezTo>
                    <a:pt x="127" y="907"/>
                    <a:pt x="156" y="923"/>
                    <a:pt x="173" y="923"/>
                  </a:cubicBezTo>
                  <a:cubicBezTo>
                    <a:pt x="179" y="923"/>
                    <a:pt x="184" y="921"/>
                    <a:pt x="187" y="917"/>
                  </a:cubicBezTo>
                  <a:cubicBezTo>
                    <a:pt x="202" y="890"/>
                    <a:pt x="219" y="864"/>
                    <a:pt x="235" y="837"/>
                  </a:cubicBezTo>
                  <a:cubicBezTo>
                    <a:pt x="342" y="665"/>
                    <a:pt x="458" y="506"/>
                    <a:pt x="566" y="333"/>
                  </a:cubicBezTo>
                  <a:cubicBezTo>
                    <a:pt x="606" y="269"/>
                    <a:pt x="643" y="207"/>
                    <a:pt x="677" y="140"/>
                  </a:cubicBezTo>
                  <a:cubicBezTo>
                    <a:pt x="639" y="111"/>
                    <a:pt x="602" y="87"/>
                    <a:pt x="561" y="61"/>
                  </a:cubicBezTo>
                  <a:cubicBezTo>
                    <a:pt x="528" y="40"/>
                    <a:pt x="495" y="21"/>
                    <a:pt x="45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5" name="Google Shape;2295;p37"/>
            <p:cNvSpPr/>
            <p:nvPr/>
          </p:nvSpPr>
          <p:spPr>
            <a:xfrm>
              <a:off x="7094988" y="4192949"/>
              <a:ext cx="103551" cy="92228"/>
            </a:xfrm>
            <a:custGeom>
              <a:avLst/>
              <a:gdLst/>
              <a:ahLst/>
              <a:cxnLst/>
              <a:rect l="l" t="t" r="r" b="b"/>
              <a:pathLst>
                <a:path w="3146" h="2802" extrusionOk="0">
                  <a:moveTo>
                    <a:pt x="1065" y="266"/>
                  </a:moveTo>
                  <a:cubicBezTo>
                    <a:pt x="1117" y="266"/>
                    <a:pt x="1171" y="280"/>
                    <a:pt x="1218" y="309"/>
                  </a:cubicBezTo>
                  <a:lnTo>
                    <a:pt x="2666" y="1211"/>
                  </a:lnTo>
                  <a:cubicBezTo>
                    <a:pt x="2802" y="1296"/>
                    <a:pt x="2844" y="1474"/>
                    <a:pt x="2759" y="1611"/>
                  </a:cubicBezTo>
                  <a:lnTo>
                    <a:pt x="2267" y="2402"/>
                  </a:lnTo>
                  <a:cubicBezTo>
                    <a:pt x="2213" y="2489"/>
                    <a:pt x="2117" y="2538"/>
                    <a:pt x="2022" y="2538"/>
                  </a:cubicBezTo>
                  <a:cubicBezTo>
                    <a:pt x="1970" y="2538"/>
                    <a:pt x="1916" y="2523"/>
                    <a:pt x="1868" y="2494"/>
                  </a:cubicBezTo>
                  <a:lnTo>
                    <a:pt x="420" y="1593"/>
                  </a:lnTo>
                  <a:cubicBezTo>
                    <a:pt x="284" y="1508"/>
                    <a:pt x="242" y="1329"/>
                    <a:pt x="327" y="1192"/>
                  </a:cubicBezTo>
                  <a:lnTo>
                    <a:pt x="819" y="403"/>
                  </a:lnTo>
                  <a:cubicBezTo>
                    <a:pt x="874" y="314"/>
                    <a:pt x="969" y="266"/>
                    <a:pt x="1065" y="266"/>
                  </a:cubicBezTo>
                  <a:close/>
                  <a:moveTo>
                    <a:pt x="1065" y="1"/>
                  </a:moveTo>
                  <a:cubicBezTo>
                    <a:pt x="873" y="3"/>
                    <a:pt x="695" y="100"/>
                    <a:pt x="594" y="263"/>
                  </a:cubicBezTo>
                  <a:lnTo>
                    <a:pt x="102" y="1053"/>
                  </a:lnTo>
                  <a:cubicBezTo>
                    <a:pt x="24" y="1179"/>
                    <a:pt x="0" y="1327"/>
                    <a:pt x="33" y="1472"/>
                  </a:cubicBezTo>
                  <a:cubicBezTo>
                    <a:pt x="66" y="1617"/>
                    <a:pt x="154" y="1739"/>
                    <a:pt x="280" y="1817"/>
                  </a:cubicBezTo>
                  <a:lnTo>
                    <a:pt x="1729" y="2718"/>
                  </a:lnTo>
                  <a:cubicBezTo>
                    <a:pt x="1816" y="2772"/>
                    <a:pt x="1917" y="2802"/>
                    <a:pt x="2022" y="2802"/>
                  </a:cubicBezTo>
                  <a:cubicBezTo>
                    <a:pt x="2214" y="2802"/>
                    <a:pt x="2390" y="2705"/>
                    <a:pt x="2492" y="2539"/>
                  </a:cubicBezTo>
                  <a:lnTo>
                    <a:pt x="2985" y="1750"/>
                  </a:lnTo>
                  <a:cubicBezTo>
                    <a:pt x="3145" y="1490"/>
                    <a:pt x="3066" y="1148"/>
                    <a:pt x="2806" y="986"/>
                  </a:cubicBezTo>
                  <a:lnTo>
                    <a:pt x="1358" y="85"/>
                  </a:lnTo>
                  <a:cubicBezTo>
                    <a:pt x="1269" y="30"/>
                    <a:pt x="1168" y="1"/>
                    <a:pt x="106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6" name="Google Shape;2296;p37"/>
            <p:cNvSpPr/>
            <p:nvPr/>
          </p:nvSpPr>
          <p:spPr>
            <a:xfrm>
              <a:off x="7130174" y="4223099"/>
              <a:ext cx="30249" cy="32882"/>
            </a:xfrm>
            <a:custGeom>
              <a:avLst/>
              <a:gdLst/>
              <a:ahLst/>
              <a:cxnLst/>
              <a:rect l="l" t="t" r="r" b="b"/>
              <a:pathLst>
                <a:path w="919" h="999" extrusionOk="0">
                  <a:moveTo>
                    <a:pt x="573" y="0"/>
                  </a:moveTo>
                  <a:cubicBezTo>
                    <a:pt x="554" y="0"/>
                    <a:pt x="536" y="3"/>
                    <a:pt x="520" y="9"/>
                  </a:cubicBezTo>
                  <a:cubicBezTo>
                    <a:pt x="426" y="37"/>
                    <a:pt x="348" y="120"/>
                    <a:pt x="302" y="234"/>
                  </a:cubicBezTo>
                  <a:lnTo>
                    <a:pt x="300" y="237"/>
                  </a:lnTo>
                  <a:lnTo>
                    <a:pt x="302" y="238"/>
                  </a:lnTo>
                  <a:cubicBezTo>
                    <a:pt x="349" y="275"/>
                    <a:pt x="399" y="302"/>
                    <a:pt x="472" y="337"/>
                  </a:cubicBezTo>
                  <a:lnTo>
                    <a:pt x="474" y="338"/>
                  </a:lnTo>
                  <a:lnTo>
                    <a:pt x="475" y="335"/>
                  </a:lnTo>
                  <a:cubicBezTo>
                    <a:pt x="504" y="295"/>
                    <a:pt x="547" y="237"/>
                    <a:pt x="599" y="237"/>
                  </a:cubicBezTo>
                  <a:cubicBezTo>
                    <a:pt x="613" y="237"/>
                    <a:pt x="628" y="242"/>
                    <a:pt x="644" y="252"/>
                  </a:cubicBezTo>
                  <a:cubicBezTo>
                    <a:pt x="708" y="303"/>
                    <a:pt x="647" y="423"/>
                    <a:pt x="562" y="424"/>
                  </a:cubicBezTo>
                  <a:cubicBezTo>
                    <a:pt x="532" y="428"/>
                    <a:pt x="503" y="429"/>
                    <a:pt x="474" y="429"/>
                  </a:cubicBezTo>
                  <a:cubicBezTo>
                    <a:pt x="440" y="429"/>
                    <a:pt x="407" y="428"/>
                    <a:pt x="373" y="428"/>
                  </a:cubicBezTo>
                  <a:cubicBezTo>
                    <a:pt x="322" y="428"/>
                    <a:pt x="270" y="431"/>
                    <a:pt x="215" y="446"/>
                  </a:cubicBezTo>
                  <a:cubicBezTo>
                    <a:pt x="119" y="496"/>
                    <a:pt x="75" y="606"/>
                    <a:pt x="2" y="702"/>
                  </a:cubicBezTo>
                  <a:cubicBezTo>
                    <a:pt x="0" y="704"/>
                    <a:pt x="0" y="705"/>
                    <a:pt x="0" y="706"/>
                  </a:cubicBezTo>
                  <a:lnTo>
                    <a:pt x="50" y="738"/>
                  </a:lnTo>
                  <a:lnTo>
                    <a:pt x="481" y="997"/>
                  </a:lnTo>
                  <a:cubicBezTo>
                    <a:pt x="483" y="998"/>
                    <a:pt x="484" y="998"/>
                    <a:pt x="485" y="998"/>
                  </a:cubicBezTo>
                  <a:cubicBezTo>
                    <a:pt x="486" y="998"/>
                    <a:pt x="486" y="998"/>
                    <a:pt x="487" y="998"/>
                  </a:cubicBezTo>
                  <a:cubicBezTo>
                    <a:pt x="493" y="977"/>
                    <a:pt x="506" y="962"/>
                    <a:pt x="514" y="947"/>
                  </a:cubicBezTo>
                  <a:cubicBezTo>
                    <a:pt x="539" y="911"/>
                    <a:pt x="568" y="872"/>
                    <a:pt x="575" y="834"/>
                  </a:cubicBezTo>
                  <a:cubicBezTo>
                    <a:pt x="476" y="773"/>
                    <a:pt x="392" y="728"/>
                    <a:pt x="295" y="662"/>
                  </a:cubicBezTo>
                  <a:cubicBezTo>
                    <a:pt x="286" y="649"/>
                    <a:pt x="333" y="616"/>
                    <a:pt x="348" y="605"/>
                  </a:cubicBezTo>
                  <a:cubicBezTo>
                    <a:pt x="376" y="596"/>
                    <a:pt x="404" y="593"/>
                    <a:pt x="434" y="593"/>
                  </a:cubicBezTo>
                  <a:cubicBezTo>
                    <a:pt x="495" y="593"/>
                    <a:pt x="559" y="605"/>
                    <a:pt x="620" y="605"/>
                  </a:cubicBezTo>
                  <a:cubicBezTo>
                    <a:pt x="689" y="605"/>
                    <a:pt x="754" y="589"/>
                    <a:pt x="805" y="521"/>
                  </a:cubicBezTo>
                  <a:cubicBezTo>
                    <a:pt x="825" y="492"/>
                    <a:pt x="847" y="451"/>
                    <a:pt x="865" y="419"/>
                  </a:cubicBezTo>
                  <a:cubicBezTo>
                    <a:pt x="908" y="333"/>
                    <a:pt x="919" y="239"/>
                    <a:pt x="873" y="162"/>
                  </a:cubicBezTo>
                  <a:cubicBezTo>
                    <a:pt x="820" y="91"/>
                    <a:pt x="681" y="0"/>
                    <a:pt x="57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7" name="Google Shape;2297;p37"/>
            <p:cNvSpPr/>
            <p:nvPr/>
          </p:nvSpPr>
          <p:spPr>
            <a:xfrm>
              <a:off x="7132643" y="4129325"/>
              <a:ext cx="105493" cy="92195"/>
            </a:xfrm>
            <a:custGeom>
              <a:avLst/>
              <a:gdLst/>
              <a:ahLst/>
              <a:cxnLst/>
              <a:rect l="l" t="t" r="r" b="b"/>
              <a:pathLst>
                <a:path w="3205" h="2801" extrusionOk="0">
                  <a:moveTo>
                    <a:pt x="1124" y="265"/>
                  </a:moveTo>
                  <a:cubicBezTo>
                    <a:pt x="1177" y="265"/>
                    <a:pt x="1230" y="279"/>
                    <a:pt x="1278" y="309"/>
                  </a:cubicBezTo>
                  <a:lnTo>
                    <a:pt x="2726" y="1210"/>
                  </a:lnTo>
                  <a:cubicBezTo>
                    <a:pt x="2862" y="1295"/>
                    <a:pt x="2904" y="1474"/>
                    <a:pt x="2819" y="1611"/>
                  </a:cubicBezTo>
                  <a:lnTo>
                    <a:pt x="2327" y="2401"/>
                  </a:lnTo>
                  <a:cubicBezTo>
                    <a:pt x="2272" y="2489"/>
                    <a:pt x="2177" y="2538"/>
                    <a:pt x="2081" y="2538"/>
                  </a:cubicBezTo>
                  <a:cubicBezTo>
                    <a:pt x="2029" y="2538"/>
                    <a:pt x="1976" y="2523"/>
                    <a:pt x="1928" y="2494"/>
                  </a:cubicBezTo>
                  <a:lnTo>
                    <a:pt x="480" y="1592"/>
                  </a:lnTo>
                  <a:cubicBezTo>
                    <a:pt x="344" y="1507"/>
                    <a:pt x="301" y="1329"/>
                    <a:pt x="386" y="1192"/>
                  </a:cubicBezTo>
                  <a:lnTo>
                    <a:pt x="879" y="402"/>
                  </a:lnTo>
                  <a:cubicBezTo>
                    <a:pt x="933" y="314"/>
                    <a:pt x="1029" y="265"/>
                    <a:pt x="1124" y="265"/>
                  </a:cubicBezTo>
                  <a:close/>
                  <a:moveTo>
                    <a:pt x="1124" y="0"/>
                  </a:moveTo>
                  <a:cubicBezTo>
                    <a:pt x="932" y="0"/>
                    <a:pt x="756" y="98"/>
                    <a:pt x="654" y="262"/>
                  </a:cubicBezTo>
                  <a:lnTo>
                    <a:pt x="162" y="1053"/>
                  </a:lnTo>
                  <a:cubicBezTo>
                    <a:pt x="1" y="1311"/>
                    <a:pt x="80" y="1655"/>
                    <a:pt x="340" y="1816"/>
                  </a:cubicBezTo>
                  <a:lnTo>
                    <a:pt x="1788" y="2718"/>
                  </a:lnTo>
                  <a:cubicBezTo>
                    <a:pt x="1876" y="2772"/>
                    <a:pt x="1977" y="2801"/>
                    <a:pt x="2081" y="2801"/>
                  </a:cubicBezTo>
                  <a:cubicBezTo>
                    <a:pt x="2274" y="2801"/>
                    <a:pt x="2449" y="2704"/>
                    <a:pt x="2551" y="2539"/>
                  </a:cubicBezTo>
                  <a:lnTo>
                    <a:pt x="3044" y="1749"/>
                  </a:lnTo>
                  <a:cubicBezTo>
                    <a:pt x="3204" y="1490"/>
                    <a:pt x="3126" y="1146"/>
                    <a:pt x="2865" y="986"/>
                  </a:cubicBezTo>
                  <a:lnTo>
                    <a:pt x="1417" y="85"/>
                  </a:lnTo>
                  <a:cubicBezTo>
                    <a:pt x="1330" y="29"/>
                    <a:pt x="1229" y="0"/>
                    <a:pt x="112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8" name="Google Shape;2298;p37"/>
            <p:cNvSpPr/>
            <p:nvPr/>
          </p:nvSpPr>
          <p:spPr>
            <a:xfrm>
              <a:off x="7169079" y="4156512"/>
              <a:ext cx="32619" cy="32915"/>
            </a:xfrm>
            <a:custGeom>
              <a:avLst/>
              <a:gdLst/>
              <a:ahLst/>
              <a:cxnLst/>
              <a:rect l="l" t="t" r="r" b="b"/>
              <a:pathLst>
                <a:path w="991" h="1000" extrusionOk="0">
                  <a:moveTo>
                    <a:pt x="505" y="0"/>
                  </a:moveTo>
                  <a:cubicBezTo>
                    <a:pt x="416" y="142"/>
                    <a:pt x="358" y="241"/>
                    <a:pt x="265" y="389"/>
                  </a:cubicBezTo>
                  <a:cubicBezTo>
                    <a:pt x="263" y="391"/>
                    <a:pt x="265" y="391"/>
                    <a:pt x="266" y="393"/>
                  </a:cubicBezTo>
                  <a:cubicBezTo>
                    <a:pt x="327" y="437"/>
                    <a:pt x="441" y="484"/>
                    <a:pt x="510" y="544"/>
                  </a:cubicBezTo>
                  <a:cubicBezTo>
                    <a:pt x="573" y="617"/>
                    <a:pt x="504" y="763"/>
                    <a:pt x="406" y="763"/>
                  </a:cubicBezTo>
                  <a:cubicBezTo>
                    <a:pt x="394" y="763"/>
                    <a:pt x="381" y="761"/>
                    <a:pt x="368" y="755"/>
                  </a:cubicBezTo>
                  <a:cubicBezTo>
                    <a:pt x="327" y="742"/>
                    <a:pt x="309" y="704"/>
                    <a:pt x="337" y="646"/>
                  </a:cubicBezTo>
                  <a:cubicBezTo>
                    <a:pt x="338" y="645"/>
                    <a:pt x="338" y="643"/>
                    <a:pt x="338" y="641"/>
                  </a:cubicBezTo>
                  <a:lnTo>
                    <a:pt x="340" y="639"/>
                  </a:lnTo>
                  <a:lnTo>
                    <a:pt x="176" y="545"/>
                  </a:lnTo>
                  <a:lnTo>
                    <a:pt x="175" y="548"/>
                  </a:lnTo>
                  <a:cubicBezTo>
                    <a:pt x="155" y="569"/>
                    <a:pt x="139" y="591"/>
                    <a:pt x="127" y="609"/>
                  </a:cubicBezTo>
                  <a:cubicBezTo>
                    <a:pt x="1" y="802"/>
                    <a:pt x="241" y="1000"/>
                    <a:pt x="439" y="1000"/>
                  </a:cubicBezTo>
                  <a:cubicBezTo>
                    <a:pt x="499" y="1000"/>
                    <a:pt x="555" y="982"/>
                    <a:pt x="596" y="940"/>
                  </a:cubicBezTo>
                  <a:cubicBezTo>
                    <a:pt x="730" y="777"/>
                    <a:pt x="831" y="541"/>
                    <a:pt x="668" y="400"/>
                  </a:cubicBezTo>
                  <a:cubicBezTo>
                    <a:pt x="635" y="370"/>
                    <a:pt x="595" y="347"/>
                    <a:pt x="548" y="329"/>
                  </a:cubicBezTo>
                  <a:lnTo>
                    <a:pt x="547" y="328"/>
                  </a:lnTo>
                  <a:lnTo>
                    <a:pt x="547" y="326"/>
                  </a:lnTo>
                  <a:lnTo>
                    <a:pt x="547" y="325"/>
                  </a:lnTo>
                  <a:cubicBezTo>
                    <a:pt x="547" y="313"/>
                    <a:pt x="559" y="297"/>
                    <a:pt x="564" y="282"/>
                  </a:cubicBezTo>
                  <a:cubicBezTo>
                    <a:pt x="565" y="281"/>
                    <a:pt x="564" y="279"/>
                    <a:pt x="565" y="278"/>
                  </a:cubicBezTo>
                  <a:lnTo>
                    <a:pt x="566" y="277"/>
                  </a:lnTo>
                  <a:lnTo>
                    <a:pt x="569" y="275"/>
                  </a:lnTo>
                  <a:lnTo>
                    <a:pt x="570" y="276"/>
                  </a:lnTo>
                  <a:cubicBezTo>
                    <a:pt x="596" y="293"/>
                    <a:pt x="846" y="443"/>
                    <a:pt x="882" y="459"/>
                  </a:cubicBezTo>
                  <a:cubicBezTo>
                    <a:pt x="885" y="455"/>
                    <a:pt x="991" y="301"/>
                    <a:pt x="990" y="294"/>
                  </a:cubicBezTo>
                  <a:cubicBezTo>
                    <a:pt x="963" y="271"/>
                    <a:pt x="521" y="11"/>
                    <a:pt x="506" y="1"/>
                  </a:cubicBezTo>
                  <a:lnTo>
                    <a:pt x="50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9" name="Google Shape;2299;p37"/>
            <p:cNvSpPr/>
            <p:nvPr/>
          </p:nvSpPr>
          <p:spPr>
            <a:xfrm>
              <a:off x="7172305" y="4065667"/>
              <a:ext cx="105460" cy="92228"/>
            </a:xfrm>
            <a:custGeom>
              <a:avLst/>
              <a:gdLst/>
              <a:ahLst/>
              <a:cxnLst/>
              <a:rect l="l" t="t" r="r" b="b"/>
              <a:pathLst>
                <a:path w="3204" h="2802" extrusionOk="0">
                  <a:moveTo>
                    <a:pt x="1125" y="264"/>
                  </a:moveTo>
                  <a:cubicBezTo>
                    <a:pt x="1176" y="264"/>
                    <a:pt x="1229" y="279"/>
                    <a:pt x="1277" y="308"/>
                  </a:cubicBezTo>
                  <a:lnTo>
                    <a:pt x="2726" y="1210"/>
                  </a:lnTo>
                  <a:cubicBezTo>
                    <a:pt x="2861" y="1295"/>
                    <a:pt x="2904" y="1473"/>
                    <a:pt x="2819" y="1610"/>
                  </a:cubicBezTo>
                  <a:lnTo>
                    <a:pt x="2327" y="2399"/>
                  </a:lnTo>
                  <a:cubicBezTo>
                    <a:pt x="2272" y="2488"/>
                    <a:pt x="2176" y="2537"/>
                    <a:pt x="2080" y="2537"/>
                  </a:cubicBezTo>
                  <a:cubicBezTo>
                    <a:pt x="2029" y="2537"/>
                    <a:pt x="1976" y="2522"/>
                    <a:pt x="1928" y="2493"/>
                  </a:cubicBezTo>
                  <a:lnTo>
                    <a:pt x="479" y="1591"/>
                  </a:lnTo>
                  <a:cubicBezTo>
                    <a:pt x="344" y="1506"/>
                    <a:pt x="301" y="1328"/>
                    <a:pt x="387" y="1191"/>
                  </a:cubicBezTo>
                  <a:lnTo>
                    <a:pt x="878" y="401"/>
                  </a:lnTo>
                  <a:cubicBezTo>
                    <a:pt x="933" y="313"/>
                    <a:pt x="1029" y="264"/>
                    <a:pt x="1125" y="264"/>
                  </a:cubicBezTo>
                  <a:close/>
                  <a:moveTo>
                    <a:pt x="1125" y="0"/>
                  </a:moveTo>
                  <a:cubicBezTo>
                    <a:pt x="931" y="0"/>
                    <a:pt x="755" y="98"/>
                    <a:pt x="654" y="263"/>
                  </a:cubicBezTo>
                  <a:lnTo>
                    <a:pt x="162" y="1052"/>
                  </a:lnTo>
                  <a:cubicBezTo>
                    <a:pt x="0" y="1312"/>
                    <a:pt x="79" y="1655"/>
                    <a:pt x="340" y="1815"/>
                  </a:cubicBezTo>
                  <a:lnTo>
                    <a:pt x="1788" y="2718"/>
                  </a:lnTo>
                  <a:cubicBezTo>
                    <a:pt x="1876" y="2772"/>
                    <a:pt x="1977" y="2802"/>
                    <a:pt x="2080" y="2802"/>
                  </a:cubicBezTo>
                  <a:cubicBezTo>
                    <a:pt x="2273" y="2802"/>
                    <a:pt x="2450" y="2704"/>
                    <a:pt x="2552" y="2539"/>
                  </a:cubicBezTo>
                  <a:lnTo>
                    <a:pt x="3043" y="1749"/>
                  </a:lnTo>
                  <a:cubicBezTo>
                    <a:pt x="3204" y="1490"/>
                    <a:pt x="3126" y="1147"/>
                    <a:pt x="2866" y="985"/>
                  </a:cubicBezTo>
                  <a:lnTo>
                    <a:pt x="1418" y="84"/>
                  </a:lnTo>
                  <a:cubicBezTo>
                    <a:pt x="1329" y="30"/>
                    <a:pt x="1228" y="0"/>
                    <a:pt x="112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0" name="Google Shape;2300;p37"/>
            <p:cNvSpPr/>
            <p:nvPr/>
          </p:nvSpPr>
          <p:spPr>
            <a:xfrm>
              <a:off x="7212066" y="4095949"/>
              <a:ext cx="27418" cy="30512"/>
            </a:xfrm>
            <a:custGeom>
              <a:avLst/>
              <a:gdLst/>
              <a:ahLst/>
              <a:cxnLst/>
              <a:rect l="l" t="t" r="r" b="b"/>
              <a:pathLst>
                <a:path w="833" h="927" extrusionOk="0">
                  <a:moveTo>
                    <a:pt x="508" y="244"/>
                  </a:moveTo>
                  <a:cubicBezTo>
                    <a:pt x="510" y="244"/>
                    <a:pt x="512" y="244"/>
                    <a:pt x="515" y="244"/>
                  </a:cubicBezTo>
                  <a:cubicBezTo>
                    <a:pt x="521" y="244"/>
                    <a:pt x="521" y="245"/>
                    <a:pt x="527" y="247"/>
                  </a:cubicBezTo>
                  <a:cubicBezTo>
                    <a:pt x="619" y="277"/>
                    <a:pt x="573" y="373"/>
                    <a:pt x="513" y="373"/>
                  </a:cubicBezTo>
                  <a:cubicBezTo>
                    <a:pt x="502" y="373"/>
                    <a:pt x="490" y="369"/>
                    <a:pt x="479" y="361"/>
                  </a:cubicBezTo>
                  <a:cubicBezTo>
                    <a:pt x="440" y="332"/>
                    <a:pt x="451" y="282"/>
                    <a:pt x="473" y="253"/>
                  </a:cubicBezTo>
                  <a:lnTo>
                    <a:pt x="475" y="249"/>
                  </a:lnTo>
                  <a:cubicBezTo>
                    <a:pt x="475" y="249"/>
                    <a:pt x="475" y="249"/>
                    <a:pt x="476" y="249"/>
                  </a:cubicBezTo>
                  <a:cubicBezTo>
                    <a:pt x="476" y="249"/>
                    <a:pt x="476" y="249"/>
                    <a:pt x="477" y="249"/>
                  </a:cubicBezTo>
                  <a:cubicBezTo>
                    <a:pt x="481" y="247"/>
                    <a:pt x="491" y="245"/>
                    <a:pt x="497" y="245"/>
                  </a:cubicBezTo>
                  <a:cubicBezTo>
                    <a:pt x="501" y="244"/>
                    <a:pt x="504" y="244"/>
                    <a:pt x="508" y="244"/>
                  </a:cubicBezTo>
                  <a:close/>
                  <a:moveTo>
                    <a:pt x="332" y="528"/>
                  </a:moveTo>
                  <a:cubicBezTo>
                    <a:pt x="337" y="528"/>
                    <a:pt x="341" y="528"/>
                    <a:pt x="345" y="529"/>
                  </a:cubicBezTo>
                  <a:cubicBezTo>
                    <a:pt x="374" y="540"/>
                    <a:pt x="394" y="564"/>
                    <a:pt x="402" y="590"/>
                  </a:cubicBezTo>
                  <a:cubicBezTo>
                    <a:pt x="407" y="605"/>
                    <a:pt x="404" y="621"/>
                    <a:pt x="399" y="636"/>
                  </a:cubicBezTo>
                  <a:cubicBezTo>
                    <a:pt x="398" y="639"/>
                    <a:pt x="396" y="644"/>
                    <a:pt x="393" y="648"/>
                  </a:cubicBezTo>
                  <a:cubicBezTo>
                    <a:pt x="389" y="653"/>
                    <a:pt x="387" y="654"/>
                    <a:pt x="387" y="655"/>
                  </a:cubicBezTo>
                  <a:cubicBezTo>
                    <a:pt x="384" y="658"/>
                    <a:pt x="379" y="664"/>
                    <a:pt x="373" y="668"/>
                  </a:cubicBezTo>
                  <a:cubicBezTo>
                    <a:pt x="365" y="673"/>
                    <a:pt x="359" y="678"/>
                    <a:pt x="349" y="678"/>
                  </a:cubicBezTo>
                  <a:cubicBezTo>
                    <a:pt x="348" y="678"/>
                    <a:pt x="348" y="678"/>
                    <a:pt x="347" y="678"/>
                  </a:cubicBezTo>
                  <a:cubicBezTo>
                    <a:pt x="346" y="679"/>
                    <a:pt x="344" y="679"/>
                    <a:pt x="343" y="679"/>
                  </a:cubicBezTo>
                  <a:cubicBezTo>
                    <a:pt x="339" y="679"/>
                    <a:pt x="332" y="677"/>
                    <a:pt x="324" y="675"/>
                  </a:cubicBezTo>
                  <a:cubicBezTo>
                    <a:pt x="303" y="667"/>
                    <a:pt x="277" y="652"/>
                    <a:pt x="262" y="631"/>
                  </a:cubicBezTo>
                  <a:cubicBezTo>
                    <a:pt x="229" y="584"/>
                    <a:pt x="283" y="528"/>
                    <a:pt x="332" y="528"/>
                  </a:cubicBezTo>
                  <a:close/>
                  <a:moveTo>
                    <a:pt x="520" y="1"/>
                  </a:moveTo>
                  <a:cubicBezTo>
                    <a:pt x="359" y="1"/>
                    <a:pt x="209" y="188"/>
                    <a:pt x="244" y="350"/>
                  </a:cubicBezTo>
                  <a:cubicBezTo>
                    <a:pt x="96" y="381"/>
                    <a:pt x="1" y="537"/>
                    <a:pt x="18" y="670"/>
                  </a:cubicBezTo>
                  <a:cubicBezTo>
                    <a:pt x="28" y="796"/>
                    <a:pt x="206" y="926"/>
                    <a:pt x="339" y="926"/>
                  </a:cubicBezTo>
                  <a:cubicBezTo>
                    <a:pt x="357" y="926"/>
                    <a:pt x="375" y="924"/>
                    <a:pt x="390" y="919"/>
                  </a:cubicBezTo>
                  <a:cubicBezTo>
                    <a:pt x="527" y="878"/>
                    <a:pt x="638" y="718"/>
                    <a:pt x="578" y="567"/>
                  </a:cubicBezTo>
                  <a:lnTo>
                    <a:pt x="579" y="564"/>
                  </a:lnTo>
                  <a:cubicBezTo>
                    <a:pt x="652" y="555"/>
                    <a:pt x="699" y="528"/>
                    <a:pt x="744" y="482"/>
                  </a:cubicBezTo>
                  <a:cubicBezTo>
                    <a:pt x="753" y="474"/>
                    <a:pt x="763" y="462"/>
                    <a:pt x="770" y="451"/>
                  </a:cubicBezTo>
                  <a:lnTo>
                    <a:pt x="782" y="430"/>
                  </a:lnTo>
                  <a:lnTo>
                    <a:pt x="786" y="424"/>
                  </a:lnTo>
                  <a:lnTo>
                    <a:pt x="789" y="420"/>
                  </a:lnTo>
                  <a:cubicBezTo>
                    <a:pt x="795" y="412"/>
                    <a:pt x="796" y="407"/>
                    <a:pt x="799" y="398"/>
                  </a:cubicBezTo>
                  <a:cubicBezTo>
                    <a:pt x="808" y="375"/>
                    <a:pt x="816" y="361"/>
                    <a:pt x="823" y="335"/>
                  </a:cubicBezTo>
                  <a:cubicBezTo>
                    <a:pt x="829" y="319"/>
                    <a:pt x="833" y="292"/>
                    <a:pt x="833" y="281"/>
                  </a:cubicBezTo>
                  <a:cubicBezTo>
                    <a:pt x="833" y="222"/>
                    <a:pt x="823" y="211"/>
                    <a:pt x="812" y="181"/>
                  </a:cubicBezTo>
                  <a:cubicBezTo>
                    <a:pt x="780" y="122"/>
                    <a:pt x="729" y="90"/>
                    <a:pt x="621" y="27"/>
                  </a:cubicBezTo>
                  <a:cubicBezTo>
                    <a:pt x="588" y="9"/>
                    <a:pt x="554" y="1"/>
                    <a:pt x="52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1" name="Google Shape;2301;p37"/>
            <p:cNvSpPr/>
            <p:nvPr/>
          </p:nvSpPr>
          <p:spPr>
            <a:xfrm>
              <a:off x="7211935" y="4002043"/>
              <a:ext cx="105493" cy="92195"/>
            </a:xfrm>
            <a:custGeom>
              <a:avLst/>
              <a:gdLst/>
              <a:ahLst/>
              <a:cxnLst/>
              <a:rect l="l" t="t" r="r" b="b"/>
              <a:pathLst>
                <a:path w="3205" h="2801" extrusionOk="0">
                  <a:moveTo>
                    <a:pt x="1124" y="265"/>
                  </a:moveTo>
                  <a:cubicBezTo>
                    <a:pt x="1176" y="265"/>
                    <a:pt x="1230" y="279"/>
                    <a:pt x="1277" y="309"/>
                  </a:cubicBezTo>
                  <a:lnTo>
                    <a:pt x="2725" y="1210"/>
                  </a:lnTo>
                  <a:cubicBezTo>
                    <a:pt x="2861" y="1295"/>
                    <a:pt x="2903" y="1474"/>
                    <a:pt x="2818" y="1611"/>
                  </a:cubicBezTo>
                  <a:lnTo>
                    <a:pt x="2326" y="2400"/>
                  </a:lnTo>
                  <a:cubicBezTo>
                    <a:pt x="2272" y="2489"/>
                    <a:pt x="2176" y="2538"/>
                    <a:pt x="2081" y="2538"/>
                  </a:cubicBezTo>
                  <a:cubicBezTo>
                    <a:pt x="2029" y="2538"/>
                    <a:pt x="1975" y="2523"/>
                    <a:pt x="1927" y="2494"/>
                  </a:cubicBezTo>
                  <a:lnTo>
                    <a:pt x="479" y="1592"/>
                  </a:lnTo>
                  <a:cubicBezTo>
                    <a:pt x="342" y="1506"/>
                    <a:pt x="301" y="1327"/>
                    <a:pt x="386" y="1192"/>
                  </a:cubicBezTo>
                  <a:lnTo>
                    <a:pt x="878" y="401"/>
                  </a:lnTo>
                  <a:cubicBezTo>
                    <a:pt x="933" y="314"/>
                    <a:pt x="1028" y="265"/>
                    <a:pt x="1124" y="265"/>
                  </a:cubicBezTo>
                  <a:close/>
                  <a:moveTo>
                    <a:pt x="1124" y="0"/>
                  </a:moveTo>
                  <a:cubicBezTo>
                    <a:pt x="932" y="0"/>
                    <a:pt x="756" y="97"/>
                    <a:pt x="653" y="262"/>
                  </a:cubicBezTo>
                  <a:lnTo>
                    <a:pt x="161" y="1052"/>
                  </a:lnTo>
                  <a:cubicBezTo>
                    <a:pt x="1" y="1311"/>
                    <a:pt x="81" y="1653"/>
                    <a:pt x="339" y="1815"/>
                  </a:cubicBezTo>
                  <a:lnTo>
                    <a:pt x="1788" y="2717"/>
                  </a:lnTo>
                  <a:cubicBezTo>
                    <a:pt x="1875" y="2772"/>
                    <a:pt x="1976" y="2800"/>
                    <a:pt x="2081" y="2800"/>
                  </a:cubicBezTo>
                  <a:cubicBezTo>
                    <a:pt x="2273" y="2800"/>
                    <a:pt x="2449" y="2704"/>
                    <a:pt x="2551" y="2539"/>
                  </a:cubicBezTo>
                  <a:lnTo>
                    <a:pt x="3044" y="1749"/>
                  </a:lnTo>
                  <a:cubicBezTo>
                    <a:pt x="3204" y="1490"/>
                    <a:pt x="3125" y="1146"/>
                    <a:pt x="2865" y="985"/>
                  </a:cubicBezTo>
                  <a:lnTo>
                    <a:pt x="1417" y="84"/>
                  </a:lnTo>
                  <a:cubicBezTo>
                    <a:pt x="1329" y="29"/>
                    <a:pt x="1227" y="0"/>
                    <a:pt x="112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2" name="Google Shape;2302;p37"/>
            <p:cNvSpPr/>
            <p:nvPr/>
          </p:nvSpPr>
          <p:spPr>
            <a:xfrm>
              <a:off x="7241459" y="4024853"/>
              <a:ext cx="31434" cy="35120"/>
            </a:xfrm>
            <a:custGeom>
              <a:avLst/>
              <a:gdLst/>
              <a:ahLst/>
              <a:cxnLst/>
              <a:rect l="l" t="t" r="r" b="b"/>
              <a:pathLst>
                <a:path w="955" h="1067" extrusionOk="0">
                  <a:moveTo>
                    <a:pt x="479" y="1"/>
                  </a:moveTo>
                  <a:cubicBezTo>
                    <a:pt x="94" y="610"/>
                    <a:pt x="9" y="748"/>
                    <a:pt x="1" y="771"/>
                  </a:cubicBezTo>
                  <a:cubicBezTo>
                    <a:pt x="1" y="774"/>
                    <a:pt x="1" y="776"/>
                    <a:pt x="3" y="776"/>
                  </a:cubicBezTo>
                  <a:cubicBezTo>
                    <a:pt x="52" y="809"/>
                    <a:pt x="109" y="852"/>
                    <a:pt x="162" y="875"/>
                  </a:cubicBezTo>
                  <a:cubicBezTo>
                    <a:pt x="240" y="730"/>
                    <a:pt x="324" y="578"/>
                    <a:pt x="424" y="445"/>
                  </a:cubicBezTo>
                  <a:cubicBezTo>
                    <a:pt x="424" y="445"/>
                    <a:pt x="424" y="445"/>
                    <a:pt x="424" y="445"/>
                  </a:cubicBezTo>
                  <a:lnTo>
                    <a:pt x="424" y="445"/>
                  </a:lnTo>
                  <a:cubicBezTo>
                    <a:pt x="426" y="445"/>
                    <a:pt x="375" y="631"/>
                    <a:pt x="396" y="647"/>
                  </a:cubicBezTo>
                  <a:cubicBezTo>
                    <a:pt x="397" y="647"/>
                    <a:pt x="397" y="647"/>
                    <a:pt x="398" y="647"/>
                  </a:cubicBezTo>
                  <a:cubicBezTo>
                    <a:pt x="416" y="647"/>
                    <a:pt x="533" y="543"/>
                    <a:pt x="569" y="525"/>
                  </a:cubicBezTo>
                  <a:lnTo>
                    <a:pt x="569" y="525"/>
                  </a:lnTo>
                  <a:cubicBezTo>
                    <a:pt x="505" y="660"/>
                    <a:pt x="387" y="841"/>
                    <a:pt x="312" y="973"/>
                  </a:cubicBezTo>
                  <a:cubicBezTo>
                    <a:pt x="349" y="996"/>
                    <a:pt x="419" y="1033"/>
                    <a:pt x="460" y="1067"/>
                  </a:cubicBezTo>
                  <a:lnTo>
                    <a:pt x="687" y="708"/>
                  </a:lnTo>
                  <a:cubicBezTo>
                    <a:pt x="785" y="569"/>
                    <a:pt x="859" y="423"/>
                    <a:pt x="955" y="282"/>
                  </a:cubicBezTo>
                  <a:cubicBezTo>
                    <a:pt x="907" y="253"/>
                    <a:pt x="804" y="200"/>
                    <a:pt x="786" y="182"/>
                  </a:cubicBezTo>
                  <a:cubicBezTo>
                    <a:pt x="738" y="200"/>
                    <a:pt x="624" y="317"/>
                    <a:pt x="611" y="317"/>
                  </a:cubicBezTo>
                  <a:cubicBezTo>
                    <a:pt x="611" y="317"/>
                    <a:pt x="610" y="317"/>
                    <a:pt x="610" y="317"/>
                  </a:cubicBezTo>
                  <a:cubicBezTo>
                    <a:pt x="607" y="315"/>
                    <a:pt x="606" y="312"/>
                    <a:pt x="606" y="308"/>
                  </a:cubicBezTo>
                  <a:cubicBezTo>
                    <a:pt x="604" y="259"/>
                    <a:pt x="646" y="141"/>
                    <a:pt x="638" y="91"/>
                  </a:cubicBezTo>
                  <a:lnTo>
                    <a:pt x="637" y="91"/>
                  </a:lnTo>
                  <a:cubicBezTo>
                    <a:pt x="585" y="64"/>
                    <a:pt x="527" y="15"/>
                    <a:pt x="47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3" name="Google Shape;2303;p37"/>
            <p:cNvSpPr/>
            <p:nvPr/>
          </p:nvSpPr>
          <p:spPr>
            <a:xfrm>
              <a:off x="7264467" y="4044799"/>
              <a:ext cx="18169" cy="18399"/>
            </a:xfrm>
            <a:custGeom>
              <a:avLst/>
              <a:gdLst/>
              <a:ahLst/>
              <a:cxnLst/>
              <a:rect l="l" t="t" r="r" b="b"/>
              <a:pathLst>
                <a:path w="552" h="559" extrusionOk="0">
                  <a:moveTo>
                    <a:pt x="342" y="0"/>
                  </a:moveTo>
                  <a:cubicBezTo>
                    <a:pt x="335" y="7"/>
                    <a:pt x="333" y="10"/>
                    <a:pt x="326" y="19"/>
                  </a:cubicBezTo>
                  <a:cubicBezTo>
                    <a:pt x="316" y="32"/>
                    <a:pt x="302" y="51"/>
                    <a:pt x="287" y="70"/>
                  </a:cubicBezTo>
                  <a:cubicBezTo>
                    <a:pt x="266" y="101"/>
                    <a:pt x="252" y="124"/>
                    <a:pt x="241" y="140"/>
                  </a:cubicBezTo>
                  <a:cubicBezTo>
                    <a:pt x="231" y="138"/>
                    <a:pt x="97" y="70"/>
                    <a:pt x="91" y="64"/>
                  </a:cubicBezTo>
                  <a:cubicBezTo>
                    <a:pt x="86" y="74"/>
                    <a:pt x="25" y="186"/>
                    <a:pt x="2" y="217"/>
                  </a:cubicBezTo>
                  <a:cubicBezTo>
                    <a:pt x="1" y="218"/>
                    <a:pt x="1" y="218"/>
                    <a:pt x="2" y="219"/>
                  </a:cubicBezTo>
                  <a:cubicBezTo>
                    <a:pt x="9" y="234"/>
                    <a:pt x="104" y="299"/>
                    <a:pt x="120" y="309"/>
                  </a:cubicBezTo>
                  <a:lnTo>
                    <a:pt x="123" y="310"/>
                  </a:lnTo>
                  <a:cubicBezTo>
                    <a:pt x="123" y="312"/>
                    <a:pt x="119" y="323"/>
                    <a:pt x="110" y="334"/>
                  </a:cubicBezTo>
                  <a:cubicBezTo>
                    <a:pt x="81" y="388"/>
                    <a:pt x="64" y="400"/>
                    <a:pt x="41" y="450"/>
                  </a:cubicBezTo>
                  <a:cubicBezTo>
                    <a:pt x="39" y="453"/>
                    <a:pt x="41" y="452"/>
                    <a:pt x="40" y="453"/>
                  </a:cubicBezTo>
                  <a:cubicBezTo>
                    <a:pt x="48" y="453"/>
                    <a:pt x="191" y="558"/>
                    <a:pt x="210" y="558"/>
                  </a:cubicBezTo>
                  <a:cubicBezTo>
                    <a:pt x="210" y="558"/>
                    <a:pt x="211" y="558"/>
                    <a:pt x="211" y="558"/>
                  </a:cubicBezTo>
                  <a:lnTo>
                    <a:pt x="213" y="554"/>
                  </a:lnTo>
                  <a:cubicBezTo>
                    <a:pt x="227" y="532"/>
                    <a:pt x="294" y="450"/>
                    <a:pt x="306" y="421"/>
                  </a:cubicBezTo>
                  <a:cubicBezTo>
                    <a:pt x="326" y="421"/>
                    <a:pt x="433" y="498"/>
                    <a:pt x="445" y="498"/>
                  </a:cubicBezTo>
                  <a:cubicBezTo>
                    <a:pt x="486" y="446"/>
                    <a:pt x="509" y="398"/>
                    <a:pt x="552" y="336"/>
                  </a:cubicBezTo>
                  <a:cubicBezTo>
                    <a:pt x="522" y="310"/>
                    <a:pt x="451" y="272"/>
                    <a:pt x="418" y="248"/>
                  </a:cubicBezTo>
                  <a:cubicBezTo>
                    <a:pt x="421" y="233"/>
                    <a:pt x="482" y="138"/>
                    <a:pt x="503" y="107"/>
                  </a:cubicBezTo>
                  <a:cubicBezTo>
                    <a:pt x="480" y="88"/>
                    <a:pt x="353" y="25"/>
                    <a:pt x="34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4" name="Google Shape;2304;p37"/>
            <p:cNvSpPr/>
            <p:nvPr/>
          </p:nvSpPr>
          <p:spPr>
            <a:xfrm>
              <a:off x="7144294" y="4313253"/>
              <a:ext cx="105493" cy="92228"/>
            </a:xfrm>
            <a:custGeom>
              <a:avLst/>
              <a:gdLst/>
              <a:ahLst/>
              <a:cxnLst/>
              <a:rect l="l" t="t" r="r" b="b"/>
              <a:pathLst>
                <a:path w="3205" h="2802" extrusionOk="0">
                  <a:moveTo>
                    <a:pt x="1125" y="264"/>
                  </a:moveTo>
                  <a:cubicBezTo>
                    <a:pt x="1176" y="264"/>
                    <a:pt x="1229" y="279"/>
                    <a:pt x="1277" y="308"/>
                  </a:cubicBezTo>
                  <a:lnTo>
                    <a:pt x="2726" y="1210"/>
                  </a:lnTo>
                  <a:cubicBezTo>
                    <a:pt x="2862" y="1295"/>
                    <a:pt x="2904" y="1474"/>
                    <a:pt x="2819" y="1610"/>
                  </a:cubicBezTo>
                  <a:lnTo>
                    <a:pt x="2327" y="2399"/>
                  </a:lnTo>
                  <a:cubicBezTo>
                    <a:pt x="2272" y="2488"/>
                    <a:pt x="2176" y="2537"/>
                    <a:pt x="2080" y="2537"/>
                  </a:cubicBezTo>
                  <a:cubicBezTo>
                    <a:pt x="2029" y="2537"/>
                    <a:pt x="1976" y="2522"/>
                    <a:pt x="1928" y="2493"/>
                  </a:cubicBezTo>
                  <a:lnTo>
                    <a:pt x="479" y="1591"/>
                  </a:lnTo>
                  <a:cubicBezTo>
                    <a:pt x="344" y="1506"/>
                    <a:pt x="301" y="1328"/>
                    <a:pt x="386" y="1191"/>
                  </a:cubicBezTo>
                  <a:lnTo>
                    <a:pt x="878" y="401"/>
                  </a:lnTo>
                  <a:cubicBezTo>
                    <a:pt x="933" y="313"/>
                    <a:pt x="1029" y="264"/>
                    <a:pt x="1125" y="264"/>
                  </a:cubicBezTo>
                  <a:close/>
                  <a:moveTo>
                    <a:pt x="1125" y="0"/>
                  </a:moveTo>
                  <a:cubicBezTo>
                    <a:pt x="931" y="0"/>
                    <a:pt x="756" y="98"/>
                    <a:pt x="653" y="263"/>
                  </a:cubicBezTo>
                  <a:lnTo>
                    <a:pt x="162" y="1052"/>
                  </a:lnTo>
                  <a:cubicBezTo>
                    <a:pt x="0" y="1312"/>
                    <a:pt x="79" y="1655"/>
                    <a:pt x="340" y="1816"/>
                  </a:cubicBezTo>
                  <a:lnTo>
                    <a:pt x="1788" y="2718"/>
                  </a:lnTo>
                  <a:cubicBezTo>
                    <a:pt x="1876" y="2772"/>
                    <a:pt x="1977" y="2802"/>
                    <a:pt x="2080" y="2802"/>
                  </a:cubicBezTo>
                  <a:cubicBezTo>
                    <a:pt x="2274" y="2802"/>
                    <a:pt x="2449" y="2705"/>
                    <a:pt x="2552" y="2539"/>
                  </a:cubicBezTo>
                  <a:lnTo>
                    <a:pt x="3043" y="1749"/>
                  </a:lnTo>
                  <a:cubicBezTo>
                    <a:pt x="3205" y="1490"/>
                    <a:pt x="3125" y="1148"/>
                    <a:pt x="2865" y="987"/>
                  </a:cubicBezTo>
                  <a:lnTo>
                    <a:pt x="1417" y="84"/>
                  </a:lnTo>
                  <a:cubicBezTo>
                    <a:pt x="1329" y="30"/>
                    <a:pt x="1228" y="0"/>
                    <a:pt x="112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5" name="Google Shape;2305;p37"/>
            <p:cNvSpPr/>
            <p:nvPr/>
          </p:nvSpPr>
          <p:spPr>
            <a:xfrm>
              <a:off x="7183957" y="4353969"/>
              <a:ext cx="21823" cy="17873"/>
            </a:xfrm>
            <a:custGeom>
              <a:avLst/>
              <a:gdLst/>
              <a:ahLst/>
              <a:cxnLst/>
              <a:rect l="l" t="t" r="r" b="b"/>
              <a:pathLst>
                <a:path w="663" h="543" extrusionOk="0">
                  <a:moveTo>
                    <a:pt x="125" y="1"/>
                  </a:moveTo>
                  <a:cubicBezTo>
                    <a:pt x="119" y="13"/>
                    <a:pt x="24" y="156"/>
                    <a:pt x="1" y="193"/>
                  </a:cubicBezTo>
                  <a:cubicBezTo>
                    <a:pt x="28" y="210"/>
                    <a:pt x="511" y="523"/>
                    <a:pt x="539" y="540"/>
                  </a:cubicBezTo>
                  <a:lnTo>
                    <a:pt x="540" y="542"/>
                  </a:lnTo>
                  <a:cubicBezTo>
                    <a:pt x="569" y="471"/>
                    <a:pt x="623" y="404"/>
                    <a:pt x="662" y="336"/>
                  </a:cubicBezTo>
                  <a:lnTo>
                    <a:pt x="12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6" name="Google Shape;2306;p37"/>
            <p:cNvSpPr/>
            <p:nvPr/>
          </p:nvSpPr>
          <p:spPr>
            <a:xfrm>
              <a:off x="7189980" y="4344391"/>
              <a:ext cx="21856" cy="17807"/>
            </a:xfrm>
            <a:custGeom>
              <a:avLst/>
              <a:gdLst/>
              <a:ahLst/>
              <a:cxnLst/>
              <a:rect l="l" t="t" r="r" b="b"/>
              <a:pathLst>
                <a:path w="664" h="541" extrusionOk="0">
                  <a:moveTo>
                    <a:pt x="126" y="0"/>
                  </a:moveTo>
                  <a:cubicBezTo>
                    <a:pt x="118" y="11"/>
                    <a:pt x="25" y="153"/>
                    <a:pt x="1" y="192"/>
                  </a:cubicBezTo>
                  <a:cubicBezTo>
                    <a:pt x="29" y="209"/>
                    <a:pt x="511" y="521"/>
                    <a:pt x="540" y="538"/>
                  </a:cubicBezTo>
                  <a:lnTo>
                    <a:pt x="541" y="541"/>
                  </a:lnTo>
                  <a:cubicBezTo>
                    <a:pt x="569" y="469"/>
                    <a:pt x="623" y="402"/>
                    <a:pt x="663" y="335"/>
                  </a:cubicBezTo>
                  <a:lnTo>
                    <a:pt x="12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7" name="Google Shape;2307;p37"/>
            <p:cNvSpPr/>
            <p:nvPr/>
          </p:nvSpPr>
          <p:spPr>
            <a:xfrm>
              <a:off x="7183957" y="4249629"/>
              <a:ext cx="105493" cy="92195"/>
            </a:xfrm>
            <a:custGeom>
              <a:avLst/>
              <a:gdLst/>
              <a:ahLst/>
              <a:cxnLst/>
              <a:rect l="l" t="t" r="r" b="b"/>
              <a:pathLst>
                <a:path w="3205" h="2801" extrusionOk="0">
                  <a:moveTo>
                    <a:pt x="1124" y="265"/>
                  </a:moveTo>
                  <a:cubicBezTo>
                    <a:pt x="1176" y="265"/>
                    <a:pt x="1229" y="279"/>
                    <a:pt x="1277" y="309"/>
                  </a:cubicBezTo>
                  <a:lnTo>
                    <a:pt x="2725" y="1210"/>
                  </a:lnTo>
                  <a:cubicBezTo>
                    <a:pt x="2862" y="1295"/>
                    <a:pt x="2903" y="1474"/>
                    <a:pt x="2819" y="1611"/>
                  </a:cubicBezTo>
                  <a:lnTo>
                    <a:pt x="2326" y="2400"/>
                  </a:lnTo>
                  <a:cubicBezTo>
                    <a:pt x="2272" y="2489"/>
                    <a:pt x="2176" y="2538"/>
                    <a:pt x="2081" y="2538"/>
                  </a:cubicBezTo>
                  <a:cubicBezTo>
                    <a:pt x="2028" y="2538"/>
                    <a:pt x="1975" y="2523"/>
                    <a:pt x="1927" y="2494"/>
                  </a:cubicBezTo>
                  <a:lnTo>
                    <a:pt x="479" y="1592"/>
                  </a:lnTo>
                  <a:cubicBezTo>
                    <a:pt x="342" y="1507"/>
                    <a:pt x="301" y="1327"/>
                    <a:pt x="386" y="1192"/>
                  </a:cubicBezTo>
                  <a:lnTo>
                    <a:pt x="878" y="401"/>
                  </a:lnTo>
                  <a:cubicBezTo>
                    <a:pt x="933" y="314"/>
                    <a:pt x="1028" y="265"/>
                    <a:pt x="1124" y="265"/>
                  </a:cubicBezTo>
                  <a:close/>
                  <a:moveTo>
                    <a:pt x="1124" y="0"/>
                  </a:moveTo>
                  <a:cubicBezTo>
                    <a:pt x="932" y="0"/>
                    <a:pt x="756" y="97"/>
                    <a:pt x="654" y="262"/>
                  </a:cubicBezTo>
                  <a:lnTo>
                    <a:pt x="161" y="1052"/>
                  </a:lnTo>
                  <a:cubicBezTo>
                    <a:pt x="1" y="1311"/>
                    <a:pt x="79" y="1654"/>
                    <a:pt x="340" y="1815"/>
                  </a:cubicBezTo>
                  <a:lnTo>
                    <a:pt x="1788" y="2716"/>
                  </a:lnTo>
                  <a:cubicBezTo>
                    <a:pt x="1875" y="2772"/>
                    <a:pt x="1976" y="2800"/>
                    <a:pt x="2081" y="2800"/>
                  </a:cubicBezTo>
                  <a:cubicBezTo>
                    <a:pt x="2273" y="2800"/>
                    <a:pt x="2449" y="2704"/>
                    <a:pt x="2551" y="2539"/>
                  </a:cubicBezTo>
                  <a:lnTo>
                    <a:pt x="3043" y="1748"/>
                  </a:lnTo>
                  <a:cubicBezTo>
                    <a:pt x="3204" y="1490"/>
                    <a:pt x="3125" y="1146"/>
                    <a:pt x="2865" y="985"/>
                  </a:cubicBezTo>
                  <a:lnTo>
                    <a:pt x="1417" y="83"/>
                  </a:lnTo>
                  <a:cubicBezTo>
                    <a:pt x="1329" y="29"/>
                    <a:pt x="1227" y="0"/>
                    <a:pt x="112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8" name="Google Shape;2308;p37"/>
            <p:cNvSpPr/>
            <p:nvPr/>
          </p:nvSpPr>
          <p:spPr>
            <a:xfrm>
              <a:off x="7223389" y="4279680"/>
              <a:ext cx="27649" cy="30051"/>
            </a:xfrm>
            <a:custGeom>
              <a:avLst/>
              <a:gdLst/>
              <a:ahLst/>
              <a:cxnLst/>
              <a:rect l="l" t="t" r="r" b="b"/>
              <a:pathLst>
                <a:path w="840" h="913" extrusionOk="0">
                  <a:moveTo>
                    <a:pt x="487" y="1"/>
                  </a:moveTo>
                  <a:cubicBezTo>
                    <a:pt x="435" y="1"/>
                    <a:pt x="385" y="16"/>
                    <a:pt x="345" y="52"/>
                  </a:cubicBezTo>
                  <a:cubicBezTo>
                    <a:pt x="312" y="78"/>
                    <a:pt x="294" y="124"/>
                    <a:pt x="276" y="155"/>
                  </a:cubicBezTo>
                  <a:lnTo>
                    <a:pt x="275" y="157"/>
                  </a:lnTo>
                  <a:cubicBezTo>
                    <a:pt x="278" y="161"/>
                    <a:pt x="399" y="236"/>
                    <a:pt x="425" y="248"/>
                  </a:cubicBezTo>
                  <a:cubicBezTo>
                    <a:pt x="443" y="234"/>
                    <a:pt x="469" y="227"/>
                    <a:pt x="496" y="227"/>
                  </a:cubicBezTo>
                  <a:cubicBezTo>
                    <a:pt x="563" y="227"/>
                    <a:pt x="634" y="268"/>
                    <a:pt x="591" y="343"/>
                  </a:cubicBezTo>
                  <a:cubicBezTo>
                    <a:pt x="575" y="373"/>
                    <a:pt x="555" y="383"/>
                    <a:pt x="534" y="383"/>
                  </a:cubicBezTo>
                  <a:cubicBezTo>
                    <a:pt x="486" y="383"/>
                    <a:pt x="431" y="330"/>
                    <a:pt x="388" y="320"/>
                  </a:cubicBezTo>
                  <a:lnTo>
                    <a:pt x="387" y="321"/>
                  </a:lnTo>
                  <a:cubicBezTo>
                    <a:pt x="366" y="368"/>
                    <a:pt x="302" y="429"/>
                    <a:pt x="294" y="481"/>
                  </a:cubicBezTo>
                  <a:cubicBezTo>
                    <a:pt x="337" y="497"/>
                    <a:pt x="392" y="529"/>
                    <a:pt x="409" y="572"/>
                  </a:cubicBezTo>
                  <a:cubicBezTo>
                    <a:pt x="426" y="615"/>
                    <a:pt x="403" y="663"/>
                    <a:pt x="367" y="682"/>
                  </a:cubicBezTo>
                  <a:cubicBezTo>
                    <a:pt x="356" y="686"/>
                    <a:pt x="345" y="688"/>
                    <a:pt x="335" y="688"/>
                  </a:cubicBezTo>
                  <a:cubicBezTo>
                    <a:pt x="269" y="688"/>
                    <a:pt x="229" y="601"/>
                    <a:pt x="241" y="545"/>
                  </a:cubicBezTo>
                  <a:lnTo>
                    <a:pt x="241" y="544"/>
                  </a:lnTo>
                  <a:lnTo>
                    <a:pt x="240" y="541"/>
                  </a:lnTo>
                  <a:cubicBezTo>
                    <a:pt x="187" y="504"/>
                    <a:pt x="129" y="493"/>
                    <a:pt x="87" y="461"/>
                  </a:cubicBezTo>
                  <a:lnTo>
                    <a:pt x="86" y="460"/>
                  </a:lnTo>
                  <a:cubicBezTo>
                    <a:pt x="85" y="459"/>
                    <a:pt x="85" y="459"/>
                    <a:pt x="85" y="459"/>
                  </a:cubicBezTo>
                  <a:cubicBezTo>
                    <a:pt x="85" y="459"/>
                    <a:pt x="85" y="459"/>
                    <a:pt x="85" y="460"/>
                  </a:cubicBezTo>
                  <a:cubicBezTo>
                    <a:pt x="61" y="508"/>
                    <a:pt x="38" y="544"/>
                    <a:pt x="22" y="582"/>
                  </a:cubicBezTo>
                  <a:cubicBezTo>
                    <a:pt x="6" y="614"/>
                    <a:pt x="1" y="650"/>
                    <a:pt x="10" y="684"/>
                  </a:cubicBezTo>
                  <a:cubicBezTo>
                    <a:pt x="11" y="689"/>
                    <a:pt x="20" y="717"/>
                    <a:pt x="44" y="746"/>
                  </a:cubicBezTo>
                  <a:cubicBezTo>
                    <a:pt x="63" y="764"/>
                    <a:pt x="78" y="783"/>
                    <a:pt x="96" y="800"/>
                  </a:cubicBezTo>
                  <a:cubicBezTo>
                    <a:pt x="150" y="844"/>
                    <a:pt x="219" y="889"/>
                    <a:pt x="286" y="906"/>
                  </a:cubicBezTo>
                  <a:cubicBezTo>
                    <a:pt x="304" y="911"/>
                    <a:pt x="321" y="913"/>
                    <a:pt x="338" y="913"/>
                  </a:cubicBezTo>
                  <a:cubicBezTo>
                    <a:pt x="383" y="913"/>
                    <a:pt x="425" y="898"/>
                    <a:pt x="463" y="871"/>
                  </a:cubicBezTo>
                  <a:cubicBezTo>
                    <a:pt x="507" y="843"/>
                    <a:pt x="534" y="795"/>
                    <a:pt x="565" y="753"/>
                  </a:cubicBezTo>
                  <a:cubicBezTo>
                    <a:pt x="644" y="635"/>
                    <a:pt x="723" y="512"/>
                    <a:pt x="799" y="382"/>
                  </a:cubicBezTo>
                  <a:cubicBezTo>
                    <a:pt x="818" y="354"/>
                    <a:pt x="834" y="323"/>
                    <a:pt x="834" y="291"/>
                  </a:cubicBezTo>
                  <a:cubicBezTo>
                    <a:pt x="839" y="153"/>
                    <a:pt x="651" y="1"/>
                    <a:pt x="48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9" name="Google Shape;2309;p37"/>
            <p:cNvSpPr/>
            <p:nvPr/>
          </p:nvSpPr>
          <p:spPr>
            <a:xfrm>
              <a:off x="7223554" y="4185938"/>
              <a:ext cx="105493" cy="92261"/>
            </a:xfrm>
            <a:custGeom>
              <a:avLst/>
              <a:gdLst/>
              <a:ahLst/>
              <a:cxnLst/>
              <a:rect l="l" t="t" r="r" b="b"/>
              <a:pathLst>
                <a:path w="3205" h="2803" extrusionOk="0">
                  <a:moveTo>
                    <a:pt x="1124" y="265"/>
                  </a:moveTo>
                  <a:cubicBezTo>
                    <a:pt x="1177" y="265"/>
                    <a:pt x="1230" y="280"/>
                    <a:pt x="1278" y="308"/>
                  </a:cubicBezTo>
                  <a:lnTo>
                    <a:pt x="2726" y="1211"/>
                  </a:lnTo>
                  <a:cubicBezTo>
                    <a:pt x="2862" y="1296"/>
                    <a:pt x="2904" y="1473"/>
                    <a:pt x="2819" y="1611"/>
                  </a:cubicBezTo>
                  <a:lnTo>
                    <a:pt x="2327" y="2400"/>
                  </a:lnTo>
                  <a:cubicBezTo>
                    <a:pt x="2272" y="2488"/>
                    <a:pt x="2177" y="2537"/>
                    <a:pt x="2081" y="2537"/>
                  </a:cubicBezTo>
                  <a:cubicBezTo>
                    <a:pt x="2029" y="2537"/>
                    <a:pt x="1976" y="2522"/>
                    <a:pt x="1928" y="2494"/>
                  </a:cubicBezTo>
                  <a:lnTo>
                    <a:pt x="480" y="1591"/>
                  </a:lnTo>
                  <a:cubicBezTo>
                    <a:pt x="344" y="1506"/>
                    <a:pt x="302" y="1329"/>
                    <a:pt x="387" y="1191"/>
                  </a:cubicBezTo>
                  <a:lnTo>
                    <a:pt x="879" y="402"/>
                  </a:lnTo>
                  <a:cubicBezTo>
                    <a:pt x="933" y="314"/>
                    <a:pt x="1029" y="265"/>
                    <a:pt x="1124" y="265"/>
                  </a:cubicBezTo>
                  <a:close/>
                  <a:moveTo>
                    <a:pt x="1124" y="1"/>
                  </a:moveTo>
                  <a:cubicBezTo>
                    <a:pt x="932" y="1"/>
                    <a:pt x="756" y="99"/>
                    <a:pt x="654" y="264"/>
                  </a:cubicBezTo>
                  <a:lnTo>
                    <a:pt x="162" y="1053"/>
                  </a:lnTo>
                  <a:cubicBezTo>
                    <a:pt x="1" y="1313"/>
                    <a:pt x="80" y="1655"/>
                    <a:pt x="340" y="1817"/>
                  </a:cubicBezTo>
                  <a:lnTo>
                    <a:pt x="1788" y="2718"/>
                  </a:lnTo>
                  <a:cubicBezTo>
                    <a:pt x="1877" y="2772"/>
                    <a:pt x="1978" y="2802"/>
                    <a:pt x="2081" y="2802"/>
                  </a:cubicBezTo>
                  <a:cubicBezTo>
                    <a:pt x="2274" y="2801"/>
                    <a:pt x="2449" y="2703"/>
                    <a:pt x="2552" y="2540"/>
                  </a:cubicBezTo>
                  <a:lnTo>
                    <a:pt x="3044" y="1750"/>
                  </a:lnTo>
                  <a:cubicBezTo>
                    <a:pt x="3204" y="1490"/>
                    <a:pt x="3127" y="1148"/>
                    <a:pt x="2866" y="987"/>
                  </a:cubicBezTo>
                  <a:lnTo>
                    <a:pt x="1417" y="85"/>
                  </a:lnTo>
                  <a:cubicBezTo>
                    <a:pt x="1330" y="31"/>
                    <a:pt x="1229" y="1"/>
                    <a:pt x="112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0" name="Google Shape;2310;p37"/>
            <p:cNvSpPr/>
            <p:nvPr/>
          </p:nvSpPr>
          <p:spPr>
            <a:xfrm>
              <a:off x="7260682" y="4216483"/>
              <a:ext cx="30479" cy="29722"/>
            </a:xfrm>
            <a:custGeom>
              <a:avLst/>
              <a:gdLst/>
              <a:ahLst/>
              <a:cxnLst/>
              <a:rect l="l" t="t" r="r" b="b"/>
              <a:pathLst>
                <a:path w="926" h="903" extrusionOk="0">
                  <a:moveTo>
                    <a:pt x="439" y="587"/>
                  </a:moveTo>
                  <a:cubicBezTo>
                    <a:pt x="464" y="587"/>
                    <a:pt x="487" y="597"/>
                    <a:pt x="504" y="612"/>
                  </a:cubicBezTo>
                  <a:cubicBezTo>
                    <a:pt x="521" y="628"/>
                    <a:pt x="523" y="650"/>
                    <a:pt x="517" y="671"/>
                  </a:cubicBezTo>
                  <a:cubicBezTo>
                    <a:pt x="516" y="674"/>
                    <a:pt x="512" y="678"/>
                    <a:pt x="509" y="687"/>
                  </a:cubicBezTo>
                  <a:lnTo>
                    <a:pt x="507" y="689"/>
                  </a:lnTo>
                  <a:lnTo>
                    <a:pt x="506" y="692"/>
                  </a:lnTo>
                  <a:lnTo>
                    <a:pt x="500" y="703"/>
                  </a:lnTo>
                  <a:cubicBezTo>
                    <a:pt x="488" y="715"/>
                    <a:pt x="471" y="720"/>
                    <a:pt x="453" y="720"/>
                  </a:cubicBezTo>
                  <a:cubicBezTo>
                    <a:pt x="450" y="720"/>
                    <a:pt x="446" y="720"/>
                    <a:pt x="443" y="720"/>
                  </a:cubicBezTo>
                  <a:cubicBezTo>
                    <a:pt x="412" y="719"/>
                    <a:pt x="385" y="699"/>
                    <a:pt x="373" y="679"/>
                  </a:cubicBezTo>
                  <a:cubicBezTo>
                    <a:pt x="358" y="653"/>
                    <a:pt x="362" y="610"/>
                    <a:pt x="399" y="596"/>
                  </a:cubicBezTo>
                  <a:cubicBezTo>
                    <a:pt x="412" y="590"/>
                    <a:pt x="426" y="587"/>
                    <a:pt x="439" y="587"/>
                  </a:cubicBezTo>
                  <a:close/>
                  <a:moveTo>
                    <a:pt x="562" y="1"/>
                  </a:moveTo>
                  <a:cubicBezTo>
                    <a:pt x="512" y="1"/>
                    <a:pt x="465" y="12"/>
                    <a:pt x="427" y="39"/>
                  </a:cubicBezTo>
                  <a:cubicBezTo>
                    <a:pt x="421" y="43"/>
                    <a:pt x="417" y="45"/>
                    <a:pt x="411" y="51"/>
                  </a:cubicBezTo>
                  <a:cubicBezTo>
                    <a:pt x="384" y="76"/>
                    <a:pt x="368" y="108"/>
                    <a:pt x="345" y="137"/>
                  </a:cubicBezTo>
                  <a:cubicBezTo>
                    <a:pt x="192" y="353"/>
                    <a:pt x="1" y="639"/>
                    <a:pt x="181" y="801"/>
                  </a:cubicBezTo>
                  <a:cubicBezTo>
                    <a:pt x="259" y="862"/>
                    <a:pt x="352" y="902"/>
                    <a:pt x="438" y="902"/>
                  </a:cubicBezTo>
                  <a:cubicBezTo>
                    <a:pt x="521" y="902"/>
                    <a:pt x="597" y="864"/>
                    <a:pt x="643" y="770"/>
                  </a:cubicBezTo>
                  <a:lnTo>
                    <a:pt x="657" y="742"/>
                  </a:lnTo>
                  <a:cubicBezTo>
                    <a:pt x="675" y="705"/>
                    <a:pt x="687" y="658"/>
                    <a:pt x="678" y="624"/>
                  </a:cubicBezTo>
                  <a:cubicBezTo>
                    <a:pt x="674" y="591"/>
                    <a:pt x="657" y="557"/>
                    <a:pt x="631" y="527"/>
                  </a:cubicBezTo>
                  <a:cubicBezTo>
                    <a:pt x="595" y="487"/>
                    <a:pt x="537" y="464"/>
                    <a:pt x="490" y="450"/>
                  </a:cubicBezTo>
                  <a:cubicBezTo>
                    <a:pt x="466" y="443"/>
                    <a:pt x="441" y="440"/>
                    <a:pt x="417" y="439"/>
                  </a:cubicBezTo>
                  <a:lnTo>
                    <a:pt x="418" y="438"/>
                  </a:lnTo>
                  <a:cubicBezTo>
                    <a:pt x="474" y="357"/>
                    <a:pt x="517" y="220"/>
                    <a:pt x="603" y="206"/>
                  </a:cubicBezTo>
                  <a:cubicBezTo>
                    <a:pt x="608" y="205"/>
                    <a:pt x="612" y="204"/>
                    <a:pt x="617" y="204"/>
                  </a:cubicBezTo>
                  <a:cubicBezTo>
                    <a:pt x="648" y="204"/>
                    <a:pt x="679" y="225"/>
                    <a:pt x="686" y="257"/>
                  </a:cubicBezTo>
                  <a:cubicBezTo>
                    <a:pt x="692" y="288"/>
                    <a:pt x="677" y="325"/>
                    <a:pt x="662" y="352"/>
                  </a:cubicBezTo>
                  <a:lnTo>
                    <a:pt x="662" y="353"/>
                  </a:lnTo>
                  <a:lnTo>
                    <a:pt x="666" y="354"/>
                  </a:lnTo>
                  <a:cubicBezTo>
                    <a:pt x="720" y="384"/>
                    <a:pt x="771" y="419"/>
                    <a:pt x="820" y="439"/>
                  </a:cubicBezTo>
                  <a:cubicBezTo>
                    <a:pt x="925" y="338"/>
                    <a:pt x="925" y="152"/>
                    <a:pt x="782" y="67"/>
                  </a:cubicBezTo>
                  <a:cubicBezTo>
                    <a:pt x="718" y="27"/>
                    <a:pt x="637" y="1"/>
                    <a:pt x="56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1" name="Google Shape;2311;p37"/>
            <p:cNvSpPr/>
            <p:nvPr/>
          </p:nvSpPr>
          <p:spPr>
            <a:xfrm>
              <a:off x="7263183" y="4122314"/>
              <a:ext cx="105493" cy="92195"/>
            </a:xfrm>
            <a:custGeom>
              <a:avLst/>
              <a:gdLst/>
              <a:ahLst/>
              <a:cxnLst/>
              <a:rect l="l" t="t" r="r" b="b"/>
              <a:pathLst>
                <a:path w="3205" h="2801" extrusionOk="0">
                  <a:moveTo>
                    <a:pt x="1125" y="263"/>
                  </a:moveTo>
                  <a:cubicBezTo>
                    <a:pt x="1176" y="263"/>
                    <a:pt x="1229" y="278"/>
                    <a:pt x="1277" y="308"/>
                  </a:cubicBezTo>
                  <a:lnTo>
                    <a:pt x="2726" y="1209"/>
                  </a:lnTo>
                  <a:cubicBezTo>
                    <a:pt x="2861" y="1294"/>
                    <a:pt x="2904" y="1473"/>
                    <a:pt x="2819" y="1609"/>
                  </a:cubicBezTo>
                  <a:lnTo>
                    <a:pt x="2327" y="2400"/>
                  </a:lnTo>
                  <a:cubicBezTo>
                    <a:pt x="2272" y="2487"/>
                    <a:pt x="2176" y="2537"/>
                    <a:pt x="2080" y="2537"/>
                  </a:cubicBezTo>
                  <a:cubicBezTo>
                    <a:pt x="2029" y="2537"/>
                    <a:pt x="1976" y="2522"/>
                    <a:pt x="1928" y="2492"/>
                  </a:cubicBezTo>
                  <a:lnTo>
                    <a:pt x="479" y="1591"/>
                  </a:lnTo>
                  <a:cubicBezTo>
                    <a:pt x="344" y="1506"/>
                    <a:pt x="301" y="1327"/>
                    <a:pt x="386" y="1191"/>
                  </a:cubicBezTo>
                  <a:lnTo>
                    <a:pt x="878" y="401"/>
                  </a:lnTo>
                  <a:cubicBezTo>
                    <a:pt x="933" y="313"/>
                    <a:pt x="1028" y="263"/>
                    <a:pt x="1125" y="263"/>
                  </a:cubicBezTo>
                  <a:close/>
                  <a:moveTo>
                    <a:pt x="1125" y="1"/>
                  </a:moveTo>
                  <a:cubicBezTo>
                    <a:pt x="931" y="1"/>
                    <a:pt x="756" y="97"/>
                    <a:pt x="654" y="262"/>
                  </a:cubicBezTo>
                  <a:lnTo>
                    <a:pt x="162" y="1053"/>
                  </a:lnTo>
                  <a:cubicBezTo>
                    <a:pt x="0" y="1311"/>
                    <a:pt x="79" y="1655"/>
                    <a:pt x="340" y="1816"/>
                  </a:cubicBezTo>
                  <a:lnTo>
                    <a:pt x="1788" y="2718"/>
                  </a:lnTo>
                  <a:cubicBezTo>
                    <a:pt x="1876" y="2772"/>
                    <a:pt x="1977" y="2801"/>
                    <a:pt x="2080" y="2801"/>
                  </a:cubicBezTo>
                  <a:cubicBezTo>
                    <a:pt x="2274" y="2800"/>
                    <a:pt x="2450" y="2703"/>
                    <a:pt x="2552" y="2539"/>
                  </a:cubicBezTo>
                  <a:lnTo>
                    <a:pt x="3043" y="1750"/>
                  </a:lnTo>
                  <a:cubicBezTo>
                    <a:pt x="3205" y="1490"/>
                    <a:pt x="3126" y="1147"/>
                    <a:pt x="2865" y="986"/>
                  </a:cubicBezTo>
                  <a:lnTo>
                    <a:pt x="1417" y="85"/>
                  </a:lnTo>
                  <a:cubicBezTo>
                    <a:pt x="1329" y="29"/>
                    <a:pt x="1228" y="1"/>
                    <a:pt x="112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2" name="Google Shape;2312;p37"/>
            <p:cNvSpPr/>
            <p:nvPr/>
          </p:nvSpPr>
          <p:spPr>
            <a:xfrm>
              <a:off x="7302977" y="4152365"/>
              <a:ext cx="27517" cy="30315"/>
            </a:xfrm>
            <a:custGeom>
              <a:avLst/>
              <a:gdLst/>
              <a:ahLst/>
              <a:cxnLst/>
              <a:rect l="l" t="t" r="r" b="b"/>
              <a:pathLst>
                <a:path w="836" h="921" extrusionOk="0">
                  <a:moveTo>
                    <a:pt x="505" y="229"/>
                  </a:moveTo>
                  <a:cubicBezTo>
                    <a:pt x="511" y="229"/>
                    <a:pt x="517" y="229"/>
                    <a:pt x="523" y="230"/>
                  </a:cubicBezTo>
                  <a:cubicBezTo>
                    <a:pt x="584" y="237"/>
                    <a:pt x="624" y="303"/>
                    <a:pt x="592" y="347"/>
                  </a:cubicBezTo>
                  <a:cubicBezTo>
                    <a:pt x="588" y="353"/>
                    <a:pt x="586" y="359"/>
                    <a:pt x="582" y="360"/>
                  </a:cubicBezTo>
                  <a:cubicBezTo>
                    <a:pt x="573" y="365"/>
                    <a:pt x="577" y="367"/>
                    <a:pt x="568" y="372"/>
                  </a:cubicBezTo>
                  <a:cubicBezTo>
                    <a:pt x="562" y="376"/>
                    <a:pt x="563" y="376"/>
                    <a:pt x="554" y="381"/>
                  </a:cubicBezTo>
                  <a:cubicBezTo>
                    <a:pt x="546" y="385"/>
                    <a:pt x="537" y="387"/>
                    <a:pt x="528" y="387"/>
                  </a:cubicBezTo>
                  <a:cubicBezTo>
                    <a:pt x="485" y="387"/>
                    <a:pt x="436" y="348"/>
                    <a:pt x="444" y="299"/>
                  </a:cubicBezTo>
                  <a:lnTo>
                    <a:pt x="444" y="297"/>
                  </a:lnTo>
                  <a:cubicBezTo>
                    <a:pt x="446" y="284"/>
                    <a:pt x="454" y="268"/>
                    <a:pt x="462" y="252"/>
                  </a:cubicBezTo>
                  <a:cubicBezTo>
                    <a:pt x="473" y="234"/>
                    <a:pt x="488" y="229"/>
                    <a:pt x="505" y="229"/>
                  </a:cubicBezTo>
                  <a:close/>
                  <a:moveTo>
                    <a:pt x="474" y="0"/>
                  </a:moveTo>
                  <a:cubicBezTo>
                    <a:pt x="448" y="0"/>
                    <a:pt x="422" y="4"/>
                    <a:pt x="398" y="12"/>
                  </a:cubicBezTo>
                  <a:cubicBezTo>
                    <a:pt x="381" y="19"/>
                    <a:pt x="366" y="26"/>
                    <a:pt x="350" y="35"/>
                  </a:cubicBezTo>
                  <a:cubicBezTo>
                    <a:pt x="282" y="82"/>
                    <a:pt x="209" y="204"/>
                    <a:pt x="214" y="292"/>
                  </a:cubicBezTo>
                  <a:cubicBezTo>
                    <a:pt x="216" y="413"/>
                    <a:pt x="306" y="530"/>
                    <a:pt x="433" y="550"/>
                  </a:cubicBezTo>
                  <a:lnTo>
                    <a:pt x="433" y="551"/>
                  </a:lnTo>
                  <a:cubicBezTo>
                    <a:pt x="405" y="601"/>
                    <a:pt x="364" y="658"/>
                    <a:pt x="315" y="658"/>
                  </a:cubicBezTo>
                  <a:cubicBezTo>
                    <a:pt x="306" y="658"/>
                    <a:pt x="296" y="656"/>
                    <a:pt x="286" y="652"/>
                  </a:cubicBezTo>
                  <a:cubicBezTo>
                    <a:pt x="249" y="633"/>
                    <a:pt x="237" y="589"/>
                    <a:pt x="248" y="555"/>
                  </a:cubicBezTo>
                  <a:cubicBezTo>
                    <a:pt x="198" y="512"/>
                    <a:pt x="123" y="478"/>
                    <a:pt x="70" y="446"/>
                  </a:cubicBezTo>
                  <a:lnTo>
                    <a:pt x="66" y="452"/>
                  </a:lnTo>
                  <a:cubicBezTo>
                    <a:pt x="22" y="504"/>
                    <a:pt x="1" y="558"/>
                    <a:pt x="3" y="613"/>
                  </a:cubicBezTo>
                  <a:cubicBezTo>
                    <a:pt x="9" y="756"/>
                    <a:pt x="186" y="920"/>
                    <a:pt x="341" y="920"/>
                  </a:cubicBezTo>
                  <a:cubicBezTo>
                    <a:pt x="361" y="920"/>
                    <a:pt x="382" y="917"/>
                    <a:pt x="401" y="911"/>
                  </a:cubicBezTo>
                  <a:cubicBezTo>
                    <a:pt x="459" y="887"/>
                    <a:pt x="509" y="844"/>
                    <a:pt x="552" y="794"/>
                  </a:cubicBezTo>
                  <a:cubicBezTo>
                    <a:pt x="588" y="747"/>
                    <a:pt x="614" y="695"/>
                    <a:pt x="642" y="645"/>
                  </a:cubicBezTo>
                  <a:lnTo>
                    <a:pt x="744" y="476"/>
                  </a:lnTo>
                  <a:cubicBezTo>
                    <a:pt x="790" y="398"/>
                    <a:pt x="835" y="322"/>
                    <a:pt x="833" y="247"/>
                  </a:cubicBezTo>
                  <a:cubicBezTo>
                    <a:pt x="833" y="153"/>
                    <a:pt x="741" y="109"/>
                    <a:pt x="667" y="58"/>
                  </a:cubicBezTo>
                  <a:cubicBezTo>
                    <a:pt x="607" y="24"/>
                    <a:pt x="539" y="0"/>
                    <a:pt x="47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3" name="Google Shape;2313;p37"/>
            <p:cNvSpPr/>
            <p:nvPr/>
          </p:nvSpPr>
          <p:spPr>
            <a:xfrm>
              <a:off x="7302846" y="4058624"/>
              <a:ext cx="105493" cy="92228"/>
            </a:xfrm>
            <a:custGeom>
              <a:avLst/>
              <a:gdLst/>
              <a:ahLst/>
              <a:cxnLst/>
              <a:rect l="l" t="t" r="r" b="b"/>
              <a:pathLst>
                <a:path w="3205" h="2802" extrusionOk="0">
                  <a:moveTo>
                    <a:pt x="1124" y="264"/>
                  </a:moveTo>
                  <a:cubicBezTo>
                    <a:pt x="1176" y="264"/>
                    <a:pt x="1230" y="278"/>
                    <a:pt x="1277" y="308"/>
                  </a:cubicBezTo>
                  <a:lnTo>
                    <a:pt x="2725" y="1209"/>
                  </a:lnTo>
                  <a:cubicBezTo>
                    <a:pt x="2862" y="1294"/>
                    <a:pt x="2904" y="1473"/>
                    <a:pt x="2819" y="1610"/>
                  </a:cubicBezTo>
                  <a:lnTo>
                    <a:pt x="2326" y="2400"/>
                  </a:lnTo>
                  <a:cubicBezTo>
                    <a:pt x="2272" y="2488"/>
                    <a:pt x="2176" y="2537"/>
                    <a:pt x="2081" y="2537"/>
                  </a:cubicBezTo>
                  <a:cubicBezTo>
                    <a:pt x="2029" y="2537"/>
                    <a:pt x="1975" y="2522"/>
                    <a:pt x="1927" y="2493"/>
                  </a:cubicBezTo>
                  <a:lnTo>
                    <a:pt x="479" y="1591"/>
                  </a:lnTo>
                  <a:cubicBezTo>
                    <a:pt x="343" y="1506"/>
                    <a:pt x="301" y="1328"/>
                    <a:pt x="386" y="1191"/>
                  </a:cubicBezTo>
                  <a:lnTo>
                    <a:pt x="878" y="400"/>
                  </a:lnTo>
                  <a:cubicBezTo>
                    <a:pt x="933" y="313"/>
                    <a:pt x="1028" y="264"/>
                    <a:pt x="1124" y="264"/>
                  </a:cubicBezTo>
                  <a:close/>
                  <a:moveTo>
                    <a:pt x="1124" y="0"/>
                  </a:moveTo>
                  <a:cubicBezTo>
                    <a:pt x="932" y="0"/>
                    <a:pt x="756" y="97"/>
                    <a:pt x="654" y="262"/>
                  </a:cubicBezTo>
                  <a:lnTo>
                    <a:pt x="161" y="1053"/>
                  </a:lnTo>
                  <a:cubicBezTo>
                    <a:pt x="1" y="1312"/>
                    <a:pt x="79" y="1655"/>
                    <a:pt x="340" y="1815"/>
                  </a:cubicBezTo>
                  <a:lnTo>
                    <a:pt x="1788" y="2718"/>
                  </a:lnTo>
                  <a:cubicBezTo>
                    <a:pt x="1875" y="2772"/>
                    <a:pt x="1976" y="2802"/>
                    <a:pt x="2081" y="2802"/>
                  </a:cubicBezTo>
                  <a:cubicBezTo>
                    <a:pt x="2273" y="2802"/>
                    <a:pt x="2449" y="2703"/>
                    <a:pt x="2551" y="2539"/>
                  </a:cubicBezTo>
                  <a:lnTo>
                    <a:pt x="3044" y="1749"/>
                  </a:lnTo>
                  <a:cubicBezTo>
                    <a:pt x="3204" y="1490"/>
                    <a:pt x="3125" y="1147"/>
                    <a:pt x="2865" y="986"/>
                  </a:cubicBezTo>
                  <a:lnTo>
                    <a:pt x="1417" y="84"/>
                  </a:lnTo>
                  <a:cubicBezTo>
                    <a:pt x="1330" y="30"/>
                    <a:pt x="1228" y="0"/>
                    <a:pt x="112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4" name="Google Shape;2314;p37"/>
            <p:cNvSpPr/>
            <p:nvPr/>
          </p:nvSpPr>
          <p:spPr>
            <a:xfrm>
              <a:off x="7330922" y="4080611"/>
              <a:ext cx="31500" cy="34956"/>
            </a:xfrm>
            <a:custGeom>
              <a:avLst/>
              <a:gdLst/>
              <a:ahLst/>
              <a:cxnLst/>
              <a:rect l="l" t="t" r="r" b="b"/>
              <a:pathLst>
                <a:path w="957" h="1062" extrusionOk="0">
                  <a:moveTo>
                    <a:pt x="479" y="1"/>
                  </a:moveTo>
                  <a:cubicBezTo>
                    <a:pt x="94" y="609"/>
                    <a:pt x="8" y="746"/>
                    <a:pt x="1" y="770"/>
                  </a:cubicBezTo>
                  <a:cubicBezTo>
                    <a:pt x="1" y="773"/>
                    <a:pt x="1" y="775"/>
                    <a:pt x="3" y="775"/>
                  </a:cubicBezTo>
                  <a:cubicBezTo>
                    <a:pt x="52" y="806"/>
                    <a:pt x="109" y="848"/>
                    <a:pt x="163" y="870"/>
                  </a:cubicBezTo>
                  <a:cubicBezTo>
                    <a:pt x="240" y="725"/>
                    <a:pt x="324" y="573"/>
                    <a:pt x="424" y="440"/>
                  </a:cubicBezTo>
                  <a:cubicBezTo>
                    <a:pt x="424" y="440"/>
                    <a:pt x="424" y="440"/>
                    <a:pt x="424" y="440"/>
                  </a:cubicBezTo>
                  <a:lnTo>
                    <a:pt x="424" y="440"/>
                  </a:lnTo>
                  <a:cubicBezTo>
                    <a:pt x="426" y="440"/>
                    <a:pt x="376" y="625"/>
                    <a:pt x="397" y="641"/>
                  </a:cubicBezTo>
                  <a:cubicBezTo>
                    <a:pt x="397" y="641"/>
                    <a:pt x="398" y="641"/>
                    <a:pt x="398" y="641"/>
                  </a:cubicBezTo>
                  <a:cubicBezTo>
                    <a:pt x="417" y="641"/>
                    <a:pt x="533" y="538"/>
                    <a:pt x="569" y="520"/>
                  </a:cubicBezTo>
                  <a:lnTo>
                    <a:pt x="569" y="520"/>
                  </a:lnTo>
                  <a:cubicBezTo>
                    <a:pt x="505" y="656"/>
                    <a:pt x="386" y="837"/>
                    <a:pt x="312" y="969"/>
                  </a:cubicBezTo>
                  <a:cubicBezTo>
                    <a:pt x="347" y="991"/>
                    <a:pt x="418" y="1028"/>
                    <a:pt x="458" y="1061"/>
                  </a:cubicBezTo>
                  <a:lnTo>
                    <a:pt x="686" y="704"/>
                  </a:lnTo>
                  <a:cubicBezTo>
                    <a:pt x="786" y="568"/>
                    <a:pt x="861" y="422"/>
                    <a:pt x="956" y="280"/>
                  </a:cubicBezTo>
                  <a:cubicBezTo>
                    <a:pt x="908" y="252"/>
                    <a:pt x="806" y="198"/>
                    <a:pt x="786" y="181"/>
                  </a:cubicBezTo>
                  <a:cubicBezTo>
                    <a:pt x="739" y="199"/>
                    <a:pt x="625" y="316"/>
                    <a:pt x="612" y="316"/>
                  </a:cubicBezTo>
                  <a:cubicBezTo>
                    <a:pt x="611" y="316"/>
                    <a:pt x="611" y="316"/>
                    <a:pt x="611" y="315"/>
                  </a:cubicBezTo>
                  <a:cubicBezTo>
                    <a:pt x="607" y="314"/>
                    <a:pt x="606" y="311"/>
                    <a:pt x="605" y="307"/>
                  </a:cubicBezTo>
                  <a:cubicBezTo>
                    <a:pt x="604" y="258"/>
                    <a:pt x="645" y="140"/>
                    <a:pt x="637" y="91"/>
                  </a:cubicBezTo>
                  <a:lnTo>
                    <a:pt x="636" y="91"/>
                  </a:lnTo>
                  <a:cubicBezTo>
                    <a:pt x="584" y="62"/>
                    <a:pt x="527" y="13"/>
                    <a:pt x="47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5" name="Google Shape;2315;p37"/>
            <p:cNvSpPr/>
            <p:nvPr/>
          </p:nvSpPr>
          <p:spPr>
            <a:xfrm>
              <a:off x="7353337" y="4103914"/>
              <a:ext cx="20309" cy="16523"/>
            </a:xfrm>
            <a:custGeom>
              <a:avLst/>
              <a:gdLst/>
              <a:ahLst/>
              <a:cxnLst/>
              <a:rect l="l" t="t" r="r" b="b"/>
              <a:pathLst>
                <a:path w="617" h="502" extrusionOk="0">
                  <a:moveTo>
                    <a:pt x="117" y="0"/>
                  </a:moveTo>
                  <a:cubicBezTo>
                    <a:pt x="112" y="9"/>
                    <a:pt x="22" y="144"/>
                    <a:pt x="1" y="178"/>
                  </a:cubicBezTo>
                  <a:cubicBezTo>
                    <a:pt x="25" y="193"/>
                    <a:pt x="478" y="485"/>
                    <a:pt x="501" y="500"/>
                  </a:cubicBezTo>
                  <a:lnTo>
                    <a:pt x="503" y="501"/>
                  </a:lnTo>
                  <a:cubicBezTo>
                    <a:pt x="531" y="432"/>
                    <a:pt x="579" y="375"/>
                    <a:pt x="617" y="311"/>
                  </a:cubicBezTo>
                  <a:lnTo>
                    <a:pt x="117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6" name="Google Shape;2316;p37"/>
            <p:cNvSpPr/>
            <p:nvPr/>
          </p:nvSpPr>
          <p:spPr>
            <a:xfrm>
              <a:off x="7235271" y="4369867"/>
              <a:ext cx="105460" cy="92195"/>
            </a:xfrm>
            <a:custGeom>
              <a:avLst/>
              <a:gdLst/>
              <a:ahLst/>
              <a:cxnLst/>
              <a:rect l="l" t="t" r="r" b="b"/>
              <a:pathLst>
                <a:path w="3204" h="2801" extrusionOk="0">
                  <a:moveTo>
                    <a:pt x="1124" y="263"/>
                  </a:moveTo>
                  <a:cubicBezTo>
                    <a:pt x="1176" y="263"/>
                    <a:pt x="1229" y="278"/>
                    <a:pt x="1277" y="307"/>
                  </a:cubicBezTo>
                  <a:lnTo>
                    <a:pt x="2725" y="1209"/>
                  </a:lnTo>
                  <a:cubicBezTo>
                    <a:pt x="2861" y="1295"/>
                    <a:pt x="2902" y="1474"/>
                    <a:pt x="2819" y="1609"/>
                  </a:cubicBezTo>
                  <a:lnTo>
                    <a:pt x="2326" y="2400"/>
                  </a:lnTo>
                  <a:cubicBezTo>
                    <a:pt x="2272" y="2487"/>
                    <a:pt x="2176" y="2536"/>
                    <a:pt x="2080" y="2536"/>
                  </a:cubicBezTo>
                  <a:cubicBezTo>
                    <a:pt x="2028" y="2536"/>
                    <a:pt x="1975" y="2521"/>
                    <a:pt x="1927" y="2492"/>
                  </a:cubicBezTo>
                  <a:lnTo>
                    <a:pt x="479" y="1591"/>
                  </a:lnTo>
                  <a:cubicBezTo>
                    <a:pt x="343" y="1506"/>
                    <a:pt x="300" y="1327"/>
                    <a:pt x="385" y="1190"/>
                  </a:cubicBezTo>
                  <a:lnTo>
                    <a:pt x="878" y="401"/>
                  </a:lnTo>
                  <a:cubicBezTo>
                    <a:pt x="932" y="312"/>
                    <a:pt x="1028" y="263"/>
                    <a:pt x="1124" y="263"/>
                  </a:cubicBezTo>
                  <a:close/>
                  <a:moveTo>
                    <a:pt x="1124" y="1"/>
                  </a:moveTo>
                  <a:cubicBezTo>
                    <a:pt x="931" y="1"/>
                    <a:pt x="756" y="97"/>
                    <a:pt x="654" y="262"/>
                  </a:cubicBezTo>
                  <a:lnTo>
                    <a:pt x="161" y="1052"/>
                  </a:lnTo>
                  <a:cubicBezTo>
                    <a:pt x="0" y="1311"/>
                    <a:pt x="79" y="1655"/>
                    <a:pt x="340" y="1816"/>
                  </a:cubicBezTo>
                  <a:lnTo>
                    <a:pt x="1788" y="2717"/>
                  </a:lnTo>
                  <a:cubicBezTo>
                    <a:pt x="1875" y="2772"/>
                    <a:pt x="1976" y="2801"/>
                    <a:pt x="2080" y="2801"/>
                  </a:cubicBezTo>
                  <a:cubicBezTo>
                    <a:pt x="2273" y="2801"/>
                    <a:pt x="2448" y="2704"/>
                    <a:pt x="2551" y="2539"/>
                  </a:cubicBezTo>
                  <a:lnTo>
                    <a:pt x="3043" y="1749"/>
                  </a:lnTo>
                  <a:cubicBezTo>
                    <a:pt x="3204" y="1490"/>
                    <a:pt x="3124" y="1148"/>
                    <a:pt x="2864" y="986"/>
                  </a:cubicBezTo>
                  <a:lnTo>
                    <a:pt x="1416" y="84"/>
                  </a:lnTo>
                  <a:cubicBezTo>
                    <a:pt x="1329" y="29"/>
                    <a:pt x="1228" y="1"/>
                    <a:pt x="112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7" name="Google Shape;2317;p37"/>
            <p:cNvSpPr/>
            <p:nvPr/>
          </p:nvSpPr>
          <p:spPr>
            <a:xfrm>
              <a:off x="7278357" y="4401662"/>
              <a:ext cx="22909" cy="23106"/>
            </a:xfrm>
            <a:custGeom>
              <a:avLst/>
              <a:gdLst/>
              <a:ahLst/>
              <a:cxnLst/>
              <a:rect l="l" t="t" r="r" b="b"/>
              <a:pathLst>
                <a:path w="696" h="702" extrusionOk="0">
                  <a:moveTo>
                    <a:pt x="431" y="1"/>
                  </a:moveTo>
                  <a:cubicBezTo>
                    <a:pt x="422" y="10"/>
                    <a:pt x="419" y="12"/>
                    <a:pt x="411" y="24"/>
                  </a:cubicBezTo>
                  <a:cubicBezTo>
                    <a:pt x="398" y="41"/>
                    <a:pt x="380" y="63"/>
                    <a:pt x="362" y="90"/>
                  </a:cubicBezTo>
                  <a:cubicBezTo>
                    <a:pt x="335" y="128"/>
                    <a:pt x="316" y="157"/>
                    <a:pt x="303" y="178"/>
                  </a:cubicBezTo>
                  <a:cubicBezTo>
                    <a:pt x="291" y="174"/>
                    <a:pt x="122" y="89"/>
                    <a:pt x="114" y="79"/>
                  </a:cubicBezTo>
                  <a:cubicBezTo>
                    <a:pt x="107" y="91"/>
                    <a:pt x="32" y="234"/>
                    <a:pt x="2" y="271"/>
                  </a:cubicBezTo>
                  <a:cubicBezTo>
                    <a:pt x="1" y="272"/>
                    <a:pt x="1" y="272"/>
                    <a:pt x="2" y="275"/>
                  </a:cubicBezTo>
                  <a:cubicBezTo>
                    <a:pt x="13" y="293"/>
                    <a:pt x="132" y="375"/>
                    <a:pt x="151" y="387"/>
                  </a:cubicBezTo>
                  <a:lnTo>
                    <a:pt x="154" y="388"/>
                  </a:lnTo>
                  <a:cubicBezTo>
                    <a:pt x="154" y="391"/>
                    <a:pt x="149" y="403"/>
                    <a:pt x="139" y="419"/>
                  </a:cubicBezTo>
                  <a:cubicBezTo>
                    <a:pt x="102" y="488"/>
                    <a:pt x="81" y="502"/>
                    <a:pt x="53" y="565"/>
                  </a:cubicBezTo>
                  <a:cubicBezTo>
                    <a:pt x="50" y="569"/>
                    <a:pt x="53" y="569"/>
                    <a:pt x="52" y="570"/>
                  </a:cubicBezTo>
                  <a:cubicBezTo>
                    <a:pt x="60" y="570"/>
                    <a:pt x="243" y="702"/>
                    <a:pt x="265" y="702"/>
                  </a:cubicBezTo>
                  <a:cubicBezTo>
                    <a:pt x="266" y="702"/>
                    <a:pt x="267" y="701"/>
                    <a:pt x="267" y="701"/>
                  </a:cubicBezTo>
                  <a:lnTo>
                    <a:pt x="268" y="698"/>
                  </a:lnTo>
                  <a:cubicBezTo>
                    <a:pt x="286" y="670"/>
                    <a:pt x="371" y="566"/>
                    <a:pt x="385" y="532"/>
                  </a:cubicBezTo>
                  <a:cubicBezTo>
                    <a:pt x="411" y="532"/>
                    <a:pt x="545" y="627"/>
                    <a:pt x="561" y="627"/>
                  </a:cubicBezTo>
                  <a:cubicBezTo>
                    <a:pt x="612" y="562"/>
                    <a:pt x="640" y="502"/>
                    <a:pt x="696" y="425"/>
                  </a:cubicBezTo>
                  <a:cubicBezTo>
                    <a:pt x="656" y="392"/>
                    <a:pt x="569" y="344"/>
                    <a:pt x="528" y="312"/>
                  </a:cubicBezTo>
                  <a:cubicBezTo>
                    <a:pt x="531" y="293"/>
                    <a:pt x="607" y="176"/>
                    <a:pt x="633" y="136"/>
                  </a:cubicBezTo>
                  <a:cubicBezTo>
                    <a:pt x="605" y="111"/>
                    <a:pt x="444" y="32"/>
                    <a:pt x="43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8" name="Google Shape;2318;p37"/>
            <p:cNvSpPr/>
            <p:nvPr/>
          </p:nvSpPr>
          <p:spPr>
            <a:xfrm>
              <a:off x="7274868" y="4306209"/>
              <a:ext cx="103551" cy="92228"/>
            </a:xfrm>
            <a:custGeom>
              <a:avLst/>
              <a:gdLst/>
              <a:ahLst/>
              <a:cxnLst/>
              <a:rect l="l" t="t" r="r" b="b"/>
              <a:pathLst>
                <a:path w="3146" h="2802" extrusionOk="0">
                  <a:moveTo>
                    <a:pt x="1124" y="264"/>
                  </a:moveTo>
                  <a:cubicBezTo>
                    <a:pt x="1176" y="264"/>
                    <a:pt x="1229" y="278"/>
                    <a:pt x="1277" y="308"/>
                  </a:cubicBezTo>
                  <a:lnTo>
                    <a:pt x="2725" y="1209"/>
                  </a:lnTo>
                  <a:cubicBezTo>
                    <a:pt x="2862" y="1294"/>
                    <a:pt x="2904" y="1474"/>
                    <a:pt x="2819" y="1610"/>
                  </a:cubicBezTo>
                  <a:lnTo>
                    <a:pt x="2326" y="2400"/>
                  </a:lnTo>
                  <a:cubicBezTo>
                    <a:pt x="2272" y="2488"/>
                    <a:pt x="2176" y="2537"/>
                    <a:pt x="2081" y="2537"/>
                  </a:cubicBezTo>
                  <a:cubicBezTo>
                    <a:pt x="2028" y="2537"/>
                    <a:pt x="1975" y="2522"/>
                    <a:pt x="1927" y="2493"/>
                  </a:cubicBezTo>
                  <a:lnTo>
                    <a:pt x="479" y="1591"/>
                  </a:lnTo>
                  <a:cubicBezTo>
                    <a:pt x="344" y="1506"/>
                    <a:pt x="302" y="1328"/>
                    <a:pt x="387" y="1191"/>
                  </a:cubicBezTo>
                  <a:lnTo>
                    <a:pt x="878" y="400"/>
                  </a:lnTo>
                  <a:cubicBezTo>
                    <a:pt x="933" y="313"/>
                    <a:pt x="1028" y="264"/>
                    <a:pt x="1124" y="264"/>
                  </a:cubicBezTo>
                  <a:close/>
                  <a:moveTo>
                    <a:pt x="1124" y="0"/>
                  </a:moveTo>
                  <a:cubicBezTo>
                    <a:pt x="932" y="0"/>
                    <a:pt x="756" y="97"/>
                    <a:pt x="654" y="262"/>
                  </a:cubicBezTo>
                  <a:lnTo>
                    <a:pt x="161" y="1053"/>
                  </a:lnTo>
                  <a:cubicBezTo>
                    <a:pt x="1" y="1312"/>
                    <a:pt x="79" y="1655"/>
                    <a:pt x="340" y="1815"/>
                  </a:cubicBezTo>
                  <a:lnTo>
                    <a:pt x="1788" y="2718"/>
                  </a:lnTo>
                  <a:cubicBezTo>
                    <a:pt x="1876" y="2772"/>
                    <a:pt x="1977" y="2802"/>
                    <a:pt x="2081" y="2802"/>
                  </a:cubicBezTo>
                  <a:cubicBezTo>
                    <a:pt x="2273" y="2802"/>
                    <a:pt x="2449" y="2704"/>
                    <a:pt x="2552" y="2539"/>
                  </a:cubicBezTo>
                  <a:lnTo>
                    <a:pt x="3043" y="1749"/>
                  </a:lnTo>
                  <a:cubicBezTo>
                    <a:pt x="3122" y="1623"/>
                    <a:pt x="3146" y="1475"/>
                    <a:pt x="3113" y="1330"/>
                  </a:cubicBezTo>
                  <a:cubicBezTo>
                    <a:pt x="3080" y="1186"/>
                    <a:pt x="2991" y="1064"/>
                    <a:pt x="2866" y="986"/>
                  </a:cubicBezTo>
                  <a:lnTo>
                    <a:pt x="1417" y="84"/>
                  </a:lnTo>
                  <a:cubicBezTo>
                    <a:pt x="1329" y="30"/>
                    <a:pt x="1228" y="0"/>
                    <a:pt x="112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9" name="Google Shape;2319;p37"/>
            <p:cNvSpPr/>
            <p:nvPr/>
          </p:nvSpPr>
          <p:spPr>
            <a:xfrm>
              <a:off x="7315452" y="4341099"/>
              <a:ext cx="25509" cy="20769"/>
            </a:xfrm>
            <a:custGeom>
              <a:avLst/>
              <a:gdLst/>
              <a:ahLst/>
              <a:cxnLst/>
              <a:rect l="l" t="t" r="r" b="b"/>
              <a:pathLst>
                <a:path w="775" h="631" extrusionOk="0">
                  <a:moveTo>
                    <a:pt x="146" y="0"/>
                  </a:moveTo>
                  <a:cubicBezTo>
                    <a:pt x="139" y="11"/>
                    <a:pt x="27" y="180"/>
                    <a:pt x="1" y="223"/>
                  </a:cubicBezTo>
                  <a:cubicBezTo>
                    <a:pt x="29" y="243"/>
                    <a:pt x="601" y="611"/>
                    <a:pt x="629" y="630"/>
                  </a:cubicBezTo>
                  <a:lnTo>
                    <a:pt x="631" y="631"/>
                  </a:lnTo>
                  <a:cubicBezTo>
                    <a:pt x="667" y="545"/>
                    <a:pt x="725" y="471"/>
                    <a:pt x="774" y="392"/>
                  </a:cubicBezTo>
                  <a:lnTo>
                    <a:pt x="14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0" name="Google Shape;2320;p37"/>
            <p:cNvSpPr/>
            <p:nvPr/>
          </p:nvSpPr>
          <p:spPr>
            <a:xfrm>
              <a:off x="7314563" y="4242585"/>
              <a:ext cx="103518" cy="92195"/>
            </a:xfrm>
            <a:custGeom>
              <a:avLst/>
              <a:gdLst/>
              <a:ahLst/>
              <a:cxnLst/>
              <a:rect l="l" t="t" r="r" b="b"/>
              <a:pathLst>
                <a:path w="3145" h="2801" extrusionOk="0">
                  <a:moveTo>
                    <a:pt x="1122" y="263"/>
                  </a:moveTo>
                  <a:cubicBezTo>
                    <a:pt x="1174" y="263"/>
                    <a:pt x="1227" y="278"/>
                    <a:pt x="1275" y="307"/>
                  </a:cubicBezTo>
                  <a:lnTo>
                    <a:pt x="2724" y="1209"/>
                  </a:lnTo>
                  <a:cubicBezTo>
                    <a:pt x="2860" y="1294"/>
                    <a:pt x="2901" y="1474"/>
                    <a:pt x="2816" y="1609"/>
                  </a:cubicBezTo>
                  <a:lnTo>
                    <a:pt x="2325" y="2399"/>
                  </a:lnTo>
                  <a:cubicBezTo>
                    <a:pt x="2269" y="2487"/>
                    <a:pt x="2174" y="2536"/>
                    <a:pt x="2078" y="2536"/>
                  </a:cubicBezTo>
                  <a:cubicBezTo>
                    <a:pt x="2027" y="2536"/>
                    <a:pt x="1974" y="2522"/>
                    <a:pt x="1926" y="2492"/>
                  </a:cubicBezTo>
                  <a:lnTo>
                    <a:pt x="477" y="1591"/>
                  </a:lnTo>
                  <a:cubicBezTo>
                    <a:pt x="342" y="1506"/>
                    <a:pt x="299" y="1327"/>
                    <a:pt x="384" y="1190"/>
                  </a:cubicBezTo>
                  <a:lnTo>
                    <a:pt x="876" y="400"/>
                  </a:lnTo>
                  <a:cubicBezTo>
                    <a:pt x="931" y="312"/>
                    <a:pt x="1027" y="263"/>
                    <a:pt x="1122" y="263"/>
                  </a:cubicBezTo>
                  <a:close/>
                  <a:moveTo>
                    <a:pt x="1124" y="0"/>
                  </a:moveTo>
                  <a:cubicBezTo>
                    <a:pt x="931" y="0"/>
                    <a:pt x="755" y="97"/>
                    <a:pt x="652" y="262"/>
                  </a:cubicBezTo>
                  <a:lnTo>
                    <a:pt x="161" y="1051"/>
                  </a:lnTo>
                  <a:cubicBezTo>
                    <a:pt x="0" y="1311"/>
                    <a:pt x="78" y="1655"/>
                    <a:pt x="338" y="1815"/>
                  </a:cubicBezTo>
                  <a:lnTo>
                    <a:pt x="1787" y="2716"/>
                  </a:lnTo>
                  <a:cubicBezTo>
                    <a:pt x="1875" y="2772"/>
                    <a:pt x="1976" y="2800"/>
                    <a:pt x="2080" y="2800"/>
                  </a:cubicBezTo>
                  <a:cubicBezTo>
                    <a:pt x="2273" y="2800"/>
                    <a:pt x="2448" y="2704"/>
                    <a:pt x="2550" y="2539"/>
                  </a:cubicBezTo>
                  <a:lnTo>
                    <a:pt x="3043" y="1748"/>
                  </a:lnTo>
                  <a:cubicBezTo>
                    <a:pt x="3121" y="1623"/>
                    <a:pt x="3145" y="1475"/>
                    <a:pt x="3112" y="1330"/>
                  </a:cubicBezTo>
                  <a:cubicBezTo>
                    <a:pt x="3077" y="1187"/>
                    <a:pt x="2990" y="1064"/>
                    <a:pt x="2864" y="985"/>
                  </a:cubicBezTo>
                  <a:lnTo>
                    <a:pt x="1416" y="83"/>
                  </a:lnTo>
                  <a:cubicBezTo>
                    <a:pt x="1328" y="29"/>
                    <a:pt x="1227" y="0"/>
                    <a:pt x="112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1" name="Google Shape;2321;p37"/>
            <p:cNvSpPr/>
            <p:nvPr/>
          </p:nvSpPr>
          <p:spPr>
            <a:xfrm>
              <a:off x="7350539" y="4271649"/>
              <a:ext cx="33310" cy="34725"/>
            </a:xfrm>
            <a:custGeom>
              <a:avLst/>
              <a:gdLst/>
              <a:ahLst/>
              <a:cxnLst/>
              <a:rect l="l" t="t" r="r" b="b"/>
              <a:pathLst>
                <a:path w="1012" h="1055" extrusionOk="0">
                  <a:moveTo>
                    <a:pt x="425" y="0"/>
                  </a:moveTo>
                  <a:cubicBezTo>
                    <a:pt x="399" y="141"/>
                    <a:pt x="375" y="296"/>
                    <a:pt x="324" y="428"/>
                  </a:cubicBezTo>
                  <a:cubicBezTo>
                    <a:pt x="228" y="522"/>
                    <a:pt x="89" y="623"/>
                    <a:pt x="1" y="705"/>
                  </a:cubicBezTo>
                  <a:cubicBezTo>
                    <a:pt x="19" y="730"/>
                    <a:pt x="68" y="758"/>
                    <a:pt x="99" y="777"/>
                  </a:cubicBezTo>
                  <a:cubicBezTo>
                    <a:pt x="115" y="785"/>
                    <a:pt x="188" y="831"/>
                    <a:pt x="202" y="839"/>
                  </a:cubicBezTo>
                  <a:cubicBezTo>
                    <a:pt x="276" y="791"/>
                    <a:pt x="340" y="709"/>
                    <a:pt x="421" y="655"/>
                  </a:cubicBezTo>
                  <a:lnTo>
                    <a:pt x="421" y="655"/>
                  </a:lnTo>
                  <a:lnTo>
                    <a:pt x="420" y="656"/>
                  </a:lnTo>
                  <a:cubicBezTo>
                    <a:pt x="409" y="740"/>
                    <a:pt x="360" y="838"/>
                    <a:pt x="348" y="922"/>
                  </a:cubicBezTo>
                  <a:lnTo>
                    <a:pt x="350" y="923"/>
                  </a:lnTo>
                  <a:cubicBezTo>
                    <a:pt x="360" y="934"/>
                    <a:pt x="441" y="987"/>
                    <a:pt x="457" y="996"/>
                  </a:cubicBezTo>
                  <a:cubicBezTo>
                    <a:pt x="480" y="1011"/>
                    <a:pt x="506" y="1024"/>
                    <a:pt x="527" y="1038"/>
                  </a:cubicBezTo>
                  <a:cubicBezTo>
                    <a:pt x="537" y="1044"/>
                    <a:pt x="543" y="1046"/>
                    <a:pt x="553" y="1055"/>
                  </a:cubicBezTo>
                  <a:cubicBezTo>
                    <a:pt x="594" y="928"/>
                    <a:pt x="619" y="770"/>
                    <a:pt x="669" y="644"/>
                  </a:cubicBezTo>
                  <a:cubicBezTo>
                    <a:pt x="767" y="533"/>
                    <a:pt x="898" y="449"/>
                    <a:pt x="1009" y="357"/>
                  </a:cubicBezTo>
                  <a:cubicBezTo>
                    <a:pt x="1010" y="357"/>
                    <a:pt x="1010" y="357"/>
                    <a:pt x="1010" y="357"/>
                  </a:cubicBezTo>
                  <a:cubicBezTo>
                    <a:pt x="1011" y="357"/>
                    <a:pt x="1011" y="357"/>
                    <a:pt x="1011" y="357"/>
                  </a:cubicBezTo>
                  <a:lnTo>
                    <a:pt x="1010" y="355"/>
                  </a:lnTo>
                  <a:cubicBezTo>
                    <a:pt x="936" y="309"/>
                    <a:pt x="820" y="236"/>
                    <a:pt x="783" y="219"/>
                  </a:cubicBezTo>
                  <a:cubicBezTo>
                    <a:pt x="730" y="264"/>
                    <a:pt x="620" y="381"/>
                    <a:pt x="564" y="418"/>
                  </a:cubicBezTo>
                  <a:cubicBezTo>
                    <a:pt x="575" y="358"/>
                    <a:pt x="627" y="203"/>
                    <a:pt x="648" y="136"/>
                  </a:cubicBezTo>
                  <a:cubicBezTo>
                    <a:pt x="647" y="130"/>
                    <a:pt x="565" y="80"/>
                    <a:pt x="527" y="57"/>
                  </a:cubicBezTo>
                  <a:cubicBezTo>
                    <a:pt x="504" y="43"/>
                    <a:pt x="471" y="23"/>
                    <a:pt x="42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2" name="Google Shape;2322;p37"/>
            <p:cNvSpPr/>
            <p:nvPr/>
          </p:nvSpPr>
          <p:spPr>
            <a:xfrm>
              <a:off x="7356069" y="4178862"/>
              <a:ext cx="101642" cy="92228"/>
            </a:xfrm>
            <a:custGeom>
              <a:avLst/>
              <a:gdLst/>
              <a:ahLst/>
              <a:cxnLst/>
              <a:rect l="l" t="t" r="r" b="b"/>
              <a:pathLst>
                <a:path w="3088" h="2802" extrusionOk="0">
                  <a:moveTo>
                    <a:pt x="1066" y="266"/>
                  </a:moveTo>
                  <a:cubicBezTo>
                    <a:pt x="1118" y="266"/>
                    <a:pt x="1171" y="280"/>
                    <a:pt x="1219" y="309"/>
                  </a:cubicBezTo>
                  <a:lnTo>
                    <a:pt x="2667" y="1211"/>
                  </a:lnTo>
                  <a:cubicBezTo>
                    <a:pt x="2803" y="1296"/>
                    <a:pt x="2846" y="1474"/>
                    <a:pt x="2761" y="1612"/>
                  </a:cubicBezTo>
                  <a:lnTo>
                    <a:pt x="2268" y="2401"/>
                  </a:lnTo>
                  <a:cubicBezTo>
                    <a:pt x="2214" y="2489"/>
                    <a:pt x="2118" y="2538"/>
                    <a:pt x="2022" y="2538"/>
                  </a:cubicBezTo>
                  <a:cubicBezTo>
                    <a:pt x="1970" y="2538"/>
                    <a:pt x="1917" y="2524"/>
                    <a:pt x="1869" y="2495"/>
                  </a:cubicBezTo>
                  <a:lnTo>
                    <a:pt x="421" y="1593"/>
                  </a:lnTo>
                  <a:cubicBezTo>
                    <a:pt x="285" y="1507"/>
                    <a:pt x="242" y="1330"/>
                    <a:pt x="327" y="1193"/>
                  </a:cubicBezTo>
                  <a:lnTo>
                    <a:pt x="820" y="402"/>
                  </a:lnTo>
                  <a:cubicBezTo>
                    <a:pt x="874" y="315"/>
                    <a:pt x="970" y="266"/>
                    <a:pt x="1066" y="266"/>
                  </a:cubicBezTo>
                  <a:close/>
                  <a:moveTo>
                    <a:pt x="1066" y="1"/>
                  </a:moveTo>
                  <a:cubicBezTo>
                    <a:pt x="873" y="1"/>
                    <a:pt x="698" y="98"/>
                    <a:pt x="596" y="263"/>
                  </a:cubicBezTo>
                  <a:lnTo>
                    <a:pt x="103" y="1053"/>
                  </a:lnTo>
                  <a:cubicBezTo>
                    <a:pt x="24" y="1179"/>
                    <a:pt x="1" y="1327"/>
                    <a:pt x="34" y="1471"/>
                  </a:cubicBezTo>
                  <a:cubicBezTo>
                    <a:pt x="67" y="1615"/>
                    <a:pt x="155" y="1739"/>
                    <a:pt x="282" y="1816"/>
                  </a:cubicBezTo>
                  <a:lnTo>
                    <a:pt x="1730" y="2718"/>
                  </a:lnTo>
                  <a:cubicBezTo>
                    <a:pt x="1817" y="2772"/>
                    <a:pt x="1918" y="2801"/>
                    <a:pt x="2022" y="2801"/>
                  </a:cubicBezTo>
                  <a:cubicBezTo>
                    <a:pt x="2215" y="2801"/>
                    <a:pt x="2390" y="2704"/>
                    <a:pt x="2493" y="2539"/>
                  </a:cubicBezTo>
                  <a:lnTo>
                    <a:pt x="2985" y="1750"/>
                  </a:lnTo>
                  <a:cubicBezTo>
                    <a:pt x="3064" y="1623"/>
                    <a:pt x="3087" y="1476"/>
                    <a:pt x="3054" y="1331"/>
                  </a:cubicBezTo>
                  <a:cubicBezTo>
                    <a:pt x="3019" y="1187"/>
                    <a:pt x="2933" y="1065"/>
                    <a:pt x="2806" y="986"/>
                  </a:cubicBezTo>
                  <a:lnTo>
                    <a:pt x="1358" y="85"/>
                  </a:lnTo>
                  <a:cubicBezTo>
                    <a:pt x="1271" y="30"/>
                    <a:pt x="1170" y="1"/>
                    <a:pt x="106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3" name="Google Shape;2323;p37"/>
            <p:cNvSpPr/>
            <p:nvPr/>
          </p:nvSpPr>
          <p:spPr>
            <a:xfrm>
              <a:off x="7396357" y="4229715"/>
              <a:ext cx="9282" cy="8920"/>
            </a:xfrm>
            <a:custGeom>
              <a:avLst/>
              <a:gdLst/>
              <a:ahLst/>
              <a:cxnLst/>
              <a:rect l="l" t="t" r="r" b="b"/>
              <a:pathLst>
                <a:path w="282" h="271" extrusionOk="0">
                  <a:moveTo>
                    <a:pt x="101" y="1"/>
                  </a:moveTo>
                  <a:cubicBezTo>
                    <a:pt x="84" y="27"/>
                    <a:pt x="21" y="120"/>
                    <a:pt x="0" y="166"/>
                  </a:cubicBezTo>
                  <a:lnTo>
                    <a:pt x="5" y="169"/>
                  </a:lnTo>
                  <a:lnTo>
                    <a:pt x="164" y="270"/>
                  </a:lnTo>
                  <a:lnTo>
                    <a:pt x="166" y="271"/>
                  </a:lnTo>
                  <a:lnTo>
                    <a:pt x="167" y="270"/>
                  </a:lnTo>
                  <a:lnTo>
                    <a:pt x="170" y="269"/>
                  </a:lnTo>
                  <a:cubicBezTo>
                    <a:pt x="187" y="242"/>
                    <a:pt x="279" y="110"/>
                    <a:pt x="281" y="107"/>
                  </a:cubicBezTo>
                  <a:cubicBezTo>
                    <a:pt x="261" y="81"/>
                    <a:pt x="149" y="9"/>
                    <a:pt x="10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4" name="Google Shape;2324;p37"/>
            <p:cNvSpPr/>
            <p:nvPr/>
          </p:nvSpPr>
          <p:spPr>
            <a:xfrm>
              <a:off x="7406133" y="4214015"/>
              <a:ext cx="9249" cy="8986"/>
            </a:xfrm>
            <a:custGeom>
              <a:avLst/>
              <a:gdLst/>
              <a:ahLst/>
              <a:cxnLst/>
              <a:rect l="l" t="t" r="r" b="b"/>
              <a:pathLst>
                <a:path w="281" h="273" extrusionOk="0">
                  <a:moveTo>
                    <a:pt x="101" y="0"/>
                  </a:moveTo>
                  <a:cubicBezTo>
                    <a:pt x="83" y="27"/>
                    <a:pt x="19" y="119"/>
                    <a:pt x="0" y="165"/>
                  </a:cubicBezTo>
                  <a:lnTo>
                    <a:pt x="3" y="168"/>
                  </a:lnTo>
                  <a:lnTo>
                    <a:pt x="163" y="270"/>
                  </a:lnTo>
                  <a:lnTo>
                    <a:pt x="166" y="272"/>
                  </a:lnTo>
                  <a:lnTo>
                    <a:pt x="167" y="270"/>
                  </a:lnTo>
                  <a:lnTo>
                    <a:pt x="168" y="269"/>
                  </a:lnTo>
                  <a:cubicBezTo>
                    <a:pt x="186" y="243"/>
                    <a:pt x="279" y="111"/>
                    <a:pt x="280" y="109"/>
                  </a:cubicBezTo>
                  <a:cubicBezTo>
                    <a:pt x="262" y="82"/>
                    <a:pt x="150" y="9"/>
                    <a:pt x="10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5" name="Google Shape;2325;p37"/>
            <p:cNvSpPr/>
            <p:nvPr/>
          </p:nvSpPr>
          <p:spPr>
            <a:xfrm>
              <a:off x="7394448" y="4217635"/>
              <a:ext cx="23073" cy="17906"/>
            </a:xfrm>
            <a:custGeom>
              <a:avLst/>
              <a:gdLst/>
              <a:ahLst/>
              <a:cxnLst/>
              <a:rect l="l" t="t" r="r" b="b"/>
              <a:pathLst>
                <a:path w="701" h="544" extrusionOk="0">
                  <a:moveTo>
                    <a:pt x="106" y="1"/>
                  </a:moveTo>
                  <a:cubicBezTo>
                    <a:pt x="101" y="9"/>
                    <a:pt x="21" y="131"/>
                    <a:pt x="1" y="163"/>
                  </a:cubicBezTo>
                  <a:cubicBezTo>
                    <a:pt x="23" y="178"/>
                    <a:pt x="571" y="529"/>
                    <a:pt x="596" y="542"/>
                  </a:cubicBezTo>
                  <a:lnTo>
                    <a:pt x="597" y="543"/>
                  </a:lnTo>
                  <a:cubicBezTo>
                    <a:pt x="621" y="483"/>
                    <a:pt x="667" y="428"/>
                    <a:pt x="701" y="371"/>
                  </a:cubicBezTo>
                  <a:lnTo>
                    <a:pt x="10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6" name="Google Shape;2326;p37"/>
            <p:cNvSpPr/>
            <p:nvPr/>
          </p:nvSpPr>
          <p:spPr>
            <a:xfrm>
              <a:off x="7395699" y="4115204"/>
              <a:ext cx="101609" cy="92261"/>
            </a:xfrm>
            <a:custGeom>
              <a:avLst/>
              <a:gdLst/>
              <a:ahLst/>
              <a:cxnLst/>
              <a:rect l="l" t="t" r="r" b="b"/>
              <a:pathLst>
                <a:path w="3087" h="2803" extrusionOk="0">
                  <a:moveTo>
                    <a:pt x="1065" y="265"/>
                  </a:moveTo>
                  <a:cubicBezTo>
                    <a:pt x="1117" y="265"/>
                    <a:pt x="1170" y="279"/>
                    <a:pt x="1218" y="308"/>
                  </a:cubicBezTo>
                  <a:lnTo>
                    <a:pt x="2666" y="1210"/>
                  </a:lnTo>
                  <a:cubicBezTo>
                    <a:pt x="2804" y="1296"/>
                    <a:pt x="2845" y="1474"/>
                    <a:pt x="2760" y="1610"/>
                  </a:cubicBezTo>
                  <a:lnTo>
                    <a:pt x="2267" y="2400"/>
                  </a:lnTo>
                  <a:cubicBezTo>
                    <a:pt x="2213" y="2488"/>
                    <a:pt x="2117" y="2537"/>
                    <a:pt x="2022" y="2537"/>
                  </a:cubicBezTo>
                  <a:cubicBezTo>
                    <a:pt x="1969" y="2537"/>
                    <a:pt x="1916" y="2522"/>
                    <a:pt x="1868" y="2493"/>
                  </a:cubicBezTo>
                  <a:lnTo>
                    <a:pt x="420" y="1591"/>
                  </a:lnTo>
                  <a:cubicBezTo>
                    <a:pt x="285" y="1506"/>
                    <a:pt x="243" y="1328"/>
                    <a:pt x="328" y="1191"/>
                  </a:cubicBezTo>
                  <a:lnTo>
                    <a:pt x="819" y="402"/>
                  </a:lnTo>
                  <a:cubicBezTo>
                    <a:pt x="874" y="313"/>
                    <a:pt x="969" y="265"/>
                    <a:pt x="1065" y="265"/>
                  </a:cubicBezTo>
                  <a:close/>
                  <a:moveTo>
                    <a:pt x="1065" y="1"/>
                  </a:moveTo>
                  <a:cubicBezTo>
                    <a:pt x="873" y="1"/>
                    <a:pt x="697" y="99"/>
                    <a:pt x="595" y="263"/>
                  </a:cubicBezTo>
                  <a:lnTo>
                    <a:pt x="102" y="1053"/>
                  </a:lnTo>
                  <a:cubicBezTo>
                    <a:pt x="25" y="1180"/>
                    <a:pt x="0" y="1327"/>
                    <a:pt x="33" y="1472"/>
                  </a:cubicBezTo>
                  <a:cubicBezTo>
                    <a:pt x="67" y="1616"/>
                    <a:pt x="154" y="1739"/>
                    <a:pt x="281" y="1817"/>
                  </a:cubicBezTo>
                  <a:lnTo>
                    <a:pt x="1729" y="2718"/>
                  </a:lnTo>
                  <a:cubicBezTo>
                    <a:pt x="1817" y="2772"/>
                    <a:pt x="1918" y="2802"/>
                    <a:pt x="2022" y="2802"/>
                  </a:cubicBezTo>
                  <a:cubicBezTo>
                    <a:pt x="2214" y="2802"/>
                    <a:pt x="2390" y="2705"/>
                    <a:pt x="2493" y="2540"/>
                  </a:cubicBezTo>
                  <a:lnTo>
                    <a:pt x="2984" y="1750"/>
                  </a:lnTo>
                  <a:cubicBezTo>
                    <a:pt x="3063" y="1623"/>
                    <a:pt x="3087" y="1476"/>
                    <a:pt x="3054" y="1331"/>
                  </a:cubicBezTo>
                  <a:cubicBezTo>
                    <a:pt x="3021" y="1187"/>
                    <a:pt x="2932" y="1065"/>
                    <a:pt x="2807" y="987"/>
                  </a:cubicBezTo>
                  <a:lnTo>
                    <a:pt x="1358" y="85"/>
                  </a:lnTo>
                  <a:cubicBezTo>
                    <a:pt x="1270" y="30"/>
                    <a:pt x="1169" y="1"/>
                    <a:pt x="106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7" name="Google Shape;2327;p37"/>
            <p:cNvSpPr/>
            <p:nvPr/>
          </p:nvSpPr>
          <p:spPr>
            <a:xfrm>
              <a:off x="7421932" y="4138212"/>
              <a:ext cx="31434" cy="31138"/>
            </a:xfrm>
            <a:custGeom>
              <a:avLst/>
              <a:gdLst/>
              <a:ahLst/>
              <a:cxnLst/>
              <a:rect l="l" t="t" r="r" b="b"/>
              <a:pathLst>
                <a:path w="955" h="946" extrusionOk="0">
                  <a:moveTo>
                    <a:pt x="553" y="1"/>
                  </a:moveTo>
                  <a:cubicBezTo>
                    <a:pt x="548" y="1"/>
                    <a:pt x="543" y="1"/>
                    <a:pt x="537" y="2"/>
                  </a:cubicBezTo>
                  <a:cubicBezTo>
                    <a:pt x="494" y="9"/>
                    <a:pt x="452" y="29"/>
                    <a:pt x="414" y="61"/>
                  </a:cubicBezTo>
                  <a:cubicBezTo>
                    <a:pt x="391" y="78"/>
                    <a:pt x="367" y="102"/>
                    <a:pt x="353" y="129"/>
                  </a:cubicBezTo>
                  <a:cubicBezTo>
                    <a:pt x="198" y="371"/>
                    <a:pt x="128" y="487"/>
                    <a:pt x="66" y="599"/>
                  </a:cubicBezTo>
                  <a:cubicBezTo>
                    <a:pt x="0" y="733"/>
                    <a:pt x="113" y="855"/>
                    <a:pt x="229" y="908"/>
                  </a:cubicBezTo>
                  <a:cubicBezTo>
                    <a:pt x="272" y="934"/>
                    <a:pt x="319" y="946"/>
                    <a:pt x="365" y="946"/>
                  </a:cubicBezTo>
                  <a:cubicBezTo>
                    <a:pt x="493" y="946"/>
                    <a:pt x="617" y="853"/>
                    <a:pt x="651" y="716"/>
                  </a:cubicBezTo>
                  <a:cubicBezTo>
                    <a:pt x="617" y="677"/>
                    <a:pt x="544" y="647"/>
                    <a:pt x="505" y="615"/>
                  </a:cubicBezTo>
                  <a:cubicBezTo>
                    <a:pt x="475" y="647"/>
                    <a:pt x="460" y="693"/>
                    <a:pt x="421" y="717"/>
                  </a:cubicBezTo>
                  <a:cubicBezTo>
                    <a:pt x="408" y="725"/>
                    <a:pt x="393" y="729"/>
                    <a:pt x="379" y="729"/>
                  </a:cubicBezTo>
                  <a:cubicBezTo>
                    <a:pt x="357" y="729"/>
                    <a:pt x="334" y="721"/>
                    <a:pt x="316" y="706"/>
                  </a:cubicBezTo>
                  <a:cubicBezTo>
                    <a:pt x="281" y="667"/>
                    <a:pt x="294" y="609"/>
                    <a:pt x="316" y="562"/>
                  </a:cubicBezTo>
                  <a:cubicBezTo>
                    <a:pt x="371" y="455"/>
                    <a:pt x="512" y="249"/>
                    <a:pt x="521" y="245"/>
                  </a:cubicBezTo>
                  <a:cubicBezTo>
                    <a:pt x="523" y="242"/>
                    <a:pt x="532" y="236"/>
                    <a:pt x="537" y="235"/>
                  </a:cubicBezTo>
                  <a:cubicBezTo>
                    <a:pt x="541" y="234"/>
                    <a:pt x="544" y="234"/>
                    <a:pt x="548" y="234"/>
                  </a:cubicBezTo>
                  <a:cubicBezTo>
                    <a:pt x="566" y="234"/>
                    <a:pt x="588" y="244"/>
                    <a:pt x="605" y="252"/>
                  </a:cubicBezTo>
                  <a:cubicBezTo>
                    <a:pt x="696" y="304"/>
                    <a:pt x="618" y="386"/>
                    <a:pt x="591" y="451"/>
                  </a:cubicBezTo>
                  <a:cubicBezTo>
                    <a:pt x="641" y="498"/>
                    <a:pt x="688" y="536"/>
                    <a:pt x="752" y="557"/>
                  </a:cubicBezTo>
                  <a:cubicBezTo>
                    <a:pt x="954" y="394"/>
                    <a:pt x="858" y="71"/>
                    <a:pt x="611" y="11"/>
                  </a:cubicBezTo>
                  <a:cubicBezTo>
                    <a:pt x="591" y="5"/>
                    <a:pt x="572" y="1"/>
                    <a:pt x="55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8" name="Google Shape;2328;p37"/>
            <p:cNvSpPr/>
            <p:nvPr/>
          </p:nvSpPr>
          <p:spPr>
            <a:xfrm>
              <a:off x="7441319" y="4149370"/>
              <a:ext cx="31598" cy="34824"/>
            </a:xfrm>
            <a:custGeom>
              <a:avLst/>
              <a:gdLst/>
              <a:ahLst/>
              <a:cxnLst/>
              <a:rect l="l" t="t" r="r" b="b"/>
              <a:pathLst>
                <a:path w="960" h="1058" extrusionOk="0">
                  <a:moveTo>
                    <a:pt x="485" y="0"/>
                  </a:moveTo>
                  <a:cubicBezTo>
                    <a:pt x="306" y="247"/>
                    <a:pt x="162" y="505"/>
                    <a:pt x="0" y="768"/>
                  </a:cubicBezTo>
                  <a:cubicBezTo>
                    <a:pt x="139" y="870"/>
                    <a:pt x="309" y="961"/>
                    <a:pt x="461" y="1058"/>
                  </a:cubicBezTo>
                  <a:cubicBezTo>
                    <a:pt x="502" y="1020"/>
                    <a:pt x="536" y="966"/>
                    <a:pt x="562" y="915"/>
                  </a:cubicBezTo>
                  <a:lnTo>
                    <a:pt x="564" y="913"/>
                  </a:lnTo>
                  <a:cubicBezTo>
                    <a:pt x="459" y="852"/>
                    <a:pt x="371" y="785"/>
                    <a:pt x="273" y="724"/>
                  </a:cubicBezTo>
                  <a:lnTo>
                    <a:pt x="273" y="722"/>
                  </a:lnTo>
                  <a:cubicBezTo>
                    <a:pt x="291" y="684"/>
                    <a:pt x="325" y="620"/>
                    <a:pt x="360" y="581"/>
                  </a:cubicBezTo>
                  <a:cubicBezTo>
                    <a:pt x="361" y="581"/>
                    <a:pt x="361" y="581"/>
                    <a:pt x="361" y="581"/>
                  </a:cubicBezTo>
                  <a:cubicBezTo>
                    <a:pt x="387" y="581"/>
                    <a:pt x="451" y="638"/>
                    <a:pt x="504" y="654"/>
                  </a:cubicBezTo>
                  <a:cubicBezTo>
                    <a:pt x="538" y="599"/>
                    <a:pt x="576" y="552"/>
                    <a:pt x="599" y="496"/>
                  </a:cubicBezTo>
                  <a:lnTo>
                    <a:pt x="602" y="495"/>
                  </a:lnTo>
                  <a:cubicBezTo>
                    <a:pt x="556" y="464"/>
                    <a:pt x="508" y="436"/>
                    <a:pt x="464" y="405"/>
                  </a:cubicBezTo>
                  <a:lnTo>
                    <a:pt x="464" y="404"/>
                  </a:lnTo>
                  <a:cubicBezTo>
                    <a:pt x="479" y="358"/>
                    <a:pt x="519" y="317"/>
                    <a:pt x="545" y="271"/>
                  </a:cubicBezTo>
                  <a:lnTo>
                    <a:pt x="546" y="271"/>
                  </a:lnTo>
                  <a:lnTo>
                    <a:pt x="551" y="275"/>
                  </a:lnTo>
                  <a:cubicBezTo>
                    <a:pt x="656" y="328"/>
                    <a:pt x="745" y="405"/>
                    <a:pt x="854" y="445"/>
                  </a:cubicBezTo>
                  <a:lnTo>
                    <a:pt x="855" y="443"/>
                  </a:lnTo>
                  <a:cubicBezTo>
                    <a:pt x="889" y="389"/>
                    <a:pt x="929" y="340"/>
                    <a:pt x="955" y="283"/>
                  </a:cubicBezTo>
                  <a:cubicBezTo>
                    <a:pt x="959" y="277"/>
                    <a:pt x="663" y="100"/>
                    <a:pt x="48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9" name="Google Shape;2329;p37"/>
            <p:cNvSpPr/>
            <p:nvPr/>
          </p:nvSpPr>
          <p:spPr>
            <a:xfrm>
              <a:off x="7162134" y="3894148"/>
              <a:ext cx="96309" cy="79786"/>
            </a:xfrm>
            <a:custGeom>
              <a:avLst/>
              <a:gdLst/>
              <a:ahLst/>
              <a:cxnLst/>
              <a:rect l="l" t="t" r="r" b="b"/>
              <a:pathLst>
                <a:path w="2926" h="2424" extrusionOk="0">
                  <a:moveTo>
                    <a:pt x="847" y="263"/>
                  </a:moveTo>
                  <a:cubicBezTo>
                    <a:pt x="899" y="263"/>
                    <a:pt x="952" y="278"/>
                    <a:pt x="1000" y="307"/>
                  </a:cubicBezTo>
                  <a:lnTo>
                    <a:pt x="2448" y="1209"/>
                  </a:lnTo>
                  <a:cubicBezTo>
                    <a:pt x="2584" y="1294"/>
                    <a:pt x="2626" y="1472"/>
                    <a:pt x="2540" y="1609"/>
                  </a:cubicBezTo>
                  <a:lnTo>
                    <a:pt x="2282" y="2024"/>
                  </a:lnTo>
                  <a:cubicBezTo>
                    <a:pt x="2228" y="2113"/>
                    <a:pt x="2133" y="2161"/>
                    <a:pt x="2036" y="2161"/>
                  </a:cubicBezTo>
                  <a:cubicBezTo>
                    <a:pt x="1984" y="2161"/>
                    <a:pt x="1931" y="2146"/>
                    <a:pt x="1883" y="2117"/>
                  </a:cubicBezTo>
                  <a:lnTo>
                    <a:pt x="435" y="1215"/>
                  </a:lnTo>
                  <a:cubicBezTo>
                    <a:pt x="330" y="1150"/>
                    <a:pt x="281" y="1029"/>
                    <a:pt x="302" y="916"/>
                  </a:cubicBezTo>
                  <a:cubicBezTo>
                    <a:pt x="307" y="881"/>
                    <a:pt x="322" y="847"/>
                    <a:pt x="341" y="815"/>
                  </a:cubicBezTo>
                  <a:lnTo>
                    <a:pt x="600" y="400"/>
                  </a:lnTo>
                  <a:cubicBezTo>
                    <a:pt x="655" y="311"/>
                    <a:pt x="750" y="263"/>
                    <a:pt x="847" y="263"/>
                  </a:cubicBezTo>
                  <a:close/>
                  <a:moveTo>
                    <a:pt x="846" y="0"/>
                  </a:moveTo>
                  <a:cubicBezTo>
                    <a:pt x="653" y="0"/>
                    <a:pt x="476" y="98"/>
                    <a:pt x="375" y="262"/>
                  </a:cubicBezTo>
                  <a:lnTo>
                    <a:pt x="117" y="677"/>
                  </a:lnTo>
                  <a:cubicBezTo>
                    <a:pt x="78" y="740"/>
                    <a:pt x="53" y="805"/>
                    <a:pt x="41" y="874"/>
                  </a:cubicBezTo>
                  <a:cubicBezTo>
                    <a:pt x="1" y="1094"/>
                    <a:pt x="100" y="1317"/>
                    <a:pt x="293" y="1439"/>
                  </a:cubicBezTo>
                  <a:lnTo>
                    <a:pt x="1742" y="2341"/>
                  </a:lnTo>
                  <a:cubicBezTo>
                    <a:pt x="1830" y="2395"/>
                    <a:pt x="1931" y="2424"/>
                    <a:pt x="2035" y="2424"/>
                  </a:cubicBezTo>
                  <a:cubicBezTo>
                    <a:pt x="2228" y="2424"/>
                    <a:pt x="2403" y="2327"/>
                    <a:pt x="2505" y="2163"/>
                  </a:cubicBezTo>
                  <a:lnTo>
                    <a:pt x="2764" y="1748"/>
                  </a:lnTo>
                  <a:cubicBezTo>
                    <a:pt x="2926" y="1489"/>
                    <a:pt x="2846" y="1146"/>
                    <a:pt x="2586" y="985"/>
                  </a:cubicBezTo>
                  <a:lnTo>
                    <a:pt x="1138" y="83"/>
                  </a:lnTo>
                  <a:cubicBezTo>
                    <a:pt x="1051" y="29"/>
                    <a:pt x="950" y="0"/>
                    <a:pt x="84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0" name="Google Shape;2330;p37"/>
            <p:cNvSpPr/>
            <p:nvPr/>
          </p:nvSpPr>
          <p:spPr>
            <a:xfrm>
              <a:off x="7253078" y="3950696"/>
              <a:ext cx="94301" cy="79786"/>
            </a:xfrm>
            <a:custGeom>
              <a:avLst/>
              <a:gdLst/>
              <a:ahLst/>
              <a:cxnLst/>
              <a:rect l="l" t="t" r="r" b="b"/>
              <a:pathLst>
                <a:path w="2865" h="2424" extrusionOk="0">
                  <a:moveTo>
                    <a:pt x="847" y="266"/>
                  </a:moveTo>
                  <a:cubicBezTo>
                    <a:pt x="898" y="266"/>
                    <a:pt x="951" y="280"/>
                    <a:pt x="999" y="310"/>
                  </a:cubicBezTo>
                  <a:lnTo>
                    <a:pt x="2448" y="1211"/>
                  </a:lnTo>
                  <a:cubicBezTo>
                    <a:pt x="2582" y="1295"/>
                    <a:pt x="2623" y="1474"/>
                    <a:pt x="2538" y="1610"/>
                  </a:cubicBezTo>
                  <a:lnTo>
                    <a:pt x="2280" y="2025"/>
                  </a:lnTo>
                  <a:cubicBezTo>
                    <a:pt x="2226" y="2114"/>
                    <a:pt x="2131" y="2162"/>
                    <a:pt x="2034" y="2162"/>
                  </a:cubicBezTo>
                  <a:cubicBezTo>
                    <a:pt x="1982" y="2162"/>
                    <a:pt x="1929" y="2147"/>
                    <a:pt x="1881" y="2119"/>
                  </a:cubicBezTo>
                  <a:lnTo>
                    <a:pt x="433" y="1216"/>
                  </a:lnTo>
                  <a:cubicBezTo>
                    <a:pt x="329" y="1152"/>
                    <a:pt x="280" y="1032"/>
                    <a:pt x="301" y="919"/>
                  </a:cubicBezTo>
                  <a:cubicBezTo>
                    <a:pt x="306" y="884"/>
                    <a:pt x="321" y="849"/>
                    <a:pt x="341" y="817"/>
                  </a:cubicBezTo>
                  <a:lnTo>
                    <a:pt x="599" y="403"/>
                  </a:lnTo>
                  <a:cubicBezTo>
                    <a:pt x="655" y="314"/>
                    <a:pt x="749" y="266"/>
                    <a:pt x="847" y="266"/>
                  </a:cubicBezTo>
                  <a:close/>
                  <a:moveTo>
                    <a:pt x="845" y="0"/>
                  </a:moveTo>
                  <a:cubicBezTo>
                    <a:pt x="652" y="0"/>
                    <a:pt x="475" y="98"/>
                    <a:pt x="374" y="262"/>
                  </a:cubicBezTo>
                  <a:lnTo>
                    <a:pt x="116" y="677"/>
                  </a:lnTo>
                  <a:cubicBezTo>
                    <a:pt x="77" y="740"/>
                    <a:pt x="52" y="806"/>
                    <a:pt x="40" y="874"/>
                  </a:cubicBezTo>
                  <a:cubicBezTo>
                    <a:pt x="1" y="1094"/>
                    <a:pt x="99" y="1317"/>
                    <a:pt x="293" y="1439"/>
                  </a:cubicBezTo>
                  <a:lnTo>
                    <a:pt x="1741" y="2341"/>
                  </a:lnTo>
                  <a:cubicBezTo>
                    <a:pt x="1829" y="2395"/>
                    <a:pt x="1930" y="2424"/>
                    <a:pt x="2034" y="2424"/>
                  </a:cubicBezTo>
                  <a:cubicBezTo>
                    <a:pt x="2227" y="2424"/>
                    <a:pt x="2402" y="2327"/>
                    <a:pt x="2504" y="2163"/>
                  </a:cubicBezTo>
                  <a:lnTo>
                    <a:pt x="2763" y="1748"/>
                  </a:lnTo>
                  <a:cubicBezTo>
                    <a:pt x="2842" y="1623"/>
                    <a:pt x="2865" y="1475"/>
                    <a:pt x="2832" y="1330"/>
                  </a:cubicBezTo>
                  <a:cubicBezTo>
                    <a:pt x="2799" y="1187"/>
                    <a:pt x="2711" y="1064"/>
                    <a:pt x="2586" y="986"/>
                  </a:cubicBezTo>
                  <a:lnTo>
                    <a:pt x="1137" y="83"/>
                  </a:lnTo>
                  <a:cubicBezTo>
                    <a:pt x="1050" y="29"/>
                    <a:pt x="949" y="0"/>
                    <a:pt x="84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1" name="Google Shape;2331;p37"/>
            <p:cNvSpPr/>
            <p:nvPr/>
          </p:nvSpPr>
          <p:spPr>
            <a:xfrm>
              <a:off x="7343989" y="4007276"/>
              <a:ext cx="94301" cy="79852"/>
            </a:xfrm>
            <a:custGeom>
              <a:avLst/>
              <a:gdLst/>
              <a:ahLst/>
              <a:cxnLst/>
              <a:rect l="l" t="t" r="r" b="b"/>
              <a:pathLst>
                <a:path w="2865" h="2426" extrusionOk="0">
                  <a:moveTo>
                    <a:pt x="848" y="267"/>
                  </a:moveTo>
                  <a:cubicBezTo>
                    <a:pt x="900" y="267"/>
                    <a:pt x="953" y="282"/>
                    <a:pt x="1001" y="310"/>
                  </a:cubicBezTo>
                  <a:lnTo>
                    <a:pt x="2449" y="1212"/>
                  </a:lnTo>
                  <a:cubicBezTo>
                    <a:pt x="2585" y="1298"/>
                    <a:pt x="2626" y="1475"/>
                    <a:pt x="2540" y="1613"/>
                  </a:cubicBezTo>
                  <a:lnTo>
                    <a:pt x="2283" y="2027"/>
                  </a:lnTo>
                  <a:cubicBezTo>
                    <a:pt x="2229" y="2117"/>
                    <a:pt x="2134" y="2165"/>
                    <a:pt x="2037" y="2165"/>
                  </a:cubicBezTo>
                  <a:cubicBezTo>
                    <a:pt x="1985" y="2165"/>
                    <a:pt x="1932" y="2150"/>
                    <a:pt x="1884" y="2120"/>
                  </a:cubicBezTo>
                  <a:lnTo>
                    <a:pt x="434" y="1218"/>
                  </a:lnTo>
                  <a:cubicBezTo>
                    <a:pt x="331" y="1152"/>
                    <a:pt x="282" y="1033"/>
                    <a:pt x="303" y="920"/>
                  </a:cubicBezTo>
                  <a:cubicBezTo>
                    <a:pt x="308" y="885"/>
                    <a:pt x="322" y="851"/>
                    <a:pt x="342" y="819"/>
                  </a:cubicBezTo>
                  <a:lnTo>
                    <a:pt x="601" y="404"/>
                  </a:lnTo>
                  <a:cubicBezTo>
                    <a:pt x="656" y="315"/>
                    <a:pt x="751" y="267"/>
                    <a:pt x="848" y="267"/>
                  </a:cubicBezTo>
                  <a:close/>
                  <a:moveTo>
                    <a:pt x="846" y="1"/>
                  </a:moveTo>
                  <a:cubicBezTo>
                    <a:pt x="652" y="1"/>
                    <a:pt x="475" y="99"/>
                    <a:pt x="374" y="262"/>
                  </a:cubicBezTo>
                  <a:lnTo>
                    <a:pt x="117" y="677"/>
                  </a:lnTo>
                  <a:cubicBezTo>
                    <a:pt x="77" y="740"/>
                    <a:pt x="53" y="806"/>
                    <a:pt x="40" y="874"/>
                  </a:cubicBezTo>
                  <a:cubicBezTo>
                    <a:pt x="1" y="1095"/>
                    <a:pt x="99" y="1319"/>
                    <a:pt x="293" y="1439"/>
                  </a:cubicBezTo>
                  <a:lnTo>
                    <a:pt x="1741" y="2341"/>
                  </a:lnTo>
                  <a:cubicBezTo>
                    <a:pt x="1830" y="2396"/>
                    <a:pt x="1931" y="2425"/>
                    <a:pt x="2034" y="2425"/>
                  </a:cubicBezTo>
                  <a:cubicBezTo>
                    <a:pt x="2035" y="2425"/>
                    <a:pt x="2036" y="2425"/>
                    <a:pt x="2037" y="2425"/>
                  </a:cubicBezTo>
                  <a:cubicBezTo>
                    <a:pt x="2228" y="2425"/>
                    <a:pt x="2403" y="2329"/>
                    <a:pt x="2505" y="2166"/>
                  </a:cubicBezTo>
                  <a:lnTo>
                    <a:pt x="2763" y="1751"/>
                  </a:lnTo>
                  <a:cubicBezTo>
                    <a:pt x="2841" y="1624"/>
                    <a:pt x="2865" y="1476"/>
                    <a:pt x="2832" y="1332"/>
                  </a:cubicBezTo>
                  <a:cubicBezTo>
                    <a:pt x="2799" y="1187"/>
                    <a:pt x="2711" y="1065"/>
                    <a:pt x="2586" y="986"/>
                  </a:cubicBezTo>
                  <a:lnTo>
                    <a:pt x="1138" y="85"/>
                  </a:lnTo>
                  <a:cubicBezTo>
                    <a:pt x="1050" y="29"/>
                    <a:pt x="949" y="1"/>
                    <a:pt x="84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2" name="Google Shape;2332;p37"/>
            <p:cNvSpPr/>
            <p:nvPr/>
          </p:nvSpPr>
          <p:spPr>
            <a:xfrm>
              <a:off x="7434900" y="4063923"/>
              <a:ext cx="94334" cy="79819"/>
            </a:xfrm>
            <a:custGeom>
              <a:avLst/>
              <a:gdLst/>
              <a:ahLst/>
              <a:cxnLst/>
              <a:rect l="l" t="t" r="r" b="b"/>
              <a:pathLst>
                <a:path w="2866" h="2425" extrusionOk="0">
                  <a:moveTo>
                    <a:pt x="848" y="266"/>
                  </a:moveTo>
                  <a:cubicBezTo>
                    <a:pt x="900" y="266"/>
                    <a:pt x="953" y="281"/>
                    <a:pt x="1001" y="311"/>
                  </a:cubicBezTo>
                  <a:lnTo>
                    <a:pt x="2449" y="1212"/>
                  </a:lnTo>
                  <a:cubicBezTo>
                    <a:pt x="2582" y="1295"/>
                    <a:pt x="2624" y="1474"/>
                    <a:pt x="2539" y="1611"/>
                  </a:cubicBezTo>
                  <a:lnTo>
                    <a:pt x="2282" y="2026"/>
                  </a:lnTo>
                  <a:cubicBezTo>
                    <a:pt x="2228" y="2115"/>
                    <a:pt x="2133" y="2163"/>
                    <a:pt x="2036" y="2163"/>
                  </a:cubicBezTo>
                  <a:cubicBezTo>
                    <a:pt x="1984" y="2163"/>
                    <a:pt x="1931" y="2148"/>
                    <a:pt x="1883" y="2119"/>
                  </a:cubicBezTo>
                  <a:lnTo>
                    <a:pt x="435" y="1217"/>
                  </a:lnTo>
                  <a:cubicBezTo>
                    <a:pt x="331" y="1152"/>
                    <a:pt x="282" y="1032"/>
                    <a:pt x="303" y="919"/>
                  </a:cubicBezTo>
                  <a:cubicBezTo>
                    <a:pt x="308" y="885"/>
                    <a:pt x="323" y="850"/>
                    <a:pt x="342" y="818"/>
                  </a:cubicBezTo>
                  <a:lnTo>
                    <a:pt x="601" y="403"/>
                  </a:lnTo>
                  <a:cubicBezTo>
                    <a:pt x="656" y="314"/>
                    <a:pt x="751" y="266"/>
                    <a:pt x="848" y="266"/>
                  </a:cubicBezTo>
                  <a:close/>
                  <a:moveTo>
                    <a:pt x="846" y="0"/>
                  </a:moveTo>
                  <a:cubicBezTo>
                    <a:pt x="653" y="0"/>
                    <a:pt x="475" y="99"/>
                    <a:pt x="374" y="263"/>
                  </a:cubicBezTo>
                  <a:lnTo>
                    <a:pt x="117" y="678"/>
                  </a:lnTo>
                  <a:cubicBezTo>
                    <a:pt x="78" y="739"/>
                    <a:pt x="53" y="806"/>
                    <a:pt x="41" y="875"/>
                  </a:cubicBezTo>
                  <a:cubicBezTo>
                    <a:pt x="1" y="1095"/>
                    <a:pt x="100" y="1318"/>
                    <a:pt x="293" y="1440"/>
                  </a:cubicBezTo>
                  <a:lnTo>
                    <a:pt x="1741" y="2341"/>
                  </a:lnTo>
                  <a:cubicBezTo>
                    <a:pt x="1830" y="2396"/>
                    <a:pt x="1931" y="2425"/>
                    <a:pt x="2034" y="2425"/>
                  </a:cubicBezTo>
                  <a:cubicBezTo>
                    <a:pt x="2228" y="2425"/>
                    <a:pt x="2403" y="2328"/>
                    <a:pt x="2505" y="2164"/>
                  </a:cubicBezTo>
                  <a:lnTo>
                    <a:pt x="2763" y="1749"/>
                  </a:lnTo>
                  <a:cubicBezTo>
                    <a:pt x="2841" y="1623"/>
                    <a:pt x="2866" y="1476"/>
                    <a:pt x="2832" y="1330"/>
                  </a:cubicBezTo>
                  <a:cubicBezTo>
                    <a:pt x="2800" y="1186"/>
                    <a:pt x="2713" y="1064"/>
                    <a:pt x="2586" y="986"/>
                  </a:cubicBezTo>
                  <a:lnTo>
                    <a:pt x="1138" y="84"/>
                  </a:lnTo>
                  <a:cubicBezTo>
                    <a:pt x="1050" y="30"/>
                    <a:pt x="949" y="0"/>
                    <a:pt x="84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3" name="Google Shape;2333;p37"/>
            <p:cNvSpPr/>
            <p:nvPr/>
          </p:nvSpPr>
          <p:spPr>
            <a:xfrm>
              <a:off x="7256534" y="3719468"/>
              <a:ext cx="360518" cy="307821"/>
            </a:xfrm>
            <a:custGeom>
              <a:avLst/>
              <a:gdLst/>
              <a:ahLst/>
              <a:cxnLst/>
              <a:rect l="l" t="t" r="r" b="b"/>
              <a:pathLst>
                <a:path w="10953" h="9352" extrusionOk="0">
                  <a:moveTo>
                    <a:pt x="2726" y="266"/>
                  </a:moveTo>
                  <a:cubicBezTo>
                    <a:pt x="2782" y="266"/>
                    <a:pt x="2840" y="282"/>
                    <a:pt x="2891" y="314"/>
                  </a:cubicBezTo>
                  <a:lnTo>
                    <a:pt x="10525" y="5068"/>
                  </a:lnTo>
                  <a:cubicBezTo>
                    <a:pt x="10595" y="5111"/>
                    <a:pt x="10643" y="5179"/>
                    <a:pt x="10661" y="5259"/>
                  </a:cubicBezTo>
                  <a:cubicBezTo>
                    <a:pt x="10679" y="5336"/>
                    <a:pt x="10665" y="5419"/>
                    <a:pt x="10621" y="5489"/>
                  </a:cubicBezTo>
                  <a:lnTo>
                    <a:pt x="8472" y="8941"/>
                  </a:lnTo>
                  <a:cubicBezTo>
                    <a:pt x="8413" y="9036"/>
                    <a:pt x="8311" y="9087"/>
                    <a:pt x="8208" y="9087"/>
                  </a:cubicBezTo>
                  <a:cubicBezTo>
                    <a:pt x="8153" y="9087"/>
                    <a:pt x="8098" y="9073"/>
                    <a:pt x="8048" y="9043"/>
                  </a:cubicBezTo>
                  <a:lnTo>
                    <a:pt x="414" y="4289"/>
                  </a:lnTo>
                  <a:cubicBezTo>
                    <a:pt x="325" y="4235"/>
                    <a:pt x="271" y="4139"/>
                    <a:pt x="270" y="4030"/>
                  </a:cubicBezTo>
                  <a:cubicBezTo>
                    <a:pt x="268" y="3974"/>
                    <a:pt x="282" y="3917"/>
                    <a:pt x="316" y="3863"/>
                  </a:cubicBezTo>
                  <a:lnTo>
                    <a:pt x="2465" y="411"/>
                  </a:lnTo>
                  <a:cubicBezTo>
                    <a:pt x="2509" y="342"/>
                    <a:pt x="2577" y="293"/>
                    <a:pt x="2657" y="275"/>
                  </a:cubicBezTo>
                  <a:cubicBezTo>
                    <a:pt x="2679" y="269"/>
                    <a:pt x="2702" y="266"/>
                    <a:pt x="2726" y="266"/>
                  </a:cubicBezTo>
                  <a:close/>
                  <a:moveTo>
                    <a:pt x="2725" y="1"/>
                  </a:moveTo>
                  <a:cubicBezTo>
                    <a:pt x="2682" y="1"/>
                    <a:pt x="2639" y="6"/>
                    <a:pt x="2596" y="15"/>
                  </a:cubicBezTo>
                  <a:cubicBezTo>
                    <a:pt x="2447" y="49"/>
                    <a:pt x="2321" y="140"/>
                    <a:pt x="2240" y="269"/>
                  </a:cubicBezTo>
                  <a:lnTo>
                    <a:pt x="91" y="3722"/>
                  </a:lnTo>
                  <a:cubicBezTo>
                    <a:pt x="30" y="3820"/>
                    <a:pt x="0" y="3931"/>
                    <a:pt x="5" y="4037"/>
                  </a:cubicBezTo>
                  <a:cubicBezTo>
                    <a:pt x="9" y="4230"/>
                    <a:pt x="110" y="4409"/>
                    <a:pt x="275" y="4511"/>
                  </a:cubicBezTo>
                  <a:lnTo>
                    <a:pt x="7908" y="9265"/>
                  </a:lnTo>
                  <a:cubicBezTo>
                    <a:pt x="8001" y="9323"/>
                    <a:pt x="8105" y="9351"/>
                    <a:pt x="8208" y="9351"/>
                  </a:cubicBezTo>
                  <a:cubicBezTo>
                    <a:pt x="8400" y="9351"/>
                    <a:pt x="8588" y="9255"/>
                    <a:pt x="8697" y="9080"/>
                  </a:cubicBezTo>
                  <a:lnTo>
                    <a:pt x="10846" y="5627"/>
                  </a:lnTo>
                  <a:cubicBezTo>
                    <a:pt x="10927" y="5496"/>
                    <a:pt x="10952" y="5344"/>
                    <a:pt x="10918" y="5196"/>
                  </a:cubicBezTo>
                  <a:cubicBezTo>
                    <a:pt x="10883" y="5049"/>
                    <a:pt x="10793" y="4922"/>
                    <a:pt x="10663" y="4841"/>
                  </a:cubicBezTo>
                  <a:lnTo>
                    <a:pt x="3029" y="89"/>
                  </a:lnTo>
                  <a:cubicBezTo>
                    <a:pt x="2936" y="30"/>
                    <a:pt x="2831" y="1"/>
                    <a:pt x="272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4" name="Google Shape;2334;p37"/>
            <p:cNvSpPr/>
            <p:nvPr/>
          </p:nvSpPr>
          <p:spPr>
            <a:xfrm>
              <a:off x="7418904" y="3841813"/>
              <a:ext cx="50722" cy="42757"/>
            </a:xfrm>
            <a:custGeom>
              <a:avLst/>
              <a:gdLst/>
              <a:ahLst/>
              <a:cxnLst/>
              <a:rect l="l" t="t" r="r" b="b"/>
              <a:pathLst>
                <a:path w="1541" h="1299" extrusionOk="0">
                  <a:moveTo>
                    <a:pt x="279" y="1"/>
                  </a:moveTo>
                  <a:cubicBezTo>
                    <a:pt x="237" y="1"/>
                    <a:pt x="197" y="20"/>
                    <a:pt x="172" y="56"/>
                  </a:cubicBezTo>
                  <a:cubicBezTo>
                    <a:pt x="46" y="235"/>
                    <a:pt x="1" y="459"/>
                    <a:pt x="45" y="675"/>
                  </a:cubicBezTo>
                  <a:cubicBezTo>
                    <a:pt x="89" y="888"/>
                    <a:pt x="220" y="1074"/>
                    <a:pt x="402" y="1186"/>
                  </a:cubicBezTo>
                  <a:cubicBezTo>
                    <a:pt x="524" y="1260"/>
                    <a:pt x="664" y="1299"/>
                    <a:pt x="807" y="1299"/>
                  </a:cubicBezTo>
                  <a:cubicBezTo>
                    <a:pt x="876" y="1299"/>
                    <a:pt x="944" y="1289"/>
                    <a:pt x="1012" y="1272"/>
                  </a:cubicBezTo>
                  <a:cubicBezTo>
                    <a:pt x="1222" y="1216"/>
                    <a:pt x="1402" y="1075"/>
                    <a:pt x="1506" y="886"/>
                  </a:cubicBezTo>
                  <a:cubicBezTo>
                    <a:pt x="1540" y="821"/>
                    <a:pt x="1518" y="741"/>
                    <a:pt x="1453" y="705"/>
                  </a:cubicBezTo>
                  <a:cubicBezTo>
                    <a:pt x="1433" y="694"/>
                    <a:pt x="1412" y="689"/>
                    <a:pt x="1390" y="689"/>
                  </a:cubicBezTo>
                  <a:cubicBezTo>
                    <a:pt x="1344" y="689"/>
                    <a:pt x="1298" y="714"/>
                    <a:pt x="1273" y="758"/>
                  </a:cubicBezTo>
                  <a:cubicBezTo>
                    <a:pt x="1204" y="886"/>
                    <a:pt x="1087" y="978"/>
                    <a:pt x="944" y="1016"/>
                  </a:cubicBezTo>
                  <a:cubicBezTo>
                    <a:pt x="899" y="1028"/>
                    <a:pt x="853" y="1034"/>
                    <a:pt x="808" y="1034"/>
                  </a:cubicBezTo>
                  <a:cubicBezTo>
                    <a:pt x="713" y="1034"/>
                    <a:pt x="619" y="1008"/>
                    <a:pt x="539" y="959"/>
                  </a:cubicBezTo>
                  <a:cubicBezTo>
                    <a:pt x="419" y="886"/>
                    <a:pt x="332" y="762"/>
                    <a:pt x="304" y="620"/>
                  </a:cubicBezTo>
                  <a:cubicBezTo>
                    <a:pt x="273" y="474"/>
                    <a:pt x="304" y="327"/>
                    <a:pt x="387" y="208"/>
                  </a:cubicBezTo>
                  <a:cubicBezTo>
                    <a:pt x="429" y="148"/>
                    <a:pt x="415" y="65"/>
                    <a:pt x="355" y="24"/>
                  </a:cubicBezTo>
                  <a:cubicBezTo>
                    <a:pt x="332" y="8"/>
                    <a:pt x="305" y="1"/>
                    <a:pt x="27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5" name="Google Shape;2335;p37"/>
            <p:cNvSpPr/>
            <p:nvPr/>
          </p:nvSpPr>
          <p:spPr>
            <a:xfrm>
              <a:off x="7477394" y="3849943"/>
              <a:ext cx="47891" cy="48681"/>
            </a:xfrm>
            <a:custGeom>
              <a:avLst/>
              <a:gdLst/>
              <a:ahLst/>
              <a:cxnLst/>
              <a:rect l="l" t="t" r="r" b="b"/>
              <a:pathLst>
                <a:path w="1455" h="1479" extrusionOk="0">
                  <a:moveTo>
                    <a:pt x="240" y="1"/>
                  </a:moveTo>
                  <a:cubicBezTo>
                    <a:pt x="186" y="1"/>
                    <a:pt x="135" y="33"/>
                    <a:pt x="115" y="86"/>
                  </a:cubicBezTo>
                  <a:cubicBezTo>
                    <a:pt x="0" y="395"/>
                    <a:pt x="75" y="729"/>
                    <a:pt x="299" y="915"/>
                  </a:cubicBezTo>
                  <a:cubicBezTo>
                    <a:pt x="415" y="1011"/>
                    <a:pt x="559" y="1058"/>
                    <a:pt x="708" y="1058"/>
                  </a:cubicBezTo>
                  <a:cubicBezTo>
                    <a:pt x="715" y="1058"/>
                    <a:pt x="722" y="1055"/>
                    <a:pt x="730" y="1055"/>
                  </a:cubicBezTo>
                  <a:lnTo>
                    <a:pt x="833" y="1385"/>
                  </a:lnTo>
                  <a:cubicBezTo>
                    <a:pt x="851" y="1441"/>
                    <a:pt x="903" y="1478"/>
                    <a:pt x="960" y="1478"/>
                  </a:cubicBezTo>
                  <a:cubicBezTo>
                    <a:pt x="974" y="1478"/>
                    <a:pt x="987" y="1477"/>
                    <a:pt x="1000" y="1472"/>
                  </a:cubicBezTo>
                  <a:cubicBezTo>
                    <a:pt x="1070" y="1451"/>
                    <a:pt x="1108" y="1376"/>
                    <a:pt x="1087" y="1307"/>
                  </a:cubicBezTo>
                  <a:lnTo>
                    <a:pt x="991" y="1002"/>
                  </a:lnTo>
                  <a:lnTo>
                    <a:pt x="992" y="1002"/>
                  </a:lnTo>
                  <a:lnTo>
                    <a:pt x="1203" y="1263"/>
                  </a:lnTo>
                  <a:cubicBezTo>
                    <a:pt x="1229" y="1294"/>
                    <a:pt x="1266" y="1312"/>
                    <a:pt x="1306" y="1312"/>
                  </a:cubicBezTo>
                  <a:cubicBezTo>
                    <a:pt x="1336" y="1312"/>
                    <a:pt x="1364" y="1303"/>
                    <a:pt x="1389" y="1282"/>
                  </a:cubicBezTo>
                  <a:cubicBezTo>
                    <a:pt x="1445" y="1238"/>
                    <a:pt x="1455" y="1154"/>
                    <a:pt x="1408" y="1096"/>
                  </a:cubicBezTo>
                  <a:lnTo>
                    <a:pt x="1219" y="861"/>
                  </a:lnTo>
                  <a:cubicBezTo>
                    <a:pt x="1238" y="845"/>
                    <a:pt x="1258" y="830"/>
                    <a:pt x="1277" y="812"/>
                  </a:cubicBezTo>
                  <a:cubicBezTo>
                    <a:pt x="1327" y="760"/>
                    <a:pt x="1326" y="676"/>
                    <a:pt x="1274" y="626"/>
                  </a:cubicBezTo>
                  <a:cubicBezTo>
                    <a:pt x="1248" y="601"/>
                    <a:pt x="1215" y="588"/>
                    <a:pt x="1181" y="588"/>
                  </a:cubicBezTo>
                  <a:cubicBezTo>
                    <a:pt x="1147" y="588"/>
                    <a:pt x="1113" y="601"/>
                    <a:pt x="1088" y="628"/>
                  </a:cubicBezTo>
                  <a:cubicBezTo>
                    <a:pt x="980" y="739"/>
                    <a:pt x="841" y="797"/>
                    <a:pt x="710" y="797"/>
                  </a:cubicBezTo>
                  <a:cubicBezTo>
                    <a:pt x="621" y="797"/>
                    <a:pt x="536" y="769"/>
                    <a:pt x="468" y="713"/>
                  </a:cubicBezTo>
                  <a:cubicBezTo>
                    <a:pt x="331" y="600"/>
                    <a:pt x="289" y="381"/>
                    <a:pt x="363" y="179"/>
                  </a:cubicBezTo>
                  <a:cubicBezTo>
                    <a:pt x="389" y="111"/>
                    <a:pt x="354" y="34"/>
                    <a:pt x="285" y="9"/>
                  </a:cubicBezTo>
                  <a:cubicBezTo>
                    <a:pt x="271" y="3"/>
                    <a:pt x="255" y="1"/>
                    <a:pt x="24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6" name="Google Shape;2336;p37"/>
            <p:cNvSpPr/>
            <p:nvPr/>
          </p:nvSpPr>
          <p:spPr>
            <a:xfrm>
              <a:off x="7380920" y="3797510"/>
              <a:ext cx="55988" cy="35087"/>
            </a:xfrm>
            <a:custGeom>
              <a:avLst/>
              <a:gdLst/>
              <a:ahLst/>
              <a:cxnLst/>
              <a:rect l="l" t="t" r="r" b="b"/>
              <a:pathLst>
                <a:path w="1701" h="1066" extrusionOk="0">
                  <a:moveTo>
                    <a:pt x="613" y="1"/>
                  </a:moveTo>
                  <a:cubicBezTo>
                    <a:pt x="558" y="1"/>
                    <a:pt x="508" y="34"/>
                    <a:pt x="487" y="88"/>
                  </a:cubicBezTo>
                  <a:cubicBezTo>
                    <a:pt x="480" y="112"/>
                    <a:pt x="475" y="138"/>
                    <a:pt x="469" y="161"/>
                  </a:cubicBezTo>
                  <a:lnTo>
                    <a:pt x="174" y="96"/>
                  </a:lnTo>
                  <a:cubicBezTo>
                    <a:pt x="164" y="94"/>
                    <a:pt x="155" y="93"/>
                    <a:pt x="145" y="93"/>
                  </a:cubicBezTo>
                  <a:cubicBezTo>
                    <a:pt x="85" y="93"/>
                    <a:pt x="29" y="135"/>
                    <a:pt x="16" y="196"/>
                  </a:cubicBezTo>
                  <a:cubicBezTo>
                    <a:pt x="0" y="267"/>
                    <a:pt x="45" y="338"/>
                    <a:pt x="115" y="354"/>
                  </a:cubicBezTo>
                  <a:lnTo>
                    <a:pt x="444" y="427"/>
                  </a:lnTo>
                  <a:lnTo>
                    <a:pt x="444" y="428"/>
                  </a:lnTo>
                  <a:lnTo>
                    <a:pt x="126" y="478"/>
                  </a:lnTo>
                  <a:cubicBezTo>
                    <a:pt x="54" y="489"/>
                    <a:pt x="6" y="556"/>
                    <a:pt x="16" y="628"/>
                  </a:cubicBezTo>
                  <a:cubicBezTo>
                    <a:pt x="27" y="693"/>
                    <a:pt x="82" y="740"/>
                    <a:pt x="146" y="740"/>
                  </a:cubicBezTo>
                  <a:cubicBezTo>
                    <a:pt x="152" y="740"/>
                    <a:pt x="160" y="740"/>
                    <a:pt x="166" y="738"/>
                  </a:cubicBezTo>
                  <a:lnTo>
                    <a:pt x="508" y="685"/>
                  </a:lnTo>
                  <a:cubicBezTo>
                    <a:pt x="573" y="827"/>
                    <a:pt x="679" y="945"/>
                    <a:pt x="823" y="1011"/>
                  </a:cubicBezTo>
                  <a:cubicBezTo>
                    <a:pt x="906" y="1049"/>
                    <a:pt x="993" y="1066"/>
                    <a:pt x="1083" y="1066"/>
                  </a:cubicBezTo>
                  <a:cubicBezTo>
                    <a:pt x="1284" y="1066"/>
                    <a:pt x="1492" y="975"/>
                    <a:pt x="1649" y="810"/>
                  </a:cubicBezTo>
                  <a:cubicBezTo>
                    <a:pt x="1700" y="758"/>
                    <a:pt x="1698" y="675"/>
                    <a:pt x="1645" y="624"/>
                  </a:cubicBezTo>
                  <a:cubicBezTo>
                    <a:pt x="1619" y="600"/>
                    <a:pt x="1587" y="588"/>
                    <a:pt x="1554" y="588"/>
                  </a:cubicBezTo>
                  <a:cubicBezTo>
                    <a:pt x="1519" y="588"/>
                    <a:pt x="1484" y="602"/>
                    <a:pt x="1459" y="629"/>
                  </a:cubicBezTo>
                  <a:cubicBezTo>
                    <a:pt x="1353" y="740"/>
                    <a:pt x="1214" y="802"/>
                    <a:pt x="1084" y="802"/>
                  </a:cubicBezTo>
                  <a:cubicBezTo>
                    <a:pt x="1031" y="802"/>
                    <a:pt x="980" y="792"/>
                    <a:pt x="933" y="771"/>
                  </a:cubicBezTo>
                  <a:cubicBezTo>
                    <a:pt x="736" y="683"/>
                    <a:pt x="650" y="422"/>
                    <a:pt x="736" y="177"/>
                  </a:cubicBezTo>
                  <a:cubicBezTo>
                    <a:pt x="761" y="108"/>
                    <a:pt x="725" y="33"/>
                    <a:pt x="657" y="8"/>
                  </a:cubicBezTo>
                  <a:cubicBezTo>
                    <a:pt x="642" y="3"/>
                    <a:pt x="627" y="1"/>
                    <a:pt x="61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337" name="Google Shape;2337;p37"/>
          <p:cNvGrpSpPr/>
          <p:nvPr/>
        </p:nvGrpSpPr>
        <p:grpSpPr>
          <a:xfrm>
            <a:off x="8559965" y="2322999"/>
            <a:ext cx="247784" cy="327537"/>
            <a:chOff x="2621290" y="1216686"/>
            <a:chExt cx="247784" cy="327537"/>
          </a:xfrm>
        </p:grpSpPr>
        <p:sp>
          <p:nvSpPr>
            <p:cNvPr id="2338" name="Google Shape;2338;p37"/>
            <p:cNvSpPr/>
            <p:nvPr/>
          </p:nvSpPr>
          <p:spPr>
            <a:xfrm>
              <a:off x="2625997" y="1221130"/>
              <a:ext cx="211676" cy="233795"/>
            </a:xfrm>
            <a:custGeom>
              <a:avLst/>
              <a:gdLst/>
              <a:ahLst/>
              <a:cxnLst/>
              <a:rect l="l" t="t" r="r" b="b"/>
              <a:pathLst>
                <a:path w="6431" h="7103" extrusionOk="0">
                  <a:moveTo>
                    <a:pt x="3373" y="0"/>
                  </a:moveTo>
                  <a:cubicBezTo>
                    <a:pt x="3310" y="0"/>
                    <a:pt x="3244" y="2"/>
                    <a:pt x="3179" y="7"/>
                  </a:cubicBezTo>
                  <a:cubicBezTo>
                    <a:pt x="3116" y="11"/>
                    <a:pt x="3054" y="16"/>
                    <a:pt x="2993" y="24"/>
                  </a:cubicBezTo>
                  <a:cubicBezTo>
                    <a:pt x="1961" y="154"/>
                    <a:pt x="1031" y="759"/>
                    <a:pt x="568" y="1602"/>
                  </a:cubicBezTo>
                  <a:cubicBezTo>
                    <a:pt x="252" y="2179"/>
                    <a:pt x="1" y="3136"/>
                    <a:pt x="608" y="4421"/>
                  </a:cubicBezTo>
                  <a:cubicBezTo>
                    <a:pt x="614" y="4434"/>
                    <a:pt x="1209" y="5768"/>
                    <a:pt x="2930" y="6209"/>
                  </a:cubicBezTo>
                  <a:cubicBezTo>
                    <a:pt x="3147" y="6265"/>
                    <a:pt x="3297" y="6343"/>
                    <a:pt x="3390" y="6448"/>
                  </a:cubicBezTo>
                  <a:cubicBezTo>
                    <a:pt x="3464" y="6529"/>
                    <a:pt x="3536" y="6674"/>
                    <a:pt x="3464" y="6887"/>
                  </a:cubicBezTo>
                  <a:cubicBezTo>
                    <a:pt x="3439" y="6955"/>
                    <a:pt x="3439" y="7006"/>
                    <a:pt x="3465" y="7036"/>
                  </a:cubicBezTo>
                  <a:cubicBezTo>
                    <a:pt x="3499" y="7078"/>
                    <a:pt x="3593" y="7103"/>
                    <a:pt x="3721" y="7103"/>
                  </a:cubicBezTo>
                  <a:cubicBezTo>
                    <a:pt x="3778" y="7103"/>
                    <a:pt x="3842" y="7099"/>
                    <a:pt x="3912" y="7091"/>
                  </a:cubicBezTo>
                  <a:cubicBezTo>
                    <a:pt x="3955" y="7084"/>
                    <a:pt x="3995" y="7077"/>
                    <a:pt x="4029" y="7072"/>
                  </a:cubicBezTo>
                  <a:cubicBezTo>
                    <a:pt x="4616" y="6970"/>
                    <a:pt x="5186" y="6726"/>
                    <a:pt x="5676" y="6369"/>
                  </a:cubicBezTo>
                  <a:cubicBezTo>
                    <a:pt x="6177" y="6002"/>
                    <a:pt x="6213" y="5832"/>
                    <a:pt x="6206" y="5775"/>
                  </a:cubicBezTo>
                  <a:cubicBezTo>
                    <a:pt x="6205" y="5759"/>
                    <a:pt x="6198" y="5715"/>
                    <a:pt x="6090" y="5672"/>
                  </a:cubicBezTo>
                  <a:cubicBezTo>
                    <a:pt x="5959" y="5621"/>
                    <a:pt x="5870" y="5539"/>
                    <a:pt x="5827" y="5428"/>
                  </a:cubicBezTo>
                  <a:cubicBezTo>
                    <a:pt x="5766" y="5275"/>
                    <a:pt x="5796" y="5077"/>
                    <a:pt x="5918" y="4826"/>
                  </a:cubicBezTo>
                  <a:cubicBezTo>
                    <a:pt x="6377" y="3879"/>
                    <a:pt x="6430" y="2853"/>
                    <a:pt x="6068" y="1933"/>
                  </a:cubicBezTo>
                  <a:cubicBezTo>
                    <a:pt x="5746" y="1115"/>
                    <a:pt x="5120" y="476"/>
                    <a:pt x="4353" y="181"/>
                  </a:cubicBezTo>
                  <a:cubicBezTo>
                    <a:pt x="4039" y="61"/>
                    <a:pt x="3710" y="0"/>
                    <a:pt x="337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9" name="Google Shape;2339;p37"/>
            <p:cNvSpPr/>
            <p:nvPr/>
          </p:nvSpPr>
          <p:spPr>
            <a:xfrm>
              <a:off x="2734386" y="1224520"/>
              <a:ext cx="121061" cy="233203"/>
            </a:xfrm>
            <a:custGeom>
              <a:avLst/>
              <a:gdLst/>
              <a:ahLst/>
              <a:cxnLst/>
              <a:rect l="l" t="t" r="r" b="b"/>
              <a:pathLst>
                <a:path w="3678" h="7085" extrusionOk="0">
                  <a:moveTo>
                    <a:pt x="1088" y="0"/>
                  </a:moveTo>
                  <a:cubicBezTo>
                    <a:pt x="1704" y="1023"/>
                    <a:pt x="2201" y="2270"/>
                    <a:pt x="1934" y="3432"/>
                  </a:cubicBezTo>
                  <a:cubicBezTo>
                    <a:pt x="1837" y="3851"/>
                    <a:pt x="1645" y="4249"/>
                    <a:pt x="1381" y="4589"/>
                  </a:cubicBezTo>
                  <a:cubicBezTo>
                    <a:pt x="1115" y="4930"/>
                    <a:pt x="742" y="5097"/>
                    <a:pt x="471" y="5419"/>
                  </a:cubicBezTo>
                  <a:cubicBezTo>
                    <a:pt x="231" y="5703"/>
                    <a:pt x="86" y="6045"/>
                    <a:pt x="35" y="6400"/>
                  </a:cubicBezTo>
                  <a:cubicBezTo>
                    <a:pt x="126" y="6502"/>
                    <a:pt x="139" y="6623"/>
                    <a:pt x="92" y="6757"/>
                  </a:cubicBezTo>
                  <a:cubicBezTo>
                    <a:pt x="0" y="7022"/>
                    <a:pt x="209" y="7084"/>
                    <a:pt x="428" y="7084"/>
                  </a:cubicBezTo>
                  <a:cubicBezTo>
                    <a:pt x="547" y="7084"/>
                    <a:pt x="669" y="7066"/>
                    <a:pt x="749" y="7052"/>
                  </a:cubicBezTo>
                  <a:cubicBezTo>
                    <a:pt x="1358" y="6944"/>
                    <a:pt x="1934" y="6696"/>
                    <a:pt x="2432" y="6332"/>
                  </a:cubicBezTo>
                  <a:cubicBezTo>
                    <a:pt x="2613" y="6199"/>
                    <a:pt x="3313" y="5681"/>
                    <a:pt x="2825" y="5490"/>
                  </a:cubicBezTo>
                  <a:cubicBezTo>
                    <a:pt x="2582" y="5396"/>
                    <a:pt x="2496" y="5175"/>
                    <a:pt x="2698" y="4757"/>
                  </a:cubicBezTo>
                  <a:cubicBezTo>
                    <a:pt x="3678" y="2740"/>
                    <a:pt x="2722" y="628"/>
                    <a:pt x="1088" y="0"/>
                  </a:cubicBezTo>
                  <a:close/>
                </a:path>
              </a:pathLst>
            </a:custGeom>
            <a:solidFill>
              <a:srgbClr val="000000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0" name="Google Shape;2340;p37"/>
            <p:cNvSpPr/>
            <p:nvPr/>
          </p:nvSpPr>
          <p:spPr>
            <a:xfrm>
              <a:off x="2637583" y="1247132"/>
              <a:ext cx="73038" cy="88048"/>
            </a:xfrm>
            <a:custGeom>
              <a:avLst/>
              <a:gdLst/>
              <a:ahLst/>
              <a:cxnLst/>
              <a:rect l="l" t="t" r="r" b="b"/>
              <a:pathLst>
                <a:path w="2219" h="2675" extrusionOk="0">
                  <a:moveTo>
                    <a:pt x="2103" y="1"/>
                  </a:moveTo>
                  <a:cubicBezTo>
                    <a:pt x="2096" y="1"/>
                    <a:pt x="2089" y="1"/>
                    <a:pt x="2082" y="3"/>
                  </a:cubicBezTo>
                  <a:cubicBezTo>
                    <a:pt x="832" y="249"/>
                    <a:pt x="1" y="1426"/>
                    <a:pt x="461" y="2620"/>
                  </a:cubicBezTo>
                  <a:cubicBezTo>
                    <a:pt x="476" y="2657"/>
                    <a:pt x="509" y="2674"/>
                    <a:pt x="544" y="2674"/>
                  </a:cubicBezTo>
                  <a:cubicBezTo>
                    <a:pt x="594" y="2674"/>
                    <a:pt x="645" y="2638"/>
                    <a:pt x="640" y="2579"/>
                  </a:cubicBezTo>
                  <a:lnTo>
                    <a:pt x="640" y="2577"/>
                  </a:lnTo>
                  <a:cubicBezTo>
                    <a:pt x="559" y="1526"/>
                    <a:pt x="906" y="754"/>
                    <a:pt x="2129" y="157"/>
                  </a:cubicBezTo>
                  <a:lnTo>
                    <a:pt x="2135" y="154"/>
                  </a:lnTo>
                  <a:cubicBezTo>
                    <a:pt x="2218" y="113"/>
                    <a:pt x="2187" y="1"/>
                    <a:pt x="2103" y="1"/>
                  </a:cubicBezTo>
                  <a:close/>
                </a:path>
              </a:pathLst>
            </a:custGeom>
            <a:solidFill>
              <a:srgbClr val="FFFFFF">
                <a:alpha val="26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1" name="Google Shape;2341;p37"/>
            <p:cNvSpPr/>
            <p:nvPr/>
          </p:nvSpPr>
          <p:spPr>
            <a:xfrm>
              <a:off x="2729185" y="1399067"/>
              <a:ext cx="134984" cy="140712"/>
            </a:xfrm>
            <a:custGeom>
              <a:avLst/>
              <a:gdLst/>
              <a:ahLst/>
              <a:cxnLst/>
              <a:rect l="l" t="t" r="r" b="b"/>
              <a:pathLst>
                <a:path w="4101" h="4275" extrusionOk="0">
                  <a:moveTo>
                    <a:pt x="2998" y="0"/>
                  </a:moveTo>
                  <a:cubicBezTo>
                    <a:pt x="2985" y="0"/>
                    <a:pt x="2972" y="1"/>
                    <a:pt x="2959" y="2"/>
                  </a:cubicBezTo>
                  <a:cubicBezTo>
                    <a:pt x="2925" y="6"/>
                    <a:pt x="2890" y="17"/>
                    <a:pt x="2858" y="32"/>
                  </a:cubicBezTo>
                  <a:lnTo>
                    <a:pt x="215" y="1255"/>
                  </a:lnTo>
                  <a:cubicBezTo>
                    <a:pt x="128" y="1295"/>
                    <a:pt x="64" y="1369"/>
                    <a:pt x="33" y="1463"/>
                  </a:cubicBezTo>
                  <a:cubicBezTo>
                    <a:pt x="0" y="1568"/>
                    <a:pt x="13" y="1686"/>
                    <a:pt x="70" y="1790"/>
                  </a:cubicBezTo>
                  <a:lnTo>
                    <a:pt x="1004" y="3465"/>
                  </a:lnTo>
                  <a:cubicBezTo>
                    <a:pt x="1071" y="3585"/>
                    <a:pt x="1200" y="3660"/>
                    <a:pt x="1336" y="3660"/>
                  </a:cubicBezTo>
                  <a:cubicBezTo>
                    <a:pt x="1351" y="3660"/>
                    <a:pt x="1367" y="3659"/>
                    <a:pt x="1382" y="3657"/>
                  </a:cubicBezTo>
                  <a:cubicBezTo>
                    <a:pt x="1417" y="3654"/>
                    <a:pt x="1453" y="3643"/>
                    <a:pt x="1486" y="3627"/>
                  </a:cubicBezTo>
                  <a:lnTo>
                    <a:pt x="1616" y="3566"/>
                  </a:lnTo>
                  <a:lnTo>
                    <a:pt x="2080" y="4165"/>
                  </a:lnTo>
                  <a:lnTo>
                    <a:pt x="2080" y="4166"/>
                  </a:lnTo>
                  <a:cubicBezTo>
                    <a:pt x="2135" y="4236"/>
                    <a:pt x="2219" y="4275"/>
                    <a:pt x="2305" y="4275"/>
                  </a:cubicBezTo>
                  <a:cubicBezTo>
                    <a:pt x="2344" y="4275"/>
                    <a:pt x="2384" y="4266"/>
                    <a:pt x="2422" y="4249"/>
                  </a:cubicBezTo>
                  <a:lnTo>
                    <a:pt x="3713" y="3650"/>
                  </a:lnTo>
                  <a:cubicBezTo>
                    <a:pt x="3832" y="3595"/>
                    <a:pt x="3898" y="3464"/>
                    <a:pt x="3872" y="3335"/>
                  </a:cubicBezTo>
                  <a:lnTo>
                    <a:pt x="3714" y="2595"/>
                  </a:lnTo>
                  <a:lnTo>
                    <a:pt x="3843" y="2534"/>
                  </a:lnTo>
                  <a:cubicBezTo>
                    <a:pt x="4016" y="2458"/>
                    <a:pt x="4100" y="2245"/>
                    <a:pt x="4032" y="2064"/>
                  </a:cubicBezTo>
                  <a:lnTo>
                    <a:pt x="3358" y="267"/>
                  </a:lnTo>
                  <a:cubicBezTo>
                    <a:pt x="3308" y="133"/>
                    <a:pt x="3201" y="36"/>
                    <a:pt x="3072" y="7"/>
                  </a:cubicBezTo>
                  <a:cubicBezTo>
                    <a:pt x="3047" y="3"/>
                    <a:pt x="3022" y="0"/>
                    <a:pt x="299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2" name="Google Shape;2342;p37"/>
            <p:cNvSpPr/>
            <p:nvPr/>
          </p:nvSpPr>
          <p:spPr>
            <a:xfrm>
              <a:off x="2746038" y="1413451"/>
              <a:ext cx="85118" cy="52269"/>
            </a:xfrm>
            <a:custGeom>
              <a:avLst/>
              <a:gdLst/>
              <a:ahLst/>
              <a:cxnLst/>
              <a:rect l="l" t="t" r="r" b="b"/>
              <a:pathLst>
                <a:path w="2586" h="1588" extrusionOk="0">
                  <a:moveTo>
                    <a:pt x="2515" y="1"/>
                  </a:moveTo>
                  <a:cubicBezTo>
                    <a:pt x="2500" y="1"/>
                    <a:pt x="2485" y="6"/>
                    <a:pt x="2472" y="16"/>
                  </a:cubicBezTo>
                  <a:lnTo>
                    <a:pt x="2469" y="19"/>
                  </a:lnTo>
                  <a:cubicBezTo>
                    <a:pt x="1472" y="862"/>
                    <a:pt x="815" y="1140"/>
                    <a:pt x="54" y="1453"/>
                  </a:cubicBezTo>
                  <a:cubicBezTo>
                    <a:pt x="55" y="1452"/>
                    <a:pt x="55" y="1452"/>
                    <a:pt x="54" y="1452"/>
                  </a:cubicBezTo>
                  <a:cubicBezTo>
                    <a:pt x="49" y="1452"/>
                    <a:pt x="1" y="1477"/>
                    <a:pt x="8" y="1528"/>
                  </a:cubicBezTo>
                  <a:cubicBezTo>
                    <a:pt x="14" y="1562"/>
                    <a:pt x="43" y="1587"/>
                    <a:pt x="78" y="1587"/>
                  </a:cubicBezTo>
                  <a:cubicBezTo>
                    <a:pt x="81" y="1587"/>
                    <a:pt x="85" y="1587"/>
                    <a:pt x="88" y="1587"/>
                  </a:cubicBezTo>
                  <a:cubicBezTo>
                    <a:pt x="1144" y="1431"/>
                    <a:pt x="2102" y="754"/>
                    <a:pt x="2568" y="105"/>
                  </a:cubicBezTo>
                  <a:cubicBezTo>
                    <a:pt x="2585" y="80"/>
                    <a:pt x="2585" y="47"/>
                    <a:pt x="2565" y="25"/>
                  </a:cubicBezTo>
                  <a:cubicBezTo>
                    <a:pt x="2552" y="9"/>
                    <a:pt x="2533" y="1"/>
                    <a:pt x="2515" y="1"/>
                  </a:cubicBezTo>
                  <a:close/>
                </a:path>
              </a:pathLst>
            </a:custGeom>
            <a:solidFill>
              <a:srgbClr val="000000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3" name="Google Shape;2343;p37"/>
            <p:cNvSpPr/>
            <p:nvPr/>
          </p:nvSpPr>
          <p:spPr>
            <a:xfrm>
              <a:off x="2754727" y="1432147"/>
              <a:ext cx="85118" cy="52269"/>
            </a:xfrm>
            <a:custGeom>
              <a:avLst/>
              <a:gdLst/>
              <a:ahLst/>
              <a:cxnLst/>
              <a:rect l="l" t="t" r="r" b="b"/>
              <a:pathLst>
                <a:path w="2586" h="1588" extrusionOk="0">
                  <a:moveTo>
                    <a:pt x="2514" y="0"/>
                  </a:moveTo>
                  <a:cubicBezTo>
                    <a:pt x="2499" y="0"/>
                    <a:pt x="2484" y="5"/>
                    <a:pt x="2471" y="16"/>
                  </a:cubicBezTo>
                  <a:lnTo>
                    <a:pt x="2469" y="18"/>
                  </a:lnTo>
                  <a:cubicBezTo>
                    <a:pt x="1517" y="824"/>
                    <a:pt x="888" y="1109"/>
                    <a:pt x="54" y="1453"/>
                  </a:cubicBezTo>
                  <a:cubicBezTo>
                    <a:pt x="54" y="1452"/>
                    <a:pt x="54" y="1452"/>
                    <a:pt x="54" y="1452"/>
                  </a:cubicBezTo>
                  <a:cubicBezTo>
                    <a:pt x="49" y="1452"/>
                    <a:pt x="0" y="1476"/>
                    <a:pt x="7" y="1528"/>
                  </a:cubicBezTo>
                  <a:cubicBezTo>
                    <a:pt x="13" y="1562"/>
                    <a:pt x="43" y="1587"/>
                    <a:pt x="77" y="1587"/>
                  </a:cubicBezTo>
                  <a:cubicBezTo>
                    <a:pt x="80" y="1587"/>
                    <a:pt x="84" y="1587"/>
                    <a:pt x="87" y="1587"/>
                  </a:cubicBezTo>
                  <a:cubicBezTo>
                    <a:pt x="1130" y="1432"/>
                    <a:pt x="2092" y="766"/>
                    <a:pt x="2567" y="104"/>
                  </a:cubicBezTo>
                  <a:cubicBezTo>
                    <a:pt x="2585" y="80"/>
                    <a:pt x="2583" y="47"/>
                    <a:pt x="2565" y="24"/>
                  </a:cubicBezTo>
                  <a:cubicBezTo>
                    <a:pt x="2551" y="8"/>
                    <a:pt x="2533" y="0"/>
                    <a:pt x="2514" y="0"/>
                  </a:cubicBezTo>
                  <a:close/>
                </a:path>
              </a:pathLst>
            </a:custGeom>
            <a:solidFill>
              <a:srgbClr val="000000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4" name="Google Shape;2344;p37"/>
            <p:cNvSpPr/>
            <p:nvPr/>
          </p:nvSpPr>
          <p:spPr>
            <a:xfrm>
              <a:off x="2763384" y="1450744"/>
              <a:ext cx="85085" cy="52335"/>
            </a:xfrm>
            <a:custGeom>
              <a:avLst/>
              <a:gdLst/>
              <a:ahLst/>
              <a:cxnLst/>
              <a:rect l="l" t="t" r="r" b="b"/>
              <a:pathLst>
                <a:path w="2585" h="1590" extrusionOk="0">
                  <a:moveTo>
                    <a:pt x="2523" y="0"/>
                  </a:moveTo>
                  <a:cubicBezTo>
                    <a:pt x="2464" y="0"/>
                    <a:pt x="2360" y="132"/>
                    <a:pt x="1911" y="457"/>
                  </a:cubicBezTo>
                  <a:cubicBezTo>
                    <a:pt x="1153" y="1006"/>
                    <a:pt x="669" y="1202"/>
                    <a:pt x="54" y="1454"/>
                  </a:cubicBezTo>
                  <a:cubicBezTo>
                    <a:pt x="54" y="1453"/>
                    <a:pt x="54" y="1453"/>
                    <a:pt x="54" y="1453"/>
                  </a:cubicBezTo>
                  <a:cubicBezTo>
                    <a:pt x="49" y="1453"/>
                    <a:pt x="0" y="1478"/>
                    <a:pt x="8" y="1530"/>
                  </a:cubicBezTo>
                  <a:cubicBezTo>
                    <a:pt x="14" y="1564"/>
                    <a:pt x="43" y="1589"/>
                    <a:pt x="78" y="1589"/>
                  </a:cubicBezTo>
                  <a:cubicBezTo>
                    <a:pt x="81" y="1589"/>
                    <a:pt x="84" y="1589"/>
                    <a:pt x="88" y="1589"/>
                  </a:cubicBezTo>
                  <a:cubicBezTo>
                    <a:pt x="1117" y="1437"/>
                    <a:pt x="2085" y="780"/>
                    <a:pt x="2568" y="106"/>
                  </a:cubicBezTo>
                  <a:cubicBezTo>
                    <a:pt x="2585" y="83"/>
                    <a:pt x="2584" y="48"/>
                    <a:pt x="2564" y="26"/>
                  </a:cubicBezTo>
                  <a:cubicBezTo>
                    <a:pt x="2550" y="9"/>
                    <a:pt x="2538" y="0"/>
                    <a:pt x="2523" y="0"/>
                  </a:cubicBezTo>
                  <a:close/>
                </a:path>
              </a:pathLst>
            </a:custGeom>
            <a:solidFill>
              <a:srgbClr val="000000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5" name="Google Shape;2345;p37"/>
            <p:cNvSpPr/>
            <p:nvPr/>
          </p:nvSpPr>
          <p:spPr>
            <a:xfrm>
              <a:off x="2806799" y="1506535"/>
              <a:ext cx="40090" cy="30381"/>
            </a:xfrm>
            <a:custGeom>
              <a:avLst/>
              <a:gdLst/>
              <a:ahLst/>
              <a:cxnLst/>
              <a:rect l="l" t="t" r="r" b="b"/>
              <a:pathLst>
                <a:path w="1218" h="923" extrusionOk="0">
                  <a:moveTo>
                    <a:pt x="852" y="1"/>
                  </a:moveTo>
                  <a:cubicBezTo>
                    <a:pt x="818" y="1"/>
                    <a:pt x="783" y="8"/>
                    <a:pt x="750" y="24"/>
                  </a:cubicBezTo>
                  <a:lnTo>
                    <a:pt x="180" y="289"/>
                  </a:lnTo>
                  <a:cubicBezTo>
                    <a:pt x="54" y="346"/>
                    <a:pt x="1" y="493"/>
                    <a:pt x="58" y="617"/>
                  </a:cubicBezTo>
                  <a:lnTo>
                    <a:pt x="200" y="923"/>
                  </a:lnTo>
                  <a:lnTo>
                    <a:pt x="1218" y="450"/>
                  </a:lnTo>
                  <a:lnTo>
                    <a:pt x="1078" y="145"/>
                  </a:lnTo>
                  <a:cubicBezTo>
                    <a:pt x="1036" y="55"/>
                    <a:pt x="945" y="1"/>
                    <a:pt x="852" y="1"/>
                  </a:cubicBezTo>
                  <a:close/>
                </a:path>
              </a:pathLst>
            </a:custGeom>
            <a:solidFill>
              <a:srgbClr val="000000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6" name="Google Shape;2346;p37"/>
            <p:cNvSpPr/>
            <p:nvPr/>
          </p:nvSpPr>
          <p:spPr>
            <a:xfrm>
              <a:off x="2797648" y="1482902"/>
              <a:ext cx="59872" cy="56976"/>
            </a:xfrm>
            <a:custGeom>
              <a:avLst/>
              <a:gdLst/>
              <a:ahLst/>
              <a:cxnLst/>
              <a:rect l="l" t="t" r="r" b="b"/>
              <a:pathLst>
                <a:path w="1819" h="1731" extrusionOk="0">
                  <a:moveTo>
                    <a:pt x="1623" y="0"/>
                  </a:moveTo>
                  <a:lnTo>
                    <a:pt x="1086" y="248"/>
                  </a:lnTo>
                  <a:cubicBezTo>
                    <a:pt x="1129" y="359"/>
                    <a:pt x="1153" y="476"/>
                    <a:pt x="1155" y="594"/>
                  </a:cubicBezTo>
                  <a:cubicBezTo>
                    <a:pt x="1161" y="888"/>
                    <a:pt x="900" y="1096"/>
                    <a:pt x="660" y="1214"/>
                  </a:cubicBezTo>
                  <a:cubicBezTo>
                    <a:pt x="448" y="1319"/>
                    <a:pt x="220" y="1395"/>
                    <a:pt x="53" y="1566"/>
                  </a:cubicBezTo>
                  <a:cubicBezTo>
                    <a:pt x="37" y="1583"/>
                    <a:pt x="20" y="1602"/>
                    <a:pt x="0" y="1623"/>
                  </a:cubicBezTo>
                  <a:cubicBezTo>
                    <a:pt x="55" y="1692"/>
                    <a:pt x="138" y="1730"/>
                    <a:pt x="223" y="1730"/>
                  </a:cubicBezTo>
                  <a:cubicBezTo>
                    <a:pt x="263" y="1730"/>
                    <a:pt x="304" y="1722"/>
                    <a:pt x="342" y="1704"/>
                  </a:cubicBezTo>
                  <a:lnTo>
                    <a:pt x="1633" y="1107"/>
                  </a:lnTo>
                  <a:cubicBezTo>
                    <a:pt x="1754" y="1050"/>
                    <a:pt x="1818" y="920"/>
                    <a:pt x="1792" y="791"/>
                  </a:cubicBezTo>
                  <a:lnTo>
                    <a:pt x="1623" y="0"/>
                  </a:lnTo>
                  <a:close/>
                </a:path>
              </a:pathLst>
            </a:custGeom>
            <a:solidFill>
              <a:srgbClr val="000000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7" name="Google Shape;2347;p37"/>
            <p:cNvSpPr/>
            <p:nvPr/>
          </p:nvSpPr>
          <p:spPr>
            <a:xfrm>
              <a:off x="2762759" y="1400977"/>
              <a:ext cx="99667" cy="117046"/>
            </a:xfrm>
            <a:custGeom>
              <a:avLst/>
              <a:gdLst/>
              <a:ahLst/>
              <a:cxnLst/>
              <a:rect l="l" t="t" r="r" b="b"/>
              <a:pathLst>
                <a:path w="3028" h="3556" extrusionOk="0">
                  <a:moveTo>
                    <a:pt x="2040" y="0"/>
                  </a:moveTo>
                  <a:cubicBezTo>
                    <a:pt x="1982" y="53"/>
                    <a:pt x="1931" y="111"/>
                    <a:pt x="1885" y="173"/>
                  </a:cubicBezTo>
                  <a:cubicBezTo>
                    <a:pt x="1687" y="441"/>
                    <a:pt x="1605" y="790"/>
                    <a:pt x="1662" y="1118"/>
                  </a:cubicBezTo>
                  <a:cubicBezTo>
                    <a:pt x="1703" y="1343"/>
                    <a:pt x="1805" y="1577"/>
                    <a:pt x="1724" y="1792"/>
                  </a:cubicBezTo>
                  <a:cubicBezTo>
                    <a:pt x="1625" y="2044"/>
                    <a:pt x="1326" y="2139"/>
                    <a:pt x="1075" y="2242"/>
                  </a:cubicBezTo>
                  <a:cubicBezTo>
                    <a:pt x="802" y="2355"/>
                    <a:pt x="549" y="2517"/>
                    <a:pt x="330" y="2714"/>
                  </a:cubicBezTo>
                  <a:cubicBezTo>
                    <a:pt x="173" y="2854"/>
                    <a:pt x="27" y="3028"/>
                    <a:pt x="4" y="3238"/>
                  </a:cubicBezTo>
                  <a:cubicBezTo>
                    <a:pt x="0" y="3274"/>
                    <a:pt x="0" y="3313"/>
                    <a:pt x="4" y="3349"/>
                  </a:cubicBezTo>
                  <a:lnTo>
                    <a:pt x="25" y="3386"/>
                  </a:lnTo>
                  <a:cubicBezTo>
                    <a:pt x="85" y="3493"/>
                    <a:pt x="200" y="3556"/>
                    <a:pt x="316" y="3556"/>
                  </a:cubicBezTo>
                  <a:cubicBezTo>
                    <a:pt x="360" y="3556"/>
                    <a:pt x="404" y="3546"/>
                    <a:pt x="445" y="3527"/>
                  </a:cubicBezTo>
                  <a:lnTo>
                    <a:pt x="2146" y="2739"/>
                  </a:lnTo>
                  <a:lnTo>
                    <a:pt x="2683" y="2490"/>
                  </a:lnTo>
                  <a:lnTo>
                    <a:pt x="2802" y="2434"/>
                  </a:lnTo>
                  <a:cubicBezTo>
                    <a:pt x="2953" y="2365"/>
                    <a:pt x="3027" y="2182"/>
                    <a:pt x="2966" y="2026"/>
                  </a:cubicBezTo>
                  <a:lnTo>
                    <a:pt x="2291" y="229"/>
                  </a:lnTo>
                  <a:cubicBezTo>
                    <a:pt x="2245" y="107"/>
                    <a:pt x="2147" y="24"/>
                    <a:pt x="2040" y="0"/>
                  </a:cubicBezTo>
                  <a:close/>
                </a:path>
              </a:pathLst>
            </a:custGeom>
            <a:solidFill>
              <a:srgbClr val="000000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8" name="Google Shape;2348;p37"/>
            <p:cNvSpPr/>
            <p:nvPr/>
          </p:nvSpPr>
          <p:spPr>
            <a:xfrm>
              <a:off x="2621290" y="1216686"/>
              <a:ext cx="247784" cy="327537"/>
            </a:xfrm>
            <a:custGeom>
              <a:avLst/>
              <a:gdLst/>
              <a:ahLst/>
              <a:cxnLst/>
              <a:rect l="l" t="t" r="r" b="b"/>
              <a:pathLst>
                <a:path w="7528" h="9951" extrusionOk="0">
                  <a:moveTo>
                    <a:pt x="3926" y="2617"/>
                  </a:moveTo>
                  <a:lnTo>
                    <a:pt x="3926" y="2617"/>
                  </a:lnTo>
                  <a:cubicBezTo>
                    <a:pt x="4331" y="2755"/>
                    <a:pt x="4541" y="3052"/>
                    <a:pt x="4565" y="3285"/>
                  </a:cubicBezTo>
                  <a:cubicBezTo>
                    <a:pt x="4573" y="3360"/>
                    <a:pt x="4565" y="3497"/>
                    <a:pt x="4434" y="3564"/>
                  </a:cubicBezTo>
                  <a:cubicBezTo>
                    <a:pt x="4392" y="3585"/>
                    <a:pt x="4350" y="3594"/>
                    <a:pt x="4307" y="3594"/>
                  </a:cubicBezTo>
                  <a:cubicBezTo>
                    <a:pt x="4162" y="3594"/>
                    <a:pt x="4018" y="3488"/>
                    <a:pt x="3928" y="3365"/>
                  </a:cubicBezTo>
                  <a:cubicBezTo>
                    <a:pt x="3794" y="3179"/>
                    <a:pt x="3719" y="2878"/>
                    <a:pt x="3926" y="2617"/>
                  </a:cubicBezTo>
                  <a:close/>
                  <a:moveTo>
                    <a:pt x="2666" y="3211"/>
                  </a:moveTo>
                  <a:cubicBezTo>
                    <a:pt x="2998" y="3217"/>
                    <a:pt x="3182" y="3465"/>
                    <a:pt x="3241" y="3690"/>
                  </a:cubicBezTo>
                  <a:cubicBezTo>
                    <a:pt x="3290" y="3880"/>
                    <a:pt x="3258" y="4123"/>
                    <a:pt x="3071" y="4205"/>
                  </a:cubicBezTo>
                  <a:cubicBezTo>
                    <a:pt x="3038" y="4219"/>
                    <a:pt x="3006" y="4226"/>
                    <a:pt x="2976" y="4226"/>
                  </a:cubicBezTo>
                  <a:cubicBezTo>
                    <a:pt x="2886" y="4226"/>
                    <a:pt x="2814" y="4169"/>
                    <a:pt x="2774" y="4127"/>
                  </a:cubicBezTo>
                  <a:cubicBezTo>
                    <a:pt x="2609" y="3961"/>
                    <a:pt x="2512" y="3609"/>
                    <a:pt x="2666" y="3211"/>
                  </a:cubicBezTo>
                  <a:close/>
                  <a:moveTo>
                    <a:pt x="4461" y="2360"/>
                  </a:moveTo>
                  <a:cubicBezTo>
                    <a:pt x="4474" y="2360"/>
                    <a:pt x="4487" y="2360"/>
                    <a:pt x="4501" y="2361"/>
                  </a:cubicBezTo>
                  <a:cubicBezTo>
                    <a:pt x="4725" y="2377"/>
                    <a:pt x="4935" y="2506"/>
                    <a:pt x="5105" y="2736"/>
                  </a:cubicBezTo>
                  <a:cubicBezTo>
                    <a:pt x="5440" y="3191"/>
                    <a:pt x="5401" y="3683"/>
                    <a:pt x="5354" y="4250"/>
                  </a:cubicBezTo>
                  <a:cubicBezTo>
                    <a:pt x="5317" y="4708"/>
                    <a:pt x="5275" y="5216"/>
                    <a:pt x="5454" y="5744"/>
                  </a:cubicBezTo>
                  <a:lnTo>
                    <a:pt x="4098" y="6372"/>
                  </a:lnTo>
                  <a:cubicBezTo>
                    <a:pt x="3806" y="5902"/>
                    <a:pt x="3391" y="5612"/>
                    <a:pt x="3016" y="5351"/>
                  </a:cubicBezTo>
                  <a:cubicBezTo>
                    <a:pt x="2549" y="5025"/>
                    <a:pt x="2145" y="4743"/>
                    <a:pt x="2008" y="4193"/>
                  </a:cubicBezTo>
                  <a:cubicBezTo>
                    <a:pt x="1939" y="3914"/>
                    <a:pt x="1973" y="3671"/>
                    <a:pt x="2105" y="3488"/>
                  </a:cubicBezTo>
                  <a:cubicBezTo>
                    <a:pt x="2174" y="3393"/>
                    <a:pt x="2265" y="3317"/>
                    <a:pt x="2374" y="3269"/>
                  </a:cubicBezTo>
                  <a:lnTo>
                    <a:pt x="2374" y="3269"/>
                  </a:lnTo>
                  <a:cubicBezTo>
                    <a:pt x="2252" y="3716"/>
                    <a:pt x="2384" y="4110"/>
                    <a:pt x="2585" y="4313"/>
                  </a:cubicBezTo>
                  <a:cubicBezTo>
                    <a:pt x="2700" y="4430"/>
                    <a:pt x="2837" y="4490"/>
                    <a:pt x="2975" y="4490"/>
                  </a:cubicBezTo>
                  <a:cubicBezTo>
                    <a:pt x="3043" y="4490"/>
                    <a:pt x="3112" y="4476"/>
                    <a:pt x="3178" y="4446"/>
                  </a:cubicBezTo>
                  <a:cubicBezTo>
                    <a:pt x="3459" y="4324"/>
                    <a:pt x="3589" y="3984"/>
                    <a:pt x="3497" y="3625"/>
                  </a:cubicBezTo>
                  <a:cubicBezTo>
                    <a:pt x="3419" y="3317"/>
                    <a:pt x="3181" y="3021"/>
                    <a:pt x="2805" y="2958"/>
                  </a:cubicBezTo>
                  <a:cubicBezTo>
                    <a:pt x="2993" y="2709"/>
                    <a:pt x="3296" y="2562"/>
                    <a:pt x="3608" y="2562"/>
                  </a:cubicBezTo>
                  <a:cubicBezTo>
                    <a:pt x="3620" y="2562"/>
                    <a:pt x="3632" y="2563"/>
                    <a:pt x="3644" y="2563"/>
                  </a:cubicBezTo>
                  <a:cubicBezTo>
                    <a:pt x="3454" y="2893"/>
                    <a:pt x="3529" y="3264"/>
                    <a:pt x="3715" y="3522"/>
                  </a:cubicBezTo>
                  <a:cubicBezTo>
                    <a:pt x="3873" y="3738"/>
                    <a:pt x="4095" y="3858"/>
                    <a:pt x="4310" y="3858"/>
                  </a:cubicBezTo>
                  <a:cubicBezTo>
                    <a:pt x="4394" y="3858"/>
                    <a:pt x="4477" y="3839"/>
                    <a:pt x="4554" y="3801"/>
                  </a:cubicBezTo>
                  <a:cubicBezTo>
                    <a:pt x="4748" y="3701"/>
                    <a:pt x="4853" y="3499"/>
                    <a:pt x="4827" y="3259"/>
                  </a:cubicBezTo>
                  <a:cubicBezTo>
                    <a:pt x="4798" y="2976"/>
                    <a:pt x="4578" y="2623"/>
                    <a:pt x="4161" y="2429"/>
                  </a:cubicBezTo>
                  <a:cubicBezTo>
                    <a:pt x="4253" y="2383"/>
                    <a:pt x="4356" y="2360"/>
                    <a:pt x="4461" y="2360"/>
                  </a:cubicBezTo>
                  <a:close/>
                  <a:moveTo>
                    <a:pt x="3514" y="265"/>
                  </a:moveTo>
                  <a:cubicBezTo>
                    <a:pt x="3836" y="265"/>
                    <a:pt x="4149" y="323"/>
                    <a:pt x="4447" y="438"/>
                  </a:cubicBezTo>
                  <a:cubicBezTo>
                    <a:pt x="5179" y="719"/>
                    <a:pt x="5778" y="1330"/>
                    <a:pt x="6087" y="2115"/>
                  </a:cubicBezTo>
                  <a:cubicBezTo>
                    <a:pt x="6434" y="2999"/>
                    <a:pt x="6382" y="3989"/>
                    <a:pt x="5939" y="4902"/>
                  </a:cubicBezTo>
                  <a:cubicBezTo>
                    <a:pt x="5809" y="5168"/>
                    <a:pt x="5774" y="5388"/>
                    <a:pt x="5830" y="5569"/>
                  </a:cubicBezTo>
                  <a:lnTo>
                    <a:pt x="5692" y="5632"/>
                  </a:lnTo>
                  <a:cubicBezTo>
                    <a:pt x="5541" y="5165"/>
                    <a:pt x="5578" y="4712"/>
                    <a:pt x="5614" y="4271"/>
                  </a:cubicBezTo>
                  <a:cubicBezTo>
                    <a:pt x="5662" y="3701"/>
                    <a:pt x="5711" y="3111"/>
                    <a:pt x="5314" y="2577"/>
                  </a:cubicBezTo>
                  <a:cubicBezTo>
                    <a:pt x="5040" y="2206"/>
                    <a:pt x="4729" y="2111"/>
                    <a:pt x="4516" y="2095"/>
                  </a:cubicBezTo>
                  <a:cubicBezTo>
                    <a:pt x="4495" y="2093"/>
                    <a:pt x="4474" y="2093"/>
                    <a:pt x="4452" y="2093"/>
                  </a:cubicBezTo>
                  <a:cubicBezTo>
                    <a:pt x="4230" y="2093"/>
                    <a:pt x="4013" y="2173"/>
                    <a:pt x="3843" y="2319"/>
                  </a:cubicBezTo>
                  <a:cubicBezTo>
                    <a:pt x="3759" y="2302"/>
                    <a:pt x="3674" y="2294"/>
                    <a:pt x="3591" y="2294"/>
                  </a:cubicBezTo>
                  <a:cubicBezTo>
                    <a:pt x="3135" y="2294"/>
                    <a:pt x="2710" y="2543"/>
                    <a:pt x="2488" y="2957"/>
                  </a:cubicBezTo>
                  <a:cubicBezTo>
                    <a:pt x="2245" y="2998"/>
                    <a:pt x="2028" y="3131"/>
                    <a:pt x="1884" y="3332"/>
                  </a:cubicBezTo>
                  <a:cubicBezTo>
                    <a:pt x="1762" y="3505"/>
                    <a:pt x="1635" y="3806"/>
                    <a:pt x="1748" y="4254"/>
                  </a:cubicBezTo>
                  <a:cubicBezTo>
                    <a:pt x="1908" y="4898"/>
                    <a:pt x="2392" y="5237"/>
                    <a:pt x="2860" y="5564"/>
                  </a:cubicBezTo>
                  <a:cubicBezTo>
                    <a:pt x="3222" y="5817"/>
                    <a:pt x="3591" y="6073"/>
                    <a:pt x="3853" y="6481"/>
                  </a:cubicBezTo>
                  <a:lnTo>
                    <a:pt x="3681" y="6561"/>
                  </a:lnTo>
                  <a:cubicBezTo>
                    <a:pt x="3667" y="6540"/>
                    <a:pt x="3652" y="6516"/>
                    <a:pt x="3631" y="6493"/>
                  </a:cubicBezTo>
                  <a:cubicBezTo>
                    <a:pt x="3520" y="6370"/>
                    <a:pt x="3348" y="6278"/>
                    <a:pt x="3105" y="6217"/>
                  </a:cubicBezTo>
                  <a:cubicBezTo>
                    <a:pt x="2416" y="6038"/>
                    <a:pt x="1831" y="5701"/>
                    <a:pt x="1369" y="5207"/>
                  </a:cubicBezTo>
                  <a:cubicBezTo>
                    <a:pt x="1018" y="4833"/>
                    <a:pt x="874" y="4508"/>
                    <a:pt x="874" y="4506"/>
                  </a:cubicBezTo>
                  <a:cubicBezTo>
                    <a:pt x="873" y="4504"/>
                    <a:pt x="870" y="4498"/>
                    <a:pt x="869" y="4495"/>
                  </a:cubicBezTo>
                  <a:cubicBezTo>
                    <a:pt x="286" y="3265"/>
                    <a:pt x="525" y="2351"/>
                    <a:pt x="827" y="1801"/>
                  </a:cubicBezTo>
                  <a:cubicBezTo>
                    <a:pt x="1269" y="994"/>
                    <a:pt x="2161" y="415"/>
                    <a:pt x="3151" y="289"/>
                  </a:cubicBezTo>
                  <a:cubicBezTo>
                    <a:pt x="3211" y="282"/>
                    <a:pt x="3272" y="277"/>
                    <a:pt x="3330" y="271"/>
                  </a:cubicBezTo>
                  <a:cubicBezTo>
                    <a:pt x="3392" y="267"/>
                    <a:pt x="3454" y="265"/>
                    <a:pt x="3514" y="265"/>
                  </a:cubicBezTo>
                  <a:close/>
                  <a:moveTo>
                    <a:pt x="6278" y="5674"/>
                  </a:moveTo>
                  <a:cubicBezTo>
                    <a:pt x="6294" y="5674"/>
                    <a:pt x="6307" y="5675"/>
                    <a:pt x="6321" y="5677"/>
                  </a:cubicBezTo>
                  <a:cubicBezTo>
                    <a:pt x="6406" y="5696"/>
                    <a:pt x="6476" y="5761"/>
                    <a:pt x="6512" y="5853"/>
                  </a:cubicBezTo>
                  <a:lnTo>
                    <a:pt x="7186" y="7650"/>
                  </a:lnTo>
                  <a:cubicBezTo>
                    <a:pt x="7198" y="7677"/>
                    <a:pt x="7202" y="7707"/>
                    <a:pt x="7202" y="7734"/>
                  </a:cubicBezTo>
                  <a:cubicBezTo>
                    <a:pt x="7201" y="7828"/>
                    <a:pt x="7150" y="7919"/>
                    <a:pt x="7066" y="7957"/>
                  </a:cubicBezTo>
                  <a:lnTo>
                    <a:pt x="6937" y="8017"/>
                  </a:lnTo>
                  <a:lnTo>
                    <a:pt x="4838" y="8989"/>
                  </a:lnTo>
                  <a:lnTo>
                    <a:pt x="4709" y="9049"/>
                  </a:lnTo>
                  <a:cubicBezTo>
                    <a:pt x="4689" y="9058"/>
                    <a:pt x="4665" y="9065"/>
                    <a:pt x="4642" y="9068"/>
                  </a:cubicBezTo>
                  <a:cubicBezTo>
                    <a:pt x="4632" y="9069"/>
                    <a:pt x="4623" y="9070"/>
                    <a:pt x="4613" y="9070"/>
                  </a:cubicBezTo>
                  <a:cubicBezTo>
                    <a:pt x="4524" y="9070"/>
                    <a:pt x="4439" y="9022"/>
                    <a:pt x="4396" y="8944"/>
                  </a:cubicBezTo>
                  <a:lnTo>
                    <a:pt x="3461" y="7267"/>
                  </a:lnTo>
                  <a:cubicBezTo>
                    <a:pt x="3422" y="7196"/>
                    <a:pt x="3412" y="7116"/>
                    <a:pt x="3433" y="7046"/>
                  </a:cubicBezTo>
                  <a:cubicBezTo>
                    <a:pt x="3444" y="7015"/>
                    <a:pt x="3461" y="6986"/>
                    <a:pt x="3482" y="6965"/>
                  </a:cubicBezTo>
                  <a:cubicBezTo>
                    <a:pt x="3502" y="6945"/>
                    <a:pt x="3523" y="6927"/>
                    <a:pt x="3546" y="6917"/>
                  </a:cubicBezTo>
                  <a:lnTo>
                    <a:pt x="3764" y="6816"/>
                  </a:lnTo>
                  <a:lnTo>
                    <a:pt x="3985" y="6714"/>
                  </a:lnTo>
                  <a:lnTo>
                    <a:pt x="4224" y="6605"/>
                  </a:lnTo>
                  <a:lnTo>
                    <a:pt x="5550" y="5990"/>
                  </a:lnTo>
                  <a:lnTo>
                    <a:pt x="5789" y="5878"/>
                  </a:lnTo>
                  <a:lnTo>
                    <a:pt x="5969" y="5796"/>
                  </a:lnTo>
                  <a:lnTo>
                    <a:pt x="6190" y="5693"/>
                  </a:lnTo>
                  <a:cubicBezTo>
                    <a:pt x="6210" y="5685"/>
                    <a:pt x="6230" y="5677"/>
                    <a:pt x="6252" y="5675"/>
                  </a:cubicBezTo>
                  <a:lnTo>
                    <a:pt x="6259" y="5675"/>
                  </a:lnTo>
                  <a:cubicBezTo>
                    <a:pt x="6267" y="5674"/>
                    <a:pt x="6272" y="5674"/>
                    <a:pt x="6278" y="5674"/>
                  </a:cubicBezTo>
                  <a:close/>
                  <a:moveTo>
                    <a:pt x="6897" y="8326"/>
                  </a:moveTo>
                  <a:lnTo>
                    <a:pt x="7019" y="8904"/>
                  </a:lnTo>
                  <a:cubicBezTo>
                    <a:pt x="7034" y="8974"/>
                    <a:pt x="6999" y="9043"/>
                    <a:pt x="6935" y="9074"/>
                  </a:cubicBezTo>
                  <a:lnTo>
                    <a:pt x="5645" y="9671"/>
                  </a:lnTo>
                  <a:cubicBezTo>
                    <a:pt x="5625" y="9681"/>
                    <a:pt x="5604" y="9685"/>
                    <a:pt x="5583" y="9685"/>
                  </a:cubicBezTo>
                  <a:cubicBezTo>
                    <a:pt x="5539" y="9685"/>
                    <a:pt x="5497" y="9666"/>
                    <a:pt x="5467" y="9633"/>
                  </a:cubicBezTo>
                  <a:cubicBezTo>
                    <a:pt x="5466" y="9632"/>
                    <a:pt x="5464" y="9629"/>
                    <a:pt x="5463" y="9626"/>
                  </a:cubicBezTo>
                  <a:lnTo>
                    <a:pt x="5100" y="9159"/>
                  </a:lnTo>
                  <a:lnTo>
                    <a:pt x="5571" y="8940"/>
                  </a:lnTo>
                  <a:lnTo>
                    <a:pt x="6897" y="8326"/>
                  </a:lnTo>
                  <a:close/>
                  <a:moveTo>
                    <a:pt x="3513" y="0"/>
                  </a:moveTo>
                  <a:cubicBezTo>
                    <a:pt x="3445" y="0"/>
                    <a:pt x="3379" y="2"/>
                    <a:pt x="3311" y="7"/>
                  </a:cubicBezTo>
                  <a:cubicBezTo>
                    <a:pt x="3247" y="11"/>
                    <a:pt x="3180" y="18"/>
                    <a:pt x="3116" y="26"/>
                  </a:cubicBezTo>
                  <a:cubicBezTo>
                    <a:pt x="2045" y="163"/>
                    <a:pt x="1077" y="792"/>
                    <a:pt x="594" y="1673"/>
                  </a:cubicBezTo>
                  <a:cubicBezTo>
                    <a:pt x="263" y="2276"/>
                    <a:pt x="0" y="3276"/>
                    <a:pt x="629" y="4607"/>
                  </a:cubicBezTo>
                  <a:cubicBezTo>
                    <a:pt x="635" y="4621"/>
                    <a:pt x="1237" y="6010"/>
                    <a:pt x="3039" y="6472"/>
                  </a:cubicBezTo>
                  <a:cubicBezTo>
                    <a:pt x="3227" y="6520"/>
                    <a:pt x="3360" y="6586"/>
                    <a:pt x="3433" y="6670"/>
                  </a:cubicBezTo>
                  <a:cubicBezTo>
                    <a:pt x="3434" y="6673"/>
                    <a:pt x="3438" y="6674"/>
                    <a:pt x="3440" y="6678"/>
                  </a:cubicBezTo>
                  <a:lnTo>
                    <a:pt x="3438" y="6679"/>
                  </a:lnTo>
                  <a:cubicBezTo>
                    <a:pt x="3316" y="6734"/>
                    <a:pt x="3227" y="6835"/>
                    <a:pt x="3184" y="6966"/>
                  </a:cubicBezTo>
                  <a:cubicBezTo>
                    <a:pt x="3141" y="7105"/>
                    <a:pt x="3158" y="7260"/>
                    <a:pt x="3233" y="7396"/>
                  </a:cubicBezTo>
                  <a:lnTo>
                    <a:pt x="4169" y="9073"/>
                  </a:lnTo>
                  <a:cubicBezTo>
                    <a:pt x="4259" y="9235"/>
                    <a:pt x="4434" y="9335"/>
                    <a:pt x="4615" y="9335"/>
                  </a:cubicBezTo>
                  <a:cubicBezTo>
                    <a:pt x="4636" y="9335"/>
                    <a:pt x="4657" y="9334"/>
                    <a:pt x="4677" y="9331"/>
                  </a:cubicBezTo>
                  <a:cubicBezTo>
                    <a:pt x="4727" y="9324"/>
                    <a:pt x="4775" y="9312"/>
                    <a:pt x="4822" y="9290"/>
                  </a:cubicBezTo>
                  <a:lnTo>
                    <a:pt x="4854" y="9274"/>
                  </a:lnTo>
                  <a:lnTo>
                    <a:pt x="5247" y="9781"/>
                  </a:lnTo>
                  <a:cubicBezTo>
                    <a:pt x="5250" y="9783"/>
                    <a:pt x="5252" y="9788"/>
                    <a:pt x="5255" y="9791"/>
                  </a:cubicBezTo>
                  <a:cubicBezTo>
                    <a:pt x="5337" y="9894"/>
                    <a:pt x="5457" y="9951"/>
                    <a:pt x="5581" y="9951"/>
                  </a:cubicBezTo>
                  <a:cubicBezTo>
                    <a:pt x="5640" y="9951"/>
                    <a:pt x="5700" y="9939"/>
                    <a:pt x="5755" y="9913"/>
                  </a:cubicBezTo>
                  <a:lnTo>
                    <a:pt x="7047" y="9314"/>
                  </a:lnTo>
                  <a:cubicBezTo>
                    <a:pt x="7221" y="9233"/>
                    <a:pt x="7318" y="9042"/>
                    <a:pt x="7278" y="8852"/>
                  </a:cubicBezTo>
                  <a:lnTo>
                    <a:pt x="7278" y="8851"/>
                  </a:lnTo>
                  <a:lnTo>
                    <a:pt x="7141" y="8214"/>
                  </a:lnTo>
                  <a:lnTo>
                    <a:pt x="7175" y="8198"/>
                  </a:lnTo>
                  <a:cubicBezTo>
                    <a:pt x="7411" y="8089"/>
                    <a:pt x="7527" y="7803"/>
                    <a:pt x="7434" y="7558"/>
                  </a:cubicBezTo>
                  <a:lnTo>
                    <a:pt x="6758" y="5763"/>
                  </a:lnTo>
                  <a:cubicBezTo>
                    <a:pt x="6692" y="5588"/>
                    <a:pt x="6550" y="5458"/>
                    <a:pt x="6375" y="5421"/>
                  </a:cubicBezTo>
                  <a:cubicBezTo>
                    <a:pt x="6342" y="5413"/>
                    <a:pt x="6310" y="5410"/>
                    <a:pt x="6277" y="5410"/>
                  </a:cubicBezTo>
                  <a:cubicBezTo>
                    <a:pt x="6258" y="5410"/>
                    <a:pt x="6239" y="5411"/>
                    <a:pt x="6220" y="5413"/>
                  </a:cubicBezTo>
                  <a:cubicBezTo>
                    <a:pt x="6171" y="5420"/>
                    <a:pt x="6122" y="5434"/>
                    <a:pt x="6078" y="5455"/>
                  </a:cubicBezTo>
                  <a:lnTo>
                    <a:pt x="6075" y="5456"/>
                  </a:lnTo>
                  <a:cubicBezTo>
                    <a:pt x="6056" y="5345"/>
                    <a:pt x="6090" y="5196"/>
                    <a:pt x="6177" y="5015"/>
                  </a:cubicBezTo>
                  <a:cubicBezTo>
                    <a:pt x="6653" y="4037"/>
                    <a:pt x="6709" y="2973"/>
                    <a:pt x="6332" y="2018"/>
                  </a:cubicBezTo>
                  <a:cubicBezTo>
                    <a:pt x="5994" y="1164"/>
                    <a:pt x="5342" y="498"/>
                    <a:pt x="4541" y="190"/>
                  </a:cubicBezTo>
                  <a:cubicBezTo>
                    <a:pt x="4211" y="63"/>
                    <a:pt x="3868" y="0"/>
                    <a:pt x="3513" y="0"/>
                  </a:cubicBezTo>
                  <a:close/>
                </a:path>
              </a:pathLst>
            </a:custGeom>
            <a:solidFill>
              <a:srgbClr val="000E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349" name="Google Shape;2349;p37"/>
          <p:cNvGrpSpPr/>
          <p:nvPr/>
        </p:nvGrpSpPr>
        <p:grpSpPr>
          <a:xfrm>
            <a:off x="8559414" y="3041263"/>
            <a:ext cx="365324" cy="524303"/>
            <a:chOff x="2423439" y="2082150"/>
            <a:chExt cx="365324" cy="524303"/>
          </a:xfrm>
        </p:grpSpPr>
        <p:sp>
          <p:nvSpPr>
            <p:cNvPr id="2350" name="Google Shape;2350;p37"/>
            <p:cNvSpPr/>
            <p:nvPr/>
          </p:nvSpPr>
          <p:spPr>
            <a:xfrm>
              <a:off x="2427718" y="2086363"/>
              <a:ext cx="117441" cy="140284"/>
            </a:xfrm>
            <a:custGeom>
              <a:avLst/>
              <a:gdLst/>
              <a:ahLst/>
              <a:cxnLst/>
              <a:rect l="l" t="t" r="r" b="b"/>
              <a:pathLst>
                <a:path w="3568" h="4262" extrusionOk="0">
                  <a:moveTo>
                    <a:pt x="112" y="1"/>
                  </a:moveTo>
                  <a:cubicBezTo>
                    <a:pt x="54" y="1"/>
                    <a:pt x="1" y="51"/>
                    <a:pt x="8" y="117"/>
                  </a:cubicBezTo>
                  <a:lnTo>
                    <a:pt x="143" y="1450"/>
                  </a:lnTo>
                  <a:lnTo>
                    <a:pt x="166" y="1669"/>
                  </a:lnTo>
                  <a:lnTo>
                    <a:pt x="341" y="3404"/>
                  </a:lnTo>
                  <a:cubicBezTo>
                    <a:pt x="343" y="3421"/>
                    <a:pt x="349" y="3437"/>
                    <a:pt x="357" y="3451"/>
                  </a:cubicBezTo>
                  <a:lnTo>
                    <a:pt x="843" y="4213"/>
                  </a:lnTo>
                  <a:cubicBezTo>
                    <a:pt x="864" y="4244"/>
                    <a:pt x="898" y="4262"/>
                    <a:pt x="933" y="4262"/>
                  </a:cubicBezTo>
                  <a:cubicBezTo>
                    <a:pt x="952" y="4262"/>
                    <a:pt x="972" y="4256"/>
                    <a:pt x="989" y="4245"/>
                  </a:cubicBezTo>
                  <a:lnTo>
                    <a:pt x="3503" y="2634"/>
                  </a:lnTo>
                  <a:cubicBezTo>
                    <a:pt x="3552" y="2602"/>
                    <a:pt x="3567" y="2537"/>
                    <a:pt x="3535" y="2488"/>
                  </a:cubicBezTo>
                  <a:lnTo>
                    <a:pt x="3048" y="1728"/>
                  </a:lnTo>
                  <a:cubicBezTo>
                    <a:pt x="3038" y="1713"/>
                    <a:pt x="3027" y="1701"/>
                    <a:pt x="3012" y="1692"/>
                  </a:cubicBezTo>
                  <a:lnTo>
                    <a:pt x="1509" y="807"/>
                  </a:lnTo>
                  <a:lnTo>
                    <a:pt x="1319" y="696"/>
                  </a:lnTo>
                  <a:lnTo>
                    <a:pt x="166" y="16"/>
                  </a:lnTo>
                  <a:cubicBezTo>
                    <a:pt x="148" y="5"/>
                    <a:pt x="130" y="1"/>
                    <a:pt x="1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1" name="Google Shape;2351;p37"/>
            <p:cNvSpPr/>
            <p:nvPr/>
          </p:nvSpPr>
          <p:spPr>
            <a:xfrm>
              <a:off x="2648939" y="2470184"/>
              <a:ext cx="104604" cy="81629"/>
            </a:xfrm>
            <a:custGeom>
              <a:avLst/>
              <a:gdLst/>
              <a:ahLst/>
              <a:cxnLst/>
              <a:rect l="l" t="t" r="r" b="b"/>
              <a:pathLst>
                <a:path w="3178" h="2480" extrusionOk="0">
                  <a:moveTo>
                    <a:pt x="2693" y="0"/>
                  </a:moveTo>
                  <a:cubicBezTo>
                    <a:pt x="2669" y="16"/>
                    <a:pt x="2651" y="36"/>
                    <a:pt x="2634" y="58"/>
                  </a:cubicBezTo>
                  <a:cubicBezTo>
                    <a:pt x="2370" y="406"/>
                    <a:pt x="1964" y="770"/>
                    <a:pt x="1483" y="1076"/>
                  </a:cubicBezTo>
                  <a:cubicBezTo>
                    <a:pt x="1006" y="1383"/>
                    <a:pt x="506" y="1601"/>
                    <a:pt x="77" y="1693"/>
                  </a:cubicBezTo>
                  <a:cubicBezTo>
                    <a:pt x="48" y="1701"/>
                    <a:pt x="24" y="1709"/>
                    <a:pt x="1" y="1726"/>
                  </a:cubicBezTo>
                  <a:lnTo>
                    <a:pt x="485" y="2479"/>
                  </a:lnTo>
                  <a:cubicBezTo>
                    <a:pt x="488" y="2479"/>
                    <a:pt x="492" y="2477"/>
                    <a:pt x="496" y="2477"/>
                  </a:cubicBezTo>
                  <a:cubicBezTo>
                    <a:pt x="806" y="2401"/>
                    <a:pt x="1142" y="2268"/>
                    <a:pt x="1481" y="2094"/>
                  </a:cubicBezTo>
                  <a:cubicBezTo>
                    <a:pt x="1641" y="2010"/>
                    <a:pt x="1801" y="1919"/>
                    <a:pt x="1959" y="1818"/>
                  </a:cubicBezTo>
                  <a:cubicBezTo>
                    <a:pt x="2449" y="1503"/>
                    <a:pt x="2875" y="1132"/>
                    <a:pt x="3171" y="764"/>
                  </a:cubicBezTo>
                  <a:cubicBezTo>
                    <a:pt x="3173" y="761"/>
                    <a:pt x="3174" y="759"/>
                    <a:pt x="3178" y="755"/>
                  </a:cubicBezTo>
                  <a:lnTo>
                    <a:pt x="2693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2" name="Google Shape;2352;p37"/>
            <p:cNvSpPr/>
            <p:nvPr/>
          </p:nvSpPr>
          <p:spPr>
            <a:xfrm>
              <a:off x="2665265" y="2495364"/>
              <a:ext cx="123365" cy="106809"/>
            </a:xfrm>
            <a:custGeom>
              <a:avLst/>
              <a:gdLst/>
              <a:ahLst/>
              <a:cxnLst/>
              <a:rect l="l" t="t" r="r" b="b"/>
              <a:pathLst>
                <a:path w="3748" h="3245" extrusionOk="0">
                  <a:moveTo>
                    <a:pt x="2672" y="0"/>
                  </a:moveTo>
                  <a:cubicBezTo>
                    <a:pt x="2247" y="529"/>
                    <a:pt x="1592" y="1016"/>
                    <a:pt x="982" y="1331"/>
                  </a:cubicBezTo>
                  <a:cubicBezTo>
                    <a:pt x="646" y="1503"/>
                    <a:pt x="310" y="1635"/>
                    <a:pt x="0" y="1712"/>
                  </a:cubicBezTo>
                  <a:cubicBezTo>
                    <a:pt x="43" y="1813"/>
                    <a:pt x="33" y="1776"/>
                    <a:pt x="758" y="2917"/>
                  </a:cubicBezTo>
                  <a:cubicBezTo>
                    <a:pt x="886" y="3119"/>
                    <a:pt x="1087" y="3245"/>
                    <a:pt x="1270" y="3245"/>
                  </a:cubicBezTo>
                  <a:cubicBezTo>
                    <a:pt x="1298" y="3245"/>
                    <a:pt x="1326" y="3242"/>
                    <a:pt x="1353" y="3236"/>
                  </a:cubicBezTo>
                  <a:cubicBezTo>
                    <a:pt x="2150" y="3050"/>
                    <a:pt x="2990" y="2512"/>
                    <a:pt x="3490" y="1867"/>
                  </a:cubicBezTo>
                  <a:cubicBezTo>
                    <a:pt x="3748" y="1530"/>
                    <a:pt x="3370" y="1089"/>
                    <a:pt x="3350" y="1039"/>
                  </a:cubicBezTo>
                  <a:cubicBezTo>
                    <a:pt x="2726" y="72"/>
                    <a:pt x="2747" y="86"/>
                    <a:pt x="267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3" name="Google Shape;2353;p37"/>
            <p:cNvSpPr/>
            <p:nvPr/>
          </p:nvSpPr>
          <p:spPr>
            <a:xfrm>
              <a:off x="2439040" y="2142516"/>
              <a:ext cx="298539" cy="384480"/>
            </a:xfrm>
            <a:custGeom>
              <a:avLst/>
              <a:gdLst/>
              <a:ahLst/>
              <a:cxnLst/>
              <a:rect l="l" t="t" r="r" b="b"/>
              <a:pathLst>
                <a:path w="9070" h="11681" extrusionOk="0">
                  <a:moveTo>
                    <a:pt x="2691" y="0"/>
                  </a:moveTo>
                  <a:cubicBezTo>
                    <a:pt x="2422" y="358"/>
                    <a:pt x="2002" y="742"/>
                    <a:pt x="1481" y="1076"/>
                  </a:cubicBezTo>
                  <a:cubicBezTo>
                    <a:pt x="962" y="1408"/>
                    <a:pt x="438" y="1630"/>
                    <a:pt x="0" y="1725"/>
                  </a:cubicBezTo>
                  <a:lnTo>
                    <a:pt x="438" y="2407"/>
                  </a:lnTo>
                  <a:lnTo>
                    <a:pt x="6378" y="11680"/>
                  </a:lnTo>
                  <a:cubicBezTo>
                    <a:pt x="6400" y="11666"/>
                    <a:pt x="6427" y="11656"/>
                    <a:pt x="6454" y="11648"/>
                  </a:cubicBezTo>
                  <a:cubicBezTo>
                    <a:pt x="6881" y="11557"/>
                    <a:pt x="7381" y="11338"/>
                    <a:pt x="7860" y="11030"/>
                  </a:cubicBezTo>
                  <a:cubicBezTo>
                    <a:pt x="8338" y="10724"/>
                    <a:pt x="8746" y="10363"/>
                    <a:pt x="9009" y="10012"/>
                  </a:cubicBezTo>
                  <a:cubicBezTo>
                    <a:pt x="9027" y="9988"/>
                    <a:pt x="9046" y="9969"/>
                    <a:pt x="9069" y="9955"/>
                  </a:cubicBezTo>
                  <a:lnTo>
                    <a:pt x="8582" y="9196"/>
                  </a:lnTo>
                  <a:lnTo>
                    <a:pt x="2691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4" name="Google Shape;2354;p37"/>
            <p:cNvSpPr/>
            <p:nvPr/>
          </p:nvSpPr>
          <p:spPr>
            <a:xfrm>
              <a:off x="2486273" y="2215225"/>
              <a:ext cx="178498" cy="276124"/>
            </a:xfrm>
            <a:custGeom>
              <a:avLst/>
              <a:gdLst/>
              <a:ahLst/>
              <a:cxnLst/>
              <a:rect l="l" t="t" r="r" b="b"/>
              <a:pathLst>
                <a:path w="5423" h="8389" extrusionOk="0">
                  <a:moveTo>
                    <a:pt x="138" y="1"/>
                  </a:moveTo>
                  <a:cubicBezTo>
                    <a:pt x="115" y="1"/>
                    <a:pt x="89" y="9"/>
                    <a:pt x="66" y="26"/>
                  </a:cubicBezTo>
                  <a:cubicBezTo>
                    <a:pt x="20" y="53"/>
                    <a:pt x="1" y="100"/>
                    <a:pt x="17" y="129"/>
                  </a:cubicBezTo>
                  <a:cubicBezTo>
                    <a:pt x="412" y="840"/>
                    <a:pt x="828" y="1537"/>
                    <a:pt x="1248" y="2234"/>
                  </a:cubicBezTo>
                  <a:cubicBezTo>
                    <a:pt x="1667" y="2931"/>
                    <a:pt x="2102" y="3616"/>
                    <a:pt x="2529" y="4308"/>
                  </a:cubicBezTo>
                  <a:cubicBezTo>
                    <a:pt x="2970" y="4990"/>
                    <a:pt x="3402" y="5676"/>
                    <a:pt x="3852" y="6353"/>
                  </a:cubicBezTo>
                  <a:cubicBezTo>
                    <a:pt x="4300" y="7030"/>
                    <a:pt x="4752" y="7706"/>
                    <a:pt x="5225" y="8367"/>
                  </a:cubicBezTo>
                  <a:cubicBezTo>
                    <a:pt x="5235" y="8381"/>
                    <a:pt x="5254" y="8388"/>
                    <a:pt x="5276" y="8388"/>
                  </a:cubicBezTo>
                  <a:cubicBezTo>
                    <a:pt x="5300" y="8388"/>
                    <a:pt x="5328" y="8380"/>
                    <a:pt x="5353" y="8362"/>
                  </a:cubicBezTo>
                  <a:cubicBezTo>
                    <a:pt x="5400" y="8331"/>
                    <a:pt x="5422" y="8282"/>
                    <a:pt x="5405" y="8251"/>
                  </a:cubicBezTo>
                  <a:cubicBezTo>
                    <a:pt x="5009" y="7541"/>
                    <a:pt x="4592" y="6842"/>
                    <a:pt x="4171" y="6148"/>
                  </a:cubicBezTo>
                  <a:cubicBezTo>
                    <a:pt x="3751" y="5453"/>
                    <a:pt x="3316" y="4767"/>
                    <a:pt x="2887" y="4078"/>
                  </a:cubicBezTo>
                  <a:cubicBezTo>
                    <a:pt x="2445" y="3397"/>
                    <a:pt x="2011" y="2711"/>
                    <a:pt x="1561" y="2033"/>
                  </a:cubicBezTo>
                  <a:cubicBezTo>
                    <a:pt x="1112" y="1356"/>
                    <a:pt x="660" y="682"/>
                    <a:pt x="187" y="21"/>
                  </a:cubicBezTo>
                  <a:cubicBezTo>
                    <a:pt x="177" y="8"/>
                    <a:pt x="159" y="1"/>
                    <a:pt x="138" y="1"/>
                  </a:cubicBezTo>
                  <a:close/>
                </a:path>
              </a:pathLst>
            </a:custGeom>
            <a:solidFill>
              <a:srgbClr val="000000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5" name="Google Shape;2355;p37"/>
            <p:cNvSpPr/>
            <p:nvPr/>
          </p:nvSpPr>
          <p:spPr>
            <a:xfrm>
              <a:off x="2520604" y="2193205"/>
              <a:ext cx="178531" cy="276124"/>
            </a:xfrm>
            <a:custGeom>
              <a:avLst/>
              <a:gdLst/>
              <a:ahLst/>
              <a:cxnLst/>
              <a:rect l="l" t="t" r="r" b="b"/>
              <a:pathLst>
                <a:path w="5424" h="8389" extrusionOk="0">
                  <a:moveTo>
                    <a:pt x="139" y="0"/>
                  </a:moveTo>
                  <a:cubicBezTo>
                    <a:pt x="116" y="0"/>
                    <a:pt x="90" y="9"/>
                    <a:pt x="66" y="25"/>
                  </a:cubicBezTo>
                  <a:cubicBezTo>
                    <a:pt x="22" y="53"/>
                    <a:pt x="0" y="100"/>
                    <a:pt x="17" y="130"/>
                  </a:cubicBezTo>
                  <a:cubicBezTo>
                    <a:pt x="413" y="840"/>
                    <a:pt x="830" y="1537"/>
                    <a:pt x="1248" y="2234"/>
                  </a:cubicBezTo>
                  <a:cubicBezTo>
                    <a:pt x="1667" y="2931"/>
                    <a:pt x="2103" y="3616"/>
                    <a:pt x="2529" y="4308"/>
                  </a:cubicBezTo>
                  <a:cubicBezTo>
                    <a:pt x="2971" y="4990"/>
                    <a:pt x="3403" y="5676"/>
                    <a:pt x="3853" y="6353"/>
                  </a:cubicBezTo>
                  <a:cubicBezTo>
                    <a:pt x="4301" y="7030"/>
                    <a:pt x="4753" y="7706"/>
                    <a:pt x="5225" y="8367"/>
                  </a:cubicBezTo>
                  <a:cubicBezTo>
                    <a:pt x="5236" y="8381"/>
                    <a:pt x="5254" y="8388"/>
                    <a:pt x="5276" y="8388"/>
                  </a:cubicBezTo>
                  <a:cubicBezTo>
                    <a:pt x="5300" y="8388"/>
                    <a:pt x="5328" y="8380"/>
                    <a:pt x="5354" y="8362"/>
                  </a:cubicBezTo>
                  <a:cubicBezTo>
                    <a:pt x="5401" y="8330"/>
                    <a:pt x="5423" y="8281"/>
                    <a:pt x="5406" y="8251"/>
                  </a:cubicBezTo>
                  <a:cubicBezTo>
                    <a:pt x="5009" y="7541"/>
                    <a:pt x="4592" y="6843"/>
                    <a:pt x="4172" y="6148"/>
                  </a:cubicBezTo>
                  <a:cubicBezTo>
                    <a:pt x="3752" y="5452"/>
                    <a:pt x="3317" y="4768"/>
                    <a:pt x="2889" y="4078"/>
                  </a:cubicBezTo>
                  <a:cubicBezTo>
                    <a:pt x="2445" y="3397"/>
                    <a:pt x="2012" y="2711"/>
                    <a:pt x="1562" y="2034"/>
                  </a:cubicBezTo>
                  <a:cubicBezTo>
                    <a:pt x="1113" y="1356"/>
                    <a:pt x="661" y="682"/>
                    <a:pt x="188" y="21"/>
                  </a:cubicBezTo>
                  <a:cubicBezTo>
                    <a:pt x="177" y="7"/>
                    <a:pt x="160" y="0"/>
                    <a:pt x="139" y="0"/>
                  </a:cubicBezTo>
                  <a:close/>
                </a:path>
              </a:pathLst>
            </a:custGeom>
            <a:solidFill>
              <a:srgbClr val="000000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6" name="Google Shape;2356;p37"/>
            <p:cNvSpPr/>
            <p:nvPr/>
          </p:nvSpPr>
          <p:spPr>
            <a:xfrm>
              <a:off x="2453391" y="2221117"/>
              <a:ext cx="284188" cy="305912"/>
            </a:xfrm>
            <a:custGeom>
              <a:avLst/>
              <a:gdLst/>
              <a:ahLst/>
              <a:cxnLst/>
              <a:rect l="l" t="t" r="r" b="b"/>
              <a:pathLst>
                <a:path w="8634" h="9294" extrusionOk="0">
                  <a:moveTo>
                    <a:pt x="237" y="1"/>
                  </a:moveTo>
                  <a:cubicBezTo>
                    <a:pt x="166" y="1"/>
                    <a:pt x="93" y="6"/>
                    <a:pt x="17" y="18"/>
                  </a:cubicBezTo>
                  <a:lnTo>
                    <a:pt x="17" y="18"/>
                  </a:lnTo>
                  <a:cubicBezTo>
                    <a:pt x="15" y="17"/>
                    <a:pt x="14" y="17"/>
                    <a:pt x="12" y="17"/>
                  </a:cubicBezTo>
                  <a:cubicBezTo>
                    <a:pt x="8" y="17"/>
                    <a:pt x="6" y="20"/>
                    <a:pt x="1" y="21"/>
                  </a:cubicBezTo>
                  <a:cubicBezTo>
                    <a:pt x="6" y="20"/>
                    <a:pt x="12" y="19"/>
                    <a:pt x="17" y="18"/>
                  </a:cubicBezTo>
                  <a:lnTo>
                    <a:pt x="17" y="18"/>
                  </a:lnTo>
                  <a:cubicBezTo>
                    <a:pt x="75" y="55"/>
                    <a:pt x="461" y="738"/>
                    <a:pt x="5942" y="9293"/>
                  </a:cubicBezTo>
                  <a:cubicBezTo>
                    <a:pt x="5964" y="9278"/>
                    <a:pt x="5991" y="9268"/>
                    <a:pt x="6018" y="9261"/>
                  </a:cubicBezTo>
                  <a:cubicBezTo>
                    <a:pt x="6445" y="9169"/>
                    <a:pt x="6945" y="8950"/>
                    <a:pt x="7424" y="8642"/>
                  </a:cubicBezTo>
                  <a:cubicBezTo>
                    <a:pt x="7902" y="8336"/>
                    <a:pt x="8310" y="7975"/>
                    <a:pt x="8573" y="7624"/>
                  </a:cubicBezTo>
                  <a:cubicBezTo>
                    <a:pt x="8591" y="7600"/>
                    <a:pt x="8610" y="7581"/>
                    <a:pt x="8633" y="7567"/>
                  </a:cubicBezTo>
                  <a:lnTo>
                    <a:pt x="8146" y="6808"/>
                  </a:lnTo>
                  <a:cubicBezTo>
                    <a:pt x="8097" y="6844"/>
                    <a:pt x="8048" y="6882"/>
                    <a:pt x="7997" y="6917"/>
                  </a:cubicBezTo>
                  <a:cubicBezTo>
                    <a:pt x="7717" y="7107"/>
                    <a:pt x="7385" y="7199"/>
                    <a:pt x="7052" y="7199"/>
                  </a:cubicBezTo>
                  <a:cubicBezTo>
                    <a:pt x="6902" y="7199"/>
                    <a:pt x="6753" y="7181"/>
                    <a:pt x="6608" y="7144"/>
                  </a:cubicBezTo>
                  <a:cubicBezTo>
                    <a:pt x="5014" y="6741"/>
                    <a:pt x="4816" y="5330"/>
                    <a:pt x="2175" y="1549"/>
                  </a:cubicBezTo>
                  <a:cubicBezTo>
                    <a:pt x="1659" y="809"/>
                    <a:pt x="1085" y="1"/>
                    <a:pt x="237" y="1"/>
                  </a:cubicBezTo>
                  <a:close/>
                </a:path>
              </a:pathLst>
            </a:custGeom>
            <a:solidFill>
              <a:srgbClr val="000000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7" name="Google Shape;2357;p37"/>
            <p:cNvSpPr/>
            <p:nvPr/>
          </p:nvSpPr>
          <p:spPr>
            <a:xfrm>
              <a:off x="2665265" y="2529496"/>
              <a:ext cx="118988" cy="72676"/>
            </a:xfrm>
            <a:custGeom>
              <a:avLst/>
              <a:gdLst/>
              <a:ahLst/>
              <a:cxnLst/>
              <a:rect l="l" t="t" r="r" b="b"/>
              <a:pathLst>
                <a:path w="3615" h="2208" extrusionOk="0">
                  <a:moveTo>
                    <a:pt x="3350" y="1"/>
                  </a:moveTo>
                  <a:cubicBezTo>
                    <a:pt x="2981" y="464"/>
                    <a:pt x="2643" y="803"/>
                    <a:pt x="2248" y="803"/>
                  </a:cubicBezTo>
                  <a:cubicBezTo>
                    <a:pt x="2067" y="803"/>
                    <a:pt x="1875" y="733"/>
                    <a:pt x="1662" y="571"/>
                  </a:cubicBezTo>
                  <a:cubicBezTo>
                    <a:pt x="1454" y="415"/>
                    <a:pt x="1220" y="330"/>
                    <a:pt x="982" y="292"/>
                  </a:cubicBezTo>
                  <a:cubicBezTo>
                    <a:pt x="646" y="466"/>
                    <a:pt x="310" y="598"/>
                    <a:pt x="0" y="675"/>
                  </a:cubicBezTo>
                  <a:cubicBezTo>
                    <a:pt x="16" y="714"/>
                    <a:pt x="37" y="751"/>
                    <a:pt x="60" y="788"/>
                  </a:cubicBezTo>
                  <a:lnTo>
                    <a:pt x="758" y="1880"/>
                  </a:lnTo>
                  <a:cubicBezTo>
                    <a:pt x="886" y="2082"/>
                    <a:pt x="1087" y="2208"/>
                    <a:pt x="1270" y="2208"/>
                  </a:cubicBezTo>
                  <a:cubicBezTo>
                    <a:pt x="1298" y="2208"/>
                    <a:pt x="1326" y="2205"/>
                    <a:pt x="1353" y="2199"/>
                  </a:cubicBezTo>
                  <a:cubicBezTo>
                    <a:pt x="2150" y="2013"/>
                    <a:pt x="2990" y="1475"/>
                    <a:pt x="3490" y="830"/>
                  </a:cubicBezTo>
                  <a:cubicBezTo>
                    <a:pt x="3615" y="667"/>
                    <a:pt x="3598" y="390"/>
                    <a:pt x="3449" y="156"/>
                  </a:cubicBezTo>
                  <a:lnTo>
                    <a:pt x="3350" y="1"/>
                  </a:lnTo>
                  <a:close/>
                </a:path>
              </a:pathLst>
            </a:custGeom>
            <a:solidFill>
              <a:srgbClr val="000000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8" name="Google Shape;2358;p37"/>
            <p:cNvSpPr/>
            <p:nvPr/>
          </p:nvSpPr>
          <p:spPr>
            <a:xfrm>
              <a:off x="2423439" y="2082150"/>
              <a:ext cx="365324" cy="524303"/>
            </a:xfrm>
            <a:custGeom>
              <a:avLst/>
              <a:gdLst/>
              <a:ahLst/>
              <a:cxnLst/>
              <a:rect l="l" t="t" r="r" b="b"/>
              <a:pathLst>
                <a:path w="11099" h="15929" extrusionOk="0">
                  <a:moveTo>
                    <a:pt x="1652" y="1091"/>
                  </a:moveTo>
                  <a:lnTo>
                    <a:pt x="1670" y="1101"/>
                  </a:lnTo>
                  <a:lnTo>
                    <a:pt x="2974" y="1870"/>
                  </a:lnTo>
                  <a:lnTo>
                    <a:pt x="2952" y="1894"/>
                  </a:lnTo>
                  <a:cubicBezTo>
                    <a:pt x="2942" y="1904"/>
                    <a:pt x="2932" y="1915"/>
                    <a:pt x="2923" y="1927"/>
                  </a:cubicBezTo>
                  <a:cubicBezTo>
                    <a:pt x="2890" y="1967"/>
                    <a:pt x="2843" y="2020"/>
                    <a:pt x="2697" y="2166"/>
                  </a:cubicBezTo>
                  <a:lnTo>
                    <a:pt x="2695" y="2170"/>
                  </a:lnTo>
                  <a:lnTo>
                    <a:pt x="2684" y="2177"/>
                  </a:lnTo>
                  <a:cubicBezTo>
                    <a:pt x="2454" y="2397"/>
                    <a:pt x="2198" y="2599"/>
                    <a:pt x="1895" y="2793"/>
                  </a:cubicBezTo>
                  <a:lnTo>
                    <a:pt x="1895" y="2794"/>
                  </a:lnTo>
                  <a:lnTo>
                    <a:pt x="1885" y="2801"/>
                  </a:lnTo>
                  <a:cubicBezTo>
                    <a:pt x="1450" y="3078"/>
                    <a:pt x="1013" y="3282"/>
                    <a:pt x="617" y="3390"/>
                  </a:cubicBezTo>
                  <a:lnTo>
                    <a:pt x="585" y="3399"/>
                  </a:lnTo>
                  <a:lnTo>
                    <a:pt x="431" y="1874"/>
                  </a:lnTo>
                  <a:lnTo>
                    <a:pt x="448" y="1866"/>
                  </a:lnTo>
                  <a:cubicBezTo>
                    <a:pt x="862" y="1671"/>
                    <a:pt x="1284" y="1400"/>
                    <a:pt x="1639" y="1102"/>
                  </a:cubicBezTo>
                  <a:lnTo>
                    <a:pt x="1652" y="1091"/>
                  </a:lnTo>
                  <a:close/>
                  <a:moveTo>
                    <a:pt x="3149" y="2054"/>
                  </a:moveTo>
                  <a:lnTo>
                    <a:pt x="3168" y="2085"/>
                  </a:lnTo>
                  <a:cubicBezTo>
                    <a:pt x="3726" y="2947"/>
                    <a:pt x="6580" y="7404"/>
                    <a:pt x="8467" y="10352"/>
                  </a:cubicBezTo>
                  <a:lnTo>
                    <a:pt x="9375" y="11769"/>
                  </a:lnTo>
                  <a:lnTo>
                    <a:pt x="9364" y="11786"/>
                  </a:lnTo>
                  <a:cubicBezTo>
                    <a:pt x="8616" y="12768"/>
                    <a:pt x="7158" y="13352"/>
                    <a:pt x="6922" y="13352"/>
                  </a:cubicBezTo>
                  <a:lnTo>
                    <a:pt x="6913" y="13352"/>
                  </a:lnTo>
                  <a:lnTo>
                    <a:pt x="6901" y="13351"/>
                  </a:lnTo>
                  <a:lnTo>
                    <a:pt x="6892" y="13341"/>
                  </a:lnTo>
                  <a:lnTo>
                    <a:pt x="5115" y="10566"/>
                  </a:lnTo>
                  <a:cubicBezTo>
                    <a:pt x="3354" y="7818"/>
                    <a:pt x="1357" y="4699"/>
                    <a:pt x="698" y="3670"/>
                  </a:cubicBezTo>
                  <a:lnTo>
                    <a:pt x="678" y="3639"/>
                  </a:lnTo>
                  <a:lnTo>
                    <a:pt x="713" y="3629"/>
                  </a:lnTo>
                  <a:cubicBezTo>
                    <a:pt x="1069" y="3532"/>
                    <a:pt x="1530" y="3322"/>
                    <a:pt x="1944" y="3065"/>
                  </a:cubicBezTo>
                  <a:lnTo>
                    <a:pt x="1948" y="3063"/>
                  </a:lnTo>
                  <a:cubicBezTo>
                    <a:pt x="2420" y="2768"/>
                    <a:pt x="2838" y="2420"/>
                    <a:pt x="3126" y="2083"/>
                  </a:cubicBezTo>
                  <a:lnTo>
                    <a:pt x="3149" y="2054"/>
                  </a:lnTo>
                  <a:close/>
                  <a:moveTo>
                    <a:pt x="9520" y="12014"/>
                  </a:moveTo>
                  <a:cubicBezTo>
                    <a:pt x="9525" y="12014"/>
                    <a:pt x="9531" y="12018"/>
                    <a:pt x="9540" y="12030"/>
                  </a:cubicBezTo>
                  <a:lnTo>
                    <a:pt x="9544" y="12028"/>
                  </a:lnTo>
                  <a:lnTo>
                    <a:pt x="9555" y="12045"/>
                  </a:lnTo>
                  <a:lnTo>
                    <a:pt x="9554" y="12046"/>
                  </a:lnTo>
                  <a:cubicBezTo>
                    <a:pt x="9577" y="12080"/>
                    <a:pt x="9621" y="12147"/>
                    <a:pt x="9703" y="12272"/>
                  </a:cubicBezTo>
                  <a:lnTo>
                    <a:pt x="9868" y="12532"/>
                  </a:lnTo>
                  <a:lnTo>
                    <a:pt x="9855" y="12548"/>
                  </a:lnTo>
                  <a:cubicBezTo>
                    <a:pt x="9311" y="13208"/>
                    <a:pt x="8334" y="13836"/>
                    <a:pt x="7422" y="14112"/>
                  </a:cubicBezTo>
                  <a:lnTo>
                    <a:pt x="7422" y="14114"/>
                  </a:lnTo>
                  <a:cubicBezTo>
                    <a:pt x="7418" y="14117"/>
                    <a:pt x="7413" y="14118"/>
                    <a:pt x="7410" y="14118"/>
                  </a:cubicBezTo>
                  <a:cubicBezTo>
                    <a:pt x="7406" y="14118"/>
                    <a:pt x="7398" y="14115"/>
                    <a:pt x="7389" y="14102"/>
                  </a:cubicBezTo>
                  <a:lnTo>
                    <a:pt x="7385" y="14104"/>
                  </a:lnTo>
                  <a:lnTo>
                    <a:pt x="7365" y="14075"/>
                  </a:lnTo>
                  <a:lnTo>
                    <a:pt x="7367" y="14075"/>
                  </a:lnTo>
                  <a:cubicBezTo>
                    <a:pt x="7340" y="14038"/>
                    <a:pt x="7300" y="13972"/>
                    <a:pt x="7227" y="13859"/>
                  </a:cubicBezTo>
                  <a:lnTo>
                    <a:pt x="7050" y="13583"/>
                  </a:lnTo>
                  <a:lnTo>
                    <a:pt x="7087" y="13575"/>
                  </a:lnTo>
                  <a:cubicBezTo>
                    <a:pt x="7245" y="13538"/>
                    <a:pt x="7456" y="13461"/>
                    <a:pt x="7716" y="13348"/>
                  </a:cubicBezTo>
                  <a:cubicBezTo>
                    <a:pt x="7725" y="13344"/>
                    <a:pt x="7733" y="13341"/>
                    <a:pt x="7737" y="13339"/>
                  </a:cubicBezTo>
                  <a:cubicBezTo>
                    <a:pt x="8002" y="13219"/>
                    <a:pt x="8326" y="13034"/>
                    <a:pt x="8642" y="12807"/>
                  </a:cubicBezTo>
                  <a:cubicBezTo>
                    <a:pt x="8957" y="12583"/>
                    <a:pt x="9265" y="12319"/>
                    <a:pt x="9489" y="12043"/>
                  </a:cubicBezTo>
                  <a:lnTo>
                    <a:pt x="9487" y="12035"/>
                  </a:lnTo>
                  <a:lnTo>
                    <a:pt x="9508" y="12019"/>
                  </a:lnTo>
                  <a:cubicBezTo>
                    <a:pt x="9512" y="12016"/>
                    <a:pt x="9516" y="12014"/>
                    <a:pt x="9520" y="12014"/>
                  </a:cubicBezTo>
                  <a:close/>
                  <a:moveTo>
                    <a:pt x="10015" y="12758"/>
                  </a:moveTo>
                  <a:lnTo>
                    <a:pt x="10034" y="12790"/>
                  </a:lnTo>
                  <a:cubicBezTo>
                    <a:pt x="10152" y="13001"/>
                    <a:pt x="10286" y="13199"/>
                    <a:pt x="10406" y="13374"/>
                  </a:cubicBezTo>
                  <a:cubicBezTo>
                    <a:pt x="10687" y="13786"/>
                    <a:pt x="10908" y="14110"/>
                    <a:pt x="10737" y="14341"/>
                  </a:cubicBezTo>
                  <a:cubicBezTo>
                    <a:pt x="10252" y="14965"/>
                    <a:pt x="9442" y="15485"/>
                    <a:pt x="8671" y="15664"/>
                  </a:cubicBezTo>
                  <a:cubicBezTo>
                    <a:pt x="8646" y="15671"/>
                    <a:pt x="8623" y="15673"/>
                    <a:pt x="8600" y="15673"/>
                  </a:cubicBezTo>
                  <a:cubicBezTo>
                    <a:pt x="8354" y="15673"/>
                    <a:pt x="8158" y="15348"/>
                    <a:pt x="7921" y="14946"/>
                  </a:cubicBezTo>
                  <a:cubicBezTo>
                    <a:pt x="7809" y="14757"/>
                    <a:pt x="7692" y="14564"/>
                    <a:pt x="7557" y="14378"/>
                  </a:cubicBezTo>
                  <a:lnTo>
                    <a:pt x="7535" y="14347"/>
                  </a:lnTo>
                  <a:lnTo>
                    <a:pt x="7572" y="14337"/>
                  </a:lnTo>
                  <a:cubicBezTo>
                    <a:pt x="8426" y="14076"/>
                    <a:pt x="9398" y="13452"/>
                    <a:pt x="9991" y="12786"/>
                  </a:cubicBezTo>
                  <a:lnTo>
                    <a:pt x="10015" y="12758"/>
                  </a:lnTo>
                  <a:close/>
                  <a:moveTo>
                    <a:pt x="241" y="0"/>
                  </a:moveTo>
                  <a:cubicBezTo>
                    <a:pt x="197" y="0"/>
                    <a:pt x="152" y="14"/>
                    <a:pt x="114" y="39"/>
                  </a:cubicBezTo>
                  <a:cubicBezTo>
                    <a:pt x="39" y="88"/>
                    <a:pt x="1" y="169"/>
                    <a:pt x="8" y="258"/>
                  </a:cubicBezTo>
                  <a:cubicBezTo>
                    <a:pt x="16" y="298"/>
                    <a:pt x="37" y="516"/>
                    <a:pt x="167" y="1810"/>
                  </a:cubicBezTo>
                  <a:cubicBezTo>
                    <a:pt x="221" y="2276"/>
                    <a:pt x="252" y="2611"/>
                    <a:pt x="277" y="2857"/>
                  </a:cubicBezTo>
                  <a:cubicBezTo>
                    <a:pt x="317" y="3283"/>
                    <a:pt x="335" y="3462"/>
                    <a:pt x="407" y="3644"/>
                  </a:cubicBezTo>
                  <a:cubicBezTo>
                    <a:pt x="477" y="3815"/>
                    <a:pt x="599" y="4003"/>
                    <a:pt x="843" y="4377"/>
                  </a:cubicBezTo>
                  <a:cubicBezTo>
                    <a:pt x="941" y="4527"/>
                    <a:pt x="1059" y="4709"/>
                    <a:pt x="1202" y="4932"/>
                  </a:cubicBezTo>
                  <a:lnTo>
                    <a:pt x="2024" y="6218"/>
                  </a:lnTo>
                  <a:lnTo>
                    <a:pt x="6745" y="13583"/>
                  </a:lnTo>
                  <a:cubicBezTo>
                    <a:pt x="6929" y="13874"/>
                    <a:pt x="7046" y="14055"/>
                    <a:pt x="7119" y="14167"/>
                  </a:cubicBezTo>
                  <a:cubicBezTo>
                    <a:pt x="7229" y="14342"/>
                    <a:pt x="7238" y="14357"/>
                    <a:pt x="7243" y="14360"/>
                  </a:cubicBezTo>
                  <a:lnTo>
                    <a:pt x="7253" y="14371"/>
                  </a:lnTo>
                  <a:lnTo>
                    <a:pt x="7263" y="14390"/>
                  </a:lnTo>
                  <a:cubicBezTo>
                    <a:pt x="7285" y="14429"/>
                    <a:pt x="7285" y="14429"/>
                    <a:pt x="7386" y="14585"/>
                  </a:cubicBezTo>
                  <a:cubicBezTo>
                    <a:pt x="7476" y="14727"/>
                    <a:pt x="7651" y="14998"/>
                    <a:pt x="7997" y="15543"/>
                  </a:cubicBezTo>
                  <a:cubicBezTo>
                    <a:pt x="8108" y="15713"/>
                    <a:pt x="8259" y="15838"/>
                    <a:pt x="8426" y="15895"/>
                  </a:cubicBezTo>
                  <a:cubicBezTo>
                    <a:pt x="8490" y="15918"/>
                    <a:pt x="8553" y="15929"/>
                    <a:pt x="8614" y="15929"/>
                  </a:cubicBezTo>
                  <a:cubicBezTo>
                    <a:pt x="8653" y="15929"/>
                    <a:pt x="8691" y="15924"/>
                    <a:pt x="8727" y="15915"/>
                  </a:cubicBezTo>
                  <a:cubicBezTo>
                    <a:pt x="9555" y="15724"/>
                    <a:pt x="10422" y="15167"/>
                    <a:pt x="10938" y="14501"/>
                  </a:cubicBezTo>
                  <a:cubicBezTo>
                    <a:pt x="11099" y="14290"/>
                    <a:pt x="11084" y="13959"/>
                    <a:pt x="10906" y="13677"/>
                  </a:cubicBezTo>
                  <a:cubicBezTo>
                    <a:pt x="10620" y="13233"/>
                    <a:pt x="10450" y="12968"/>
                    <a:pt x="10345" y="12806"/>
                  </a:cubicBezTo>
                  <a:cubicBezTo>
                    <a:pt x="10184" y="12553"/>
                    <a:pt x="10184" y="12553"/>
                    <a:pt x="10152" y="12513"/>
                  </a:cubicBezTo>
                  <a:lnTo>
                    <a:pt x="10150" y="12505"/>
                  </a:lnTo>
                  <a:cubicBezTo>
                    <a:pt x="10126" y="12464"/>
                    <a:pt x="8982" y="10677"/>
                    <a:pt x="8971" y="10660"/>
                  </a:cubicBezTo>
                  <a:cubicBezTo>
                    <a:pt x="8678" y="10202"/>
                    <a:pt x="8386" y="9745"/>
                    <a:pt x="8092" y="9287"/>
                  </a:cubicBezTo>
                  <a:lnTo>
                    <a:pt x="4279" y="3339"/>
                  </a:lnTo>
                  <a:cubicBezTo>
                    <a:pt x="4066" y="3007"/>
                    <a:pt x="3907" y="2750"/>
                    <a:pt x="3778" y="2543"/>
                  </a:cubicBezTo>
                  <a:cubicBezTo>
                    <a:pt x="3279" y="1741"/>
                    <a:pt x="3279" y="1741"/>
                    <a:pt x="2641" y="1379"/>
                  </a:cubicBezTo>
                  <a:cubicBezTo>
                    <a:pt x="2422" y="1257"/>
                    <a:pt x="2125" y="1086"/>
                    <a:pt x="1704" y="828"/>
                  </a:cubicBezTo>
                  <a:lnTo>
                    <a:pt x="1698" y="824"/>
                  </a:lnTo>
                  <a:lnTo>
                    <a:pt x="1695" y="817"/>
                  </a:lnTo>
                  <a:cubicBezTo>
                    <a:pt x="1686" y="808"/>
                    <a:pt x="1598" y="756"/>
                    <a:pt x="1390" y="636"/>
                  </a:cubicBezTo>
                  <a:cubicBezTo>
                    <a:pt x="1192" y="518"/>
                    <a:pt x="872" y="334"/>
                    <a:pt x="360" y="33"/>
                  </a:cubicBezTo>
                  <a:cubicBezTo>
                    <a:pt x="322" y="11"/>
                    <a:pt x="281" y="0"/>
                    <a:pt x="24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359" name="Google Shape;2359;p37"/>
          <p:cNvGrpSpPr/>
          <p:nvPr/>
        </p:nvGrpSpPr>
        <p:grpSpPr>
          <a:xfrm>
            <a:off x="8859906" y="2746038"/>
            <a:ext cx="135149" cy="444287"/>
            <a:chOff x="2880331" y="2010988"/>
            <a:chExt cx="135149" cy="444287"/>
          </a:xfrm>
        </p:grpSpPr>
        <p:sp>
          <p:nvSpPr>
            <p:cNvPr id="2360" name="Google Shape;2360;p37"/>
            <p:cNvSpPr/>
            <p:nvPr/>
          </p:nvSpPr>
          <p:spPr>
            <a:xfrm>
              <a:off x="2884379" y="2015300"/>
              <a:ext cx="126624" cy="435630"/>
            </a:xfrm>
            <a:custGeom>
              <a:avLst/>
              <a:gdLst/>
              <a:ahLst/>
              <a:cxnLst/>
              <a:rect l="l" t="t" r="r" b="b"/>
              <a:pathLst>
                <a:path w="3847" h="13235" extrusionOk="0">
                  <a:moveTo>
                    <a:pt x="3087" y="0"/>
                  </a:moveTo>
                  <a:cubicBezTo>
                    <a:pt x="2917" y="0"/>
                    <a:pt x="2763" y="105"/>
                    <a:pt x="2706" y="269"/>
                  </a:cubicBezTo>
                  <a:lnTo>
                    <a:pt x="2005" y="2236"/>
                  </a:lnTo>
                  <a:cubicBezTo>
                    <a:pt x="1989" y="2234"/>
                    <a:pt x="1973" y="2233"/>
                    <a:pt x="1958" y="2233"/>
                  </a:cubicBezTo>
                  <a:cubicBezTo>
                    <a:pt x="1800" y="2233"/>
                    <a:pt x="1661" y="2348"/>
                    <a:pt x="1634" y="2509"/>
                  </a:cubicBezTo>
                  <a:lnTo>
                    <a:pt x="29" y="12611"/>
                  </a:lnTo>
                  <a:cubicBezTo>
                    <a:pt x="0" y="12788"/>
                    <a:pt x="122" y="12957"/>
                    <a:pt x="300" y="12985"/>
                  </a:cubicBezTo>
                  <a:lnTo>
                    <a:pt x="1840" y="13230"/>
                  </a:lnTo>
                  <a:cubicBezTo>
                    <a:pt x="1858" y="13233"/>
                    <a:pt x="1875" y="13234"/>
                    <a:pt x="1892" y="13234"/>
                  </a:cubicBezTo>
                  <a:cubicBezTo>
                    <a:pt x="2050" y="13234"/>
                    <a:pt x="2189" y="13120"/>
                    <a:pt x="2216" y="12959"/>
                  </a:cubicBezTo>
                  <a:lnTo>
                    <a:pt x="3820" y="2857"/>
                  </a:lnTo>
                  <a:cubicBezTo>
                    <a:pt x="3847" y="2680"/>
                    <a:pt x="3728" y="2514"/>
                    <a:pt x="3552" y="2483"/>
                  </a:cubicBezTo>
                  <a:lnTo>
                    <a:pt x="3494" y="396"/>
                  </a:lnTo>
                  <a:cubicBezTo>
                    <a:pt x="3489" y="201"/>
                    <a:pt x="3345" y="37"/>
                    <a:pt x="3154" y="7"/>
                  </a:cubicBezTo>
                  <a:lnTo>
                    <a:pt x="3150" y="5"/>
                  </a:lnTo>
                  <a:cubicBezTo>
                    <a:pt x="3129" y="2"/>
                    <a:pt x="3107" y="0"/>
                    <a:pt x="308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1" name="Google Shape;2361;p37"/>
            <p:cNvSpPr/>
            <p:nvPr/>
          </p:nvSpPr>
          <p:spPr>
            <a:xfrm>
              <a:off x="2891127" y="2134617"/>
              <a:ext cx="113228" cy="270693"/>
            </a:xfrm>
            <a:custGeom>
              <a:avLst/>
              <a:gdLst/>
              <a:ahLst/>
              <a:cxnLst/>
              <a:rect l="l" t="t" r="r" b="b"/>
              <a:pathLst>
                <a:path w="3440" h="8224" extrusionOk="0">
                  <a:moveTo>
                    <a:pt x="1253" y="1"/>
                  </a:moveTo>
                  <a:lnTo>
                    <a:pt x="1" y="7876"/>
                  </a:lnTo>
                  <a:lnTo>
                    <a:pt x="2187" y="8224"/>
                  </a:lnTo>
                  <a:lnTo>
                    <a:pt x="3439" y="349"/>
                  </a:lnTo>
                  <a:lnTo>
                    <a:pt x="1253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2" name="Google Shape;2362;p37"/>
            <p:cNvSpPr/>
            <p:nvPr/>
          </p:nvSpPr>
          <p:spPr>
            <a:xfrm>
              <a:off x="2923745" y="2210847"/>
              <a:ext cx="47924" cy="117967"/>
            </a:xfrm>
            <a:custGeom>
              <a:avLst/>
              <a:gdLst/>
              <a:ahLst/>
              <a:cxnLst/>
              <a:rect l="l" t="t" r="r" b="b"/>
              <a:pathLst>
                <a:path w="1456" h="3584" extrusionOk="0">
                  <a:moveTo>
                    <a:pt x="982" y="1"/>
                  </a:moveTo>
                  <a:cubicBezTo>
                    <a:pt x="673" y="1"/>
                    <a:pt x="309" y="744"/>
                    <a:pt x="158" y="1701"/>
                  </a:cubicBezTo>
                  <a:cubicBezTo>
                    <a:pt x="0" y="2690"/>
                    <a:pt x="128" y="3531"/>
                    <a:pt x="443" y="3581"/>
                  </a:cubicBezTo>
                  <a:cubicBezTo>
                    <a:pt x="453" y="3583"/>
                    <a:pt x="463" y="3584"/>
                    <a:pt x="473" y="3584"/>
                  </a:cubicBezTo>
                  <a:cubicBezTo>
                    <a:pt x="783" y="3584"/>
                    <a:pt x="1147" y="2841"/>
                    <a:pt x="1298" y="1883"/>
                  </a:cubicBezTo>
                  <a:cubicBezTo>
                    <a:pt x="1456" y="895"/>
                    <a:pt x="1328" y="53"/>
                    <a:pt x="1012" y="3"/>
                  </a:cubicBezTo>
                  <a:cubicBezTo>
                    <a:pt x="1002" y="2"/>
                    <a:pt x="992" y="1"/>
                    <a:pt x="98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3" name="Google Shape;2363;p37"/>
            <p:cNvSpPr/>
            <p:nvPr/>
          </p:nvSpPr>
          <p:spPr>
            <a:xfrm>
              <a:off x="2924272" y="2159138"/>
              <a:ext cx="75968" cy="36470"/>
            </a:xfrm>
            <a:custGeom>
              <a:avLst/>
              <a:gdLst/>
              <a:ahLst/>
              <a:cxnLst/>
              <a:rect l="l" t="t" r="r" b="b"/>
              <a:pathLst>
                <a:path w="2308" h="1108" extrusionOk="0">
                  <a:moveTo>
                    <a:pt x="120" y="1"/>
                  </a:moveTo>
                  <a:lnTo>
                    <a:pt x="0" y="759"/>
                  </a:lnTo>
                  <a:lnTo>
                    <a:pt x="2187" y="1107"/>
                  </a:lnTo>
                  <a:lnTo>
                    <a:pt x="2308" y="347"/>
                  </a:lnTo>
                  <a:lnTo>
                    <a:pt x="120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4" name="Google Shape;2364;p37"/>
            <p:cNvSpPr/>
            <p:nvPr/>
          </p:nvSpPr>
          <p:spPr>
            <a:xfrm>
              <a:off x="2895011" y="2344120"/>
              <a:ext cx="76001" cy="36437"/>
            </a:xfrm>
            <a:custGeom>
              <a:avLst/>
              <a:gdLst/>
              <a:ahLst/>
              <a:cxnLst/>
              <a:rect l="l" t="t" r="r" b="b"/>
              <a:pathLst>
                <a:path w="2309" h="1107" extrusionOk="0">
                  <a:moveTo>
                    <a:pt x="122" y="0"/>
                  </a:moveTo>
                  <a:lnTo>
                    <a:pt x="1" y="759"/>
                  </a:lnTo>
                  <a:lnTo>
                    <a:pt x="2188" y="1107"/>
                  </a:lnTo>
                  <a:lnTo>
                    <a:pt x="2309" y="347"/>
                  </a:lnTo>
                  <a:lnTo>
                    <a:pt x="122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5" name="Google Shape;2365;p37"/>
            <p:cNvSpPr/>
            <p:nvPr/>
          </p:nvSpPr>
          <p:spPr>
            <a:xfrm>
              <a:off x="2884313" y="2142352"/>
              <a:ext cx="78700" cy="308578"/>
            </a:xfrm>
            <a:custGeom>
              <a:avLst/>
              <a:gdLst/>
              <a:ahLst/>
              <a:cxnLst/>
              <a:rect l="l" t="t" r="r" b="b"/>
              <a:pathLst>
                <a:path w="2391" h="9375" extrusionOk="0">
                  <a:moveTo>
                    <a:pt x="1421" y="1"/>
                  </a:moveTo>
                  <a:lnTo>
                    <a:pt x="29" y="8751"/>
                  </a:lnTo>
                  <a:cubicBezTo>
                    <a:pt x="0" y="8930"/>
                    <a:pt x="123" y="9098"/>
                    <a:pt x="300" y="9125"/>
                  </a:cubicBezTo>
                  <a:lnTo>
                    <a:pt x="1841" y="9370"/>
                  </a:lnTo>
                  <a:cubicBezTo>
                    <a:pt x="1859" y="9373"/>
                    <a:pt x="1877" y="9374"/>
                    <a:pt x="1895" y="9374"/>
                  </a:cubicBezTo>
                  <a:cubicBezTo>
                    <a:pt x="2053" y="9374"/>
                    <a:pt x="2191" y="9259"/>
                    <a:pt x="2215" y="9099"/>
                  </a:cubicBezTo>
                  <a:lnTo>
                    <a:pt x="2391" y="7994"/>
                  </a:lnTo>
                  <a:cubicBezTo>
                    <a:pt x="2327" y="7985"/>
                    <a:pt x="2262" y="7975"/>
                    <a:pt x="2199" y="7966"/>
                  </a:cubicBezTo>
                  <a:cubicBezTo>
                    <a:pt x="2011" y="7943"/>
                    <a:pt x="1813" y="7927"/>
                    <a:pt x="1636" y="7863"/>
                  </a:cubicBezTo>
                  <a:cubicBezTo>
                    <a:pt x="1550" y="7833"/>
                    <a:pt x="1469" y="7790"/>
                    <a:pt x="1398" y="7730"/>
                  </a:cubicBezTo>
                  <a:cubicBezTo>
                    <a:pt x="1188" y="7556"/>
                    <a:pt x="1120" y="7290"/>
                    <a:pt x="1118" y="7010"/>
                  </a:cubicBezTo>
                  <a:cubicBezTo>
                    <a:pt x="1116" y="6826"/>
                    <a:pt x="1144" y="6638"/>
                    <a:pt x="1177" y="6463"/>
                  </a:cubicBezTo>
                  <a:lnTo>
                    <a:pt x="1221" y="6247"/>
                  </a:lnTo>
                  <a:cubicBezTo>
                    <a:pt x="1464" y="5059"/>
                    <a:pt x="1805" y="3891"/>
                    <a:pt x="2066" y="2707"/>
                  </a:cubicBezTo>
                  <a:cubicBezTo>
                    <a:pt x="2159" y="2290"/>
                    <a:pt x="2240" y="1853"/>
                    <a:pt x="2223" y="1432"/>
                  </a:cubicBezTo>
                  <a:cubicBezTo>
                    <a:pt x="2212" y="1186"/>
                    <a:pt x="2168" y="943"/>
                    <a:pt x="2072" y="713"/>
                  </a:cubicBezTo>
                  <a:cubicBezTo>
                    <a:pt x="2059" y="682"/>
                    <a:pt x="2045" y="653"/>
                    <a:pt x="2030" y="623"/>
                  </a:cubicBezTo>
                  <a:cubicBezTo>
                    <a:pt x="1899" y="363"/>
                    <a:pt x="1677" y="139"/>
                    <a:pt x="1421" y="1"/>
                  </a:cubicBezTo>
                  <a:close/>
                </a:path>
              </a:pathLst>
            </a:custGeom>
            <a:solidFill>
              <a:srgbClr val="000000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6" name="Google Shape;2366;p37"/>
            <p:cNvSpPr/>
            <p:nvPr/>
          </p:nvSpPr>
          <p:spPr>
            <a:xfrm>
              <a:off x="2980129" y="2027248"/>
              <a:ext cx="10664" cy="57075"/>
            </a:xfrm>
            <a:custGeom>
              <a:avLst/>
              <a:gdLst/>
              <a:ahLst/>
              <a:cxnLst/>
              <a:rect l="l" t="t" r="r" b="b"/>
              <a:pathLst>
                <a:path w="324" h="1734" extrusionOk="0">
                  <a:moveTo>
                    <a:pt x="177" y="1"/>
                  </a:moveTo>
                  <a:cubicBezTo>
                    <a:pt x="150" y="1"/>
                    <a:pt x="124" y="17"/>
                    <a:pt x="116" y="50"/>
                  </a:cubicBezTo>
                  <a:cubicBezTo>
                    <a:pt x="19" y="477"/>
                    <a:pt x="0" y="1242"/>
                    <a:pt x="81" y="1679"/>
                  </a:cubicBezTo>
                  <a:cubicBezTo>
                    <a:pt x="88" y="1715"/>
                    <a:pt x="118" y="1734"/>
                    <a:pt x="148" y="1734"/>
                  </a:cubicBezTo>
                  <a:cubicBezTo>
                    <a:pt x="176" y="1734"/>
                    <a:pt x="205" y="1716"/>
                    <a:pt x="213" y="1682"/>
                  </a:cubicBezTo>
                  <a:cubicBezTo>
                    <a:pt x="308" y="1256"/>
                    <a:pt x="324" y="496"/>
                    <a:pt x="240" y="52"/>
                  </a:cubicBezTo>
                  <a:cubicBezTo>
                    <a:pt x="233" y="18"/>
                    <a:pt x="205" y="1"/>
                    <a:pt x="177" y="1"/>
                  </a:cubicBezTo>
                  <a:close/>
                </a:path>
              </a:pathLst>
            </a:custGeom>
            <a:solidFill>
              <a:srgbClr val="FFFFFF">
                <a:alpha val="26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7" name="Google Shape;2367;p37"/>
            <p:cNvSpPr/>
            <p:nvPr/>
          </p:nvSpPr>
          <p:spPr>
            <a:xfrm>
              <a:off x="2880331" y="2010988"/>
              <a:ext cx="135149" cy="444287"/>
            </a:xfrm>
            <a:custGeom>
              <a:avLst/>
              <a:gdLst/>
              <a:ahLst/>
              <a:cxnLst/>
              <a:rect l="l" t="t" r="r" b="b"/>
              <a:pathLst>
                <a:path w="4106" h="13498" extrusionOk="0">
                  <a:moveTo>
                    <a:pt x="3209" y="265"/>
                  </a:moveTo>
                  <a:cubicBezTo>
                    <a:pt x="3224" y="265"/>
                    <a:pt x="3239" y="266"/>
                    <a:pt x="3255" y="268"/>
                  </a:cubicBezTo>
                  <a:cubicBezTo>
                    <a:pt x="3384" y="290"/>
                    <a:pt x="3480" y="399"/>
                    <a:pt x="3484" y="530"/>
                  </a:cubicBezTo>
                  <a:lnTo>
                    <a:pt x="3537" y="2459"/>
                  </a:lnTo>
                  <a:lnTo>
                    <a:pt x="2302" y="2263"/>
                  </a:lnTo>
                  <a:lnTo>
                    <a:pt x="2951" y="445"/>
                  </a:lnTo>
                  <a:cubicBezTo>
                    <a:pt x="2990" y="336"/>
                    <a:pt x="3094" y="265"/>
                    <a:pt x="3209" y="265"/>
                  </a:cubicBezTo>
                  <a:close/>
                  <a:moveTo>
                    <a:pt x="2079" y="2496"/>
                  </a:moveTo>
                  <a:cubicBezTo>
                    <a:pt x="2089" y="2496"/>
                    <a:pt x="2097" y="2497"/>
                    <a:pt x="2106" y="2497"/>
                  </a:cubicBezTo>
                  <a:lnTo>
                    <a:pt x="3654" y="2743"/>
                  </a:lnTo>
                  <a:cubicBezTo>
                    <a:pt x="3758" y="2762"/>
                    <a:pt x="3829" y="2862"/>
                    <a:pt x="3813" y="2965"/>
                  </a:cubicBezTo>
                  <a:lnTo>
                    <a:pt x="3658" y="3948"/>
                  </a:lnTo>
                  <a:lnTo>
                    <a:pt x="1732" y="3642"/>
                  </a:lnTo>
                  <a:lnTo>
                    <a:pt x="1886" y="2661"/>
                  </a:lnTo>
                  <a:cubicBezTo>
                    <a:pt x="1900" y="2565"/>
                    <a:pt x="1985" y="2496"/>
                    <a:pt x="2079" y="2496"/>
                  </a:cubicBezTo>
                  <a:close/>
                  <a:moveTo>
                    <a:pt x="1690" y="3905"/>
                  </a:moveTo>
                  <a:lnTo>
                    <a:pt x="3615" y="4210"/>
                  </a:lnTo>
                  <a:lnTo>
                    <a:pt x="2404" y="11824"/>
                  </a:lnTo>
                  <a:lnTo>
                    <a:pt x="479" y="11518"/>
                  </a:lnTo>
                  <a:lnTo>
                    <a:pt x="1690" y="3905"/>
                  </a:lnTo>
                  <a:close/>
                  <a:moveTo>
                    <a:pt x="436" y="11780"/>
                  </a:moveTo>
                  <a:lnTo>
                    <a:pt x="2362" y="12086"/>
                  </a:lnTo>
                  <a:lnTo>
                    <a:pt x="2207" y="13068"/>
                  </a:lnTo>
                  <a:cubicBezTo>
                    <a:pt x="2198" y="13121"/>
                    <a:pt x="2170" y="13165"/>
                    <a:pt x="2128" y="13196"/>
                  </a:cubicBezTo>
                  <a:cubicBezTo>
                    <a:pt x="2094" y="13221"/>
                    <a:pt x="2054" y="13233"/>
                    <a:pt x="2013" y="13233"/>
                  </a:cubicBezTo>
                  <a:cubicBezTo>
                    <a:pt x="2003" y="13233"/>
                    <a:pt x="1993" y="13233"/>
                    <a:pt x="1983" y="13231"/>
                  </a:cubicBezTo>
                  <a:lnTo>
                    <a:pt x="443" y="12986"/>
                  </a:lnTo>
                  <a:cubicBezTo>
                    <a:pt x="392" y="12978"/>
                    <a:pt x="346" y="12950"/>
                    <a:pt x="315" y="12908"/>
                  </a:cubicBezTo>
                  <a:cubicBezTo>
                    <a:pt x="285" y="12865"/>
                    <a:pt x="272" y="12815"/>
                    <a:pt x="281" y="12763"/>
                  </a:cubicBezTo>
                  <a:lnTo>
                    <a:pt x="436" y="11780"/>
                  </a:lnTo>
                  <a:close/>
                  <a:moveTo>
                    <a:pt x="3207" y="1"/>
                  </a:moveTo>
                  <a:cubicBezTo>
                    <a:pt x="2983" y="1"/>
                    <a:pt x="2779" y="141"/>
                    <a:pt x="2703" y="358"/>
                  </a:cubicBezTo>
                  <a:lnTo>
                    <a:pt x="2033" y="2237"/>
                  </a:lnTo>
                  <a:cubicBezTo>
                    <a:pt x="1831" y="2258"/>
                    <a:pt x="1659" y="2411"/>
                    <a:pt x="1625" y="2620"/>
                  </a:cubicBezTo>
                  <a:lnTo>
                    <a:pt x="1448" y="3732"/>
                  </a:lnTo>
                  <a:lnTo>
                    <a:pt x="559" y="9329"/>
                  </a:lnTo>
                  <a:lnTo>
                    <a:pt x="20" y="12722"/>
                  </a:lnTo>
                  <a:cubicBezTo>
                    <a:pt x="0" y="12843"/>
                    <a:pt x="29" y="12965"/>
                    <a:pt x="102" y="13063"/>
                  </a:cubicBezTo>
                  <a:cubicBezTo>
                    <a:pt x="174" y="13163"/>
                    <a:pt x="281" y="13228"/>
                    <a:pt x="401" y="13247"/>
                  </a:cubicBezTo>
                  <a:lnTo>
                    <a:pt x="1942" y="13492"/>
                  </a:lnTo>
                  <a:cubicBezTo>
                    <a:pt x="1965" y="13496"/>
                    <a:pt x="1991" y="13497"/>
                    <a:pt x="2015" y="13497"/>
                  </a:cubicBezTo>
                  <a:cubicBezTo>
                    <a:pt x="2111" y="13497"/>
                    <a:pt x="2203" y="13466"/>
                    <a:pt x="2283" y="13409"/>
                  </a:cubicBezTo>
                  <a:cubicBezTo>
                    <a:pt x="2383" y="13338"/>
                    <a:pt x="2448" y="13231"/>
                    <a:pt x="2467" y="13110"/>
                  </a:cubicBezTo>
                  <a:lnTo>
                    <a:pt x="2644" y="11997"/>
                  </a:lnTo>
                  <a:lnTo>
                    <a:pt x="3271" y="8058"/>
                  </a:lnTo>
                  <a:lnTo>
                    <a:pt x="4074" y="3008"/>
                  </a:lnTo>
                  <a:cubicBezTo>
                    <a:pt x="4106" y="2800"/>
                    <a:pt x="3990" y="2601"/>
                    <a:pt x="3804" y="2518"/>
                  </a:cubicBezTo>
                  <a:lnTo>
                    <a:pt x="3749" y="524"/>
                  </a:lnTo>
                  <a:cubicBezTo>
                    <a:pt x="3743" y="266"/>
                    <a:pt x="3552" y="49"/>
                    <a:pt x="3293" y="8"/>
                  </a:cubicBezTo>
                  <a:cubicBezTo>
                    <a:pt x="3264" y="3"/>
                    <a:pt x="3235" y="1"/>
                    <a:pt x="320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368" name="Google Shape;2368;p37"/>
          <p:cNvGrpSpPr/>
          <p:nvPr/>
        </p:nvGrpSpPr>
        <p:grpSpPr>
          <a:xfrm>
            <a:off x="8405933" y="666196"/>
            <a:ext cx="453964" cy="382110"/>
            <a:chOff x="1734858" y="1405683"/>
            <a:chExt cx="453964" cy="382110"/>
          </a:xfrm>
        </p:grpSpPr>
        <p:sp>
          <p:nvSpPr>
            <p:cNvPr id="2369" name="Google Shape;2369;p37"/>
            <p:cNvSpPr/>
            <p:nvPr/>
          </p:nvSpPr>
          <p:spPr>
            <a:xfrm>
              <a:off x="1751777" y="1409929"/>
              <a:ext cx="353244" cy="163752"/>
            </a:xfrm>
            <a:custGeom>
              <a:avLst/>
              <a:gdLst/>
              <a:ahLst/>
              <a:cxnLst/>
              <a:rect l="l" t="t" r="r" b="b"/>
              <a:pathLst>
                <a:path w="10732" h="4975" extrusionOk="0">
                  <a:moveTo>
                    <a:pt x="10066" y="1"/>
                  </a:moveTo>
                  <a:cubicBezTo>
                    <a:pt x="10027" y="1"/>
                    <a:pt x="9990" y="9"/>
                    <a:pt x="9954" y="25"/>
                  </a:cubicBezTo>
                  <a:cubicBezTo>
                    <a:pt x="9586" y="193"/>
                    <a:pt x="9241" y="416"/>
                    <a:pt x="8923" y="666"/>
                  </a:cubicBezTo>
                  <a:lnTo>
                    <a:pt x="8844" y="398"/>
                  </a:lnTo>
                  <a:cubicBezTo>
                    <a:pt x="8810" y="282"/>
                    <a:pt x="8702" y="201"/>
                    <a:pt x="8582" y="201"/>
                  </a:cubicBezTo>
                  <a:cubicBezTo>
                    <a:pt x="8541" y="201"/>
                    <a:pt x="8499" y="209"/>
                    <a:pt x="8462" y="229"/>
                  </a:cubicBezTo>
                  <a:cubicBezTo>
                    <a:pt x="6991" y="969"/>
                    <a:pt x="6034" y="2862"/>
                    <a:pt x="5719" y="3568"/>
                  </a:cubicBezTo>
                  <a:cubicBezTo>
                    <a:pt x="5034" y="3113"/>
                    <a:pt x="3476" y="2201"/>
                    <a:pt x="1959" y="2201"/>
                  </a:cubicBezTo>
                  <a:cubicBezTo>
                    <a:pt x="1842" y="2201"/>
                    <a:pt x="1725" y="2206"/>
                    <a:pt x="1614" y="2218"/>
                  </a:cubicBezTo>
                  <a:cubicBezTo>
                    <a:pt x="1535" y="2226"/>
                    <a:pt x="1464" y="2268"/>
                    <a:pt x="1418" y="2335"/>
                  </a:cubicBezTo>
                  <a:cubicBezTo>
                    <a:pt x="1373" y="2403"/>
                    <a:pt x="1359" y="2486"/>
                    <a:pt x="1382" y="2565"/>
                  </a:cubicBezTo>
                  <a:lnTo>
                    <a:pt x="1459" y="2832"/>
                  </a:lnTo>
                  <a:cubicBezTo>
                    <a:pt x="1270" y="2814"/>
                    <a:pt x="1081" y="2802"/>
                    <a:pt x="890" y="2802"/>
                  </a:cubicBezTo>
                  <a:cubicBezTo>
                    <a:pt x="669" y="2802"/>
                    <a:pt x="451" y="2816"/>
                    <a:pt x="245" y="2845"/>
                  </a:cubicBezTo>
                  <a:cubicBezTo>
                    <a:pt x="168" y="2855"/>
                    <a:pt x="99" y="2899"/>
                    <a:pt x="56" y="2965"/>
                  </a:cubicBezTo>
                  <a:cubicBezTo>
                    <a:pt x="12" y="3032"/>
                    <a:pt x="1" y="3114"/>
                    <a:pt x="23" y="3192"/>
                  </a:cubicBezTo>
                  <a:lnTo>
                    <a:pt x="396" y="4473"/>
                  </a:lnTo>
                  <a:cubicBezTo>
                    <a:pt x="427" y="4581"/>
                    <a:pt x="524" y="4660"/>
                    <a:pt x="639" y="4667"/>
                  </a:cubicBezTo>
                  <a:lnTo>
                    <a:pt x="4930" y="4974"/>
                  </a:lnTo>
                  <a:cubicBezTo>
                    <a:pt x="4933" y="4974"/>
                    <a:pt x="4946" y="4975"/>
                    <a:pt x="4949" y="4975"/>
                  </a:cubicBezTo>
                  <a:cubicBezTo>
                    <a:pt x="5023" y="4975"/>
                    <a:pt x="5092" y="4946"/>
                    <a:pt x="5143" y="4894"/>
                  </a:cubicBezTo>
                  <a:cubicBezTo>
                    <a:pt x="5195" y="4842"/>
                    <a:pt x="5223" y="4773"/>
                    <a:pt x="5221" y="4699"/>
                  </a:cubicBezTo>
                  <a:lnTo>
                    <a:pt x="5219" y="4460"/>
                  </a:lnTo>
                  <a:lnTo>
                    <a:pt x="5642" y="4515"/>
                  </a:lnTo>
                  <a:cubicBezTo>
                    <a:pt x="5653" y="4516"/>
                    <a:pt x="5666" y="4517"/>
                    <a:pt x="5677" y="4517"/>
                  </a:cubicBezTo>
                  <a:cubicBezTo>
                    <a:pt x="5751" y="4517"/>
                    <a:pt x="5823" y="4486"/>
                    <a:pt x="5875" y="4432"/>
                  </a:cubicBezTo>
                  <a:cubicBezTo>
                    <a:pt x="5906" y="4399"/>
                    <a:pt x="5927" y="4361"/>
                    <a:pt x="5939" y="4318"/>
                  </a:cubicBezTo>
                  <a:cubicBezTo>
                    <a:pt x="5988" y="4362"/>
                    <a:pt x="6051" y="4389"/>
                    <a:pt x="6119" y="4389"/>
                  </a:cubicBezTo>
                  <a:cubicBezTo>
                    <a:pt x="6183" y="4389"/>
                    <a:pt x="6244" y="4366"/>
                    <a:pt x="6294" y="4326"/>
                  </a:cubicBezTo>
                  <a:lnTo>
                    <a:pt x="6622" y="4053"/>
                  </a:lnTo>
                  <a:lnTo>
                    <a:pt x="6748" y="4257"/>
                  </a:lnTo>
                  <a:cubicBezTo>
                    <a:pt x="6799" y="4337"/>
                    <a:pt x="6885" y="4385"/>
                    <a:pt x="6980" y="4385"/>
                  </a:cubicBezTo>
                  <a:cubicBezTo>
                    <a:pt x="7039" y="4385"/>
                    <a:pt x="7094" y="4367"/>
                    <a:pt x="7142" y="4332"/>
                  </a:cubicBezTo>
                  <a:lnTo>
                    <a:pt x="10601" y="1775"/>
                  </a:lnTo>
                  <a:cubicBezTo>
                    <a:pt x="10692" y="1707"/>
                    <a:pt x="10732" y="1589"/>
                    <a:pt x="10700" y="1480"/>
                  </a:cubicBezTo>
                  <a:lnTo>
                    <a:pt x="10327" y="199"/>
                  </a:lnTo>
                  <a:cubicBezTo>
                    <a:pt x="10294" y="82"/>
                    <a:pt x="10185" y="1"/>
                    <a:pt x="1006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0" name="Google Shape;2370;p37"/>
            <p:cNvSpPr/>
            <p:nvPr/>
          </p:nvSpPr>
          <p:spPr>
            <a:xfrm>
              <a:off x="1739434" y="1425399"/>
              <a:ext cx="444616" cy="358082"/>
            </a:xfrm>
            <a:custGeom>
              <a:avLst/>
              <a:gdLst/>
              <a:ahLst/>
              <a:cxnLst/>
              <a:rect l="l" t="t" r="r" b="b"/>
              <a:pathLst>
                <a:path w="13508" h="10879" extrusionOk="0">
                  <a:moveTo>
                    <a:pt x="11108" y="0"/>
                  </a:moveTo>
                  <a:cubicBezTo>
                    <a:pt x="11033" y="0"/>
                    <a:pt x="10962" y="21"/>
                    <a:pt x="10899" y="63"/>
                  </a:cubicBezTo>
                  <a:lnTo>
                    <a:pt x="6782" y="2771"/>
                  </a:lnTo>
                  <a:cubicBezTo>
                    <a:pt x="6732" y="2747"/>
                    <a:pt x="6675" y="2732"/>
                    <a:pt x="6618" y="2732"/>
                  </a:cubicBezTo>
                  <a:cubicBezTo>
                    <a:pt x="6583" y="2732"/>
                    <a:pt x="6547" y="2738"/>
                    <a:pt x="6510" y="2748"/>
                  </a:cubicBezTo>
                  <a:lnTo>
                    <a:pt x="5551" y="3027"/>
                  </a:lnTo>
                  <a:cubicBezTo>
                    <a:pt x="5457" y="3054"/>
                    <a:pt x="5383" y="3115"/>
                    <a:pt x="5335" y="3192"/>
                  </a:cubicBezTo>
                  <a:lnTo>
                    <a:pt x="399" y="3112"/>
                  </a:lnTo>
                  <a:cubicBezTo>
                    <a:pt x="280" y="3112"/>
                    <a:pt x="169" y="3168"/>
                    <a:pt x="96" y="3264"/>
                  </a:cubicBezTo>
                  <a:cubicBezTo>
                    <a:pt x="24" y="3361"/>
                    <a:pt x="0" y="3483"/>
                    <a:pt x="35" y="3599"/>
                  </a:cubicBezTo>
                  <a:lnTo>
                    <a:pt x="2022" y="10437"/>
                  </a:lnTo>
                  <a:cubicBezTo>
                    <a:pt x="2069" y="10597"/>
                    <a:pt x="2216" y="10710"/>
                    <a:pt x="2381" y="10713"/>
                  </a:cubicBezTo>
                  <a:cubicBezTo>
                    <a:pt x="2381" y="10713"/>
                    <a:pt x="6681" y="10783"/>
                    <a:pt x="7485" y="10797"/>
                  </a:cubicBezTo>
                  <a:cubicBezTo>
                    <a:pt x="7552" y="10848"/>
                    <a:pt x="7633" y="10879"/>
                    <a:pt x="7719" y="10879"/>
                  </a:cubicBezTo>
                  <a:cubicBezTo>
                    <a:pt x="7755" y="10879"/>
                    <a:pt x="7791" y="10873"/>
                    <a:pt x="7825" y="10864"/>
                  </a:cubicBezTo>
                  <a:lnTo>
                    <a:pt x="8786" y="10585"/>
                  </a:lnTo>
                  <a:cubicBezTo>
                    <a:pt x="8909" y="10549"/>
                    <a:pt x="8999" y="10457"/>
                    <a:pt x="9038" y="10346"/>
                  </a:cubicBezTo>
                  <a:lnTo>
                    <a:pt x="13303" y="7539"/>
                  </a:lnTo>
                  <a:cubicBezTo>
                    <a:pt x="13445" y="7448"/>
                    <a:pt x="13508" y="7274"/>
                    <a:pt x="13462" y="7115"/>
                  </a:cubicBezTo>
                  <a:lnTo>
                    <a:pt x="11475" y="276"/>
                  </a:lnTo>
                  <a:cubicBezTo>
                    <a:pt x="11428" y="114"/>
                    <a:pt x="11277" y="0"/>
                    <a:pt x="1110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1" name="Google Shape;2371;p37"/>
            <p:cNvSpPr/>
            <p:nvPr/>
          </p:nvSpPr>
          <p:spPr>
            <a:xfrm>
              <a:off x="1748024" y="1553833"/>
              <a:ext cx="234914" cy="222637"/>
            </a:xfrm>
            <a:custGeom>
              <a:avLst/>
              <a:gdLst/>
              <a:ahLst/>
              <a:cxnLst/>
              <a:rect l="l" t="t" r="r" b="b"/>
              <a:pathLst>
                <a:path w="7137" h="6764" extrusionOk="0">
                  <a:moveTo>
                    <a:pt x="1" y="1"/>
                  </a:moveTo>
                  <a:lnTo>
                    <a:pt x="1889" y="6498"/>
                  </a:lnTo>
                  <a:cubicBezTo>
                    <a:pt x="1920" y="6603"/>
                    <a:pt x="2016" y="6677"/>
                    <a:pt x="2123" y="6678"/>
                  </a:cubicBezTo>
                  <a:lnTo>
                    <a:pt x="7137" y="6764"/>
                  </a:lnTo>
                  <a:lnTo>
                    <a:pt x="7137" y="6764"/>
                  </a:lnTo>
                  <a:lnTo>
                    <a:pt x="6703" y="5235"/>
                  </a:lnTo>
                  <a:cubicBezTo>
                    <a:pt x="6322" y="4900"/>
                    <a:pt x="6095" y="4700"/>
                    <a:pt x="5596" y="4606"/>
                  </a:cubicBezTo>
                  <a:cubicBezTo>
                    <a:pt x="5079" y="4507"/>
                    <a:pt x="4540" y="4592"/>
                    <a:pt x="4020" y="4496"/>
                  </a:cubicBezTo>
                  <a:cubicBezTo>
                    <a:pt x="3007" y="4309"/>
                    <a:pt x="2230" y="3458"/>
                    <a:pt x="1790" y="2525"/>
                  </a:cubicBezTo>
                  <a:cubicBezTo>
                    <a:pt x="1577" y="2075"/>
                    <a:pt x="1423" y="1594"/>
                    <a:pt x="1191" y="1151"/>
                  </a:cubicBezTo>
                  <a:cubicBezTo>
                    <a:pt x="962" y="708"/>
                    <a:pt x="638" y="288"/>
                    <a:pt x="187" y="72"/>
                  </a:cubicBezTo>
                  <a:cubicBezTo>
                    <a:pt x="128" y="43"/>
                    <a:pt x="65" y="18"/>
                    <a:pt x="1" y="1"/>
                  </a:cubicBezTo>
                  <a:close/>
                </a:path>
              </a:pathLst>
            </a:custGeom>
            <a:solidFill>
              <a:srgbClr val="000000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2" name="Google Shape;2372;p37"/>
            <p:cNvSpPr/>
            <p:nvPr/>
          </p:nvSpPr>
          <p:spPr>
            <a:xfrm>
              <a:off x="2022008" y="1446893"/>
              <a:ext cx="157400" cy="313713"/>
            </a:xfrm>
            <a:custGeom>
              <a:avLst/>
              <a:gdLst/>
              <a:ahLst/>
              <a:cxnLst/>
              <a:rect l="l" t="t" r="r" b="b"/>
              <a:pathLst>
                <a:path w="4782" h="9531" extrusionOk="0">
                  <a:moveTo>
                    <a:pt x="2862" y="0"/>
                  </a:moveTo>
                  <a:cubicBezTo>
                    <a:pt x="2818" y="49"/>
                    <a:pt x="2778" y="105"/>
                    <a:pt x="2742" y="160"/>
                  </a:cubicBezTo>
                  <a:cubicBezTo>
                    <a:pt x="2478" y="584"/>
                    <a:pt x="2429" y="1111"/>
                    <a:pt x="2473" y="1608"/>
                  </a:cubicBezTo>
                  <a:cubicBezTo>
                    <a:pt x="2515" y="2107"/>
                    <a:pt x="2644" y="2595"/>
                    <a:pt x="2704" y="3090"/>
                  </a:cubicBezTo>
                  <a:cubicBezTo>
                    <a:pt x="2831" y="4112"/>
                    <a:pt x="2632" y="5249"/>
                    <a:pt x="1877" y="5948"/>
                  </a:cubicBezTo>
                  <a:cubicBezTo>
                    <a:pt x="1491" y="6306"/>
                    <a:pt x="988" y="6524"/>
                    <a:pt x="605" y="6885"/>
                  </a:cubicBezTo>
                  <a:cubicBezTo>
                    <a:pt x="237" y="7233"/>
                    <a:pt x="144" y="7425"/>
                    <a:pt x="0" y="7914"/>
                  </a:cubicBezTo>
                  <a:lnTo>
                    <a:pt x="472" y="9531"/>
                  </a:lnTo>
                  <a:lnTo>
                    <a:pt x="4648" y="6775"/>
                  </a:lnTo>
                  <a:cubicBezTo>
                    <a:pt x="4739" y="6717"/>
                    <a:pt x="4781" y="6603"/>
                    <a:pt x="4751" y="6499"/>
                  </a:cubicBezTo>
                  <a:lnTo>
                    <a:pt x="2862" y="0"/>
                  </a:lnTo>
                  <a:close/>
                </a:path>
              </a:pathLst>
            </a:custGeom>
            <a:solidFill>
              <a:srgbClr val="000000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3" name="Google Shape;2373;p37"/>
            <p:cNvSpPr/>
            <p:nvPr/>
          </p:nvSpPr>
          <p:spPr>
            <a:xfrm>
              <a:off x="1924975" y="1550410"/>
              <a:ext cx="55429" cy="41012"/>
            </a:xfrm>
            <a:custGeom>
              <a:avLst/>
              <a:gdLst/>
              <a:ahLst/>
              <a:cxnLst/>
              <a:rect l="l" t="t" r="r" b="b"/>
              <a:pathLst>
                <a:path w="1684" h="1246" extrusionOk="0">
                  <a:moveTo>
                    <a:pt x="1443" y="0"/>
                  </a:moveTo>
                  <a:lnTo>
                    <a:pt x="1" y="419"/>
                  </a:lnTo>
                  <a:lnTo>
                    <a:pt x="240" y="1245"/>
                  </a:lnTo>
                  <a:lnTo>
                    <a:pt x="1683" y="827"/>
                  </a:lnTo>
                  <a:lnTo>
                    <a:pt x="1443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4" name="Google Shape;2374;p37"/>
            <p:cNvSpPr/>
            <p:nvPr/>
          </p:nvSpPr>
          <p:spPr>
            <a:xfrm>
              <a:off x="1970595" y="1707381"/>
              <a:ext cx="55396" cy="41012"/>
            </a:xfrm>
            <a:custGeom>
              <a:avLst/>
              <a:gdLst/>
              <a:ahLst/>
              <a:cxnLst/>
              <a:rect l="l" t="t" r="r" b="b"/>
              <a:pathLst>
                <a:path w="1683" h="1246" extrusionOk="0">
                  <a:moveTo>
                    <a:pt x="1442" y="1"/>
                  </a:moveTo>
                  <a:lnTo>
                    <a:pt x="0" y="419"/>
                  </a:lnTo>
                  <a:lnTo>
                    <a:pt x="241" y="1246"/>
                  </a:lnTo>
                  <a:lnTo>
                    <a:pt x="1682" y="827"/>
                  </a:lnTo>
                  <a:lnTo>
                    <a:pt x="1442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5" name="Google Shape;2375;p37"/>
            <p:cNvSpPr/>
            <p:nvPr/>
          </p:nvSpPr>
          <p:spPr>
            <a:xfrm>
              <a:off x="2019540" y="1591356"/>
              <a:ext cx="69911" cy="72676"/>
            </a:xfrm>
            <a:custGeom>
              <a:avLst/>
              <a:gdLst/>
              <a:ahLst/>
              <a:cxnLst/>
              <a:rect l="l" t="t" r="r" b="b"/>
              <a:pathLst>
                <a:path w="2124" h="2208" extrusionOk="0">
                  <a:moveTo>
                    <a:pt x="877" y="660"/>
                  </a:moveTo>
                  <a:cubicBezTo>
                    <a:pt x="902" y="660"/>
                    <a:pt x="924" y="669"/>
                    <a:pt x="935" y="682"/>
                  </a:cubicBezTo>
                  <a:cubicBezTo>
                    <a:pt x="942" y="693"/>
                    <a:pt x="943" y="708"/>
                    <a:pt x="937" y="727"/>
                  </a:cubicBezTo>
                  <a:cubicBezTo>
                    <a:pt x="929" y="754"/>
                    <a:pt x="904" y="777"/>
                    <a:pt x="863" y="802"/>
                  </a:cubicBezTo>
                  <a:cubicBezTo>
                    <a:pt x="857" y="792"/>
                    <a:pt x="834" y="750"/>
                    <a:pt x="828" y="743"/>
                  </a:cubicBezTo>
                  <a:cubicBezTo>
                    <a:pt x="828" y="743"/>
                    <a:pt x="799" y="697"/>
                    <a:pt x="791" y="686"/>
                  </a:cubicBezTo>
                  <a:cubicBezTo>
                    <a:pt x="820" y="669"/>
                    <a:pt x="851" y="660"/>
                    <a:pt x="877" y="660"/>
                  </a:cubicBezTo>
                  <a:close/>
                  <a:moveTo>
                    <a:pt x="1289" y="1400"/>
                  </a:moveTo>
                  <a:cubicBezTo>
                    <a:pt x="1315" y="1400"/>
                    <a:pt x="1336" y="1410"/>
                    <a:pt x="1346" y="1424"/>
                  </a:cubicBezTo>
                  <a:cubicBezTo>
                    <a:pt x="1354" y="1434"/>
                    <a:pt x="1356" y="1448"/>
                    <a:pt x="1349" y="1467"/>
                  </a:cubicBezTo>
                  <a:cubicBezTo>
                    <a:pt x="1341" y="1495"/>
                    <a:pt x="1316" y="1517"/>
                    <a:pt x="1276" y="1543"/>
                  </a:cubicBezTo>
                  <a:cubicBezTo>
                    <a:pt x="1269" y="1532"/>
                    <a:pt x="1245" y="1491"/>
                    <a:pt x="1240" y="1483"/>
                  </a:cubicBezTo>
                  <a:lnTo>
                    <a:pt x="1231" y="1468"/>
                  </a:lnTo>
                  <a:cubicBezTo>
                    <a:pt x="1220" y="1452"/>
                    <a:pt x="1211" y="1438"/>
                    <a:pt x="1204" y="1427"/>
                  </a:cubicBezTo>
                  <a:cubicBezTo>
                    <a:pt x="1235" y="1410"/>
                    <a:pt x="1265" y="1402"/>
                    <a:pt x="1289" y="1400"/>
                  </a:cubicBezTo>
                  <a:close/>
                  <a:moveTo>
                    <a:pt x="854" y="0"/>
                  </a:moveTo>
                  <a:cubicBezTo>
                    <a:pt x="457" y="0"/>
                    <a:pt x="44" y="356"/>
                    <a:pt x="22" y="467"/>
                  </a:cubicBezTo>
                  <a:cubicBezTo>
                    <a:pt x="15" y="496"/>
                    <a:pt x="1" y="573"/>
                    <a:pt x="813" y="1969"/>
                  </a:cubicBezTo>
                  <a:cubicBezTo>
                    <a:pt x="825" y="1990"/>
                    <a:pt x="836" y="2009"/>
                    <a:pt x="845" y="2026"/>
                  </a:cubicBezTo>
                  <a:cubicBezTo>
                    <a:pt x="889" y="2107"/>
                    <a:pt x="943" y="2208"/>
                    <a:pt x="1074" y="2208"/>
                  </a:cubicBezTo>
                  <a:cubicBezTo>
                    <a:pt x="1166" y="2208"/>
                    <a:pt x="1266" y="2154"/>
                    <a:pt x="1498" y="2026"/>
                  </a:cubicBezTo>
                  <a:cubicBezTo>
                    <a:pt x="1668" y="1931"/>
                    <a:pt x="2123" y="1679"/>
                    <a:pt x="1947" y="1180"/>
                  </a:cubicBezTo>
                  <a:cubicBezTo>
                    <a:pt x="1856" y="910"/>
                    <a:pt x="1644" y="826"/>
                    <a:pt x="1532" y="781"/>
                  </a:cubicBezTo>
                  <a:cubicBezTo>
                    <a:pt x="1527" y="778"/>
                    <a:pt x="1523" y="777"/>
                    <a:pt x="1519" y="776"/>
                  </a:cubicBezTo>
                  <a:cubicBezTo>
                    <a:pt x="1511" y="409"/>
                    <a:pt x="1331" y="118"/>
                    <a:pt x="1048" y="30"/>
                  </a:cubicBezTo>
                  <a:cubicBezTo>
                    <a:pt x="986" y="10"/>
                    <a:pt x="921" y="0"/>
                    <a:pt x="85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6" name="Google Shape;2376;p37"/>
            <p:cNvSpPr/>
            <p:nvPr/>
          </p:nvSpPr>
          <p:spPr>
            <a:xfrm>
              <a:off x="2016314" y="1495673"/>
              <a:ext cx="47332" cy="70701"/>
            </a:xfrm>
            <a:custGeom>
              <a:avLst/>
              <a:gdLst/>
              <a:ahLst/>
              <a:cxnLst/>
              <a:rect l="l" t="t" r="r" b="b"/>
              <a:pathLst>
                <a:path w="1438" h="2148" extrusionOk="0">
                  <a:moveTo>
                    <a:pt x="754" y="0"/>
                  </a:moveTo>
                  <a:cubicBezTo>
                    <a:pt x="641" y="0"/>
                    <a:pt x="608" y="1"/>
                    <a:pt x="591" y="4"/>
                  </a:cubicBezTo>
                  <a:cubicBezTo>
                    <a:pt x="538" y="11"/>
                    <a:pt x="492" y="49"/>
                    <a:pt x="479" y="102"/>
                  </a:cubicBezTo>
                  <a:lnTo>
                    <a:pt x="11" y="1934"/>
                  </a:lnTo>
                  <a:cubicBezTo>
                    <a:pt x="1" y="1975"/>
                    <a:pt x="11" y="2019"/>
                    <a:pt x="39" y="2052"/>
                  </a:cubicBezTo>
                  <a:cubicBezTo>
                    <a:pt x="62" y="2080"/>
                    <a:pt x="94" y="2118"/>
                    <a:pt x="507" y="2118"/>
                  </a:cubicBezTo>
                  <a:cubicBezTo>
                    <a:pt x="518" y="2118"/>
                    <a:pt x="535" y="2115"/>
                    <a:pt x="545" y="2113"/>
                  </a:cubicBezTo>
                  <a:cubicBezTo>
                    <a:pt x="593" y="2102"/>
                    <a:pt x="631" y="2065"/>
                    <a:pt x="642" y="2018"/>
                  </a:cubicBezTo>
                  <a:lnTo>
                    <a:pt x="720" y="1719"/>
                  </a:lnTo>
                  <a:cubicBezTo>
                    <a:pt x="749" y="1849"/>
                    <a:pt x="780" y="1982"/>
                    <a:pt x="802" y="2052"/>
                  </a:cubicBezTo>
                  <a:cubicBezTo>
                    <a:pt x="817" y="2098"/>
                    <a:pt x="857" y="2134"/>
                    <a:pt x="906" y="2141"/>
                  </a:cubicBezTo>
                  <a:cubicBezTo>
                    <a:pt x="923" y="2145"/>
                    <a:pt x="955" y="2147"/>
                    <a:pt x="1047" y="2147"/>
                  </a:cubicBezTo>
                  <a:cubicBezTo>
                    <a:pt x="1130" y="2147"/>
                    <a:pt x="1227" y="2145"/>
                    <a:pt x="1268" y="2144"/>
                  </a:cubicBezTo>
                  <a:lnTo>
                    <a:pt x="1283" y="2144"/>
                  </a:lnTo>
                  <a:cubicBezTo>
                    <a:pt x="1322" y="2144"/>
                    <a:pt x="1359" y="2126"/>
                    <a:pt x="1385" y="2096"/>
                  </a:cubicBezTo>
                  <a:cubicBezTo>
                    <a:pt x="1435" y="2035"/>
                    <a:pt x="1437" y="2032"/>
                    <a:pt x="1061" y="108"/>
                  </a:cubicBezTo>
                  <a:cubicBezTo>
                    <a:pt x="1050" y="46"/>
                    <a:pt x="997" y="2"/>
                    <a:pt x="934" y="1"/>
                  </a:cubicBezTo>
                  <a:cubicBezTo>
                    <a:pt x="934" y="1"/>
                    <a:pt x="842" y="0"/>
                    <a:pt x="75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7" name="Google Shape;2377;p37"/>
            <p:cNvSpPr/>
            <p:nvPr/>
          </p:nvSpPr>
          <p:spPr>
            <a:xfrm>
              <a:off x="1955224" y="1602975"/>
              <a:ext cx="39860" cy="90582"/>
            </a:xfrm>
            <a:custGeom>
              <a:avLst/>
              <a:gdLst/>
              <a:ahLst/>
              <a:cxnLst/>
              <a:rect l="l" t="t" r="r" b="b"/>
              <a:pathLst>
                <a:path w="1211" h="2752" extrusionOk="0">
                  <a:moveTo>
                    <a:pt x="239" y="0"/>
                  </a:moveTo>
                  <a:cubicBezTo>
                    <a:pt x="228" y="0"/>
                    <a:pt x="218" y="2"/>
                    <a:pt x="208" y="5"/>
                  </a:cubicBezTo>
                  <a:cubicBezTo>
                    <a:pt x="0" y="66"/>
                    <a:pt x="11" y="728"/>
                    <a:pt x="230" y="1485"/>
                  </a:cubicBezTo>
                  <a:cubicBezTo>
                    <a:pt x="439" y="2205"/>
                    <a:pt x="763" y="2752"/>
                    <a:pt x="972" y="2752"/>
                  </a:cubicBezTo>
                  <a:cubicBezTo>
                    <a:pt x="983" y="2752"/>
                    <a:pt x="993" y="2750"/>
                    <a:pt x="1003" y="2747"/>
                  </a:cubicBezTo>
                  <a:cubicBezTo>
                    <a:pt x="1211" y="2688"/>
                    <a:pt x="1200" y="2025"/>
                    <a:pt x="981" y="1267"/>
                  </a:cubicBezTo>
                  <a:cubicBezTo>
                    <a:pt x="773" y="546"/>
                    <a:pt x="449" y="0"/>
                    <a:pt x="23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8" name="Google Shape;2378;p37"/>
            <p:cNvSpPr/>
            <p:nvPr/>
          </p:nvSpPr>
          <p:spPr>
            <a:xfrm>
              <a:off x="1912204" y="1726110"/>
              <a:ext cx="36634" cy="34067"/>
            </a:xfrm>
            <a:custGeom>
              <a:avLst/>
              <a:gdLst/>
              <a:ahLst/>
              <a:cxnLst/>
              <a:rect l="l" t="t" r="r" b="b"/>
              <a:pathLst>
                <a:path w="1113" h="1035" extrusionOk="0">
                  <a:moveTo>
                    <a:pt x="578" y="0"/>
                  </a:moveTo>
                  <a:cubicBezTo>
                    <a:pt x="528" y="0"/>
                    <a:pt x="479" y="7"/>
                    <a:pt x="433" y="21"/>
                  </a:cubicBezTo>
                  <a:cubicBezTo>
                    <a:pt x="159" y="101"/>
                    <a:pt x="1" y="388"/>
                    <a:pt x="80" y="662"/>
                  </a:cubicBezTo>
                  <a:cubicBezTo>
                    <a:pt x="144" y="881"/>
                    <a:pt x="347" y="1034"/>
                    <a:pt x="576" y="1034"/>
                  </a:cubicBezTo>
                  <a:cubicBezTo>
                    <a:pt x="626" y="1034"/>
                    <a:pt x="674" y="1028"/>
                    <a:pt x="722" y="1013"/>
                  </a:cubicBezTo>
                  <a:cubicBezTo>
                    <a:pt x="855" y="975"/>
                    <a:pt x="964" y="886"/>
                    <a:pt x="1031" y="766"/>
                  </a:cubicBezTo>
                  <a:cubicBezTo>
                    <a:pt x="1097" y="645"/>
                    <a:pt x="1112" y="505"/>
                    <a:pt x="1074" y="372"/>
                  </a:cubicBezTo>
                  <a:cubicBezTo>
                    <a:pt x="1010" y="152"/>
                    <a:pt x="807" y="0"/>
                    <a:pt x="57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9" name="Google Shape;2379;p37"/>
            <p:cNvSpPr/>
            <p:nvPr/>
          </p:nvSpPr>
          <p:spPr>
            <a:xfrm>
              <a:off x="1826362" y="1550344"/>
              <a:ext cx="82946" cy="82024"/>
            </a:xfrm>
            <a:custGeom>
              <a:avLst/>
              <a:gdLst/>
              <a:ahLst/>
              <a:cxnLst/>
              <a:rect l="l" t="t" r="r" b="b"/>
              <a:pathLst>
                <a:path w="2520" h="2492" extrusionOk="0">
                  <a:moveTo>
                    <a:pt x="1140" y="0"/>
                  </a:moveTo>
                  <a:cubicBezTo>
                    <a:pt x="1135" y="0"/>
                    <a:pt x="1129" y="0"/>
                    <a:pt x="1122" y="1"/>
                  </a:cubicBezTo>
                  <a:cubicBezTo>
                    <a:pt x="1072" y="10"/>
                    <a:pt x="1032" y="44"/>
                    <a:pt x="1016" y="92"/>
                  </a:cubicBezTo>
                  <a:lnTo>
                    <a:pt x="794" y="777"/>
                  </a:lnTo>
                  <a:lnTo>
                    <a:pt x="102" y="981"/>
                  </a:lnTo>
                  <a:cubicBezTo>
                    <a:pt x="54" y="995"/>
                    <a:pt x="18" y="1036"/>
                    <a:pt x="11" y="1085"/>
                  </a:cubicBezTo>
                  <a:cubicBezTo>
                    <a:pt x="1" y="1134"/>
                    <a:pt x="22" y="1185"/>
                    <a:pt x="62" y="1214"/>
                  </a:cubicBezTo>
                  <a:lnTo>
                    <a:pt x="646" y="1638"/>
                  </a:lnTo>
                  <a:lnTo>
                    <a:pt x="628" y="2358"/>
                  </a:lnTo>
                  <a:cubicBezTo>
                    <a:pt x="625" y="2407"/>
                    <a:pt x="654" y="2454"/>
                    <a:pt x="698" y="2478"/>
                  </a:cubicBezTo>
                  <a:cubicBezTo>
                    <a:pt x="716" y="2487"/>
                    <a:pt x="737" y="2492"/>
                    <a:pt x="758" y="2492"/>
                  </a:cubicBezTo>
                  <a:cubicBezTo>
                    <a:pt x="787" y="2492"/>
                    <a:pt x="815" y="2484"/>
                    <a:pt x="838" y="2468"/>
                  </a:cubicBezTo>
                  <a:lnTo>
                    <a:pt x="1421" y="2044"/>
                  </a:lnTo>
                  <a:lnTo>
                    <a:pt x="2101" y="2283"/>
                  </a:lnTo>
                  <a:cubicBezTo>
                    <a:pt x="2115" y="2289"/>
                    <a:pt x="2130" y="2292"/>
                    <a:pt x="2145" y="2292"/>
                  </a:cubicBezTo>
                  <a:cubicBezTo>
                    <a:pt x="2178" y="2292"/>
                    <a:pt x="2211" y="2278"/>
                    <a:pt x="2236" y="2255"/>
                  </a:cubicBezTo>
                  <a:cubicBezTo>
                    <a:pt x="2272" y="2218"/>
                    <a:pt x="2285" y="2166"/>
                    <a:pt x="2269" y="2118"/>
                  </a:cubicBezTo>
                  <a:lnTo>
                    <a:pt x="2046" y="1433"/>
                  </a:lnTo>
                  <a:lnTo>
                    <a:pt x="2484" y="862"/>
                  </a:lnTo>
                  <a:cubicBezTo>
                    <a:pt x="2514" y="822"/>
                    <a:pt x="2519" y="768"/>
                    <a:pt x="2497" y="724"/>
                  </a:cubicBezTo>
                  <a:cubicBezTo>
                    <a:pt x="2475" y="678"/>
                    <a:pt x="2429" y="650"/>
                    <a:pt x="2379" y="650"/>
                  </a:cubicBezTo>
                  <a:lnTo>
                    <a:pt x="1658" y="650"/>
                  </a:lnTo>
                  <a:lnTo>
                    <a:pt x="1250" y="58"/>
                  </a:lnTo>
                  <a:cubicBezTo>
                    <a:pt x="1224" y="21"/>
                    <a:pt x="1183" y="0"/>
                    <a:pt x="114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0" name="Google Shape;2380;p37"/>
            <p:cNvSpPr/>
            <p:nvPr/>
          </p:nvSpPr>
          <p:spPr>
            <a:xfrm>
              <a:off x="2101662" y="1607254"/>
              <a:ext cx="53882" cy="74223"/>
            </a:xfrm>
            <a:custGeom>
              <a:avLst/>
              <a:gdLst/>
              <a:ahLst/>
              <a:cxnLst/>
              <a:rect l="l" t="t" r="r" b="b"/>
              <a:pathLst>
                <a:path w="1637" h="2255" extrusionOk="0">
                  <a:moveTo>
                    <a:pt x="675" y="0"/>
                  </a:moveTo>
                  <a:cubicBezTo>
                    <a:pt x="340" y="0"/>
                    <a:pt x="82" y="231"/>
                    <a:pt x="38" y="570"/>
                  </a:cubicBezTo>
                  <a:cubicBezTo>
                    <a:pt x="1" y="778"/>
                    <a:pt x="265" y="1873"/>
                    <a:pt x="269" y="1889"/>
                  </a:cubicBezTo>
                  <a:cubicBezTo>
                    <a:pt x="339" y="2117"/>
                    <a:pt x="544" y="2255"/>
                    <a:pt x="820" y="2255"/>
                  </a:cubicBezTo>
                  <a:cubicBezTo>
                    <a:pt x="1081" y="2255"/>
                    <a:pt x="1406" y="2118"/>
                    <a:pt x="1522" y="1862"/>
                  </a:cubicBezTo>
                  <a:cubicBezTo>
                    <a:pt x="1637" y="1607"/>
                    <a:pt x="1571" y="1227"/>
                    <a:pt x="1523" y="1154"/>
                  </a:cubicBezTo>
                  <a:cubicBezTo>
                    <a:pt x="1500" y="1117"/>
                    <a:pt x="1456" y="1092"/>
                    <a:pt x="1410" y="1092"/>
                  </a:cubicBezTo>
                  <a:cubicBezTo>
                    <a:pt x="1404" y="1092"/>
                    <a:pt x="1395" y="1092"/>
                    <a:pt x="1389" y="1093"/>
                  </a:cubicBezTo>
                  <a:cubicBezTo>
                    <a:pt x="1373" y="1096"/>
                    <a:pt x="1039" y="1146"/>
                    <a:pt x="1039" y="1146"/>
                  </a:cubicBezTo>
                  <a:cubicBezTo>
                    <a:pt x="1004" y="1151"/>
                    <a:pt x="972" y="1171"/>
                    <a:pt x="951" y="1202"/>
                  </a:cubicBezTo>
                  <a:cubicBezTo>
                    <a:pt x="929" y="1232"/>
                    <a:pt x="922" y="1269"/>
                    <a:pt x="930" y="1305"/>
                  </a:cubicBezTo>
                  <a:cubicBezTo>
                    <a:pt x="946" y="1374"/>
                    <a:pt x="958" y="1474"/>
                    <a:pt x="948" y="1507"/>
                  </a:cubicBezTo>
                  <a:cubicBezTo>
                    <a:pt x="946" y="1519"/>
                    <a:pt x="929" y="1534"/>
                    <a:pt x="917" y="1534"/>
                  </a:cubicBezTo>
                  <a:cubicBezTo>
                    <a:pt x="903" y="1534"/>
                    <a:pt x="868" y="1503"/>
                    <a:pt x="842" y="1421"/>
                  </a:cubicBezTo>
                  <a:cubicBezTo>
                    <a:pt x="807" y="1299"/>
                    <a:pt x="750" y="1002"/>
                    <a:pt x="730" y="888"/>
                  </a:cubicBezTo>
                  <a:cubicBezTo>
                    <a:pt x="728" y="867"/>
                    <a:pt x="724" y="847"/>
                    <a:pt x="720" y="827"/>
                  </a:cubicBezTo>
                  <a:cubicBezTo>
                    <a:pt x="714" y="799"/>
                    <a:pt x="706" y="757"/>
                    <a:pt x="702" y="755"/>
                  </a:cubicBezTo>
                  <a:cubicBezTo>
                    <a:pt x="702" y="755"/>
                    <a:pt x="711" y="747"/>
                    <a:pt x="740" y="741"/>
                  </a:cubicBezTo>
                  <a:cubicBezTo>
                    <a:pt x="750" y="737"/>
                    <a:pt x="757" y="737"/>
                    <a:pt x="760" y="735"/>
                  </a:cubicBezTo>
                  <a:cubicBezTo>
                    <a:pt x="777" y="750"/>
                    <a:pt x="796" y="822"/>
                    <a:pt x="805" y="863"/>
                  </a:cubicBezTo>
                  <a:cubicBezTo>
                    <a:pt x="814" y="899"/>
                    <a:pt x="823" y="934"/>
                    <a:pt x="835" y="965"/>
                  </a:cubicBezTo>
                  <a:cubicBezTo>
                    <a:pt x="853" y="1018"/>
                    <a:pt x="904" y="1053"/>
                    <a:pt x="958" y="1053"/>
                  </a:cubicBezTo>
                  <a:cubicBezTo>
                    <a:pt x="967" y="1053"/>
                    <a:pt x="974" y="1053"/>
                    <a:pt x="980" y="1051"/>
                  </a:cubicBezTo>
                  <a:lnTo>
                    <a:pt x="1361" y="986"/>
                  </a:lnTo>
                  <a:cubicBezTo>
                    <a:pt x="1427" y="975"/>
                    <a:pt x="1475" y="915"/>
                    <a:pt x="1470" y="847"/>
                  </a:cubicBezTo>
                  <a:cubicBezTo>
                    <a:pt x="1432" y="291"/>
                    <a:pt x="1040" y="0"/>
                    <a:pt x="67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1" name="Google Shape;2381;p37"/>
            <p:cNvSpPr/>
            <p:nvPr/>
          </p:nvSpPr>
          <p:spPr>
            <a:xfrm>
              <a:off x="1884391" y="1649846"/>
              <a:ext cx="36634" cy="34133"/>
            </a:xfrm>
            <a:custGeom>
              <a:avLst/>
              <a:gdLst/>
              <a:ahLst/>
              <a:cxnLst/>
              <a:rect l="l" t="t" r="r" b="b"/>
              <a:pathLst>
                <a:path w="1113" h="1037" extrusionOk="0">
                  <a:moveTo>
                    <a:pt x="537" y="1"/>
                  </a:moveTo>
                  <a:cubicBezTo>
                    <a:pt x="488" y="1"/>
                    <a:pt x="439" y="9"/>
                    <a:pt x="392" y="22"/>
                  </a:cubicBezTo>
                  <a:cubicBezTo>
                    <a:pt x="259" y="61"/>
                    <a:pt x="150" y="149"/>
                    <a:pt x="84" y="270"/>
                  </a:cubicBezTo>
                  <a:cubicBezTo>
                    <a:pt x="17" y="391"/>
                    <a:pt x="1" y="531"/>
                    <a:pt x="40" y="664"/>
                  </a:cubicBezTo>
                  <a:cubicBezTo>
                    <a:pt x="104" y="883"/>
                    <a:pt x="307" y="1036"/>
                    <a:pt x="536" y="1036"/>
                  </a:cubicBezTo>
                  <a:cubicBezTo>
                    <a:pt x="585" y="1036"/>
                    <a:pt x="633" y="1030"/>
                    <a:pt x="681" y="1015"/>
                  </a:cubicBezTo>
                  <a:cubicBezTo>
                    <a:pt x="955" y="935"/>
                    <a:pt x="1113" y="648"/>
                    <a:pt x="1033" y="373"/>
                  </a:cubicBezTo>
                  <a:cubicBezTo>
                    <a:pt x="969" y="154"/>
                    <a:pt x="766" y="1"/>
                    <a:pt x="53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2" name="Google Shape;2382;p37"/>
            <p:cNvSpPr/>
            <p:nvPr/>
          </p:nvSpPr>
          <p:spPr>
            <a:xfrm>
              <a:off x="1823202" y="1691187"/>
              <a:ext cx="65929" cy="67607"/>
            </a:xfrm>
            <a:custGeom>
              <a:avLst/>
              <a:gdLst/>
              <a:ahLst/>
              <a:cxnLst/>
              <a:rect l="l" t="t" r="r" b="b"/>
              <a:pathLst>
                <a:path w="2003" h="2054" extrusionOk="0">
                  <a:moveTo>
                    <a:pt x="737" y="0"/>
                  </a:moveTo>
                  <a:cubicBezTo>
                    <a:pt x="724" y="0"/>
                    <a:pt x="708" y="5"/>
                    <a:pt x="692" y="10"/>
                  </a:cubicBezTo>
                  <a:cubicBezTo>
                    <a:pt x="645" y="27"/>
                    <a:pt x="613" y="69"/>
                    <a:pt x="608" y="121"/>
                  </a:cubicBezTo>
                  <a:lnTo>
                    <a:pt x="556" y="674"/>
                  </a:lnTo>
                  <a:lnTo>
                    <a:pt x="70" y="945"/>
                  </a:lnTo>
                  <a:cubicBezTo>
                    <a:pt x="27" y="971"/>
                    <a:pt x="0" y="1016"/>
                    <a:pt x="2" y="1067"/>
                  </a:cubicBezTo>
                  <a:cubicBezTo>
                    <a:pt x="5" y="1117"/>
                    <a:pt x="35" y="1162"/>
                    <a:pt x="82" y="1181"/>
                  </a:cubicBezTo>
                  <a:lnTo>
                    <a:pt x="593" y="1403"/>
                  </a:lnTo>
                  <a:lnTo>
                    <a:pt x="700" y="1947"/>
                  </a:lnTo>
                  <a:cubicBezTo>
                    <a:pt x="711" y="1997"/>
                    <a:pt x="747" y="2037"/>
                    <a:pt x="796" y="2050"/>
                  </a:cubicBezTo>
                  <a:cubicBezTo>
                    <a:pt x="809" y="2053"/>
                    <a:pt x="819" y="2054"/>
                    <a:pt x="831" y="2054"/>
                  </a:cubicBezTo>
                  <a:cubicBezTo>
                    <a:pt x="869" y="2054"/>
                    <a:pt x="906" y="2038"/>
                    <a:pt x="929" y="2010"/>
                  </a:cubicBezTo>
                  <a:lnTo>
                    <a:pt x="1296" y="1592"/>
                  </a:lnTo>
                  <a:lnTo>
                    <a:pt x="1848" y="1659"/>
                  </a:lnTo>
                  <a:cubicBezTo>
                    <a:pt x="1854" y="1660"/>
                    <a:pt x="1859" y="1660"/>
                    <a:pt x="1864" y="1660"/>
                  </a:cubicBezTo>
                  <a:cubicBezTo>
                    <a:pt x="1908" y="1660"/>
                    <a:pt x="1949" y="1638"/>
                    <a:pt x="1975" y="1600"/>
                  </a:cubicBezTo>
                  <a:cubicBezTo>
                    <a:pt x="2001" y="1558"/>
                    <a:pt x="2002" y="1505"/>
                    <a:pt x="1977" y="1461"/>
                  </a:cubicBezTo>
                  <a:lnTo>
                    <a:pt x="1694" y="982"/>
                  </a:lnTo>
                  <a:lnTo>
                    <a:pt x="1928" y="477"/>
                  </a:lnTo>
                  <a:cubicBezTo>
                    <a:pt x="1949" y="431"/>
                    <a:pt x="1943" y="377"/>
                    <a:pt x="1911" y="339"/>
                  </a:cubicBezTo>
                  <a:cubicBezTo>
                    <a:pt x="1885" y="307"/>
                    <a:pt x="1848" y="290"/>
                    <a:pt x="1809" y="290"/>
                  </a:cubicBezTo>
                  <a:cubicBezTo>
                    <a:pt x="1798" y="290"/>
                    <a:pt x="1789" y="290"/>
                    <a:pt x="1779" y="292"/>
                  </a:cubicBezTo>
                  <a:lnTo>
                    <a:pt x="1236" y="413"/>
                  </a:lnTo>
                  <a:lnTo>
                    <a:pt x="828" y="35"/>
                  </a:lnTo>
                  <a:cubicBezTo>
                    <a:pt x="803" y="13"/>
                    <a:pt x="771" y="0"/>
                    <a:pt x="73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3" name="Google Shape;2383;p37"/>
            <p:cNvSpPr/>
            <p:nvPr/>
          </p:nvSpPr>
          <p:spPr>
            <a:xfrm>
              <a:off x="2052323" y="1682399"/>
              <a:ext cx="36634" cy="34100"/>
            </a:xfrm>
            <a:custGeom>
              <a:avLst/>
              <a:gdLst/>
              <a:ahLst/>
              <a:cxnLst/>
              <a:rect l="l" t="t" r="r" b="b"/>
              <a:pathLst>
                <a:path w="1113" h="1036" extrusionOk="0">
                  <a:moveTo>
                    <a:pt x="537" y="0"/>
                  </a:moveTo>
                  <a:cubicBezTo>
                    <a:pt x="488" y="0"/>
                    <a:pt x="438" y="8"/>
                    <a:pt x="392" y="22"/>
                  </a:cubicBezTo>
                  <a:cubicBezTo>
                    <a:pt x="259" y="60"/>
                    <a:pt x="149" y="148"/>
                    <a:pt x="83" y="268"/>
                  </a:cubicBezTo>
                  <a:cubicBezTo>
                    <a:pt x="16" y="390"/>
                    <a:pt x="0" y="530"/>
                    <a:pt x="39" y="663"/>
                  </a:cubicBezTo>
                  <a:cubicBezTo>
                    <a:pt x="104" y="882"/>
                    <a:pt x="307" y="1035"/>
                    <a:pt x="536" y="1035"/>
                  </a:cubicBezTo>
                  <a:cubicBezTo>
                    <a:pt x="583" y="1035"/>
                    <a:pt x="632" y="1028"/>
                    <a:pt x="680" y="1013"/>
                  </a:cubicBezTo>
                  <a:cubicBezTo>
                    <a:pt x="955" y="933"/>
                    <a:pt x="1112" y="646"/>
                    <a:pt x="1032" y="373"/>
                  </a:cubicBezTo>
                  <a:cubicBezTo>
                    <a:pt x="969" y="153"/>
                    <a:pt x="765" y="0"/>
                    <a:pt x="53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4" name="Google Shape;2384;p37"/>
            <p:cNvSpPr/>
            <p:nvPr/>
          </p:nvSpPr>
          <p:spPr>
            <a:xfrm>
              <a:off x="1734858" y="1405683"/>
              <a:ext cx="453964" cy="382110"/>
            </a:xfrm>
            <a:custGeom>
              <a:avLst/>
              <a:gdLst/>
              <a:ahLst/>
              <a:cxnLst/>
              <a:rect l="l" t="t" r="r" b="b"/>
              <a:pathLst>
                <a:path w="13792" h="11609" extrusionOk="0">
                  <a:moveTo>
                    <a:pt x="10581" y="269"/>
                  </a:moveTo>
                  <a:cubicBezTo>
                    <a:pt x="10650" y="269"/>
                    <a:pt x="10696" y="299"/>
                    <a:pt x="10714" y="365"/>
                  </a:cubicBezTo>
                  <a:lnTo>
                    <a:pt x="10799" y="661"/>
                  </a:lnTo>
                  <a:cubicBezTo>
                    <a:pt x="9520" y="1502"/>
                    <a:pt x="11238" y="370"/>
                    <a:pt x="7995" y="2505"/>
                  </a:cubicBezTo>
                  <a:cubicBezTo>
                    <a:pt x="8634" y="1640"/>
                    <a:pt x="10119" y="269"/>
                    <a:pt x="10581" y="269"/>
                  </a:cubicBezTo>
                  <a:close/>
                  <a:moveTo>
                    <a:pt x="9096" y="463"/>
                  </a:moveTo>
                  <a:cubicBezTo>
                    <a:pt x="9158" y="463"/>
                    <a:pt x="9214" y="505"/>
                    <a:pt x="9231" y="566"/>
                  </a:cubicBezTo>
                  <a:lnTo>
                    <a:pt x="9283" y="748"/>
                  </a:lnTo>
                  <a:cubicBezTo>
                    <a:pt x="8469" y="1407"/>
                    <a:pt x="7831" y="2245"/>
                    <a:pt x="7411" y="2890"/>
                  </a:cubicBezTo>
                  <a:lnTo>
                    <a:pt x="6906" y="3222"/>
                  </a:lnTo>
                  <a:cubicBezTo>
                    <a:pt x="6852" y="3204"/>
                    <a:pt x="6803" y="3199"/>
                    <a:pt x="6760" y="3199"/>
                  </a:cubicBezTo>
                  <a:cubicBezTo>
                    <a:pt x="6676" y="3199"/>
                    <a:pt x="6619" y="3221"/>
                    <a:pt x="6610" y="3222"/>
                  </a:cubicBezTo>
                  <a:cubicBezTo>
                    <a:pt x="7036" y="2399"/>
                    <a:pt x="7865" y="1065"/>
                    <a:pt x="9036" y="477"/>
                  </a:cubicBezTo>
                  <a:cubicBezTo>
                    <a:pt x="9056" y="467"/>
                    <a:pt x="9076" y="463"/>
                    <a:pt x="9096" y="463"/>
                  </a:cubicBezTo>
                  <a:close/>
                  <a:moveTo>
                    <a:pt x="1404" y="3065"/>
                  </a:moveTo>
                  <a:cubicBezTo>
                    <a:pt x="1560" y="3065"/>
                    <a:pt x="1717" y="3073"/>
                    <a:pt x="1872" y="3087"/>
                  </a:cubicBezTo>
                  <a:cubicBezTo>
                    <a:pt x="1967" y="3093"/>
                    <a:pt x="2063" y="3104"/>
                    <a:pt x="2155" y="3117"/>
                  </a:cubicBezTo>
                  <a:cubicBezTo>
                    <a:pt x="2863" y="3209"/>
                    <a:pt x="3538" y="3416"/>
                    <a:pt x="4101" y="3634"/>
                  </a:cubicBezTo>
                  <a:lnTo>
                    <a:pt x="2298" y="3605"/>
                  </a:lnTo>
                  <a:lnTo>
                    <a:pt x="2022" y="3601"/>
                  </a:lnTo>
                  <a:lnTo>
                    <a:pt x="749" y="3581"/>
                  </a:lnTo>
                  <a:lnTo>
                    <a:pt x="664" y="3284"/>
                  </a:lnTo>
                  <a:cubicBezTo>
                    <a:pt x="639" y="3204"/>
                    <a:pt x="695" y="3117"/>
                    <a:pt x="778" y="3105"/>
                  </a:cubicBezTo>
                  <a:cubicBezTo>
                    <a:pt x="987" y="3077"/>
                    <a:pt x="1195" y="3065"/>
                    <a:pt x="1404" y="3065"/>
                  </a:cubicBezTo>
                  <a:close/>
                  <a:moveTo>
                    <a:pt x="2473" y="2464"/>
                  </a:moveTo>
                  <a:cubicBezTo>
                    <a:pt x="3681" y="2464"/>
                    <a:pt x="4929" y="3071"/>
                    <a:pt x="5661" y="3496"/>
                  </a:cubicBezTo>
                  <a:cubicBezTo>
                    <a:pt x="5645" y="3503"/>
                    <a:pt x="5521" y="3527"/>
                    <a:pt x="5410" y="3656"/>
                  </a:cubicBezTo>
                  <a:lnTo>
                    <a:pt x="4808" y="3645"/>
                  </a:lnTo>
                  <a:cubicBezTo>
                    <a:pt x="4094" y="3317"/>
                    <a:pt x="3113" y="2956"/>
                    <a:pt x="2076" y="2839"/>
                  </a:cubicBezTo>
                  <a:lnTo>
                    <a:pt x="2075" y="2839"/>
                  </a:lnTo>
                  <a:lnTo>
                    <a:pt x="2022" y="2660"/>
                  </a:lnTo>
                  <a:cubicBezTo>
                    <a:pt x="1999" y="2577"/>
                    <a:pt x="2054" y="2490"/>
                    <a:pt x="2142" y="2480"/>
                  </a:cubicBezTo>
                  <a:cubicBezTo>
                    <a:pt x="2251" y="2469"/>
                    <a:pt x="2362" y="2464"/>
                    <a:pt x="2473" y="2464"/>
                  </a:cubicBezTo>
                  <a:close/>
                  <a:moveTo>
                    <a:pt x="5558" y="4062"/>
                  </a:moveTo>
                  <a:cubicBezTo>
                    <a:pt x="5558" y="4062"/>
                    <a:pt x="5558" y="4062"/>
                    <a:pt x="5558" y="4062"/>
                  </a:cubicBezTo>
                  <a:lnTo>
                    <a:pt x="5558" y="4062"/>
                  </a:lnTo>
                  <a:cubicBezTo>
                    <a:pt x="5558" y="4062"/>
                    <a:pt x="5558" y="4062"/>
                    <a:pt x="5558" y="4062"/>
                  </a:cubicBezTo>
                  <a:cubicBezTo>
                    <a:pt x="5558" y="4062"/>
                    <a:pt x="5558" y="4062"/>
                    <a:pt x="5558" y="4062"/>
                  </a:cubicBezTo>
                  <a:close/>
                  <a:moveTo>
                    <a:pt x="11229" y="731"/>
                  </a:moveTo>
                  <a:cubicBezTo>
                    <a:pt x="11235" y="731"/>
                    <a:pt x="11241" y="731"/>
                    <a:pt x="11248" y="731"/>
                  </a:cubicBezTo>
                  <a:cubicBezTo>
                    <a:pt x="11353" y="731"/>
                    <a:pt x="11457" y="799"/>
                    <a:pt x="11489" y="911"/>
                  </a:cubicBezTo>
                  <a:lnTo>
                    <a:pt x="13476" y="7749"/>
                  </a:lnTo>
                  <a:cubicBezTo>
                    <a:pt x="13505" y="7855"/>
                    <a:pt x="13464" y="7969"/>
                    <a:pt x="13373" y="8027"/>
                  </a:cubicBezTo>
                  <a:lnTo>
                    <a:pt x="9321" y="10694"/>
                  </a:lnTo>
                  <a:cubicBezTo>
                    <a:pt x="9321" y="10685"/>
                    <a:pt x="9319" y="10678"/>
                    <a:pt x="9318" y="10671"/>
                  </a:cubicBezTo>
                  <a:cubicBezTo>
                    <a:pt x="7049" y="2928"/>
                    <a:pt x="7276" y="3522"/>
                    <a:pt x="7149" y="3379"/>
                  </a:cubicBezTo>
                  <a:cubicBezTo>
                    <a:pt x="7608" y="3077"/>
                    <a:pt x="9726" y="1685"/>
                    <a:pt x="9819" y="1623"/>
                  </a:cubicBezTo>
                  <a:lnTo>
                    <a:pt x="9819" y="1623"/>
                  </a:lnTo>
                  <a:cubicBezTo>
                    <a:pt x="11135" y="760"/>
                    <a:pt x="11148" y="731"/>
                    <a:pt x="11229" y="731"/>
                  </a:cubicBezTo>
                  <a:close/>
                  <a:moveTo>
                    <a:pt x="552" y="3842"/>
                  </a:moveTo>
                  <a:lnTo>
                    <a:pt x="828" y="3846"/>
                  </a:lnTo>
                  <a:lnTo>
                    <a:pt x="2100" y="3867"/>
                  </a:lnTo>
                  <a:lnTo>
                    <a:pt x="2376" y="3870"/>
                  </a:lnTo>
                  <a:cubicBezTo>
                    <a:pt x="2415" y="3870"/>
                    <a:pt x="2425" y="3870"/>
                    <a:pt x="2422" y="3870"/>
                  </a:cubicBezTo>
                  <a:cubicBezTo>
                    <a:pt x="2417" y="3870"/>
                    <a:pt x="2378" y="3870"/>
                    <a:pt x="2375" y="3870"/>
                  </a:cubicBezTo>
                  <a:cubicBezTo>
                    <a:pt x="2366" y="3870"/>
                    <a:pt x="2689" y="3875"/>
                    <a:pt x="5291" y="3917"/>
                  </a:cubicBezTo>
                  <a:cubicBezTo>
                    <a:pt x="5259" y="4107"/>
                    <a:pt x="5128" y="3472"/>
                    <a:pt x="7368" y="11236"/>
                  </a:cubicBezTo>
                  <a:cubicBezTo>
                    <a:pt x="7369" y="11244"/>
                    <a:pt x="7372" y="11252"/>
                    <a:pt x="7376" y="11258"/>
                  </a:cubicBezTo>
                  <a:lnTo>
                    <a:pt x="2525" y="11179"/>
                  </a:lnTo>
                  <a:cubicBezTo>
                    <a:pt x="2416" y="11178"/>
                    <a:pt x="2320" y="11104"/>
                    <a:pt x="2290" y="10999"/>
                  </a:cubicBezTo>
                  <a:lnTo>
                    <a:pt x="303" y="4161"/>
                  </a:lnTo>
                  <a:cubicBezTo>
                    <a:pt x="256" y="4002"/>
                    <a:pt x="376" y="3842"/>
                    <a:pt x="541" y="3842"/>
                  </a:cubicBezTo>
                  <a:close/>
                  <a:moveTo>
                    <a:pt x="6758" y="3463"/>
                  </a:moveTo>
                  <a:cubicBezTo>
                    <a:pt x="6873" y="3463"/>
                    <a:pt x="6965" y="3535"/>
                    <a:pt x="7001" y="3642"/>
                  </a:cubicBezTo>
                  <a:cubicBezTo>
                    <a:pt x="7005" y="3657"/>
                    <a:pt x="7195" y="4308"/>
                    <a:pt x="7194" y="4308"/>
                  </a:cubicBezTo>
                  <a:cubicBezTo>
                    <a:pt x="7194" y="4308"/>
                    <a:pt x="7194" y="4307"/>
                    <a:pt x="7193" y="4306"/>
                  </a:cubicBezTo>
                  <a:lnTo>
                    <a:pt x="7193" y="4306"/>
                  </a:lnTo>
                  <a:cubicBezTo>
                    <a:pt x="8843" y="9983"/>
                    <a:pt x="9064" y="10746"/>
                    <a:pt x="9064" y="10746"/>
                  </a:cubicBezTo>
                  <a:cubicBezTo>
                    <a:pt x="9064" y="10746"/>
                    <a:pt x="9034" y="10643"/>
                    <a:pt x="9034" y="10643"/>
                  </a:cubicBezTo>
                  <a:lnTo>
                    <a:pt x="9034" y="10643"/>
                  </a:lnTo>
                  <a:cubicBezTo>
                    <a:pt x="9034" y="10643"/>
                    <a:pt x="9042" y="10668"/>
                    <a:pt x="9063" y="10744"/>
                  </a:cubicBezTo>
                  <a:cubicBezTo>
                    <a:pt x="9074" y="10784"/>
                    <a:pt x="9075" y="10822"/>
                    <a:pt x="9067" y="10861"/>
                  </a:cubicBezTo>
                  <a:cubicBezTo>
                    <a:pt x="9050" y="10951"/>
                    <a:pt x="8986" y="11030"/>
                    <a:pt x="8891" y="11056"/>
                  </a:cubicBezTo>
                  <a:lnTo>
                    <a:pt x="8808" y="11081"/>
                  </a:lnTo>
                  <a:lnTo>
                    <a:pt x="8017" y="11311"/>
                  </a:lnTo>
                  <a:lnTo>
                    <a:pt x="7931" y="11334"/>
                  </a:lnTo>
                  <a:cubicBezTo>
                    <a:pt x="7909" y="11342"/>
                    <a:pt x="7885" y="11344"/>
                    <a:pt x="7862" y="11344"/>
                  </a:cubicBezTo>
                  <a:cubicBezTo>
                    <a:pt x="7792" y="11344"/>
                    <a:pt x="7724" y="11315"/>
                    <a:pt x="7679" y="11263"/>
                  </a:cubicBezTo>
                  <a:cubicBezTo>
                    <a:pt x="7651" y="11234"/>
                    <a:pt x="7631" y="11201"/>
                    <a:pt x="7620" y="11162"/>
                  </a:cubicBezTo>
                  <a:cubicBezTo>
                    <a:pt x="7609" y="11127"/>
                    <a:pt x="5559" y="4066"/>
                    <a:pt x="5558" y="4062"/>
                  </a:cubicBezTo>
                  <a:lnTo>
                    <a:pt x="5558" y="4062"/>
                  </a:lnTo>
                  <a:cubicBezTo>
                    <a:pt x="5548" y="4034"/>
                    <a:pt x="5542" y="3973"/>
                    <a:pt x="5559" y="3923"/>
                  </a:cubicBezTo>
                  <a:cubicBezTo>
                    <a:pt x="5608" y="3751"/>
                    <a:pt x="5773" y="3744"/>
                    <a:pt x="5803" y="3730"/>
                  </a:cubicBezTo>
                  <a:cubicBezTo>
                    <a:pt x="5818" y="3726"/>
                    <a:pt x="6117" y="3637"/>
                    <a:pt x="6118" y="3637"/>
                  </a:cubicBezTo>
                  <a:lnTo>
                    <a:pt x="6118" y="3637"/>
                  </a:lnTo>
                  <a:cubicBezTo>
                    <a:pt x="6118" y="3637"/>
                    <a:pt x="6118" y="3637"/>
                    <a:pt x="6117" y="3638"/>
                  </a:cubicBezTo>
                  <a:cubicBezTo>
                    <a:pt x="6133" y="3635"/>
                    <a:pt x="6453" y="3541"/>
                    <a:pt x="6450" y="3541"/>
                  </a:cubicBezTo>
                  <a:lnTo>
                    <a:pt x="6450" y="3541"/>
                  </a:lnTo>
                  <a:cubicBezTo>
                    <a:pt x="6450" y="3541"/>
                    <a:pt x="6450" y="3541"/>
                    <a:pt x="6449" y="3541"/>
                  </a:cubicBezTo>
                  <a:cubicBezTo>
                    <a:pt x="6465" y="3537"/>
                    <a:pt x="6678" y="3475"/>
                    <a:pt x="6688" y="3472"/>
                  </a:cubicBezTo>
                  <a:lnTo>
                    <a:pt x="6688" y="3472"/>
                  </a:lnTo>
                  <a:cubicBezTo>
                    <a:pt x="6712" y="3466"/>
                    <a:pt x="6736" y="3463"/>
                    <a:pt x="6758" y="3463"/>
                  </a:cubicBezTo>
                  <a:close/>
                  <a:moveTo>
                    <a:pt x="10580" y="0"/>
                  </a:moveTo>
                  <a:cubicBezTo>
                    <a:pt x="10337" y="0"/>
                    <a:pt x="9703" y="432"/>
                    <a:pt x="9509" y="576"/>
                  </a:cubicBezTo>
                  <a:cubicBezTo>
                    <a:pt x="9500" y="560"/>
                    <a:pt x="9449" y="199"/>
                    <a:pt x="9096" y="199"/>
                  </a:cubicBezTo>
                  <a:cubicBezTo>
                    <a:pt x="9034" y="199"/>
                    <a:pt x="8973" y="215"/>
                    <a:pt x="8917" y="242"/>
                  </a:cubicBezTo>
                  <a:cubicBezTo>
                    <a:pt x="8435" y="485"/>
                    <a:pt x="7255" y="1255"/>
                    <a:pt x="6261" y="3323"/>
                  </a:cubicBezTo>
                  <a:lnTo>
                    <a:pt x="6007" y="3396"/>
                  </a:lnTo>
                  <a:cubicBezTo>
                    <a:pt x="5216" y="2910"/>
                    <a:pt x="3830" y="2200"/>
                    <a:pt x="2473" y="2200"/>
                  </a:cubicBezTo>
                  <a:cubicBezTo>
                    <a:pt x="2352" y="2200"/>
                    <a:pt x="2232" y="2208"/>
                    <a:pt x="2115" y="2218"/>
                  </a:cubicBezTo>
                  <a:cubicBezTo>
                    <a:pt x="1996" y="2230"/>
                    <a:pt x="1889" y="2295"/>
                    <a:pt x="1823" y="2392"/>
                  </a:cubicBezTo>
                  <a:cubicBezTo>
                    <a:pt x="1754" y="2493"/>
                    <a:pt x="1735" y="2617"/>
                    <a:pt x="1770" y="2734"/>
                  </a:cubicBezTo>
                  <a:lnTo>
                    <a:pt x="1794" y="2816"/>
                  </a:lnTo>
                  <a:cubicBezTo>
                    <a:pt x="1665" y="2806"/>
                    <a:pt x="1533" y="2800"/>
                    <a:pt x="1403" y="2800"/>
                  </a:cubicBezTo>
                  <a:cubicBezTo>
                    <a:pt x="1177" y="2800"/>
                    <a:pt x="952" y="2816"/>
                    <a:pt x="740" y="2844"/>
                  </a:cubicBezTo>
                  <a:cubicBezTo>
                    <a:pt x="623" y="2860"/>
                    <a:pt x="521" y="2924"/>
                    <a:pt x="457" y="3024"/>
                  </a:cubicBezTo>
                  <a:cubicBezTo>
                    <a:pt x="394" y="3123"/>
                    <a:pt x="374" y="3245"/>
                    <a:pt x="408" y="3358"/>
                  </a:cubicBezTo>
                  <a:lnTo>
                    <a:pt x="472" y="3581"/>
                  </a:lnTo>
                  <a:cubicBezTo>
                    <a:pt x="338" y="3598"/>
                    <a:pt x="213" y="3671"/>
                    <a:pt x="129" y="3782"/>
                  </a:cubicBezTo>
                  <a:cubicBezTo>
                    <a:pt x="32" y="3912"/>
                    <a:pt x="1" y="4077"/>
                    <a:pt x="48" y="4235"/>
                  </a:cubicBezTo>
                  <a:lnTo>
                    <a:pt x="2035" y="11072"/>
                  </a:lnTo>
                  <a:cubicBezTo>
                    <a:pt x="2097" y="11286"/>
                    <a:pt x="2297" y="11439"/>
                    <a:pt x="2520" y="11443"/>
                  </a:cubicBezTo>
                  <a:lnTo>
                    <a:pt x="7581" y="11526"/>
                  </a:lnTo>
                  <a:cubicBezTo>
                    <a:pt x="7662" y="11579"/>
                    <a:pt x="7757" y="11609"/>
                    <a:pt x="7858" y="11609"/>
                  </a:cubicBezTo>
                  <a:cubicBezTo>
                    <a:pt x="7906" y="11609"/>
                    <a:pt x="7955" y="11600"/>
                    <a:pt x="8001" y="11587"/>
                  </a:cubicBezTo>
                  <a:lnTo>
                    <a:pt x="8961" y="11308"/>
                  </a:lnTo>
                  <a:cubicBezTo>
                    <a:pt x="9092" y="11269"/>
                    <a:pt x="9203" y="11183"/>
                    <a:pt x="9270" y="11062"/>
                  </a:cubicBezTo>
                  <a:cubicBezTo>
                    <a:pt x="9273" y="11052"/>
                    <a:pt x="9281" y="11042"/>
                    <a:pt x="9283" y="11031"/>
                  </a:cubicBezTo>
                  <a:lnTo>
                    <a:pt x="13513" y="8247"/>
                  </a:lnTo>
                  <a:cubicBezTo>
                    <a:pt x="13703" y="8125"/>
                    <a:pt x="13792" y="7891"/>
                    <a:pt x="13729" y="7676"/>
                  </a:cubicBezTo>
                  <a:lnTo>
                    <a:pt x="11741" y="837"/>
                  </a:lnTo>
                  <a:cubicBezTo>
                    <a:pt x="11676" y="616"/>
                    <a:pt x="11473" y="468"/>
                    <a:pt x="11249" y="468"/>
                  </a:cubicBezTo>
                  <a:cubicBezTo>
                    <a:pt x="11178" y="468"/>
                    <a:pt x="11104" y="483"/>
                    <a:pt x="11033" y="516"/>
                  </a:cubicBezTo>
                  <a:cubicBezTo>
                    <a:pt x="10997" y="447"/>
                    <a:pt x="10982" y="0"/>
                    <a:pt x="1058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5" name="Google Shape;2385;p37"/>
            <p:cNvSpPr/>
            <p:nvPr/>
          </p:nvSpPr>
          <p:spPr>
            <a:xfrm>
              <a:off x="1821820" y="1545934"/>
              <a:ext cx="91570" cy="90878"/>
            </a:xfrm>
            <a:custGeom>
              <a:avLst/>
              <a:gdLst/>
              <a:ahLst/>
              <a:cxnLst/>
              <a:rect l="l" t="t" r="r" b="b"/>
              <a:pathLst>
                <a:path w="2782" h="2761" extrusionOk="0">
                  <a:moveTo>
                    <a:pt x="1716" y="897"/>
                  </a:moveTo>
                  <a:cubicBezTo>
                    <a:pt x="1717" y="898"/>
                    <a:pt x="1717" y="899"/>
                    <a:pt x="1717" y="899"/>
                  </a:cubicBezTo>
                  <a:cubicBezTo>
                    <a:pt x="1717" y="899"/>
                    <a:pt x="1717" y="898"/>
                    <a:pt x="1716" y="897"/>
                  </a:cubicBezTo>
                  <a:lnTo>
                    <a:pt x="1716" y="897"/>
                  </a:lnTo>
                  <a:lnTo>
                    <a:pt x="1716" y="897"/>
                  </a:lnTo>
                  <a:close/>
                  <a:moveTo>
                    <a:pt x="2037" y="1541"/>
                  </a:moveTo>
                  <a:cubicBezTo>
                    <a:pt x="2036" y="1542"/>
                    <a:pt x="2036" y="1542"/>
                    <a:pt x="2036" y="1542"/>
                  </a:cubicBezTo>
                  <a:cubicBezTo>
                    <a:pt x="2036" y="1542"/>
                    <a:pt x="2036" y="1542"/>
                    <a:pt x="2037" y="1541"/>
                  </a:cubicBezTo>
                  <a:lnTo>
                    <a:pt x="2037" y="1541"/>
                  </a:lnTo>
                  <a:lnTo>
                    <a:pt x="2037" y="1541"/>
                  </a:lnTo>
                  <a:close/>
                  <a:moveTo>
                    <a:pt x="1278" y="263"/>
                  </a:moveTo>
                  <a:cubicBezTo>
                    <a:pt x="1288" y="278"/>
                    <a:pt x="1690" y="859"/>
                    <a:pt x="1716" y="897"/>
                  </a:cubicBezTo>
                  <a:lnTo>
                    <a:pt x="1716" y="897"/>
                  </a:lnTo>
                  <a:lnTo>
                    <a:pt x="1949" y="915"/>
                  </a:lnTo>
                  <a:lnTo>
                    <a:pt x="2517" y="915"/>
                  </a:lnTo>
                  <a:cubicBezTo>
                    <a:pt x="2507" y="930"/>
                    <a:pt x="2065" y="1505"/>
                    <a:pt x="2037" y="1541"/>
                  </a:cubicBezTo>
                  <a:lnTo>
                    <a:pt x="2037" y="1541"/>
                  </a:lnTo>
                  <a:lnTo>
                    <a:pt x="2282" y="2293"/>
                  </a:lnTo>
                  <a:lnTo>
                    <a:pt x="1535" y="2029"/>
                  </a:lnTo>
                  <a:lnTo>
                    <a:pt x="896" y="2493"/>
                  </a:lnTo>
                  <a:lnTo>
                    <a:pt x="896" y="2493"/>
                  </a:lnTo>
                  <a:lnTo>
                    <a:pt x="917" y="1705"/>
                  </a:lnTo>
                  <a:lnTo>
                    <a:pt x="277" y="1239"/>
                  </a:lnTo>
                  <a:lnTo>
                    <a:pt x="1035" y="1014"/>
                  </a:lnTo>
                  <a:lnTo>
                    <a:pt x="1087" y="853"/>
                  </a:lnTo>
                  <a:lnTo>
                    <a:pt x="1171" y="594"/>
                  </a:lnTo>
                  <a:lnTo>
                    <a:pt x="1278" y="263"/>
                  </a:lnTo>
                  <a:close/>
                  <a:moveTo>
                    <a:pt x="1279" y="0"/>
                  </a:moveTo>
                  <a:cubicBezTo>
                    <a:pt x="1172" y="0"/>
                    <a:pt x="1066" y="63"/>
                    <a:pt x="1028" y="183"/>
                  </a:cubicBezTo>
                  <a:lnTo>
                    <a:pt x="901" y="576"/>
                  </a:lnTo>
                  <a:lnTo>
                    <a:pt x="827" y="801"/>
                  </a:lnTo>
                  <a:lnTo>
                    <a:pt x="736" y="830"/>
                  </a:lnTo>
                  <a:lnTo>
                    <a:pt x="203" y="987"/>
                  </a:lnTo>
                  <a:cubicBezTo>
                    <a:pt x="106" y="1017"/>
                    <a:pt x="35" y="1098"/>
                    <a:pt x="19" y="1197"/>
                  </a:cubicBezTo>
                  <a:cubicBezTo>
                    <a:pt x="1" y="1296"/>
                    <a:pt x="42" y="1396"/>
                    <a:pt x="123" y="1456"/>
                  </a:cubicBezTo>
                  <a:lnTo>
                    <a:pt x="650" y="1839"/>
                  </a:lnTo>
                  <a:lnTo>
                    <a:pt x="634" y="2490"/>
                  </a:lnTo>
                  <a:cubicBezTo>
                    <a:pt x="631" y="2589"/>
                    <a:pt x="686" y="2682"/>
                    <a:pt x="774" y="2730"/>
                  </a:cubicBezTo>
                  <a:cubicBezTo>
                    <a:pt x="813" y="2750"/>
                    <a:pt x="854" y="2761"/>
                    <a:pt x="896" y="2761"/>
                  </a:cubicBezTo>
                  <a:cubicBezTo>
                    <a:pt x="951" y="2761"/>
                    <a:pt x="1006" y="2743"/>
                    <a:pt x="1051" y="2710"/>
                  </a:cubicBezTo>
                  <a:lnTo>
                    <a:pt x="1577" y="2327"/>
                  </a:lnTo>
                  <a:lnTo>
                    <a:pt x="2192" y="2543"/>
                  </a:lnTo>
                  <a:cubicBezTo>
                    <a:pt x="2221" y="2554"/>
                    <a:pt x="2251" y="2559"/>
                    <a:pt x="2281" y="2559"/>
                  </a:cubicBezTo>
                  <a:cubicBezTo>
                    <a:pt x="2349" y="2559"/>
                    <a:pt x="2414" y="2532"/>
                    <a:pt x="2465" y="2484"/>
                  </a:cubicBezTo>
                  <a:cubicBezTo>
                    <a:pt x="2656" y="2296"/>
                    <a:pt x="2453" y="2081"/>
                    <a:pt x="2331" y="1594"/>
                  </a:cubicBezTo>
                  <a:cubicBezTo>
                    <a:pt x="2666" y="1130"/>
                    <a:pt x="2782" y="1070"/>
                    <a:pt x="2782" y="917"/>
                  </a:cubicBezTo>
                  <a:cubicBezTo>
                    <a:pt x="2782" y="828"/>
                    <a:pt x="2740" y="750"/>
                    <a:pt x="2675" y="702"/>
                  </a:cubicBezTo>
                  <a:lnTo>
                    <a:pt x="1948" y="650"/>
                  </a:lnTo>
                  <a:lnTo>
                    <a:pt x="1867" y="650"/>
                  </a:lnTo>
                  <a:cubicBezTo>
                    <a:pt x="1781" y="526"/>
                    <a:pt x="1497" y="113"/>
                    <a:pt x="1496" y="113"/>
                  </a:cubicBezTo>
                  <a:lnTo>
                    <a:pt x="1496" y="113"/>
                  </a:lnTo>
                  <a:cubicBezTo>
                    <a:pt x="1496" y="113"/>
                    <a:pt x="1496" y="113"/>
                    <a:pt x="1497" y="114"/>
                  </a:cubicBezTo>
                  <a:cubicBezTo>
                    <a:pt x="1444" y="37"/>
                    <a:pt x="1361" y="0"/>
                    <a:pt x="127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6" name="Google Shape;2386;p37"/>
            <p:cNvSpPr/>
            <p:nvPr/>
          </p:nvSpPr>
          <p:spPr>
            <a:xfrm>
              <a:off x="1818857" y="1686809"/>
              <a:ext cx="74980" cy="76231"/>
            </a:xfrm>
            <a:custGeom>
              <a:avLst/>
              <a:gdLst/>
              <a:ahLst/>
              <a:cxnLst/>
              <a:rect l="l" t="t" r="r" b="b"/>
              <a:pathLst>
                <a:path w="2278" h="2316" extrusionOk="0">
                  <a:moveTo>
                    <a:pt x="874" y="265"/>
                  </a:moveTo>
                  <a:lnTo>
                    <a:pt x="1332" y="691"/>
                  </a:lnTo>
                  <a:lnTo>
                    <a:pt x="1943" y="554"/>
                  </a:lnTo>
                  <a:lnTo>
                    <a:pt x="1943" y="554"/>
                  </a:lnTo>
                  <a:lnTo>
                    <a:pt x="1680" y="1122"/>
                  </a:lnTo>
                  <a:lnTo>
                    <a:pt x="1999" y="1660"/>
                  </a:lnTo>
                  <a:lnTo>
                    <a:pt x="1378" y="1586"/>
                  </a:lnTo>
                  <a:lnTo>
                    <a:pt x="964" y="2056"/>
                  </a:lnTo>
                  <a:lnTo>
                    <a:pt x="843" y="1441"/>
                  </a:lnTo>
                  <a:lnTo>
                    <a:pt x="268" y="1192"/>
                  </a:lnTo>
                  <a:lnTo>
                    <a:pt x="815" y="888"/>
                  </a:lnTo>
                  <a:lnTo>
                    <a:pt x="874" y="265"/>
                  </a:lnTo>
                  <a:close/>
                  <a:moveTo>
                    <a:pt x="874" y="0"/>
                  </a:moveTo>
                  <a:cubicBezTo>
                    <a:pt x="842" y="0"/>
                    <a:pt x="810" y="6"/>
                    <a:pt x="779" y="18"/>
                  </a:cubicBezTo>
                  <a:cubicBezTo>
                    <a:pt x="685" y="53"/>
                    <a:pt x="619" y="141"/>
                    <a:pt x="611" y="240"/>
                  </a:cubicBezTo>
                  <a:lnTo>
                    <a:pt x="565" y="724"/>
                  </a:lnTo>
                  <a:lnTo>
                    <a:pt x="140" y="961"/>
                  </a:lnTo>
                  <a:cubicBezTo>
                    <a:pt x="52" y="1010"/>
                    <a:pt x="0" y="1105"/>
                    <a:pt x="3" y="1205"/>
                  </a:cubicBezTo>
                  <a:cubicBezTo>
                    <a:pt x="10" y="1306"/>
                    <a:pt x="70" y="1393"/>
                    <a:pt x="163" y="1433"/>
                  </a:cubicBezTo>
                  <a:lnTo>
                    <a:pt x="610" y="1626"/>
                  </a:lnTo>
                  <a:lnTo>
                    <a:pt x="705" y="2103"/>
                  </a:lnTo>
                  <a:cubicBezTo>
                    <a:pt x="725" y="2202"/>
                    <a:pt x="798" y="2281"/>
                    <a:pt x="895" y="2307"/>
                  </a:cubicBezTo>
                  <a:cubicBezTo>
                    <a:pt x="917" y="2313"/>
                    <a:pt x="942" y="2315"/>
                    <a:pt x="964" y="2315"/>
                  </a:cubicBezTo>
                  <a:cubicBezTo>
                    <a:pt x="1039" y="2315"/>
                    <a:pt x="1112" y="2285"/>
                    <a:pt x="1162" y="2227"/>
                  </a:cubicBezTo>
                  <a:lnTo>
                    <a:pt x="1484" y="1861"/>
                  </a:lnTo>
                  <a:lnTo>
                    <a:pt x="1966" y="1920"/>
                  </a:lnTo>
                  <a:cubicBezTo>
                    <a:pt x="1977" y="1921"/>
                    <a:pt x="1988" y="1921"/>
                    <a:pt x="1998" y="1921"/>
                  </a:cubicBezTo>
                  <a:cubicBezTo>
                    <a:pt x="2088" y="1921"/>
                    <a:pt x="2171" y="1877"/>
                    <a:pt x="2220" y="1802"/>
                  </a:cubicBezTo>
                  <a:cubicBezTo>
                    <a:pt x="2274" y="1717"/>
                    <a:pt x="2277" y="1609"/>
                    <a:pt x="2226" y="1522"/>
                  </a:cubicBezTo>
                  <a:lnTo>
                    <a:pt x="1979" y="1104"/>
                  </a:lnTo>
                  <a:lnTo>
                    <a:pt x="2178" y="673"/>
                  </a:lnTo>
                  <a:cubicBezTo>
                    <a:pt x="2197" y="635"/>
                    <a:pt x="2209" y="594"/>
                    <a:pt x="2209" y="550"/>
                  </a:cubicBezTo>
                  <a:cubicBezTo>
                    <a:pt x="2209" y="405"/>
                    <a:pt x="2092" y="286"/>
                    <a:pt x="1948" y="285"/>
                  </a:cubicBezTo>
                  <a:lnTo>
                    <a:pt x="1931" y="285"/>
                  </a:lnTo>
                  <a:cubicBezTo>
                    <a:pt x="1914" y="286"/>
                    <a:pt x="1898" y="290"/>
                    <a:pt x="1882" y="292"/>
                  </a:cubicBezTo>
                  <a:lnTo>
                    <a:pt x="1412" y="397"/>
                  </a:lnTo>
                  <a:lnTo>
                    <a:pt x="1056" y="66"/>
                  </a:lnTo>
                  <a:cubicBezTo>
                    <a:pt x="1002" y="26"/>
                    <a:pt x="939" y="0"/>
                    <a:pt x="87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7" name="Google Shape;2387;p37"/>
            <p:cNvSpPr/>
            <p:nvPr/>
          </p:nvSpPr>
          <p:spPr>
            <a:xfrm>
              <a:off x="2001338" y="1491262"/>
              <a:ext cx="66521" cy="79457"/>
            </a:xfrm>
            <a:custGeom>
              <a:avLst/>
              <a:gdLst/>
              <a:ahLst/>
              <a:cxnLst/>
              <a:rect l="l" t="t" r="r" b="b"/>
              <a:pathLst>
                <a:path w="2021" h="2414" extrusionOk="0">
                  <a:moveTo>
                    <a:pt x="1220" y="813"/>
                  </a:moveTo>
                  <a:cubicBezTo>
                    <a:pt x="1193" y="813"/>
                    <a:pt x="1161" y="1019"/>
                    <a:pt x="1102" y="1365"/>
                  </a:cubicBezTo>
                  <a:cubicBezTo>
                    <a:pt x="1161" y="1371"/>
                    <a:pt x="1230" y="1370"/>
                    <a:pt x="1297" y="1372"/>
                  </a:cubicBezTo>
                  <a:cubicBezTo>
                    <a:pt x="1265" y="983"/>
                    <a:pt x="1245" y="813"/>
                    <a:pt x="1220" y="813"/>
                  </a:cubicBezTo>
                  <a:close/>
                  <a:moveTo>
                    <a:pt x="1209" y="264"/>
                  </a:moveTo>
                  <a:cubicBezTo>
                    <a:pt x="1296" y="264"/>
                    <a:pt x="1388" y="265"/>
                    <a:pt x="1388" y="265"/>
                  </a:cubicBezTo>
                  <a:cubicBezTo>
                    <a:pt x="1658" y="1650"/>
                    <a:pt x="1739" y="2145"/>
                    <a:pt x="1739" y="2145"/>
                  </a:cubicBezTo>
                  <a:cubicBezTo>
                    <a:pt x="1728" y="2145"/>
                    <a:pt x="1600" y="2150"/>
                    <a:pt x="1498" y="2150"/>
                  </a:cubicBezTo>
                  <a:cubicBezTo>
                    <a:pt x="1447" y="2150"/>
                    <a:pt x="1402" y="2149"/>
                    <a:pt x="1381" y="2145"/>
                  </a:cubicBezTo>
                  <a:cubicBezTo>
                    <a:pt x="1353" y="2060"/>
                    <a:pt x="1289" y="1770"/>
                    <a:pt x="1272" y="1688"/>
                  </a:cubicBezTo>
                  <a:cubicBezTo>
                    <a:pt x="1272" y="1688"/>
                    <a:pt x="1161" y="1680"/>
                    <a:pt x="1081" y="1678"/>
                  </a:cubicBezTo>
                  <a:lnTo>
                    <a:pt x="969" y="2119"/>
                  </a:lnTo>
                  <a:cubicBezTo>
                    <a:pt x="707" y="2106"/>
                    <a:pt x="577" y="2099"/>
                    <a:pt x="594" y="2099"/>
                  </a:cubicBezTo>
                  <a:lnTo>
                    <a:pt x="1062" y="268"/>
                  </a:lnTo>
                  <a:cubicBezTo>
                    <a:pt x="1083" y="265"/>
                    <a:pt x="1145" y="264"/>
                    <a:pt x="1209" y="264"/>
                  </a:cubicBezTo>
                  <a:close/>
                  <a:moveTo>
                    <a:pt x="1296" y="1"/>
                  </a:moveTo>
                  <a:cubicBezTo>
                    <a:pt x="1265" y="1"/>
                    <a:pt x="1236" y="1"/>
                    <a:pt x="1209" y="1"/>
                  </a:cubicBezTo>
                  <a:cubicBezTo>
                    <a:pt x="1191" y="1"/>
                    <a:pt x="1173" y="1"/>
                    <a:pt x="1155" y="1"/>
                  </a:cubicBezTo>
                  <a:cubicBezTo>
                    <a:pt x="1012" y="1"/>
                    <a:pt x="855" y="12"/>
                    <a:pt x="805" y="204"/>
                  </a:cubicBezTo>
                  <a:cubicBezTo>
                    <a:pt x="328" y="2260"/>
                    <a:pt x="0" y="2382"/>
                    <a:pt x="961" y="2382"/>
                  </a:cubicBezTo>
                  <a:cubicBezTo>
                    <a:pt x="1044" y="2382"/>
                    <a:pt x="1113" y="2351"/>
                    <a:pt x="1164" y="2296"/>
                  </a:cubicBezTo>
                  <a:cubicBezTo>
                    <a:pt x="1244" y="2410"/>
                    <a:pt x="1352" y="2413"/>
                    <a:pt x="1481" y="2413"/>
                  </a:cubicBezTo>
                  <a:cubicBezTo>
                    <a:pt x="1488" y="2413"/>
                    <a:pt x="1495" y="2413"/>
                    <a:pt x="1502" y="2413"/>
                  </a:cubicBezTo>
                  <a:cubicBezTo>
                    <a:pt x="1592" y="2413"/>
                    <a:pt x="1701" y="2411"/>
                    <a:pt x="1735" y="2409"/>
                  </a:cubicBezTo>
                  <a:lnTo>
                    <a:pt x="1737" y="2409"/>
                  </a:lnTo>
                  <a:cubicBezTo>
                    <a:pt x="1815" y="2409"/>
                    <a:pt x="1891" y="2374"/>
                    <a:pt x="1941" y="2313"/>
                  </a:cubicBezTo>
                  <a:cubicBezTo>
                    <a:pt x="2021" y="2216"/>
                    <a:pt x="2021" y="2216"/>
                    <a:pt x="1922" y="1678"/>
                  </a:cubicBezTo>
                  <a:cubicBezTo>
                    <a:pt x="1873" y="1408"/>
                    <a:pt x="1785" y="934"/>
                    <a:pt x="1644" y="216"/>
                  </a:cubicBezTo>
                  <a:cubicBezTo>
                    <a:pt x="1608" y="18"/>
                    <a:pt x="1440" y="1"/>
                    <a:pt x="129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8" name="Google Shape;2388;p37"/>
            <p:cNvSpPr/>
            <p:nvPr/>
          </p:nvSpPr>
          <p:spPr>
            <a:xfrm>
              <a:off x="2014899" y="1587011"/>
              <a:ext cx="79819" cy="81366"/>
            </a:xfrm>
            <a:custGeom>
              <a:avLst/>
              <a:gdLst/>
              <a:ahLst/>
              <a:cxnLst/>
              <a:rect l="l" t="t" r="r" b="b"/>
              <a:pathLst>
                <a:path w="2425" h="2472" extrusionOk="0">
                  <a:moveTo>
                    <a:pt x="1019" y="659"/>
                  </a:moveTo>
                  <a:cubicBezTo>
                    <a:pt x="951" y="659"/>
                    <a:pt x="874" y="686"/>
                    <a:pt x="796" y="753"/>
                  </a:cubicBezTo>
                  <a:cubicBezTo>
                    <a:pt x="748" y="795"/>
                    <a:pt x="834" y="910"/>
                    <a:pt x="858" y="946"/>
                  </a:cubicBezTo>
                  <a:cubicBezTo>
                    <a:pt x="882" y="982"/>
                    <a:pt x="934" y="1091"/>
                    <a:pt x="986" y="1091"/>
                  </a:cubicBezTo>
                  <a:cubicBezTo>
                    <a:pt x="993" y="1091"/>
                    <a:pt x="999" y="1090"/>
                    <a:pt x="1004" y="1085"/>
                  </a:cubicBezTo>
                  <a:cubicBezTo>
                    <a:pt x="1086" y="1041"/>
                    <a:pt x="1173" y="993"/>
                    <a:pt x="1204" y="898"/>
                  </a:cubicBezTo>
                  <a:cubicBezTo>
                    <a:pt x="1247" y="766"/>
                    <a:pt x="1153" y="659"/>
                    <a:pt x="1019" y="659"/>
                  </a:cubicBezTo>
                  <a:close/>
                  <a:moveTo>
                    <a:pt x="1433" y="1401"/>
                  </a:moveTo>
                  <a:cubicBezTo>
                    <a:pt x="1365" y="1401"/>
                    <a:pt x="1286" y="1429"/>
                    <a:pt x="1210" y="1495"/>
                  </a:cubicBezTo>
                  <a:cubicBezTo>
                    <a:pt x="1162" y="1536"/>
                    <a:pt x="1248" y="1652"/>
                    <a:pt x="1270" y="1689"/>
                  </a:cubicBezTo>
                  <a:cubicBezTo>
                    <a:pt x="1295" y="1724"/>
                    <a:pt x="1347" y="1833"/>
                    <a:pt x="1400" y="1833"/>
                  </a:cubicBezTo>
                  <a:cubicBezTo>
                    <a:pt x="1407" y="1833"/>
                    <a:pt x="1413" y="1832"/>
                    <a:pt x="1418" y="1828"/>
                  </a:cubicBezTo>
                  <a:cubicBezTo>
                    <a:pt x="1499" y="1782"/>
                    <a:pt x="1586" y="1734"/>
                    <a:pt x="1618" y="1641"/>
                  </a:cubicBezTo>
                  <a:cubicBezTo>
                    <a:pt x="1661" y="1509"/>
                    <a:pt x="1567" y="1401"/>
                    <a:pt x="1433" y="1401"/>
                  </a:cubicBezTo>
                  <a:close/>
                  <a:moveTo>
                    <a:pt x="996" y="264"/>
                  </a:moveTo>
                  <a:cubicBezTo>
                    <a:pt x="1046" y="264"/>
                    <a:pt x="1098" y="270"/>
                    <a:pt x="1148" y="286"/>
                  </a:cubicBezTo>
                  <a:cubicBezTo>
                    <a:pt x="1424" y="372"/>
                    <a:pt x="1539" y="679"/>
                    <a:pt x="1529" y="967"/>
                  </a:cubicBezTo>
                  <a:cubicBezTo>
                    <a:pt x="1529" y="1048"/>
                    <a:pt x="1855" y="1026"/>
                    <a:pt x="1963" y="1351"/>
                  </a:cubicBezTo>
                  <a:cubicBezTo>
                    <a:pt x="2079" y="1679"/>
                    <a:pt x="1878" y="1873"/>
                    <a:pt x="1577" y="2041"/>
                  </a:cubicBezTo>
                  <a:cubicBezTo>
                    <a:pt x="1370" y="2155"/>
                    <a:pt x="1274" y="2207"/>
                    <a:pt x="1215" y="2207"/>
                  </a:cubicBezTo>
                  <a:cubicBezTo>
                    <a:pt x="1151" y="2207"/>
                    <a:pt x="1132" y="2144"/>
                    <a:pt x="1068" y="2034"/>
                  </a:cubicBezTo>
                  <a:cubicBezTo>
                    <a:pt x="971" y="1867"/>
                    <a:pt x="285" y="654"/>
                    <a:pt x="292" y="622"/>
                  </a:cubicBezTo>
                  <a:cubicBezTo>
                    <a:pt x="297" y="596"/>
                    <a:pt x="643" y="264"/>
                    <a:pt x="996" y="264"/>
                  </a:cubicBezTo>
                  <a:close/>
                  <a:moveTo>
                    <a:pt x="996" y="0"/>
                  </a:moveTo>
                  <a:cubicBezTo>
                    <a:pt x="576" y="0"/>
                    <a:pt x="74" y="367"/>
                    <a:pt x="32" y="572"/>
                  </a:cubicBezTo>
                  <a:cubicBezTo>
                    <a:pt x="13" y="669"/>
                    <a:pt x="0" y="728"/>
                    <a:pt x="840" y="2168"/>
                  </a:cubicBezTo>
                  <a:cubicBezTo>
                    <a:pt x="852" y="2189"/>
                    <a:pt x="861" y="2206"/>
                    <a:pt x="869" y="2222"/>
                  </a:cubicBezTo>
                  <a:cubicBezTo>
                    <a:pt x="917" y="2309"/>
                    <a:pt x="1007" y="2472"/>
                    <a:pt x="1214" y="2472"/>
                  </a:cubicBezTo>
                  <a:cubicBezTo>
                    <a:pt x="1344" y="2472"/>
                    <a:pt x="1465" y="2405"/>
                    <a:pt x="1703" y="2272"/>
                  </a:cubicBezTo>
                  <a:cubicBezTo>
                    <a:pt x="1881" y="2173"/>
                    <a:pt x="2425" y="1870"/>
                    <a:pt x="2211" y="1264"/>
                  </a:cubicBezTo>
                  <a:cubicBezTo>
                    <a:pt x="2119" y="990"/>
                    <a:pt x="1920" y="875"/>
                    <a:pt x="1786" y="816"/>
                  </a:cubicBezTo>
                  <a:cubicBezTo>
                    <a:pt x="1752" y="433"/>
                    <a:pt x="1542" y="133"/>
                    <a:pt x="1227" y="35"/>
                  </a:cubicBezTo>
                  <a:cubicBezTo>
                    <a:pt x="1153" y="13"/>
                    <a:pt x="1076" y="0"/>
                    <a:pt x="99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9" name="Google Shape;2389;p37"/>
            <p:cNvSpPr/>
            <p:nvPr/>
          </p:nvSpPr>
          <p:spPr>
            <a:xfrm>
              <a:off x="2097416" y="1602876"/>
              <a:ext cx="62473" cy="82913"/>
            </a:xfrm>
            <a:custGeom>
              <a:avLst/>
              <a:gdLst/>
              <a:ahLst/>
              <a:cxnLst/>
              <a:rect l="l" t="t" r="r" b="b"/>
              <a:pathLst>
                <a:path w="1898" h="2519" extrusionOk="0">
                  <a:moveTo>
                    <a:pt x="804" y="265"/>
                  </a:moveTo>
                  <a:cubicBezTo>
                    <a:pt x="1105" y="265"/>
                    <a:pt x="1434" y="505"/>
                    <a:pt x="1468" y="990"/>
                  </a:cubicBezTo>
                  <a:lnTo>
                    <a:pt x="1087" y="1054"/>
                  </a:lnTo>
                  <a:cubicBezTo>
                    <a:pt x="1043" y="933"/>
                    <a:pt x="1038" y="739"/>
                    <a:pt x="889" y="739"/>
                  </a:cubicBezTo>
                  <a:cubicBezTo>
                    <a:pt x="873" y="739"/>
                    <a:pt x="856" y="742"/>
                    <a:pt x="837" y="746"/>
                  </a:cubicBezTo>
                  <a:cubicBezTo>
                    <a:pt x="651" y="789"/>
                    <a:pt x="706" y="910"/>
                    <a:pt x="729" y="1042"/>
                  </a:cubicBezTo>
                  <a:cubicBezTo>
                    <a:pt x="746" y="1146"/>
                    <a:pt x="803" y="1454"/>
                    <a:pt x="842" y="1592"/>
                  </a:cubicBezTo>
                  <a:cubicBezTo>
                    <a:pt x="889" y="1745"/>
                    <a:pt x="970" y="1800"/>
                    <a:pt x="1044" y="1800"/>
                  </a:cubicBezTo>
                  <a:cubicBezTo>
                    <a:pt x="1119" y="1800"/>
                    <a:pt x="1187" y="1743"/>
                    <a:pt x="1204" y="1674"/>
                  </a:cubicBezTo>
                  <a:cubicBezTo>
                    <a:pt x="1226" y="1586"/>
                    <a:pt x="1187" y="1411"/>
                    <a:pt x="1187" y="1411"/>
                  </a:cubicBezTo>
                  <a:lnTo>
                    <a:pt x="1538" y="1358"/>
                  </a:lnTo>
                  <a:lnTo>
                    <a:pt x="1538" y="1358"/>
                  </a:lnTo>
                  <a:cubicBezTo>
                    <a:pt x="1554" y="1358"/>
                    <a:pt x="1631" y="1714"/>
                    <a:pt x="1530" y="1942"/>
                  </a:cubicBezTo>
                  <a:cubicBezTo>
                    <a:pt x="1445" y="2131"/>
                    <a:pt x="1185" y="2257"/>
                    <a:pt x="949" y="2257"/>
                  </a:cubicBezTo>
                  <a:cubicBezTo>
                    <a:pt x="758" y="2257"/>
                    <a:pt x="583" y="2176"/>
                    <a:pt x="524" y="1984"/>
                  </a:cubicBezTo>
                  <a:cubicBezTo>
                    <a:pt x="489" y="1841"/>
                    <a:pt x="269" y="883"/>
                    <a:pt x="298" y="729"/>
                  </a:cubicBezTo>
                  <a:cubicBezTo>
                    <a:pt x="340" y="419"/>
                    <a:pt x="564" y="265"/>
                    <a:pt x="804" y="265"/>
                  </a:cubicBezTo>
                  <a:close/>
                  <a:moveTo>
                    <a:pt x="804" y="0"/>
                  </a:moveTo>
                  <a:cubicBezTo>
                    <a:pt x="400" y="0"/>
                    <a:pt x="91" y="278"/>
                    <a:pt x="35" y="692"/>
                  </a:cubicBezTo>
                  <a:cubicBezTo>
                    <a:pt x="1" y="962"/>
                    <a:pt x="265" y="2036"/>
                    <a:pt x="268" y="2046"/>
                  </a:cubicBezTo>
                  <a:cubicBezTo>
                    <a:pt x="269" y="2050"/>
                    <a:pt x="270" y="2055"/>
                    <a:pt x="270" y="2059"/>
                  </a:cubicBezTo>
                  <a:cubicBezTo>
                    <a:pt x="355" y="2342"/>
                    <a:pt x="615" y="2518"/>
                    <a:pt x="948" y="2518"/>
                  </a:cubicBezTo>
                  <a:cubicBezTo>
                    <a:pt x="1307" y="2518"/>
                    <a:pt x="1647" y="2325"/>
                    <a:pt x="1770" y="2046"/>
                  </a:cubicBezTo>
                  <a:cubicBezTo>
                    <a:pt x="1898" y="1761"/>
                    <a:pt x="1841" y="1335"/>
                    <a:pt x="1762" y="1213"/>
                  </a:cubicBezTo>
                  <a:cubicBezTo>
                    <a:pt x="1741" y="1182"/>
                    <a:pt x="1716" y="1157"/>
                    <a:pt x="1686" y="1135"/>
                  </a:cubicBezTo>
                  <a:cubicBezTo>
                    <a:pt x="1718" y="1087"/>
                    <a:pt x="1735" y="1031"/>
                    <a:pt x="1731" y="969"/>
                  </a:cubicBezTo>
                  <a:cubicBezTo>
                    <a:pt x="1688" y="334"/>
                    <a:pt x="1232" y="0"/>
                    <a:pt x="80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0" name="Google Shape;2390;p37"/>
            <p:cNvSpPr/>
            <p:nvPr/>
          </p:nvSpPr>
          <p:spPr>
            <a:xfrm>
              <a:off x="1878236" y="1645534"/>
              <a:ext cx="47595" cy="42724"/>
            </a:xfrm>
            <a:custGeom>
              <a:avLst/>
              <a:gdLst/>
              <a:ahLst/>
              <a:cxnLst/>
              <a:rect l="l" t="t" r="r" b="b"/>
              <a:pathLst>
                <a:path w="1446" h="1298" extrusionOk="0">
                  <a:moveTo>
                    <a:pt x="723" y="265"/>
                  </a:moveTo>
                  <a:cubicBezTo>
                    <a:pt x="889" y="265"/>
                    <a:pt x="1043" y="374"/>
                    <a:pt x="1092" y="544"/>
                  </a:cubicBezTo>
                  <a:cubicBezTo>
                    <a:pt x="1153" y="747"/>
                    <a:pt x="1034" y="961"/>
                    <a:pt x="831" y="1020"/>
                  </a:cubicBezTo>
                  <a:cubicBezTo>
                    <a:pt x="794" y="1031"/>
                    <a:pt x="759" y="1036"/>
                    <a:pt x="723" y="1036"/>
                  </a:cubicBezTo>
                  <a:cubicBezTo>
                    <a:pt x="557" y="1036"/>
                    <a:pt x="403" y="928"/>
                    <a:pt x="353" y="759"/>
                  </a:cubicBezTo>
                  <a:cubicBezTo>
                    <a:pt x="293" y="555"/>
                    <a:pt x="411" y="341"/>
                    <a:pt x="616" y="281"/>
                  </a:cubicBezTo>
                  <a:cubicBezTo>
                    <a:pt x="651" y="269"/>
                    <a:pt x="688" y="265"/>
                    <a:pt x="723" y="265"/>
                  </a:cubicBezTo>
                  <a:close/>
                  <a:moveTo>
                    <a:pt x="723" y="1"/>
                  </a:moveTo>
                  <a:cubicBezTo>
                    <a:pt x="661" y="1"/>
                    <a:pt x="601" y="10"/>
                    <a:pt x="542" y="25"/>
                  </a:cubicBezTo>
                  <a:cubicBezTo>
                    <a:pt x="199" y="125"/>
                    <a:pt x="1" y="486"/>
                    <a:pt x="101" y="830"/>
                  </a:cubicBezTo>
                  <a:cubicBezTo>
                    <a:pt x="180" y="1105"/>
                    <a:pt x="437" y="1298"/>
                    <a:pt x="723" y="1298"/>
                  </a:cubicBezTo>
                  <a:cubicBezTo>
                    <a:pt x="784" y="1298"/>
                    <a:pt x="845" y="1289"/>
                    <a:pt x="904" y="1273"/>
                  </a:cubicBezTo>
                  <a:cubicBezTo>
                    <a:pt x="1247" y="1173"/>
                    <a:pt x="1445" y="813"/>
                    <a:pt x="1345" y="469"/>
                  </a:cubicBezTo>
                  <a:cubicBezTo>
                    <a:pt x="1266" y="194"/>
                    <a:pt x="1010" y="1"/>
                    <a:pt x="72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1" name="Google Shape;2391;p37"/>
            <p:cNvSpPr/>
            <p:nvPr/>
          </p:nvSpPr>
          <p:spPr>
            <a:xfrm>
              <a:off x="2047879" y="1678054"/>
              <a:ext cx="44139" cy="42724"/>
            </a:xfrm>
            <a:custGeom>
              <a:avLst/>
              <a:gdLst/>
              <a:ahLst/>
              <a:cxnLst/>
              <a:rect l="l" t="t" r="r" b="b"/>
              <a:pathLst>
                <a:path w="1341" h="1298" extrusionOk="0">
                  <a:moveTo>
                    <a:pt x="671" y="265"/>
                  </a:moveTo>
                  <a:cubicBezTo>
                    <a:pt x="837" y="265"/>
                    <a:pt x="991" y="375"/>
                    <a:pt x="1040" y="543"/>
                  </a:cubicBezTo>
                  <a:cubicBezTo>
                    <a:pt x="1100" y="747"/>
                    <a:pt x="981" y="961"/>
                    <a:pt x="778" y="1021"/>
                  </a:cubicBezTo>
                  <a:cubicBezTo>
                    <a:pt x="742" y="1031"/>
                    <a:pt x="707" y="1037"/>
                    <a:pt x="671" y="1037"/>
                  </a:cubicBezTo>
                  <a:cubicBezTo>
                    <a:pt x="505" y="1037"/>
                    <a:pt x="350" y="928"/>
                    <a:pt x="300" y="759"/>
                  </a:cubicBezTo>
                  <a:cubicBezTo>
                    <a:pt x="241" y="556"/>
                    <a:pt x="359" y="341"/>
                    <a:pt x="563" y="281"/>
                  </a:cubicBezTo>
                  <a:cubicBezTo>
                    <a:pt x="598" y="271"/>
                    <a:pt x="634" y="265"/>
                    <a:pt x="671" y="265"/>
                  </a:cubicBezTo>
                  <a:close/>
                  <a:moveTo>
                    <a:pt x="671" y="0"/>
                  </a:moveTo>
                  <a:cubicBezTo>
                    <a:pt x="609" y="0"/>
                    <a:pt x="548" y="10"/>
                    <a:pt x="490" y="26"/>
                  </a:cubicBezTo>
                  <a:cubicBezTo>
                    <a:pt x="324" y="74"/>
                    <a:pt x="185" y="184"/>
                    <a:pt x="102" y="335"/>
                  </a:cubicBezTo>
                  <a:cubicBezTo>
                    <a:pt x="18" y="488"/>
                    <a:pt x="0" y="663"/>
                    <a:pt x="48" y="829"/>
                  </a:cubicBezTo>
                  <a:cubicBezTo>
                    <a:pt x="128" y="1105"/>
                    <a:pt x="384" y="1297"/>
                    <a:pt x="671" y="1297"/>
                  </a:cubicBezTo>
                  <a:cubicBezTo>
                    <a:pt x="731" y="1297"/>
                    <a:pt x="793" y="1288"/>
                    <a:pt x="851" y="1272"/>
                  </a:cubicBezTo>
                  <a:cubicBezTo>
                    <a:pt x="1017" y="1224"/>
                    <a:pt x="1156" y="1114"/>
                    <a:pt x="1239" y="962"/>
                  </a:cubicBezTo>
                  <a:cubicBezTo>
                    <a:pt x="1322" y="811"/>
                    <a:pt x="1341" y="635"/>
                    <a:pt x="1293" y="468"/>
                  </a:cubicBezTo>
                  <a:cubicBezTo>
                    <a:pt x="1213" y="194"/>
                    <a:pt x="957" y="0"/>
                    <a:pt x="67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2" name="Google Shape;2392;p37"/>
            <p:cNvSpPr/>
            <p:nvPr/>
          </p:nvSpPr>
          <p:spPr>
            <a:xfrm>
              <a:off x="1909077" y="1721798"/>
              <a:ext cx="45884" cy="42724"/>
            </a:xfrm>
            <a:custGeom>
              <a:avLst/>
              <a:gdLst/>
              <a:ahLst/>
              <a:cxnLst/>
              <a:rect l="l" t="t" r="r" b="b"/>
              <a:pathLst>
                <a:path w="1394" h="1298" extrusionOk="0">
                  <a:moveTo>
                    <a:pt x="671" y="264"/>
                  </a:moveTo>
                  <a:cubicBezTo>
                    <a:pt x="838" y="264"/>
                    <a:pt x="993" y="373"/>
                    <a:pt x="1041" y="542"/>
                  </a:cubicBezTo>
                  <a:cubicBezTo>
                    <a:pt x="1101" y="745"/>
                    <a:pt x="983" y="959"/>
                    <a:pt x="780" y="1018"/>
                  </a:cubicBezTo>
                  <a:cubicBezTo>
                    <a:pt x="744" y="1029"/>
                    <a:pt x="707" y="1034"/>
                    <a:pt x="671" y="1034"/>
                  </a:cubicBezTo>
                  <a:cubicBezTo>
                    <a:pt x="505" y="1034"/>
                    <a:pt x="351" y="926"/>
                    <a:pt x="302" y="757"/>
                  </a:cubicBezTo>
                  <a:cubicBezTo>
                    <a:pt x="242" y="553"/>
                    <a:pt x="361" y="340"/>
                    <a:pt x="564" y="280"/>
                  </a:cubicBezTo>
                  <a:cubicBezTo>
                    <a:pt x="601" y="269"/>
                    <a:pt x="637" y="264"/>
                    <a:pt x="671" y="264"/>
                  </a:cubicBezTo>
                  <a:close/>
                  <a:moveTo>
                    <a:pt x="671" y="0"/>
                  </a:moveTo>
                  <a:cubicBezTo>
                    <a:pt x="611" y="0"/>
                    <a:pt x="549" y="10"/>
                    <a:pt x="490" y="26"/>
                  </a:cubicBezTo>
                  <a:cubicBezTo>
                    <a:pt x="324" y="74"/>
                    <a:pt x="186" y="184"/>
                    <a:pt x="104" y="335"/>
                  </a:cubicBezTo>
                  <a:cubicBezTo>
                    <a:pt x="20" y="487"/>
                    <a:pt x="1" y="663"/>
                    <a:pt x="49" y="829"/>
                  </a:cubicBezTo>
                  <a:cubicBezTo>
                    <a:pt x="129" y="1105"/>
                    <a:pt x="386" y="1297"/>
                    <a:pt x="671" y="1297"/>
                  </a:cubicBezTo>
                  <a:cubicBezTo>
                    <a:pt x="733" y="1297"/>
                    <a:pt x="794" y="1288"/>
                    <a:pt x="852" y="1272"/>
                  </a:cubicBezTo>
                  <a:cubicBezTo>
                    <a:pt x="1196" y="1172"/>
                    <a:pt x="1394" y="812"/>
                    <a:pt x="1294" y="467"/>
                  </a:cubicBezTo>
                  <a:cubicBezTo>
                    <a:pt x="1216" y="192"/>
                    <a:pt x="959" y="0"/>
                    <a:pt x="67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29" name="Rounded Rectangle 328">
            <a:hlinkClick r:id="rId6" action="ppaction://hlinksldjump" highlightClick="1"/>
          </p:cNvPr>
          <p:cNvSpPr/>
          <p:nvPr/>
        </p:nvSpPr>
        <p:spPr>
          <a:xfrm>
            <a:off x="1311482" y="4680769"/>
            <a:ext cx="1163929" cy="28196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Penutup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21653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07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07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7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7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7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57" name="Google Shape;4257;p47"/>
          <p:cNvSpPr txBox="1">
            <a:spLocks noGrp="1"/>
          </p:cNvSpPr>
          <p:nvPr>
            <p:ph type="title"/>
          </p:nvPr>
        </p:nvSpPr>
        <p:spPr>
          <a:xfrm rot="350">
            <a:off x="1557563" y="1147270"/>
            <a:ext cx="6053712" cy="2389323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0" dirty="0" smtClean="0"/>
              <a:t>Apa itu </a:t>
            </a:r>
            <a:r>
              <a:rPr lang="en" sz="8000" dirty="0" smtClean="0">
                <a:solidFill>
                  <a:schemeClr val="accent6"/>
                </a:solidFill>
              </a:rPr>
              <a:t>Quizizz?</a:t>
            </a:r>
            <a:endParaRPr sz="8000" dirty="0">
              <a:solidFill>
                <a:schemeClr val="accent6"/>
              </a:solidFill>
            </a:endParaRPr>
          </a:p>
        </p:txBody>
      </p:sp>
      <p:grpSp>
        <p:nvGrpSpPr>
          <p:cNvPr id="4259" name="Google Shape;4259;p47"/>
          <p:cNvGrpSpPr/>
          <p:nvPr/>
        </p:nvGrpSpPr>
        <p:grpSpPr>
          <a:xfrm>
            <a:off x="7718461" y="337125"/>
            <a:ext cx="1207302" cy="1408465"/>
            <a:chOff x="4386880" y="1514533"/>
            <a:chExt cx="743550" cy="867442"/>
          </a:xfrm>
        </p:grpSpPr>
        <p:sp>
          <p:nvSpPr>
            <p:cNvPr id="4260" name="Google Shape;4260;p47"/>
            <p:cNvSpPr/>
            <p:nvPr/>
          </p:nvSpPr>
          <p:spPr>
            <a:xfrm>
              <a:off x="4391159" y="1518779"/>
              <a:ext cx="734926" cy="859016"/>
            </a:xfrm>
            <a:custGeom>
              <a:avLst/>
              <a:gdLst/>
              <a:ahLst/>
              <a:cxnLst/>
              <a:rect l="l" t="t" r="r" b="b"/>
              <a:pathLst>
                <a:path w="22328" h="26098" extrusionOk="0">
                  <a:moveTo>
                    <a:pt x="15887" y="0"/>
                  </a:moveTo>
                  <a:cubicBezTo>
                    <a:pt x="15817" y="0"/>
                    <a:pt x="15745" y="10"/>
                    <a:pt x="15674" y="29"/>
                  </a:cubicBezTo>
                  <a:lnTo>
                    <a:pt x="615" y="4190"/>
                  </a:lnTo>
                  <a:cubicBezTo>
                    <a:pt x="446" y="4237"/>
                    <a:pt x="305" y="4333"/>
                    <a:pt x="204" y="4461"/>
                  </a:cubicBezTo>
                  <a:cubicBezTo>
                    <a:pt x="165" y="4509"/>
                    <a:pt x="133" y="4562"/>
                    <a:pt x="107" y="4618"/>
                  </a:cubicBezTo>
                  <a:cubicBezTo>
                    <a:pt x="22" y="4785"/>
                    <a:pt x="0" y="4985"/>
                    <a:pt x="54" y="5180"/>
                  </a:cubicBezTo>
                  <a:lnTo>
                    <a:pt x="5668" y="25506"/>
                  </a:lnTo>
                  <a:cubicBezTo>
                    <a:pt x="5766" y="25863"/>
                    <a:pt x="6091" y="26097"/>
                    <a:pt x="6443" y="26097"/>
                  </a:cubicBezTo>
                  <a:cubicBezTo>
                    <a:pt x="6514" y="26097"/>
                    <a:pt x="6586" y="26088"/>
                    <a:pt x="6657" y="26068"/>
                  </a:cubicBezTo>
                  <a:lnTo>
                    <a:pt x="21715" y="21909"/>
                  </a:lnTo>
                  <a:cubicBezTo>
                    <a:pt x="21867" y="21866"/>
                    <a:pt x="21997" y="21785"/>
                    <a:pt x="22096" y="21674"/>
                  </a:cubicBezTo>
                  <a:cubicBezTo>
                    <a:pt x="22158" y="21607"/>
                    <a:pt x="22205" y="21530"/>
                    <a:pt x="22242" y="21447"/>
                  </a:cubicBezTo>
                  <a:cubicBezTo>
                    <a:pt x="22311" y="21286"/>
                    <a:pt x="22328" y="21100"/>
                    <a:pt x="22277" y="20919"/>
                  </a:cubicBezTo>
                  <a:lnTo>
                    <a:pt x="16663" y="592"/>
                  </a:lnTo>
                  <a:cubicBezTo>
                    <a:pt x="16565" y="234"/>
                    <a:pt x="16240" y="0"/>
                    <a:pt x="1588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61" name="Google Shape;4261;p47"/>
            <p:cNvSpPr/>
            <p:nvPr/>
          </p:nvSpPr>
          <p:spPr>
            <a:xfrm>
              <a:off x="4559189" y="1718276"/>
              <a:ext cx="102794" cy="59708"/>
            </a:xfrm>
            <a:custGeom>
              <a:avLst/>
              <a:gdLst/>
              <a:ahLst/>
              <a:cxnLst/>
              <a:rect l="l" t="t" r="r" b="b"/>
              <a:pathLst>
                <a:path w="3123" h="1814" extrusionOk="0">
                  <a:moveTo>
                    <a:pt x="1768" y="0"/>
                  </a:moveTo>
                  <a:cubicBezTo>
                    <a:pt x="1156" y="0"/>
                    <a:pt x="604" y="323"/>
                    <a:pt x="359" y="741"/>
                  </a:cubicBezTo>
                  <a:cubicBezTo>
                    <a:pt x="1" y="1354"/>
                    <a:pt x="555" y="1814"/>
                    <a:pt x="1261" y="1814"/>
                  </a:cubicBezTo>
                  <a:cubicBezTo>
                    <a:pt x="1588" y="1814"/>
                    <a:pt x="1948" y="1715"/>
                    <a:pt x="2265" y="1488"/>
                  </a:cubicBezTo>
                  <a:cubicBezTo>
                    <a:pt x="3123" y="873"/>
                    <a:pt x="2807" y="204"/>
                    <a:pt x="2179" y="50"/>
                  </a:cubicBezTo>
                  <a:cubicBezTo>
                    <a:pt x="2041" y="16"/>
                    <a:pt x="1903" y="0"/>
                    <a:pt x="176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62" name="Google Shape;4262;p47"/>
            <p:cNvSpPr/>
            <p:nvPr/>
          </p:nvSpPr>
          <p:spPr>
            <a:xfrm>
              <a:off x="4734395" y="1669891"/>
              <a:ext cx="102794" cy="59708"/>
            </a:xfrm>
            <a:custGeom>
              <a:avLst/>
              <a:gdLst/>
              <a:ahLst/>
              <a:cxnLst/>
              <a:rect l="l" t="t" r="r" b="b"/>
              <a:pathLst>
                <a:path w="3123" h="1814" extrusionOk="0">
                  <a:moveTo>
                    <a:pt x="1767" y="1"/>
                  </a:moveTo>
                  <a:cubicBezTo>
                    <a:pt x="1156" y="1"/>
                    <a:pt x="602" y="324"/>
                    <a:pt x="358" y="742"/>
                  </a:cubicBezTo>
                  <a:cubicBezTo>
                    <a:pt x="1" y="1355"/>
                    <a:pt x="554" y="1814"/>
                    <a:pt x="1259" y="1814"/>
                  </a:cubicBezTo>
                  <a:cubicBezTo>
                    <a:pt x="1586" y="1814"/>
                    <a:pt x="1946" y="1715"/>
                    <a:pt x="2264" y="1488"/>
                  </a:cubicBezTo>
                  <a:cubicBezTo>
                    <a:pt x="3122" y="874"/>
                    <a:pt x="2805" y="205"/>
                    <a:pt x="2178" y="50"/>
                  </a:cubicBezTo>
                  <a:cubicBezTo>
                    <a:pt x="2040" y="17"/>
                    <a:pt x="1902" y="1"/>
                    <a:pt x="17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63" name="Google Shape;4263;p47"/>
            <p:cNvSpPr/>
            <p:nvPr/>
          </p:nvSpPr>
          <p:spPr>
            <a:xfrm>
              <a:off x="4651713" y="1681148"/>
              <a:ext cx="76429" cy="53026"/>
            </a:xfrm>
            <a:custGeom>
              <a:avLst/>
              <a:gdLst/>
              <a:ahLst/>
              <a:cxnLst/>
              <a:rect l="l" t="t" r="r" b="b"/>
              <a:pathLst>
                <a:path w="2322" h="1611" extrusionOk="0">
                  <a:moveTo>
                    <a:pt x="2095" y="1"/>
                  </a:moveTo>
                  <a:cubicBezTo>
                    <a:pt x="2081" y="1"/>
                    <a:pt x="2068" y="3"/>
                    <a:pt x="2054" y="7"/>
                  </a:cubicBezTo>
                  <a:cubicBezTo>
                    <a:pt x="1986" y="31"/>
                    <a:pt x="1949" y="105"/>
                    <a:pt x="1971" y="172"/>
                  </a:cubicBezTo>
                  <a:cubicBezTo>
                    <a:pt x="2050" y="405"/>
                    <a:pt x="2030" y="655"/>
                    <a:pt x="1915" y="877"/>
                  </a:cubicBezTo>
                  <a:cubicBezTo>
                    <a:pt x="1801" y="1092"/>
                    <a:pt x="1607" y="1251"/>
                    <a:pt x="1380" y="1316"/>
                  </a:cubicBezTo>
                  <a:cubicBezTo>
                    <a:pt x="1304" y="1338"/>
                    <a:pt x="1225" y="1349"/>
                    <a:pt x="1147" y="1349"/>
                  </a:cubicBezTo>
                  <a:cubicBezTo>
                    <a:pt x="988" y="1349"/>
                    <a:pt x="829" y="1305"/>
                    <a:pt x="688" y="1220"/>
                  </a:cubicBezTo>
                  <a:cubicBezTo>
                    <a:pt x="473" y="1092"/>
                    <a:pt x="325" y="887"/>
                    <a:pt x="272" y="644"/>
                  </a:cubicBezTo>
                  <a:cubicBezTo>
                    <a:pt x="259" y="583"/>
                    <a:pt x="204" y="541"/>
                    <a:pt x="144" y="541"/>
                  </a:cubicBezTo>
                  <a:cubicBezTo>
                    <a:pt x="135" y="541"/>
                    <a:pt x="126" y="542"/>
                    <a:pt x="117" y="544"/>
                  </a:cubicBezTo>
                  <a:cubicBezTo>
                    <a:pt x="46" y="560"/>
                    <a:pt x="1" y="629"/>
                    <a:pt x="17" y="699"/>
                  </a:cubicBezTo>
                  <a:cubicBezTo>
                    <a:pt x="83" y="1010"/>
                    <a:pt x="280" y="1281"/>
                    <a:pt x="554" y="1446"/>
                  </a:cubicBezTo>
                  <a:cubicBezTo>
                    <a:pt x="735" y="1554"/>
                    <a:pt x="941" y="1611"/>
                    <a:pt x="1147" y="1611"/>
                  </a:cubicBezTo>
                  <a:cubicBezTo>
                    <a:pt x="1251" y="1611"/>
                    <a:pt x="1353" y="1597"/>
                    <a:pt x="1452" y="1568"/>
                  </a:cubicBezTo>
                  <a:cubicBezTo>
                    <a:pt x="1747" y="1484"/>
                    <a:pt x="2000" y="1277"/>
                    <a:pt x="2146" y="999"/>
                  </a:cubicBezTo>
                  <a:cubicBezTo>
                    <a:pt x="2295" y="714"/>
                    <a:pt x="2321" y="393"/>
                    <a:pt x="2219" y="90"/>
                  </a:cubicBezTo>
                  <a:cubicBezTo>
                    <a:pt x="2201" y="36"/>
                    <a:pt x="2150" y="1"/>
                    <a:pt x="20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64" name="Google Shape;4264;p47"/>
            <p:cNvSpPr/>
            <p:nvPr/>
          </p:nvSpPr>
          <p:spPr>
            <a:xfrm>
              <a:off x="4546978" y="1667850"/>
              <a:ext cx="88113" cy="43250"/>
            </a:xfrm>
            <a:custGeom>
              <a:avLst/>
              <a:gdLst/>
              <a:ahLst/>
              <a:cxnLst/>
              <a:rect l="l" t="t" r="r" b="b"/>
              <a:pathLst>
                <a:path w="2677" h="1314" extrusionOk="0">
                  <a:moveTo>
                    <a:pt x="1668" y="1"/>
                  </a:moveTo>
                  <a:cubicBezTo>
                    <a:pt x="1628" y="1"/>
                    <a:pt x="1587" y="4"/>
                    <a:pt x="1547" y="9"/>
                  </a:cubicBezTo>
                  <a:cubicBezTo>
                    <a:pt x="1295" y="42"/>
                    <a:pt x="1077" y="183"/>
                    <a:pt x="923" y="384"/>
                  </a:cubicBezTo>
                  <a:lnTo>
                    <a:pt x="369" y="122"/>
                  </a:lnTo>
                  <a:cubicBezTo>
                    <a:pt x="351" y="113"/>
                    <a:pt x="332" y="109"/>
                    <a:pt x="313" y="109"/>
                  </a:cubicBezTo>
                  <a:cubicBezTo>
                    <a:pt x="264" y="109"/>
                    <a:pt x="217" y="137"/>
                    <a:pt x="194" y="185"/>
                  </a:cubicBezTo>
                  <a:cubicBezTo>
                    <a:pt x="163" y="250"/>
                    <a:pt x="192" y="326"/>
                    <a:pt x="257" y="358"/>
                  </a:cubicBezTo>
                  <a:lnTo>
                    <a:pt x="789" y="610"/>
                  </a:lnTo>
                  <a:cubicBezTo>
                    <a:pt x="770" y="651"/>
                    <a:pt x="753" y="695"/>
                    <a:pt x="740" y="739"/>
                  </a:cubicBezTo>
                  <a:lnTo>
                    <a:pt x="145" y="698"/>
                  </a:lnTo>
                  <a:cubicBezTo>
                    <a:pt x="142" y="697"/>
                    <a:pt x="138" y="697"/>
                    <a:pt x="134" y="697"/>
                  </a:cubicBezTo>
                  <a:cubicBezTo>
                    <a:pt x="67" y="697"/>
                    <a:pt x="11" y="750"/>
                    <a:pt x="6" y="819"/>
                  </a:cubicBezTo>
                  <a:cubicBezTo>
                    <a:pt x="1" y="890"/>
                    <a:pt x="55" y="953"/>
                    <a:pt x="126" y="958"/>
                  </a:cubicBezTo>
                  <a:lnTo>
                    <a:pt x="687" y="997"/>
                  </a:lnTo>
                  <a:cubicBezTo>
                    <a:pt x="679" y="1059"/>
                    <a:pt x="678" y="1124"/>
                    <a:pt x="682" y="1189"/>
                  </a:cubicBezTo>
                  <a:cubicBezTo>
                    <a:pt x="685" y="1258"/>
                    <a:pt x="742" y="1314"/>
                    <a:pt x="811" y="1314"/>
                  </a:cubicBezTo>
                  <a:lnTo>
                    <a:pt x="818" y="1314"/>
                  </a:lnTo>
                  <a:cubicBezTo>
                    <a:pt x="890" y="1309"/>
                    <a:pt x="945" y="1249"/>
                    <a:pt x="942" y="1176"/>
                  </a:cubicBezTo>
                  <a:cubicBezTo>
                    <a:pt x="918" y="719"/>
                    <a:pt x="1199" y="321"/>
                    <a:pt x="1583" y="270"/>
                  </a:cubicBezTo>
                  <a:cubicBezTo>
                    <a:pt x="1611" y="266"/>
                    <a:pt x="1640" y="264"/>
                    <a:pt x="1669" y="264"/>
                  </a:cubicBezTo>
                  <a:cubicBezTo>
                    <a:pt x="1961" y="264"/>
                    <a:pt x="2252" y="458"/>
                    <a:pt x="2410" y="770"/>
                  </a:cubicBezTo>
                  <a:cubicBezTo>
                    <a:pt x="2434" y="815"/>
                    <a:pt x="2479" y="841"/>
                    <a:pt x="2527" y="841"/>
                  </a:cubicBezTo>
                  <a:cubicBezTo>
                    <a:pt x="2547" y="841"/>
                    <a:pt x="2567" y="836"/>
                    <a:pt x="2586" y="826"/>
                  </a:cubicBezTo>
                  <a:cubicBezTo>
                    <a:pt x="2650" y="793"/>
                    <a:pt x="2676" y="715"/>
                    <a:pt x="2642" y="651"/>
                  </a:cubicBezTo>
                  <a:cubicBezTo>
                    <a:pt x="2438" y="250"/>
                    <a:pt x="2058" y="1"/>
                    <a:pt x="166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65" name="Google Shape;4265;p47"/>
            <p:cNvSpPr/>
            <p:nvPr/>
          </p:nvSpPr>
          <p:spPr>
            <a:xfrm>
              <a:off x="4731663" y="1606629"/>
              <a:ext cx="79951" cy="59313"/>
            </a:xfrm>
            <a:custGeom>
              <a:avLst/>
              <a:gdLst/>
              <a:ahLst/>
              <a:cxnLst/>
              <a:rect l="l" t="t" r="r" b="b"/>
              <a:pathLst>
                <a:path w="2429" h="1802" extrusionOk="0">
                  <a:moveTo>
                    <a:pt x="1825" y="1"/>
                  </a:moveTo>
                  <a:cubicBezTo>
                    <a:pt x="1783" y="1"/>
                    <a:pt x="1742" y="21"/>
                    <a:pt x="1717" y="58"/>
                  </a:cubicBezTo>
                  <a:lnTo>
                    <a:pt x="1375" y="568"/>
                  </a:lnTo>
                  <a:cubicBezTo>
                    <a:pt x="1254" y="521"/>
                    <a:pt x="1126" y="495"/>
                    <a:pt x="1000" y="495"/>
                  </a:cubicBezTo>
                  <a:cubicBezTo>
                    <a:pt x="879" y="495"/>
                    <a:pt x="760" y="518"/>
                    <a:pt x="647" y="567"/>
                  </a:cubicBezTo>
                  <a:cubicBezTo>
                    <a:pt x="248" y="738"/>
                    <a:pt x="1" y="1184"/>
                    <a:pt x="36" y="1679"/>
                  </a:cubicBezTo>
                  <a:cubicBezTo>
                    <a:pt x="42" y="1748"/>
                    <a:pt x="100" y="1801"/>
                    <a:pt x="168" y="1801"/>
                  </a:cubicBezTo>
                  <a:lnTo>
                    <a:pt x="177" y="1801"/>
                  </a:lnTo>
                  <a:cubicBezTo>
                    <a:pt x="249" y="1796"/>
                    <a:pt x="303" y="1733"/>
                    <a:pt x="298" y="1662"/>
                  </a:cubicBezTo>
                  <a:cubicBezTo>
                    <a:pt x="271" y="1279"/>
                    <a:pt x="454" y="935"/>
                    <a:pt x="750" y="807"/>
                  </a:cubicBezTo>
                  <a:cubicBezTo>
                    <a:pt x="831" y="773"/>
                    <a:pt x="917" y="757"/>
                    <a:pt x="1003" y="757"/>
                  </a:cubicBezTo>
                  <a:cubicBezTo>
                    <a:pt x="1297" y="757"/>
                    <a:pt x="1601" y="945"/>
                    <a:pt x="1766" y="1257"/>
                  </a:cubicBezTo>
                  <a:cubicBezTo>
                    <a:pt x="1790" y="1302"/>
                    <a:pt x="1835" y="1327"/>
                    <a:pt x="1882" y="1327"/>
                  </a:cubicBezTo>
                  <a:cubicBezTo>
                    <a:pt x="1903" y="1327"/>
                    <a:pt x="1923" y="1322"/>
                    <a:pt x="1942" y="1312"/>
                  </a:cubicBezTo>
                  <a:cubicBezTo>
                    <a:pt x="2006" y="1279"/>
                    <a:pt x="2031" y="1199"/>
                    <a:pt x="1998" y="1135"/>
                  </a:cubicBezTo>
                  <a:cubicBezTo>
                    <a:pt x="1967" y="1077"/>
                    <a:pt x="1933" y="1023"/>
                    <a:pt x="1894" y="972"/>
                  </a:cubicBezTo>
                  <a:lnTo>
                    <a:pt x="2354" y="652"/>
                  </a:lnTo>
                  <a:cubicBezTo>
                    <a:pt x="2414" y="611"/>
                    <a:pt x="2429" y="530"/>
                    <a:pt x="2387" y="470"/>
                  </a:cubicBezTo>
                  <a:cubicBezTo>
                    <a:pt x="2362" y="433"/>
                    <a:pt x="2321" y="414"/>
                    <a:pt x="2280" y="414"/>
                  </a:cubicBezTo>
                  <a:cubicBezTo>
                    <a:pt x="2254" y="414"/>
                    <a:pt x="2228" y="421"/>
                    <a:pt x="2205" y="436"/>
                  </a:cubicBezTo>
                  <a:lnTo>
                    <a:pt x="1716" y="777"/>
                  </a:lnTo>
                  <a:cubicBezTo>
                    <a:pt x="1681" y="747"/>
                    <a:pt x="1644" y="718"/>
                    <a:pt x="1606" y="691"/>
                  </a:cubicBezTo>
                  <a:lnTo>
                    <a:pt x="1934" y="204"/>
                  </a:lnTo>
                  <a:cubicBezTo>
                    <a:pt x="1973" y="144"/>
                    <a:pt x="1957" y="63"/>
                    <a:pt x="1898" y="23"/>
                  </a:cubicBezTo>
                  <a:cubicBezTo>
                    <a:pt x="1875" y="8"/>
                    <a:pt x="1850" y="1"/>
                    <a:pt x="182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66" name="Google Shape;4266;p47"/>
            <p:cNvSpPr/>
            <p:nvPr/>
          </p:nvSpPr>
          <p:spPr>
            <a:xfrm>
              <a:off x="4391192" y="1670681"/>
              <a:ext cx="727290" cy="707047"/>
            </a:xfrm>
            <a:custGeom>
              <a:avLst/>
              <a:gdLst/>
              <a:ahLst/>
              <a:cxnLst/>
              <a:rect l="l" t="t" r="r" b="b"/>
              <a:pathLst>
                <a:path w="22096" h="21481" extrusionOk="0">
                  <a:moveTo>
                    <a:pt x="107" y="1"/>
                  </a:moveTo>
                  <a:cubicBezTo>
                    <a:pt x="23" y="169"/>
                    <a:pt x="0" y="368"/>
                    <a:pt x="54" y="564"/>
                  </a:cubicBezTo>
                  <a:lnTo>
                    <a:pt x="5668" y="20890"/>
                  </a:lnTo>
                  <a:cubicBezTo>
                    <a:pt x="5766" y="21245"/>
                    <a:pt x="6090" y="21480"/>
                    <a:pt x="6443" y="21480"/>
                  </a:cubicBezTo>
                  <a:cubicBezTo>
                    <a:pt x="6514" y="21480"/>
                    <a:pt x="6586" y="21471"/>
                    <a:pt x="6657" y="21451"/>
                  </a:cubicBezTo>
                  <a:lnTo>
                    <a:pt x="21715" y="17293"/>
                  </a:lnTo>
                  <a:cubicBezTo>
                    <a:pt x="21867" y="17250"/>
                    <a:pt x="21997" y="17167"/>
                    <a:pt x="22096" y="17058"/>
                  </a:cubicBezTo>
                  <a:cubicBezTo>
                    <a:pt x="21445" y="16409"/>
                    <a:pt x="20699" y="16174"/>
                    <a:pt x="19877" y="16174"/>
                  </a:cubicBezTo>
                  <a:cubicBezTo>
                    <a:pt x="19140" y="16174"/>
                    <a:pt x="18342" y="16363"/>
                    <a:pt x="17497" y="16610"/>
                  </a:cubicBezTo>
                  <a:cubicBezTo>
                    <a:pt x="12623" y="18028"/>
                    <a:pt x="10894" y="18631"/>
                    <a:pt x="9798" y="18631"/>
                  </a:cubicBezTo>
                  <a:cubicBezTo>
                    <a:pt x="9428" y="18631"/>
                    <a:pt x="9130" y="18562"/>
                    <a:pt x="8807" y="18432"/>
                  </a:cubicBezTo>
                  <a:cubicBezTo>
                    <a:pt x="6906" y="17663"/>
                    <a:pt x="6506" y="15480"/>
                    <a:pt x="5997" y="13732"/>
                  </a:cubicBezTo>
                  <a:cubicBezTo>
                    <a:pt x="5267" y="11220"/>
                    <a:pt x="4460" y="8728"/>
                    <a:pt x="3693" y="6228"/>
                  </a:cubicBezTo>
                  <a:cubicBezTo>
                    <a:pt x="3108" y="4318"/>
                    <a:pt x="2511" y="384"/>
                    <a:pt x="107" y="1"/>
                  </a:cubicBezTo>
                  <a:close/>
                </a:path>
              </a:pathLst>
            </a:custGeom>
            <a:solidFill>
              <a:srgbClr val="000000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67" name="Google Shape;4267;p47"/>
            <p:cNvSpPr/>
            <p:nvPr/>
          </p:nvSpPr>
          <p:spPr>
            <a:xfrm>
              <a:off x="4896567" y="1580758"/>
              <a:ext cx="87258" cy="285998"/>
            </a:xfrm>
            <a:custGeom>
              <a:avLst/>
              <a:gdLst/>
              <a:ahLst/>
              <a:cxnLst/>
              <a:rect l="l" t="t" r="r" b="b"/>
              <a:pathLst>
                <a:path w="2651" h="8689" extrusionOk="0">
                  <a:moveTo>
                    <a:pt x="164" y="0"/>
                  </a:moveTo>
                  <a:cubicBezTo>
                    <a:pt x="155" y="0"/>
                    <a:pt x="146" y="1"/>
                    <a:pt x="137" y="3"/>
                  </a:cubicBezTo>
                  <a:cubicBezTo>
                    <a:pt x="56" y="18"/>
                    <a:pt x="1" y="94"/>
                    <a:pt x="16" y="176"/>
                  </a:cubicBezTo>
                  <a:cubicBezTo>
                    <a:pt x="144" y="894"/>
                    <a:pt x="303" y="1604"/>
                    <a:pt x="473" y="2312"/>
                  </a:cubicBezTo>
                  <a:cubicBezTo>
                    <a:pt x="641" y="3019"/>
                    <a:pt x="828" y="3721"/>
                    <a:pt x="1017" y="4423"/>
                  </a:cubicBezTo>
                  <a:lnTo>
                    <a:pt x="1315" y="5473"/>
                  </a:lnTo>
                  <a:cubicBezTo>
                    <a:pt x="1420" y="5821"/>
                    <a:pt x="1520" y="6172"/>
                    <a:pt x="1631" y="6517"/>
                  </a:cubicBezTo>
                  <a:cubicBezTo>
                    <a:pt x="1846" y="7212"/>
                    <a:pt x="2072" y="7904"/>
                    <a:pt x="2330" y="8587"/>
                  </a:cubicBezTo>
                  <a:cubicBezTo>
                    <a:pt x="2353" y="8648"/>
                    <a:pt x="2412" y="8688"/>
                    <a:pt x="2478" y="8688"/>
                  </a:cubicBezTo>
                  <a:cubicBezTo>
                    <a:pt x="2487" y="8688"/>
                    <a:pt x="2497" y="8687"/>
                    <a:pt x="2506" y="8686"/>
                  </a:cubicBezTo>
                  <a:cubicBezTo>
                    <a:pt x="2593" y="8670"/>
                    <a:pt x="2650" y="8588"/>
                    <a:pt x="2634" y="8502"/>
                  </a:cubicBezTo>
                  <a:cubicBezTo>
                    <a:pt x="2504" y="7783"/>
                    <a:pt x="2345" y="7073"/>
                    <a:pt x="2172" y="6366"/>
                  </a:cubicBezTo>
                  <a:cubicBezTo>
                    <a:pt x="2089" y="6013"/>
                    <a:pt x="1995" y="5662"/>
                    <a:pt x="1906" y="5310"/>
                  </a:cubicBezTo>
                  <a:lnTo>
                    <a:pt x="1623" y="4256"/>
                  </a:lnTo>
                  <a:cubicBezTo>
                    <a:pt x="1427" y="3556"/>
                    <a:pt x="1226" y="2857"/>
                    <a:pt x="1006" y="2164"/>
                  </a:cubicBezTo>
                  <a:cubicBezTo>
                    <a:pt x="790" y="1470"/>
                    <a:pt x="563" y="778"/>
                    <a:pt x="303" y="96"/>
                  </a:cubicBezTo>
                  <a:cubicBezTo>
                    <a:pt x="281" y="38"/>
                    <a:pt x="225" y="0"/>
                    <a:pt x="164" y="0"/>
                  </a:cubicBezTo>
                  <a:close/>
                </a:path>
              </a:pathLst>
            </a:custGeom>
            <a:solidFill>
              <a:srgbClr val="000000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68" name="Google Shape;4268;p47"/>
            <p:cNvSpPr/>
            <p:nvPr/>
          </p:nvSpPr>
          <p:spPr>
            <a:xfrm>
              <a:off x="4689072" y="1792071"/>
              <a:ext cx="254565" cy="238601"/>
            </a:xfrm>
            <a:custGeom>
              <a:avLst/>
              <a:gdLst/>
              <a:ahLst/>
              <a:cxnLst/>
              <a:rect l="l" t="t" r="r" b="b"/>
              <a:pathLst>
                <a:path w="7734" h="7249" extrusionOk="0">
                  <a:moveTo>
                    <a:pt x="4360" y="0"/>
                  </a:moveTo>
                  <a:cubicBezTo>
                    <a:pt x="4175" y="0"/>
                    <a:pt x="3977" y="78"/>
                    <a:pt x="3789" y="233"/>
                  </a:cubicBezTo>
                  <a:cubicBezTo>
                    <a:pt x="3529" y="449"/>
                    <a:pt x="3395" y="675"/>
                    <a:pt x="3295" y="827"/>
                  </a:cubicBezTo>
                  <a:cubicBezTo>
                    <a:pt x="3282" y="847"/>
                    <a:pt x="3274" y="856"/>
                    <a:pt x="3259" y="856"/>
                  </a:cubicBezTo>
                  <a:cubicBezTo>
                    <a:pt x="3228" y="856"/>
                    <a:pt x="3167" y="815"/>
                    <a:pt x="2969" y="734"/>
                  </a:cubicBezTo>
                  <a:cubicBezTo>
                    <a:pt x="2718" y="631"/>
                    <a:pt x="2464" y="572"/>
                    <a:pt x="2241" y="572"/>
                  </a:cubicBezTo>
                  <a:cubicBezTo>
                    <a:pt x="1826" y="572"/>
                    <a:pt x="1518" y="775"/>
                    <a:pt x="1528" y="1275"/>
                  </a:cubicBezTo>
                  <a:cubicBezTo>
                    <a:pt x="1538" y="1871"/>
                    <a:pt x="1879" y="2274"/>
                    <a:pt x="1846" y="2329"/>
                  </a:cubicBezTo>
                  <a:cubicBezTo>
                    <a:pt x="1844" y="2333"/>
                    <a:pt x="1836" y="2335"/>
                    <a:pt x="1822" y="2335"/>
                  </a:cubicBezTo>
                  <a:cubicBezTo>
                    <a:pt x="1746" y="2335"/>
                    <a:pt x="1501" y="2285"/>
                    <a:pt x="1213" y="2285"/>
                  </a:cubicBezTo>
                  <a:cubicBezTo>
                    <a:pt x="938" y="2285"/>
                    <a:pt x="624" y="2330"/>
                    <a:pt x="383" y="2510"/>
                  </a:cubicBezTo>
                  <a:cubicBezTo>
                    <a:pt x="0" y="2795"/>
                    <a:pt x="81" y="3247"/>
                    <a:pt x="400" y="3588"/>
                  </a:cubicBezTo>
                  <a:cubicBezTo>
                    <a:pt x="703" y="3913"/>
                    <a:pt x="1010" y="4058"/>
                    <a:pt x="1282" y="4196"/>
                  </a:cubicBezTo>
                  <a:cubicBezTo>
                    <a:pt x="1274" y="4269"/>
                    <a:pt x="1213" y="4310"/>
                    <a:pt x="1178" y="4367"/>
                  </a:cubicBezTo>
                  <a:cubicBezTo>
                    <a:pt x="633" y="5262"/>
                    <a:pt x="907" y="6073"/>
                    <a:pt x="1650" y="6073"/>
                  </a:cubicBezTo>
                  <a:cubicBezTo>
                    <a:pt x="1753" y="6073"/>
                    <a:pt x="1865" y="6058"/>
                    <a:pt x="1985" y="6024"/>
                  </a:cubicBezTo>
                  <a:cubicBezTo>
                    <a:pt x="2270" y="5945"/>
                    <a:pt x="2431" y="5764"/>
                    <a:pt x="2479" y="5764"/>
                  </a:cubicBezTo>
                  <a:cubicBezTo>
                    <a:pt x="2481" y="5764"/>
                    <a:pt x="2483" y="5764"/>
                    <a:pt x="2484" y="5765"/>
                  </a:cubicBezTo>
                  <a:cubicBezTo>
                    <a:pt x="2516" y="5781"/>
                    <a:pt x="2479" y="5776"/>
                    <a:pt x="2453" y="6083"/>
                  </a:cubicBezTo>
                  <a:cubicBezTo>
                    <a:pt x="2398" y="6748"/>
                    <a:pt x="2779" y="7249"/>
                    <a:pt x="3285" y="7249"/>
                  </a:cubicBezTo>
                  <a:cubicBezTo>
                    <a:pt x="3362" y="7249"/>
                    <a:pt x="3442" y="7237"/>
                    <a:pt x="3524" y="7213"/>
                  </a:cubicBezTo>
                  <a:cubicBezTo>
                    <a:pt x="3920" y="7095"/>
                    <a:pt x="4228" y="6696"/>
                    <a:pt x="4362" y="6301"/>
                  </a:cubicBezTo>
                  <a:cubicBezTo>
                    <a:pt x="4390" y="6218"/>
                    <a:pt x="4401" y="6169"/>
                    <a:pt x="4422" y="6169"/>
                  </a:cubicBezTo>
                  <a:cubicBezTo>
                    <a:pt x="4429" y="6169"/>
                    <a:pt x="4438" y="6174"/>
                    <a:pt x="4448" y="6186"/>
                  </a:cubicBezTo>
                  <a:cubicBezTo>
                    <a:pt x="4592" y="6337"/>
                    <a:pt x="4813" y="6614"/>
                    <a:pt x="5213" y="6767"/>
                  </a:cubicBezTo>
                  <a:cubicBezTo>
                    <a:pt x="5344" y="6818"/>
                    <a:pt x="5471" y="6842"/>
                    <a:pt x="5589" y="6842"/>
                  </a:cubicBezTo>
                  <a:cubicBezTo>
                    <a:pt x="6078" y="6842"/>
                    <a:pt x="6424" y="6429"/>
                    <a:pt x="6353" y="5755"/>
                  </a:cubicBezTo>
                  <a:cubicBezTo>
                    <a:pt x="6328" y="5518"/>
                    <a:pt x="6179" y="5144"/>
                    <a:pt x="6054" y="4881"/>
                  </a:cubicBezTo>
                  <a:cubicBezTo>
                    <a:pt x="6043" y="4859"/>
                    <a:pt x="6054" y="4852"/>
                    <a:pt x="6083" y="4852"/>
                  </a:cubicBezTo>
                  <a:cubicBezTo>
                    <a:pt x="6135" y="4852"/>
                    <a:pt x="6247" y="4874"/>
                    <a:pt x="6405" y="4874"/>
                  </a:cubicBezTo>
                  <a:cubicBezTo>
                    <a:pt x="6548" y="4874"/>
                    <a:pt x="6728" y="4856"/>
                    <a:pt x="6937" y="4787"/>
                  </a:cubicBezTo>
                  <a:cubicBezTo>
                    <a:pt x="7734" y="4526"/>
                    <a:pt x="7723" y="3574"/>
                    <a:pt x="6686" y="3055"/>
                  </a:cubicBezTo>
                  <a:cubicBezTo>
                    <a:pt x="6603" y="3014"/>
                    <a:pt x="6568" y="3018"/>
                    <a:pt x="6659" y="2927"/>
                  </a:cubicBezTo>
                  <a:cubicBezTo>
                    <a:pt x="6810" y="2776"/>
                    <a:pt x="6921" y="2599"/>
                    <a:pt x="6995" y="2399"/>
                  </a:cubicBezTo>
                  <a:cubicBezTo>
                    <a:pt x="7268" y="1670"/>
                    <a:pt x="6757" y="1123"/>
                    <a:pt x="6037" y="1123"/>
                  </a:cubicBezTo>
                  <a:cubicBezTo>
                    <a:pt x="5869" y="1123"/>
                    <a:pt x="5689" y="1153"/>
                    <a:pt x="5505" y="1218"/>
                  </a:cubicBezTo>
                  <a:cubicBezTo>
                    <a:pt x="5298" y="1291"/>
                    <a:pt x="5215" y="1352"/>
                    <a:pt x="5182" y="1352"/>
                  </a:cubicBezTo>
                  <a:cubicBezTo>
                    <a:pt x="5162" y="1352"/>
                    <a:pt x="5160" y="1330"/>
                    <a:pt x="5160" y="1276"/>
                  </a:cubicBezTo>
                  <a:cubicBezTo>
                    <a:pt x="5160" y="432"/>
                    <a:pt x="4796" y="0"/>
                    <a:pt x="436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69" name="Google Shape;4269;p47"/>
            <p:cNvSpPr/>
            <p:nvPr/>
          </p:nvSpPr>
          <p:spPr>
            <a:xfrm>
              <a:off x="4783834" y="1882291"/>
              <a:ext cx="74487" cy="59642"/>
            </a:xfrm>
            <a:custGeom>
              <a:avLst/>
              <a:gdLst/>
              <a:ahLst/>
              <a:cxnLst/>
              <a:rect l="l" t="t" r="r" b="b"/>
              <a:pathLst>
                <a:path w="2263" h="1812" extrusionOk="0">
                  <a:moveTo>
                    <a:pt x="1106" y="0"/>
                  </a:moveTo>
                  <a:cubicBezTo>
                    <a:pt x="753" y="0"/>
                    <a:pt x="393" y="188"/>
                    <a:pt x="252" y="513"/>
                  </a:cubicBezTo>
                  <a:cubicBezTo>
                    <a:pt x="1" y="1096"/>
                    <a:pt x="477" y="1811"/>
                    <a:pt x="1106" y="1811"/>
                  </a:cubicBezTo>
                  <a:cubicBezTo>
                    <a:pt x="1116" y="1811"/>
                    <a:pt x="1126" y="1811"/>
                    <a:pt x="1135" y="1811"/>
                  </a:cubicBezTo>
                  <a:cubicBezTo>
                    <a:pt x="1907" y="1784"/>
                    <a:pt x="2263" y="842"/>
                    <a:pt x="1734" y="262"/>
                  </a:cubicBezTo>
                  <a:cubicBezTo>
                    <a:pt x="1571" y="82"/>
                    <a:pt x="1340" y="0"/>
                    <a:pt x="110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70" name="Google Shape;4270;p47"/>
            <p:cNvSpPr/>
            <p:nvPr/>
          </p:nvSpPr>
          <p:spPr>
            <a:xfrm>
              <a:off x="4818756" y="1811985"/>
              <a:ext cx="21658" cy="59839"/>
            </a:xfrm>
            <a:custGeom>
              <a:avLst/>
              <a:gdLst/>
              <a:ahLst/>
              <a:cxnLst/>
              <a:rect l="l" t="t" r="r" b="b"/>
              <a:pathLst>
                <a:path w="658" h="1818" extrusionOk="0">
                  <a:moveTo>
                    <a:pt x="470" y="0"/>
                  </a:moveTo>
                  <a:cubicBezTo>
                    <a:pt x="423" y="0"/>
                    <a:pt x="378" y="25"/>
                    <a:pt x="354" y="70"/>
                  </a:cubicBezTo>
                  <a:cubicBezTo>
                    <a:pt x="124" y="515"/>
                    <a:pt x="1" y="1227"/>
                    <a:pt x="55" y="1698"/>
                  </a:cubicBezTo>
                  <a:cubicBezTo>
                    <a:pt x="65" y="1775"/>
                    <a:pt x="128" y="1817"/>
                    <a:pt x="191" y="1817"/>
                  </a:cubicBezTo>
                  <a:cubicBezTo>
                    <a:pt x="238" y="1817"/>
                    <a:pt x="284" y="1794"/>
                    <a:pt x="309" y="1745"/>
                  </a:cubicBezTo>
                  <a:cubicBezTo>
                    <a:pt x="538" y="1301"/>
                    <a:pt x="657" y="586"/>
                    <a:pt x="601" y="116"/>
                  </a:cubicBezTo>
                  <a:cubicBezTo>
                    <a:pt x="594" y="74"/>
                    <a:pt x="570" y="36"/>
                    <a:pt x="532" y="15"/>
                  </a:cubicBezTo>
                  <a:cubicBezTo>
                    <a:pt x="512" y="5"/>
                    <a:pt x="491" y="0"/>
                    <a:pt x="470" y="0"/>
                  </a:cubicBezTo>
                  <a:close/>
                </a:path>
              </a:pathLst>
            </a:custGeom>
            <a:solidFill>
              <a:srgbClr val="000000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71" name="Google Shape;4271;p47"/>
            <p:cNvSpPr/>
            <p:nvPr/>
          </p:nvSpPr>
          <p:spPr>
            <a:xfrm>
              <a:off x="4757568" y="1830121"/>
              <a:ext cx="40617" cy="46213"/>
            </a:xfrm>
            <a:custGeom>
              <a:avLst/>
              <a:gdLst/>
              <a:ahLst/>
              <a:cxnLst/>
              <a:rect l="l" t="t" r="r" b="b"/>
              <a:pathLst>
                <a:path w="1234" h="1404" extrusionOk="0">
                  <a:moveTo>
                    <a:pt x="133" y="0"/>
                  </a:moveTo>
                  <a:cubicBezTo>
                    <a:pt x="122" y="0"/>
                    <a:pt x="112" y="2"/>
                    <a:pt x="103" y="5"/>
                  </a:cubicBezTo>
                  <a:cubicBezTo>
                    <a:pt x="35" y="32"/>
                    <a:pt x="0" y="107"/>
                    <a:pt x="27" y="175"/>
                  </a:cubicBezTo>
                  <a:cubicBezTo>
                    <a:pt x="126" y="432"/>
                    <a:pt x="275" y="646"/>
                    <a:pt x="435" y="851"/>
                  </a:cubicBezTo>
                  <a:cubicBezTo>
                    <a:pt x="793" y="1282"/>
                    <a:pt x="999" y="1404"/>
                    <a:pt x="1109" y="1404"/>
                  </a:cubicBezTo>
                  <a:cubicBezTo>
                    <a:pt x="1218" y="1404"/>
                    <a:pt x="1234" y="1285"/>
                    <a:pt x="1211" y="1227"/>
                  </a:cubicBezTo>
                  <a:cubicBezTo>
                    <a:pt x="1004" y="692"/>
                    <a:pt x="356" y="0"/>
                    <a:pt x="133" y="0"/>
                  </a:cubicBezTo>
                  <a:close/>
                </a:path>
              </a:pathLst>
            </a:custGeom>
            <a:solidFill>
              <a:srgbClr val="000000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72" name="Google Shape;4272;p47"/>
            <p:cNvSpPr/>
            <p:nvPr/>
          </p:nvSpPr>
          <p:spPr>
            <a:xfrm>
              <a:off x="4713593" y="1891738"/>
              <a:ext cx="62012" cy="18301"/>
            </a:xfrm>
            <a:custGeom>
              <a:avLst/>
              <a:gdLst/>
              <a:ahLst/>
              <a:cxnLst/>
              <a:rect l="l" t="t" r="r" b="b"/>
              <a:pathLst>
                <a:path w="1884" h="556" extrusionOk="0">
                  <a:moveTo>
                    <a:pt x="429" y="0"/>
                  </a:moveTo>
                  <a:cubicBezTo>
                    <a:pt x="324" y="0"/>
                    <a:pt x="224" y="6"/>
                    <a:pt x="133" y="19"/>
                  </a:cubicBezTo>
                  <a:cubicBezTo>
                    <a:pt x="91" y="25"/>
                    <a:pt x="53" y="50"/>
                    <a:pt x="33" y="89"/>
                  </a:cubicBezTo>
                  <a:cubicBezTo>
                    <a:pt x="1" y="155"/>
                    <a:pt x="26" y="232"/>
                    <a:pt x="91" y="264"/>
                  </a:cubicBezTo>
                  <a:cubicBezTo>
                    <a:pt x="455" y="445"/>
                    <a:pt x="997" y="555"/>
                    <a:pt x="1440" y="555"/>
                  </a:cubicBezTo>
                  <a:cubicBezTo>
                    <a:pt x="1541" y="555"/>
                    <a:pt x="1637" y="550"/>
                    <a:pt x="1724" y="538"/>
                  </a:cubicBezTo>
                  <a:cubicBezTo>
                    <a:pt x="1856" y="519"/>
                    <a:pt x="1884" y="342"/>
                    <a:pt x="1766" y="283"/>
                  </a:cubicBezTo>
                  <a:cubicBezTo>
                    <a:pt x="1410" y="107"/>
                    <a:pt x="874" y="0"/>
                    <a:pt x="429" y="0"/>
                  </a:cubicBezTo>
                  <a:close/>
                </a:path>
              </a:pathLst>
            </a:custGeom>
            <a:solidFill>
              <a:srgbClr val="000000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73" name="Google Shape;4273;p47"/>
            <p:cNvSpPr/>
            <p:nvPr/>
          </p:nvSpPr>
          <p:spPr>
            <a:xfrm>
              <a:off x="4731203" y="1932124"/>
              <a:ext cx="49570" cy="40222"/>
            </a:xfrm>
            <a:custGeom>
              <a:avLst/>
              <a:gdLst/>
              <a:ahLst/>
              <a:cxnLst/>
              <a:rect l="l" t="t" r="r" b="b"/>
              <a:pathLst>
                <a:path w="1506" h="1222" extrusionOk="0">
                  <a:moveTo>
                    <a:pt x="1332" y="0"/>
                  </a:moveTo>
                  <a:cubicBezTo>
                    <a:pt x="1315" y="0"/>
                    <a:pt x="1298" y="4"/>
                    <a:pt x="1280" y="11"/>
                  </a:cubicBezTo>
                  <a:cubicBezTo>
                    <a:pt x="719" y="242"/>
                    <a:pt x="1" y="952"/>
                    <a:pt x="77" y="1141"/>
                  </a:cubicBezTo>
                  <a:cubicBezTo>
                    <a:pt x="98" y="1191"/>
                    <a:pt x="148" y="1221"/>
                    <a:pt x="199" y="1221"/>
                  </a:cubicBezTo>
                  <a:cubicBezTo>
                    <a:pt x="216" y="1221"/>
                    <a:pt x="232" y="1218"/>
                    <a:pt x="248" y="1212"/>
                  </a:cubicBezTo>
                  <a:cubicBezTo>
                    <a:pt x="687" y="1035"/>
                    <a:pt x="1206" y="593"/>
                    <a:pt x="1446" y="208"/>
                  </a:cubicBezTo>
                  <a:cubicBezTo>
                    <a:pt x="1506" y="111"/>
                    <a:pt x="1431" y="0"/>
                    <a:pt x="1332" y="0"/>
                  </a:cubicBezTo>
                  <a:close/>
                </a:path>
              </a:pathLst>
            </a:custGeom>
            <a:solidFill>
              <a:srgbClr val="000000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74" name="Google Shape;4274;p47"/>
            <p:cNvSpPr/>
            <p:nvPr/>
          </p:nvSpPr>
          <p:spPr>
            <a:xfrm>
              <a:off x="4862336" y="1910400"/>
              <a:ext cx="61650" cy="19749"/>
            </a:xfrm>
            <a:custGeom>
              <a:avLst/>
              <a:gdLst/>
              <a:ahLst/>
              <a:cxnLst/>
              <a:rect l="l" t="t" r="r" b="b"/>
              <a:pathLst>
                <a:path w="1873" h="600" extrusionOk="0">
                  <a:moveTo>
                    <a:pt x="351" y="1"/>
                  </a:moveTo>
                  <a:cubicBezTo>
                    <a:pt x="287" y="1"/>
                    <a:pt x="225" y="4"/>
                    <a:pt x="166" y="9"/>
                  </a:cubicBezTo>
                  <a:cubicBezTo>
                    <a:pt x="32" y="22"/>
                    <a:pt x="0" y="199"/>
                    <a:pt x="114" y="261"/>
                  </a:cubicBezTo>
                  <a:cubicBezTo>
                    <a:pt x="493" y="469"/>
                    <a:pt x="1082" y="600"/>
                    <a:pt x="1542" y="600"/>
                  </a:cubicBezTo>
                  <a:cubicBezTo>
                    <a:pt x="1610" y="600"/>
                    <a:pt x="1675" y="597"/>
                    <a:pt x="1736" y="591"/>
                  </a:cubicBezTo>
                  <a:cubicBezTo>
                    <a:pt x="1777" y="588"/>
                    <a:pt x="1816" y="563"/>
                    <a:pt x="1838" y="523"/>
                  </a:cubicBezTo>
                  <a:cubicBezTo>
                    <a:pt x="1873" y="461"/>
                    <a:pt x="1849" y="381"/>
                    <a:pt x="1786" y="346"/>
                  </a:cubicBezTo>
                  <a:cubicBezTo>
                    <a:pt x="1403" y="136"/>
                    <a:pt x="811" y="1"/>
                    <a:pt x="351" y="1"/>
                  </a:cubicBezTo>
                  <a:close/>
                </a:path>
              </a:pathLst>
            </a:custGeom>
            <a:solidFill>
              <a:srgbClr val="000000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75" name="Google Shape;4275;p47"/>
            <p:cNvSpPr/>
            <p:nvPr/>
          </p:nvSpPr>
          <p:spPr>
            <a:xfrm>
              <a:off x="4858452" y="1849113"/>
              <a:ext cx="50590" cy="38675"/>
            </a:xfrm>
            <a:custGeom>
              <a:avLst/>
              <a:gdLst/>
              <a:ahLst/>
              <a:cxnLst/>
              <a:rect l="l" t="t" r="r" b="b"/>
              <a:pathLst>
                <a:path w="1537" h="1175" extrusionOk="0">
                  <a:moveTo>
                    <a:pt x="1346" y="0"/>
                  </a:moveTo>
                  <a:cubicBezTo>
                    <a:pt x="1331" y="0"/>
                    <a:pt x="1316" y="3"/>
                    <a:pt x="1301" y="8"/>
                  </a:cubicBezTo>
                  <a:cubicBezTo>
                    <a:pt x="865" y="164"/>
                    <a:pt x="324" y="580"/>
                    <a:pt x="63" y="962"/>
                  </a:cubicBezTo>
                  <a:cubicBezTo>
                    <a:pt x="0" y="1058"/>
                    <a:pt x="74" y="1174"/>
                    <a:pt x="174" y="1174"/>
                  </a:cubicBezTo>
                  <a:cubicBezTo>
                    <a:pt x="189" y="1174"/>
                    <a:pt x="205" y="1172"/>
                    <a:pt x="222" y="1166"/>
                  </a:cubicBezTo>
                  <a:cubicBezTo>
                    <a:pt x="792" y="960"/>
                    <a:pt x="1537" y="276"/>
                    <a:pt x="1470" y="88"/>
                  </a:cubicBezTo>
                  <a:cubicBezTo>
                    <a:pt x="1450" y="34"/>
                    <a:pt x="1400" y="0"/>
                    <a:pt x="1346" y="0"/>
                  </a:cubicBezTo>
                  <a:close/>
                </a:path>
              </a:pathLst>
            </a:custGeom>
            <a:solidFill>
              <a:srgbClr val="000000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76" name="Google Shape;4276;p47"/>
            <p:cNvSpPr/>
            <p:nvPr/>
          </p:nvSpPr>
          <p:spPr>
            <a:xfrm>
              <a:off x="4793050" y="1954671"/>
              <a:ext cx="23830" cy="58622"/>
            </a:xfrm>
            <a:custGeom>
              <a:avLst/>
              <a:gdLst/>
              <a:ahLst/>
              <a:cxnLst/>
              <a:rect l="l" t="t" r="r" b="b"/>
              <a:pathLst>
                <a:path w="724" h="1781" extrusionOk="0">
                  <a:moveTo>
                    <a:pt x="582" y="1"/>
                  </a:moveTo>
                  <a:cubicBezTo>
                    <a:pt x="540" y="1"/>
                    <a:pt x="498" y="20"/>
                    <a:pt x="470" y="62"/>
                  </a:cubicBezTo>
                  <a:cubicBezTo>
                    <a:pt x="203" y="470"/>
                    <a:pt x="1" y="1164"/>
                    <a:pt x="7" y="1650"/>
                  </a:cubicBezTo>
                  <a:cubicBezTo>
                    <a:pt x="7" y="1692"/>
                    <a:pt x="29" y="1733"/>
                    <a:pt x="66" y="1759"/>
                  </a:cubicBezTo>
                  <a:cubicBezTo>
                    <a:pt x="88" y="1773"/>
                    <a:pt x="112" y="1780"/>
                    <a:pt x="137" y="1780"/>
                  </a:cubicBezTo>
                  <a:cubicBezTo>
                    <a:pt x="180" y="1780"/>
                    <a:pt x="222" y="1760"/>
                    <a:pt x="247" y="1722"/>
                  </a:cubicBezTo>
                  <a:cubicBezTo>
                    <a:pt x="516" y="1314"/>
                    <a:pt x="723" y="622"/>
                    <a:pt x="718" y="134"/>
                  </a:cubicBezTo>
                  <a:cubicBezTo>
                    <a:pt x="716" y="51"/>
                    <a:pt x="649" y="1"/>
                    <a:pt x="582" y="1"/>
                  </a:cubicBezTo>
                  <a:close/>
                </a:path>
              </a:pathLst>
            </a:custGeom>
            <a:solidFill>
              <a:srgbClr val="000000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77" name="Google Shape;4277;p47"/>
            <p:cNvSpPr/>
            <p:nvPr/>
          </p:nvSpPr>
          <p:spPr>
            <a:xfrm>
              <a:off x="4839427" y="1953486"/>
              <a:ext cx="36239" cy="49438"/>
            </a:xfrm>
            <a:custGeom>
              <a:avLst/>
              <a:gdLst/>
              <a:ahLst/>
              <a:cxnLst/>
              <a:rect l="l" t="t" r="r" b="b"/>
              <a:pathLst>
                <a:path w="1101" h="1502" extrusionOk="0">
                  <a:moveTo>
                    <a:pt x="122" y="0"/>
                  </a:moveTo>
                  <a:cubicBezTo>
                    <a:pt x="26" y="0"/>
                    <a:pt x="1" y="108"/>
                    <a:pt x="16" y="167"/>
                  </a:cubicBezTo>
                  <a:cubicBezTo>
                    <a:pt x="168" y="730"/>
                    <a:pt x="752" y="1502"/>
                    <a:pt x="969" y="1502"/>
                  </a:cubicBezTo>
                  <a:cubicBezTo>
                    <a:pt x="976" y="1502"/>
                    <a:pt x="983" y="1501"/>
                    <a:pt x="989" y="1499"/>
                  </a:cubicBezTo>
                  <a:cubicBezTo>
                    <a:pt x="1059" y="1480"/>
                    <a:pt x="1101" y="1409"/>
                    <a:pt x="1081" y="1339"/>
                  </a:cubicBezTo>
                  <a:cubicBezTo>
                    <a:pt x="1009" y="1074"/>
                    <a:pt x="885" y="845"/>
                    <a:pt x="746" y="624"/>
                  </a:cubicBezTo>
                  <a:cubicBezTo>
                    <a:pt x="423" y="135"/>
                    <a:pt x="228" y="0"/>
                    <a:pt x="122" y="0"/>
                  </a:cubicBezTo>
                  <a:close/>
                </a:path>
              </a:pathLst>
            </a:custGeom>
            <a:solidFill>
              <a:srgbClr val="000000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78" name="Google Shape;4278;p47"/>
            <p:cNvSpPr/>
            <p:nvPr/>
          </p:nvSpPr>
          <p:spPr>
            <a:xfrm>
              <a:off x="4854239" y="2026195"/>
              <a:ext cx="125143" cy="80477"/>
            </a:xfrm>
            <a:custGeom>
              <a:avLst/>
              <a:gdLst/>
              <a:ahLst/>
              <a:cxnLst/>
              <a:rect l="l" t="t" r="r" b="b"/>
              <a:pathLst>
                <a:path w="3802" h="2445" extrusionOk="0">
                  <a:moveTo>
                    <a:pt x="2737" y="0"/>
                  </a:moveTo>
                  <a:cubicBezTo>
                    <a:pt x="2440" y="0"/>
                    <a:pt x="2130" y="91"/>
                    <a:pt x="1870" y="187"/>
                  </a:cubicBezTo>
                  <a:cubicBezTo>
                    <a:pt x="561" y="669"/>
                    <a:pt x="19" y="2121"/>
                    <a:pt x="1" y="2201"/>
                  </a:cubicBezTo>
                  <a:lnTo>
                    <a:pt x="1" y="2205"/>
                  </a:lnTo>
                  <a:cubicBezTo>
                    <a:pt x="491" y="2336"/>
                    <a:pt x="1024" y="2445"/>
                    <a:pt x="1549" y="2445"/>
                  </a:cubicBezTo>
                  <a:cubicBezTo>
                    <a:pt x="1876" y="2445"/>
                    <a:pt x="2201" y="2402"/>
                    <a:pt x="2509" y="2297"/>
                  </a:cubicBezTo>
                  <a:cubicBezTo>
                    <a:pt x="3313" y="2025"/>
                    <a:pt x="3802" y="1259"/>
                    <a:pt x="3668" y="667"/>
                  </a:cubicBezTo>
                  <a:cubicBezTo>
                    <a:pt x="3626" y="483"/>
                    <a:pt x="3525" y="317"/>
                    <a:pt x="3355" y="188"/>
                  </a:cubicBezTo>
                  <a:cubicBezTo>
                    <a:pt x="3174" y="51"/>
                    <a:pt x="2959" y="0"/>
                    <a:pt x="273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79" name="Google Shape;4279;p47"/>
            <p:cNvSpPr/>
            <p:nvPr/>
          </p:nvSpPr>
          <p:spPr>
            <a:xfrm>
              <a:off x="4692363" y="2066450"/>
              <a:ext cx="136433" cy="114083"/>
            </a:xfrm>
            <a:custGeom>
              <a:avLst/>
              <a:gdLst/>
              <a:ahLst/>
              <a:cxnLst/>
              <a:rect l="l" t="t" r="r" b="b"/>
              <a:pathLst>
                <a:path w="4145" h="3466" extrusionOk="0">
                  <a:moveTo>
                    <a:pt x="1261" y="0"/>
                  </a:moveTo>
                  <a:cubicBezTo>
                    <a:pt x="1123" y="0"/>
                    <a:pt x="985" y="24"/>
                    <a:pt x="851" y="79"/>
                  </a:cubicBezTo>
                  <a:cubicBezTo>
                    <a:pt x="613" y="177"/>
                    <a:pt x="443" y="340"/>
                    <a:pt x="339" y="541"/>
                  </a:cubicBezTo>
                  <a:cubicBezTo>
                    <a:pt x="0" y="1188"/>
                    <a:pt x="335" y="2231"/>
                    <a:pt x="1186" y="2797"/>
                  </a:cubicBezTo>
                  <a:cubicBezTo>
                    <a:pt x="2032" y="3362"/>
                    <a:pt x="3133" y="3466"/>
                    <a:pt x="4122" y="3466"/>
                  </a:cubicBezTo>
                  <a:cubicBezTo>
                    <a:pt x="4127" y="3466"/>
                    <a:pt x="4133" y="3466"/>
                    <a:pt x="4138" y="3466"/>
                  </a:cubicBezTo>
                  <a:cubicBezTo>
                    <a:pt x="4138" y="3466"/>
                    <a:pt x="4138" y="3465"/>
                    <a:pt x="4139" y="3461"/>
                  </a:cubicBezTo>
                  <a:cubicBezTo>
                    <a:pt x="4144" y="3363"/>
                    <a:pt x="3959" y="1504"/>
                    <a:pt x="2582" y="537"/>
                  </a:cubicBezTo>
                  <a:cubicBezTo>
                    <a:pt x="2214" y="277"/>
                    <a:pt x="1734" y="0"/>
                    <a:pt x="126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80" name="Google Shape;4280;p47"/>
            <p:cNvSpPr/>
            <p:nvPr/>
          </p:nvSpPr>
          <p:spPr>
            <a:xfrm>
              <a:off x="4854239" y="2048116"/>
              <a:ext cx="125143" cy="58556"/>
            </a:xfrm>
            <a:custGeom>
              <a:avLst/>
              <a:gdLst/>
              <a:ahLst/>
              <a:cxnLst/>
              <a:rect l="l" t="t" r="r" b="b"/>
              <a:pathLst>
                <a:path w="3802" h="1779" extrusionOk="0">
                  <a:moveTo>
                    <a:pt x="3668" y="1"/>
                  </a:moveTo>
                  <a:lnTo>
                    <a:pt x="3668" y="1"/>
                  </a:lnTo>
                  <a:cubicBezTo>
                    <a:pt x="2387" y="113"/>
                    <a:pt x="770" y="1046"/>
                    <a:pt x="1" y="1535"/>
                  </a:cubicBezTo>
                  <a:lnTo>
                    <a:pt x="1" y="1539"/>
                  </a:lnTo>
                  <a:cubicBezTo>
                    <a:pt x="491" y="1670"/>
                    <a:pt x="1024" y="1779"/>
                    <a:pt x="1549" y="1779"/>
                  </a:cubicBezTo>
                  <a:cubicBezTo>
                    <a:pt x="1876" y="1779"/>
                    <a:pt x="2201" y="1736"/>
                    <a:pt x="2509" y="1631"/>
                  </a:cubicBezTo>
                  <a:cubicBezTo>
                    <a:pt x="3313" y="1359"/>
                    <a:pt x="3802" y="593"/>
                    <a:pt x="366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81" name="Google Shape;4281;p47"/>
            <p:cNvSpPr/>
            <p:nvPr/>
          </p:nvSpPr>
          <p:spPr>
            <a:xfrm>
              <a:off x="4692363" y="2084257"/>
              <a:ext cx="136235" cy="96276"/>
            </a:xfrm>
            <a:custGeom>
              <a:avLst/>
              <a:gdLst/>
              <a:ahLst/>
              <a:cxnLst/>
              <a:rect l="l" t="t" r="r" b="b"/>
              <a:pathLst>
                <a:path w="4139" h="2925" extrusionOk="0">
                  <a:moveTo>
                    <a:pt x="339" y="1"/>
                  </a:moveTo>
                  <a:cubicBezTo>
                    <a:pt x="0" y="647"/>
                    <a:pt x="335" y="1690"/>
                    <a:pt x="1186" y="2256"/>
                  </a:cubicBezTo>
                  <a:cubicBezTo>
                    <a:pt x="2032" y="2821"/>
                    <a:pt x="3133" y="2925"/>
                    <a:pt x="4122" y="2925"/>
                  </a:cubicBezTo>
                  <a:cubicBezTo>
                    <a:pt x="4127" y="2925"/>
                    <a:pt x="4133" y="2925"/>
                    <a:pt x="4138" y="2925"/>
                  </a:cubicBezTo>
                  <a:cubicBezTo>
                    <a:pt x="4138" y="2925"/>
                    <a:pt x="4138" y="2924"/>
                    <a:pt x="4139" y="2920"/>
                  </a:cubicBezTo>
                  <a:cubicBezTo>
                    <a:pt x="3394" y="2113"/>
                    <a:pt x="1798" y="525"/>
                    <a:pt x="33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82" name="Google Shape;4282;p47"/>
            <p:cNvSpPr/>
            <p:nvPr/>
          </p:nvSpPr>
          <p:spPr>
            <a:xfrm>
              <a:off x="4478284" y="1824986"/>
              <a:ext cx="209274" cy="248772"/>
            </a:xfrm>
            <a:custGeom>
              <a:avLst/>
              <a:gdLst/>
              <a:ahLst/>
              <a:cxnLst/>
              <a:rect l="l" t="t" r="r" b="b"/>
              <a:pathLst>
                <a:path w="6358" h="7558" extrusionOk="0">
                  <a:moveTo>
                    <a:pt x="2506" y="1"/>
                  </a:moveTo>
                  <a:cubicBezTo>
                    <a:pt x="1581" y="1"/>
                    <a:pt x="963" y="966"/>
                    <a:pt x="316" y="1248"/>
                  </a:cubicBezTo>
                  <a:cubicBezTo>
                    <a:pt x="96" y="1334"/>
                    <a:pt x="0" y="1541"/>
                    <a:pt x="181" y="1631"/>
                  </a:cubicBezTo>
                  <a:cubicBezTo>
                    <a:pt x="226" y="1651"/>
                    <a:pt x="276" y="1661"/>
                    <a:pt x="330" y="1661"/>
                  </a:cubicBezTo>
                  <a:cubicBezTo>
                    <a:pt x="844" y="1661"/>
                    <a:pt x="1744" y="800"/>
                    <a:pt x="2290" y="725"/>
                  </a:cubicBezTo>
                  <a:cubicBezTo>
                    <a:pt x="2328" y="717"/>
                    <a:pt x="2368" y="714"/>
                    <a:pt x="2407" y="714"/>
                  </a:cubicBezTo>
                  <a:cubicBezTo>
                    <a:pt x="2607" y="714"/>
                    <a:pt x="2807" y="808"/>
                    <a:pt x="2887" y="928"/>
                  </a:cubicBezTo>
                  <a:cubicBezTo>
                    <a:pt x="2981" y="1060"/>
                    <a:pt x="2969" y="1238"/>
                    <a:pt x="2838" y="1452"/>
                  </a:cubicBezTo>
                  <a:cubicBezTo>
                    <a:pt x="2531" y="1928"/>
                    <a:pt x="1575" y="2289"/>
                    <a:pt x="1367" y="3154"/>
                  </a:cubicBezTo>
                  <a:cubicBezTo>
                    <a:pt x="1190" y="3765"/>
                    <a:pt x="1722" y="4636"/>
                    <a:pt x="2502" y="4636"/>
                  </a:cubicBezTo>
                  <a:cubicBezTo>
                    <a:pt x="2623" y="4636"/>
                    <a:pt x="2749" y="4615"/>
                    <a:pt x="2880" y="4569"/>
                  </a:cubicBezTo>
                  <a:cubicBezTo>
                    <a:pt x="3050" y="4510"/>
                    <a:pt x="3754" y="3945"/>
                    <a:pt x="4088" y="3945"/>
                  </a:cubicBezTo>
                  <a:cubicBezTo>
                    <a:pt x="4165" y="3945"/>
                    <a:pt x="4223" y="3974"/>
                    <a:pt x="4250" y="4047"/>
                  </a:cubicBezTo>
                  <a:cubicBezTo>
                    <a:pt x="4359" y="4338"/>
                    <a:pt x="3675" y="4734"/>
                    <a:pt x="3481" y="4869"/>
                  </a:cubicBezTo>
                  <a:cubicBezTo>
                    <a:pt x="3004" y="5197"/>
                    <a:pt x="2593" y="5582"/>
                    <a:pt x="2567" y="6196"/>
                  </a:cubicBezTo>
                  <a:cubicBezTo>
                    <a:pt x="2533" y="7052"/>
                    <a:pt x="3238" y="7558"/>
                    <a:pt x="4131" y="7558"/>
                  </a:cubicBezTo>
                  <a:cubicBezTo>
                    <a:pt x="4765" y="7558"/>
                    <a:pt x="5494" y="7303"/>
                    <a:pt x="6121" y="6738"/>
                  </a:cubicBezTo>
                  <a:cubicBezTo>
                    <a:pt x="6357" y="6511"/>
                    <a:pt x="6334" y="6294"/>
                    <a:pt x="6142" y="6294"/>
                  </a:cubicBezTo>
                  <a:cubicBezTo>
                    <a:pt x="6069" y="6294"/>
                    <a:pt x="5971" y="6326"/>
                    <a:pt x="5854" y="6401"/>
                  </a:cubicBezTo>
                  <a:cubicBezTo>
                    <a:pt x="5322" y="6759"/>
                    <a:pt x="4798" y="6899"/>
                    <a:pt x="4372" y="6899"/>
                  </a:cubicBezTo>
                  <a:cubicBezTo>
                    <a:pt x="3463" y="6899"/>
                    <a:pt x="2993" y="6264"/>
                    <a:pt x="3812" y="5751"/>
                  </a:cubicBezTo>
                  <a:cubicBezTo>
                    <a:pt x="4118" y="5561"/>
                    <a:pt x="4474" y="5407"/>
                    <a:pt x="4779" y="5109"/>
                  </a:cubicBezTo>
                  <a:cubicBezTo>
                    <a:pt x="5482" y="4441"/>
                    <a:pt x="5319" y="3223"/>
                    <a:pt x="4434" y="2955"/>
                  </a:cubicBezTo>
                  <a:cubicBezTo>
                    <a:pt x="4313" y="2916"/>
                    <a:pt x="4197" y="2899"/>
                    <a:pt x="4085" y="2899"/>
                  </a:cubicBezTo>
                  <a:cubicBezTo>
                    <a:pt x="3408" y="2899"/>
                    <a:pt x="2889" y="3520"/>
                    <a:pt x="2484" y="3621"/>
                  </a:cubicBezTo>
                  <a:cubicBezTo>
                    <a:pt x="2482" y="3620"/>
                    <a:pt x="2481" y="3620"/>
                    <a:pt x="2478" y="3620"/>
                  </a:cubicBezTo>
                  <a:cubicBezTo>
                    <a:pt x="2477" y="3621"/>
                    <a:pt x="2476" y="3621"/>
                    <a:pt x="2475" y="3621"/>
                  </a:cubicBezTo>
                  <a:cubicBezTo>
                    <a:pt x="2455" y="3621"/>
                    <a:pt x="2397" y="3551"/>
                    <a:pt x="2389" y="3541"/>
                  </a:cubicBezTo>
                  <a:cubicBezTo>
                    <a:pt x="2340" y="3440"/>
                    <a:pt x="2258" y="3375"/>
                    <a:pt x="2471" y="3106"/>
                  </a:cubicBezTo>
                  <a:cubicBezTo>
                    <a:pt x="2827" y="2658"/>
                    <a:pt x="3295" y="2459"/>
                    <a:pt x="3601" y="1879"/>
                  </a:cubicBezTo>
                  <a:cubicBezTo>
                    <a:pt x="4042" y="1023"/>
                    <a:pt x="3631" y="236"/>
                    <a:pt x="2836" y="41"/>
                  </a:cubicBezTo>
                  <a:cubicBezTo>
                    <a:pt x="2721" y="13"/>
                    <a:pt x="2611" y="1"/>
                    <a:pt x="250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83" name="Google Shape;4283;p47"/>
            <p:cNvSpPr/>
            <p:nvPr/>
          </p:nvSpPr>
          <p:spPr>
            <a:xfrm>
              <a:off x="4883928" y="2151337"/>
              <a:ext cx="38609" cy="34758"/>
            </a:xfrm>
            <a:custGeom>
              <a:avLst/>
              <a:gdLst/>
              <a:ahLst/>
              <a:cxnLst/>
              <a:rect l="l" t="t" r="r" b="b"/>
              <a:pathLst>
                <a:path w="1173" h="1056" extrusionOk="0">
                  <a:moveTo>
                    <a:pt x="587" y="0"/>
                  </a:moveTo>
                  <a:cubicBezTo>
                    <a:pt x="541" y="0"/>
                    <a:pt x="493" y="7"/>
                    <a:pt x="447" y="20"/>
                  </a:cubicBezTo>
                  <a:cubicBezTo>
                    <a:pt x="166" y="98"/>
                    <a:pt x="1" y="388"/>
                    <a:pt x="77" y="669"/>
                  </a:cubicBezTo>
                  <a:cubicBezTo>
                    <a:pt x="142" y="902"/>
                    <a:pt x="355" y="1056"/>
                    <a:pt x="586" y="1056"/>
                  </a:cubicBezTo>
                  <a:cubicBezTo>
                    <a:pt x="632" y="1056"/>
                    <a:pt x="680" y="1050"/>
                    <a:pt x="726" y="1037"/>
                  </a:cubicBezTo>
                  <a:cubicBezTo>
                    <a:pt x="1007" y="960"/>
                    <a:pt x="1172" y="669"/>
                    <a:pt x="1096" y="388"/>
                  </a:cubicBezTo>
                  <a:cubicBezTo>
                    <a:pt x="1031" y="154"/>
                    <a:pt x="818" y="0"/>
                    <a:pt x="58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84" name="Google Shape;4284;p47"/>
            <p:cNvSpPr/>
            <p:nvPr/>
          </p:nvSpPr>
          <p:spPr>
            <a:xfrm>
              <a:off x="4978394" y="2093210"/>
              <a:ext cx="38609" cy="34758"/>
            </a:xfrm>
            <a:custGeom>
              <a:avLst/>
              <a:gdLst/>
              <a:ahLst/>
              <a:cxnLst/>
              <a:rect l="l" t="t" r="r" b="b"/>
              <a:pathLst>
                <a:path w="1173" h="1056" extrusionOk="0">
                  <a:moveTo>
                    <a:pt x="587" y="0"/>
                  </a:moveTo>
                  <a:cubicBezTo>
                    <a:pt x="540" y="0"/>
                    <a:pt x="493" y="6"/>
                    <a:pt x="446" y="19"/>
                  </a:cubicBezTo>
                  <a:cubicBezTo>
                    <a:pt x="166" y="96"/>
                    <a:pt x="0" y="388"/>
                    <a:pt x="78" y="668"/>
                  </a:cubicBezTo>
                  <a:cubicBezTo>
                    <a:pt x="143" y="902"/>
                    <a:pt x="355" y="1056"/>
                    <a:pt x="586" y="1056"/>
                  </a:cubicBezTo>
                  <a:cubicBezTo>
                    <a:pt x="633" y="1056"/>
                    <a:pt x="680" y="1050"/>
                    <a:pt x="727" y="1037"/>
                  </a:cubicBezTo>
                  <a:cubicBezTo>
                    <a:pt x="1008" y="960"/>
                    <a:pt x="1173" y="668"/>
                    <a:pt x="1095" y="388"/>
                  </a:cubicBezTo>
                  <a:cubicBezTo>
                    <a:pt x="1031" y="154"/>
                    <a:pt x="818" y="0"/>
                    <a:pt x="58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85" name="Google Shape;4285;p47"/>
            <p:cNvSpPr/>
            <p:nvPr/>
          </p:nvSpPr>
          <p:spPr>
            <a:xfrm>
              <a:off x="4946960" y="2158513"/>
              <a:ext cx="44139" cy="39761"/>
            </a:xfrm>
            <a:custGeom>
              <a:avLst/>
              <a:gdLst/>
              <a:ahLst/>
              <a:cxnLst/>
              <a:rect l="l" t="t" r="r" b="b"/>
              <a:pathLst>
                <a:path w="1341" h="1208" extrusionOk="0">
                  <a:moveTo>
                    <a:pt x="669" y="0"/>
                  </a:moveTo>
                  <a:cubicBezTo>
                    <a:pt x="617" y="0"/>
                    <a:pt x="563" y="7"/>
                    <a:pt x="510" y="22"/>
                  </a:cubicBezTo>
                  <a:cubicBezTo>
                    <a:pt x="190" y="110"/>
                    <a:pt x="1" y="444"/>
                    <a:pt x="89" y="764"/>
                  </a:cubicBezTo>
                  <a:cubicBezTo>
                    <a:pt x="163" y="1032"/>
                    <a:pt x="406" y="1207"/>
                    <a:pt x="671" y="1207"/>
                  </a:cubicBezTo>
                  <a:cubicBezTo>
                    <a:pt x="723" y="1207"/>
                    <a:pt x="777" y="1200"/>
                    <a:pt x="831" y="1186"/>
                  </a:cubicBezTo>
                  <a:cubicBezTo>
                    <a:pt x="1153" y="1096"/>
                    <a:pt x="1340" y="764"/>
                    <a:pt x="1252" y="444"/>
                  </a:cubicBezTo>
                  <a:cubicBezTo>
                    <a:pt x="1179" y="176"/>
                    <a:pt x="934" y="0"/>
                    <a:pt x="66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86" name="Google Shape;4286;p47"/>
            <p:cNvSpPr/>
            <p:nvPr/>
          </p:nvSpPr>
          <p:spPr>
            <a:xfrm>
              <a:off x="4386880" y="1514533"/>
              <a:ext cx="743550" cy="867442"/>
            </a:xfrm>
            <a:custGeom>
              <a:avLst/>
              <a:gdLst/>
              <a:ahLst/>
              <a:cxnLst/>
              <a:rect l="l" t="t" r="r" b="b"/>
              <a:pathLst>
                <a:path w="22590" h="26354" extrusionOk="0">
                  <a:moveTo>
                    <a:pt x="16018" y="260"/>
                  </a:moveTo>
                  <a:cubicBezTo>
                    <a:pt x="16314" y="260"/>
                    <a:pt x="16586" y="456"/>
                    <a:pt x="16668" y="755"/>
                  </a:cubicBezTo>
                  <a:lnTo>
                    <a:pt x="22282" y="21081"/>
                  </a:lnTo>
                  <a:cubicBezTo>
                    <a:pt x="22324" y="21229"/>
                    <a:pt x="22313" y="21384"/>
                    <a:pt x="22252" y="21523"/>
                  </a:cubicBezTo>
                  <a:cubicBezTo>
                    <a:pt x="22219" y="21597"/>
                    <a:pt x="22180" y="21660"/>
                    <a:pt x="22130" y="21714"/>
                  </a:cubicBezTo>
                  <a:cubicBezTo>
                    <a:pt x="22047" y="21808"/>
                    <a:pt x="21936" y="21877"/>
                    <a:pt x="21811" y="21911"/>
                  </a:cubicBezTo>
                  <a:lnTo>
                    <a:pt x="6754" y="26070"/>
                  </a:lnTo>
                  <a:cubicBezTo>
                    <a:pt x="6695" y="26087"/>
                    <a:pt x="6634" y="26095"/>
                    <a:pt x="6574" y="26095"/>
                  </a:cubicBezTo>
                  <a:cubicBezTo>
                    <a:pt x="6459" y="26095"/>
                    <a:pt x="6345" y="26065"/>
                    <a:pt x="6243" y="26007"/>
                  </a:cubicBezTo>
                  <a:cubicBezTo>
                    <a:pt x="6086" y="25917"/>
                    <a:pt x="5974" y="25772"/>
                    <a:pt x="5925" y="25598"/>
                  </a:cubicBezTo>
                  <a:lnTo>
                    <a:pt x="312" y="5274"/>
                  </a:lnTo>
                  <a:cubicBezTo>
                    <a:pt x="268" y="5115"/>
                    <a:pt x="284" y="4947"/>
                    <a:pt x="356" y="4801"/>
                  </a:cubicBezTo>
                  <a:cubicBezTo>
                    <a:pt x="377" y="4754"/>
                    <a:pt x="405" y="4711"/>
                    <a:pt x="439" y="4669"/>
                  </a:cubicBezTo>
                  <a:cubicBezTo>
                    <a:pt x="526" y="4561"/>
                    <a:pt x="643" y="4483"/>
                    <a:pt x="780" y="4444"/>
                  </a:cubicBezTo>
                  <a:lnTo>
                    <a:pt x="15839" y="285"/>
                  </a:lnTo>
                  <a:cubicBezTo>
                    <a:pt x="15897" y="269"/>
                    <a:pt x="15958" y="260"/>
                    <a:pt x="16018" y="260"/>
                  </a:cubicBezTo>
                  <a:close/>
                  <a:moveTo>
                    <a:pt x="16020" y="0"/>
                  </a:moveTo>
                  <a:cubicBezTo>
                    <a:pt x="15937" y="0"/>
                    <a:pt x="15853" y="11"/>
                    <a:pt x="15769" y="35"/>
                  </a:cubicBezTo>
                  <a:lnTo>
                    <a:pt x="712" y="4192"/>
                  </a:lnTo>
                  <a:cubicBezTo>
                    <a:pt x="521" y="4245"/>
                    <a:pt x="356" y="4354"/>
                    <a:pt x="234" y="4506"/>
                  </a:cubicBezTo>
                  <a:cubicBezTo>
                    <a:pt x="190" y="4562"/>
                    <a:pt x="151" y="4625"/>
                    <a:pt x="122" y="4686"/>
                  </a:cubicBezTo>
                  <a:cubicBezTo>
                    <a:pt x="22" y="4889"/>
                    <a:pt x="0" y="5122"/>
                    <a:pt x="61" y="5343"/>
                  </a:cubicBezTo>
                  <a:lnTo>
                    <a:pt x="5674" y="25667"/>
                  </a:lnTo>
                  <a:cubicBezTo>
                    <a:pt x="5790" y="26081"/>
                    <a:pt x="6166" y="26353"/>
                    <a:pt x="6575" y="26353"/>
                  </a:cubicBezTo>
                  <a:cubicBezTo>
                    <a:pt x="6658" y="26353"/>
                    <a:pt x="6742" y="26343"/>
                    <a:pt x="6824" y="26319"/>
                  </a:cubicBezTo>
                  <a:lnTo>
                    <a:pt x="21882" y="22160"/>
                  </a:lnTo>
                  <a:cubicBezTo>
                    <a:pt x="22053" y="22114"/>
                    <a:pt x="22208" y="22020"/>
                    <a:pt x="22326" y="21888"/>
                  </a:cubicBezTo>
                  <a:cubicBezTo>
                    <a:pt x="22393" y="21814"/>
                    <a:pt x="22448" y="21725"/>
                    <a:pt x="22494" y="21626"/>
                  </a:cubicBezTo>
                  <a:cubicBezTo>
                    <a:pt x="22575" y="21433"/>
                    <a:pt x="22590" y="21215"/>
                    <a:pt x="22533" y="21011"/>
                  </a:cubicBezTo>
                  <a:lnTo>
                    <a:pt x="16920" y="686"/>
                  </a:lnTo>
                  <a:cubicBezTo>
                    <a:pt x="16806" y="274"/>
                    <a:pt x="16430" y="0"/>
                    <a:pt x="1602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87" name="Google Shape;4287;p47"/>
            <p:cNvSpPr/>
            <p:nvPr/>
          </p:nvSpPr>
          <p:spPr>
            <a:xfrm>
              <a:off x="4688347" y="1787759"/>
              <a:ext cx="295873" cy="459197"/>
            </a:xfrm>
            <a:custGeom>
              <a:avLst/>
              <a:gdLst/>
              <a:ahLst/>
              <a:cxnLst/>
              <a:rect l="l" t="t" r="r" b="b"/>
              <a:pathLst>
                <a:path w="8989" h="13951" extrusionOk="0">
                  <a:moveTo>
                    <a:pt x="4383" y="265"/>
                  </a:moveTo>
                  <a:cubicBezTo>
                    <a:pt x="4457" y="265"/>
                    <a:pt x="4528" y="280"/>
                    <a:pt x="4595" y="311"/>
                  </a:cubicBezTo>
                  <a:cubicBezTo>
                    <a:pt x="4880" y="447"/>
                    <a:pt x="5052" y="858"/>
                    <a:pt x="5052" y="1410"/>
                  </a:cubicBezTo>
                  <a:cubicBezTo>
                    <a:pt x="5052" y="1465"/>
                    <a:pt x="5052" y="1548"/>
                    <a:pt x="5125" y="1593"/>
                  </a:cubicBezTo>
                  <a:cubicBezTo>
                    <a:pt x="5150" y="1609"/>
                    <a:pt x="5176" y="1616"/>
                    <a:pt x="5200" y="1616"/>
                  </a:cubicBezTo>
                  <a:cubicBezTo>
                    <a:pt x="5246" y="1616"/>
                    <a:pt x="5291" y="1594"/>
                    <a:pt x="5337" y="1572"/>
                  </a:cubicBezTo>
                  <a:cubicBezTo>
                    <a:pt x="5385" y="1549"/>
                    <a:pt x="5460" y="1514"/>
                    <a:pt x="5569" y="1474"/>
                  </a:cubicBezTo>
                  <a:cubicBezTo>
                    <a:pt x="5734" y="1416"/>
                    <a:pt x="5901" y="1387"/>
                    <a:pt x="6058" y="1387"/>
                  </a:cubicBezTo>
                  <a:cubicBezTo>
                    <a:pt x="6339" y="1387"/>
                    <a:pt x="6592" y="1477"/>
                    <a:pt x="6761" y="1650"/>
                  </a:cubicBezTo>
                  <a:cubicBezTo>
                    <a:pt x="6969" y="1861"/>
                    <a:pt x="7016" y="2159"/>
                    <a:pt x="6895" y="2485"/>
                  </a:cubicBezTo>
                  <a:cubicBezTo>
                    <a:pt x="6825" y="2673"/>
                    <a:pt x="6723" y="2835"/>
                    <a:pt x="6588" y="2966"/>
                  </a:cubicBezTo>
                  <a:cubicBezTo>
                    <a:pt x="6545" y="3008"/>
                    <a:pt x="6481" y="3072"/>
                    <a:pt x="6497" y="3159"/>
                  </a:cubicBezTo>
                  <a:cubicBezTo>
                    <a:pt x="6512" y="3241"/>
                    <a:pt x="6580" y="3272"/>
                    <a:pt x="6619" y="3290"/>
                  </a:cubicBezTo>
                  <a:lnTo>
                    <a:pt x="6648" y="3303"/>
                  </a:lnTo>
                  <a:cubicBezTo>
                    <a:pt x="7226" y="3594"/>
                    <a:pt x="7410" y="3990"/>
                    <a:pt x="7390" y="4264"/>
                  </a:cubicBezTo>
                  <a:cubicBezTo>
                    <a:pt x="7372" y="4508"/>
                    <a:pt x="7198" y="4703"/>
                    <a:pt x="6915" y="4795"/>
                  </a:cubicBezTo>
                  <a:cubicBezTo>
                    <a:pt x="6724" y="4858"/>
                    <a:pt x="6558" y="4874"/>
                    <a:pt x="6426" y="4874"/>
                  </a:cubicBezTo>
                  <a:cubicBezTo>
                    <a:pt x="6331" y="4874"/>
                    <a:pt x="6254" y="4866"/>
                    <a:pt x="6197" y="4860"/>
                  </a:cubicBezTo>
                  <a:cubicBezTo>
                    <a:pt x="6164" y="4856"/>
                    <a:pt x="6132" y="4852"/>
                    <a:pt x="6102" y="4852"/>
                  </a:cubicBezTo>
                  <a:cubicBezTo>
                    <a:pt x="6046" y="4852"/>
                    <a:pt x="5999" y="4865"/>
                    <a:pt x="5963" y="4914"/>
                  </a:cubicBezTo>
                  <a:cubicBezTo>
                    <a:pt x="5953" y="4929"/>
                    <a:pt x="5936" y="4959"/>
                    <a:pt x="5936" y="4997"/>
                  </a:cubicBezTo>
                  <a:cubicBezTo>
                    <a:pt x="5936" y="5018"/>
                    <a:pt x="5942" y="5042"/>
                    <a:pt x="5953" y="5067"/>
                  </a:cubicBezTo>
                  <a:cubicBezTo>
                    <a:pt x="6079" y="5329"/>
                    <a:pt x="6218" y="5685"/>
                    <a:pt x="6242" y="5902"/>
                  </a:cubicBezTo>
                  <a:cubicBezTo>
                    <a:pt x="6279" y="6268"/>
                    <a:pt x="6185" y="6567"/>
                    <a:pt x="5979" y="6726"/>
                  </a:cubicBezTo>
                  <a:cubicBezTo>
                    <a:pt x="5875" y="6805"/>
                    <a:pt x="5749" y="6845"/>
                    <a:pt x="5609" y="6845"/>
                  </a:cubicBezTo>
                  <a:cubicBezTo>
                    <a:pt x="5505" y="6845"/>
                    <a:pt x="5393" y="6823"/>
                    <a:pt x="5278" y="6779"/>
                  </a:cubicBezTo>
                  <a:cubicBezTo>
                    <a:pt x="4997" y="6671"/>
                    <a:pt x="4814" y="6498"/>
                    <a:pt x="4678" y="6355"/>
                  </a:cubicBezTo>
                  <a:cubicBezTo>
                    <a:pt x="4656" y="6332"/>
                    <a:pt x="4635" y="6311"/>
                    <a:pt x="4617" y="6291"/>
                  </a:cubicBezTo>
                  <a:lnTo>
                    <a:pt x="4561" y="6230"/>
                  </a:lnTo>
                  <a:cubicBezTo>
                    <a:pt x="4521" y="6185"/>
                    <a:pt x="4477" y="6173"/>
                    <a:pt x="4444" y="6173"/>
                  </a:cubicBezTo>
                  <a:cubicBezTo>
                    <a:pt x="4431" y="6173"/>
                    <a:pt x="4420" y="6174"/>
                    <a:pt x="4412" y="6177"/>
                  </a:cubicBezTo>
                  <a:cubicBezTo>
                    <a:pt x="4394" y="6182"/>
                    <a:pt x="4378" y="6187"/>
                    <a:pt x="4366" y="6197"/>
                  </a:cubicBezTo>
                  <a:cubicBezTo>
                    <a:pt x="4314" y="6230"/>
                    <a:pt x="4295" y="6290"/>
                    <a:pt x="4276" y="6349"/>
                  </a:cubicBezTo>
                  <a:lnTo>
                    <a:pt x="4261" y="6394"/>
                  </a:lnTo>
                  <a:cubicBezTo>
                    <a:pt x="4148" y="6729"/>
                    <a:pt x="3869" y="7115"/>
                    <a:pt x="3510" y="7224"/>
                  </a:cubicBezTo>
                  <a:cubicBezTo>
                    <a:pt x="3442" y="7244"/>
                    <a:pt x="3375" y="7253"/>
                    <a:pt x="3309" y="7253"/>
                  </a:cubicBezTo>
                  <a:cubicBezTo>
                    <a:pt x="3166" y="7253"/>
                    <a:pt x="3032" y="7206"/>
                    <a:pt x="2917" y="7113"/>
                  </a:cubicBezTo>
                  <a:cubicBezTo>
                    <a:pt x="2690" y="6929"/>
                    <a:pt x="2573" y="6599"/>
                    <a:pt x="2605" y="6229"/>
                  </a:cubicBezTo>
                  <a:cubicBezTo>
                    <a:pt x="2617" y="6077"/>
                    <a:pt x="2633" y="6008"/>
                    <a:pt x="2640" y="5974"/>
                  </a:cubicBezTo>
                  <a:cubicBezTo>
                    <a:pt x="2649" y="5938"/>
                    <a:pt x="2670" y="5836"/>
                    <a:pt x="2563" y="5783"/>
                  </a:cubicBezTo>
                  <a:cubicBezTo>
                    <a:pt x="2541" y="5772"/>
                    <a:pt x="2520" y="5767"/>
                    <a:pt x="2500" y="5767"/>
                  </a:cubicBezTo>
                  <a:cubicBezTo>
                    <a:pt x="2442" y="5767"/>
                    <a:pt x="2389" y="5805"/>
                    <a:pt x="2334" y="5845"/>
                  </a:cubicBezTo>
                  <a:cubicBezTo>
                    <a:pt x="2254" y="5902"/>
                    <a:pt x="2135" y="5989"/>
                    <a:pt x="1970" y="6034"/>
                  </a:cubicBezTo>
                  <a:cubicBezTo>
                    <a:pt x="1862" y="6064"/>
                    <a:pt x="1761" y="6079"/>
                    <a:pt x="1668" y="6079"/>
                  </a:cubicBezTo>
                  <a:cubicBezTo>
                    <a:pt x="1457" y="6079"/>
                    <a:pt x="1288" y="6003"/>
                    <a:pt x="1176" y="5854"/>
                  </a:cubicBezTo>
                  <a:cubicBezTo>
                    <a:pt x="958" y="5566"/>
                    <a:pt x="1010" y="5061"/>
                    <a:pt x="1310" y="4568"/>
                  </a:cubicBezTo>
                  <a:cubicBezTo>
                    <a:pt x="1319" y="4556"/>
                    <a:pt x="1330" y="4544"/>
                    <a:pt x="1340" y="4533"/>
                  </a:cubicBezTo>
                  <a:cubicBezTo>
                    <a:pt x="1374" y="4488"/>
                    <a:pt x="1424" y="4432"/>
                    <a:pt x="1433" y="4343"/>
                  </a:cubicBezTo>
                  <a:cubicBezTo>
                    <a:pt x="1438" y="4288"/>
                    <a:pt x="1409" y="4236"/>
                    <a:pt x="1361" y="4212"/>
                  </a:cubicBezTo>
                  <a:lnTo>
                    <a:pt x="1324" y="4195"/>
                  </a:lnTo>
                  <a:cubicBezTo>
                    <a:pt x="1060" y="4063"/>
                    <a:pt x="791" y="3927"/>
                    <a:pt x="517" y="3631"/>
                  </a:cubicBezTo>
                  <a:cubicBezTo>
                    <a:pt x="352" y="3454"/>
                    <a:pt x="265" y="3253"/>
                    <a:pt x="281" y="3081"/>
                  </a:cubicBezTo>
                  <a:cubicBezTo>
                    <a:pt x="292" y="2952"/>
                    <a:pt x="360" y="2839"/>
                    <a:pt x="483" y="2750"/>
                  </a:cubicBezTo>
                  <a:cubicBezTo>
                    <a:pt x="695" y="2590"/>
                    <a:pt x="978" y="2549"/>
                    <a:pt x="1232" y="2549"/>
                  </a:cubicBezTo>
                  <a:cubicBezTo>
                    <a:pt x="1415" y="2549"/>
                    <a:pt x="1582" y="2570"/>
                    <a:pt x="1698" y="2585"/>
                  </a:cubicBezTo>
                  <a:cubicBezTo>
                    <a:pt x="1756" y="2592"/>
                    <a:pt x="1804" y="2598"/>
                    <a:pt x="1843" y="2598"/>
                  </a:cubicBezTo>
                  <a:cubicBezTo>
                    <a:pt x="1908" y="2598"/>
                    <a:pt x="1950" y="2582"/>
                    <a:pt x="1980" y="2527"/>
                  </a:cubicBezTo>
                  <a:cubicBezTo>
                    <a:pt x="2025" y="2449"/>
                    <a:pt x="1988" y="2375"/>
                    <a:pt x="1925" y="2255"/>
                  </a:cubicBezTo>
                  <a:cubicBezTo>
                    <a:pt x="1835" y="2080"/>
                    <a:pt x="1686" y="1787"/>
                    <a:pt x="1680" y="1406"/>
                  </a:cubicBezTo>
                  <a:cubicBezTo>
                    <a:pt x="1674" y="1186"/>
                    <a:pt x="1740" y="1026"/>
                    <a:pt x="1873" y="937"/>
                  </a:cubicBezTo>
                  <a:cubicBezTo>
                    <a:pt x="1969" y="871"/>
                    <a:pt x="2104" y="838"/>
                    <a:pt x="2262" y="838"/>
                  </a:cubicBezTo>
                  <a:cubicBezTo>
                    <a:pt x="2459" y="838"/>
                    <a:pt x="2694" y="889"/>
                    <a:pt x="2940" y="989"/>
                  </a:cubicBezTo>
                  <a:cubicBezTo>
                    <a:pt x="3031" y="1026"/>
                    <a:pt x="3091" y="1054"/>
                    <a:pt x="3134" y="1072"/>
                  </a:cubicBezTo>
                  <a:cubicBezTo>
                    <a:pt x="3180" y="1094"/>
                    <a:pt x="3232" y="1118"/>
                    <a:pt x="3284" y="1118"/>
                  </a:cubicBezTo>
                  <a:cubicBezTo>
                    <a:pt x="3333" y="1118"/>
                    <a:pt x="3381" y="1097"/>
                    <a:pt x="3424" y="1033"/>
                  </a:cubicBezTo>
                  <a:lnTo>
                    <a:pt x="3457" y="984"/>
                  </a:lnTo>
                  <a:cubicBezTo>
                    <a:pt x="3554" y="836"/>
                    <a:pt x="3676" y="649"/>
                    <a:pt x="3894" y="469"/>
                  </a:cubicBezTo>
                  <a:cubicBezTo>
                    <a:pt x="4056" y="334"/>
                    <a:pt x="4226" y="265"/>
                    <a:pt x="4383" y="265"/>
                  </a:cubicBezTo>
                  <a:close/>
                  <a:moveTo>
                    <a:pt x="7780" y="7378"/>
                  </a:moveTo>
                  <a:cubicBezTo>
                    <a:pt x="7998" y="7378"/>
                    <a:pt x="8177" y="7432"/>
                    <a:pt x="8319" y="7539"/>
                  </a:cubicBezTo>
                  <a:cubicBezTo>
                    <a:pt x="8457" y="7642"/>
                    <a:pt x="8545" y="7778"/>
                    <a:pt x="8581" y="7942"/>
                  </a:cubicBezTo>
                  <a:cubicBezTo>
                    <a:pt x="8593" y="7995"/>
                    <a:pt x="8599" y="8050"/>
                    <a:pt x="8599" y="8108"/>
                  </a:cubicBezTo>
                  <a:cubicBezTo>
                    <a:pt x="8598" y="8581"/>
                    <a:pt x="8194" y="9183"/>
                    <a:pt x="7507" y="9419"/>
                  </a:cubicBezTo>
                  <a:cubicBezTo>
                    <a:pt x="7208" y="9521"/>
                    <a:pt x="6895" y="9560"/>
                    <a:pt x="6582" y="9560"/>
                  </a:cubicBezTo>
                  <a:cubicBezTo>
                    <a:pt x="6104" y="9560"/>
                    <a:pt x="5629" y="9467"/>
                    <a:pt x="5214" y="9362"/>
                  </a:cubicBezTo>
                  <a:cubicBezTo>
                    <a:pt x="5362" y="9008"/>
                    <a:pt x="5884" y="7950"/>
                    <a:pt x="6957" y="7556"/>
                  </a:cubicBezTo>
                  <a:cubicBezTo>
                    <a:pt x="7277" y="7437"/>
                    <a:pt x="7550" y="7378"/>
                    <a:pt x="7780" y="7378"/>
                  </a:cubicBezTo>
                  <a:close/>
                  <a:moveTo>
                    <a:pt x="1382" y="8599"/>
                  </a:moveTo>
                  <a:cubicBezTo>
                    <a:pt x="1729" y="8599"/>
                    <a:pt x="2140" y="8770"/>
                    <a:pt x="2628" y="9112"/>
                  </a:cubicBezTo>
                  <a:cubicBezTo>
                    <a:pt x="3779" y="9919"/>
                    <a:pt x="4059" y="11376"/>
                    <a:pt x="4116" y="11804"/>
                  </a:cubicBezTo>
                  <a:cubicBezTo>
                    <a:pt x="3685" y="11796"/>
                    <a:pt x="3206" y="11772"/>
                    <a:pt x="2731" y="11679"/>
                  </a:cubicBezTo>
                  <a:cubicBezTo>
                    <a:pt x="2257" y="11588"/>
                    <a:pt x="1789" y="11427"/>
                    <a:pt x="1380" y="11156"/>
                  </a:cubicBezTo>
                  <a:cubicBezTo>
                    <a:pt x="538" y="10596"/>
                    <a:pt x="284" y="9624"/>
                    <a:pt x="575" y="9070"/>
                  </a:cubicBezTo>
                  <a:cubicBezTo>
                    <a:pt x="672" y="8886"/>
                    <a:pt x="821" y="8750"/>
                    <a:pt x="1022" y="8667"/>
                  </a:cubicBezTo>
                  <a:cubicBezTo>
                    <a:pt x="1134" y="8623"/>
                    <a:pt x="1252" y="8599"/>
                    <a:pt x="1382" y="8599"/>
                  </a:cubicBezTo>
                  <a:close/>
                  <a:moveTo>
                    <a:pt x="4383" y="0"/>
                  </a:moveTo>
                  <a:cubicBezTo>
                    <a:pt x="4166" y="0"/>
                    <a:pt x="3940" y="90"/>
                    <a:pt x="3729" y="266"/>
                  </a:cubicBezTo>
                  <a:cubicBezTo>
                    <a:pt x="3482" y="469"/>
                    <a:pt x="3344" y="678"/>
                    <a:pt x="3245" y="835"/>
                  </a:cubicBezTo>
                  <a:cubicBezTo>
                    <a:pt x="3199" y="813"/>
                    <a:pt x="3135" y="783"/>
                    <a:pt x="3042" y="745"/>
                  </a:cubicBezTo>
                  <a:cubicBezTo>
                    <a:pt x="2761" y="631"/>
                    <a:pt x="2496" y="574"/>
                    <a:pt x="2265" y="574"/>
                  </a:cubicBezTo>
                  <a:cubicBezTo>
                    <a:pt x="2053" y="574"/>
                    <a:pt x="1870" y="622"/>
                    <a:pt x="1729" y="719"/>
                  </a:cubicBezTo>
                  <a:cubicBezTo>
                    <a:pt x="1583" y="819"/>
                    <a:pt x="1411" y="1018"/>
                    <a:pt x="1420" y="1410"/>
                  </a:cubicBezTo>
                  <a:cubicBezTo>
                    <a:pt x="1427" y="1809"/>
                    <a:pt x="1571" y="2124"/>
                    <a:pt x="1667" y="2317"/>
                  </a:cubicBezTo>
                  <a:cubicBezTo>
                    <a:pt x="1549" y="2303"/>
                    <a:pt x="1398" y="2287"/>
                    <a:pt x="1233" y="2287"/>
                  </a:cubicBezTo>
                  <a:cubicBezTo>
                    <a:pt x="938" y="2287"/>
                    <a:pt x="598" y="2337"/>
                    <a:pt x="326" y="2538"/>
                  </a:cubicBezTo>
                  <a:cubicBezTo>
                    <a:pt x="145" y="2673"/>
                    <a:pt x="40" y="2852"/>
                    <a:pt x="22" y="3056"/>
                  </a:cubicBezTo>
                  <a:cubicBezTo>
                    <a:pt x="1" y="3306"/>
                    <a:pt x="107" y="3575"/>
                    <a:pt x="326" y="3809"/>
                  </a:cubicBezTo>
                  <a:cubicBezTo>
                    <a:pt x="601" y="4102"/>
                    <a:pt x="875" y="4256"/>
                    <a:pt x="1123" y="4384"/>
                  </a:cubicBezTo>
                  <a:cubicBezTo>
                    <a:pt x="1111" y="4400"/>
                    <a:pt x="1099" y="4415"/>
                    <a:pt x="1088" y="4432"/>
                  </a:cubicBezTo>
                  <a:cubicBezTo>
                    <a:pt x="726" y="5025"/>
                    <a:pt x="681" y="5630"/>
                    <a:pt x="969" y="6011"/>
                  </a:cubicBezTo>
                  <a:cubicBezTo>
                    <a:pt x="1130" y="6226"/>
                    <a:pt x="1376" y="6338"/>
                    <a:pt x="1670" y="6338"/>
                  </a:cubicBezTo>
                  <a:cubicBezTo>
                    <a:pt x="1787" y="6338"/>
                    <a:pt x="1911" y="6320"/>
                    <a:pt x="2040" y="6284"/>
                  </a:cubicBezTo>
                  <a:cubicBezTo>
                    <a:pt x="2166" y="6248"/>
                    <a:pt x="2268" y="6197"/>
                    <a:pt x="2349" y="6147"/>
                  </a:cubicBezTo>
                  <a:lnTo>
                    <a:pt x="2349" y="6147"/>
                  </a:lnTo>
                  <a:cubicBezTo>
                    <a:pt x="2348" y="6166"/>
                    <a:pt x="2347" y="6184"/>
                    <a:pt x="2343" y="6204"/>
                  </a:cubicBezTo>
                  <a:cubicBezTo>
                    <a:pt x="2305" y="6661"/>
                    <a:pt x="2457" y="7075"/>
                    <a:pt x="2752" y="7314"/>
                  </a:cubicBezTo>
                  <a:cubicBezTo>
                    <a:pt x="2915" y="7444"/>
                    <a:pt x="3104" y="7513"/>
                    <a:pt x="3304" y="7513"/>
                  </a:cubicBezTo>
                  <a:cubicBezTo>
                    <a:pt x="3396" y="7513"/>
                    <a:pt x="3489" y="7498"/>
                    <a:pt x="3582" y="7470"/>
                  </a:cubicBezTo>
                  <a:cubicBezTo>
                    <a:pt x="4019" y="7341"/>
                    <a:pt x="4322" y="6926"/>
                    <a:pt x="4468" y="6575"/>
                  </a:cubicBezTo>
                  <a:lnTo>
                    <a:pt x="4468" y="6575"/>
                  </a:lnTo>
                  <a:cubicBezTo>
                    <a:pt x="4775" y="7778"/>
                    <a:pt x="5133" y="9928"/>
                    <a:pt x="4348" y="11572"/>
                  </a:cubicBezTo>
                  <a:cubicBezTo>
                    <a:pt x="4235" y="10933"/>
                    <a:pt x="3844" y="9644"/>
                    <a:pt x="2778" y="8895"/>
                  </a:cubicBezTo>
                  <a:cubicBezTo>
                    <a:pt x="2558" y="8741"/>
                    <a:pt x="1981" y="8336"/>
                    <a:pt x="1376" y="8336"/>
                  </a:cubicBezTo>
                  <a:cubicBezTo>
                    <a:pt x="1225" y="8336"/>
                    <a:pt x="1071" y="8362"/>
                    <a:pt x="921" y="8423"/>
                  </a:cubicBezTo>
                  <a:cubicBezTo>
                    <a:pt x="666" y="8527"/>
                    <a:pt x="466" y="8708"/>
                    <a:pt x="343" y="8944"/>
                  </a:cubicBezTo>
                  <a:cubicBezTo>
                    <a:pt x="244" y="9134"/>
                    <a:pt x="198" y="9347"/>
                    <a:pt x="198" y="9572"/>
                  </a:cubicBezTo>
                  <a:cubicBezTo>
                    <a:pt x="198" y="10219"/>
                    <a:pt x="590" y="10942"/>
                    <a:pt x="1236" y="11371"/>
                  </a:cubicBezTo>
                  <a:cubicBezTo>
                    <a:pt x="2096" y="11944"/>
                    <a:pt x="3179" y="12050"/>
                    <a:pt x="4069" y="12059"/>
                  </a:cubicBezTo>
                  <a:cubicBezTo>
                    <a:pt x="3511" y="12889"/>
                    <a:pt x="2635" y="13438"/>
                    <a:pt x="1466" y="13694"/>
                  </a:cubicBezTo>
                  <a:cubicBezTo>
                    <a:pt x="1396" y="13710"/>
                    <a:pt x="1351" y="13779"/>
                    <a:pt x="1367" y="13849"/>
                  </a:cubicBezTo>
                  <a:cubicBezTo>
                    <a:pt x="1379" y="13912"/>
                    <a:pt x="1433" y="13951"/>
                    <a:pt x="1494" y="13951"/>
                  </a:cubicBezTo>
                  <a:cubicBezTo>
                    <a:pt x="1503" y="13951"/>
                    <a:pt x="1513" y="13951"/>
                    <a:pt x="1522" y="13949"/>
                  </a:cubicBezTo>
                  <a:cubicBezTo>
                    <a:pt x="2907" y="13647"/>
                    <a:pt x="3905" y="12950"/>
                    <a:pt x="4486" y="11875"/>
                  </a:cubicBezTo>
                  <a:cubicBezTo>
                    <a:pt x="4869" y="11167"/>
                    <a:pt x="5032" y="10364"/>
                    <a:pt x="5074" y="9592"/>
                  </a:cubicBezTo>
                  <a:cubicBezTo>
                    <a:pt x="5521" y="9709"/>
                    <a:pt x="6048" y="9818"/>
                    <a:pt x="6581" y="9818"/>
                  </a:cubicBezTo>
                  <a:cubicBezTo>
                    <a:pt x="6919" y="9818"/>
                    <a:pt x="7260" y="9775"/>
                    <a:pt x="7588" y="9662"/>
                  </a:cubicBezTo>
                  <a:cubicBezTo>
                    <a:pt x="8417" y="9380"/>
                    <a:pt x="8989" y="8564"/>
                    <a:pt x="8832" y="7881"/>
                  </a:cubicBezTo>
                  <a:cubicBezTo>
                    <a:pt x="8786" y="7661"/>
                    <a:pt x="8661" y="7470"/>
                    <a:pt x="8475" y="7330"/>
                  </a:cubicBezTo>
                  <a:cubicBezTo>
                    <a:pt x="8264" y="7170"/>
                    <a:pt x="8014" y="7117"/>
                    <a:pt x="7773" y="7117"/>
                  </a:cubicBezTo>
                  <a:cubicBezTo>
                    <a:pt x="7390" y="7117"/>
                    <a:pt x="7027" y="7251"/>
                    <a:pt x="6866" y="7310"/>
                  </a:cubicBezTo>
                  <a:cubicBezTo>
                    <a:pt x="5925" y="7657"/>
                    <a:pt x="5350" y="8496"/>
                    <a:pt x="5085" y="9010"/>
                  </a:cubicBezTo>
                  <a:cubicBezTo>
                    <a:pt x="5077" y="8561"/>
                    <a:pt x="5033" y="8135"/>
                    <a:pt x="4979" y="7762"/>
                  </a:cubicBezTo>
                  <a:cubicBezTo>
                    <a:pt x="4927" y="7414"/>
                    <a:pt x="4863" y="7093"/>
                    <a:pt x="4796" y="6809"/>
                  </a:cubicBezTo>
                  <a:lnTo>
                    <a:pt x="4796" y="6809"/>
                  </a:lnTo>
                  <a:cubicBezTo>
                    <a:pt x="4905" y="6889"/>
                    <a:pt x="5034" y="6964"/>
                    <a:pt x="5188" y="7024"/>
                  </a:cubicBezTo>
                  <a:cubicBezTo>
                    <a:pt x="5332" y="7079"/>
                    <a:pt x="5475" y="7106"/>
                    <a:pt x="5610" y="7106"/>
                  </a:cubicBezTo>
                  <a:cubicBezTo>
                    <a:pt x="5808" y="7106"/>
                    <a:pt x="5991" y="7048"/>
                    <a:pt x="6141" y="6933"/>
                  </a:cubicBezTo>
                  <a:cubicBezTo>
                    <a:pt x="6418" y="6718"/>
                    <a:pt x="6551" y="6332"/>
                    <a:pt x="6503" y="5875"/>
                  </a:cubicBezTo>
                  <a:cubicBezTo>
                    <a:pt x="6480" y="5645"/>
                    <a:pt x="6361" y="5333"/>
                    <a:pt x="6273" y="5129"/>
                  </a:cubicBezTo>
                  <a:lnTo>
                    <a:pt x="6273" y="5129"/>
                  </a:lnTo>
                  <a:cubicBezTo>
                    <a:pt x="6318" y="5132"/>
                    <a:pt x="6371" y="5135"/>
                    <a:pt x="6430" y="5135"/>
                  </a:cubicBezTo>
                  <a:cubicBezTo>
                    <a:pt x="6583" y="5135"/>
                    <a:pt x="6778" y="5117"/>
                    <a:pt x="7001" y="5044"/>
                  </a:cubicBezTo>
                  <a:cubicBezTo>
                    <a:pt x="7384" y="4917"/>
                    <a:pt x="7629" y="4634"/>
                    <a:pt x="7653" y="4284"/>
                  </a:cubicBezTo>
                  <a:cubicBezTo>
                    <a:pt x="7688" y="3842"/>
                    <a:pt x="7370" y="3391"/>
                    <a:pt x="6823" y="3098"/>
                  </a:cubicBezTo>
                  <a:cubicBezTo>
                    <a:pt x="6959" y="2950"/>
                    <a:pt x="7066" y="2774"/>
                    <a:pt x="7141" y="2575"/>
                  </a:cubicBezTo>
                  <a:cubicBezTo>
                    <a:pt x="7298" y="2155"/>
                    <a:pt x="7229" y="1749"/>
                    <a:pt x="6948" y="1466"/>
                  </a:cubicBezTo>
                  <a:cubicBezTo>
                    <a:pt x="6729" y="1243"/>
                    <a:pt x="6409" y="1125"/>
                    <a:pt x="6058" y="1125"/>
                  </a:cubicBezTo>
                  <a:cubicBezTo>
                    <a:pt x="5872" y="1125"/>
                    <a:pt x="5677" y="1158"/>
                    <a:pt x="5484" y="1226"/>
                  </a:cubicBezTo>
                  <a:cubicBezTo>
                    <a:pt x="5413" y="1252"/>
                    <a:pt x="5358" y="1274"/>
                    <a:pt x="5311" y="1294"/>
                  </a:cubicBezTo>
                  <a:cubicBezTo>
                    <a:pt x="5287" y="685"/>
                    <a:pt x="5070" y="244"/>
                    <a:pt x="4705" y="72"/>
                  </a:cubicBezTo>
                  <a:cubicBezTo>
                    <a:pt x="4603" y="24"/>
                    <a:pt x="4494" y="0"/>
                    <a:pt x="438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288" name="Google Shape;4288;p47"/>
          <p:cNvGrpSpPr/>
          <p:nvPr/>
        </p:nvGrpSpPr>
        <p:grpSpPr>
          <a:xfrm>
            <a:off x="8790366" y="146313"/>
            <a:ext cx="201736" cy="526377"/>
            <a:chOff x="4641641" y="852713"/>
            <a:chExt cx="201736" cy="526377"/>
          </a:xfrm>
        </p:grpSpPr>
        <p:sp>
          <p:nvSpPr>
            <p:cNvPr id="4289" name="Google Shape;4289;p47"/>
            <p:cNvSpPr/>
            <p:nvPr/>
          </p:nvSpPr>
          <p:spPr>
            <a:xfrm>
              <a:off x="4645295" y="857091"/>
              <a:ext cx="194396" cy="517654"/>
            </a:xfrm>
            <a:custGeom>
              <a:avLst/>
              <a:gdLst/>
              <a:ahLst/>
              <a:cxnLst/>
              <a:rect l="l" t="t" r="r" b="b"/>
              <a:pathLst>
                <a:path w="5906" h="15727" extrusionOk="0">
                  <a:moveTo>
                    <a:pt x="1615" y="0"/>
                  </a:moveTo>
                  <a:cubicBezTo>
                    <a:pt x="1585" y="0"/>
                    <a:pt x="1555" y="4"/>
                    <a:pt x="1525" y="12"/>
                  </a:cubicBezTo>
                  <a:lnTo>
                    <a:pt x="294" y="339"/>
                  </a:lnTo>
                  <a:cubicBezTo>
                    <a:pt x="111" y="388"/>
                    <a:pt x="0" y="577"/>
                    <a:pt x="49" y="762"/>
                  </a:cubicBezTo>
                  <a:lnTo>
                    <a:pt x="3959" y="15470"/>
                  </a:lnTo>
                  <a:cubicBezTo>
                    <a:pt x="4001" y="15624"/>
                    <a:pt x="4140" y="15726"/>
                    <a:pt x="4294" y="15726"/>
                  </a:cubicBezTo>
                  <a:cubicBezTo>
                    <a:pt x="4323" y="15726"/>
                    <a:pt x="4353" y="15723"/>
                    <a:pt x="4382" y="15715"/>
                  </a:cubicBezTo>
                  <a:lnTo>
                    <a:pt x="5612" y="15387"/>
                  </a:lnTo>
                  <a:cubicBezTo>
                    <a:pt x="5796" y="15338"/>
                    <a:pt x="5906" y="15149"/>
                    <a:pt x="5857" y="14965"/>
                  </a:cubicBezTo>
                  <a:lnTo>
                    <a:pt x="1947" y="257"/>
                  </a:lnTo>
                  <a:cubicBezTo>
                    <a:pt x="1906" y="102"/>
                    <a:pt x="1767" y="0"/>
                    <a:pt x="161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90" name="Google Shape;4290;p47"/>
            <p:cNvSpPr/>
            <p:nvPr/>
          </p:nvSpPr>
          <p:spPr>
            <a:xfrm>
              <a:off x="4694930" y="890434"/>
              <a:ext cx="144760" cy="484245"/>
            </a:xfrm>
            <a:custGeom>
              <a:avLst/>
              <a:gdLst/>
              <a:ahLst/>
              <a:cxnLst/>
              <a:rect l="l" t="t" r="r" b="b"/>
              <a:pathLst>
                <a:path w="4398" h="14712" extrusionOk="0">
                  <a:moveTo>
                    <a:pt x="640" y="0"/>
                  </a:moveTo>
                  <a:cubicBezTo>
                    <a:pt x="592" y="122"/>
                    <a:pt x="555" y="246"/>
                    <a:pt x="528" y="372"/>
                  </a:cubicBezTo>
                  <a:cubicBezTo>
                    <a:pt x="1" y="2862"/>
                    <a:pt x="3104" y="10457"/>
                    <a:pt x="2997" y="12031"/>
                  </a:cubicBezTo>
                  <a:cubicBezTo>
                    <a:pt x="2960" y="12586"/>
                    <a:pt x="2706" y="13156"/>
                    <a:pt x="2225" y="13437"/>
                  </a:cubicBezTo>
                  <a:cubicBezTo>
                    <a:pt x="2214" y="13443"/>
                    <a:pt x="2200" y="13452"/>
                    <a:pt x="2187" y="13458"/>
                  </a:cubicBezTo>
                  <a:lnTo>
                    <a:pt x="2451" y="14455"/>
                  </a:lnTo>
                  <a:cubicBezTo>
                    <a:pt x="2493" y="14609"/>
                    <a:pt x="2632" y="14712"/>
                    <a:pt x="2784" y="14712"/>
                  </a:cubicBezTo>
                  <a:cubicBezTo>
                    <a:pt x="2814" y="14712"/>
                    <a:pt x="2844" y="14708"/>
                    <a:pt x="2874" y="14700"/>
                  </a:cubicBezTo>
                  <a:lnTo>
                    <a:pt x="4104" y="14373"/>
                  </a:lnTo>
                  <a:cubicBezTo>
                    <a:pt x="4288" y="14324"/>
                    <a:pt x="4398" y="14135"/>
                    <a:pt x="4349" y="13950"/>
                  </a:cubicBezTo>
                  <a:lnTo>
                    <a:pt x="640" y="0"/>
                  </a:lnTo>
                  <a:close/>
                </a:path>
              </a:pathLst>
            </a:custGeom>
            <a:solidFill>
              <a:srgbClr val="000000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91" name="Google Shape;4291;p47"/>
            <p:cNvSpPr/>
            <p:nvPr/>
          </p:nvSpPr>
          <p:spPr>
            <a:xfrm>
              <a:off x="4641641" y="852713"/>
              <a:ext cx="201736" cy="526377"/>
            </a:xfrm>
            <a:custGeom>
              <a:avLst/>
              <a:gdLst/>
              <a:ahLst/>
              <a:cxnLst/>
              <a:rect l="l" t="t" r="r" b="b"/>
              <a:pathLst>
                <a:path w="6129" h="15992" extrusionOk="0">
                  <a:moveTo>
                    <a:pt x="1696" y="258"/>
                  </a:moveTo>
                  <a:cubicBezTo>
                    <a:pt x="1734" y="258"/>
                    <a:pt x="1770" y="268"/>
                    <a:pt x="1803" y="288"/>
                  </a:cubicBezTo>
                  <a:cubicBezTo>
                    <a:pt x="1852" y="317"/>
                    <a:pt x="1887" y="362"/>
                    <a:pt x="1902" y="418"/>
                  </a:cubicBezTo>
                  <a:lnTo>
                    <a:pt x="5812" y="15125"/>
                  </a:lnTo>
                  <a:cubicBezTo>
                    <a:pt x="5855" y="15186"/>
                    <a:pt x="5847" y="15244"/>
                    <a:pt x="5819" y="15292"/>
                  </a:cubicBezTo>
                  <a:cubicBezTo>
                    <a:pt x="5789" y="15342"/>
                    <a:pt x="5745" y="15377"/>
                    <a:pt x="5689" y="15391"/>
                  </a:cubicBezTo>
                  <a:lnTo>
                    <a:pt x="4458" y="15718"/>
                  </a:lnTo>
                  <a:cubicBezTo>
                    <a:pt x="4440" y="15723"/>
                    <a:pt x="4421" y="15726"/>
                    <a:pt x="4403" y="15726"/>
                  </a:cubicBezTo>
                  <a:cubicBezTo>
                    <a:pt x="4366" y="15726"/>
                    <a:pt x="4329" y="15716"/>
                    <a:pt x="4297" y="15697"/>
                  </a:cubicBezTo>
                  <a:cubicBezTo>
                    <a:pt x="4247" y="15668"/>
                    <a:pt x="4213" y="15622"/>
                    <a:pt x="4198" y="15567"/>
                  </a:cubicBezTo>
                  <a:lnTo>
                    <a:pt x="4173" y="15473"/>
                  </a:lnTo>
                  <a:lnTo>
                    <a:pt x="5086" y="15231"/>
                  </a:lnTo>
                  <a:cubicBezTo>
                    <a:pt x="5157" y="15212"/>
                    <a:pt x="5198" y="15138"/>
                    <a:pt x="5180" y="15068"/>
                  </a:cubicBezTo>
                  <a:cubicBezTo>
                    <a:pt x="5164" y="15009"/>
                    <a:pt x="5111" y="14971"/>
                    <a:pt x="5052" y="14971"/>
                  </a:cubicBezTo>
                  <a:cubicBezTo>
                    <a:pt x="5041" y="14971"/>
                    <a:pt x="5029" y="14972"/>
                    <a:pt x="5017" y="14975"/>
                  </a:cubicBezTo>
                  <a:lnTo>
                    <a:pt x="4104" y="15218"/>
                  </a:lnTo>
                  <a:lnTo>
                    <a:pt x="3984" y="14770"/>
                  </a:lnTo>
                  <a:lnTo>
                    <a:pt x="4539" y="14622"/>
                  </a:lnTo>
                  <a:cubicBezTo>
                    <a:pt x="4610" y="14604"/>
                    <a:pt x="4651" y="14531"/>
                    <a:pt x="4633" y="14460"/>
                  </a:cubicBezTo>
                  <a:cubicBezTo>
                    <a:pt x="4618" y="14401"/>
                    <a:pt x="4564" y="14363"/>
                    <a:pt x="4504" y="14363"/>
                  </a:cubicBezTo>
                  <a:cubicBezTo>
                    <a:pt x="4493" y="14363"/>
                    <a:pt x="4481" y="14364"/>
                    <a:pt x="4470" y="14367"/>
                  </a:cubicBezTo>
                  <a:lnTo>
                    <a:pt x="3915" y="14515"/>
                  </a:lnTo>
                  <a:lnTo>
                    <a:pt x="3797" y="14067"/>
                  </a:lnTo>
                  <a:lnTo>
                    <a:pt x="4710" y="13823"/>
                  </a:lnTo>
                  <a:cubicBezTo>
                    <a:pt x="4781" y="13805"/>
                    <a:pt x="4822" y="13732"/>
                    <a:pt x="4803" y="13661"/>
                  </a:cubicBezTo>
                  <a:cubicBezTo>
                    <a:pt x="4788" y="13602"/>
                    <a:pt x="4734" y="13564"/>
                    <a:pt x="4676" y="13564"/>
                  </a:cubicBezTo>
                  <a:cubicBezTo>
                    <a:pt x="4664" y="13564"/>
                    <a:pt x="4653" y="13565"/>
                    <a:pt x="4641" y="13568"/>
                  </a:cubicBezTo>
                  <a:lnTo>
                    <a:pt x="3727" y="13811"/>
                  </a:lnTo>
                  <a:lnTo>
                    <a:pt x="3607" y="13364"/>
                  </a:lnTo>
                  <a:lnTo>
                    <a:pt x="4164" y="13216"/>
                  </a:lnTo>
                  <a:cubicBezTo>
                    <a:pt x="4234" y="13197"/>
                    <a:pt x="4275" y="13124"/>
                    <a:pt x="4256" y="13053"/>
                  </a:cubicBezTo>
                  <a:cubicBezTo>
                    <a:pt x="4241" y="12994"/>
                    <a:pt x="4188" y="12956"/>
                    <a:pt x="4130" y="12956"/>
                  </a:cubicBezTo>
                  <a:cubicBezTo>
                    <a:pt x="4118" y="12956"/>
                    <a:pt x="4106" y="12957"/>
                    <a:pt x="4094" y="12960"/>
                  </a:cubicBezTo>
                  <a:lnTo>
                    <a:pt x="3545" y="13110"/>
                  </a:lnTo>
                  <a:lnTo>
                    <a:pt x="3425" y="12662"/>
                  </a:lnTo>
                  <a:lnTo>
                    <a:pt x="4339" y="12419"/>
                  </a:lnTo>
                  <a:cubicBezTo>
                    <a:pt x="4409" y="12401"/>
                    <a:pt x="4451" y="12327"/>
                    <a:pt x="4432" y="12257"/>
                  </a:cubicBezTo>
                  <a:cubicBezTo>
                    <a:pt x="4417" y="12197"/>
                    <a:pt x="4363" y="12159"/>
                    <a:pt x="4304" y="12159"/>
                  </a:cubicBezTo>
                  <a:cubicBezTo>
                    <a:pt x="4293" y="12159"/>
                    <a:pt x="4281" y="12161"/>
                    <a:pt x="4270" y="12163"/>
                  </a:cubicBezTo>
                  <a:lnTo>
                    <a:pt x="3356" y="12407"/>
                  </a:lnTo>
                  <a:lnTo>
                    <a:pt x="3236" y="11959"/>
                  </a:lnTo>
                  <a:lnTo>
                    <a:pt x="3792" y="11811"/>
                  </a:lnTo>
                  <a:cubicBezTo>
                    <a:pt x="3863" y="11792"/>
                    <a:pt x="3904" y="11720"/>
                    <a:pt x="3885" y="11648"/>
                  </a:cubicBezTo>
                  <a:cubicBezTo>
                    <a:pt x="3870" y="11590"/>
                    <a:pt x="3816" y="11551"/>
                    <a:pt x="3758" y="11551"/>
                  </a:cubicBezTo>
                  <a:cubicBezTo>
                    <a:pt x="3746" y="11551"/>
                    <a:pt x="3735" y="11553"/>
                    <a:pt x="3723" y="11556"/>
                  </a:cubicBezTo>
                  <a:lnTo>
                    <a:pt x="3167" y="11704"/>
                  </a:lnTo>
                  <a:lnTo>
                    <a:pt x="3048" y="11255"/>
                  </a:lnTo>
                  <a:lnTo>
                    <a:pt x="3961" y="11012"/>
                  </a:lnTo>
                  <a:cubicBezTo>
                    <a:pt x="4032" y="10993"/>
                    <a:pt x="4073" y="10920"/>
                    <a:pt x="4054" y="10849"/>
                  </a:cubicBezTo>
                  <a:cubicBezTo>
                    <a:pt x="4039" y="10791"/>
                    <a:pt x="3985" y="10752"/>
                    <a:pt x="3927" y="10752"/>
                  </a:cubicBezTo>
                  <a:cubicBezTo>
                    <a:pt x="3916" y="10752"/>
                    <a:pt x="3904" y="10754"/>
                    <a:pt x="3892" y="10757"/>
                  </a:cubicBezTo>
                  <a:lnTo>
                    <a:pt x="2978" y="10999"/>
                  </a:lnTo>
                  <a:lnTo>
                    <a:pt x="2858" y="10552"/>
                  </a:lnTo>
                  <a:lnTo>
                    <a:pt x="3415" y="10404"/>
                  </a:lnTo>
                  <a:cubicBezTo>
                    <a:pt x="3485" y="10386"/>
                    <a:pt x="3526" y="10312"/>
                    <a:pt x="3507" y="10242"/>
                  </a:cubicBezTo>
                  <a:cubicBezTo>
                    <a:pt x="3492" y="10183"/>
                    <a:pt x="3438" y="10144"/>
                    <a:pt x="3379" y="10144"/>
                  </a:cubicBezTo>
                  <a:cubicBezTo>
                    <a:pt x="3368" y="10144"/>
                    <a:pt x="3357" y="10145"/>
                    <a:pt x="3345" y="10148"/>
                  </a:cubicBezTo>
                  <a:lnTo>
                    <a:pt x="2789" y="10296"/>
                  </a:lnTo>
                  <a:lnTo>
                    <a:pt x="2670" y="9848"/>
                  </a:lnTo>
                  <a:lnTo>
                    <a:pt x="3584" y="9605"/>
                  </a:lnTo>
                  <a:cubicBezTo>
                    <a:pt x="3654" y="9587"/>
                    <a:pt x="3695" y="9513"/>
                    <a:pt x="3676" y="9443"/>
                  </a:cubicBezTo>
                  <a:cubicBezTo>
                    <a:pt x="3661" y="9383"/>
                    <a:pt x="3608" y="9345"/>
                    <a:pt x="3549" y="9345"/>
                  </a:cubicBezTo>
                  <a:cubicBezTo>
                    <a:pt x="3538" y="9345"/>
                    <a:pt x="3526" y="9346"/>
                    <a:pt x="3515" y="9349"/>
                  </a:cubicBezTo>
                  <a:lnTo>
                    <a:pt x="2601" y="9593"/>
                  </a:lnTo>
                  <a:lnTo>
                    <a:pt x="2480" y="9145"/>
                  </a:lnTo>
                  <a:lnTo>
                    <a:pt x="3037" y="8997"/>
                  </a:lnTo>
                  <a:cubicBezTo>
                    <a:pt x="3107" y="8978"/>
                    <a:pt x="3149" y="8906"/>
                    <a:pt x="3129" y="8834"/>
                  </a:cubicBezTo>
                  <a:cubicBezTo>
                    <a:pt x="3114" y="8776"/>
                    <a:pt x="3061" y="8737"/>
                    <a:pt x="3003" y="8737"/>
                  </a:cubicBezTo>
                  <a:cubicBezTo>
                    <a:pt x="2991" y="8737"/>
                    <a:pt x="2980" y="8739"/>
                    <a:pt x="2968" y="8742"/>
                  </a:cubicBezTo>
                  <a:lnTo>
                    <a:pt x="2411" y="8890"/>
                  </a:lnTo>
                  <a:lnTo>
                    <a:pt x="2293" y="8441"/>
                  </a:lnTo>
                  <a:lnTo>
                    <a:pt x="3207" y="8198"/>
                  </a:lnTo>
                  <a:cubicBezTo>
                    <a:pt x="3277" y="8179"/>
                    <a:pt x="3319" y="8106"/>
                    <a:pt x="3300" y="8035"/>
                  </a:cubicBezTo>
                  <a:cubicBezTo>
                    <a:pt x="3285" y="7977"/>
                    <a:pt x="3232" y="7938"/>
                    <a:pt x="3173" y="7938"/>
                  </a:cubicBezTo>
                  <a:cubicBezTo>
                    <a:pt x="3162" y="7938"/>
                    <a:pt x="3150" y="7940"/>
                    <a:pt x="3138" y="7943"/>
                  </a:cubicBezTo>
                  <a:lnTo>
                    <a:pt x="2224" y="8185"/>
                  </a:lnTo>
                  <a:lnTo>
                    <a:pt x="2105" y="7737"/>
                  </a:lnTo>
                  <a:lnTo>
                    <a:pt x="2660" y="7590"/>
                  </a:lnTo>
                  <a:cubicBezTo>
                    <a:pt x="2730" y="7572"/>
                    <a:pt x="2772" y="7498"/>
                    <a:pt x="2754" y="7428"/>
                  </a:cubicBezTo>
                  <a:cubicBezTo>
                    <a:pt x="2738" y="7369"/>
                    <a:pt x="2685" y="7330"/>
                    <a:pt x="2625" y="7330"/>
                  </a:cubicBezTo>
                  <a:cubicBezTo>
                    <a:pt x="2614" y="7330"/>
                    <a:pt x="2603" y="7331"/>
                    <a:pt x="2591" y="7334"/>
                  </a:cubicBezTo>
                  <a:lnTo>
                    <a:pt x="2036" y="7482"/>
                  </a:lnTo>
                  <a:lnTo>
                    <a:pt x="1917" y="7034"/>
                  </a:lnTo>
                  <a:lnTo>
                    <a:pt x="2830" y="6791"/>
                  </a:lnTo>
                  <a:cubicBezTo>
                    <a:pt x="2901" y="6772"/>
                    <a:pt x="2942" y="6699"/>
                    <a:pt x="2924" y="6629"/>
                  </a:cubicBezTo>
                  <a:cubicBezTo>
                    <a:pt x="2908" y="6569"/>
                    <a:pt x="2855" y="6531"/>
                    <a:pt x="2796" y="6531"/>
                  </a:cubicBezTo>
                  <a:cubicBezTo>
                    <a:pt x="2785" y="6531"/>
                    <a:pt x="2773" y="6532"/>
                    <a:pt x="2761" y="6535"/>
                  </a:cubicBezTo>
                  <a:lnTo>
                    <a:pt x="1847" y="6779"/>
                  </a:lnTo>
                  <a:lnTo>
                    <a:pt x="1728" y="6331"/>
                  </a:lnTo>
                  <a:lnTo>
                    <a:pt x="2284" y="6183"/>
                  </a:lnTo>
                  <a:cubicBezTo>
                    <a:pt x="2355" y="6164"/>
                    <a:pt x="2395" y="6092"/>
                    <a:pt x="2377" y="6020"/>
                  </a:cubicBezTo>
                  <a:cubicBezTo>
                    <a:pt x="2361" y="5962"/>
                    <a:pt x="2308" y="5923"/>
                    <a:pt x="2250" y="5923"/>
                  </a:cubicBezTo>
                  <a:cubicBezTo>
                    <a:pt x="2238" y="5923"/>
                    <a:pt x="2226" y="5925"/>
                    <a:pt x="2214" y="5928"/>
                  </a:cubicBezTo>
                  <a:lnTo>
                    <a:pt x="1659" y="6076"/>
                  </a:lnTo>
                  <a:lnTo>
                    <a:pt x="1541" y="5627"/>
                  </a:lnTo>
                  <a:lnTo>
                    <a:pt x="2454" y="5384"/>
                  </a:lnTo>
                  <a:cubicBezTo>
                    <a:pt x="2525" y="5365"/>
                    <a:pt x="2566" y="5291"/>
                    <a:pt x="2547" y="5221"/>
                  </a:cubicBezTo>
                  <a:cubicBezTo>
                    <a:pt x="2532" y="5163"/>
                    <a:pt x="2479" y="5124"/>
                    <a:pt x="2420" y="5124"/>
                  </a:cubicBezTo>
                  <a:cubicBezTo>
                    <a:pt x="2408" y="5124"/>
                    <a:pt x="2396" y="5126"/>
                    <a:pt x="2385" y="5129"/>
                  </a:cubicBezTo>
                  <a:lnTo>
                    <a:pt x="1472" y="5371"/>
                  </a:lnTo>
                  <a:lnTo>
                    <a:pt x="1352" y="4923"/>
                  </a:lnTo>
                  <a:lnTo>
                    <a:pt x="1908" y="4775"/>
                  </a:lnTo>
                  <a:cubicBezTo>
                    <a:pt x="1978" y="4757"/>
                    <a:pt x="2020" y="4684"/>
                    <a:pt x="2001" y="4614"/>
                  </a:cubicBezTo>
                  <a:cubicBezTo>
                    <a:pt x="1985" y="4555"/>
                    <a:pt x="1931" y="4516"/>
                    <a:pt x="1872" y="4516"/>
                  </a:cubicBezTo>
                  <a:cubicBezTo>
                    <a:pt x="1861" y="4516"/>
                    <a:pt x="1850" y="4517"/>
                    <a:pt x="1839" y="4520"/>
                  </a:cubicBezTo>
                  <a:lnTo>
                    <a:pt x="1282" y="4668"/>
                  </a:lnTo>
                  <a:lnTo>
                    <a:pt x="1163" y="4220"/>
                  </a:lnTo>
                  <a:lnTo>
                    <a:pt x="2077" y="3976"/>
                  </a:lnTo>
                  <a:cubicBezTo>
                    <a:pt x="2147" y="3958"/>
                    <a:pt x="2188" y="3885"/>
                    <a:pt x="2170" y="3815"/>
                  </a:cubicBezTo>
                  <a:cubicBezTo>
                    <a:pt x="2155" y="3755"/>
                    <a:pt x="2101" y="3717"/>
                    <a:pt x="2042" y="3717"/>
                  </a:cubicBezTo>
                  <a:cubicBezTo>
                    <a:pt x="2031" y="3717"/>
                    <a:pt x="2020" y="3718"/>
                    <a:pt x="2008" y="3721"/>
                  </a:cubicBezTo>
                  <a:lnTo>
                    <a:pt x="1094" y="3965"/>
                  </a:lnTo>
                  <a:lnTo>
                    <a:pt x="974" y="3517"/>
                  </a:lnTo>
                  <a:lnTo>
                    <a:pt x="1530" y="3369"/>
                  </a:lnTo>
                  <a:cubicBezTo>
                    <a:pt x="1601" y="3350"/>
                    <a:pt x="1642" y="3277"/>
                    <a:pt x="1623" y="3206"/>
                  </a:cubicBezTo>
                  <a:cubicBezTo>
                    <a:pt x="1608" y="3148"/>
                    <a:pt x="1555" y="3109"/>
                    <a:pt x="1496" y="3109"/>
                  </a:cubicBezTo>
                  <a:cubicBezTo>
                    <a:pt x="1485" y="3109"/>
                    <a:pt x="1473" y="3110"/>
                    <a:pt x="1461" y="3114"/>
                  </a:cubicBezTo>
                  <a:lnTo>
                    <a:pt x="905" y="3262"/>
                  </a:lnTo>
                  <a:lnTo>
                    <a:pt x="786" y="2813"/>
                  </a:lnTo>
                  <a:lnTo>
                    <a:pt x="1700" y="2570"/>
                  </a:lnTo>
                  <a:cubicBezTo>
                    <a:pt x="1770" y="2551"/>
                    <a:pt x="1811" y="2477"/>
                    <a:pt x="1792" y="2407"/>
                  </a:cubicBezTo>
                  <a:cubicBezTo>
                    <a:pt x="1777" y="2349"/>
                    <a:pt x="1724" y="2310"/>
                    <a:pt x="1666" y="2310"/>
                  </a:cubicBezTo>
                  <a:cubicBezTo>
                    <a:pt x="1654" y="2310"/>
                    <a:pt x="1642" y="2311"/>
                    <a:pt x="1630" y="2315"/>
                  </a:cubicBezTo>
                  <a:lnTo>
                    <a:pt x="716" y="2557"/>
                  </a:lnTo>
                  <a:lnTo>
                    <a:pt x="596" y="2109"/>
                  </a:lnTo>
                  <a:lnTo>
                    <a:pt x="1153" y="1961"/>
                  </a:lnTo>
                  <a:cubicBezTo>
                    <a:pt x="1223" y="1943"/>
                    <a:pt x="1264" y="1870"/>
                    <a:pt x="1245" y="1800"/>
                  </a:cubicBezTo>
                  <a:cubicBezTo>
                    <a:pt x="1230" y="1741"/>
                    <a:pt x="1176" y="1702"/>
                    <a:pt x="1117" y="1702"/>
                  </a:cubicBezTo>
                  <a:cubicBezTo>
                    <a:pt x="1106" y="1702"/>
                    <a:pt x="1095" y="1703"/>
                    <a:pt x="1084" y="1706"/>
                  </a:cubicBezTo>
                  <a:lnTo>
                    <a:pt x="527" y="1854"/>
                  </a:lnTo>
                  <a:lnTo>
                    <a:pt x="408" y="1406"/>
                  </a:lnTo>
                  <a:lnTo>
                    <a:pt x="1322" y="1162"/>
                  </a:lnTo>
                  <a:cubicBezTo>
                    <a:pt x="1392" y="1144"/>
                    <a:pt x="1434" y="1071"/>
                    <a:pt x="1414" y="1001"/>
                  </a:cubicBezTo>
                  <a:cubicBezTo>
                    <a:pt x="1399" y="941"/>
                    <a:pt x="1346" y="903"/>
                    <a:pt x="1287" y="903"/>
                  </a:cubicBezTo>
                  <a:cubicBezTo>
                    <a:pt x="1276" y="903"/>
                    <a:pt x="1264" y="904"/>
                    <a:pt x="1253" y="907"/>
                  </a:cubicBezTo>
                  <a:lnTo>
                    <a:pt x="339" y="1151"/>
                  </a:lnTo>
                  <a:lnTo>
                    <a:pt x="260" y="854"/>
                  </a:lnTo>
                  <a:cubicBezTo>
                    <a:pt x="245" y="800"/>
                    <a:pt x="254" y="741"/>
                    <a:pt x="281" y="692"/>
                  </a:cubicBezTo>
                  <a:cubicBezTo>
                    <a:pt x="311" y="642"/>
                    <a:pt x="356" y="608"/>
                    <a:pt x="412" y="593"/>
                  </a:cubicBezTo>
                  <a:lnTo>
                    <a:pt x="1642" y="267"/>
                  </a:lnTo>
                  <a:cubicBezTo>
                    <a:pt x="1660" y="261"/>
                    <a:pt x="1679" y="258"/>
                    <a:pt x="1696" y="258"/>
                  </a:cubicBezTo>
                  <a:close/>
                  <a:moveTo>
                    <a:pt x="1725" y="1"/>
                  </a:moveTo>
                  <a:cubicBezTo>
                    <a:pt x="1684" y="1"/>
                    <a:pt x="1642" y="6"/>
                    <a:pt x="1602" y="18"/>
                  </a:cubicBezTo>
                  <a:lnTo>
                    <a:pt x="372" y="344"/>
                  </a:lnTo>
                  <a:cubicBezTo>
                    <a:pt x="248" y="377"/>
                    <a:pt x="146" y="456"/>
                    <a:pt x="82" y="567"/>
                  </a:cubicBezTo>
                  <a:cubicBezTo>
                    <a:pt x="17" y="677"/>
                    <a:pt x="0" y="806"/>
                    <a:pt x="33" y="928"/>
                  </a:cubicBezTo>
                  <a:lnTo>
                    <a:pt x="3944" y="15636"/>
                  </a:lnTo>
                  <a:cubicBezTo>
                    <a:pt x="3977" y="15760"/>
                    <a:pt x="4056" y="15862"/>
                    <a:pt x="4166" y="15925"/>
                  </a:cubicBezTo>
                  <a:cubicBezTo>
                    <a:pt x="4239" y="15968"/>
                    <a:pt x="4322" y="15991"/>
                    <a:pt x="4405" y="15991"/>
                  </a:cubicBezTo>
                  <a:cubicBezTo>
                    <a:pt x="4447" y="15991"/>
                    <a:pt x="4488" y="15986"/>
                    <a:pt x="4530" y="15976"/>
                  </a:cubicBezTo>
                  <a:lnTo>
                    <a:pt x="5759" y="15648"/>
                  </a:lnTo>
                  <a:cubicBezTo>
                    <a:pt x="5883" y="15615"/>
                    <a:pt x="5985" y="15536"/>
                    <a:pt x="6049" y="15425"/>
                  </a:cubicBezTo>
                  <a:cubicBezTo>
                    <a:pt x="6112" y="15316"/>
                    <a:pt x="6129" y="15186"/>
                    <a:pt x="6096" y="15063"/>
                  </a:cubicBezTo>
                  <a:lnTo>
                    <a:pt x="2186" y="355"/>
                  </a:lnTo>
                  <a:cubicBezTo>
                    <a:pt x="2153" y="231"/>
                    <a:pt x="2074" y="129"/>
                    <a:pt x="1963" y="65"/>
                  </a:cubicBezTo>
                  <a:cubicBezTo>
                    <a:pt x="1890" y="23"/>
                    <a:pt x="1808" y="1"/>
                    <a:pt x="172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292" name="Google Shape;4292;p47"/>
          <p:cNvGrpSpPr/>
          <p:nvPr/>
        </p:nvGrpSpPr>
        <p:grpSpPr>
          <a:xfrm>
            <a:off x="7372836" y="834154"/>
            <a:ext cx="245941" cy="414400"/>
            <a:chOff x="3801586" y="1135617"/>
            <a:chExt cx="245941" cy="414400"/>
          </a:xfrm>
        </p:grpSpPr>
        <p:sp>
          <p:nvSpPr>
            <p:cNvPr id="4293" name="Google Shape;4293;p47"/>
            <p:cNvSpPr/>
            <p:nvPr/>
          </p:nvSpPr>
          <p:spPr>
            <a:xfrm>
              <a:off x="3821599" y="1183903"/>
              <a:ext cx="221024" cy="361769"/>
            </a:xfrm>
            <a:custGeom>
              <a:avLst/>
              <a:gdLst/>
              <a:ahLst/>
              <a:cxnLst/>
              <a:rect l="l" t="t" r="r" b="b"/>
              <a:pathLst>
                <a:path w="6715" h="10991" extrusionOk="0">
                  <a:moveTo>
                    <a:pt x="2285" y="0"/>
                  </a:moveTo>
                  <a:lnTo>
                    <a:pt x="324" y="729"/>
                  </a:lnTo>
                  <a:lnTo>
                    <a:pt x="639" y="1578"/>
                  </a:lnTo>
                  <a:lnTo>
                    <a:pt x="399" y="1666"/>
                  </a:lnTo>
                  <a:cubicBezTo>
                    <a:pt x="325" y="1695"/>
                    <a:pt x="258" y="1738"/>
                    <a:pt x="207" y="1791"/>
                  </a:cubicBezTo>
                  <a:cubicBezTo>
                    <a:pt x="58" y="1935"/>
                    <a:pt x="0" y="2161"/>
                    <a:pt x="77" y="2368"/>
                  </a:cubicBezTo>
                  <a:lnTo>
                    <a:pt x="3146" y="10634"/>
                  </a:lnTo>
                  <a:cubicBezTo>
                    <a:pt x="3229" y="10854"/>
                    <a:pt x="3437" y="10990"/>
                    <a:pt x="3660" y="10990"/>
                  </a:cubicBezTo>
                  <a:cubicBezTo>
                    <a:pt x="3722" y="10990"/>
                    <a:pt x="3786" y="10980"/>
                    <a:pt x="3849" y="10957"/>
                  </a:cubicBezTo>
                  <a:lnTo>
                    <a:pt x="6287" y="10050"/>
                  </a:lnTo>
                  <a:cubicBezTo>
                    <a:pt x="6570" y="9946"/>
                    <a:pt x="6715" y="9630"/>
                    <a:pt x="6610" y="9348"/>
                  </a:cubicBezTo>
                  <a:lnTo>
                    <a:pt x="3540" y="1083"/>
                  </a:lnTo>
                  <a:cubicBezTo>
                    <a:pt x="3459" y="864"/>
                    <a:pt x="3249" y="727"/>
                    <a:pt x="3027" y="727"/>
                  </a:cubicBezTo>
                  <a:cubicBezTo>
                    <a:pt x="2964" y="727"/>
                    <a:pt x="2900" y="738"/>
                    <a:pt x="2838" y="761"/>
                  </a:cubicBezTo>
                  <a:lnTo>
                    <a:pt x="2601" y="849"/>
                  </a:lnTo>
                  <a:lnTo>
                    <a:pt x="2285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94" name="Google Shape;4294;p47"/>
            <p:cNvSpPr/>
            <p:nvPr/>
          </p:nvSpPr>
          <p:spPr>
            <a:xfrm>
              <a:off x="3806557" y="1139961"/>
              <a:ext cx="106315" cy="70800"/>
            </a:xfrm>
            <a:custGeom>
              <a:avLst/>
              <a:gdLst/>
              <a:ahLst/>
              <a:cxnLst/>
              <a:rect l="l" t="t" r="r" b="b"/>
              <a:pathLst>
                <a:path w="3230" h="2151" extrusionOk="0">
                  <a:moveTo>
                    <a:pt x="1301" y="0"/>
                  </a:moveTo>
                  <a:cubicBezTo>
                    <a:pt x="1248" y="0"/>
                    <a:pt x="1193" y="10"/>
                    <a:pt x="1139" y="30"/>
                  </a:cubicBezTo>
                  <a:cubicBezTo>
                    <a:pt x="1020" y="74"/>
                    <a:pt x="930" y="163"/>
                    <a:pt x="880" y="270"/>
                  </a:cubicBezTo>
                  <a:cubicBezTo>
                    <a:pt x="831" y="379"/>
                    <a:pt x="821" y="505"/>
                    <a:pt x="867" y="626"/>
                  </a:cubicBezTo>
                  <a:lnTo>
                    <a:pt x="985" y="942"/>
                  </a:lnTo>
                  <a:cubicBezTo>
                    <a:pt x="1002" y="988"/>
                    <a:pt x="1028" y="1031"/>
                    <a:pt x="1055" y="1068"/>
                  </a:cubicBezTo>
                  <a:lnTo>
                    <a:pt x="329" y="1338"/>
                  </a:lnTo>
                  <a:cubicBezTo>
                    <a:pt x="112" y="1419"/>
                    <a:pt x="1" y="1660"/>
                    <a:pt x="81" y="1877"/>
                  </a:cubicBezTo>
                  <a:cubicBezTo>
                    <a:pt x="121" y="1985"/>
                    <a:pt x="202" y="2067"/>
                    <a:pt x="298" y="2112"/>
                  </a:cubicBezTo>
                  <a:cubicBezTo>
                    <a:pt x="352" y="2137"/>
                    <a:pt x="411" y="2150"/>
                    <a:pt x="472" y="2150"/>
                  </a:cubicBezTo>
                  <a:cubicBezTo>
                    <a:pt x="521" y="2150"/>
                    <a:pt x="571" y="2142"/>
                    <a:pt x="619" y="2124"/>
                  </a:cubicBezTo>
                  <a:lnTo>
                    <a:pt x="2904" y="1276"/>
                  </a:lnTo>
                  <a:cubicBezTo>
                    <a:pt x="3119" y="1196"/>
                    <a:pt x="3230" y="955"/>
                    <a:pt x="3149" y="737"/>
                  </a:cubicBezTo>
                  <a:cubicBezTo>
                    <a:pt x="3109" y="628"/>
                    <a:pt x="3028" y="547"/>
                    <a:pt x="2932" y="501"/>
                  </a:cubicBezTo>
                  <a:cubicBezTo>
                    <a:pt x="2878" y="476"/>
                    <a:pt x="2819" y="463"/>
                    <a:pt x="2758" y="463"/>
                  </a:cubicBezTo>
                  <a:cubicBezTo>
                    <a:pt x="2709" y="463"/>
                    <a:pt x="2659" y="472"/>
                    <a:pt x="2611" y="489"/>
                  </a:cubicBezTo>
                  <a:lnTo>
                    <a:pt x="1884" y="760"/>
                  </a:lnTo>
                  <a:cubicBezTo>
                    <a:pt x="1882" y="713"/>
                    <a:pt x="1872" y="665"/>
                    <a:pt x="1855" y="618"/>
                  </a:cubicBezTo>
                  <a:lnTo>
                    <a:pt x="1736" y="302"/>
                  </a:lnTo>
                  <a:cubicBezTo>
                    <a:pt x="1668" y="116"/>
                    <a:pt x="1490" y="0"/>
                    <a:pt x="130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95" name="Google Shape;4295;p47"/>
            <p:cNvSpPr/>
            <p:nvPr/>
          </p:nvSpPr>
          <p:spPr>
            <a:xfrm>
              <a:off x="3821599" y="1242820"/>
              <a:ext cx="221024" cy="302851"/>
            </a:xfrm>
            <a:custGeom>
              <a:avLst/>
              <a:gdLst/>
              <a:ahLst/>
              <a:cxnLst/>
              <a:rect l="l" t="t" r="r" b="b"/>
              <a:pathLst>
                <a:path w="6715" h="9201" extrusionOk="0">
                  <a:moveTo>
                    <a:pt x="207" y="1"/>
                  </a:moveTo>
                  <a:cubicBezTo>
                    <a:pt x="58" y="145"/>
                    <a:pt x="0" y="371"/>
                    <a:pt x="77" y="578"/>
                  </a:cubicBezTo>
                  <a:lnTo>
                    <a:pt x="3146" y="8844"/>
                  </a:lnTo>
                  <a:cubicBezTo>
                    <a:pt x="3229" y="9064"/>
                    <a:pt x="3437" y="9200"/>
                    <a:pt x="3660" y="9200"/>
                  </a:cubicBezTo>
                  <a:cubicBezTo>
                    <a:pt x="3722" y="9200"/>
                    <a:pt x="3786" y="9190"/>
                    <a:pt x="3849" y="9167"/>
                  </a:cubicBezTo>
                  <a:lnTo>
                    <a:pt x="6287" y="8260"/>
                  </a:lnTo>
                  <a:cubicBezTo>
                    <a:pt x="6570" y="8156"/>
                    <a:pt x="6715" y="7840"/>
                    <a:pt x="6610" y="7558"/>
                  </a:cubicBezTo>
                  <a:lnTo>
                    <a:pt x="6038" y="6018"/>
                  </a:lnTo>
                  <a:cubicBezTo>
                    <a:pt x="4673" y="5669"/>
                    <a:pt x="3457" y="4746"/>
                    <a:pt x="2771" y="3510"/>
                  </a:cubicBezTo>
                  <a:cubicBezTo>
                    <a:pt x="2207" y="2494"/>
                    <a:pt x="1965" y="1259"/>
                    <a:pt x="1119" y="465"/>
                  </a:cubicBezTo>
                  <a:cubicBezTo>
                    <a:pt x="867" y="226"/>
                    <a:pt x="545" y="35"/>
                    <a:pt x="207" y="1"/>
                  </a:cubicBezTo>
                  <a:close/>
                </a:path>
              </a:pathLst>
            </a:custGeom>
            <a:solidFill>
              <a:srgbClr val="000000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96" name="Google Shape;4296;p47"/>
            <p:cNvSpPr/>
            <p:nvPr/>
          </p:nvSpPr>
          <p:spPr>
            <a:xfrm>
              <a:off x="3907573" y="1230082"/>
              <a:ext cx="35943" cy="81958"/>
            </a:xfrm>
            <a:custGeom>
              <a:avLst/>
              <a:gdLst/>
              <a:ahLst/>
              <a:cxnLst/>
              <a:rect l="l" t="t" r="r" b="b"/>
              <a:pathLst>
                <a:path w="1092" h="2490" extrusionOk="0">
                  <a:moveTo>
                    <a:pt x="123" y="1"/>
                  </a:moveTo>
                  <a:cubicBezTo>
                    <a:pt x="119" y="1"/>
                    <a:pt x="115" y="1"/>
                    <a:pt x="111" y="2"/>
                  </a:cubicBezTo>
                  <a:cubicBezTo>
                    <a:pt x="47" y="8"/>
                    <a:pt x="0" y="65"/>
                    <a:pt x="7" y="130"/>
                  </a:cubicBezTo>
                  <a:cubicBezTo>
                    <a:pt x="80" y="798"/>
                    <a:pt x="473" y="1875"/>
                    <a:pt x="856" y="2434"/>
                  </a:cubicBezTo>
                  <a:cubicBezTo>
                    <a:pt x="882" y="2472"/>
                    <a:pt x="920" y="2489"/>
                    <a:pt x="958" y="2489"/>
                  </a:cubicBezTo>
                  <a:cubicBezTo>
                    <a:pt x="1026" y="2489"/>
                    <a:pt x="1092" y="2434"/>
                    <a:pt x="1082" y="2351"/>
                  </a:cubicBezTo>
                  <a:cubicBezTo>
                    <a:pt x="1006" y="1667"/>
                    <a:pt x="597" y="597"/>
                    <a:pt x="221" y="53"/>
                  </a:cubicBezTo>
                  <a:cubicBezTo>
                    <a:pt x="199" y="21"/>
                    <a:pt x="163" y="1"/>
                    <a:pt x="123" y="1"/>
                  </a:cubicBezTo>
                  <a:close/>
                </a:path>
              </a:pathLst>
            </a:custGeom>
            <a:solidFill>
              <a:srgbClr val="FFFFFF">
                <a:alpha val="26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97" name="Google Shape;4297;p47"/>
            <p:cNvSpPr/>
            <p:nvPr/>
          </p:nvSpPr>
          <p:spPr>
            <a:xfrm>
              <a:off x="3850268" y="1211979"/>
              <a:ext cx="48978" cy="22810"/>
            </a:xfrm>
            <a:custGeom>
              <a:avLst/>
              <a:gdLst/>
              <a:ahLst/>
              <a:cxnLst/>
              <a:rect l="l" t="t" r="r" b="b"/>
              <a:pathLst>
                <a:path w="1488" h="693" extrusionOk="0">
                  <a:moveTo>
                    <a:pt x="1300" y="0"/>
                  </a:moveTo>
                  <a:cubicBezTo>
                    <a:pt x="901" y="0"/>
                    <a:pt x="2" y="409"/>
                    <a:pt x="1" y="583"/>
                  </a:cubicBezTo>
                  <a:cubicBezTo>
                    <a:pt x="0" y="661"/>
                    <a:pt x="73" y="693"/>
                    <a:pt x="187" y="693"/>
                  </a:cubicBezTo>
                  <a:cubicBezTo>
                    <a:pt x="585" y="693"/>
                    <a:pt x="1486" y="302"/>
                    <a:pt x="1487" y="115"/>
                  </a:cubicBezTo>
                  <a:cubicBezTo>
                    <a:pt x="1487" y="34"/>
                    <a:pt x="1414" y="0"/>
                    <a:pt x="1300" y="0"/>
                  </a:cubicBezTo>
                  <a:close/>
                </a:path>
              </a:pathLst>
            </a:custGeom>
            <a:solidFill>
              <a:srgbClr val="000000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98" name="Google Shape;4298;p47"/>
            <p:cNvSpPr/>
            <p:nvPr/>
          </p:nvSpPr>
          <p:spPr>
            <a:xfrm>
              <a:off x="3801586" y="1135617"/>
              <a:ext cx="245941" cy="414400"/>
            </a:xfrm>
            <a:custGeom>
              <a:avLst/>
              <a:gdLst/>
              <a:ahLst/>
              <a:cxnLst/>
              <a:rect l="l" t="t" r="r" b="b"/>
              <a:pathLst>
                <a:path w="7472" h="12590" extrusionOk="0">
                  <a:moveTo>
                    <a:pt x="1454" y="265"/>
                  </a:moveTo>
                  <a:cubicBezTo>
                    <a:pt x="1501" y="265"/>
                    <a:pt x="1549" y="276"/>
                    <a:pt x="1593" y="296"/>
                  </a:cubicBezTo>
                  <a:cubicBezTo>
                    <a:pt x="1673" y="333"/>
                    <a:pt x="1734" y="398"/>
                    <a:pt x="1765" y="482"/>
                  </a:cubicBezTo>
                  <a:lnTo>
                    <a:pt x="1883" y="798"/>
                  </a:lnTo>
                  <a:cubicBezTo>
                    <a:pt x="1885" y="801"/>
                    <a:pt x="1886" y="805"/>
                    <a:pt x="1887" y="809"/>
                  </a:cubicBezTo>
                  <a:lnTo>
                    <a:pt x="1316" y="1021"/>
                  </a:lnTo>
                  <a:lnTo>
                    <a:pt x="1264" y="1041"/>
                  </a:lnTo>
                  <a:cubicBezTo>
                    <a:pt x="1262" y="1035"/>
                    <a:pt x="1260" y="1032"/>
                    <a:pt x="1258" y="1029"/>
                  </a:cubicBezTo>
                  <a:lnTo>
                    <a:pt x="1141" y="712"/>
                  </a:lnTo>
                  <a:cubicBezTo>
                    <a:pt x="1111" y="630"/>
                    <a:pt x="1114" y="539"/>
                    <a:pt x="1151" y="457"/>
                  </a:cubicBezTo>
                  <a:cubicBezTo>
                    <a:pt x="1188" y="378"/>
                    <a:pt x="1253" y="317"/>
                    <a:pt x="1337" y="286"/>
                  </a:cubicBezTo>
                  <a:cubicBezTo>
                    <a:pt x="1375" y="271"/>
                    <a:pt x="1414" y="265"/>
                    <a:pt x="1454" y="265"/>
                  </a:cubicBezTo>
                  <a:close/>
                  <a:moveTo>
                    <a:pt x="2908" y="728"/>
                  </a:moveTo>
                  <a:cubicBezTo>
                    <a:pt x="2949" y="728"/>
                    <a:pt x="2988" y="737"/>
                    <a:pt x="3028" y="754"/>
                  </a:cubicBezTo>
                  <a:cubicBezTo>
                    <a:pt x="3097" y="786"/>
                    <a:pt x="3150" y="844"/>
                    <a:pt x="3177" y="915"/>
                  </a:cubicBezTo>
                  <a:cubicBezTo>
                    <a:pt x="3203" y="987"/>
                    <a:pt x="3200" y="1066"/>
                    <a:pt x="3168" y="1135"/>
                  </a:cubicBezTo>
                  <a:cubicBezTo>
                    <a:pt x="3136" y="1204"/>
                    <a:pt x="3079" y="1258"/>
                    <a:pt x="3008" y="1284"/>
                  </a:cubicBezTo>
                  <a:lnTo>
                    <a:pt x="1935" y="1683"/>
                  </a:lnTo>
                  <a:lnTo>
                    <a:pt x="885" y="2073"/>
                  </a:lnTo>
                  <a:lnTo>
                    <a:pt x="723" y="2132"/>
                  </a:lnTo>
                  <a:cubicBezTo>
                    <a:pt x="690" y="2144"/>
                    <a:pt x="656" y="2150"/>
                    <a:pt x="621" y="2150"/>
                  </a:cubicBezTo>
                  <a:cubicBezTo>
                    <a:pt x="581" y="2150"/>
                    <a:pt x="540" y="2142"/>
                    <a:pt x="503" y="2125"/>
                  </a:cubicBezTo>
                  <a:cubicBezTo>
                    <a:pt x="434" y="2093"/>
                    <a:pt x="381" y="2035"/>
                    <a:pt x="354" y="1963"/>
                  </a:cubicBezTo>
                  <a:cubicBezTo>
                    <a:pt x="328" y="1892"/>
                    <a:pt x="331" y="1813"/>
                    <a:pt x="363" y="1744"/>
                  </a:cubicBezTo>
                  <a:cubicBezTo>
                    <a:pt x="395" y="1675"/>
                    <a:pt x="451" y="1621"/>
                    <a:pt x="523" y="1595"/>
                  </a:cubicBezTo>
                  <a:lnTo>
                    <a:pt x="2808" y="747"/>
                  </a:lnTo>
                  <a:cubicBezTo>
                    <a:pt x="2839" y="734"/>
                    <a:pt x="2875" y="728"/>
                    <a:pt x="2908" y="728"/>
                  </a:cubicBezTo>
                  <a:close/>
                  <a:moveTo>
                    <a:pt x="2818" y="1638"/>
                  </a:moveTo>
                  <a:lnTo>
                    <a:pt x="3087" y="2364"/>
                  </a:lnTo>
                  <a:cubicBezTo>
                    <a:pt x="3107" y="2417"/>
                    <a:pt x="3158" y="2450"/>
                    <a:pt x="3212" y="2450"/>
                  </a:cubicBezTo>
                  <a:cubicBezTo>
                    <a:pt x="3227" y="2450"/>
                    <a:pt x="3243" y="2447"/>
                    <a:pt x="3258" y="2442"/>
                  </a:cubicBezTo>
                  <a:lnTo>
                    <a:pt x="3495" y="2354"/>
                  </a:lnTo>
                  <a:cubicBezTo>
                    <a:pt x="3543" y="2337"/>
                    <a:pt x="3592" y="2328"/>
                    <a:pt x="3640" y="2328"/>
                  </a:cubicBezTo>
                  <a:cubicBezTo>
                    <a:pt x="3808" y="2328"/>
                    <a:pt x="3967" y="2431"/>
                    <a:pt x="4029" y="2597"/>
                  </a:cubicBezTo>
                  <a:lnTo>
                    <a:pt x="7098" y="10863"/>
                  </a:lnTo>
                  <a:cubicBezTo>
                    <a:pt x="7174" y="11074"/>
                    <a:pt x="7063" y="11314"/>
                    <a:pt x="6849" y="11394"/>
                  </a:cubicBezTo>
                  <a:lnTo>
                    <a:pt x="4412" y="12299"/>
                  </a:lnTo>
                  <a:cubicBezTo>
                    <a:pt x="4364" y="12317"/>
                    <a:pt x="4315" y="12325"/>
                    <a:pt x="4268" y="12325"/>
                  </a:cubicBezTo>
                  <a:cubicBezTo>
                    <a:pt x="4099" y="12325"/>
                    <a:pt x="3942" y="12222"/>
                    <a:pt x="3880" y="12056"/>
                  </a:cubicBezTo>
                  <a:lnTo>
                    <a:pt x="811" y="3791"/>
                  </a:lnTo>
                  <a:cubicBezTo>
                    <a:pt x="753" y="3638"/>
                    <a:pt x="791" y="3466"/>
                    <a:pt x="909" y="3350"/>
                  </a:cubicBezTo>
                  <a:cubicBezTo>
                    <a:pt x="950" y="3311"/>
                    <a:pt x="999" y="3279"/>
                    <a:pt x="1055" y="3259"/>
                  </a:cubicBezTo>
                  <a:lnTo>
                    <a:pt x="1295" y="3169"/>
                  </a:lnTo>
                  <a:cubicBezTo>
                    <a:pt x="1362" y="3144"/>
                    <a:pt x="1398" y="3068"/>
                    <a:pt x="1372" y="2999"/>
                  </a:cubicBezTo>
                  <a:lnTo>
                    <a:pt x="1104" y="2275"/>
                  </a:lnTo>
                  <a:lnTo>
                    <a:pt x="1672" y="2064"/>
                  </a:lnTo>
                  <a:lnTo>
                    <a:pt x="2818" y="1638"/>
                  </a:lnTo>
                  <a:close/>
                  <a:moveTo>
                    <a:pt x="1454" y="1"/>
                  </a:moveTo>
                  <a:cubicBezTo>
                    <a:pt x="1384" y="1"/>
                    <a:pt x="1313" y="14"/>
                    <a:pt x="1245" y="39"/>
                  </a:cubicBezTo>
                  <a:cubicBezTo>
                    <a:pt x="1096" y="95"/>
                    <a:pt x="978" y="203"/>
                    <a:pt x="912" y="349"/>
                  </a:cubicBezTo>
                  <a:cubicBezTo>
                    <a:pt x="845" y="494"/>
                    <a:pt x="838" y="656"/>
                    <a:pt x="894" y="805"/>
                  </a:cubicBezTo>
                  <a:lnTo>
                    <a:pt x="1011" y="1121"/>
                  </a:lnTo>
                  <a:cubicBezTo>
                    <a:pt x="1013" y="1125"/>
                    <a:pt x="1014" y="1128"/>
                    <a:pt x="1015" y="1131"/>
                  </a:cubicBezTo>
                  <a:lnTo>
                    <a:pt x="431" y="1348"/>
                  </a:lnTo>
                  <a:cubicBezTo>
                    <a:pt x="147" y="1454"/>
                    <a:pt x="1" y="1770"/>
                    <a:pt x="107" y="2057"/>
                  </a:cubicBezTo>
                  <a:cubicBezTo>
                    <a:pt x="158" y="2195"/>
                    <a:pt x="259" y="2303"/>
                    <a:pt x="392" y="2365"/>
                  </a:cubicBezTo>
                  <a:cubicBezTo>
                    <a:pt x="466" y="2398"/>
                    <a:pt x="545" y="2415"/>
                    <a:pt x="623" y="2415"/>
                  </a:cubicBezTo>
                  <a:cubicBezTo>
                    <a:pt x="688" y="2415"/>
                    <a:pt x="753" y="2403"/>
                    <a:pt x="816" y="2381"/>
                  </a:cubicBezTo>
                  <a:lnTo>
                    <a:pt x="854" y="2366"/>
                  </a:lnTo>
                  <a:lnTo>
                    <a:pt x="1078" y="2967"/>
                  </a:lnTo>
                  <a:lnTo>
                    <a:pt x="963" y="3010"/>
                  </a:lnTo>
                  <a:cubicBezTo>
                    <a:pt x="871" y="3045"/>
                    <a:pt x="790" y="3096"/>
                    <a:pt x="723" y="3163"/>
                  </a:cubicBezTo>
                  <a:cubicBezTo>
                    <a:pt x="533" y="3349"/>
                    <a:pt x="470" y="3631"/>
                    <a:pt x="563" y="3882"/>
                  </a:cubicBezTo>
                  <a:lnTo>
                    <a:pt x="3632" y="12148"/>
                  </a:lnTo>
                  <a:cubicBezTo>
                    <a:pt x="3733" y="12420"/>
                    <a:pt x="3993" y="12590"/>
                    <a:pt x="4269" y="12590"/>
                  </a:cubicBezTo>
                  <a:cubicBezTo>
                    <a:pt x="4348" y="12590"/>
                    <a:pt x="4428" y="12576"/>
                    <a:pt x="4505" y="12547"/>
                  </a:cubicBezTo>
                  <a:lnTo>
                    <a:pt x="6942" y="11640"/>
                  </a:lnTo>
                  <a:cubicBezTo>
                    <a:pt x="7292" y="11511"/>
                    <a:pt x="7472" y="11120"/>
                    <a:pt x="7342" y="10769"/>
                  </a:cubicBezTo>
                  <a:lnTo>
                    <a:pt x="4273" y="2503"/>
                  </a:lnTo>
                  <a:cubicBezTo>
                    <a:pt x="4171" y="2231"/>
                    <a:pt x="3912" y="2062"/>
                    <a:pt x="3636" y="2062"/>
                  </a:cubicBezTo>
                  <a:cubicBezTo>
                    <a:pt x="3557" y="2062"/>
                    <a:pt x="3477" y="2075"/>
                    <a:pt x="3399" y="2104"/>
                  </a:cubicBezTo>
                  <a:lnTo>
                    <a:pt x="3285" y="2147"/>
                  </a:lnTo>
                  <a:lnTo>
                    <a:pt x="3062" y="1546"/>
                  </a:lnTo>
                  <a:lnTo>
                    <a:pt x="3099" y="1532"/>
                  </a:lnTo>
                  <a:cubicBezTo>
                    <a:pt x="3237" y="1481"/>
                    <a:pt x="3348" y="1380"/>
                    <a:pt x="3409" y="1245"/>
                  </a:cubicBezTo>
                  <a:cubicBezTo>
                    <a:pt x="3470" y="1111"/>
                    <a:pt x="3476" y="962"/>
                    <a:pt x="3425" y="823"/>
                  </a:cubicBezTo>
                  <a:cubicBezTo>
                    <a:pt x="3372" y="685"/>
                    <a:pt x="3271" y="576"/>
                    <a:pt x="3138" y="515"/>
                  </a:cubicBezTo>
                  <a:cubicBezTo>
                    <a:pt x="3065" y="482"/>
                    <a:pt x="2987" y="465"/>
                    <a:pt x="2909" y="465"/>
                  </a:cubicBezTo>
                  <a:cubicBezTo>
                    <a:pt x="2844" y="465"/>
                    <a:pt x="2779" y="476"/>
                    <a:pt x="2716" y="499"/>
                  </a:cubicBezTo>
                  <a:lnTo>
                    <a:pt x="2132" y="716"/>
                  </a:lnTo>
                  <a:cubicBezTo>
                    <a:pt x="2131" y="713"/>
                    <a:pt x="2131" y="710"/>
                    <a:pt x="2130" y="705"/>
                  </a:cubicBezTo>
                  <a:lnTo>
                    <a:pt x="2012" y="388"/>
                  </a:lnTo>
                  <a:cubicBezTo>
                    <a:pt x="1955" y="239"/>
                    <a:pt x="1845" y="121"/>
                    <a:pt x="1701" y="55"/>
                  </a:cubicBezTo>
                  <a:cubicBezTo>
                    <a:pt x="1622" y="19"/>
                    <a:pt x="1539" y="1"/>
                    <a:pt x="145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299" name="Google Shape;4299;p47"/>
          <p:cNvGrpSpPr/>
          <p:nvPr/>
        </p:nvGrpSpPr>
        <p:grpSpPr>
          <a:xfrm>
            <a:off x="775164" y="2833400"/>
            <a:ext cx="365324" cy="524303"/>
            <a:chOff x="2423439" y="2082150"/>
            <a:chExt cx="365324" cy="524303"/>
          </a:xfrm>
        </p:grpSpPr>
        <p:sp>
          <p:nvSpPr>
            <p:cNvPr id="4300" name="Google Shape;4300;p47"/>
            <p:cNvSpPr/>
            <p:nvPr/>
          </p:nvSpPr>
          <p:spPr>
            <a:xfrm>
              <a:off x="2427718" y="2086363"/>
              <a:ext cx="117441" cy="140284"/>
            </a:xfrm>
            <a:custGeom>
              <a:avLst/>
              <a:gdLst/>
              <a:ahLst/>
              <a:cxnLst/>
              <a:rect l="l" t="t" r="r" b="b"/>
              <a:pathLst>
                <a:path w="3568" h="4262" extrusionOk="0">
                  <a:moveTo>
                    <a:pt x="112" y="1"/>
                  </a:moveTo>
                  <a:cubicBezTo>
                    <a:pt x="54" y="1"/>
                    <a:pt x="1" y="51"/>
                    <a:pt x="8" y="117"/>
                  </a:cubicBezTo>
                  <a:lnTo>
                    <a:pt x="143" y="1450"/>
                  </a:lnTo>
                  <a:lnTo>
                    <a:pt x="166" y="1669"/>
                  </a:lnTo>
                  <a:lnTo>
                    <a:pt x="341" y="3404"/>
                  </a:lnTo>
                  <a:cubicBezTo>
                    <a:pt x="343" y="3421"/>
                    <a:pt x="349" y="3437"/>
                    <a:pt x="357" y="3451"/>
                  </a:cubicBezTo>
                  <a:lnTo>
                    <a:pt x="843" y="4213"/>
                  </a:lnTo>
                  <a:cubicBezTo>
                    <a:pt x="864" y="4244"/>
                    <a:pt x="898" y="4262"/>
                    <a:pt x="933" y="4262"/>
                  </a:cubicBezTo>
                  <a:cubicBezTo>
                    <a:pt x="952" y="4262"/>
                    <a:pt x="972" y="4256"/>
                    <a:pt x="989" y="4245"/>
                  </a:cubicBezTo>
                  <a:lnTo>
                    <a:pt x="3503" y="2634"/>
                  </a:lnTo>
                  <a:cubicBezTo>
                    <a:pt x="3552" y="2602"/>
                    <a:pt x="3567" y="2537"/>
                    <a:pt x="3535" y="2488"/>
                  </a:cubicBezTo>
                  <a:lnTo>
                    <a:pt x="3048" y="1728"/>
                  </a:lnTo>
                  <a:cubicBezTo>
                    <a:pt x="3038" y="1713"/>
                    <a:pt x="3027" y="1701"/>
                    <a:pt x="3012" y="1692"/>
                  </a:cubicBezTo>
                  <a:lnTo>
                    <a:pt x="1509" y="807"/>
                  </a:lnTo>
                  <a:lnTo>
                    <a:pt x="1319" y="696"/>
                  </a:lnTo>
                  <a:lnTo>
                    <a:pt x="166" y="16"/>
                  </a:lnTo>
                  <a:cubicBezTo>
                    <a:pt x="148" y="5"/>
                    <a:pt x="130" y="1"/>
                    <a:pt x="1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01" name="Google Shape;4301;p47"/>
            <p:cNvSpPr/>
            <p:nvPr/>
          </p:nvSpPr>
          <p:spPr>
            <a:xfrm>
              <a:off x="2648939" y="2470184"/>
              <a:ext cx="104604" cy="81629"/>
            </a:xfrm>
            <a:custGeom>
              <a:avLst/>
              <a:gdLst/>
              <a:ahLst/>
              <a:cxnLst/>
              <a:rect l="l" t="t" r="r" b="b"/>
              <a:pathLst>
                <a:path w="3178" h="2480" extrusionOk="0">
                  <a:moveTo>
                    <a:pt x="2693" y="0"/>
                  </a:moveTo>
                  <a:cubicBezTo>
                    <a:pt x="2669" y="16"/>
                    <a:pt x="2651" y="36"/>
                    <a:pt x="2634" y="58"/>
                  </a:cubicBezTo>
                  <a:cubicBezTo>
                    <a:pt x="2370" y="406"/>
                    <a:pt x="1964" y="770"/>
                    <a:pt x="1483" y="1076"/>
                  </a:cubicBezTo>
                  <a:cubicBezTo>
                    <a:pt x="1006" y="1383"/>
                    <a:pt x="506" y="1601"/>
                    <a:pt x="77" y="1693"/>
                  </a:cubicBezTo>
                  <a:cubicBezTo>
                    <a:pt x="48" y="1701"/>
                    <a:pt x="24" y="1709"/>
                    <a:pt x="1" y="1726"/>
                  </a:cubicBezTo>
                  <a:lnTo>
                    <a:pt x="485" y="2479"/>
                  </a:lnTo>
                  <a:cubicBezTo>
                    <a:pt x="488" y="2479"/>
                    <a:pt x="492" y="2477"/>
                    <a:pt x="496" y="2477"/>
                  </a:cubicBezTo>
                  <a:cubicBezTo>
                    <a:pt x="806" y="2401"/>
                    <a:pt x="1142" y="2268"/>
                    <a:pt x="1481" y="2094"/>
                  </a:cubicBezTo>
                  <a:cubicBezTo>
                    <a:pt x="1641" y="2010"/>
                    <a:pt x="1801" y="1919"/>
                    <a:pt x="1959" y="1818"/>
                  </a:cubicBezTo>
                  <a:cubicBezTo>
                    <a:pt x="2449" y="1503"/>
                    <a:pt x="2875" y="1132"/>
                    <a:pt x="3171" y="764"/>
                  </a:cubicBezTo>
                  <a:cubicBezTo>
                    <a:pt x="3173" y="761"/>
                    <a:pt x="3174" y="759"/>
                    <a:pt x="3178" y="755"/>
                  </a:cubicBezTo>
                  <a:lnTo>
                    <a:pt x="2693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02" name="Google Shape;4302;p47"/>
            <p:cNvSpPr/>
            <p:nvPr/>
          </p:nvSpPr>
          <p:spPr>
            <a:xfrm>
              <a:off x="2665265" y="2495364"/>
              <a:ext cx="123365" cy="106809"/>
            </a:xfrm>
            <a:custGeom>
              <a:avLst/>
              <a:gdLst/>
              <a:ahLst/>
              <a:cxnLst/>
              <a:rect l="l" t="t" r="r" b="b"/>
              <a:pathLst>
                <a:path w="3748" h="3245" extrusionOk="0">
                  <a:moveTo>
                    <a:pt x="2672" y="0"/>
                  </a:moveTo>
                  <a:cubicBezTo>
                    <a:pt x="2247" y="529"/>
                    <a:pt x="1592" y="1016"/>
                    <a:pt x="982" y="1331"/>
                  </a:cubicBezTo>
                  <a:cubicBezTo>
                    <a:pt x="646" y="1503"/>
                    <a:pt x="310" y="1635"/>
                    <a:pt x="0" y="1712"/>
                  </a:cubicBezTo>
                  <a:cubicBezTo>
                    <a:pt x="43" y="1813"/>
                    <a:pt x="33" y="1776"/>
                    <a:pt x="758" y="2917"/>
                  </a:cubicBezTo>
                  <a:cubicBezTo>
                    <a:pt x="886" y="3119"/>
                    <a:pt x="1087" y="3245"/>
                    <a:pt x="1270" y="3245"/>
                  </a:cubicBezTo>
                  <a:cubicBezTo>
                    <a:pt x="1298" y="3245"/>
                    <a:pt x="1326" y="3242"/>
                    <a:pt x="1353" y="3236"/>
                  </a:cubicBezTo>
                  <a:cubicBezTo>
                    <a:pt x="2150" y="3050"/>
                    <a:pt x="2990" y="2512"/>
                    <a:pt x="3490" y="1867"/>
                  </a:cubicBezTo>
                  <a:cubicBezTo>
                    <a:pt x="3748" y="1530"/>
                    <a:pt x="3370" y="1089"/>
                    <a:pt x="3350" y="1039"/>
                  </a:cubicBezTo>
                  <a:cubicBezTo>
                    <a:pt x="2726" y="72"/>
                    <a:pt x="2747" y="86"/>
                    <a:pt x="267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03" name="Google Shape;4303;p47"/>
            <p:cNvSpPr/>
            <p:nvPr/>
          </p:nvSpPr>
          <p:spPr>
            <a:xfrm>
              <a:off x="2439040" y="2142516"/>
              <a:ext cx="298539" cy="384480"/>
            </a:xfrm>
            <a:custGeom>
              <a:avLst/>
              <a:gdLst/>
              <a:ahLst/>
              <a:cxnLst/>
              <a:rect l="l" t="t" r="r" b="b"/>
              <a:pathLst>
                <a:path w="9070" h="11681" extrusionOk="0">
                  <a:moveTo>
                    <a:pt x="2691" y="0"/>
                  </a:moveTo>
                  <a:cubicBezTo>
                    <a:pt x="2422" y="358"/>
                    <a:pt x="2002" y="742"/>
                    <a:pt x="1481" y="1076"/>
                  </a:cubicBezTo>
                  <a:cubicBezTo>
                    <a:pt x="962" y="1408"/>
                    <a:pt x="438" y="1630"/>
                    <a:pt x="0" y="1725"/>
                  </a:cubicBezTo>
                  <a:lnTo>
                    <a:pt x="438" y="2407"/>
                  </a:lnTo>
                  <a:lnTo>
                    <a:pt x="6378" y="11680"/>
                  </a:lnTo>
                  <a:cubicBezTo>
                    <a:pt x="6400" y="11666"/>
                    <a:pt x="6427" y="11656"/>
                    <a:pt x="6454" y="11648"/>
                  </a:cubicBezTo>
                  <a:cubicBezTo>
                    <a:pt x="6881" y="11557"/>
                    <a:pt x="7381" y="11338"/>
                    <a:pt x="7860" y="11030"/>
                  </a:cubicBezTo>
                  <a:cubicBezTo>
                    <a:pt x="8338" y="10724"/>
                    <a:pt x="8746" y="10363"/>
                    <a:pt x="9009" y="10012"/>
                  </a:cubicBezTo>
                  <a:cubicBezTo>
                    <a:pt x="9027" y="9988"/>
                    <a:pt x="9046" y="9969"/>
                    <a:pt x="9069" y="9955"/>
                  </a:cubicBezTo>
                  <a:lnTo>
                    <a:pt x="8582" y="9196"/>
                  </a:lnTo>
                  <a:lnTo>
                    <a:pt x="2691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04" name="Google Shape;4304;p47"/>
            <p:cNvSpPr/>
            <p:nvPr/>
          </p:nvSpPr>
          <p:spPr>
            <a:xfrm>
              <a:off x="2486273" y="2215225"/>
              <a:ext cx="178498" cy="276124"/>
            </a:xfrm>
            <a:custGeom>
              <a:avLst/>
              <a:gdLst/>
              <a:ahLst/>
              <a:cxnLst/>
              <a:rect l="l" t="t" r="r" b="b"/>
              <a:pathLst>
                <a:path w="5423" h="8389" extrusionOk="0">
                  <a:moveTo>
                    <a:pt x="138" y="1"/>
                  </a:moveTo>
                  <a:cubicBezTo>
                    <a:pt x="115" y="1"/>
                    <a:pt x="89" y="9"/>
                    <a:pt x="66" y="26"/>
                  </a:cubicBezTo>
                  <a:cubicBezTo>
                    <a:pt x="20" y="53"/>
                    <a:pt x="1" y="100"/>
                    <a:pt x="17" y="129"/>
                  </a:cubicBezTo>
                  <a:cubicBezTo>
                    <a:pt x="412" y="840"/>
                    <a:pt x="828" y="1537"/>
                    <a:pt x="1248" y="2234"/>
                  </a:cubicBezTo>
                  <a:cubicBezTo>
                    <a:pt x="1667" y="2931"/>
                    <a:pt x="2102" y="3616"/>
                    <a:pt x="2529" y="4308"/>
                  </a:cubicBezTo>
                  <a:cubicBezTo>
                    <a:pt x="2970" y="4990"/>
                    <a:pt x="3402" y="5676"/>
                    <a:pt x="3852" y="6353"/>
                  </a:cubicBezTo>
                  <a:cubicBezTo>
                    <a:pt x="4300" y="7030"/>
                    <a:pt x="4752" y="7706"/>
                    <a:pt x="5225" y="8367"/>
                  </a:cubicBezTo>
                  <a:cubicBezTo>
                    <a:pt x="5235" y="8381"/>
                    <a:pt x="5254" y="8388"/>
                    <a:pt x="5276" y="8388"/>
                  </a:cubicBezTo>
                  <a:cubicBezTo>
                    <a:pt x="5300" y="8388"/>
                    <a:pt x="5328" y="8380"/>
                    <a:pt x="5353" y="8362"/>
                  </a:cubicBezTo>
                  <a:cubicBezTo>
                    <a:pt x="5400" y="8331"/>
                    <a:pt x="5422" y="8282"/>
                    <a:pt x="5405" y="8251"/>
                  </a:cubicBezTo>
                  <a:cubicBezTo>
                    <a:pt x="5009" y="7541"/>
                    <a:pt x="4592" y="6842"/>
                    <a:pt x="4171" y="6148"/>
                  </a:cubicBezTo>
                  <a:cubicBezTo>
                    <a:pt x="3751" y="5453"/>
                    <a:pt x="3316" y="4767"/>
                    <a:pt x="2887" y="4078"/>
                  </a:cubicBezTo>
                  <a:cubicBezTo>
                    <a:pt x="2445" y="3397"/>
                    <a:pt x="2011" y="2711"/>
                    <a:pt x="1561" y="2033"/>
                  </a:cubicBezTo>
                  <a:cubicBezTo>
                    <a:pt x="1112" y="1356"/>
                    <a:pt x="660" y="682"/>
                    <a:pt x="187" y="21"/>
                  </a:cubicBezTo>
                  <a:cubicBezTo>
                    <a:pt x="177" y="8"/>
                    <a:pt x="159" y="1"/>
                    <a:pt x="138" y="1"/>
                  </a:cubicBezTo>
                  <a:close/>
                </a:path>
              </a:pathLst>
            </a:custGeom>
            <a:solidFill>
              <a:srgbClr val="000000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05" name="Google Shape;4305;p47"/>
            <p:cNvSpPr/>
            <p:nvPr/>
          </p:nvSpPr>
          <p:spPr>
            <a:xfrm>
              <a:off x="2520604" y="2193205"/>
              <a:ext cx="178531" cy="276124"/>
            </a:xfrm>
            <a:custGeom>
              <a:avLst/>
              <a:gdLst/>
              <a:ahLst/>
              <a:cxnLst/>
              <a:rect l="l" t="t" r="r" b="b"/>
              <a:pathLst>
                <a:path w="5424" h="8389" extrusionOk="0">
                  <a:moveTo>
                    <a:pt x="139" y="0"/>
                  </a:moveTo>
                  <a:cubicBezTo>
                    <a:pt x="116" y="0"/>
                    <a:pt x="90" y="9"/>
                    <a:pt x="66" y="25"/>
                  </a:cubicBezTo>
                  <a:cubicBezTo>
                    <a:pt x="22" y="53"/>
                    <a:pt x="0" y="100"/>
                    <a:pt x="17" y="130"/>
                  </a:cubicBezTo>
                  <a:cubicBezTo>
                    <a:pt x="413" y="840"/>
                    <a:pt x="830" y="1537"/>
                    <a:pt x="1248" y="2234"/>
                  </a:cubicBezTo>
                  <a:cubicBezTo>
                    <a:pt x="1667" y="2931"/>
                    <a:pt x="2103" y="3616"/>
                    <a:pt x="2529" y="4308"/>
                  </a:cubicBezTo>
                  <a:cubicBezTo>
                    <a:pt x="2971" y="4990"/>
                    <a:pt x="3403" y="5676"/>
                    <a:pt x="3853" y="6353"/>
                  </a:cubicBezTo>
                  <a:cubicBezTo>
                    <a:pt x="4301" y="7030"/>
                    <a:pt x="4753" y="7706"/>
                    <a:pt x="5225" y="8367"/>
                  </a:cubicBezTo>
                  <a:cubicBezTo>
                    <a:pt x="5236" y="8381"/>
                    <a:pt x="5254" y="8388"/>
                    <a:pt x="5276" y="8388"/>
                  </a:cubicBezTo>
                  <a:cubicBezTo>
                    <a:pt x="5300" y="8388"/>
                    <a:pt x="5328" y="8380"/>
                    <a:pt x="5354" y="8362"/>
                  </a:cubicBezTo>
                  <a:cubicBezTo>
                    <a:pt x="5401" y="8330"/>
                    <a:pt x="5423" y="8281"/>
                    <a:pt x="5406" y="8251"/>
                  </a:cubicBezTo>
                  <a:cubicBezTo>
                    <a:pt x="5009" y="7541"/>
                    <a:pt x="4592" y="6843"/>
                    <a:pt x="4172" y="6148"/>
                  </a:cubicBezTo>
                  <a:cubicBezTo>
                    <a:pt x="3752" y="5452"/>
                    <a:pt x="3317" y="4768"/>
                    <a:pt x="2889" y="4078"/>
                  </a:cubicBezTo>
                  <a:cubicBezTo>
                    <a:pt x="2445" y="3397"/>
                    <a:pt x="2012" y="2711"/>
                    <a:pt x="1562" y="2034"/>
                  </a:cubicBezTo>
                  <a:cubicBezTo>
                    <a:pt x="1113" y="1356"/>
                    <a:pt x="661" y="682"/>
                    <a:pt x="188" y="21"/>
                  </a:cubicBezTo>
                  <a:cubicBezTo>
                    <a:pt x="177" y="7"/>
                    <a:pt x="160" y="0"/>
                    <a:pt x="139" y="0"/>
                  </a:cubicBezTo>
                  <a:close/>
                </a:path>
              </a:pathLst>
            </a:custGeom>
            <a:solidFill>
              <a:srgbClr val="000000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06" name="Google Shape;4306;p47"/>
            <p:cNvSpPr/>
            <p:nvPr/>
          </p:nvSpPr>
          <p:spPr>
            <a:xfrm>
              <a:off x="2453391" y="2221117"/>
              <a:ext cx="284188" cy="305912"/>
            </a:xfrm>
            <a:custGeom>
              <a:avLst/>
              <a:gdLst/>
              <a:ahLst/>
              <a:cxnLst/>
              <a:rect l="l" t="t" r="r" b="b"/>
              <a:pathLst>
                <a:path w="8634" h="9294" extrusionOk="0">
                  <a:moveTo>
                    <a:pt x="237" y="1"/>
                  </a:moveTo>
                  <a:cubicBezTo>
                    <a:pt x="166" y="1"/>
                    <a:pt x="93" y="6"/>
                    <a:pt x="17" y="18"/>
                  </a:cubicBezTo>
                  <a:lnTo>
                    <a:pt x="17" y="18"/>
                  </a:lnTo>
                  <a:cubicBezTo>
                    <a:pt x="15" y="17"/>
                    <a:pt x="14" y="17"/>
                    <a:pt x="12" y="17"/>
                  </a:cubicBezTo>
                  <a:cubicBezTo>
                    <a:pt x="8" y="17"/>
                    <a:pt x="6" y="20"/>
                    <a:pt x="1" y="21"/>
                  </a:cubicBezTo>
                  <a:cubicBezTo>
                    <a:pt x="6" y="20"/>
                    <a:pt x="12" y="19"/>
                    <a:pt x="17" y="18"/>
                  </a:cubicBezTo>
                  <a:lnTo>
                    <a:pt x="17" y="18"/>
                  </a:lnTo>
                  <a:cubicBezTo>
                    <a:pt x="75" y="55"/>
                    <a:pt x="461" y="738"/>
                    <a:pt x="5942" y="9293"/>
                  </a:cubicBezTo>
                  <a:cubicBezTo>
                    <a:pt x="5964" y="9278"/>
                    <a:pt x="5991" y="9268"/>
                    <a:pt x="6018" y="9261"/>
                  </a:cubicBezTo>
                  <a:cubicBezTo>
                    <a:pt x="6445" y="9169"/>
                    <a:pt x="6945" y="8950"/>
                    <a:pt x="7424" y="8642"/>
                  </a:cubicBezTo>
                  <a:cubicBezTo>
                    <a:pt x="7902" y="8336"/>
                    <a:pt x="8310" y="7975"/>
                    <a:pt x="8573" y="7624"/>
                  </a:cubicBezTo>
                  <a:cubicBezTo>
                    <a:pt x="8591" y="7600"/>
                    <a:pt x="8610" y="7581"/>
                    <a:pt x="8633" y="7567"/>
                  </a:cubicBezTo>
                  <a:lnTo>
                    <a:pt x="8146" y="6808"/>
                  </a:lnTo>
                  <a:cubicBezTo>
                    <a:pt x="8097" y="6844"/>
                    <a:pt x="8048" y="6882"/>
                    <a:pt x="7997" y="6917"/>
                  </a:cubicBezTo>
                  <a:cubicBezTo>
                    <a:pt x="7717" y="7107"/>
                    <a:pt x="7385" y="7199"/>
                    <a:pt x="7052" y="7199"/>
                  </a:cubicBezTo>
                  <a:cubicBezTo>
                    <a:pt x="6902" y="7199"/>
                    <a:pt x="6753" y="7181"/>
                    <a:pt x="6608" y="7144"/>
                  </a:cubicBezTo>
                  <a:cubicBezTo>
                    <a:pt x="5014" y="6741"/>
                    <a:pt x="4816" y="5330"/>
                    <a:pt x="2175" y="1549"/>
                  </a:cubicBezTo>
                  <a:cubicBezTo>
                    <a:pt x="1659" y="809"/>
                    <a:pt x="1085" y="1"/>
                    <a:pt x="237" y="1"/>
                  </a:cubicBezTo>
                  <a:close/>
                </a:path>
              </a:pathLst>
            </a:custGeom>
            <a:solidFill>
              <a:srgbClr val="000000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07" name="Google Shape;4307;p47"/>
            <p:cNvSpPr/>
            <p:nvPr/>
          </p:nvSpPr>
          <p:spPr>
            <a:xfrm>
              <a:off x="2665265" y="2529496"/>
              <a:ext cx="118988" cy="72676"/>
            </a:xfrm>
            <a:custGeom>
              <a:avLst/>
              <a:gdLst/>
              <a:ahLst/>
              <a:cxnLst/>
              <a:rect l="l" t="t" r="r" b="b"/>
              <a:pathLst>
                <a:path w="3615" h="2208" extrusionOk="0">
                  <a:moveTo>
                    <a:pt x="3350" y="1"/>
                  </a:moveTo>
                  <a:cubicBezTo>
                    <a:pt x="2981" y="464"/>
                    <a:pt x="2643" y="803"/>
                    <a:pt x="2248" y="803"/>
                  </a:cubicBezTo>
                  <a:cubicBezTo>
                    <a:pt x="2067" y="803"/>
                    <a:pt x="1875" y="733"/>
                    <a:pt x="1662" y="571"/>
                  </a:cubicBezTo>
                  <a:cubicBezTo>
                    <a:pt x="1454" y="415"/>
                    <a:pt x="1220" y="330"/>
                    <a:pt x="982" y="292"/>
                  </a:cubicBezTo>
                  <a:cubicBezTo>
                    <a:pt x="646" y="466"/>
                    <a:pt x="310" y="598"/>
                    <a:pt x="0" y="675"/>
                  </a:cubicBezTo>
                  <a:cubicBezTo>
                    <a:pt x="16" y="714"/>
                    <a:pt x="37" y="751"/>
                    <a:pt x="60" y="788"/>
                  </a:cubicBezTo>
                  <a:lnTo>
                    <a:pt x="758" y="1880"/>
                  </a:lnTo>
                  <a:cubicBezTo>
                    <a:pt x="886" y="2082"/>
                    <a:pt x="1087" y="2208"/>
                    <a:pt x="1270" y="2208"/>
                  </a:cubicBezTo>
                  <a:cubicBezTo>
                    <a:pt x="1298" y="2208"/>
                    <a:pt x="1326" y="2205"/>
                    <a:pt x="1353" y="2199"/>
                  </a:cubicBezTo>
                  <a:cubicBezTo>
                    <a:pt x="2150" y="2013"/>
                    <a:pt x="2990" y="1475"/>
                    <a:pt x="3490" y="830"/>
                  </a:cubicBezTo>
                  <a:cubicBezTo>
                    <a:pt x="3615" y="667"/>
                    <a:pt x="3598" y="390"/>
                    <a:pt x="3449" y="156"/>
                  </a:cubicBezTo>
                  <a:lnTo>
                    <a:pt x="3350" y="1"/>
                  </a:lnTo>
                  <a:close/>
                </a:path>
              </a:pathLst>
            </a:custGeom>
            <a:solidFill>
              <a:srgbClr val="000000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08" name="Google Shape;4308;p47"/>
            <p:cNvSpPr/>
            <p:nvPr/>
          </p:nvSpPr>
          <p:spPr>
            <a:xfrm>
              <a:off x="2423439" y="2082150"/>
              <a:ext cx="365324" cy="524303"/>
            </a:xfrm>
            <a:custGeom>
              <a:avLst/>
              <a:gdLst/>
              <a:ahLst/>
              <a:cxnLst/>
              <a:rect l="l" t="t" r="r" b="b"/>
              <a:pathLst>
                <a:path w="11099" h="15929" extrusionOk="0">
                  <a:moveTo>
                    <a:pt x="1652" y="1091"/>
                  </a:moveTo>
                  <a:lnTo>
                    <a:pt x="1670" y="1101"/>
                  </a:lnTo>
                  <a:lnTo>
                    <a:pt x="2974" y="1870"/>
                  </a:lnTo>
                  <a:lnTo>
                    <a:pt x="2952" y="1894"/>
                  </a:lnTo>
                  <a:cubicBezTo>
                    <a:pt x="2942" y="1904"/>
                    <a:pt x="2932" y="1915"/>
                    <a:pt x="2923" y="1927"/>
                  </a:cubicBezTo>
                  <a:cubicBezTo>
                    <a:pt x="2890" y="1967"/>
                    <a:pt x="2843" y="2020"/>
                    <a:pt x="2697" y="2166"/>
                  </a:cubicBezTo>
                  <a:lnTo>
                    <a:pt x="2695" y="2170"/>
                  </a:lnTo>
                  <a:lnTo>
                    <a:pt x="2684" y="2177"/>
                  </a:lnTo>
                  <a:cubicBezTo>
                    <a:pt x="2454" y="2397"/>
                    <a:pt x="2198" y="2599"/>
                    <a:pt x="1895" y="2793"/>
                  </a:cubicBezTo>
                  <a:lnTo>
                    <a:pt x="1895" y="2794"/>
                  </a:lnTo>
                  <a:lnTo>
                    <a:pt x="1885" y="2801"/>
                  </a:lnTo>
                  <a:cubicBezTo>
                    <a:pt x="1450" y="3078"/>
                    <a:pt x="1013" y="3282"/>
                    <a:pt x="617" y="3390"/>
                  </a:cubicBezTo>
                  <a:lnTo>
                    <a:pt x="585" y="3399"/>
                  </a:lnTo>
                  <a:lnTo>
                    <a:pt x="431" y="1874"/>
                  </a:lnTo>
                  <a:lnTo>
                    <a:pt x="448" y="1866"/>
                  </a:lnTo>
                  <a:cubicBezTo>
                    <a:pt x="862" y="1671"/>
                    <a:pt x="1284" y="1400"/>
                    <a:pt x="1639" y="1102"/>
                  </a:cubicBezTo>
                  <a:lnTo>
                    <a:pt x="1652" y="1091"/>
                  </a:lnTo>
                  <a:close/>
                  <a:moveTo>
                    <a:pt x="3149" y="2054"/>
                  </a:moveTo>
                  <a:lnTo>
                    <a:pt x="3168" y="2085"/>
                  </a:lnTo>
                  <a:cubicBezTo>
                    <a:pt x="3726" y="2947"/>
                    <a:pt x="6580" y="7404"/>
                    <a:pt x="8467" y="10352"/>
                  </a:cubicBezTo>
                  <a:lnTo>
                    <a:pt x="9375" y="11769"/>
                  </a:lnTo>
                  <a:lnTo>
                    <a:pt x="9364" y="11786"/>
                  </a:lnTo>
                  <a:cubicBezTo>
                    <a:pt x="8616" y="12768"/>
                    <a:pt x="7158" y="13352"/>
                    <a:pt x="6922" y="13352"/>
                  </a:cubicBezTo>
                  <a:lnTo>
                    <a:pt x="6913" y="13352"/>
                  </a:lnTo>
                  <a:lnTo>
                    <a:pt x="6901" y="13351"/>
                  </a:lnTo>
                  <a:lnTo>
                    <a:pt x="6892" y="13341"/>
                  </a:lnTo>
                  <a:lnTo>
                    <a:pt x="5115" y="10566"/>
                  </a:lnTo>
                  <a:cubicBezTo>
                    <a:pt x="3354" y="7818"/>
                    <a:pt x="1357" y="4699"/>
                    <a:pt x="698" y="3670"/>
                  </a:cubicBezTo>
                  <a:lnTo>
                    <a:pt x="678" y="3639"/>
                  </a:lnTo>
                  <a:lnTo>
                    <a:pt x="713" y="3629"/>
                  </a:lnTo>
                  <a:cubicBezTo>
                    <a:pt x="1069" y="3532"/>
                    <a:pt x="1530" y="3322"/>
                    <a:pt x="1944" y="3065"/>
                  </a:cubicBezTo>
                  <a:lnTo>
                    <a:pt x="1948" y="3063"/>
                  </a:lnTo>
                  <a:cubicBezTo>
                    <a:pt x="2420" y="2768"/>
                    <a:pt x="2838" y="2420"/>
                    <a:pt x="3126" y="2083"/>
                  </a:cubicBezTo>
                  <a:lnTo>
                    <a:pt x="3149" y="2054"/>
                  </a:lnTo>
                  <a:close/>
                  <a:moveTo>
                    <a:pt x="9520" y="12014"/>
                  </a:moveTo>
                  <a:cubicBezTo>
                    <a:pt x="9525" y="12014"/>
                    <a:pt x="9531" y="12018"/>
                    <a:pt x="9540" y="12030"/>
                  </a:cubicBezTo>
                  <a:lnTo>
                    <a:pt x="9544" y="12028"/>
                  </a:lnTo>
                  <a:lnTo>
                    <a:pt x="9555" y="12045"/>
                  </a:lnTo>
                  <a:lnTo>
                    <a:pt x="9554" y="12046"/>
                  </a:lnTo>
                  <a:cubicBezTo>
                    <a:pt x="9577" y="12080"/>
                    <a:pt x="9621" y="12147"/>
                    <a:pt x="9703" y="12272"/>
                  </a:cubicBezTo>
                  <a:lnTo>
                    <a:pt x="9868" y="12532"/>
                  </a:lnTo>
                  <a:lnTo>
                    <a:pt x="9855" y="12548"/>
                  </a:lnTo>
                  <a:cubicBezTo>
                    <a:pt x="9311" y="13208"/>
                    <a:pt x="8334" y="13836"/>
                    <a:pt x="7422" y="14112"/>
                  </a:cubicBezTo>
                  <a:lnTo>
                    <a:pt x="7422" y="14114"/>
                  </a:lnTo>
                  <a:cubicBezTo>
                    <a:pt x="7418" y="14117"/>
                    <a:pt x="7413" y="14118"/>
                    <a:pt x="7410" y="14118"/>
                  </a:cubicBezTo>
                  <a:cubicBezTo>
                    <a:pt x="7406" y="14118"/>
                    <a:pt x="7398" y="14115"/>
                    <a:pt x="7389" y="14102"/>
                  </a:cubicBezTo>
                  <a:lnTo>
                    <a:pt x="7385" y="14104"/>
                  </a:lnTo>
                  <a:lnTo>
                    <a:pt x="7365" y="14075"/>
                  </a:lnTo>
                  <a:lnTo>
                    <a:pt x="7367" y="14075"/>
                  </a:lnTo>
                  <a:cubicBezTo>
                    <a:pt x="7340" y="14038"/>
                    <a:pt x="7300" y="13972"/>
                    <a:pt x="7227" y="13859"/>
                  </a:cubicBezTo>
                  <a:lnTo>
                    <a:pt x="7050" y="13583"/>
                  </a:lnTo>
                  <a:lnTo>
                    <a:pt x="7087" y="13575"/>
                  </a:lnTo>
                  <a:cubicBezTo>
                    <a:pt x="7245" y="13538"/>
                    <a:pt x="7456" y="13461"/>
                    <a:pt x="7716" y="13348"/>
                  </a:cubicBezTo>
                  <a:cubicBezTo>
                    <a:pt x="7725" y="13344"/>
                    <a:pt x="7733" y="13341"/>
                    <a:pt x="7737" y="13339"/>
                  </a:cubicBezTo>
                  <a:cubicBezTo>
                    <a:pt x="8002" y="13219"/>
                    <a:pt x="8326" y="13034"/>
                    <a:pt x="8642" y="12807"/>
                  </a:cubicBezTo>
                  <a:cubicBezTo>
                    <a:pt x="8957" y="12583"/>
                    <a:pt x="9265" y="12319"/>
                    <a:pt x="9489" y="12043"/>
                  </a:cubicBezTo>
                  <a:lnTo>
                    <a:pt x="9487" y="12035"/>
                  </a:lnTo>
                  <a:lnTo>
                    <a:pt x="9508" y="12019"/>
                  </a:lnTo>
                  <a:cubicBezTo>
                    <a:pt x="9512" y="12016"/>
                    <a:pt x="9516" y="12014"/>
                    <a:pt x="9520" y="12014"/>
                  </a:cubicBezTo>
                  <a:close/>
                  <a:moveTo>
                    <a:pt x="10015" y="12758"/>
                  </a:moveTo>
                  <a:lnTo>
                    <a:pt x="10034" y="12790"/>
                  </a:lnTo>
                  <a:cubicBezTo>
                    <a:pt x="10152" y="13001"/>
                    <a:pt x="10286" y="13199"/>
                    <a:pt x="10406" y="13374"/>
                  </a:cubicBezTo>
                  <a:cubicBezTo>
                    <a:pt x="10687" y="13786"/>
                    <a:pt x="10908" y="14110"/>
                    <a:pt x="10737" y="14341"/>
                  </a:cubicBezTo>
                  <a:cubicBezTo>
                    <a:pt x="10252" y="14965"/>
                    <a:pt x="9442" y="15485"/>
                    <a:pt x="8671" y="15664"/>
                  </a:cubicBezTo>
                  <a:cubicBezTo>
                    <a:pt x="8646" y="15671"/>
                    <a:pt x="8623" y="15673"/>
                    <a:pt x="8600" y="15673"/>
                  </a:cubicBezTo>
                  <a:cubicBezTo>
                    <a:pt x="8354" y="15673"/>
                    <a:pt x="8158" y="15348"/>
                    <a:pt x="7921" y="14946"/>
                  </a:cubicBezTo>
                  <a:cubicBezTo>
                    <a:pt x="7809" y="14757"/>
                    <a:pt x="7692" y="14564"/>
                    <a:pt x="7557" y="14378"/>
                  </a:cubicBezTo>
                  <a:lnTo>
                    <a:pt x="7535" y="14347"/>
                  </a:lnTo>
                  <a:lnTo>
                    <a:pt x="7572" y="14337"/>
                  </a:lnTo>
                  <a:cubicBezTo>
                    <a:pt x="8426" y="14076"/>
                    <a:pt x="9398" y="13452"/>
                    <a:pt x="9991" y="12786"/>
                  </a:cubicBezTo>
                  <a:lnTo>
                    <a:pt x="10015" y="12758"/>
                  </a:lnTo>
                  <a:close/>
                  <a:moveTo>
                    <a:pt x="241" y="0"/>
                  </a:moveTo>
                  <a:cubicBezTo>
                    <a:pt x="197" y="0"/>
                    <a:pt x="152" y="14"/>
                    <a:pt x="114" y="39"/>
                  </a:cubicBezTo>
                  <a:cubicBezTo>
                    <a:pt x="39" y="88"/>
                    <a:pt x="1" y="169"/>
                    <a:pt x="8" y="258"/>
                  </a:cubicBezTo>
                  <a:cubicBezTo>
                    <a:pt x="16" y="298"/>
                    <a:pt x="37" y="516"/>
                    <a:pt x="167" y="1810"/>
                  </a:cubicBezTo>
                  <a:cubicBezTo>
                    <a:pt x="221" y="2276"/>
                    <a:pt x="252" y="2611"/>
                    <a:pt x="277" y="2857"/>
                  </a:cubicBezTo>
                  <a:cubicBezTo>
                    <a:pt x="317" y="3283"/>
                    <a:pt x="335" y="3462"/>
                    <a:pt x="407" y="3644"/>
                  </a:cubicBezTo>
                  <a:cubicBezTo>
                    <a:pt x="477" y="3815"/>
                    <a:pt x="599" y="4003"/>
                    <a:pt x="843" y="4377"/>
                  </a:cubicBezTo>
                  <a:cubicBezTo>
                    <a:pt x="941" y="4527"/>
                    <a:pt x="1059" y="4709"/>
                    <a:pt x="1202" y="4932"/>
                  </a:cubicBezTo>
                  <a:lnTo>
                    <a:pt x="2024" y="6218"/>
                  </a:lnTo>
                  <a:lnTo>
                    <a:pt x="6745" y="13583"/>
                  </a:lnTo>
                  <a:cubicBezTo>
                    <a:pt x="6929" y="13874"/>
                    <a:pt x="7046" y="14055"/>
                    <a:pt x="7119" y="14167"/>
                  </a:cubicBezTo>
                  <a:cubicBezTo>
                    <a:pt x="7229" y="14342"/>
                    <a:pt x="7238" y="14357"/>
                    <a:pt x="7243" y="14360"/>
                  </a:cubicBezTo>
                  <a:lnTo>
                    <a:pt x="7253" y="14371"/>
                  </a:lnTo>
                  <a:lnTo>
                    <a:pt x="7263" y="14390"/>
                  </a:lnTo>
                  <a:cubicBezTo>
                    <a:pt x="7285" y="14429"/>
                    <a:pt x="7285" y="14429"/>
                    <a:pt x="7386" y="14585"/>
                  </a:cubicBezTo>
                  <a:cubicBezTo>
                    <a:pt x="7476" y="14727"/>
                    <a:pt x="7651" y="14998"/>
                    <a:pt x="7997" y="15543"/>
                  </a:cubicBezTo>
                  <a:cubicBezTo>
                    <a:pt x="8108" y="15713"/>
                    <a:pt x="8259" y="15838"/>
                    <a:pt x="8426" y="15895"/>
                  </a:cubicBezTo>
                  <a:cubicBezTo>
                    <a:pt x="8490" y="15918"/>
                    <a:pt x="8553" y="15929"/>
                    <a:pt x="8614" y="15929"/>
                  </a:cubicBezTo>
                  <a:cubicBezTo>
                    <a:pt x="8653" y="15929"/>
                    <a:pt x="8691" y="15924"/>
                    <a:pt x="8727" y="15915"/>
                  </a:cubicBezTo>
                  <a:cubicBezTo>
                    <a:pt x="9555" y="15724"/>
                    <a:pt x="10422" y="15167"/>
                    <a:pt x="10938" y="14501"/>
                  </a:cubicBezTo>
                  <a:cubicBezTo>
                    <a:pt x="11099" y="14290"/>
                    <a:pt x="11084" y="13959"/>
                    <a:pt x="10906" y="13677"/>
                  </a:cubicBezTo>
                  <a:cubicBezTo>
                    <a:pt x="10620" y="13233"/>
                    <a:pt x="10450" y="12968"/>
                    <a:pt x="10345" y="12806"/>
                  </a:cubicBezTo>
                  <a:cubicBezTo>
                    <a:pt x="10184" y="12553"/>
                    <a:pt x="10184" y="12553"/>
                    <a:pt x="10152" y="12513"/>
                  </a:cubicBezTo>
                  <a:lnTo>
                    <a:pt x="10150" y="12505"/>
                  </a:lnTo>
                  <a:cubicBezTo>
                    <a:pt x="10126" y="12464"/>
                    <a:pt x="8982" y="10677"/>
                    <a:pt x="8971" y="10660"/>
                  </a:cubicBezTo>
                  <a:cubicBezTo>
                    <a:pt x="8678" y="10202"/>
                    <a:pt x="8386" y="9745"/>
                    <a:pt x="8092" y="9287"/>
                  </a:cubicBezTo>
                  <a:lnTo>
                    <a:pt x="4279" y="3339"/>
                  </a:lnTo>
                  <a:cubicBezTo>
                    <a:pt x="4066" y="3007"/>
                    <a:pt x="3907" y="2750"/>
                    <a:pt x="3778" y="2543"/>
                  </a:cubicBezTo>
                  <a:cubicBezTo>
                    <a:pt x="3279" y="1741"/>
                    <a:pt x="3279" y="1741"/>
                    <a:pt x="2641" y="1379"/>
                  </a:cubicBezTo>
                  <a:cubicBezTo>
                    <a:pt x="2422" y="1257"/>
                    <a:pt x="2125" y="1086"/>
                    <a:pt x="1704" y="828"/>
                  </a:cubicBezTo>
                  <a:lnTo>
                    <a:pt x="1698" y="824"/>
                  </a:lnTo>
                  <a:lnTo>
                    <a:pt x="1695" y="817"/>
                  </a:lnTo>
                  <a:cubicBezTo>
                    <a:pt x="1686" y="808"/>
                    <a:pt x="1598" y="756"/>
                    <a:pt x="1390" y="636"/>
                  </a:cubicBezTo>
                  <a:cubicBezTo>
                    <a:pt x="1192" y="518"/>
                    <a:pt x="872" y="334"/>
                    <a:pt x="360" y="33"/>
                  </a:cubicBezTo>
                  <a:cubicBezTo>
                    <a:pt x="322" y="11"/>
                    <a:pt x="281" y="0"/>
                    <a:pt x="24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309" name="Google Shape;4309;p47"/>
          <p:cNvGrpSpPr/>
          <p:nvPr/>
        </p:nvGrpSpPr>
        <p:grpSpPr>
          <a:xfrm>
            <a:off x="222235" y="3519893"/>
            <a:ext cx="1207322" cy="1409730"/>
            <a:chOff x="1511761" y="2053350"/>
            <a:chExt cx="725249" cy="846837"/>
          </a:xfrm>
        </p:grpSpPr>
        <p:sp>
          <p:nvSpPr>
            <p:cNvPr id="4310" name="Google Shape;4310;p47"/>
            <p:cNvSpPr/>
            <p:nvPr/>
          </p:nvSpPr>
          <p:spPr>
            <a:xfrm>
              <a:off x="1516665" y="2075073"/>
              <a:ext cx="717975" cy="820768"/>
            </a:xfrm>
            <a:custGeom>
              <a:avLst/>
              <a:gdLst/>
              <a:ahLst/>
              <a:cxnLst/>
              <a:rect l="l" t="t" r="r" b="b"/>
              <a:pathLst>
                <a:path w="21813" h="24936" extrusionOk="0">
                  <a:moveTo>
                    <a:pt x="7798" y="1"/>
                  </a:moveTo>
                  <a:cubicBezTo>
                    <a:pt x="7547" y="1"/>
                    <a:pt x="7312" y="151"/>
                    <a:pt x="7214" y="397"/>
                  </a:cubicBezTo>
                  <a:cubicBezTo>
                    <a:pt x="7212" y="400"/>
                    <a:pt x="7210" y="402"/>
                    <a:pt x="7209" y="407"/>
                  </a:cubicBezTo>
                  <a:lnTo>
                    <a:pt x="126" y="19020"/>
                  </a:lnTo>
                  <a:cubicBezTo>
                    <a:pt x="1" y="19346"/>
                    <a:pt x="164" y="19709"/>
                    <a:pt x="489" y="19833"/>
                  </a:cubicBezTo>
                  <a:lnTo>
                    <a:pt x="13793" y="24894"/>
                  </a:lnTo>
                  <a:cubicBezTo>
                    <a:pt x="13867" y="24922"/>
                    <a:pt x="13943" y="24936"/>
                    <a:pt x="14018" y="24936"/>
                  </a:cubicBezTo>
                  <a:cubicBezTo>
                    <a:pt x="14271" y="24936"/>
                    <a:pt x="14510" y="24782"/>
                    <a:pt x="14606" y="24530"/>
                  </a:cubicBezTo>
                  <a:lnTo>
                    <a:pt x="21689" y="5917"/>
                  </a:lnTo>
                  <a:cubicBezTo>
                    <a:pt x="21812" y="5592"/>
                    <a:pt x="21649" y="5227"/>
                    <a:pt x="21325" y="5104"/>
                  </a:cubicBezTo>
                  <a:lnTo>
                    <a:pt x="8022" y="42"/>
                  </a:lnTo>
                  <a:cubicBezTo>
                    <a:pt x="7948" y="14"/>
                    <a:pt x="7872" y="1"/>
                    <a:pt x="779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11" name="Google Shape;4311;p47"/>
            <p:cNvSpPr/>
            <p:nvPr/>
          </p:nvSpPr>
          <p:spPr>
            <a:xfrm>
              <a:off x="1863753" y="2599539"/>
              <a:ext cx="187714" cy="164015"/>
            </a:xfrm>
            <a:custGeom>
              <a:avLst/>
              <a:gdLst/>
              <a:ahLst/>
              <a:cxnLst/>
              <a:rect l="l" t="t" r="r" b="b"/>
              <a:pathLst>
                <a:path w="5703" h="4983" extrusionOk="0">
                  <a:moveTo>
                    <a:pt x="1531" y="868"/>
                  </a:moveTo>
                  <a:cubicBezTo>
                    <a:pt x="1532" y="868"/>
                    <a:pt x="1533" y="868"/>
                    <a:pt x="1534" y="868"/>
                  </a:cubicBezTo>
                  <a:lnTo>
                    <a:pt x="1910" y="879"/>
                  </a:lnTo>
                  <a:lnTo>
                    <a:pt x="2171" y="888"/>
                  </a:lnTo>
                  <a:lnTo>
                    <a:pt x="2536" y="899"/>
                  </a:lnTo>
                  <a:lnTo>
                    <a:pt x="3290" y="922"/>
                  </a:lnTo>
                  <a:lnTo>
                    <a:pt x="3561" y="931"/>
                  </a:lnTo>
                  <a:lnTo>
                    <a:pt x="3822" y="938"/>
                  </a:lnTo>
                  <a:lnTo>
                    <a:pt x="4110" y="946"/>
                  </a:lnTo>
                  <a:cubicBezTo>
                    <a:pt x="4237" y="951"/>
                    <a:pt x="4312" y="1089"/>
                    <a:pt x="4244" y="1198"/>
                  </a:cubicBezTo>
                  <a:lnTo>
                    <a:pt x="4201" y="1268"/>
                  </a:lnTo>
                  <a:lnTo>
                    <a:pt x="4069" y="1481"/>
                  </a:lnTo>
                  <a:lnTo>
                    <a:pt x="3365" y="2619"/>
                  </a:lnTo>
                  <a:lnTo>
                    <a:pt x="3233" y="2832"/>
                  </a:lnTo>
                  <a:lnTo>
                    <a:pt x="2889" y="3388"/>
                  </a:lnTo>
                  <a:cubicBezTo>
                    <a:pt x="2889" y="3389"/>
                    <a:pt x="2888" y="3390"/>
                    <a:pt x="2887" y="3390"/>
                  </a:cubicBezTo>
                  <a:cubicBezTo>
                    <a:pt x="2853" y="3441"/>
                    <a:pt x="2801" y="3466"/>
                    <a:pt x="2748" y="3466"/>
                  </a:cubicBezTo>
                  <a:cubicBezTo>
                    <a:pt x="2699" y="3466"/>
                    <a:pt x="2651" y="3445"/>
                    <a:pt x="2617" y="3403"/>
                  </a:cubicBezTo>
                  <a:cubicBezTo>
                    <a:pt x="2612" y="3396"/>
                    <a:pt x="2608" y="3387"/>
                    <a:pt x="2603" y="3379"/>
                  </a:cubicBezTo>
                  <a:lnTo>
                    <a:pt x="2070" y="2389"/>
                  </a:lnTo>
                  <a:lnTo>
                    <a:pt x="1893" y="2058"/>
                  </a:lnTo>
                  <a:lnTo>
                    <a:pt x="1795" y="1876"/>
                  </a:lnTo>
                  <a:lnTo>
                    <a:pt x="1641" y="1589"/>
                  </a:lnTo>
                  <a:lnTo>
                    <a:pt x="1383" y="1111"/>
                  </a:lnTo>
                  <a:cubicBezTo>
                    <a:pt x="1324" y="1001"/>
                    <a:pt x="1406" y="868"/>
                    <a:pt x="1531" y="868"/>
                  </a:cubicBezTo>
                  <a:close/>
                  <a:moveTo>
                    <a:pt x="374" y="1"/>
                  </a:moveTo>
                  <a:cubicBezTo>
                    <a:pt x="327" y="1"/>
                    <a:pt x="282" y="10"/>
                    <a:pt x="243" y="27"/>
                  </a:cubicBezTo>
                  <a:cubicBezTo>
                    <a:pt x="83" y="96"/>
                    <a:pt x="0" y="296"/>
                    <a:pt x="93" y="466"/>
                  </a:cubicBezTo>
                  <a:lnTo>
                    <a:pt x="275" y="804"/>
                  </a:lnTo>
                  <a:lnTo>
                    <a:pt x="429" y="1091"/>
                  </a:lnTo>
                  <a:lnTo>
                    <a:pt x="706" y="1606"/>
                  </a:lnTo>
                  <a:lnTo>
                    <a:pt x="883" y="1937"/>
                  </a:lnTo>
                  <a:lnTo>
                    <a:pt x="1250" y="2619"/>
                  </a:lnTo>
                  <a:lnTo>
                    <a:pt x="1405" y="2906"/>
                  </a:lnTo>
                  <a:lnTo>
                    <a:pt x="1833" y="3703"/>
                  </a:lnTo>
                  <a:lnTo>
                    <a:pt x="2011" y="4034"/>
                  </a:lnTo>
                  <a:lnTo>
                    <a:pt x="2228" y="4437"/>
                  </a:lnTo>
                  <a:lnTo>
                    <a:pt x="2382" y="4724"/>
                  </a:lnTo>
                  <a:lnTo>
                    <a:pt x="2431" y="4816"/>
                  </a:lnTo>
                  <a:cubicBezTo>
                    <a:pt x="2491" y="4926"/>
                    <a:pt x="2600" y="4982"/>
                    <a:pt x="2710" y="4982"/>
                  </a:cubicBezTo>
                  <a:cubicBezTo>
                    <a:pt x="2813" y="4982"/>
                    <a:pt x="2916" y="4933"/>
                    <a:pt x="2978" y="4833"/>
                  </a:cubicBezTo>
                  <a:lnTo>
                    <a:pt x="3193" y="4485"/>
                  </a:lnTo>
                  <a:lnTo>
                    <a:pt x="3326" y="4272"/>
                  </a:lnTo>
                  <a:lnTo>
                    <a:pt x="4028" y="3135"/>
                  </a:lnTo>
                  <a:lnTo>
                    <a:pt x="4161" y="2922"/>
                  </a:lnTo>
                  <a:lnTo>
                    <a:pt x="4866" y="1787"/>
                  </a:lnTo>
                  <a:lnTo>
                    <a:pt x="5578" y="635"/>
                  </a:lnTo>
                  <a:cubicBezTo>
                    <a:pt x="5703" y="425"/>
                    <a:pt x="5558" y="159"/>
                    <a:pt x="5317" y="150"/>
                  </a:cubicBezTo>
                  <a:lnTo>
                    <a:pt x="4919" y="138"/>
                  </a:lnTo>
                  <a:lnTo>
                    <a:pt x="4136" y="113"/>
                  </a:lnTo>
                  <a:lnTo>
                    <a:pt x="3875" y="107"/>
                  </a:lnTo>
                  <a:lnTo>
                    <a:pt x="2487" y="64"/>
                  </a:lnTo>
                  <a:lnTo>
                    <a:pt x="2226" y="57"/>
                  </a:lnTo>
                  <a:lnTo>
                    <a:pt x="907" y="17"/>
                  </a:lnTo>
                  <a:lnTo>
                    <a:pt x="381" y="1"/>
                  </a:lnTo>
                  <a:cubicBezTo>
                    <a:pt x="379" y="1"/>
                    <a:pt x="376" y="1"/>
                    <a:pt x="37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12" name="Google Shape;4312;p47"/>
            <p:cNvSpPr/>
            <p:nvPr/>
          </p:nvSpPr>
          <p:spPr>
            <a:xfrm>
              <a:off x="1844597" y="2240142"/>
              <a:ext cx="75079" cy="42855"/>
            </a:xfrm>
            <a:custGeom>
              <a:avLst/>
              <a:gdLst/>
              <a:ahLst/>
              <a:cxnLst/>
              <a:rect l="l" t="t" r="r" b="b"/>
              <a:pathLst>
                <a:path w="2281" h="1302" extrusionOk="0">
                  <a:moveTo>
                    <a:pt x="755" y="1"/>
                  </a:moveTo>
                  <a:cubicBezTo>
                    <a:pt x="584" y="1"/>
                    <a:pt x="420" y="38"/>
                    <a:pt x="281" y="125"/>
                  </a:cubicBezTo>
                  <a:cubicBezTo>
                    <a:pt x="37" y="276"/>
                    <a:pt x="0" y="604"/>
                    <a:pt x="298" y="901"/>
                  </a:cubicBezTo>
                  <a:cubicBezTo>
                    <a:pt x="575" y="1176"/>
                    <a:pt x="970" y="1302"/>
                    <a:pt x="1302" y="1302"/>
                  </a:cubicBezTo>
                  <a:cubicBezTo>
                    <a:pt x="1540" y="1302"/>
                    <a:pt x="1746" y="1237"/>
                    <a:pt x="1854" y="1118"/>
                  </a:cubicBezTo>
                  <a:cubicBezTo>
                    <a:pt x="2280" y="645"/>
                    <a:pt x="1462" y="1"/>
                    <a:pt x="75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13" name="Google Shape;4313;p47"/>
            <p:cNvSpPr/>
            <p:nvPr/>
          </p:nvSpPr>
          <p:spPr>
            <a:xfrm>
              <a:off x="1991825" y="2294418"/>
              <a:ext cx="63164" cy="44106"/>
            </a:xfrm>
            <a:custGeom>
              <a:avLst/>
              <a:gdLst/>
              <a:ahLst/>
              <a:cxnLst/>
              <a:rect l="l" t="t" r="r" b="b"/>
              <a:pathLst>
                <a:path w="1919" h="1340" extrusionOk="0">
                  <a:moveTo>
                    <a:pt x="603" y="1"/>
                  </a:moveTo>
                  <a:cubicBezTo>
                    <a:pt x="269" y="1"/>
                    <a:pt x="1" y="143"/>
                    <a:pt x="3" y="468"/>
                  </a:cubicBezTo>
                  <a:cubicBezTo>
                    <a:pt x="5" y="840"/>
                    <a:pt x="597" y="1340"/>
                    <a:pt x="1241" y="1340"/>
                  </a:cubicBezTo>
                  <a:cubicBezTo>
                    <a:pt x="1264" y="1340"/>
                    <a:pt x="1287" y="1339"/>
                    <a:pt x="1310" y="1338"/>
                  </a:cubicBezTo>
                  <a:cubicBezTo>
                    <a:pt x="1730" y="1313"/>
                    <a:pt x="1918" y="1045"/>
                    <a:pt x="1838" y="771"/>
                  </a:cubicBezTo>
                  <a:cubicBezTo>
                    <a:pt x="1699" y="296"/>
                    <a:pt x="1083" y="1"/>
                    <a:pt x="60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14" name="Google Shape;4314;p47"/>
            <p:cNvSpPr/>
            <p:nvPr/>
          </p:nvSpPr>
          <p:spPr>
            <a:xfrm>
              <a:off x="1928760" y="2234250"/>
              <a:ext cx="69813" cy="54902"/>
            </a:xfrm>
            <a:custGeom>
              <a:avLst/>
              <a:gdLst/>
              <a:ahLst/>
              <a:cxnLst/>
              <a:rect l="l" t="t" r="r" b="b"/>
              <a:pathLst>
                <a:path w="2121" h="1668" extrusionOk="0">
                  <a:moveTo>
                    <a:pt x="263" y="1"/>
                  </a:moveTo>
                  <a:cubicBezTo>
                    <a:pt x="211" y="1"/>
                    <a:pt x="161" y="30"/>
                    <a:pt x="140" y="82"/>
                  </a:cubicBezTo>
                  <a:cubicBezTo>
                    <a:pt x="1" y="421"/>
                    <a:pt x="8" y="826"/>
                    <a:pt x="162" y="1137"/>
                  </a:cubicBezTo>
                  <a:cubicBezTo>
                    <a:pt x="285" y="1390"/>
                    <a:pt x="491" y="1562"/>
                    <a:pt x="756" y="1634"/>
                  </a:cubicBezTo>
                  <a:cubicBezTo>
                    <a:pt x="844" y="1657"/>
                    <a:pt x="929" y="1668"/>
                    <a:pt x="1013" y="1668"/>
                  </a:cubicBezTo>
                  <a:cubicBezTo>
                    <a:pt x="1515" y="1668"/>
                    <a:pt x="1930" y="1269"/>
                    <a:pt x="2095" y="827"/>
                  </a:cubicBezTo>
                  <a:cubicBezTo>
                    <a:pt x="2120" y="760"/>
                    <a:pt x="2086" y="684"/>
                    <a:pt x="2018" y="659"/>
                  </a:cubicBezTo>
                  <a:cubicBezTo>
                    <a:pt x="2003" y="654"/>
                    <a:pt x="1987" y="651"/>
                    <a:pt x="1972" y="651"/>
                  </a:cubicBezTo>
                  <a:cubicBezTo>
                    <a:pt x="1918" y="651"/>
                    <a:pt x="1868" y="683"/>
                    <a:pt x="1848" y="737"/>
                  </a:cubicBezTo>
                  <a:cubicBezTo>
                    <a:pt x="1718" y="1086"/>
                    <a:pt x="1396" y="1405"/>
                    <a:pt x="1012" y="1405"/>
                  </a:cubicBezTo>
                  <a:cubicBezTo>
                    <a:pt x="951" y="1405"/>
                    <a:pt x="889" y="1397"/>
                    <a:pt x="825" y="1380"/>
                  </a:cubicBezTo>
                  <a:cubicBezTo>
                    <a:pt x="586" y="1315"/>
                    <a:pt x="461" y="1150"/>
                    <a:pt x="398" y="1022"/>
                  </a:cubicBezTo>
                  <a:cubicBezTo>
                    <a:pt x="279" y="780"/>
                    <a:pt x="273" y="452"/>
                    <a:pt x="385" y="183"/>
                  </a:cubicBezTo>
                  <a:cubicBezTo>
                    <a:pt x="413" y="115"/>
                    <a:pt x="381" y="38"/>
                    <a:pt x="313" y="10"/>
                  </a:cubicBezTo>
                  <a:cubicBezTo>
                    <a:pt x="296" y="4"/>
                    <a:pt x="279" y="1"/>
                    <a:pt x="2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15" name="Google Shape;4315;p47"/>
            <p:cNvSpPr/>
            <p:nvPr/>
          </p:nvSpPr>
          <p:spPr>
            <a:xfrm>
              <a:off x="2013582" y="2237508"/>
              <a:ext cx="51973" cy="43678"/>
            </a:xfrm>
            <a:custGeom>
              <a:avLst/>
              <a:gdLst/>
              <a:ahLst/>
              <a:cxnLst/>
              <a:rect l="l" t="t" r="r" b="b"/>
              <a:pathLst>
                <a:path w="1579" h="1327" extrusionOk="0">
                  <a:moveTo>
                    <a:pt x="242" y="0"/>
                  </a:moveTo>
                  <a:cubicBezTo>
                    <a:pt x="190" y="0"/>
                    <a:pt x="140" y="31"/>
                    <a:pt x="119" y="83"/>
                  </a:cubicBezTo>
                  <a:cubicBezTo>
                    <a:pt x="1" y="372"/>
                    <a:pt x="3" y="718"/>
                    <a:pt x="127" y="962"/>
                  </a:cubicBezTo>
                  <a:cubicBezTo>
                    <a:pt x="216" y="1140"/>
                    <a:pt x="358" y="1258"/>
                    <a:pt x="540" y="1304"/>
                  </a:cubicBezTo>
                  <a:cubicBezTo>
                    <a:pt x="597" y="1319"/>
                    <a:pt x="652" y="1326"/>
                    <a:pt x="707" y="1326"/>
                  </a:cubicBezTo>
                  <a:cubicBezTo>
                    <a:pt x="1088" y="1326"/>
                    <a:pt x="1417" y="992"/>
                    <a:pt x="1551" y="629"/>
                  </a:cubicBezTo>
                  <a:cubicBezTo>
                    <a:pt x="1579" y="561"/>
                    <a:pt x="1542" y="486"/>
                    <a:pt x="1474" y="460"/>
                  </a:cubicBezTo>
                  <a:cubicBezTo>
                    <a:pt x="1459" y="455"/>
                    <a:pt x="1444" y="452"/>
                    <a:pt x="1428" y="452"/>
                  </a:cubicBezTo>
                  <a:cubicBezTo>
                    <a:pt x="1375" y="452"/>
                    <a:pt x="1324" y="485"/>
                    <a:pt x="1304" y="539"/>
                  </a:cubicBezTo>
                  <a:cubicBezTo>
                    <a:pt x="1204" y="810"/>
                    <a:pt x="969" y="1063"/>
                    <a:pt x="707" y="1063"/>
                  </a:cubicBezTo>
                  <a:cubicBezTo>
                    <a:pt x="674" y="1063"/>
                    <a:pt x="640" y="1059"/>
                    <a:pt x="606" y="1051"/>
                  </a:cubicBezTo>
                  <a:cubicBezTo>
                    <a:pt x="498" y="1023"/>
                    <a:pt x="416" y="954"/>
                    <a:pt x="362" y="845"/>
                  </a:cubicBezTo>
                  <a:cubicBezTo>
                    <a:pt x="273" y="669"/>
                    <a:pt x="273" y="403"/>
                    <a:pt x="364" y="184"/>
                  </a:cubicBezTo>
                  <a:cubicBezTo>
                    <a:pt x="391" y="116"/>
                    <a:pt x="358" y="39"/>
                    <a:pt x="292" y="10"/>
                  </a:cubicBezTo>
                  <a:cubicBezTo>
                    <a:pt x="276" y="4"/>
                    <a:pt x="259" y="0"/>
                    <a:pt x="24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16" name="Google Shape;4316;p47"/>
            <p:cNvSpPr/>
            <p:nvPr/>
          </p:nvSpPr>
          <p:spPr>
            <a:xfrm>
              <a:off x="1881659" y="2187313"/>
              <a:ext cx="51940" cy="43645"/>
            </a:xfrm>
            <a:custGeom>
              <a:avLst/>
              <a:gdLst/>
              <a:ahLst/>
              <a:cxnLst/>
              <a:rect l="l" t="t" r="r" b="b"/>
              <a:pathLst>
                <a:path w="1578" h="1326" extrusionOk="0">
                  <a:moveTo>
                    <a:pt x="241" y="0"/>
                  </a:moveTo>
                  <a:cubicBezTo>
                    <a:pt x="189" y="0"/>
                    <a:pt x="140" y="31"/>
                    <a:pt x="119" y="82"/>
                  </a:cubicBezTo>
                  <a:cubicBezTo>
                    <a:pt x="1" y="372"/>
                    <a:pt x="3" y="718"/>
                    <a:pt x="125" y="963"/>
                  </a:cubicBezTo>
                  <a:cubicBezTo>
                    <a:pt x="215" y="1139"/>
                    <a:pt x="357" y="1258"/>
                    <a:pt x="539" y="1304"/>
                  </a:cubicBezTo>
                  <a:cubicBezTo>
                    <a:pt x="595" y="1319"/>
                    <a:pt x="651" y="1326"/>
                    <a:pt x="705" y="1326"/>
                  </a:cubicBezTo>
                  <a:cubicBezTo>
                    <a:pt x="1087" y="1326"/>
                    <a:pt x="1416" y="992"/>
                    <a:pt x="1550" y="629"/>
                  </a:cubicBezTo>
                  <a:cubicBezTo>
                    <a:pt x="1578" y="561"/>
                    <a:pt x="1544" y="485"/>
                    <a:pt x="1474" y="460"/>
                  </a:cubicBezTo>
                  <a:cubicBezTo>
                    <a:pt x="1459" y="454"/>
                    <a:pt x="1444" y="451"/>
                    <a:pt x="1429" y="451"/>
                  </a:cubicBezTo>
                  <a:cubicBezTo>
                    <a:pt x="1375" y="451"/>
                    <a:pt x="1323" y="485"/>
                    <a:pt x="1304" y="538"/>
                  </a:cubicBezTo>
                  <a:cubicBezTo>
                    <a:pt x="1203" y="809"/>
                    <a:pt x="970" y="1063"/>
                    <a:pt x="708" y="1063"/>
                  </a:cubicBezTo>
                  <a:cubicBezTo>
                    <a:pt x="674" y="1063"/>
                    <a:pt x="640" y="1059"/>
                    <a:pt x="605" y="1050"/>
                  </a:cubicBezTo>
                  <a:cubicBezTo>
                    <a:pt x="498" y="1022"/>
                    <a:pt x="416" y="953"/>
                    <a:pt x="363" y="846"/>
                  </a:cubicBezTo>
                  <a:cubicBezTo>
                    <a:pt x="273" y="668"/>
                    <a:pt x="273" y="402"/>
                    <a:pt x="364" y="183"/>
                  </a:cubicBezTo>
                  <a:cubicBezTo>
                    <a:pt x="391" y="115"/>
                    <a:pt x="358" y="38"/>
                    <a:pt x="291" y="11"/>
                  </a:cubicBezTo>
                  <a:cubicBezTo>
                    <a:pt x="275" y="3"/>
                    <a:pt x="258" y="0"/>
                    <a:pt x="24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17" name="Google Shape;4317;p47"/>
            <p:cNvSpPr/>
            <p:nvPr/>
          </p:nvSpPr>
          <p:spPr>
            <a:xfrm>
              <a:off x="1713299" y="2251794"/>
              <a:ext cx="157037" cy="149829"/>
            </a:xfrm>
            <a:custGeom>
              <a:avLst/>
              <a:gdLst/>
              <a:ahLst/>
              <a:cxnLst/>
              <a:rect l="l" t="t" r="r" b="b"/>
              <a:pathLst>
                <a:path w="4771" h="4552" extrusionOk="0">
                  <a:moveTo>
                    <a:pt x="2502" y="0"/>
                  </a:moveTo>
                  <a:cubicBezTo>
                    <a:pt x="2441" y="0"/>
                    <a:pt x="2380" y="30"/>
                    <a:pt x="2344" y="91"/>
                  </a:cubicBezTo>
                  <a:lnTo>
                    <a:pt x="1679" y="1220"/>
                  </a:lnTo>
                  <a:cubicBezTo>
                    <a:pt x="1649" y="1272"/>
                    <a:pt x="1594" y="1307"/>
                    <a:pt x="1534" y="1310"/>
                  </a:cubicBezTo>
                  <a:lnTo>
                    <a:pt x="227" y="1404"/>
                  </a:lnTo>
                  <a:cubicBezTo>
                    <a:pt x="74" y="1415"/>
                    <a:pt x="1" y="1596"/>
                    <a:pt x="102" y="1709"/>
                  </a:cubicBezTo>
                  <a:lnTo>
                    <a:pt x="970" y="2691"/>
                  </a:lnTo>
                  <a:cubicBezTo>
                    <a:pt x="1011" y="2736"/>
                    <a:pt x="1026" y="2799"/>
                    <a:pt x="1011" y="2857"/>
                  </a:cubicBezTo>
                  <a:lnTo>
                    <a:pt x="695" y="4129"/>
                  </a:lnTo>
                  <a:cubicBezTo>
                    <a:pt x="665" y="4250"/>
                    <a:pt x="760" y="4358"/>
                    <a:pt x="872" y="4358"/>
                  </a:cubicBezTo>
                  <a:cubicBezTo>
                    <a:pt x="896" y="4358"/>
                    <a:pt x="922" y="4353"/>
                    <a:pt x="946" y="4342"/>
                  </a:cubicBezTo>
                  <a:lnTo>
                    <a:pt x="2149" y="3819"/>
                  </a:lnTo>
                  <a:cubicBezTo>
                    <a:pt x="2172" y="3808"/>
                    <a:pt x="2197" y="3803"/>
                    <a:pt x="2222" y="3803"/>
                  </a:cubicBezTo>
                  <a:cubicBezTo>
                    <a:pt x="2255" y="3803"/>
                    <a:pt x="2289" y="3813"/>
                    <a:pt x="2319" y="3831"/>
                  </a:cubicBezTo>
                  <a:lnTo>
                    <a:pt x="3431" y="4524"/>
                  </a:lnTo>
                  <a:cubicBezTo>
                    <a:pt x="3462" y="4543"/>
                    <a:pt x="3495" y="4551"/>
                    <a:pt x="3527" y="4551"/>
                  </a:cubicBezTo>
                  <a:cubicBezTo>
                    <a:pt x="3629" y="4551"/>
                    <a:pt x="3722" y="4465"/>
                    <a:pt x="3712" y="4350"/>
                  </a:cubicBezTo>
                  <a:lnTo>
                    <a:pt x="3585" y="3045"/>
                  </a:lnTo>
                  <a:cubicBezTo>
                    <a:pt x="3580" y="2985"/>
                    <a:pt x="3603" y="2926"/>
                    <a:pt x="3650" y="2887"/>
                  </a:cubicBezTo>
                  <a:lnTo>
                    <a:pt x="4653" y="2044"/>
                  </a:lnTo>
                  <a:cubicBezTo>
                    <a:pt x="4770" y="1946"/>
                    <a:pt x="4723" y="1756"/>
                    <a:pt x="4574" y="1723"/>
                  </a:cubicBezTo>
                  <a:lnTo>
                    <a:pt x="3294" y="1440"/>
                  </a:lnTo>
                  <a:cubicBezTo>
                    <a:pt x="3236" y="1426"/>
                    <a:pt x="3187" y="1385"/>
                    <a:pt x="3165" y="1330"/>
                  </a:cubicBezTo>
                  <a:lnTo>
                    <a:pt x="2672" y="116"/>
                  </a:lnTo>
                  <a:cubicBezTo>
                    <a:pt x="2642" y="40"/>
                    <a:pt x="2572" y="0"/>
                    <a:pt x="250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18" name="Google Shape;4318;p47"/>
            <p:cNvSpPr/>
            <p:nvPr/>
          </p:nvSpPr>
          <p:spPr>
            <a:xfrm>
              <a:off x="1761190" y="2352283"/>
              <a:ext cx="230208" cy="137256"/>
            </a:xfrm>
            <a:custGeom>
              <a:avLst/>
              <a:gdLst/>
              <a:ahLst/>
              <a:cxnLst/>
              <a:rect l="l" t="t" r="r" b="b"/>
              <a:pathLst>
                <a:path w="6994" h="4170" extrusionOk="0">
                  <a:moveTo>
                    <a:pt x="5559" y="1"/>
                  </a:moveTo>
                  <a:cubicBezTo>
                    <a:pt x="5448" y="1"/>
                    <a:pt x="5335" y="29"/>
                    <a:pt x="5223" y="102"/>
                  </a:cubicBezTo>
                  <a:cubicBezTo>
                    <a:pt x="4890" y="320"/>
                    <a:pt x="4922" y="710"/>
                    <a:pt x="4945" y="993"/>
                  </a:cubicBezTo>
                  <a:cubicBezTo>
                    <a:pt x="4964" y="1231"/>
                    <a:pt x="4971" y="1379"/>
                    <a:pt x="4887" y="1433"/>
                  </a:cubicBezTo>
                  <a:cubicBezTo>
                    <a:pt x="4866" y="1447"/>
                    <a:pt x="4842" y="1453"/>
                    <a:pt x="4815" y="1453"/>
                  </a:cubicBezTo>
                  <a:cubicBezTo>
                    <a:pt x="4732" y="1453"/>
                    <a:pt x="4618" y="1396"/>
                    <a:pt x="4460" y="1312"/>
                  </a:cubicBezTo>
                  <a:cubicBezTo>
                    <a:pt x="4293" y="1223"/>
                    <a:pt x="4085" y="1112"/>
                    <a:pt x="3867" y="1112"/>
                  </a:cubicBezTo>
                  <a:cubicBezTo>
                    <a:pt x="3756" y="1112"/>
                    <a:pt x="3643" y="1141"/>
                    <a:pt x="3531" y="1214"/>
                  </a:cubicBezTo>
                  <a:cubicBezTo>
                    <a:pt x="3199" y="1433"/>
                    <a:pt x="3230" y="1824"/>
                    <a:pt x="3253" y="2107"/>
                  </a:cubicBezTo>
                  <a:cubicBezTo>
                    <a:pt x="3272" y="2344"/>
                    <a:pt x="3279" y="2492"/>
                    <a:pt x="3195" y="2547"/>
                  </a:cubicBezTo>
                  <a:cubicBezTo>
                    <a:pt x="3174" y="2561"/>
                    <a:pt x="3150" y="2567"/>
                    <a:pt x="3123" y="2567"/>
                  </a:cubicBezTo>
                  <a:cubicBezTo>
                    <a:pt x="3040" y="2567"/>
                    <a:pt x="2926" y="2510"/>
                    <a:pt x="2768" y="2426"/>
                  </a:cubicBezTo>
                  <a:cubicBezTo>
                    <a:pt x="2601" y="2336"/>
                    <a:pt x="2394" y="2225"/>
                    <a:pt x="2175" y="2225"/>
                  </a:cubicBezTo>
                  <a:cubicBezTo>
                    <a:pt x="2065" y="2225"/>
                    <a:pt x="1952" y="2254"/>
                    <a:pt x="1839" y="2327"/>
                  </a:cubicBezTo>
                  <a:cubicBezTo>
                    <a:pt x="1506" y="2545"/>
                    <a:pt x="1538" y="2936"/>
                    <a:pt x="1561" y="3219"/>
                  </a:cubicBezTo>
                  <a:cubicBezTo>
                    <a:pt x="1581" y="3455"/>
                    <a:pt x="1586" y="3604"/>
                    <a:pt x="1502" y="3659"/>
                  </a:cubicBezTo>
                  <a:cubicBezTo>
                    <a:pt x="1481" y="3673"/>
                    <a:pt x="1457" y="3679"/>
                    <a:pt x="1430" y="3679"/>
                  </a:cubicBezTo>
                  <a:cubicBezTo>
                    <a:pt x="1347" y="3679"/>
                    <a:pt x="1233" y="3622"/>
                    <a:pt x="1076" y="3538"/>
                  </a:cubicBezTo>
                  <a:cubicBezTo>
                    <a:pt x="908" y="3448"/>
                    <a:pt x="700" y="3337"/>
                    <a:pt x="481" y="3337"/>
                  </a:cubicBezTo>
                  <a:cubicBezTo>
                    <a:pt x="370" y="3337"/>
                    <a:pt x="257" y="3365"/>
                    <a:pt x="146" y="3439"/>
                  </a:cubicBezTo>
                  <a:cubicBezTo>
                    <a:pt x="33" y="3513"/>
                    <a:pt x="1" y="3667"/>
                    <a:pt x="75" y="3779"/>
                  </a:cubicBezTo>
                  <a:cubicBezTo>
                    <a:pt x="105" y="3825"/>
                    <a:pt x="147" y="3857"/>
                    <a:pt x="194" y="3874"/>
                  </a:cubicBezTo>
                  <a:cubicBezTo>
                    <a:pt x="221" y="3885"/>
                    <a:pt x="251" y="3890"/>
                    <a:pt x="281" y="3890"/>
                  </a:cubicBezTo>
                  <a:cubicBezTo>
                    <a:pt x="327" y="3890"/>
                    <a:pt x="374" y="3877"/>
                    <a:pt x="414" y="3848"/>
                  </a:cubicBezTo>
                  <a:cubicBezTo>
                    <a:pt x="435" y="3835"/>
                    <a:pt x="458" y="3829"/>
                    <a:pt x="486" y="3829"/>
                  </a:cubicBezTo>
                  <a:cubicBezTo>
                    <a:pt x="569" y="3829"/>
                    <a:pt x="683" y="3886"/>
                    <a:pt x="840" y="3970"/>
                  </a:cubicBezTo>
                  <a:cubicBezTo>
                    <a:pt x="1008" y="4059"/>
                    <a:pt x="1216" y="4170"/>
                    <a:pt x="1434" y="4170"/>
                  </a:cubicBezTo>
                  <a:cubicBezTo>
                    <a:pt x="1545" y="4170"/>
                    <a:pt x="1658" y="4142"/>
                    <a:pt x="1770" y="4068"/>
                  </a:cubicBezTo>
                  <a:cubicBezTo>
                    <a:pt x="2104" y="3851"/>
                    <a:pt x="2072" y="3460"/>
                    <a:pt x="2050" y="3177"/>
                  </a:cubicBezTo>
                  <a:cubicBezTo>
                    <a:pt x="2030" y="2940"/>
                    <a:pt x="2025" y="2791"/>
                    <a:pt x="2109" y="2737"/>
                  </a:cubicBezTo>
                  <a:cubicBezTo>
                    <a:pt x="2129" y="2723"/>
                    <a:pt x="2153" y="2717"/>
                    <a:pt x="2180" y="2717"/>
                  </a:cubicBezTo>
                  <a:cubicBezTo>
                    <a:pt x="2263" y="2717"/>
                    <a:pt x="2377" y="2774"/>
                    <a:pt x="2535" y="2858"/>
                  </a:cubicBezTo>
                  <a:cubicBezTo>
                    <a:pt x="2702" y="2947"/>
                    <a:pt x="2910" y="3058"/>
                    <a:pt x="3129" y="3058"/>
                  </a:cubicBezTo>
                  <a:cubicBezTo>
                    <a:pt x="3240" y="3058"/>
                    <a:pt x="3353" y="3030"/>
                    <a:pt x="3465" y="2956"/>
                  </a:cubicBezTo>
                  <a:cubicBezTo>
                    <a:pt x="3797" y="2738"/>
                    <a:pt x="3767" y="2348"/>
                    <a:pt x="3743" y="2065"/>
                  </a:cubicBezTo>
                  <a:cubicBezTo>
                    <a:pt x="3725" y="1827"/>
                    <a:pt x="3717" y="1679"/>
                    <a:pt x="3801" y="1625"/>
                  </a:cubicBezTo>
                  <a:cubicBezTo>
                    <a:pt x="3822" y="1611"/>
                    <a:pt x="3846" y="1605"/>
                    <a:pt x="3874" y="1605"/>
                  </a:cubicBezTo>
                  <a:cubicBezTo>
                    <a:pt x="3956" y="1605"/>
                    <a:pt x="4071" y="1662"/>
                    <a:pt x="4228" y="1746"/>
                  </a:cubicBezTo>
                  <a:cubicBezTo>
                    <a:pt x="4395" y="1835"/>
                    <a:pt x="4602" y="1946"/>
                    <a:pt x="4821" y="1946"/>
                  </a:cubicBezTo>
                  <a:cubicBezTo>
                    <a:pt x="4931" y="1946"/>
                    <a:pt x="5045" y="1918"/>
                    <a:pt x="5157" y="1844"/>
                  </a:cubicBezTo>
                  <a:cubicBezTo>
                    <a:pt x="5491" y="1626"/>
                    <a:pt x="5459" y="1236"/>
                    <a:pt x="5434" y="953"/>
                  </a:cubicBezTo>
                  <a:cubicBezTo>
                    <a:pt x="5416" y="715"/>
                    <a:pt x="5409" y="567"/>
                    <a:pt x="5493" y="513"/>
                  </a:cubicBezTo>
                  <a:cubicBezTo>
                    <a:pt x="5514" y="500"/>
                    <a:pt x="5538" y="493"/>
                    <a:pt x="5565" y="493"/>
                  </a:cubicBezTo>
                  <a:cubicBezTo>
                    <a:pt x="5648" y="493"/>
                    <a:pt x="5762" y="550"/>
                    <a:pt x="5920" y="634"/>
                  </a:cubicBezTo>
                  <a:cubicBezTo>
                    <a:pt x="6086" y="723"/>
                    <a:pt x="6294" y="834"/>
                    <a:pt x="6513" y="834"/>
                  </a:cubicBezTo>
                  <a:cubicBezTo>
                    <a:pt x="6623" y="834"/>
                    <a:pt x="6736" y="806"/>
                    <a:pt x="6848" y="732"/>
                  </a:cubicBezTo>
                  <a:cubicBezTo>
                    <a:pt x="6961" y="658"/>
                    <a:pt x="6993" y="506"/>
                    <a:pt x="6919" y="392"/>
                  </a:cubicBezTo>
                  <a:cubicBezTo>
                    <a:pt x="6871" y="320"/>
                    <a:pt x="6793" y="281"/>
                    <a:pt x="6713" y="281"/>
                  </a:cubicBezTo>
                  <a:cubicBezTo>
                    <a:pt x="6667" y="281"/>
                    <a:pt x="6620" y="294"/>
                    <a:pt x="6578" y="322"/>
                  </a:cubicBezTo>
                  <a:cubicBezTo>
                    <a:pt x="6557" y="336"/>
                    <a:pt x="6533" y="342"/>
                    <a:pt x="6506" y="342"/>
                  </a:cubicBezTo>
                  <a:cubicBezTo>
                    <a:pt x="6423" y="342"/>
                    <a:pt x="6309" y="284"/>
                    <a:pt x="6152" y="200"/>
                  </a:cubicBezTo>
                  <a:cubicBezTo>
                    <a:pt x="5985" y="111"/>
                    <a:pt x="5777" y="1"/>
                    <a:pt x="555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19" name="Google Shape;4319;p47"/>
            <p:cNvSpPr/>
            <p:nvPr/>
          </p:nvSpPr>
          <p:spPr>
            <a:xfrm>
              <a:off x="1914245" y="2458664"/>
              <a:ext cx="41242" cy="36503"/>
            </a:xfrm>
            <a:custGeom>
              <a:avLst/>
              <a:gdLst/>
              <a:ahLst/>
              <a:cxnLst/>
              <a:rect l="l" t="t" r="r" b="b"/>
              <a:pathLst>
                <a:path w="1253" h="1109" extrusionOk="0">
                  <a:moveTo>
                    <a:pt x="627" y="0"/>
                  </a:moveTo>
                  <a:cubicBezTo>
                    <a:pt x="404" y="0"/>
                    <a:pt x="194" y="136"/>
                    <a:pt x="109" y="357"/>
                  </a:cubicBezTo>
                  <a:cubicBezTo>
                    <a:pt x="0" y="643"/>
                    <a:pt x="144" y="962"/>
                    <a:pt x="429" y="1072"/>
                  </a:cubicBezTo>
                  <a:cubicBezTo>
                    <a:pt x="494" y="1096"/>
                    <a:pt x="560" y="1108"/>
                    <a:pt x="626" y="1108"/>
                  </a:cubicBezTo>
                  <a:cubicBezTo>
                    <a:pt x="849" y="1108"/>
                    <a:pt x="1059" y="972"/>
                    <a:pt x="1144" y="752"/>
                  </a:cubicBezTo>
                  <a:cubicBezTo>
                    <a:pt x="1253" y="465"/>
                    <a:pt x="1109" y="146"/>
                    <a:pt x="823" y="37"/>
                  </a:cubicBezTo>
                  <a:cubicBezTo>
                    <a:pt x="758" y="12"/>
                    <a:pt x="692" y="0"/>
                    <a:pt x="62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20" name="Google Shape;4320;p47"/>
            <p:cNvSpPr/>
            <p:nvPr/>
          </p:nvSpPr>
          <p:spPr>
            <a:xfrm>
              <a:off x="1856545" y="2504679"/>
              <a:ext cx="41275" cy="36503"/>
            </a:xfrm>
            <a:custGeom>
              <a:avLst/>
              <a:gdLst/>
              <a:ahLst/>
              <a:cxnLst/>
              <a:rect l="l" t="t" r="r" b="b"/>
              <a:pathLst>
                <a:path w="1254" h="1109" extrusionOk="0">
                  <a:moveTo>
                    <a:pt x="627" y="0"/>
                  </a:moveTo>
                  <a:cubicBezTo>
                    <a:pt x="403" y="0"/>
                    <a:pt x="193" y="136"/>
                    <a:pt x="110" y="357"/>
                  </a:cubicBezTo>
                  <a:cubicBezTo>
                    <a:pt x="0" y="643"/>
                    <a:pt x="144" y="962"/>
                    <a:pt x="430" y="1072"/>
                  </a:cubicBezTo>
                  <a:cubicBezTo>
                    <a:pt x="495" y="1096"/>
                    <a:pt x="561" y="1108"/>
                    <a:pt x="626" y="1108"/>
                  </a:cubicBezTo>
                  <a:cubicBezTo>
                    <a:pt x="850" y="1108"/>
                    <a:pt x="1060" y="972"/>
                    <a:pt x="1144" y="751"/>
                  </a:cubicBezTo>
                  <a:cubicBezTo>
                    <a:pt x="1253" y="465"/>
                    <a:pt x="1110" y="146"/>
                    <a:pt x="823" y="37"/>
                  </a:cubicBezTo>
                  <a:cubicBezTo>
                    <a:pt x="759" y="12"/>
                    <a:pt x="692" y="0"/>
                    <a:pt x="62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21" name="Google Shape;4321;p47"/>
            <p:cNvSpPr/>
            <p:nvPr/>
          </p:nvSpPr>
          <p:spPr>
            <a:xfrm>
              <a:off x="1927641" y="2531735"/>
              <a:ext cx="41308" cy="36470"/>
            </a:xfrm>
            <a:custGeom>
              <a:avLst/>
              <a:gdLst/>
              <a:ahLst/>
              <a:cxnLst/>
              <a:rect l="l" t="t" r="r" b="b"/>
              <a:pathLst>
                <a:path w="1255" h="1108" extrusionOk="0">
                  <a:moveTo>
                    <a:pt x="627" y="0"/>
                  </a:moveTo>
                  <a:cubicBezTo>
                    <a:pt x="404" y="0"/>
                    <a:pt x="194" y="136"/>
                    <a:pt x="110" y="357"/>
                  </a:cubicBezTo>
                  <a:cubicBezTo>
                    <a:pt x="1" y="643"/>
                    <a:pt x="144" y="963"/>
                    <a:pt x="431" y="1071"/>
                  </a:cubicBezTo>
                  <a:cubicBezTo>
                    <a:pt x="496" y="1096"/>
                    <a:pt x="563" y="1108"/>
                    <a:pt x="628" y="1108"/>
                  </a:cubicBezTo>
                  <a:cubicBezTo>
                    <a:pt x="851" y="1108"/>
                    <a:pt x="1061" y="972"/>
                    <a:pt x="1145" y="751"/>
                  </a:cubicBezTo>
                  <a:cubicBezTo>
                    <a:pt x="1254" y="465"/>
                    <a:pt x="1111" y="146"/>
                    <a:pt x="824" y="37"/>
                  </a:cubicBezTo>
                  <a:cubicBezTo>
                    <a:pt x="759" y="12"/>
                    <a:pt x="692" y="0"/>
                    <a:pt x="62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22" name="Google Shape;4322;p47"/>
            <p:cNvSpPr/>
            <p:nvPr/>
          </p:nvSpPr>
          <p:spPr>
            <a:xfrm>
              <a:off x="1755529" y="2291818"/>
              <a:ext cx="71393" cy="68101"/>
            </a:xfrm>
            <a:custGeom>
              <a:avLst/>
              <a:gdLst/>
              <a:ahLst/>
              <a:cxnLst/>
              <a:rect l="l" t="t" r="r" b="b"/>
              <a:pathLst>
                <a:path w="2169" h="2069" extrusionOk="0">
                  <a:moveTo>
                    <a:pt x="1138" y="0"/>
                  </a:moveTo>
                  <a:cubicBezTo>
                    <a:pt x="1110" y="0"/>
                    <a:pt x="1083" y="14"/>
                    <a:pt x="1068" y="41"/>
                  </a:cubicBezTo>
                  <a:lnTo>
                    <a:pt x="766" y="555"/>
                  </a:lnTo>
                  <a:cubicBezTo>
                    <a:pt x="751" y="579"/>
                    <a:pt x="727" y="595"/>
                    <a:pt x="700" y="597"/>
                  </a:cubicBezTo>
                  <a:lnTo>
                    <a:pt x="105" y="639"/>
                  </a:lnTo>
                  <a:cubicBezTo>
                    <a:pt x="36" y="642"/>
                    <a:pt x="1" y="725"/>
                    <a:pt x="47" y="778"/>
                  </a:cubicBezTo>
                  <a:lnTo>
                    <a:pt x="442" y="1222"/>
                  </a:lnTo>
                  <a:cubicBezTo>
                    <a:pt x="461" y="1244"/>
                    <a:pt x="468" y="1272"/>
                    <a:pt x="461" y="1299"/>
                  </a:cubicBezTo>
                  <a:lnTo>
                    <a:pt x="318" y="1876"/>
                  </a:lnTo>
                  <a:cubicBezTo>
                    <a:pt x="304" y="1931"/>
                    <a:pt x="346" y="1980"/>
                    <a:pt x="398" y="1980"/>
                  </a:cubicBezTo>
                  <a:cubicBezTo>
                    <a:pt x="409" y="1980"/>
                    <a:pt x="420" y="1977"/>
                    <a:pt x="432" y="1972"/>
                  </a:cubicBezTo>
                  <a:lnTo>
                    <a:pt x="977" y="1734"/>
                  </a:lnTo>
                  <a:cubicBezTo>
                    <a:pt x="988" y="1729"/>
                    <a:pt x="999" y="1727"/>
                    <a:pt x="1010" y="1727"/>
                  </a:cubicBezTo>
                  <a:cubicBezTo>
                    <a:pt x="1025" y="1727"/>
                    <a:pt x="1040" y="1731"/>
                    <a:pt x="1054" y="1739"/>
                  </a:cubicBezTo>
                  <a:lnTo>
                    <a:pt x="1559" y="2055"/>
                  </a:lnTo>
                  <a:cubicBezTo>
                    <a:pt x="1574" y="2064"/>
                    <a:pt x="1589" y="2068"/>
                    <a:pt x="1604" y="2068"/>
                  </a:cubicBezTo>
                  <a:cubicBezTo>
                    <a:pt x="1650" y="2068"/>
                    <a:pt x="1693" y="2029"/>
                    <a:pt x="1687" y="1977"/>
                  </a:cubicBezTo>
                  <a:lnTo>
                    <a:pt x="1631" y="1383"/>
                  </a:lnTo>
                  <a:cubicBezTo>
                    <a:pt x="1627" y="1356"/>
                    <a:pt x="1638" y="1329"/>
                    <a:pt x="1659" y="1312"/>
                  </a:cubicBezTo>
                  <a:lnTo>
                    <a:pt x="2116" y="929"/>
                  </a:lnTo>
                  <a:cubicBezTo>
                    <a:pt x="2169" y="885"/>
                    <a:pt x="2148" y="799"/>
                    <a:pt x="2080" y="784"/>
                  </a:cubicBezTo>
                  <a:lnTo>
                    <a:pt x="1499" y="655"/>
                  </a:lnTo>
                  <a:cubicBezTo>
                    <a:pt x="1471" y="648"/>
                    <a:pt x="1449" y="630"/>
                    <a:pt x="1439" y="604"/>
                  </a:cubicBezTo>
                  <a:lnTo>
                    <a:pt x="1216" y="52"/>
                  </a:lnTo>
                  <a:cubicBezTo>
                    <a:pt x="1201" y="18"/>
                    <a:pt x="1170" y="0"/>
                    <a:pt x="113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23" name="Google Shape;4323;p47"/>
            <p:cNvSpPr/>
            <p:nvPr/>
          </p:nvSpPr>
          <p:spPr>
            <a:xfrm>
              <a:off x="1647239" y="2451883"/>
              <a:ext cx="228397" cy="339090"/>
            </a:xfrm>
            <a:custGeom>
              <a:avLst/>
              <a:gdLst/>
              <a:ahLst/>
              <a:cxnLst/>
              <a:rect l="l" t="t" r="r" b="b"/>
              <a:pathLst>
                <a:path w="6939" h="10302" extrusionOk="0">
                  <a:moveTo>
                    <a:pt x="2189" y="1668"/>
                  </a:moveTo>
                  <a:cubicBezTo>
                    <a:pt x="2215" y="1668"/>
                    <a:pt x="2242" y="1669"/>
                    <a:pt x="2269" y="1671"/>
                  </a:cubicBezTo>
                  <a:cubicBezTo>
                    <a:pt x="2500" y="1688"/>
                    <a:pt x="2826" y="1828"/>
                    <a:pt x="3003" y="2059"/>
                  </a:cubicBezTo>
                  <a:cubicBezTo>
                    <a:pt x="3092" y="2173"/>
                    <a:pt x="3126" y="2291"/>
                    <a:pt x="3104" y="2410"/>
                  </a:cubicBezTo>
                  <a:cubicBezTo>
                    <a:pt x="3082" y="2531"/>
                    <a:pt x="3023" y="2678"/>
                    <a:pt x="2750" y="2714"/>
                  </a:cubicBezTo>
                  <a:cubicBezTo>
                    <a:pt x="2712" y="2719"/>
                    <a:pt x="2672" y="2722"/>
                    <a:pt x="2630" y="2722"/>
                  </a:cubicBezTo>
                  <a:cubicBezTo>
                    <a:pt x="2254" y="2722"/>
                    <a:pt x="1745" y="2524"/>
                    <a:pt x="1335" y="2222"/>
                  </a:cubicBezTo>
                  <a:cubicBezTo>
                    <a:pt x="1400" y="2106"/>
                    <a:pt x="1479" y="2003"/>
                    <a:pt x="1566" y="1921"/>
                  </a:cubicBezTo>
                  <a:cubicBezTo>
                    <a:pt x="1743" y="1753"/>
                    <a:pt x="1953" y="1668"/>
                    <a:pt x="2189" y="1668"/>
                  </a:cubicBezTo>
                  <a:close/>
                  <a:moveTo>
                    <a:pt x="3611" y="4259"/>
                  </a:moveTo>
                  <a:cubicBezTo>
                    <a:pt x="3638" y="4259"/>
                    <a:pt x="3665" y="4261"/>
                    <a:pt x="3692" y="4263"/>
                  </a:cubicBezTo>
                  <a:cubicBezTo>
                    <a:pt x="3956" y="4290"/>
                    <a:pt x="4186" y="4460"/>
                    <a:pt x="4277" y="4699"/>
                  </a:cubicBezTo>
                  <a:cubicBezTo>
                    <a:pt x="4325" y="4826"/>
                    <a:pt x="4369" y="5075"/>
                    <a:pt x="4140" y="5322"/>
                  </a:cubicBezTo>
                  <a:cubicBezTo>
                    <a:pt x="3997" y="5473"/>
                    <a:pt x="3767" y="5551"/>
                    <a:pt x="3493" y="5551"/>
                  </a:cubicBezTo>
                  <a:cubicBezTo>
                    <a:pt x="3282" y="5551"/>
                    <a:pt x="3045" y="5505"/>
                    <a:pt x="2800" y="5412"/>
                  </a:cubicBezTo>
                  <a:lnTo>
                    <a:pt x="2799" y="5412"/>
                  </a:lnTo>
                  <a:cubicBezTo>
                    <a:pt x="2636" y="5349"/>
                    <a:pt x="2474" y="5269"/>
                    <a:pt x="2316" y="5168"/>
                  </a:cubicBezTo>
                  <a:cubicBezTo>
                    <a:pt x="2320" y="5157"/>
                    <a:pt x="2324" y="5147"/>
                    <a:pt x="2327" y="5139"/>
                  </a:cubicBezTo>
                  <a:cubicBezTo>
                    <a:pt x="2516" y="4666"/>
                    <a:pt x="3121" y="4259"/>
                    <a:pt x="3611" y="4259"/>
                  </a:cubicBezTo>
                  <a:close/>
                  <a:moveTo>
                    <a:pt x="4806" y="6500"/>
                  </a:moveTo>
                  <a:cubicBezTo>
                    <a:pt x="4929" y="6500"/>
                    <a:pt x="5055" y="6523"/>
                    <a:pt x="5171" y="6567"/>
                  </a:cubicBezTo>
                  <a:cubicBezTo>
                    <a:pt x="5258" y="6600"/>
                    <a:pt x="5341" y="6645"/>
                    <a:pt x="5410" y="6703"/>
                  </a:cubicBezTo>
                  <a:cubicBezTo>
                    <a:pt x="5530" y="6802"/>
                    <a:pt x="5665" y="6976"/>
                    <a:pt x="5610" y="7245"/>
                  </a:cubicBezTo>
                  <a:cubicBezTo>
                    <a:pt x="5555" y="7522"/>
                    <a:pt x="5399" y="7685"/>
                    <a:pt x="5121" y="7758"/>
                  </a:cubicBezTo>
                  <a:cubicBezTo>
                    <a:pt x="5017" y="7786"/>
                    <a:pt x="4902" y="7798"/>
                    <a:pt x="4779" y="7798"/>
                  </a:cubicBezTo>
                  <a:cubicBezTo>
                    <a:pt x="4491" y="7798"/>
                    <a:pt x="4162" y="7729"/>
                    <a:pt x="3848" y="7624"/>
                  </a:cubicBezTo>
                  <a:cubicBezTo>
                    <a:pt x="3901" y="7172"/>
                    <a:pt x="4110" y="6721"/>
                    <a:pt x="4481" y="6561"/>
                  </a:cubicBezTo>
                  <a:cubicBezTo>
                    <a:pt x="4579" y="6520"/>
                    <a:pt x="4691" y="6500"/>
                    <a:pt x="4806" y="6500"/>
                  </a:cubicBezTo>
                  <a:close/>
                  <a:moveTo>
                    <a:pt x="828" y="1"/>
                  </a:moveTo>
                  <a:cubicBezTo>
                    <a:pt x="768" y="1"/>
                    <a:pt x="708" y="23"/>
                    <a:pt x="661" y="66"/>
                  </a:cubicBezTo>
                  <a:cubicBezTo>
                    <a:pt x="136" y="553"/>
                    <a:pt x="1" y="1147"/>
                    <a:pt x="280" y="1741"/>
                  </a:cubicBezTo>
                  <a:cubicBezTo>
                    <a:pt x="388" y="1969"/>
                    <a:pt x="548" y="2179"/>
                    <a:pt x="737" y="2365"/>
                  </a:cubicBezTo>
                  <a:cubicBezTo>
                    <a:pt x="656" y="2612"/>
                    <a:pt x="615" y="2878"/>
                    <a:pt x="622" y="3144"/>
                  </a:cubicBezTo>
                  <a:cubicBezTo>
                    <a:pt x="646" y="4097"/>
                    <a:pt x="1134" y="4864"/>
                    <a:pt x="1756" y="5369"/>
                  </a:cubicBezTo>
                  <a:cubicBezTo>
                    <a:pt x="1649" y="6023"/>
                    <a:pt x="1858" y="6742"/>
                    <a:pt x="2335" y="7294"/>
                  </a:cubicBezTo>
                  <a:cubicBezTo>
                    <a:pt x="2533" y="7523"/>
                    <a:pt x="2907" y="7768"/>
                    <a:pt x="3346" y="7956"/>
                  </a:cubicBezTo>
                  <a:cubicBezTo>
                    <a:pt x="3348" y="7993"/>
                    <a:pt x="3349" y="8031"/>
                    <a:pt x="3353" y="8067"/>
                  </a:cubicBezTo>
                  <a:cubicBezTo>
                    <a:pt x="3420" y="8791"/>
                    <a:pt x="3830" y="9446"/>
                    <a:pt x="4476" y="9865"/>
                  </a:cubicBezTo>
                  <a:cubicBezTo>
                    <a:pt x="4640" y="9971"/>
                    <a:pt x="4811" y="10057"/>
                    <a:pt x="4990" y="10125"/>
                  </a:cubicBezTo>
                  <a:cubicBezTo>
                    <a:pt x="5297" y="10242"/>
                    <a:pt x="5620" y="10302"/>
                    <a:pt x="5940" y="10302"/>
                  </a:cubicBezTo>
                  <a:cubicBezTo>
                    <a:pt x="6214" y="10302"/>
                    <a:pt x="6485" y="10258"/>
                    <a:pt x="6742" y="10169"/>
                  </a:cubicBezTo>
                  <a:cubicBezTo>
                    <a:pt x="6871" y="10125"/>
                    <a:pt x="6939" y="9986"/>
                    <a:pt x="6895" y="9857"/>
                  </a:cubicBezTo>
                  <a:cubicBezTo>
                    <a:pt x="6860" y="9756"/>
                    <a:pt x="6764" y="9691"/>
                    <a:pt x="6662" y="9691"/>
                  </a:cubicBezTo>
                  <a:cubicBezTo>
                    <a:pt x="6635" y="9691"/>
                    <a:pt x="6609" y="9695"/>
                    <a:pt x="6582" y="9704"/>
                  </a:cubicBezTo>
                  <a:cubicBezTo>
                    <a:pt x="6376" y="9775"/>
                    <a:pt x="6158" y="9809"/>
                    <a:pt x="5938" y="9809"/>
                  </a:cubicBezTo>
                  <a:cubicBezTo>
                    <a:pt x="5525" y="9809"/>
                    <a:pt x="5105" y="9687"/>
                    <a:pt x="4741" y="9451"/>
                  </a:cubicBezTo>
                  <a:cubicBezTo>
                    <a:pt x="4259" y="9139"/>
                    <a:pt x="3942" y="8667"/>
                    <a:pt x="3857" y="8141"/>
                  </a:cubicBezTo>
                  <a:lnTo>
                    <a:pt x="3857" y="8141"/>
                  </a:lnTo>
                  <a:cubicBezTo>
                    <a:pt x="4165" y="8233"/>
                    <a:pt x="4483" y="8288"/>
                    <a:pt x="4778" y="8288"/>
                  </a:cubicBezTo>
                  <a:cubicBezTo>
                    <a:pt x="4943" y="8288"/>
                    <a:pt x="5100" y="8271"/>
                    <a:pt x="5245" y="8233"/>
                  </a:cubicBezTo>
                  <a:cubicBezTo>
                    <a:pt x="5705" y="8113"/>
                    <a:pt x="5997" y="7804"/>
                    <a:pt x="6091" y="7341"/>
                  </a:cubicBezTo>
                  <a:cubicBezTo>
                    <a:pt x="6169" y="6949"/>
                    <a:pt x="6033" y="6576"/>
                    <a:pt x="5716" y="6320"/>
                  </a:cubicBezTo>
                  <a:cubicBezTo>
                    <a:pt x="5465" y="6115"/>
                    <a:pt x="5131" y="6005"/>
                    <a:pt x="4804" y="6005"/>
                  </a:cubicBezTo>
                  <a:cubicBezTo>
                    <a:pt x="4624" y="6005"/>
                    <a:pt x="4445" y="6039"/>
                    <a:pt x="4284" y="6108"/>
                  </a:cubicBezTo>
                  <a:cubicBezTo>
                    <a:pt x="3753" y="6334"/>
                    <a:pt x="3468" y="6875"/>
                    <a:pt x="3375" y="7429"/>
                  </a:cubicBezTo>
                  <a:cubicBezTo>
                    <a:pt x="3081" y="7288"/>
                    <a:pt x="2836" y="7123"/>
                    <a:pt x="2704" y="6971"/>
                  </a:cubicBezTo>
                  <a:cubicBezTo>
                    <a:pt x="2385" y="6603"/>
                    <a:pt x="2215" y="6130"/>
                    <a:pt x="2220" y="5684"/>
                  </a:cubicBezTo>
                  <a:lnTo>
                    <a:pt x="2220" y="5684"/>
                  </a:lnTo>
                  <a:cubicBezTo>
                    <a:pt x="2353" y="5757"/>
                    <a:pt x="2487" y="5821"/>
                    <a:pt x="2622" y="5871"/>
                  </a:cubicBezTo>
                  <a:lnTo>
                    <a:pt x="2624" y="5871"/>
                  </a:lnTo>
                  <a:cubicBezTo>
                    <a:pt x="2925" y="5985"/>
                    <a:pt x="3220" y="6042"/>
                    <a:pt x="3490" y="6042"/>
                  </a:cubicBezTo>
                  <a:cubicBezTo>
                    <a:pt x="3903" y="6042"/>
                    <a:pt x="4259" y="5910"/>
                    <a:pt x="4497" y="5656"/>
                  </a:cubicBezTo>
                  <a:cubicBezTo>
                    <a:pt x="4794" y="5338"/>
                    <a:pt x="4883" y="4915"/>
                    <a:pt x="4735" y="4524"/>
                  </a:cubicBezTo>
                  <a:cubicBezTo>
                    <a:pt x="4580" y="4112"/>
                    <a:pt x="4189" y="3816"/>
                    <a:pt x="3737" y="3773"/>
                  </a:cubicBezTo>
                  <a:cubicBezTo>
                    <a:pt x="3696" y="3769"/>
                    <a:pt x="3654" y="3767"/>
                    <a:pt x="3612" y="3767"/>
                  </a:cubicBezTo>
                  <a:cubicBezTo>
                    <a:pt x="2957" y="3767"/>
                    <a:pt x="2213" y="4243"/>
                    <a:pt x="1913" y="4855"/>
                  </a:cubicBezTo>
                  <a:cubicBezTo>
                    <a:pt x="1465" y="4437"/>
                    <a:pt x="1131" y="3846"/>
                    <a:pt x="1113" y="3130"/>
                  </a:cubicBezTo>
                  <a:cubicBezTo>
                    <a:pt x="1109" y="2986"/>
                    <a:pt x="1123" y="2842"/>
                    <a:pt x="1153" y="2702"/>
                  </a:cubicBezTo>
                  <a:cubicBezTo>
                    <a:pt x="1630" y="3023"/>
                    <a:pt x="2190" y="3213"/>
                    <a:pt x="2636" y="3213"/>
                  </a:cubicBezTo>
                  <a:cubicBezTo>
                    <a:pt x="2697" y="3213"/>
                    <a:pt x="2756" y="3210"/>
                    <a:pt x="2812" y="3202"/>
                  </a:cubicBezTo>
                  <a:cubicBezTo>
                    <a:pt x="3235" y="3146"/>
                    <a:pt x="3517" y="2890"/>
                    <a:pt x="3587" y="2496"/>
                  </a:cubicBezTo>
                  <a:cubicBezTo>
                    <a:pt x="3634" y="2240"/>
                    <a:pt x="3566" y="1984"/>
                    <a:pt x="3392" y="1758"/>
                  </a:cubicBezTo>
                  <a:cubicBezTo>
                    <a:pt x="3150" y="1445"/>
                    <a:pt x="2714" y="1213"/>
                    <a:pt x="2306" y="1181"/>
                  </a:cubicBezTo>
                  <a:cubicBezTo>
                    <a:pt x="2265" y="1178"/>
                    <a:pt x="2223" y="1176"/>
                    <a:pt x="2182" y="1176"/>
                  </a:cubicBezTo>
                  <a:cubicBezTo>
                    <a:pt x="1822" y="1176"/>
                    <a:pt x="1494" y="1309"/>
                    <a:pt x="1226" y="1564"/>
                  </a:cubicBezTo>
                  <a:cubicBezTo>
                    <a:pt x="1128" y="1657"/>
                    <a:pt x="1039" y="1766"/>
                    <a:pt x="963" y="1885"/>
                  </a:cubicBezTo>
                  <a:cubicBezTo>
                    <a:pt x="864" y="1774"/>
                    <a:pt x="783" y="1654"/>
                    <a:pt x="724" y="1530"/>
                  </a:cubicBezTo>
                  <a:cubicBezTo>
                    <a:pt x="539" y="1135"/>
                    <a:pt x="630" y="764"/>
                    <a:pt x="994" y="427"/>
                  </a:cubicBezTo>
                  <a:cubicBezTo>
                    <a:pt x="1094" y="335"/>
                    <a:pt x="1099" y="179"/>
                    <a:pt x="1007" y="80"/>
                  </a:cubicBezTo>
                  <a:cubicBezTo>
                    <a:pt x="959" y="27"/>
                    <a:pt x="894" y="1"/>
                    <a:pt x="82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24" name="Google Shape;4324;p47"/>
            <p:cNvSpPr/>
            <p:nvPr/>
          </p:nvSpPr>
          <p:spPr>
            <a:xfrm>
              <a:off x="1984650" y="2373644"/>
              <a:ext cx="76034" cy="158519"/>
            </a:xfrm>
            <a:custGeom>
              <a:avLst/>
              <a:gdLst/>
              <a:ahLst/>
              <a:cxnLst/>
              <a:rect l="l" t="t" r="r" b="b"/>
              <a:pathLst>
                <a:path w="2310" h="4816" extrusionOk="0">
                  <a:moveTo>
                    <a:pt x="1060" y="1"/>
                  </a:moveTo>
                  <a:cubicBezTo>
                    <a:pt x="1022" y="1"/>
                    <a:pt x="985" y="16"/>
                    <a:pt x="960" y="45"/>
                  </a:cubicBezTo>
                  <a:cubicBezTo>
                    <a:pt x="928" y="84"/>
                    <a:pt x="881" y="141"/>
                    <a:pt x="828" y="210"/>
                  </a:cubicBezTo>
                  <a:cubicBezTo>
                    <a:pt x="782" y="270"/>
                    <a:pt x="727" y="340"/>
                    <a:pt x="669" y="413"/>
                  </a:cubicBezTo>
                  <a:cubicBezTo>
                    <a:pt x="451" y="696"/>
                    <a:pt x="185" y="1045"/>
                    <a:pt x="49" y="1226"/>
                  </a:cubicBezTo>
                  <a:cubicBezTo>
                    <a:pt x="1" y="1290"/>
                    <a:pt x="20" y="1380"/>
                    <a:pt x="91" y="1417"/>
                  </a:cubicBezTo>
                  <a:cubicBezTo>
                    <a:pt x="250" y="1500"/>
                    <a:pt x="508" y="1635"/>
                    <a:pt x="642" y="1695"/>
                  </a:cubicBezTo>
                  <a:cubicBezTo>
                    <a:pt x="658" y="1702"/>
                    <a:pt x="675" y="1706"/>
                    <a:pt x="692" y="1706"/>
                  </a:cubicBezTo>
                  <a:cubicBezTo>
                    <a:pt x="695" y="1706"/>
                    <a:pt x="699" y="1706"/>
                    <a:pt x="702" y="1706"/>
                  </a:cubicBezTo>
                  <a:cubicBezTo>
                    <a:pt x="731" y="1705"/>
                    <a:pt x="761" y="1694"/>
                    <a:pt x="783" y="1673"/>
                  </a:cubicBezTo>
                  <a:lnTo>
                    <a:pt x="986" y="1485"/>
                  </a:lnTo>
                  <a:cubicBezTo>
                    <a:pt x="994" y="1478"/>
                    <a:pt x="1003" y="1475"/>
                    <a:pt x="1012" y="1475"/>
                  </a:cubicBezTo>
                  <a:cubicBezTo>
                    <a:pt x="1026" y="1475"/>
                    <a:pt x="1039" y="1483"/>
                    <a:pt x="1045" y="1496"/>
                  </a:cubicBezTo>
                  <a:cubicBezTo>
                    <a:pt x="1049" y="1502"/>
                    <a:pt x="1050" y="1512"/>
                    <a:pt x="1049" y="1522"/>
                  </a:cubicBezTo>
                  <a:lnTo>
                    <a:pt x="969" y="1932"/>
                  </a:lnTo>
                  <a:lnTo>
                    <a:pt x="921" y="2177"/>
                  </a:lnTo>
                  <a:lnTo>
                    <a:pt x="668" y="3486"/>
                  </a:lnTo>
                  <a:lnTo>
                    <a:pt x="620" y="3730"/>
                  </a:lnTo>
                  <a:lnTo>
                    <a:pt x="466" y="4525"/>
                  </a:lnTo>
                  <a:cubicBezTo>
                    <a:pt x="452" y="4597"/>
                    <a:pt x="500" y="4667"/>
                    <a:pt x="571" y="4677"/>
                  </a:cubicBezTo>
                  <a:lnTo>
                    <a:pt x="1198" y="4780"/>
                  </a:lnTo>
                  <a:lnTo>
                    <a:pt x="1395" y="4815"/>
                  </a:lnTo>
                  <a:cubicBezTo>
                    <a:pt x="1402" y="4815"/>
                    <a:pt x="1409" y="4816"/>
                    <a:pt x="1416" y="4816"/>
                  </a:cubicBezTo>
                  <a:cubicBezTo>
                    <a:pt x="1427" y="4816"/>
                    <a:pt x="1439" y="4815"/>
                    <a:pt x="1449" y="4811"/>
                  </a:cubicBezTo>
                  <a:cubicBezTo>
                    <a:pt x="1500" y="4800"/>
                    <a:pt x="1535" y="4762"/>
                    <a:pt x="1546" y="4712"/>
                  </a:cubicBezTo>
                  <a:cubicBezTo>
                    <a:pt x="1565" y="4619"/>
                    <a:pt x="1583" y="4522"/>
                    <a:pt x="1602" y="4420"/>
                  </a:cubicBezTo>
                  <a:cubicBezTo>
                    <a:pt x="1673" y="4033"/>
                    <a:pt x="1755" y="3580"/>
                    <a:pt x="1837" y="3109"/>
                  </a:cubicBezTo>
                  <a:cubicBezTo>
                    <a:pt x="1868" y="2927"/>
                    <a:pt x="1900" y="2745"/>
                    <a:pt x="1932" y="2560"/>
                  </a:cubicBezTo>
                  <a:cubicBezTo>
                    <a:pt x="1945" y="2476"/>
                    <a:pt x="1959" y="2395"/>
                    <a:pt x="1973" y="2313"/>
                  </a:cubicBezTo>
                  <a:cubicBezTo>
                    <a:pt x="2051" y="1847"/>
                    <a:pt x="2126" y="1391"/>
                    <a:pt x="2192" y="991"/>
                  </a:cubicBezTo>
                  <a:cubicBezTo>
                    <a:pt x="2205" y="906"/>
                    <a:pt x="2219" y="822"/>
                    <a:pt x="2232" y="744"/>
                  </a:cubicBezTo>
                  <a:cubicBezTo>
                    <a:pt x="2254" y="600"/>
                    <a:pt x="2278" y="465"/>
                    <a:pt x="2298" y="345"/>
                  </a:cubicBezTo>
                  <a:cubicBezTo>
                    <a:pt x="2310" y="276"/>
                    <a:pt x="2262" y="210"/>
                    <a:pt x="2193" y="197"/>
                  </a:cubicBezTo>
                  <a:lnTo>
                    <a:pt x="1581" y="90"/>
                  </a:lnTo>
                  <a:lnTo>
                    <a:pt x="1333" y="46"/>
                  </a:lnTo>
                  <a:lnTo>
                    <a:pt x="1082" y="2"/>
                  </a:lnTo>
                  <a:cubicBezTo>
                    <a:pt x="1075" y="1"/>
                    <a:pt x="1067" y="1"/>
                    <a:pt x="106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25" name="Google Shape;4325;p47"/>
            <p:cNvSpPr/>
            <p:nvPr/>
          </p:nvSpPr>
          <p:spPr>
            <a:xfrm>
              <a:off x="1784856" y="2057760"/>
              <a:ext cx="42395" cy="56745"/>
            </a:xfrm>
            <a:custGeom>
              <a:avLst/>
              <a:gdLst/>
              <a:ahLst/>
              <a:cxnLst/>
              <a:rect l="l" t="t" r="r" b="b"/>
              <a:pathLst>
                <a:path w="1288" h="1724" extrusionOk="0">
                  <a:moveTo>
                    <a:pt x="810" y="1"/>
                  </a:moveTo>
                  <a:cubicBezTo>
                    <a:pt x="640" y="1"/>
                    <a:pt x="480" y="104"/>
                    <a:pt x="416" y="273"/>
                  </a:cubicBezTo>
                  <a:lnTo>
                    <a:pt x="82" y="1152"/>
                  </a:lnTo>
                  <a:cubicBezTo>
                    <a:pt x="0" y="1369"/>
                    <a:pt x="110" y="1612"/>
                    <a:pt x="327" y="1696"/>
                  </a:cubicBezTo>
                  <a:cubicBezTo>
                    <a:pt x="376" y="1715"/>
                    <a:pt x="427" y="1724"/>
                    <a:pt x="476" y="1724"/>
                  </a:cubicBezTo>
                  <a:cubicBezTo>
                    <a:pt x="647" y="1724"/>
                    <a:pt x="807" y="1621"/>
                    <a:pt x="870" y="1452"/>
                  </a:cubicBezTo>
                  <a:lnTo>
                    <a:pt x="1205" y="572"/>
                  </a:lnTo>
                  <a:cubicBezTo>
                    <a:pt x="1287" y="354"/>
                    <a:pt x="1178" y="111"/>
                    <a:pt x="960" y="28"/>
                  </a:cubicBezTo>
                  <a:cubicBezTo>
                    <a:pt x="911" y="10"/>
                    <a:pt x="860" y="1"/>
                    <a:pt x="81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26" name="Google Shape;4326;p47"/>
            <p:cNvSpPr/>
            <p:nvPr/>
          </p:nvSpPr>
          <p:spPr>
            <a:xfrm>
              <a:off x="1827843" y="2074152"/>
              <a:ext cx="42395" cy="56745"/>
            </a:xfrm>
            <a:custGeom>
              <a:avLst/>
              <a:gdLst/>
              <a:ahLst/>
              <a:cxnLst/>
              <a:rect l="l" t="t" r="r" b="b"/>
              <a:pathLst>
                <a:path w="1288" h="1724" extrusionOk="0">
                  <a:moveTo>
                    <a:pt x="811" y="0"/>
                  </a:moveTo>
                  <a:cubicBezTo>
                    <a:pt x="641" y="0"/>
                    <a:pt x="481" y="104"/>
                    <a:pt x="417" y="273"/>
                  </a:cubicBezTo>
                  <a:lnTo>
                    <a:pt x="84" y="1152"/>
                  </a:lnTo>
                  <a:cubicBezTo>
                    <a:pt x="1" y="1369"/>
                    <a:pt x="110" y="1611"/>
                    <a:pt x="328" y="1695"/>
                  </a:cubicBezTo>
                  <a:cubicBezTo>
                    <a:pt x="378" y="1714"/>
                    <a:pt x="429" y="1723"/>
                    <a:pt x="478" y="1723"/>
                  </a:cubicBezTo>
                  <a:cubicBezTo>
                    <a:pt x="649" y="1723"/>
                    <a:pt x="809" y="1619"/>
                    <a:pt x="872" y="1451"/>
                  </a:cubicBezTo>
                  <a:lnTo>
                    <a:pt x="1206" y="572"/>
                  </a:lnTo>
                  <a:cubicBezTo>
                    <a:pt x="1288" y="354"/>
                    <a:pt x="1179" y="110"/>
                    <a:pt x="961" y="28"/>
                  </a:cubicBezTo>
                  <a:cubicBezTo>
                    <a:pt x="912" y="9"/>
                    <a:pt x="861" y="0"/>
                    <a:pt x="81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27" name="Google Shape;4327;p47"/>
            <p:cNvSpPr/>
            <p:nvPr/>
          </p:nvSpPr>
          <p:spPr>
            <a:xfrm>
              <a:off x="1870863" y="2090478"/>
              <a:ext cx="42395" cy="56713"/>
            </a:xfrm>
            <a:custGeom>
              <a:avLst/>
              <a:gdLst/>
              <a:ahLst/>
              <a:cxnLst/>
              <a:rect l="l" t="t" r="r" b="b"/>
              <a:pathLst>
                <a:path w="1288" h="1723" extrusionOk="0">
                  <a:moveTo>
                    <a:pt x="810" y="0"/>
                  </a:moveTo>
                  <a:cubicBezTo>
                    <a:pt x="640" y="0"/>
                    <a:pt x="480" y="104"/>
                    <a:pt x="416" y="273"/>
                  </a:cubicBezTo>
                  <a:lnTo>
                    <a:pt x="82" y="1151"/>
                  </a:lnTo>
                  <a:cubicBezTo>
                    <a:pt x="0" y="1370"/>
                    <a:pt x="109" y="1613"/>
                    <a:pt x="327" y="1695"/>
                  </a:cubicBezTo>
                  <a:cubicBezTo>
                    <a:pt x="376" y="1714"/>
                    <a:pt x="427" y="1723"/>
                    <a:pt x="477" y="1723"/>
                  </a:cubicBezTo>
                  <a:cubicBezTo>
                    <a:pt x="647" y="1723"/>
                    <a:pt x="807" y="1619"/>
                    <a:pt x="872" y="1450"/>
                  </a:cubicBezTo>
                  <a:lnTo>
                    <a:pt x="1205" y="572"/>
                  </a:lnTo>
                  <a:cubicBezTo>
                    <a:pt x="1288" y="353"/>
                    <a:pt x="1178" y="110"/>
                    <a:pt x="960" y="28"/>
                  </a:cubicBezTo>
                  <a:cubicBezTo>
                    <a:pt x="910" y="9"/>
                    <a:pt x="860" y="0"/>
                    <a:pt x="81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28" name="Google Shape;4328;p47"/>
            <p:cNvSpPr/>
            <p:nvPr/>
          </p:nvSpPr>
          <p:spPr>
            <a:xfrm>
              <a:off x="1913883" y="2106836"/>
              <a:ext cx="42427" cy="56745"/>
            </a:xfrm>
            <a:custGeom>
              <a:avLst/>
              <a:gdLst/>
              <a:ahLst/>
              <a:cxnLst/>
              <a:rect l="l" t="t" r="r" b="b"/>
              <a:pathLst>
                <a:path w="1289" h="1724" extrusionOk="0">
                  <a:moveTo>
                    <a:pt x="811" y="0"/>
                  </a:moveTo>
                  <a:cubicBezTo>
                    <a:pt x="640" y="0"/>
                    <a:pt x="480" y="104"/>
                    <a:pt x="417" y="272"/>
                  </a:cubicBezTo>
                  <a:lnTo>
                    <a:pt x="83" y="1152"/>
                  </a:lnTo>
                  <a:cubicBezTo>
                    <a:pt x="1" y="1370"/>
                    <a:pt x="109" y="1613"/>
                    <a:pt x="327" y="1696"/>
                  </a:cubicBezTo>
                  <a:cubicBezTo>
                    <a:pt x="377" y="1715"/>
                    <a:pt x="427" y="1723"/>
                    <a:pt x="477" y="1723"/>
                  </a:cubicBezTo>
                  <a:cubicBezTo>
                    <a:pt x="647" y="1723"/>
                    <a:pt x="808" y="1620"/>
                    <a:pt x="871" y="1451"/>
                  </a:cubicBezTo>
                  <a:lnTo>
                    <a:pt x="1205" y="573"/>
                  </a:lnTo>
                  <a:cubicBezTo>
                    <a:pt x="1288" y="354"/>
                    <a:pt x="1178" y="111"/>
                    <a:pt x="960" y="28"/>
                  </a:cubicBezTo>
                  <a:cubicBezTo>
                    <a:pt x="911" y="9"/>
                    <a:pt x="861" y="0"/>
                    <a:pt x="81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29" name="Google Shape;4329;p47"/>
            <p:cNvSpPr/>
            <p:nvPr/>
          </p:nvSpPr>
          <p:spPr>
            <a:xfrm>
              <a:off x="1956870" y="2123195"/>
              <a:ext cx="42395" cy="56745"/>
            </a:xfrm>
            <a:custGeom>
              <a:avLst/>
              <a:gdLst/>
              <a:ahLst/>
              <a:cxnLst/>
              <a:rect l="l" t="t" r="r" b="b"/>
              <a:pathLst>
                <a:path w="1288" h="1724" extrusionOk="0">
                  <a:moveTo>
                    <a:pt x="810" y="1"/>
                  </a:moveTo>
                  <a:cubicBezTo>
                    <a:pt x="640" y="1"/>
                    <a:pt x="480" y="105"/>
                    <a:pt x="416" y="273"/>
                  </a:cubicBezTo>
                  <a:lnTo>
                    <a:pt x="83" y="1152"/>
                  </a:lnTo>
                  <a:cubicBezTo>
                    <a:pt x="0" y="1369"/>
                    <a:pt x="110" y="1614"/>
                    <a:pt x="328" y="1696"/>
                  </a:cubicBezTo>
                  <a:cubicBezTo>
                    <a:pt x="377" y="1715"/>
                    <a:pt x="428" y="1724"/>
                    <a:pt x="478" y="1724"/>
                  </a:cubicBezTo>
                  <a:cubicBezTo>
                    <a:pt x="648" y="1724"/>
                    <a:pt x="807" y="1620"/>
                    <a:pt x="872" y="1451"/>
                  </a:cubicBezTo>
                  <a:lnTo>
                    <a:pt x="1206" y="572"/>
                  </a:lnTo>
                  <a:cubicBezTo>
                    <a:pt x="1288" y="354"/>
                    <a:pt x="1179" y="111"/>
                    <a:pt x="961" y="29"/>
                  </a:cubicBezTo>
                  <a:cubicBezTo>
                    <a:pt x="911" y="10"/>
                    <a:pt x="860" y="1"/>
                    <a:pt x="81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30" name="Google Shape;4330;p47"/>
            <p:cNvSpPr/>
            <p:nvPr/>
          </p:nvSpPr>
          <p:spPr>
            <a:xfrm>
              <a:off x="1999889" y="2139587"/>
              <a:ext cx="42427" cy="56745"/>
            </a:xfrm>
            <a:custGeom>
              <a:avLst/>
              <a:gdLst/>
              <a:ahLst/>
              <a:cxnLst/>
              <a:rect l="l" t="t" r="r" b="b"/>
              <a:pathLst>
                <a:path w="1289" h="1724" extrusionOk="0">
                  <a:moveTo>
                    <a:pt x="811" y="0"/>
                  </a:moveTo>
                  <a:cubicBezTo>
                    <a:pt x="640" y="0"/>
                    <a:pt x="480" y="103"/>
                    <a:pt x="417" y="272"/>
                  </a:cubicBezTo>
                  <a:lnTo>
                    <a:pt x="83" y="1152"/>
                  </a:lnTo>
                  <a:cubicBezTo>
                    <a:pt x="1" y="1368"/>
                    <a:pt x="109" y="1613"/>
                    <a:pt x="327" y="1696"/>
                  </a:cubicBezTo>
                  <a:cubicBezTo>
                    <a:pt x="377" y="1714"/>
                    <a:pt x="427" y="1723"/>
                    <a:pt x="477" y="1723"/>
                  </a:cubicBezTo>
                  <a:cubicBezTo>
                    <a:pt x="647" y="1723"/>
                    <a:pt x="808" y="1620"/>
                    <a:pt x="872" y="1451"/>
                  </a:cubicBezTo>
                  <a:lnTo>
                    <a:pt x="1205" y="572"/>
                  </a:lnTo>
                  <a:cubicBezTo>
                    <a:pt x="1288" y="354"/>
                    <a:pt x="1179" y="111"/>
                    <a:pt x="960" y="28"/>
                  </a:cubicBezTo>
                  <a:cubicBezTo>
                    <a:pt x="911" y="9"/>
                    <a:pt x="861" y="0"/>
                    <a:pt x="81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31" name="Google Shape;4331;p47"/>
            <p:cNvSpPr/>
            <p:nvPr/>
          </p:nvSpPr>
          <p:spPr>
            <a:xfrm>
              <a:off x="2042876" y="2155945"/>
              <a:ext cx="42395" cy="56745"/>
            </a:xfrm>
            <a:custGeom>
              <a:avLst/>
              <a:gdLst/>
              <a:ahLst/>
              <a:cxnLst/>
              <a:rect l="l" t="t" r="r" b="b"/>
              <a:pathLst>
                <a:path w="1288" h="1724" extrusionOk="0">
                  <a:moveTo>
                    <a:pt x="811" y="1"/>
                  </a:moveTo>
                  <a:cubicBezTo>
                    <a:pt x="641" y="1"/>
                    <a:pt x="481" y="105"/>
                    <a:pt x="417" y="273"/>
                  </a:cubicBezTo>
                  <a:lnTo>
                    <a:pt x="83" y="1152"/>
                  </a:lnTo>
                  <a:cubicBezTo>
                    <a:pt x="0" y="1369"/>
                    <a:pt x="110" y="1613"/>
                    <a:pt x="328" y="1696"/>
                  </a:cubicBezTo>
                  <a:cubicBezTo>
                    <a:pt x="377" y="1714"/>
                    <a:pt x="428" y="1723"/>
                    <a:pt x="478" y="1723"/>
                  </a:cubicBezTo>
                  <a:cubicBezTo>
                    <a:pt x="648" y="1723"/>
                    <a:pt x="808" y="1620"/>
                    <a:pt x="872" y="1451"/>
                  </a:cubicBezTo>
                  <a:lnTo>
                    <a:pt x="1206" y="572"/>
                  </a:lnTo>
                  <a:cubicBezTo>
                    <a:pt x="1288" y="354"/>
                    <a:pt x="1179" y="110"/>
                    <a:pt x="961" y="28"/>
                  </a:cubicBezTo>
                  <a:cubicBezTo>
                    <a:pt x="911" y="10"/>
                    <a:pt x="861" y="1"/>
                    <a:pt x="81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32" name="Google Shape;4332;p47"/>
            <p:cNvSpPr/>
            <p:nvPr/>
          </p:nvSpPr>
          <p:spPr>
            <a:xfrm>
              <a:off x="2085863" y="2172337"/>
              <a:ext cx="42427" cy="56713"/>
            </a:xfrm>
            <a:custGeom>
              <a:avLst/>
              <a:gdLst/>
              <a:ahLst/>
              <a:cxnLst/>
              <a:rect l="l" t="t" r="r" b="b"/>
              <a:pathLst>
                <a:path w="1289" h="1723" extrusionOk="0">
                  <a:moveTo>
                    <a:pt x="811" y="0"/>
                  </a:moveTo>
                  <a:cubicBezTo>
                    <a:pt x="641" y="0"/>
                    <a:pt x="481" y="103"/>
                    <a:pt x="417" y="272"/>
                  </a:cubicBezTo>
                  <a:lnTo>
                    <a:pt x="83" y="1152"/>
                  </a:lnTo>
                  <a:cubicBezTo>
                    <a:pt x="1" y="1368"/>
                    <a:pt x="110" y="1612"/>
                    <a:pt x="327" y="1696"/>
                  </a:cubicBezTo>
                  <a:cubicBezTo>
                    <a:pt x="377" y="1714"/>
                    <a:pt x="427" y="1723"/>
                    <a:pt x="477" y="1723"/>
                  </a:cubicBezTo>
                  <a:cubicBezTo>
                    <a:pt x="647" y="1723"/>
                    <a:pt x="808" y="1620"/>
                    <a:pt x="872" y="1451"/>
                  </a:cubicBezTo>
                  <a:lnTo>
                    <a:pt x="1205" y="572"/>
                  </a:lnTo>
                  <a:cubicBezTo>
                    <a:pt x="1288" y="354"/>
                    <a:pt x="1178" y="110"/>
                    <a:pt x="960" y="27"/>
                  </a:cubicBezTo>
                  <a:cubicBezTo>
                    <a:pt x="911" y="9"/>
                    <a:pt x="861" y="0"/>
                    <a:pt x="81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33" name="Google Shape;4333;p47"/>
            <p:cNvSpPr/>
            <p:nvPr/>
          </p:nvSpPr>
          <p:spPr>
            <a:xfrm>
              <a:off x="2128883" y="2188663"/>
              <a:ext cx="42427" cy="56745"/>
            </a:xfrm>
            <a:custGeom>
              <a:avLst/>
              <a:gdLst/>
              <a:ahLst/>
              <a:cxnLst/>
              <a:rect l="l" t="t" r="r" b="b"/>
              <a:pathLst>
                <a:path w="1289" h="1724" extrusionOk="0">
                  <a:moveTo>
                    <a:pt x="811" y="0"/>
                  </a:moveTo>
                  <a:cubicBezTo>
                    <a:pt x="641" y="0"/>
                    <a:pt x="481" y="104"/>
                    <a:pt x="417" y="273"/>
                  </a:cubicBezTo>
                  <a:lnTo>
                    <a:pt x="83" y="1152"/>
                  </a:lnTo>
                  <a:cubicBezTo>
                    <a:pt x="0" y="1370"/>
                    <a:pt x="110" y="1613"/>
                    <a:pt x="328" y="1695"/>
                  </a:cubicBezTo>
                  <a:cubicBezTo>
                    <a:pt x="377" y="1714"/>
                    <a:pt x="428" y="1723"/>
                    <a:pt x="478" y="1723"/>
                  </a:cubicBezTo>
                  <a:cubicBezTo>
                    <a:pt x="648" y="1723"/>
                    <a:pt x="808" y="1619"/>
                    <a:pt x="872" y="1451"/>
                  </a:cubicBezTo>
                  <a:lnTo>
                    <a:pt x="1206" y="572"/>
                  </a:lnTo>
                  <a:cubicBezTo>
                    <a:pt x="1289" y="354"/>
                    <a:pt x="1179" y="110"/>
                    <a:pt x="961" y="28"/>
                  </a:cubicBezTo>
                  <a:cubicBezTo>
                    <a:pt x="911" y="9"/>
                    <a:pt x="861" y="0"/>
                    <a:pt x="81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34" name="Google Shape;4334;p47"/>
            <p:cNvSpPr/>
            <p:nvPr/>
          </p:nvSpPr>
          <p:spPr>
            <a:xfrm>
              <a:off x="2171870" y="2205021"/>
              <a:ext cx="42427" cy="56745"/>
            </a:xfrm>
            <a:custGeom>
              <a:avLst/>
              <a:gdLst/>
              <a:ahLst/>
              <a:cxnLst/>
              <a:rect l="l" t="t" r="r" b="b"/>
              <a:pathLst>
                <a:path w="1289" h="1724" extrusionOk="0">
                  <a:moveTo>
                    <a:pt x="811" y="1"/>
                  </a:moveTo>
                  <a:cubicBezTo>
                    <a:pt x="641" y="1"/>
                    <a:pt x="481" y="104"/>
                    <a:pt x="417" y="273"/>
                  </a:cubicBezTo>
                  <a:lnTo>
                    <a:pt x="84" y="1152"/>
                  </a:lnTo>
                  <a:cubicBezTo>
                    <a:pt x="1" y="1370"/>
                    <a:pt x="111" y="1613"/>
                    <a:pt x="328" y="1696"/>
                  </a:cubicBezTo>
                  <a:cubicBezTo>
                    <a:pt x="378" y="1715"/>
                    <a:pt x="428" y="1724"/>
                    <a:pt x="478" y="1724"/>
                  </a:cubicBezTo>
                  <a:cubicBezTo>
                    <a:pt x="648" y="1724"/>
                    <a:pt x="808" y="1620"/>
                    <a:pt x="872" y="1452"/>
                  </a:cubicBezTo>
                  <a:lnTo>
                    <a:pt x="1206" y="572"/>
                  </a:lnTo>
                  <a:cubicBezTo>
                    <a:pt x="1288" y="354"/>
                    <a:pt x="1180" y="111"/>
                    <a:pt x="961" y="28"/>
                  </a:cubicBezTo>
                  <a:cubicBezTo>
                    <a:pt x="912" y="10"/>
                    <a:pt x="861" y="1"/>
                    <a:pt x="81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35" name="Google Shape;4335;p47"/>
            <p:cNvSpPr/>
            <p:nvPr/>
          </p:nvSpPr>
          <p:spPr>
            <a:xfrm>
              <a:off x="1516665" y="2088108"/>
              <a:ext cx="481843" cy="807734"/>
            </a:xfrm>
            <a:custGeom>
              <a:avLst/>
              <a:gdLst/>
              <a:ahLst/>
              <a:cxnLst/>
              <a:rect l="l" t="t" r="r" b="b"/>
              <a:pathLst>
                <a:path w="14639" h="24540" extrusionOk="0">
                  <a:moveTo>
                    <a:pt x="7213" y="1"/>
                  </a:moveTo>
                  <a:cubicBezTo>
                    <a:pt x="7208" y="1"/>
                    <a:pt x="7123" y="237"/>
                    <a:pt x="126" y="18624"/>
                  </a:cubicBezTo>
                  <a:cubicBezTo>
                    <a:pt x="1" y="18950"/>
                    <a:pt x="164" y="19313"/>
                    <a:pt x="489" y="19437"/>
                  </a:cubicBezTo>
                  <a:lnTo>
                    <a:pt x="13793" y="24498"/>
                  </a:lnTo>
                  <a:cubicBezTo>
                    <a:pt x="13867" y="24526"/>
                    <a:pt x="13943" y="24540"/>
                    <a:pt x="14018" y="24540"/>
                  </a:cubicBezTo>
                  <a:cubicBezTo>
                    <a:pt x="14271" y="24540"/>
                    <a:pt x="14510" y="24386"/>
                    <a:pt x="14606" y="24134"/>
                  </a:cubicBezTo>
                  <a:lnTo>
                    <a:pt x="14638" y="24049"/>
                  </a:lnTo>
                  <a:cubicBezTo>
                    <a:pt x="14401" y="23449"/>
                    <a:pt x="13958" y="22932"/>
                    <a:pt x="13473" y="22519"/>
                  </a:cubicBezTo>
                  <a:cubicBezTo>
                    <a:pt x="13141" y="22236"/>
                    <a:pt x="12768" y="21981"/>
                    <a:pt x="12363" y="21745"/>
                  </a:cubicBezTo>
                  <a:cubicBezTo>
                    <a:pt x="7547" y="18929"/>
                    <a:pt x="2211" y="19621"/>
                    <a:pt x="4731" y="12997"/>
                  </a:cubicBezTo>
                  <a:cubicBezTo>
                    <a:pt x="7112" y="5821"/>
                    <a:pt x="9343" y="1742"/>
                    <a:pt x="7214" y="1"/>
                  </a:cubicBezTo>
                  <a:lnTo>
                    <a:pt x="7214" y="1"/>
                  </a:lnTo>
                  <a:cubicBezTo>
                    <a:pt x="7214" y="1"/>
                    <a:pt x="7214" y="1"/>
                    <a:pt x="7214" y="1"/>
                  </a:cubicBezTo>
                  <a:cubicBezTo>
                    <a:pt x="7214" y="1"/>
                    <a:pt x="7214" y="1"/>
                    <a:pt x="7213" y="1"/>
                  </a:cubicBezTo>
                  <a:close/>
                </a:path>
              </a:pathLst>
            </a:custGeom>
            <a:solidFill>
              <a:srgbClr val="000000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36" name="Google Shape;4336;p47"/>
            <p:cNvSpPr/>
            <p:nvPr/>
          </p:nvSpPr>
          <p:spPr>
            <a:xfrm>
              <a:off x="2081387" y="2299388"/>
              <a:ext cx="87883" cy="211643"/>
            </a:xfrm>
            <a:custGeom>
              <a:avLst/>
              <a:gdLst/>
              <a:ahLst/>
              <a:cxnLst/>
              <a:rect l="l" t="t" r="r" b="b"/>
              <a:pathLst>
                <a:path w="2670" h="6430" extrusionOk="0">
                  <a:moveTo>
                    <a:pt x="2512" y="1"/>
                  </a:moveTo>
                  <a:cubicBezTo>
                    <a:pt x="2460" y="1"/>
                    <a:pt x="2409" y="29"/>
                    <a:pt x="2383" y="79"/>
                  </a:cubicBezTo>
                  <a:cubicBezTo>
                    <a:pt x="1537" y="1689"/>
                    <a:pt x="444" y="4587"/>
                    <a:pt x="30" y="6235"/>
                  </a:cubicBezTo>
                  <a:cubicBezTo>
                    <a:pt x="1" y="6349"/>
                    <a:pt x="93" y="6429"/>
                    <a:pt x="185" y="6429"/>
                  </a:cubicBezTo>
                  <a:cubicBezTo>
                    <a:pt x="236" y="6429"/>
                    <a:pt x="288" y="6404"/>
                    <a:pt x="319" y="6346"/>
                  </a:cubicBezTo>
                  <a:cubicBezTo>
                    <a:pt x="1107" y="4835"/>
                    <a:pt x="2215" y="1948"/>
                    <a:pt x="2654" y="183"/>
                  </a:cubicBezTo>
                  <a:cubicBezTo>
                    <a:pt x="2670" y="119"/>
                    <a:pt x="2642" y="50"/>
                    <a:pt x="2579" y="18"/>
                  </a:cubicBezTo>
                  <a:cubicBezTo>
                    <a:pt x="2558" y="6"/>
                    <a:pt x="2535" y="1"/>
                    <a:pt x="2512" y="1"/>
                  </a:cubicBezTo>
                  <a:close/>
                </a:path>
              </a:pathLst>
            </a:custGeom>
            <a:solidFill>
              <a:srgbClr val="000000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37" name="Google Shape;4337;p47"/>
            <p:cNvSpPr/>
            <p:nvPr/>
          </p:nvSpPr>
          <p:spPr>
            <a:xfrm>
              <a:off x="1511761" y="2053350"/>
              <a:ext cx="725249" cy="846837"/>
            </a:xfrm>
            <a:custGeom>
              <a:avLst/>
              <a:gdLst/>
              <a:ahLst/>
              <a:cxnLst/>
              <a:rect l="l" t="t" r="r" b="b"/>
              <a:pathLst>
                <a:path w="22034" h="25728" extrusionOk="0">
                  <a:moveTo>
                    <a:pt x="9107" y="266"/>
                  </a:moveTo>
                  <a:cubicBezTo>
                    <a:pt x="9143" y="266"/>
                    <a:pt x="9178" y="272"/>
                    <a:pt x="9212" y="285"/>
                  </a:cubicBezTo>
                  <a:cubicBezTo>
                    <a:pt x="9362" y="342"/>
                    <a:pt x="9437" y="509"/>
                    <a:pt x="9380" y="658"/>
                  </a:cubicBezTo>
                  <a:lnTo>
                    <a:pt x="9260" y="974"/>
                  </a:lnTo>
                  <a:lnTo>
                    <a:pt x="9166" y="1220"/>
                  </a:lnTo>
                  <a:lnTo>
                    <a:pt x="9045" y="1536"/>
                  </a:lnTo>
                  <a:cubicBezTo>
                    <a:pt x="9018" y="1608"/>
                    <a:pt x="8964" y="1667"/>
                    <a:pt x="8894" y="1697"/>
                  </a:cubicBezTo>
                  <a:cubicBezTo>
                    <a:pt x="8857" y="1714"/>
                    <a:pt x="8817" y="1723"/>
                    <a:pt x="8776" y="1723"/>
                  </a:cubicBezTo>
                  <a:cubicBezTo>
                    <a:pt x="8741" y="1723"/>
                    <a:pt x="8706" y="1716"/>
                    <a:pt x="8672" y="1704"/>
                  </a:cubicBezTo>
                  <a:cubicBezTo>
                    <a:pt x="8523" y="1646"/>
                    <a:pt x="8448" y="1480"/>
                    <a:pt x="8505" y="1330"/>
                  </a:cubicBezTo>
                  <a:lnTo>
                    <a:pt x="8624" y="1014"/>
                  </a:lnTo>
                  <a:lnTo>
                    <a:pt x="8718" y="769"/>
                  </a:lnTo>
                  <a:lnTo>
                    <a:pt x="8838" y="453"/>
                  </a:lnTo>
                  <a:cubicBezTo>
                    <a:pt x="8866" y="380"/>
                    <a:pt x="8920" y="323"/>
                    <a:pt x="8990" y="291"/>
                  </a:cubicBezTo>
                  <a:cubicBezTo>
                    <a:pt x="9027" y="274"/>
                    <a:pt x="9067" y="266"/>
                    <a:pt x="9107" y="266"/>
                  </a:cubicBezTo>
                  <a:close/>
                  <a:moveTo>
                    <a:pt x="10415" y="763"/>
                  </a:moveTo>
                  <a:cubicBezTo>
                    <a:pt x="10449" y="763"/>
                    <a:pt x="10485" y="770"/>
                    <a:pt x="10518" y="781"/>
                  </a:cubicBezTo>
                  <a:cubicBezTo>
                    <a:pt x="10590" y="810"/>
                    <a:pt x="10648" y="864"/>
                    <a:pt x="10680" y="935"/>
                  </a:cubicBezTo>
                  <a:cubicBezTo>
                    <a:pt x="10710" y="1006"/>
                    <a:pt x="10713" y="1084"/>
                    <a:pt x="10687" y="1157"/>
                  </a:cubicBezTo>
                  <a:lnTo>
                    <a:pt x="10565" y="1472"/>
                  </a:lnTo>
                  <a:lnTo>
                    <a:pt x="10473" y="1718"/>
                  </a:lnTo>
                  <a:lnTo>
                    <a:pt x="10352" y="2034"/>
                  </a:lnTo>
                  <a:cubicBezTo>
                    <a:pt x="10325" y="2106"/>
                    <a:pt x="10271" y="2163"/>
                    <a:pt x="10199" y="2195"/>
                  </a:cubicBezTo>
                  <a:cubicBezTo>
                    <a:pt x="10161" y="2212"/>
                    <a:pt x="10122" y="2220"/>
                    <a:pt x="10080" y="2220"/>
                  </a:cubicBezTo>
                  <a:cubicBezTo>
                    <a:pt x="10047" y="2220"/>
                    <a:pt x="10011" y="2212"/>
                    <a:pt x="9978" y="2201"/>
                  </a:cubicBezTo>
                  <a:cubicBezTo>
                    <a:pt x="9906" y="2173"/>
                    <a:pt x="9848" y="2120"/>
                    <a:pt x="9816" y="2050"/>
                  </a:cubicBezTo>
                  <a:cubicBezTo>
                    <a:pt x="9785" y="1977"/>
                    <a:pt x="9783" y="1899"/>
                    <a:pt x="9810" y="1827"/>
                  </a:cubicBezTo>
                  <a:lnTo>
                    <a:pt x="9930" y="1512"/>
                  </a:lnTo>
                  <a:lnTo>
                    <a:pt x="10024" y="1263"/>
                  </a:lnTo>
                  <a:lnTo>
                    <a:pt x="10144" y="951"/>
                  </a:lnTo>
                  <a:cubicBezTo>
                    <a:pt x="10172" y="879"/>
                    <a:pt x="10225" y="821"/>
                    <a:pt x="10295" y="790"/>
                  </a:cubicBezTo>
                  <a:cubicBezTo>
                    <a:pt x="10335" y="773"/>
                    <a:pt x="10374" y="763"/>
                    <a:pt x="10415" y="763"/>
                  </a:cubicBezTo>
                  <a:close/>
                  <a:moveTo>
                    <a:pt x="11723" y="1261"/>
                  </a:moveTo>
                  <a:cubicBezTo>
                    <a:pt x="11758" y="1261"/>
                    <a:pt x="11792" y="1267"/>
                    <a:pt x="11825" y="1279"/>
                  </a:cubicBezTo>
                  <a:cubicBezTo>
                    <a:pt x="11896" y="1307"/>
                    <a:pt x="11955" y="1360"/>
                    <a:pt x="11987" y="1433"/>
                  </a:cubicBezTo>
                  <a:cubicBezTo>
                    <a:pt x="12018" y="1503"/>
                    <a:pt x="12021" y="1581"/>
                    <a:pt x="11994" y="1653"/>
                  </a:cubicBezTo>
                  <a:lnTo>
                    <a:pt x="11874" y="1969"/>
                  </a:lnTo>
                  <a:lnTo>
                    <a:pt x="11779" y="2217"/>
                  </a:lnTo>
                  <a:lnTo>
                    <a:pt x="11660" y="2533"/>
                  </a:lnTo>
                  <a:cubicBezTo>
                    <a:pt x="11633" y="2604"/>
                    <a:pt x="11577" y="2662"/>
                    <a:pt x="11507" y="2693"/>
                  </a:cubicBezTo>
                  <a:cubicBezTo>
                    <a:pt x="11469" y="2711"/>
                    <a:pt x="11429" y="2719"/>
                    <a:pt x="11388" y="2719"/>
                  </a:cubicBezTo>
                  <a:cubicBezTo>
                    <a:pt x="11353" y="2719"/>
                    <a:pt x="11318" y="2713"/>
                    <a:pt x="11285" y="2701"/>
                  </a:cubicBezTo>
                  <a:cubicBezTo>
                    <a:pt x="11136" y="2644"/>
                    <a:pt x="11061" y="2476"/>
                    <a:pt x="11118" y="2326"/>
                  </a:cubicBezTo>
                  <a:lnTo>
                    <a:pt x="11237" y="2011"/>
                  </a:lnTo>
                  <a:lnTo>
                    <a:pt x="11331" y="1764"/>
                  </a:lnTo>
                  <a:lnTo>
                    <a:pt x="11452" y="1448"/>
                  </a:lnTo>
                  <a:cubicBezTo>
                    <a:pt x="11479" y="1375"/>
                    <a:pt x="11533" y="1318"/>
                    <a:pt x="11603" y="1286"/>
                  </a:cubicBezTo>
                  <a:cubicBezTo>
                    <a:pt x="11642" y="1270"/>
                    <a:pt x="11683" y="1261"/>
                    <a:pt x="11723" y="1261"/>
                  </a:cubicBezTo>
                  <a:close/>
                  <a:moveTo>
                    <a:pt x="13028" y="1757"/>
                  </a:moveTo>
                  <a:cubicBezTo>
                    <a:pt x="13064" y="1757"/>
                    <a:pt x="13098" y="1763"/>
                    <a:pt x="13131" y="1777"/>
                  </a:cubicBezTo>
                  <a:cubicBezTo>
                    <a:pt x="13282" y="1834"/>
                    <a:pt x="13356" y="2001"/>
                    <a:pt x="13300" y="2151"/>
                  </a:cubicBezTo>
                  <a:lnTo>
                    <a:pt x="13181" y="2466"/>
                  </a:lnTo>
                  <a:lnTo>
                    <a:pt x="13086" y="2711"/>
                  </a:lnTo>
                  <a:lnTo>
                    <a:pt x="12966" y="3028"/>
                  </a:lnTo>
                  <a:cubicBezTo>
                    <a:pt x="12938" y="3100"/>
                    <a:pt x="12884" y="3157"/>
                    <a:pt x="12814" y="3189"/>
                  </a:cubicBezTo>
                  <a:cubicBezTo>
                    <a:pt x="12776" y="3206"/>
                    <a:pt x="12736" y="3216"/>
                    <a:pt x="12696" y="3216"/>
                  </a:cubicBezTo>
                  <a:cubicBezTo>
                    <a:pt x="12661" y="3216"/>
                    <a:pt x="12624" y="3208"/>
                    <a:pt x="12591" y="3195"/>
                  </a:cubicBezTo>
                  <a:cubicBezTo>
                    <a:pt x="12519" y="3168"/>
                    <a:pt x="12462" y="3115"/>
                    <a:pt x="12431" y="3044"/>
                  </a:cubicBezTo>
                  <a:cubicBezTo>
                    <a:pt x="12399" y="2974"/>
                    <a:pt x="12396" y="2894"/>
                    <a:pt x="12423" y="2822"/>
                  </a:cubicBezTo>
                  <a:lnTo>
                    <a:pt x="12543" y="2507"/>
                  </a:lnTo>
                  <a:lnTo>
                    <a:pt x="12638" y="2258"/>
                  </a:lnTo>
                  <a:lnTo>
                    <a:pt x="12757" y="1944"/>
                  </a:lnTo>
                  <a:cubicBezTo>
                    <a:pt x="12785" y="1873"/>
                    <a:pt x="12838" y="1816"/>
                    <a:pt x="12910" y="1784"/>
                  </a:cubicBezTo>
                  <a:cubicBezTo>
                    <a:pt x="12948" y="1766"/>
                    <a:pt x="12987" y="1757"/>
                    <a:pt x="13028" y="1757"/>
                  </a:cubicBezTo>
                  <a:close/>
                  <a:moveTo>
                    <a:pt x="14336" y="2254"/>
                  </a:moveTo>
                  <a:cubicBezTo>
                    <a:pt x="14370" y="2254"/>
                    <a:pt x="14405" y="2261"/>
                    <a:pt x="14438" y="2273"/>
                  </a:cubicBezTo>
                  <a:cubicBezTo>
                    <a:pt x="14512" y="2301"/>
                    <a:pt x="14569" y="2355"/>
                    <a:pt x="14601" y="2426"/>
                  </a:cubicBezTo>
                  <a:cubicBezTo>
                    <a:pt x="14631" y="2496"/>
                    <a:pt x="14634" y="2575"/>
                    <a:pt x="14607" y="2646"/>
                  </a:cubicBezTo>
                  <a:lnTo>
                    <a:pt x="14487" y="2964"/>
                  </a:lnTo>
                  <a:lnTo>
                    <a:pt x="14393" y="3209"/>
                  </a:lnTo>
                  <a:lnTo>
                    <a:pt x="14273" y="3524"/>
                  </a:lnTo>
                  <a:cubicBezTo>
                    <a:pt x="14246" y="3597"/>
                    <a:pt x="14191" y="3655"/>
                    <a:pt x="14120" y="3687"/>
                  </a:cubicBezTo>
                  <a:cubicBezTo>
                    <a:pt x="14082" y="3703"/>
                    <a:pt x="14041" y="3711"/>
                    <a:pt x="14000" y="3711"/>
                  </a:cubicBezTo>
                  <a:cubicBezTo>
                    <a:pt x="13966" y="3711"/>
                    <a:pt x="13931" y="3706"/>
                    <a:pt x="13899" y="3693"/>
                  </a:cubicBezTo>
                  <a:cubicBezTo>
                    <a:pt x="13826" y="3666"/>
                    <a:pt x="13769" y="3610"/>
                    <a:pt x="13737" y="3540"/>
                  </a:cubicBezTo>
                  <a:cubicBezTo>
                    <a:pt x="13705" y="3470"/>
                    <a:pt x="13704" y="3391"/>
                    <a:pt x="13731" y="3320"/>
                  </a:cubicBezTo>
                  <a:lnTo>
                    <a:pt x="13852" y="3003"/>
                  </a:lnTo>
                  <a:lnTo>
                    <a:pt x="13944" y="2757"/>
                  </a:lnTo>
                  <a:lnTo>
                    <a:pt x="14065" y="2442"/>
                  </a:lnTo>
                  <a:cubicBezTo>
                    <a:pt x="14092" y="2370"/>
                    <a:pt x="14146" y="2311"/>
                    <a:pt x="14218" y="2280"/>
                  </a:cubicBezTo>
                  <a:cubicBezTo>
                    <a:pt x="14255" y="2262"/>
                    <a:pt x="14296" y="2254"/>
                    <a:pt x="14336" y="2254"/>
                  </a:cubicBezTo>
                  <a:close/>
                  <a:moveTo>
                    <a:pt x="15640" y="2753"/>
                  </a:moveTo>
                  <a:cubicBezTo>
                    <a:pt x="15675" y="2753"/>
                    <a:pt x="15710" y="2760"/>
                    <a:pt x="15744" y="2772"/>
                  </a:cubicBezTo>
                  <a:cubicBezTo>
                    <a:pt x="15895" y="2828"/>
                    <a:pt x="15969" y="2997"/>
                    <a:pt x="15913" y="3145"/>
                  </a:cubicBezTo>
                  <a:lnTo>
                    <a:pt x="15794" y="3460"/>
                  </a:lnTo>
                  <a:lnTo>
                    <a:pt x="15699" y="3706"/>
                  </a:lnTo>
                  <a:lnTo>
                    <a:pt x="15580" y="4023"/>
                  </a:lnTo>
                  <a:cubicBezTo>
                    <a:pt x="15551" y="4094"/>
                    <a:pt x="15497" y="4152"/>
                    <a:pt x="15427" y="4184"/>
                  </a:cubicBezTo>
                  <a:cubicBezTo>
                    <a:pt x="15389" y="4201"/>
                    <a:pt x="15349" y="4209"/>
                    <a:pt x="15309" y="4209"/>
                  </a:cubicBezTo>
                  <a:cubicBezTo>
                    <a:pt x="15274" y="4209"/>
                    <a:pt x="15239" y="4203"/>
                    <a:pt x="15204" y="4190"/>
                  </a:cubicBezTo>
                  <a:cubicBezTo>
                    <a:pt x="15055" y="4134"/>
                    <a:pt x="14981" y="3967"/>
                    <a:pt x="15037" y="3817"/>
                  </a:cubicBezTo>
                  <a:lnTo>
                    <a:pt x="15156" y="3502"/>
                  </a:lnTo>
                  <a:lnTo>
                    <a:pt x="15251" y="3253"/>
                  </a:lnTo>
                  <a:lnTo>
                    <a:pt x="15370" y="2939"/>
                  </a:lnTo>
                  <a:cubicBezTo>
                    <a:pt x="15398" y="2868"/>
                    <a:pt x="15451" y="2810"/>
                    <a:pt x="15523" y="2778"/>
                  </a:cubicBezTo>
                  <a:cubicBezTo>
                    <a:pt x="15560" y="2761"/>
                    <a:pt x="15600" y="2753"/>
                    <a:pt x="15640" y="2753"/>
                  </a:cubicBezTo>
                  <a:close/>
                  <a:moveTo>
                    <a:pt x="16948" y="3249"/>
                  </a:moveTo>
                  <a:cubicBezTo>
                    <a:pt x="16982" y="3249"/>
                    <a:pt x="17018" y="3255"/>
                    <a:pt x="17050" y="3268"/>
                  </a:cubicBezTo>
                  <a:cubicBezTo>
                    <a:pt x="17124" y="3295"/>
                    <a:pt x="17181" y="3350"/>
                    <a:pt x="17213" y="3420"/>
                  </a:cubicBezTo>
                  <a:cubicBezTo>
                    <a:pt x="17243" y="3491"/>
                    <a:pt x="17246" y="3569"/>
                    <a:pt x="17219" y="3642"/>
                  </a:cubicBezTo>
                  <a:lnTo>
                    <a:pt x="17099" y="3957"/>
                  </a:lnTo>
                  <a:lnTo>
                    <a:pt x="17005" y="4204"/>
                  </a:lnTo>
                  <a:lnTo>
                    <a:pt x="16885" y="4519"/>
                  </a:lnTo>
                  <a:cubicBezTo>
                    <a:pt x="16858" y="4592"/>
                    <a:pt x="16803" y="4649"/>
                    <a:pt x="16732" y="4681"/>
                  </a:cubicBezTo>
                  <a:cubicBezTo>
                    <a:pt x="16694" y="4699"/>
                    <a:pt x="16654" y="4705"/>
                    <a:pt x="16613" y="4705"/>
                  </a:cubicBezTo>
                  <a:cubicBezTo>
                    <a:pt x="16580" y="4705"/>
                    <a:pt x="16544" y="4699"/>
                    <a:pt x="16511" y="4686"/>
                  </a:cubicBezTo>
                  <a:cubicBezTo>
                    <a:pt x="16438" y="4658"/>
                    <a:pt x="16381" y="4605"/>
                    <a:pt x="16349" y="4535"/>
                  </a:cubicBezTo>
                  <a:cubicBezTo>
                    <a:pt x="16317" y="4464"/>
                    <a:pt x="16316" y="4385"/>
                    <a:pt x="16343" y="4313"/>
                  </a:cubicBezTo>
                  <a:lnTo>
                    <a:pt x="16463" y="3997"/>
                  </a:lnTo>
                  <a:lnTo>
                    <a:pt x="16556" y="3750"/>
                  </a:lnTo>
                  <a:lnTo>
                    <a:pt x="16677" y="3437"/>
                  </a:lnTo>
                  <a:cubicBezTo>
                    <a:pt x="16704" y="3365"/>
                    <a:pt x="16758" y="3306"/>
                    <a:pt x="16830" y="3275"/>
                  </a:cubicBezTo>
                  <a:cubicBezTo>
                    <a:pt x="16867" y="3258"/>
                    <a:pt x="16908" y="3249"/>
                    <a:pt x="16948" y="3249"/>
                  </a:cubicBezTo>
                  <a:close/>
                  <a:moveTo>
                    <a:pt x="18256" y="3746"/>
                  </a:moveTo>
                  <a:cubicBezTo>
                    <a:pt x="18290" y="3746"/>
                    <a:pt x="18324" y="3752"/>
                    <a:pt x="18358" y="3765"/>
                  </a:cubicBezTo>
                  <a:cubicBezTo>
                    <a:pt x="18430" y="3793"/>
                    <a:pt x="18487" y="3847"/>
                    <a:pt x="18519" y="3917"/>
                  </a:cubicBezTo>
                  <a:cubicBezTo>
                    <a:pt x="18550" y="3988"/>
                    <a:pt x="18552" y="4067"/>
                    <a:pt x="18526" y="4139"/>
                  </a:cubicBezTo>
                  <a:lnTo>
                    <a:pt x="18407" y="4454"/>
                  </a:lnTo>
                  <a:lnTo>
                    <a:pt x="18312" y="4703"/>
                  </a:lnTo>
                  <a:lnTo>
                    <a:pt x="18193" y="5018"/>
                  </a:lnTo>
                  <a:cubicBezTo>
                    <a:pt x="18164" y="5089"/>
                    <a:pt x="18110" y="5148"/>
                    <a:pt x="18040" y="5179"/>
                  </a:cubicBezTo>
                  <a:cubicBezTo>
                    <a:pt x="18001" y="5196"/>
                    <a:pt x="17960" y="5205"/>
                    <a:pt x="17918" y="5205"/>
                  </a:cubicBezTo>
                  <a:cubicBezTo>
                    <a:pt x="17884" y="5205"/>
                    <a:pt x="17850" y="5199"/>
                    <a:pt x="17817" y="5187"/>
                  </a:cubicBezTo>
                  <a:cubicBezTo>
                    <a:pt x="17668" y="5129"/>
                    <a:pt x="17594" y="4962"/>
                    <a:pt x="17650" y="4812"/>
                  </a:cubicBezTo>
                  <a:lnTo>
                    <a:pt x="17769" y="4497"/>
                  </a:lnTo>
                  <a:lnTo>
                    <a:pt x="17864" y="4251"/>
                  </a:lnTo>
                  <a:lnTo>
                    <a:pt x="17984" y="3934"/>
                  </a:lnTo>
                  <a:cubicBezTo>
                    <a:pt x="18012" y="3860"/>
                    <a:pt x="18065" y="3804"/>
                    <a:pt x="18136" y="3772"/>
                  </a:cubicBezTo>
                  <a:cubicBezTo>
                    <a:pt x="18175" y="3755"/>
                    <a:pt x="18215" y="3746"/>
                    <a:pt x="18256" y="3746"/>
                  </a:cubicBezTo>
                  <a:close/>
                  <a:moveTo>
                    <a:pt x="19561" y="4242"/>
                  </a:moveTo>
                  <a:cubicBezTo>
                    <a:pt x="19596" y="4242"/>
                    <a:pt x="19630" y="4249"/>
                    <a:pt x="19663" y="4263"/>
                  </a:cubicBezTo>
                  <a:cubicBezTo>
                    <a:pt x="19814" y="4320"/>
                    <a:pt x="19889" y="4486"/>
                    <a:pt x="19832" y="4636"/>
                  </a:cubicBezTo>
                  <a:lnTo>
                    <a:pt x="19713" y="4951"/>
                  </a:lnTo>
                  <a:lnTo>
                    <a:pt x="19619" y="5198"/>
                  </a:lnTo>
                  <a:lnTo>
                    <a:pt x="19498" y="5514"/>
                  </a:lnTo>
                  <a:cubicBezTo>
                    <a:pt x="19455" y="5629"/>
                    <a:pt x="19344" y="5699"/>
                    <a:pt x="19226" y="5699"/>
                  </a:cubicBezTo>
                  <a:cubicBezTo>
                    <a:pt x="19193" y="5699"/>
                    <a:pt x="19157" y="5693"/>
                    <a:pt x="19124" y="5680"/>
                  </a:cubicBezTo>
                  <a:cubicBezTo>
                    <a:pt x="19051" y="5652"/>
                    <a:pt x="18995" y="5599"/>
                    <a:pt x="18963" y="5529"/>
                  </a:cubicBezTo>
                  <a:cubicBezTo>
                    <a:pt x="18931" y="5458"/>
                    <a:pt x="18929" y="5379"/>
                    <a:pt x="18956" y="5306"/>
                  </a:cubicBezTo>
                  <a:lnTo>
                    <a:pt x="19076" y="4990"/>
                  </a:lnTo>
                  <a:lnTo>
                    <a:pt x="19171" y="4743"/>
                  </a:lnTo>
                  <a:lnTo>
                    <a:pt x="19290" y="4430"/>
                  </a:lnTo>
                  <a:cubicBezTo>
                    <a:pt x="19317" y="4358"/>
                    <a:pt x="19371" y="4301"/>
                    <a:pt x="19443" y="4269"/>
                  </a:cubicBezTo>
                  <a:cubicBezTo>
                    <a:pt x="19480" y="4252"/>
                    <a:pt x="19522" y="4242"/>
                    <a:pt x="19561" y="4242"/>
                  </a:cubicBezTo>
                  <a:close/>
                  <a:moveTo>
                    <a:pt x="20869" y="4741"/>
                  </a:moveTo>
                  <a:cubicBezTo>
                    <a:pt x="20903" y="4741"/>
                    <a:pt x="20939" y="4748"/>
                    <a:pt x="20971" y="4759"/>
                  </a:cubicBezTo>
                  <a:cubicBezTo>
                    <a:pt x="21044" y="4788"/>
                    <a:pt x="21102" y="4842"/>
                    <a:pt x="21132" y="4913"/>
                  </a:cubicBezTo>
                  <a:cubicBezTo>
                    <a:pt x="21163" y="4983"/>
                    <a:pt x="21166" y="5062"/>
                    <a:pt x="21140" y="5134"/>
                  </a:cubicBezTo>
                  <a:lnTo>
                    <a:pt x="21020" y="5449"/>
                  </a:lnTo>
                  <a:lnTo>
                    <a:pt x="20925" y="5698"/>
                  </a:lnTo>
                  <a:lnTo>
                    <a:pt x="20806" y="6013"/>
                  </a:lnTo>
                  <a:cubicBezTo>
                    <a:pt x="20760" y="6129"/>
                    <a:pt x="20651" y="6200"/>
                    <a:pt x="20534" y="6200"/>
                  </a:cubicBezTo>
                  <a:cubicBezTo>
                    <a:pt x="20500" y="6200"/>
                    <a:pt x="20465" y="6194"/>
                    <a:pt x="20431" y="6181"/>
                  </a:cubicBezTo>
                  <a:cubicBezTo>
                    <a:pt x="20359" y="6153"/>
                    <a:pt x="20301" y="6099"/>
                    <a:pt x="20270" y="6029"/>
                  </a:cubicBezTo>
                  <a:cubicBezTo>
                    <a:pt x="20238" y="5957"/>
                    <a:pt x="20237" y="5880"/>
                    <a:pt x="20263" y="5807"/>
                  </a:cubicBezTo>
                  <a:lnTo>
                    <a:pt x="20384" y="5491"/>
                  </a:lnTo>
                  <a:lnTo>
                    <a:pt x="20477" y="5245"/>
                  </a:lnTo>
                  <a:lnTo>
                    <a:pt x="20597" y="4929"/>
                  </a:lnTo>
                  <a:cubicBezTo>
                    <a:pt x="20625" y="4857"/>
                    <a:pt x="20679" y="4799"/>
                    <a:pt x="20750" y="4768"/>
                  </a:cubicBezTo>
                  <a:cubicBezTo>
                    <a:pt x="20788" y="4749"/>
                    <a:pt x="20828" y="4741"/>
                    <a:pt x="20869" y="4741"/>
                  </a:cubicBezTo>
                  <a:close/>
                  <a:moveTo>
                    <a:pt x="7946" y="791"/>
                  </a:moveTo>
                  <a:cubicBezTo>
                    <a:pt x="8004" y="791"/>
                    <a:pt x="8063" y="801"/>
                    <a:pt x="8119" y="823"/>
                  </a:cubicBezTo>
                  <a:lnTo>
                    <a:pt x="8375" y="922"/>
                  </a:lnTo>
                  <a:lnTo>
                    <a:pt x="8256" y="1237"/>
                  </a:lnTo>
                  <a:cubicBezTo>
                    <a:pt x="8231" y="1301"/>
                    <a:pt x="8218" y="1368"/>
                    <a:pt x="8218" y="1433"/>
                  </a:cubicBezTo>
                  <a:cubicBezTo>
                    <a:pt x="8218" y="1656"/>
                    <a:pt x="8356" y="1868"/>
                    <a:pt x="8575" y="1951"/>
                  </a:cubicBezTo>
                  <a:cubicBezTo>
                    <a:pt x="8639" y="1974"/>
                    <a:pt x="8705" y="1986"/>
                    <a:pt x="8773" y="1986"/>
                  </a:cubicBezTo>
                  <a:cubicBezTo>
                    <a:pt x="8850" y="1986"/>
                    <a:pt x="8926" y="1970"/>
                    <a:pt x="8999" y="1938"/>
                  </a:cubicBezTo>
                  <a:cubicBezTo>
                    <a:pt x="9133" y="1876"/>
                    <a:pt x="9237" y="1767"/>
                    <a:pt x="9290" y="1628"/>
                  </a:cubicBezTo>
                  <a:lnTo>
                    <a:pt x="9410" y="1312"/>
                  </a:lnTo>
                  <a:lnTo>
                    <a:pt x="9681" y="1416"/>
                  </a:lnTo>
                  <a:lnTo>
                    <a:pt x="9561" y="1730"/>
                  </a:lnTo>
                  <a:cubicBezTo>
                    <a:pt x="9508" y="1870"/>
                    <a:pt x="9512" y="2020"/>
                    <a:pt x="9574" y="2154"/>
                  </a:cubicBezTo>
                  <a:cubicBezTo>
                    <a:pt x="9633" y="2289"/>
                    <a:pt x="9744" y="2393"/>
                    <a:pt x="9882" y="2445"/>
                  </a:cubicBezTo>
                  <a:cubicBezTo>
                    <a:pt x="9946" y="2470"/>
                    <a:pt x="10012" y="2483"/>
                    <a:pt x="10080" y="2483"/>
                  </a:cubicBezTo>
                  <a:cubicBezTo>
                    <a:pt x="10157" y="2483"/>
                    <a:pt x="10233" y="2466"/>
                    <a:pt x="10306" y="2434"/>
                  </a:cubicBezTo>
                  <a:cubicBezTo>
                    <a:pt x="10441" y="2374"/>
                    <a:pt x="10544" y="2263"/>
                    <a:pt x="10597" y="2125"/>
                  </a:cubicBezTo>
                  <a:lnTo>
                    <a:pt x="10718" y="1808"/>
                  </a:lnTo>
                  <a:lnTo>
                    <a:pt x="10989" y="1912"/>
                  </a:lnTo>
                  <a:lnTo>
                    <a:pt x="10869" y="2227"/>
                  </a:lnTo>
                  <a:cubicBezTo>
                    <a:pt x="10845" y="2291"/>
                    <a:pt x="10831" y="2358"/>
                    <a:pt x="10831" y="2423"/>
                  </a:cubicBezTo>
                  <a:cubicBezTo>
                    <a:pt x="10831" y="2646"/>
                    <a:pt x="10968" y="2858"/>
                    <a:pt x="11188" y="2941"/>
                  </a:cubicBezTo>
                  <a:cubicBezTo>
                    <a:pt x="11252" y="2966"/>
                    <a:pt x="11319" y="2978"/>
                    <a:pt x="11386" y="2978"/>
                  </a:cubicBezTo>
                  <a:cubicBezTo>
                    <a:pt x="11463" y="2978"/>
                    <a:pt x="11539" y="2961"/>
                    <a:pt x="11612" y="2929"/>
                  </a:cubicBezTo>
                  <a:cubicBezTo>
                    <a:pt x="11746" y="2869"/>
                    <a:pt x="11851" y="2759"/>
                    <a:pt x="11904" y="2620"/>
                  </a:cubicBezTo>
                  <a:lnTo>
                    <a:pt x="12023" y="2305"/>
                  </a:lnTo>
                  <a:lnTo>
                    <a:pt x="12294" y="2407"/>
                  </a:lnTo>
                  <a:lnTo>
                    <a:pt x="12175" y="2723"/>
                  </a:lnTo>
                  <a:cubicBezTo>
                    <a:pt x="12122" y="2861"/>
                    <a:pt x="12125" y="3012"/>
                    <a:pt x="12187" y="3147"/>
                  </a:cubicBezTo>
                  <a:cubicBezTo>
                    <a:pt x="12246" y="3282"/>
                    <a:pt x="12357" y="3386"/>
                    <a:pt x="12494" y="3438"/>
                  </a:cubicBezTo>
                  <a:cubicBezTo>
                    <a:pt x="12558" y="3461"/>
                    <a:pt x="12624" y="3475"/>
                    <a:pt x="12692" y="3475"/>
                  </a:cubicBezTo>
                  <a:cubicBezTo>
                    <a:pt x="12769" y="3475"/>
                    <a:pt x="12845" y="3459"/>
                    <a:pt x="12918" y="3426"/>
                  </a:cubicBezTo>
                  <a:cubicBezTo>
                    <a:pt x="13053" y="3366"/>
                    <a:pt x="13156" y="3255"/>
                    <a:pt x="13209" y="3119"/>
                  </a:cubicBezTo>
                  <a:lnTo>
                    <a:pt x="13330" y="2803"/>
                  </a:lnTo>
                  <a:lnTo>
                    <a:pt x="13601" y="2906"/>
                  </a:lnTo>
                  <a:lnTo>
                    <a:pt x="13481" y="3221"/>
                  </a:lnTo>
                  <a:cubicBezTo>
                    <a:pt x="13427" y="3360"/>
                    <a:pt x="13432" y="3510"/>
                    <a:pt x="13492" y="3646"/>
                  </a:cubicBezTo>
                  <a:cubicBezTo>
                    <a:pt x="13553" y="3780"/>
                    <a:pt x="13663" y="3885"/>
                    <a:pt x="13800" y="3936"/>
                  </a:cubicBezTo>
                  <a:cubicBezTo>
                    <a:pt x="13864" y="3960"/>
                    <a:pt x="13931" y="3973"/>
                    <a:pt x="13998" y="3973"/>
                  </a:cubicBezTo>
                  <a:cubicBezTo>
                    <a:pt x="14075" y="3973"/>
                    <a:pt x="14151" y="3956"/>
                    <a:pt x="14224" y="3924"/>
                  </a:cubicBezTo>
                  <a:cubicBezTo>
                    <a:pt x="14358" y="3864"/>
                    <a:pt x="14463" y="3754"/>
                    <a:pt x="14516" y="3617"/>
                  </a:cubicBezTo>
                  <a:lnTo>
                    <a:pt x="14636" y="3301"/>
                  </a:lnTo>
                  <a:lnTo>
                    <a:pt x="14906" y="3404"/>
                  </a:lnTo>
                  <a:lnTo>
                    <a:pt x="14787" y="3720"/>
                  </a:lnTo>
                  <a:cubicBezTo>
                    <a:pt x="14763" y="3784"/>
                    <a:pt x="14750" y="3850"/>
                    <a:pt x="14750" y="3915"/>
                  </a:cubicBezTo>
                  <a:cubicBezTo>
                    <a:pt x="14750" y="4138"/>
                    <a:pt x="14885" y="4350"/>
                    <a:pt x="15106" y="4434"/>
                  </a:cubicBezTo>
                  <a:cubicBezTo>
                    <a:pt x="15170" y="4456"/>
                    <a:pt x="15236" y="4468"/>
                    <a:pt x="15304" y="4468"/>
                  </a:cubicBezTo>
                  <a:cubicBezTo>
                    <a:pt x="15381" y="4468"/>
                    <a:pt x="15457" y="4452"/>
                    <a:pt x="15530" y="4420"/>
                  </a:cubicBezTo>
                  <a:cubicBezTo>
                    <a:pt x="15665" y="4359"/>
                    <a:pt x="15768" y="4249"/>
                    <a:pt x="15821" y="4110"/>
                  </a:cubicBezTo>
                  <a:lnTo>
                    <a:pt x="15941" y="3796"/>
                  </a:lnTo>
                  <a:lnTo>
                    <a:pt x="16213" y="3898"/>
                  </a:lnTo>
                  <a:lnTo>
                    <a:pt x="16093" y="4213"/>
                  </a:lnTo>
                  <a:cubicBezTo>
                    <a:pt x="16039" y="4353"/>
                    <a:pt x="16044" y="4503"/>
                    <a:pt x="16104" y="4637"/>
                  </a:cubicBezTo>
                  <a:cubicBezTo>
                    <a:pt x="16165" y="4771"/>
                    <a:pt x="16274" y="4876"/>
                    <a:pt x="16413" y="4929"/>
                  </a:cubicBezTo>
                  <a:cubicBezTo>
                    <a:pt x="16477" y="4952"/>
                    <a:pt x="16544" y="4966"/>
                    <a:pt x="16612" y="4966"/>
                  </a:cubicBezTo>
                  <a:cubicBezTo>
                    <a:pt x="16688" y="4966"/>
                    <a:pt x="16764" y="4949"/>
                    <a:pt x="16837" y="4917"/>
                  </a:cubicBezTo>
                  <a:cubicBezTo>
                    <a:pt x="16971" y="4855"/>
                    <a:pt x="17076" y="4747"/>
                    <a:pt x="17129" y="4609"/>
                  </a:cubicBezTo>
                  <a:lnTo>
                    <a:pt x="17248" y="4292"/>
                  </a:lnTo>
                  <a:lnTo>
                    <a:pt x="17519" y="4397"/>
                  </a:lnTo>
                  <a:lnTo>
                    <a:pt x="17400" y="4712"/>
                  </a:lnTo>
                  <a:cubicBezTo>
                    <a:pt x="17376" y="4775"/>
                    <a:pt x="17363" y="4842"/>
                    <a:pt x="17363" y="4907"/>
                  </a:cubicBezTo>
                  <a:cubicBezTo>
                    <a:pt x="17363" y="5131"/>
                    <a:pt x="17498" y="5342"/>
                    <a:pt x="17719" y="5425"/>
                  </a:cubicBezTo>
                  <a:cubicBezTo>
                    <a:pt x="17783" y="5450"/>
                    <a:pt x="17849" y="5463"/>
                    <a:pt x="17917" y="5463"/>
                  </a:cubicBezTo>
                  <a:cubicBezTo>
                    <a:pt x="17995" y="5463"/>
                    <a:pt x="18070" y="5446"/>
                    <a:pt x="18144" y="5414"/>
                  </a:cubicBezTo>
                  <a:cubicBezTo>
                    <a:pt x="18278" y="5353"/>
                    <a:pt x="18381" y="5244"/>
                    <a:pt x="18434" y="5104"/>
                  </a:cubicBezTo>
                  <a:lnTo>
                    <a:pt x="18554" y="4789"/>
                  </a:lnTo>
                  <a:lnTo>
                    <a:pt x="18827" y="4891"/>
                  </a:lnTo>
                  <a:lnTo>
                    <a:pt x="18706" y="5207"/>
                  </a:lnTo>
                  <a:cubicBezTo>
                    <a:pt x="18652" y="5346"/>
                    <a:pt x="18657" y="5497"/>
                    <a:pt x="18718" y="5631"/>
                  </a:cubicBezTo>
                  <a:cubicBezTo>
                    <a:pt x="18778" y="5765"/>
                    <a:pt x="18889" y="5870"/>
                    <a:pt x="19027" y="5922"/>
                  </a:cubicBezTo>
                  <a:cubicBezTo>
                    <a:pt x="19091" y="5946"/>
                    <a:pt x="19158" y="5960"/>
                    <a:pt x="19222" y="5960"/>
                  </a:cubicBezTo>
                  <a:cubicBezTo>
                    <a:pt x="19445" y="5960"/>
                    <a:pt x="19657" y="5823"/>
                    <a:pt x="19741" y="5603"/>
                  </a:cubicBezTo>
                  <a:lnTo>
                    <a:pt x="19860" y="5286"/>
                  </a:lnTo>
                  <a:lnTo>
                    <a:pt x="20131" y="5390"/>
                  </a:lnTo>
                  <a:lnTo>
                    <a:pt x="20012" y="5705"/>
                  </a:lnTo>
                  <a:cubicBezTo>
                    <a:pt x="19959" y="5845"/>
                    <a:pt x="19963" y="5995"/>
                    <a:pt x="20024" y="6130"/>
                  </a:cubicBezTo>
                  <a:cubicBezTo>
                    <a:pt x="20083" y="6264"/>
                    <a:pt x="20194" y="6369"/>
                    <a:pt x="20331" y="6420"/>
                  </a:cubicBezTo>
                  <a:cubicBezTo>
                    <a:pt x="20395" y="6445"/>
                    <a:pt x="20463" y="6457"/>
                    <a:pt x="20527" y="6457"/>
                  </a:cubicBezTo>
                  <a:cubicBezTo>
                    <a:pt x="20750" y="6457"/>
                    <a:pt x="20961" y="6322"/>
                    <a:pt x="21045" y="6101"/>
                  </a:cubicBezTo>
                  <a:lnTo>
                    <a:pt x="21166" y="5785"/>
                  </a:lnTo>
                  <a:lnTo>
                    <a:pt x="21419" y="5882"/>
                  </a:lnTo>
                  <a:cubicBezTo>
                    <a:pt x="21544" y="5930"/>
                    <a:pt x="21642" y="6023"/>
                    <a:pt x="21698" y="6144"/>
                  </a:cubicBezTo>
                  <a:cubicBezTo>
                    <a:pt x="21727" y="6207"/>
                    <a:pt x="21741" y="6277"/>
                    <a:pt x="21741" y="6348"/>
                  </a:cubicBezTo>
                  <a:cubicBezTo>
                    <a:pt x="21747" y="6413"/>
                    <a:pt x="21737" y="6472"/>
                    <a:pt x="21714" y="6530"/>
                  </a:cubicBezTo>
                  <a:lnTo>
                    <a:pt x="14631" y="25143"/>
                  </a:lnTo>
                  <a:cubicBezTo>
                    <a:pt x="14555" y="25341"/>
                    <a:pt x="14365" y="25464"/>
                    <a:pt x="14163" y="25464"/>
                  </a:cubicBezTo>
                  <a:cubicBezTo>
                    <a:pt x="14105" y="25464"/>
                    <a:pt x="14045" y="25454"/>
                    <a:pt x="13987" y="25432"/>
                  </a:cubicBezTo>
                  <a:lnTo>
                    <a:pt x="685" y="20369"/>
                  </a:lnTo>
                  <a:cubicBezTo>
                    <a:pt x="428" y="20271"/>
                    <a:pt x="300" y="19983"/>
                    <a:pt x="395" y="19727"/>
                  </a:cubicBezTo>
                  <a:lnTo>
                    <a:pt x="7476" y="1120"/>
                  </a:lnTo>
                  <a:cubicBezTo>
                    <a:pt x="7478" y="1115"/>
                    <a:pt x="7480" y="1110"/>
                    <a:pt x="7483" y="1104"/>
                  </a:cubicBezTo>
                  <a:cubicBezTo>
                    <a:pt x="7560" y="910"/>
                    <a:pt x="7748" y="791"/>
                    <a:pt x="7946" y="791"/>
                  </a:cubicBezTo>
                  <a:close/>
                  <a:moveTo>
                    <a:pt x="9102" y="0"/>
                  </a:moveTo>
                  <a:cubicBezTo>
                    <a:pt x="9025" y="0"/>
                    <a:pt x="8949" y="17"/>
                    <a:pt x="8878" y="49"/>
                  </a:cubicBezTo>
                  <a:cubicBezTo>
                    <a:pt x="8743" y="109"/>
                    <a:pt x="8639" y="220"/>
                    <a:pt x="8587" y="357"/>
                  </a:cubicBezTo>
                  <a:lnTo>
                    <a:pt x="8466" y="672"/>
                  </a:lnTo>
                  <a:lnTo>
                    <a:pt x="8211" y="575"/>
                  </a:lnTo>
                  <a:cubicBezTo>
                    <a:pt x="8123" y="542"/>
                    <a:pt x="8032" y="526"/>
                    <a:pt x="7943" y="526"/>
                  </a:cubicBezTo>
                  <a:cubicBezTo>
                    <a:pt x="7642" y="526"/>
                    <a:pt x="7356" y="705"/>
                    <a:pt x="7236" y="997"/>
                  </a:cubicBezTo>
                  <a:lnTo>
                    <a:pt x="7227" y="1017"/>
                  </a:lnTo>
                  <a:lnTo>
                    <a:pt x="150" y="19632"/>
                  </a:lnTo>
                  <a:cubicBezTo>
                    <a:pt x="1" y="20026"/>
                    <a:pt x="197" y="20467"/>
                    <a:pt x="590" y="20615"/>
                  </a:cubicBezTo>
                  <a:lnTo>
                    <a:pt x="13896" y="25676"/>
                  </a:lnTo>
                  <a:cubicBezTo>
                    <a:pt x="13985" y="25710"/>
                    <a:pt x="14075" y="25727"/>
                    <a:pt x="14166" y="25727"/>
                  </a:cubicBezTo>
                  <a:cubicBezTo>
                    <a:pt x="14473" y="25727"/>
                    <a:pt x="14763" y="25541"/>
                    <a:pt x="14880" y="25235"/>
                  </a:cubicBezTo>
                  <a:lnTo>
                    <a:pt x="21963" y="6621"/>
                  </a:lnTo>
                  <a:cubicBezTo>
                    <a:pt x="22034" y="6434"/>
                    <a:pt x="22027" y="6227"/>
                    <a:pt x="21944" y="6041"/>
                  </a:cubicBezTo>
                  <a:cubicBezTo>
                    <a:pt x="21860" y="5854"/>
                    <a:pt x="21710" y="5715"/>
                    <a:pt x="21520" y="5640"/>
                  </a:cubicBezTo>
                  <a:lnTo>
                    <a:pt x="21266" y="5544"/>
                  </a:lnTo>
                  <a:lnTo>
                    <a:pt x="21386" y="5228"/>
                  </a:lnTo>
                  <a:cubicBezTo>
                    <a:pt x="21438" y="5088"/>
                    <a:pt x="21435" y="4938"/>
                    <a:pt x="21374" y="4804"/>
                  </a:cubicBezTo>
                  <a:cubicBezTo>
                    <a:pt x="21312" y="4669"/>
                    <a:pt x="21204" y="4565"/>
                    <a:pt x="21065" y="4513"/>
                  </a:cubicBezTo>
                  <a:cubicBezTo>
                    <a:pt x="21000" y="4488"/>
                    <a:pt x="20933" y="4476"/>
                    <a:pt x="20865" y="4476"/>
                  </a:cubicBezTo>
                  <a:cubicBezTo>
                    <a:pt x="20789" y="4476"/>
                    <a:pt x="20712" y="4492"/>
                    <a:pt x="20641" y="4524"/>
                  </a:cubicBezTo>
                  <a:cubicBezTo>
                    <a:pt x="20507" y="4586"/>
                    <a:pt x="20401" y="4695"/>
                    <a:pt x="20349" y="4832"/>
                  </a:cubicBezTo>
                  <a:lnTo>
                    <a:pt x="20230" y="5147"/>
                  </a:lnTo>
                  <a:lnTo>
                    <a:pt x="19959" y="5045"/>
                  </a:lnTo>
                  <a:lnTo>
                    <a:pt x="20078" y="4730"/>
                  </a:lnTo>
                  <a:cubicBezTo>
                    <a:pt x="20188" y="4445"/>
                    <a:pt x="20044" y="4123"/>
                    <a:pt x="19758" y="4014"/>
                  </a:cubicBezTo>
                  <a:cubicBezTo>
                    <a:pt x="19694" y="3990"/>
                    <a:pt x="19627" y="3978"/>
                    <a:pt x="19561" y="3978"/>
                  </a:cubicBezTo>
                  <a:cubicBezTo>
                    <a:pt x="19483" y="3978"/>
                    <a:pt x="19406" y="3994"/>
                    <a:pt x="19333" y="4027"/>
                  </a:cubicBezTo>
                  <a:cubicBezTo>
                    <a:pt x="19199" y="4087"/>
                    <a:pt x="19094" y="4198"/>
                    <a:pt x="19042" y="4336"/>
                  </a:cubicBezTo>
                  <a:lnTo>
                    <a:pt x="18923" y="4651"/>
                  </a:lnTo>
                  <a:lnTo>
                    <a:pt x="18651" y="4549"/>
                  </a:lnTo>
                  <a:lnTo>
                    <a:pt x="18770" y="4233"/>
                  </a:lnTo>
                  <a:cubicBezTo>
                    <a:pt x="18823" y="4093"/>
                    <a:pt x="18820" y="3943"/>
                    <a:pt x="18759" y="3809"/>
                  </a:cubicBezTo>
                  <a:cubicBezTo>
                    <a:pt x="18698" y="3674"/>
                    <a:pt x="18589" y="3570"/>
                    <a:pt x="18450" y="3518"/>
                  </a:cubicBezTo>
                  <a:cubicBezTo>
                    <a:pt x="18385" y="3493"/>
                    <a:pt x="18318" y="3481"/>
                    <a:pt x="18251" y="3481"/>
                  </a:cubicBezTo>
                  <a:cubicBezTo>
                    <a:pt x="18175" y="3481"/>
                    <a:pt x="18098" y="3497"/>
                    <a:pt x="18026" y="3530"/>
                  </a:cubicBezTo>
                  <a:cubicBezTo>
                    <a:pt x="17892" y="3589"/>
                    <a:pt x="17786" y="3700"/>
                    <a:pt x="17735" y="3838"/>
                  </a:cubicBezTo>
                  <a:lnTo>
                    <a:pt x="17615" y="4153"/>
                  </a:lnTo>
                  <a:lnTo>
                    <a:pt x="17344" y="4051"/>
                  </a:lnTo>
                  <a:lnTo>
                    <a:pt x="17464" y="3736"/>
                  </a:lnTo>
                  <a:cubicBezTo>
                    <a:pt x="17515" y="3598"/>
                    <a:pt x="17513" y="3445"/>
                    <a:pt x="17451" y="3311"/>
                  </a:cubicBezTo>
                  <a:cubicBezTo>
                    <a:pt x="17391" y="3177"/>
                    <a:pt x="17281" y="3073"/>
                    <a:pt x="17143" y="3020"/>
                  </a:cubicBezTo>
                  <a:cubicBezTo>
                    <a:pt x="17078" y="2996"/>
                    <a:pt x="17011" y="2984"/>
                    <a:pt x="16944" y="2984"/>
                  </a:cubicBezTo>
                  <a:cubicBezTo>
                    <a:pt x="16867" y="2984"/>
                    <a:pt x="16791" y="3000"/>
                    <a:pt x="16719" y="3033"/>
                  </a:cubicBezTo>
                  <a:cubicBezTo>
                    <a:pt x="16584" y="3093"/>
                    <a:pt x="16480" y="3203"/>
                    <a:pt x="16428" y="3342"/>
                  </a:cubicBezTo>
                  <a:lnTo>
                    <a:pt x="16307" y="3657"/>
                  </a:lnTo>
                  <a:lnTo>
                    <a:pt x="16036" y="3554"/>
                  </a:lnTo>
                  <a:lnTo>
                    <a:pt x="16156" y="3238"/>
                  </a:lnTo>
                  <a:cubicBezTo>
                    <a:pt x="16265" y="2954"/>
                    <a:pt x="16121" y="2634"/>
                    <a:pt x="15836" y="2524"/>
                  </a:cubicBezTo>
                  <a:cubicBezTo>
                    <a:pt x="15771" y="2499"/>
                    <a:pt x="15703" y="2487"/>
                    <a:pt x="15637" y="2487"/>
                  </a:cubicBezTo>
                  <a:cubicBezTo>
                    <a:pt x="15560" y="2487"/>
                    <a:pt x="15483" y="2503"/>
                    <a:pt x="15412" y="2536"/>
                  </a:cubicBezTo>
                  <a:cubicBezTo>
                    <a:pt x="15278" y="2596"/>
                    <a:pt x="15172" y="2706"/>
                    <a:pt x="15120" y="2843"/>
                  </a:cubicBezTo>
                  <a:lnTo>
                    <a:pt x="15001" y="3158"/>
                  </a:lnTo>
                  <a:lnTo>
                    <a:pt x="14730" y="3056"/>
                  </a:lnTo>
                  <a:lnTo>
                    <a:pt x="14849" y="2741"/>
                  </a:lnTo>
                  <a:cubicBezTo>
                    <a:pt x="14901" y="2602"/>
                    <a:pt x="14898" y="2451"/>
                    <a:pt x="14837" y="2317"/>
                  </a:cubicBezTo>
                  <a:cubicBezTo>
                    <a:pt x="14775" y="2183"/>
                    <a:pt x="14667" y="2077"/>
                    <a:pt x="14529" y="2025"/>
                  </a:cubicBezTo>
                  <a:cubicBezTo>
                    <a:pt x="14464" y="2001"/>
                    <a:pt x="14397" y="1989"/>
                    <a:pt x="14330" y="1989"/>
                  </a:cubicBezTo>
                  <a:cubicBezTo>
                    <a:pt x="14253" y="1989"/>
                    <a:pt x="14176" y="2005"/>
                    <a:pt x="14104" y="2038"/>
                  </a:cubicBezTo>
                  <a:cubicBezTo>
                    <a:pt x="13970" y="2099"/>
                    <a:pt x="13865" y="2208"/>
                    <a:pt x="13813" y="2348"/>
                  </a:cubicBezTo>
                  <a:lnTo>
                    <a:pt x="13693" y="2662"/>
                  </a:lnTo>
                  <a:lnTo>
                    <a:pt x="13422" y="2559"/>
                  </a:lnTo>
                  <a:lnTo>
                    <a:pt x="13541" y="2243"/>
                  </a:lnTo>
                  <a:cubicBezTo>
                    <a:pt x="13651" y="1959"/>
                    <a:pt x="13507" y="1639"/>
                    <a:pt x="13221" y="1529"/>
                  </a:cubicBezTo>
                  <a:cubicBezTo>
                    <a:pt x="13156" y="1505"/>
                    <a:pt x="13089" y="1492"/>
                    <a:pt x="13022" y="1492"/>
                  </a:cubicBezTo>
                  <a:cubicBezTo>
                    <a:pt x="12945" y="1492"/>
                    <a:pt x="12869" y="1509"/>
                    <a:pt x="12797" y="1541"/>
                  </a:cubicBezTo>
                  <a:cubicBezTo>
                    <a:pt x="12662" y="1602"/>
                    <a:pt x="12557" y="1711"/>
                    <a:pt x="12506" y="1850"/>
                  </a:cubicBezTo>
                  <a:lnTo>
                    <a:pt x="12386" y="2166"/>
                  </a:lnTo>
                  <a:lnTo>
                    <a:pt x="12115" y="2062"/>
                  </a:lnTo>
                  <a:lnTo>
                    <a:pt x="12235" y="1747"/>
                  </a:lnTo>
                  <a:cubicBezTo>
                    <a:pt x="12286" y="1608"/>
                    <a:pt x="12283" y="1458"/>
                    <a:pt x="12222" y="1323"/>
                  </a:cubicBezTo>
                  <a:cubicBezTo>
                    <a:pt x="12161" y="1189"/>
                    <a:pt x="12052" y="1084"/>
                    <a:pt x="11916" y="1032"/>
                  </a:cubicBezTo>
                  <a:cubicBezTo>
                    <a:pt x="11850" y="1008"/>
                    <a:pt x="11782" y="995"/>
                    <a:pt x="11715" y="995"/>
                  </a:cubicBezTo>
                  <a:cubicBezTo>
                    <a:pt x="11638" y="995"/>
                    <a:pt x="11562" y="1011"/>
                    <a:pt x="11491" y="1044"/>
                  </a:cubicBezTo>
                  <a:cubicBezTo>
                    <a:pt x="11357" y="1105"/>
                    <a:pt x="11252" y="1214"/>
                    <a:pt x="11200" y="1352"/>
                  </a:cubicBezTo>
                  <a:lnTo>
                    <a:pt x="11080" y="1668"/>
                  </a:lnTo>
                  <a:lnTo>
                    <a:pt x="10809" y="1564"/>
                  </a:lnTo>
                  <a:lnTo>
                    <a:pt x="10928" y="1248"/>
                  </a:lnTo>
                  <a:cubicBezTo>
                    <a:pt x="10980" y="1110"/>
                    <a:pt x="10976" y="959"/>
                    <a:pt x="10917" y="825"/>
                  </a:cubicBezTo>
                  <a:cubicBezTo>
                    <a:pt x="10855" y="690"/>
                    <a:pt x="10746" y="587"/>
                    <a:pt x="10609" y="534"/>
                  </a:cubicBezTo>
                  <a:cubicBezTo>
                    <a:pt x="10544" y="509"/>
                    <a:pt x="10477" y="497"/>
                    <a:pt x="10411" y="497"/>
                  </a:cubicBezTo>
                  <a:cubicBezTo>
                    <a:pt x="10334" y="497"/>
                    <a:pt x="10257" y="513"/>
                    <a:pt x="10185" y="545"/>
                  </a:cubicBezTo>
                  <a:cubicBezTo>
                    <a:pt x="10051" y="607"/>
                    <a:pt x="9945" y="715"/>
                    <a:pt x="9894" y="855"/>
                  </a:cubicBezTo>
                  <a:lnTo>
                    <a:pt x="9774" y="1171"/>
                  </a:lnTo>
                  <a:lnTo>
                    <a:pt x="9503" y="1068"/>
                  </a:lnTo>
                  <a:lnTo>
                    <a:pt x="9623" y="752"/>
                  </a:lnTo>
                  <a:cubicBezTo>
                    <a:pt x="9731" y="466"/>
                    <a:pt x="9588" y="146"/>
                    <a:pt x="9301" y="38"/>
                  </a:cubicBezTo>
                  <a:cubicBezTo>
                    <a:pt x="9236" y="13"/>
                    <a:pt x="9169" y="0"/>
                    <a:pt x="910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338" name="Google Shape;4338;p47"/>
          <p:cNvGrpSpPr/>
          <p:nvPr/>
        </p:nvGrpSpPr>
        <p:grpSpPr>
          <a:xfrm>
            <a:off x="1546006" y="3917163"/>
            <a:ext cx="135149" cy="444287"/>
            <a:chOff x="2880331" y="2010988"/>
            <a:chExt cx="135149" cy="444287"/>
          </a:xfrm>
        </p:grpSpPr>
        <p:sp>
          <p:nvSpPr>
            <p:cNvPr id="4339" name="Google Shape;4339;p47"/>
            <p:cNvSpPr/>
            <p:nvPr/>
          </p:nvSpPr>
          <p:spPr>
            <a:xfrm>
              <a:off x="2884379" y="2015300"/>
              <a:ext cx="126624" cy="435630"/>
            </a:xfrm>
            <a:custGeom>
              <a:avLst/>
              <a:gdLst/>
              <a:ahLst/>
              <a:cxnLst/>
              <a:rect l="l" t="t" r="r" b="b"/>
              <a:pathLst>
                <a:path w="3847" h="13235" extrusionOk="0">
                  <a:moveTo>
                    <a:pt x="3087" y="0"/>
                  </a:moveTo>
                  <a:cubicBezTo>
                    <a:pt x="2917" y="0"/>
                    <a:pt x="2763" y="105"/>
                    <a:pt x="2706" y="269"/>
                  </a:cubicBezTo>
                  <a:lnTo>
                    <a:pt x="2005" y="2236"/>
                  </a:lnTo>
                  <a:cubicBezTo>
                    <a:pt x="1989" y="2234"/>
                    <a:pt x="1973" y="2233"/>
                    <a:pt x="1958" y="2233"/>
                  </a:cubicBezTo>
                  <a:cubicBezTo>
                    <a:pt x="1800" y="2233"/>
                    <a:pt x="1661" y="2348"/>
                    <a:pt x="1634" y="2509"/>
                  </a:cubicBezTo>
                  <a:lnTo>
                    <a:pt x="29" y="12611"/>
                  </a:lnTo>
                  <a:cubicBezTo>
                    <a:pt x="0" y="12788"/>
                    <a:pt x="122" y="12957"/>
                    <a:pt x="300" y="12985"/>
                  </a:cubicBezTo>
                  <a:lnTo>
                    <a:pt x="1840" y="13230"/>
                  </a:lnTo>
                  <a:cubicBezTo>
                    <a:pt x="1858" y="13233"/>
                    <a:pt x="1875" y="13234"/>
                    <a:pt x="1892" y="13234"/>
                  </a:cubicBezTo>
                  <a:cubicBezTo>
                    <a:pt x="2050" y="13234"/>
                    <a:pt x="2189" y="13120"/>
                    <a:pt x="2216" y="12959"/>
                  </a:cubicBezTo>
                  <a:lnTo>
                    <a:pt x="3820" y="2857"/>
                  </a:lnTo>
                  <a:cubicBezTo>
                    <a:pt x="3847" y="2680"/>
                    <a:pt x="3728" y="2514"/>
                    <a:pt x="3552" y="2483"/>
                  </a:cubicBezTo>
                  <a:lnTo>
                    <a:pt x="3494" y="396"/>
                  </a:lnTo>
                  <a:cubicBezTo>
                    <a:pt x="3489" y="201"/>
                    <a:pt x="3345" y="37"/>
                    <a:pt x="3154" y="7"/>
                  </a:cubicBezTo>
                  <a:lnTo>
                    <a:pt x="3150" y="5"/>
                  </a:lnTo>
                  <a:cubicBezTo>
                    <a:pt x="3129" y="2"/>
                    <a:pt x="3107" y="0"/>
                    <a:pt x="308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40" name="Google Shape;4340;p47"/>
            <p:cNvSpPr/>
            <p:nvPr/>
          </p:nvSpPr>
          <p:spPr>
            <a:xfrm>
              <a:off x="2891127" y="2134617"/>
              <a:ext cx="113228" cy="270693"/>
            </a:xfrm>
            <a:custGeom>
              <a:avLst/>
              <a:gdLst/>
              <a:ahLst/>
              <a:cxnLst/>
              <a:rect l="l" t="t" r="r" b="b"/>
              <a:pathLst>
                <a:path w="3440" h="8224" extrusionOk="0">
                  <a:moveTo>
                    <a:pt x="1253" y="1"/>
                  </a:moveTo>
                  <a:lnTo>
                    <a:pt x="1" y="7876"/>
                  </a:lnTo>
                  <a:lnTo>
                    <a:pt x="2187" y="8224"/>
                  </a:lnTo>
                  <a:lnTo>
                    <a:pt x="3439" y="349"/>
                  </a:lnTo>
                  <a:lnTo>
                    <a:pt x="1253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41" name="Google Shape;4341;p47"/>
            <p:cNvSpPr/>
            <p:nvPr/>
          </p:nvSpPr>
          <p:spPr>
            <a:xfrm>
              <a:off x="2923745" y="2210847"/>
              <a:ext cx="47924" cy="117967"/>
            </a:xfrm>
            <a:custGeom>
              <a:avLst/>
              <a:gdLst/>
              <a:ahLst/>
              <a:cxnLst/>
              <a:rect l="l" t="t" r="r" b="b"/>
              <a:pathLst>
                <a:path w="1456" h="3584" extrusionOk="0">
                  <a:moveTo>
                    <a:pt x="982" y="1"/>
                  </a:moveTo>
                  <a:cubicBezTo>
                    <a:pt x="673" y="1"/>
                    <a:pt x="309" y="744"/>
                    <a:pt x="158" y="1701"/>
                  </a:cubicBezTo>
                  <a:cubicBezTo>
                    <a:pt x="0" y="2690"/>
                    <a:pt x="128" y="3531"/>
                    <a:pt x="443" y="3581"/>
                  </a:cubicBezTo>
                  <a:cubicBezTo>
                    <a:pt x="453" y="3583"/>
                    <a:pt x="463" y="3584"/>
                    <a:pt x="473" y="3584"/>
                  </a:cubicBezTo>
                  <a:cubicBezTo>
                    <a:pt x="783" y="3584"/>
                    <a:pt x="1147" y="2841"/>
                    <a:pt x="1298" y="1883"/>
                  </a:cubicBezTo>
                  <a:cubicBezTo>
                    <a:pt x="1456" y="895"/>
                    <a:pt x="1328" y="53"/>
                    <a:pt x="1012" y="3"/>
                  </a:cubicBezTo>
                  <a:cubicBezTo>
                    <a:pt x="1002" y="2"/>
                    <a:pt x="992" y="1"/>
                    <a:pt x="98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42" name="Google Shape;4342;p47"/>
            <p:cNvSpPr/>
            <p:nvPr/>
          </p:nvSpPr>
          <p:spPr>
            <a:xfrm>
              <a:off x="2924272" y="2159138"/>
              <a:ext cx="75968" cy="36470"/>
            </a:xfrm>
            <a:custGeom>
              <a:avLst/>
              <a:gdLst/>
              <a:ahLst/>
              <a:cxnLst/>
              <a:rect l="l" t="t" r="r" b="b"/>
              <a:pathLst>
                <a:path w="2308" h="1108" extrusionOk="0">
                  <a:moveTo>
                    <a:pt x="120" y="1"/>
                  </a:moveTo>
                  <a:lnTo>
                    <a:pt x="0" y="759"/>
                  </a:lnTo>
                  <a:lnTo>
                    <a:pt x="2187" y="1107"/>
                  </a:lnTo>
                  <a:lnTo>
                    <a:pt x="2308" y="347"/>
                  </a:lnTo>
                  <a:lnTo>
                    <a:pt x="120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43" name="Google Shape;4343;p47"/>
            <p:cNvSpPr/>
            <p:nvPr/>
          </p:nvSpPr>
          <p:spPr>
            <a:xfrm>
              <a:off x="2895011" y="2344120"/>
              <a:ext cx="76001" cy="36437"/>
            </a:xfrm>
            <a:custGeom>
              <a:avLst/>
              <a:gdLst/>
              <a:ahLst/>
              <a:cxnLst/>
              <a:rect l="l" t="t" r="r" b="b"/>
              <a:pathLst>
                <a:path w="2309" h="1107" extrusionOk="0">
                  <a:moveTo>
                    <a:pt x="122" y="0"/>
                  </a:moveTo>
                  <a:lnTo>
                    <a:pt x="1" y="759"/>
                  </a:lnTo>
                  <a:lnTo>
                    <a:pt x="2188" y="1107"/>
                  </a:lnTo>
                  <a:lnTo>
                    <a:pt x="2309" y="347"/>
                  </a:lnTo>
                  <a:lnTo>
                    <a:pt x="122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44" name="Google Shape;4344;p47"/>
            <p:cNvSpPr/>
            <p:nvPr/>
          </p:nvSpPr>
          <p:spPr>
            <a:xfrm>
              <a:off x="2884313" y="2142352"/>
              <a:ext cx="78700" cy="308578"/>
            </a:xfrm>
            <a:custGeom>
              <a:avLst/>
              <a:gdLst/>
              <a:ahLst/>
              <a:cxnLst/>
              <a:rect l="l" t="t" r="r" b="b"/>
              <a:pathLst>
                <a:path w="2391" h="9375" extrusionOk="0">
                  <a:moveTo>
                    <a:pt x="1421" y="1"/>
                  </a:moveTo>
                  <a:lnTo>
                    <a:pt x="29" y="8751"/>
                  </a:lnTo>
                  <a:cubicBezTo>
                    <a:pt x="0" y="8930"/>
                    <a:pt x="123" y="9098"/>
                    <a:pt x="300" y="9125"/>
                  </a:cubicBezTo>
                  <a:lnTo>
                    <a:pt x="1841" y="9370"/>
                  </a:lnTo>
                  <a:cubicBezTo>
                    <a:pt x="1859" y="9373"/>
                    <a:pt x="1877" y="9374"/>
                    <a:pt x="1895" y="9374"/>
                  </a:cubicBezTo>
                  <a:cubicBezTo>
                    <a:pt x="2053" y="9374"/>
                    <a:pt x="2191" y="9259"/>
                    <a:pt x="2215" y="9099"/>
                  </a:cubicBezTo>
                  <a:lnTo>
                    <a:pt x="2391" y="7994"/>
                  </a:lnTo>
                  <a:cubicBezTo>
                    <a:pt x="2327" y="7985"/>
                    <a:pt x="2262" y="7975"/>
                    <a:pt x="2199" y="7966"/>
                  </a:cubicBezTo>
                  <a:cubicBezTo>
                    <a:pt x="2011" y="7943"/>
                    <a:pt x="1813" y="7927"/>
                    <a:pt x="1636" y="7863"/>
                  </a:cubicBezTo>
                  <a:cubicBezTo>
                    <a:pt x="1550" y="7833"/>
                    <a:pt x="1469" y="7790"/>
                    <a:pt x="1398" y="7730"/>
                  </a:cubicBezTo>
                  <a:cubicBezTo>
                    <a:pt x="1188" y="7556"/>
                    <a:pt x="1120" y="7290"/>
                    <a:pt x="1118" y="7010"/>
                  </a:cubicBezTo>
                  <a:cubicBezTo>
                    <a:pt x="1116" y="6826"/>
                    <a:pt x="1144" y="6638"/>
                    <a:pt x="1177" y="6463"/>
                  </a:cubicBezTo>
                  <a:lnTo>
                    <a:pt x="1221" y="6247"/>
                  </a:lnTo>
                  <a:cubicBezTo>
                    <a:pt x="1464" y="5059"/>
                    <a:pt x="1805" y="3891"/>
                    <a:pt x="2066" y="2707"/>
                  </a:cubicBezTo>
                  <a:cubicBezTo>
                    <a:pt x="2159" y="2290"/>
                    <a:pt x="2240" y="1853"/>
                    <a:pt x="2223" y="1432"/>
                  </a:cubicBezTo>
                  <a:cubicBezTo>
                    <a:pt x="2212" y="1186"/>
                    <a:pt x="2168" y="943"/>
                    <a:pt x="2072" y="713"/>
                  </a:cubicBezTo>
                  <a:cubicBezTo>
                    <a:pt x="2059" y="682"/>
                    <a:pt x="2045" y="653"/>
                    <a:pt x="2030" y="623"/>
                  </a:cubicBezTo>
                  <a:cubicBezTo>
                    <a:pt x="1899" y="363"/>
                    <a:pt x="1677" y="139"/>
                    <a:pt x="1421" y="1"/>
                  </a:cubicBezTo>
                  <a:close/>
                </a:path>
              </a:pathLst>
            </a:custGeom>
            <a:solidFill>
              <a:srgbClr val="000000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45" name="Google Shape;4345;p47"/>
            <p:cNvSpPr/>
            <p:nvPr/>
          </p:nvSpPr>
          <p:spPr>
            <a:xfrm>
              <a:off x="2980129" y="2027248"/>
              <a:ext cx="10664" cy="57075"/>
            </a:xfrm>
            <a:custGeom>
              <a:avLst/>
              <a:gdLst/>
              <a:ahLst/>
              <a:cxnLst/>
              <a:rect l="l" t="t" r="r" b="b"/>
              <a:pathLst>
                <a:path w="324" h="1734" extrusionOk="0">
                  <a:moveTo>
                    <a:pt x="177" y="1"/>
                  </a:moveTo>
                  <a:cubicBezTo>
                    <a:pt x="150" y="1"/>
                    <a:pt x="124" y="17"/>
                    <a:pt x="116" y="50"/>
                  </a:cubicBezTo>
                  <a:cubicBezTo>
                    <a:pt x="19" y="477"/>
                    <a:pt x="0" y="1242"/>
                    <a:pt x="81" y="1679"/>
                  </a:cubicBezTo>
                  <a:cubicBezTo>
                    <a:pt x="88" y="1715"/>
                    <a:pt x="118" y="1734"/>
                    <a:pt x="148" y="1734"/>
                  </a:cubicBezTo>
                  <a:cubicBezTo>
                    <a:pt x="176" y="1734"/>
                    <a:pt x="205" y="1716"/>
                    <a:pt x="213" y="1682"/>
                  </a:cubicBezTo>
                  <a:cubicBezTo>
                    <a:pt x="308" y="1256"/>
                    <a:pt x="324" y="496"/>
                    <a:pt x="240" y="52"/>
                  </a:cubicBezTo>
                  <a:cubicBezTo>
                    <a:pt x="233" y="18"/>
                    <a:pt x="205" y="1"/>
                    <a:pt x="177" y="1"/>
                  </a:cubicBezTo>
                  <a:close/>
                </a:path>
              </a:pathLst>
            </a:custGeom>
            <a:solidFill>
              <a:srgbClr val="FFFFFF">
                <a:alpha val="26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46" name="Google Shape;4346;p47"/>
            <p:cNvSpPr/>
            <p:nvPr/>
          </p:nvSpPr>
          <p:spPr>
            <a:xfrm>
              <a:off x="2880331" y="2010988"/>
              <a:ext cx="135149" cy="444287"/>
            </a:xfrm>
            <a:custGeom>
              <a:avLst/>
              <a:gdLst/>
              <a:ahLst/>
              <a:cxnLst/>
              <a:rect l="l" t="t" r="r" b="b"/>
              <a:pathLst>
                <a:path w="4106" h="13498" extrusionOk="0">
                  <a:moveTo>
                    <a:pt x="3209" y="265"/>
                  </a:moveTo>
                  <a:cubicBezTo>
                    <a:pt x="3224" y="265"/>
                    <a:pt x="3239" y="266"/>
                    <a:pt x="3255" y="268"/>
                  </a:cubicBezTo>
                  <a:cubicBezTo>
                    <a:pt x="3384" y="290"/>
                    <a:pt x="3480" y="399"/>
                    <a:pt x="3484" y="530"/>
                  </a:cubicBezTo>
                  <a:lnTo>
                    <a:pt x="3537" y="2459"/>
                  </a:lnTo>
                  <a:lnTo>
                    <a:pt x="2302" y="2263"/>
                  </a:lnTo>
                  <a:lnTo>
                    <a:pt x="2951" y="445"/>
                  </a:lnTo>
                  <a:cubicBezTo>
                    <a:pt x="2990" y="336"/>
                    <a:pt x="3094" y="265"/>
                    <a:pt x="3209" y="265"/>
                  </a:cubicBezTo>
                  <a:close/>
                  <a:moveTo>
                    <a:pt x="2079" y="2496"/>
                  </a:moveTo>
                  <a:cubicBezTo>
                    <a:pt x="2089" y="2496"/>
                    <a:pt x="2097" y="2497"/>
                    <a:pt x="2106" y="2497"/>
                  </a:cubicBezTo>
                  <a:lnTo>
                    <a:pt x="3654" y="2743"/>
                  </a:lnTo>
                  <a:cubicBezTo>
                    <a:pt x="3758" y="2762"/>
                    <a:pt x="3829" y="2862"/>
                    <a:pt x="3813" y="2965"/>
                  </a:cubicBezTo>
                  <a:lnTo>
                    <a:pt x="3658" y="3948"/>
                  </a:lnTo>
                  <a:lnTo>
                    <a:pt x="1732" y="3642"/>
                  </a:lnTo>
                  <a:lnTo>
                    <a:pt x="1886" y="2661"/>
                  </a:lnTo>
                  <a:cubicBezTo>
                    <a:pt x="1900" y="2565"/>
                    <a:pt x="1985" y="2496"/>
                    <a:pt x="2079" y="2496"/>
                  </a:cubicBezTo>
                  <a:close/>
                  <a:moveTo>
                    <a:pt x="1690" y="3905"/>
                  </a:moveTo>
                  <a:lnTo>
                    <a:pt x="3615" y="4210"/>
                  </a:lnTo>
                  <a:lnTo>
                    <a:pt x="2404" y="11824"/>
                  </a:lnTo>
                  <a:lnTo>
                    <a:pt x="479" y="11518"/>
                  </a:lnTo>
                  <a:lnTo>
                    <a:pt x="1690" y="3905"/>
                  </a:lnTo>
                  <a:close/>
                  <a:moveTo>
                    <a:pt x="436" y="11780"/>
                  </a:moveTo>
                  <a:lnTo>
                    <a:pt x="2362" y="12086"/>
                  </a:lnTo>
                  <a:lnTo>
                    <a:pt x="2207" y="13068"/>
                  </a:lnTo>
                  <a:cubicBezTo>
                    <a:pt x="2198" y="13121"/>
                    <a:pt x="2170" y="13165"/>
                    <a:pt x="2128" y="13196"/>
                  </a:cubicBezTo>
                  <a:cubicBezTo>
                    <a:pt x="2094" y="13221"/>
                    <a:pt x="2054" y="13233"/>
                    <a:pt x="2013" y="13233"/>
                  </a:cubicBezTo>
                  <a:cubicBezTo>
                    <a:pt x="2003" y="13233"/>
                    <a:pt x="1993" y="13233"/>
                    <a:pt x="1983" y="13231"/>
                  </a:cubicBezTo>
                  <a:lnTo>
                    <a:pt x="443" y="12986"/>
                  </a:lnTo>
                  <a:cubicBezTo>
                    <a:pt x="392" y="12978"/>
                    <a:pt x="346" y="12950"/>
                    <a:pt x="315" y="12908"/>
                  </a:cubicBezTo>
                  <a:cubicBezTo>
                    <a:pt x="285" y="12865"/>
                    <a:pt x="272" y="12815"/>
                    <a:pt x="281" y="12763"/>
                  </a:cubicBezTo>
                  <a:lnTo>
                    <a:pt x="436" y="11780"/>
                  </a:lnTo>
                  <a:close/>
                  <a:moveTo>
                    <a:pt x="3207" y="1"/>
                  </a:moveTo>
                  <a:cubicBezTo>
                    <a:pt x="2983" y="1"/>
                    <a:pt x="2779" y="141"/>
                    <a:pt x="2703" y="358"/>
                  </a:cubicBezTo>
                  <a:lnTo>
                    <a:pt x="2033" y="2237"/>
                  </a:lnTo>
                  <a:cubicBezTo>
                    <a:pt x="1831" y="2258"/>
                    <a:pt x="1659" y="2411"/>
                    <a:pt x="1625" y="2620"/>
                  </a:cubicBezTo>
                  <a:lnTo>
                    <a:pt x="1448" y="3732"/>
                  </a:lnTo>
                  <a:lnTo>
                    <a:pt x="559" y="9329"/>
                  </a:lnTo>
                  <a:lnTo>
                    <a:pt x="20" y="12722"/>
                  </a:lnTo>
                  <a:cubicBezTo>
                    <a:pt x="0" y="12843"/>
                    <a:pt x="29" y="12965"/>
                    <a:pt x="102" y="13063"/>
                  </a:cubicBezTo>
                  <a:cubicBezTo>
                    <a:pt x="174" y="13163"/>
                    <a:pt x="281" y="13228"/>
                    <a:pt x="401" y="13247"/>
                  </a:cubicBezTo>
                  <a:lnTo>
                    <a:pt x="1942" y="13492"/>
                  </a:lnTo>
                  <a:cubicBezTo>
                    <a:pt x="1965" y="13496"/>
                    <a:pt x="1991" y="13497"/>
                    <a:pt x="2015" y="13497"/>
                  </a:cubicBezTo>
                  <a:cubicBezTo>
                    <a:pt x="2111" y="13497"/>
                    <a:pt x="2203" y="13466"/>
                    <a:pt x="2283" y="13409"/>
                  </a:cubicBezTo>
                  <a:cubicBezTo>
                    <a:pt x="2383" y="13338"/>
                    <a:pt x="2448" y="13231"/>
                    <a:pt x="2467" y="13110"/>
                  </a:cubicBezTo>
                  <a:lnTo>
                    <a:pt x="2644" y="11997"/>
                  </a:lnTo>
                  <a:lnTo>
                    <a:pt x="3271" y="8058"/>
                  </a:lnTo>
                  <a:lnTo>
                    <a:pt x="4074" y="3008"/>
                  </a:lnTo>
                  <a:cubicBezTo>
                    <a:pt x="4106" y="2800"/>
                    <a:pt x="3990" y="2601"/>
                    <a:pt x="3804" y="2518"/>
                  </a:cubicBezTo>
                  <a:lnTo>
                    <a:pt x="3749" y="524"/>
                  </a:lnTo>
                  <a:cubicBezTo>
                    <a:pt x="3743" y="266"/>
                    <a:pt x="3552" y="49"/>
                    <a:pt x="3293" y="8"/>
                  </a:cubicBezTo>
                  <a:cubicBezTo>
                    <a:pt x="3264" y="3"/>
                    <a:pt x="3235" y="1"/>
                    <a:pt x="320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" name="Right Arrow 2">
            <a:hlinkClick r:id="" action="ppaction://hlinkshowjump?jump=nextslide" highlightClick="1"/>
          </p:cNvPr>
          <p:cNvSpPr/>
          <p:nvPr/>
        </p:nvSpPr>
        <p:spPr>
          <a:xfrm>
            <a:off x="4495799" y="3791569"/>
            <a:ext cx="598714" cy="36397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19726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425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425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5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7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58" name="Google Shape;5758;p61"/>
          <p:cNvSpPr txBox="1">
            <a:spLocks noGrp="1"/>
          </p:cNvSpPr>
          <p:nvPr>
            <p:ph type="title"/>
          </p:nvPr>
        </p:nvSpPr>
        <p:spPr>
          <a:xfrm>
            <a:off x="6782823" y="1732055"/>
            <a:ext cx="4754020" cy="634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 dirty="0" smtClean="0">
                <a:solidFill>
                  <a:schemeClr val="accent6"/>
                </a:solidFill>
              </a:rPr>
              <a:t>Quizizz Inc.</a:t>
            </a:r>
            <a:r>
              <a:rPr lang="en" sz="2800" dirty="0" smtClean="0"/>
              <a:t> </a:t>
            </a:r>
            <a:br>
              <a:rPr lang="en" sz="2800" dirty="0" smtClean="0"/>
            </a:br>
            <a:r>
              <a:rPr lang="en" sz="2800" dirty="0" smtClean="0"/>
              <a:t>Bengaluru,</a:t>
            </a:r>
            <a:br>
              <a:rPr lang="en" sz="2800" dirty="0" smtClean="0"/>
            </a:br>
            <a:r>
              <a:rPr lang="en" sz="2800" dirty="0" smtClean="0"/>
              <a:t>India</a:t>
            </a:r>
            <a:endParaRPr sz="2800" dirty="0"/>
          </a:p>
        </p:txBody>
      </p:sp>
      <p:grpSp>
        <p:nvGrpSpPr>
          <p:cNvPr id="5759" name="Google Shape;5759;p61"/>
          <p:cNvGrpSpPr/>
          <p:nvPr/>
        </p:nvGrpSpPr>
        <p:grpSpPr>
          <a:xfrm>
            <a:off x="938120" y="776176"/>
            <a:ext cx="5827160" cy="3807638"/>
            <a:chOff x="720002" y="1565324"/>
            <a:chExt cx="3851100" cy="2916818"/>
          </a:xfrm>
        </p:grpSpPr>
        <p:sp>
          <p:nvSpPr>
            <p:cNvPr id="5760" name="Google Shape;5760;p61"/>
            <p:cNvSpPr/>
            <p:nvPr/>
          </p:nvSpPr>
          <p:spPr>
            <a:xfrm>
              <a:off x="1986354" y="3985491"/>
              <a:ext cx="1315030" cy="496651"/>
            </a:xfrm>
            <a:custGeom>
              <a:avLst/>
              <a:gdLst/>
              <a:ahLst/>
              <a:cxnLst/>
              <a:rect l="l" t="t" r="r" b="b"/>
              <a:pathLst>
                <a:path w="65999" h="24926" extrusionOk="0">
                  <a:moveTo>
                    <a:pt x="13372" y="0"/>
                  </a:moveTo>
                  <a:cubicBezTo>
                    <a:pt x="13051" y="1881"/>
                    <a:pt x="12653" y="8225"/>
                    <a:pt x="11445" y="11283"/>
                  </a:cubicBezTo>
                  <a:cubicBezTo>
                    <a:pt x="10237" y="14341"/>
                    <a:pt x="7883" y="16511"/>
                    <a:pt x="6125" y="18346"/>
                  </a:cubicBezTo>
                  <a:cubicBezTo>
                    <a:pt x="4367" y="20181"/>
                    <a:pt x="1875" y="21297"/>
                    <a:pt x="896" y="22291"/>
                  </a:cubicBezTo>
                  <a:cubicBezTo>
                    <a:pt x="-82" y="23285"/>
                    <a:pt x="-174" y="23896"/>
                    <a:pt x="254" y="24309"/>
                  </a:cubicBezTo>
                  <a:cubicBezTo>
                    <a:pt x="682" y="24722"/>
                    <a:pt x="805" y="24692"/>
                    <a:pt x="3465" y="24768"/>
                  </a:cubicBezTo>
                  <a:cubicBezTo>
                    <a:pt x="6125" y="24845"/>
                    <a:pt x="10925" y="24768"/>
                    <a:pt x="16215" y="24768"/>
                  </a:cubicBezTo>
                  <a:cubicBezTo>
                    <a:pt x="21505" y="24768"/>
                    <a:pt x="28630" y="24768"/>
                    <a:pt x="35204" y="24768"/>
                  </a:cubicBezTo>
                  <a:cubicBezTo>
                    <a:pt x="41778" y="24768"/>
                    <a:pt x="50783" y="24768"/>
                    <a:pt x="55660" y="24768"/>
                  </a:cubicBezTo>
                  <a:cubicBezTo>
                    <a:pt x="60537" y="24768"/>
                    <a:pt x="62754" y="25104"/>
                    <a:pt x="64466" y="24768"/>
                  </a:cubicBezTo>
                  <a:cubicBezTo>
                    <a:pt x="66178" y="24432"/>
                    <a:pt x="66056" y="23346"/>
                    <a:pt x="65934" y="22750"/>
                  </a:cubicBezTo>
                  <a:cubicBezTo>
                    <a:pt x="65812" y="22154"/>
                    <a:pt x="65353" y="22765"/>
                    <a:pt x="63732" y="21190"/>
                  </a:cubicBezTo>
                  <a:cubicBezTo>
                    <a:pt x="62111" y="19615"/>
                    <a:pt x="57999" y="16512"/>
                    <a:pt x="56210" y="13301"/>
                  </a:cubicBezTo>
                  <a:cubicBezTo>
                    <a:pt x="54421" y="10091"/>
                    <a:pt x="53505" y="4083"/>
                    <a:pt x="53000" y="1927"/>
                  </a:cubicBezTo>
                  <a:cubicBezTo>
                    <a:pt x="52496" y="-229"/>
                    <a:pt x="53153" y="627"/>
                    <a:pt x="53183" y="367"/>
                  </a:cubicBezTo>
                </a:path>
              </a:pathLst>
            </a:custGeom>
            <a:solidFill>
              <a:schemeClr val="accent5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5761" name="Google Shape;5761;p61"/>
            <p:cNvSpPr/>
            <p:nvPr/>
          </p:nvSpPr>
          <p:spPr>
            <a:xfrm>
              <a:off x="720002" y="1565324"/>
              <a:ext cx="3851100" cy="2436600"/>
            </a:xfrm>
            <a:prstGeom prst="roundRect">
              <a:avLst>
                <a:gd name="adj" fmla="val 3857"/>
              </a:avLst>
            </a:prstGeom>
            <a:solidFill>
              <a:schemeClr val="accent6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cxnSp>
          <p:nvCxnSpPr>
            <p:cNvPr id="5762" name="Google Shape;5762;p61"/>
            <p:cNvCxnSpPr/>
            <p:nvPr/>
          </p:nvCxnSpPr>
          <p:spPr>
            <a:xfrm>
              <a:off x="2000566" y="4443586"/>
              <a:ext cx="1296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4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grpSp>
        <p:nvGrpSpPr>
          <p:cNvPr id="5781" name="Google Shape;5781;p61"/>
          <p:cNvGrpSpPr/>
          <p:nvPr/>
        </p:nvGrpSpPr>
        <p:grpSpPr>
          <a:xfrm>
            <a:off x="195192" y="3572468"/>
            <a:ext cx="417829" cy="530562"/>
            <a:chOff x="2621290" y="1216686"/>
            <a:chExt cx="247784" cy="327537"/>
          </a:xfrm>
        </p:grpSpPr>
        <p:sp>
          <p:nvSpPr>
            <p:cNvPr id="5782" name="Google Shape;5782;p61"/>
            <p:cNvSpPr/>
            <p:nvPr/>
          </p:nvSpPr>
          <p:spPr>
            <a:xfrm>
              <a:off x="2625997" y="1221130"/>
              <a:ext cx="211676" cy="233795"/>
            </a:xfrm>
            <a:custGeom>
              <a:avLst/>
              <a:gdLst/>
              <a:ahLst/>
              <a:cxnLst/>
              <a:rect l="l" t="t" r="r" b="b"/>
              <a:pathLst>
                <a:path w="6431" h="7103" extrusionOk="0">
                  <a:moveTo>
                    <a:pt x="3373" y="0"/>
                  </a:moveTo>
                  <a:cubicBezTo>
                    <a:pt x="3310" y="0"/>
                    <a:pt x="3244" y="2"/>
                    <a:pt x="3179" y="7"/>
                  </a:cubicBezTo>
                  <a:cubicBezTo>
                    <a:pt x="3116" y="11"/>
                    <a:pt x="3054" y="16"/>
                    <a:pt x="2993" y="24"/>
                  </a:cubicBezTo>
                  <a:cubicBezTo>
                    <a:pt x="1961" y="154"/>
                    <a:pt x="1031" y="759"/>
                    <a:pt x="568" y="1602"/>
                  </a:cubicBezTo>
                  <a:cubicBezTo>
                    <a:pt x="252" y="2179"/>
                    <a:pt x="1" y="3136"/>
                    <a:pt x="608" y="4421"/>
                  </a:cubicBezTo>
                  <a:cubicBezTo>
                    <a:pt x="614" y="4434"/>
                    <a:pt x="1209" y="5768"/>
                    <a:pt x="2930" y="6209"/>
                  </a:cubicBezTo>
                  <a:cubicBezTo>
                    <a:pt x="3147" y="6265"/>
                    <a:pt x="3297" y="6343"/>
                    <a:pt x="3390" y="6448"/>
                  </a:cubicBezTo>
                  <a:cubicBezTo>
                    <a:pt x="3464" y="6529"/>
                    <a:pt x="3536" y="6674"/>
                    <a:pt x="3464" y="6887"/>
                  </a:cubicBezTo>
                  <a:cubicBezTo>
                    <a:pt x="3439" y="6955"/>
                    <a:pt x="3439" y="7006"/>
                    <a:pt x="3465" y="7036"/>
                  </a:cubicBezTo>
                  <a:cubicBezTo>
                    <a:pt x="3499" y="7078"/>
                    <a:pt x="3593" y="7103"/>
                    <a:pt x="3721" y="7103"/>
                  </a:cubicBezTo>
                  <a:cubicBezTo>
                    <a:pt x="3778" y="7103"/>
                    <a:pt x="3842" y="7099"/>
                    <a:pt x="3912" y="7091"/>
                  </a:cubicBezTo>
                  <a:cubicBezTo>
                    <a:pt x="3955" y="7084"/>
                    <a:pt x="3995" y="7077"/>
                    <a:pt x="4029" y="7072"/>
                  </a:cubicBezTo>
                  <a:cubicBezTo>
                    <a:pt x="4616" y="6970"/>
                    <a:pt x="5186" y="6726"/>
                    <a:pt x="5676" y="6369"/>
                  </a:cubicBezTo>
                  <a:cubicBezTo>
                    <a:pt x="6177" y="6002"/>
                    <a:pt x="6213" y="5832"/>
                    <a:pt x="6206" y="5775"/>
                  </a:cubicBezTo>
                  <a:cubicBezTo>
                    <a:pt x="6205" y="5759"/>
                    <a:pt x="6198" y="5715"/>
                    <a:pt x="6090" y="5672"/>
                  </a:cubicBezTo>
                  <a:cubicBezTo>
                    <a:pt x="5959" y="5621"/>
                    <a:pt x="5870" y="5539"/>
                    <a:pt x="5827" y="5428"/>
                  </a:cubicBezTo>
                  <a:cubicBezTo>
                    <a:pt x="5766" y="5275"/>
                    <a:pt x="5796" y="5077"/>
                    <a:pt x="5918" y="4826"/>
                  </a:cubicBezTo>
                  <a:cubicBezTo>
                    <a:pt x="6377" y="3879"/>
                    <a:pt x="6430" y="2853"/>
                    <a:pt x="6068" y="1933"/>
                  </a:cubicBezTo>
                  <a:cubicBezTo>
                    <a:pt x="5746" y="1115"/>
                    <a:pt x="5120" y="476"/>
                    <a:pt x="4353" y="181"/>
                  </a:cubicBezTo>
                  <a:cubicBezTo>
                    <a:pt x="4039" y="61"/>
                    <a:pt x="3710" y="0"/>
                    <a:pt x="337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83" name="Google Shape;5783;p61"/>
            <p:cNvSpPr/>
            <p:nvPr/>
          </p:nvSpPr>
          <p:spPr>
            <a:xfrm>
              <a:off x="2734386" y="1224520"/>
              <a:ext cx="121061" cy="233203"/>
            </a:xfrm>
            <a:custGeom>
              <a:avLst/>
              <a:gdLst/>
              <a:ahLst/>
              <a:cxnLst/>
              <a:rect l="l" t="t" r="r" b="b"/>
              <a:pathLst>
                <a:path w="3678" h="7085" extrusionOk="0">
                  <a:moveTo>
                    <a:pt x="1088" y="0"/>
                  </a:moveTo>
                  <a:cubicBezTo>
                    <a:pt x="1704" y="1023"/>
                    <a:pt x="2201" y="2270"/>
                    <a:pt x="1934" y="3432"/>
                  </a:cubicBezTo>
                  <a:cubicBezTo>
                    <a:pt x="1837" y="3851"/>
                    <a:pt x="1645" y="4249"/>
                    <a:pt x="1381" y="4589"/>
                  </a:cubicBezTo>
                  <a:cubicBezTo>
                    <a:pt x="1115" y="4930"/>
                    <a:pt x="742" y="5097"/>
                    <a:pt x="471" y="5419"/>
                  </a:cubicBezTo>
                  <a:cubicBezTo>
                    <a:pt x="231" y="5703"/>
                    <a:pt x="86" y="6045"/>
                    <a:pt x="35" y="6400"/>
                  </a:cubicBezTo>
                  <a:cubicBezTo>
                    <a:pt x="126" y="6502"/>
                    <a:pt x="139" y="6623"/>
                    <a:pt x="92" y="6757"/>
                  </a:cubicBezTo>
                  <a:cubicBezTo>
                    <a:pt x="0" y="7022"/>
                    <a:pt x="209" y="7084"/>
                    <a:pt x="428" y="7084"/>
                  </a:cubicBezTo>
                  <a:cubicBezTo>
                    <a:pt x="547" y="7084"/>
                    <a:pt x="669" y="7066"/>
                    <a:pt x="749" y="7052"/>
                  </a:cubicBezTo>
                  <a:cubicBezTo>
                    <a:pt x="1358" y="6944"/>
                    <a:pt x="1934" y="6696"/>
                    <a:pt x="2432" y="6332"/>
                  </a:cubicBezTo>
                  <a:cubicBezTo>
                    <a:pt x="2613" y="6199"/>
                    <a:pt x="3313" y="5681"/>
                    <a:pt x="2825" y="5490"/>
                  </a:cubicBezTo>
                  <a:cubicBezTo>
                    <a:pt x="2582" y="5396"/>
                    <a:pt x="2496" y="5175"/>
                    <a:pt x="2698" y="4757"/>
                  </a:cubicBezTo>
                  <a:cubicBezTo>
                    <a:pt x="3678" y="2740"/>
                    <a:pt x="2722" y="628"/>
                    <a:pt x="1088" y="0"/>
                  </a:cubicBezTo>
                  <a:close/>
                </a:path>
              </a:pathLst>
            </a:custGeom>
            <a:solidFill>
              <a:srgbClr val="000000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84" name="Google Shape;5784;p61"/>
            <p:cNvSpPr/>
            <p:nvPr/>
          </p:nvSpPr>
          <p:spPr>
            <a:xfrm>
              <a:off x="2637583" y="1247132"/>
              <a:ext cx="73038" cy="88048"/>
            </a:xfrm>
            <a:custGeom>
              <a:avLst/>
              <a:gdLst/>
              <a:ahLst/>
              <a:cxnLst/>
              <a:rect l="l" t="t" r="r" b="b"/>
              <a:pathLst>
                <a:path w="2219" h="2675" extrusionOk="0">
                  <a:moveTo>
                    <a:pt x="2103" y="1"/>
                  </a:moveTo>
                  <a:cubicBezTo>
                    <a:pt x="2096" y="1"/>
                    <a:pt x="2089" y="1"/>
                    <a:pt x="2082" y="3"/>
                  </a:cubicBezTo>
                  <a:cubicBezTo>
                    <a:pt x="832" y="249"/>
                    <a:pt x="1" y="1426"/>
                    <a:pt x="461" y="2620"/>
                  </a:cubicBezTo>
                  <a:cubicBezTo>
                    <a:pt x="476" y="2657"/>
                    <a:pt x="509" y="2674"/>
                    <a:pt x="544" y="2674"/>
                  </a:cubicBezTo>
                  <a:cubicBezTo>
                    <a:pt x="594" y="2674"/>
                    <a:pt x="645" y="2638"/>
                    <a:pt x="640" y="2579"/>
                  </a:cubicBezTo>
                  <a:lnTo>
                    <a:pt x="640" y="2577"/>
                  </a:lnTo>
                  <a:cubicBezTo>
                    <a:pt x="559" y="1526"/>
                    <a:pt x="906" y="754"/>
                    <a:pt x="2129" y="157"/>
                  </a:cubicBezTo>
                  <a:lnTo>
                    <a:pt x="2135" y="154"/>
                  </a:lnTo>
                  <a:cubicBezTo>
                    <a:pt x="2218" y="113"/>
                    <a:pt x="2187" y="1"/>
                    <a:pt x="2103" y="1"/>
                  </a:cubicBezTo>
                  <a:close/>
                </a:path>
              </a:pathLst>
            </a:custGeom>
            <a:solidFill>
              <a:srgbClr val="FFFFFF">
                <a:alpha val="26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85" name="Google Shape;5785;p61"/>
            <p:cNvSpPr/>
            <p:nvPr/>
          </p:nvSpPr>
          <p:spPr>
            <a:xfrm>
              <a:off x="2729185" y="1399067"/>
              <a:ext cx="134984" cy="140712"/>
            </a:xfrm>
            <a:custGeom>
              <a:avLst/>
              <a:gdLst/>
              <a:ahLst/>
              <a:cxnLst/>
              <a:rect l="l" t="t" r="r" b="b"/>
              <a:pathLst>
                <a:path w="4101" h="4275" extrusionOk="0">
                  <a:moveTo>
                    <a:pt x="2998" y="0"/>
                  </a:moveTo>
                  <a:cubicBezTo>
                    <a:pt x="2985" y="0"/>
                    <a:pt x="2972" y="1"/>
                    <a:pt x="2959" y="2"/>
                  </a:cubicBezTo>
                  <a:cubicBezTo>
                    <a:pt x="2925" y="6"/>
                    <a:pt x="2890" y="17"/>
                    <a:pt x="2858" y="32"/>
                  </a:cubicBezTo>
                  <a:lnTo>
                    <a:pt x="215" y="1255"/>
                  </a:lnTo>
                  <a:cubicBezTo>
                    <a:pt x="128" y="1295"/>
                    <a:pt x="64" y="1369"/>
                    <a:pt x="33" y="1463"/>
                  </a:cubicBezTo>
                  <a:cubicBezTo>
                    <a:pt x="0" y="1568"/>
                    <a:pt x="13" y="1686"/>
                    <a:pt x="70" y="1790"/>
                  </a:cubicBezTo>
                  <a:lnTo>
                    <a:pt x="1004" y="3465"/>
                  </a:lnTo>
                  <a:cubicBezTo>
                    <a:pt x="1071" y="3585"/>
                    <a:pt x="1200" y="3660"/>
                    <a:pt x="1336" y="3660"/>
                  </a:cubicBezTo>
                  <a:cubicBezTo>
                    <a:pt x="1351" y="3660"/>
                    <a:pt x="1367" y="3659"/>
                    <a:pt x="1382" y="3657"/>
                  </a:cubicBezTo>
                  <a:cubicBezTo>
                    <a:pt x="1417" y="3654"/>
                    <a:pt x="1453" y="3643"/>
                    <a:pt x="1486" y="3627"/>
                  </a:cubicBezTo>
                  <a:lnTo>
                    <a:pt x="1616" y="3566"/>
                  </a:lnTo>
                  <a:lnTo>
                    <a:pt x="2080" y="4165"/>
                  </a:lnTo>
                  <a:lnTo>
                    <a:pt x="2080" y="4166"/>
                  </a:lnTo>
                  <a:cubicBezTo>
                    <a:pt x="2135" y="4236"/>
                    <a:pt x="2219" y="4275"/>
                    <a:pt x="2305" y="4275"/>
                  </a:cubicBezTo>
                  <a:cubicBezTo>
                    <a:pt x="2344" y="4275"/>
                    <a:pt x="2384" y="4266"/>
                    <a:pt x="2422" y="4249"/>
                  </a:cubicBezTo>
                  <a:lnTo>
                    <a:pt x="3713" y="3650"/>
                  </a:lnTo>
                  <a:cubicBezTo>
                    <a:pt x="3832" y="3595"/>
                    <a:pt x="3898" y="3464"/>
                    <a:pt x="3872" y="3335"/>
                  </a:cubicBezTo>
                  <a:lnTo>
                    <a:pt x="3714" y="2595"/>
                  </a:lnTo>
                  <a:lnTo>
                    <a:pt x="3843" y="2534"/>
                  </a:lnTo>
                  <a:cubicBezTo>
                    <a:pt x="4016" y="2458"/>
                    <a:pt x="4100" y="2245"/>
                    <a:pt x="4032" y="2064"/>
                  </a:cubicBezTo>
                  <a:lnTo>
                    <a:pt x="3358" y="267"/>
                  </a:lnTo>
                  <a:cubicBezTo>
                    <a:pt x="3308" y="133"/>
                    <a:pt x="3201" y="36"/>
                    <a:pt x="3072" y="7"/>
                  </a:cubicBezTo>
                  <a:cubicBezTo>
                    <a:pt x="3047" y="3"/>
                    <a:pt x="3022" y="0"/>
                    <a:pt x="299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86" name="Google Shape;5786;p61"/>
            <p:cNvSpPr/>
            <p:nvPr/>
          </p:nvSpPr>
          <p:spPr>
            <a:xfrm>
              <a:off x="2746038" y="1413451"/>
              <a:ext cx="85118" cy="52269"/>
            </a:xfrm>
            <a:custGeom>
              <a:avLst/>
              <a:gdLst/>
              <a:ahLst/>
              <a:cxnLst/>
              <a:rect l="l" t="t" r="r" b="b"/>
              <a:pathLst>
                <a:path w="2586" h="1588" extrusionOk="0">
                  <a:moveTo>
                    <a:pt x="2515" y="1"/>
                  </a:moveTo>
                  <a:cubicBezTo>
                    <a:pt x="2500" y="1"/>
                    <a:pt x="2485" y="6"/>
                    <a:pt x="2472" y="16"/>
                  </a:cubicBezTo>
                  <a:lnTo>
                    <a:pt x="2469" y="19"/>
                  </a:lnTo>
                  <a:cubicBezTo>
                    <a:pt x="1472" y="862"/>
                    <a:pt x="815" y="1140"/>
                    <a:pt x="54" y="1453"/>
                  </a:cubicBezTo>
                  <a:cubicBezTo>
                    <a:pt x="55" y="1452"/>
                    <a:pt x="55" y="1452"/>
                    <a:pt x="54" y="1452"/>
                  </a:cubicBezTo>
                  <a:cubicBezTo>
                    <a:pt x="49" y="1452"/>
                    <a:pt x="1" y="1477"/>
                    <a:pt x="8" y="1528"/>
                  </a:cubicBezTo>
                  <a:cubicBezTo>
                    <a:pt x="14" y="1562"/>
                    <a:pt x="43" y="1587"/>
                    <a:pt x="78" y="1587"/>
                  </a:cubicBezTo>
                  <a:cubicBezTo>
                    <a:pt x="81" y="1587"/>
                    <a:pt x="85" y="1587"/>
                    <a:pt x="88" y="1587"/>
                  </a:cubicBezTo>
                  <a:cubicBezTo>
                    <a:pt x="1144" y="1431"/>
                    <a:pt x="2102" y="754"/>
                    <a:pt x="2568" y="105"/>
                  </a:cubicBezTo>
                  <a:cubicBezTo>
                    <a:pt x="2585" y="80"/>
                    <a:pt x="2585" y="47"/>
                    <a:pt x="2565" y="25"/>
                  </a:cubicBezTo>
                  <a:cubicBezTo>
                    <a:pt x="2552" y="9"/>
                    <a:pt x="2533" y="1"/>
                    <a:pt x="2515" y="1"/>
                  </a:cubicBezTo>
                  <a:close/>
                </a:path>
              </a:pathLst>
            </a:custGeom>
            <a:solidFill>
              <a:srgbClr val="000000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87" name="Google Shape;5787;p61"/>
            <p:cNvSpPr/>
            <p:nvPr/>
          </p:nvSpPr>
          <p:spPr>
            <a:xfrm>
              <a:off x="2754727" y="1432147"/>
              <a:ext cx="85118" cy="52269"/>
            </a:xfrm>
            <a:custGeom>
              <a:avLst/>
              <a:gdLst/>
              <a:ahLst/>
              <a:cxnLst/>
              <a:rect l="l" t="t" r="r" b="b"/>
              <a:pathLst>
                <a:path w="2586" h="1588" extrusionOk="0">
                  <a:moveTo>
                    <a:pt x="2514" y="0"/>
                  </a:moveTo>
                  <a:cubicBezTo>
                    <a:pt x="2499" y="0"/>
                    <a:pt x="2484" y="5"/>
                    <a:pt x="2471" y="16"/>
                  </a:cubicBezTo>
                  <a:lnTo>
                    <a:pt x="2469" y="18"/>
                  </a:lnTo>
                  <a:cubicBezTo>
                    <a:pt x="1517" y="824"/>
                    <a:pt x="888" y="1109"/>
                    <a:pt x="54" y="1453"/>
                  </a:cubicBezTo>
                  <a:cubicBezTo>
                    <a:pt x="54" y="1452"/>
                    <a:pt x="54" y="1452"/>
                    <a:pt x="54" y="1452"/>
                  </a:cubicBezTo>
                  <a:cubicBezTo>
                    <a:pt x="49" y="1452"/>
                    <a:pt x="0" y="1476"/>
                    <a:pt x="7" y="1528"/>
                  </a:cubicBezTo>
                  <a:cubicBezTo>
                    <a:pt x="13" y="1562"/>
                    <a:pt x="43" y="1587"/>
                    <a:pt x="77" y="1587"/>
                  </a:cubicBezTo>
                  <a:cubicBezTo>
                    <a:pt x="80" y="1587"/>
                    <a:pt x="84" y="1587"/>
                    <a:pt x="87" y="1587"/>
                  </a:cubicBezTo>
                  <a:cubicBezTo>
                    <a:pt x="1130" y="1432"/>
                    <a:pt x="2092" y="766"/>
                    <a:pt x="2567" y="104"/>
                  </a:cubicBezTo>
                  <a:cubicBezTo>
                    <a:pt x="2585" y="80"/>
                    <a:pt x="2583" y="47"/>
                    <a:pt x="2565" y="24"/>
                  </a:cubicBezTo>
                  <a:cubicBezTo>
                    <a:pt x="2551" y="8"/>
                    <a:pt x="2533" y="0"/>
                    <a:pt x="2514" y="0"/>
                  </a:cubicBezTo>
                  <a:close/>
                </a:path>
              </a:pathLst>
            </a:custGeom>
            <a:solidFill>
              <a:srgbClr val="000000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88" name="Google Shape;5788;p61"/>
            <p:cNvSpPr/>
            <p:nvPr/>
          </p:nvSpPr>
          <p:spPr>
            <a:xfrm>
              <a:off x="2763384" y="1450744"/>
              <a:ext cx="85085" cy="52335"/>
            </a:xfrm>
            <a:custGeom>
              <a:avLst/>
              <a:gdLst/>
              <a:ahLst/>
              <a:cxnLst/>
              <a:rect l="l" t="t" r="r" b="b"/>
              <a:pathLst>
                <a:path w="2585" h="1590" extrusionOk="0">
                  <a:moveTo>
                    <a:pt x="2523" y="0"/>
                  </a:moveTo>
                  <a:cubicBezTo>
                    <a:pt x="2464" y="0"/>
                    <a:pt x="2360" y="132"/>
                    <a:pt x="1911" y="457"/>
                  </a:cubicBezTo>
                  <a:cubicBezTo>
                    <a:pt x="1153" y="1006"/>
                    <a:pt x="669" y="1202"/>
                    <a:pt x="54" y="1454"/>
                  </a:cubicBezTo>
                  <a:cubicBezTo>
                    <a:pt x="54" y="1453"/>
                    <a:pt x="54" y="1453"/>
                    <a:pt x="54" y="1453"/>
                  </a:cubicBezTo>
                  <a:cubicBezTo>
                    <a:pt x="49" y="1453"/>
                    <a:pt x="0" y="1478"/>
                    <a:pt x="8" y="1530"/>
                  </a:cubicBezTo>
                  <a:cubicBezTo>
                    <a:pt x="14" y="1564"/>
                    <a:pt x="43" y="1589"/>
                    <a:pt x="78" y="1589"/>
                  </a:cubicBezTo>
                  <a:cubicBezTo>
                    <a:pt x="81" y="1589"/>
                    <a:pt x="84" y="1589"/>
                    <a:pt x="88" y="1589"/>
                  </a:cubicBezTo>
                  <a:cubicBezTo>
                    <a:pt x="1117" y="1437"/>
                    <a:pt x="2085" y="780"/>
                    <a:pt x="2568" y="106"/>
                  </a:cubicBezTo>
                  <a:cubicBezTo>
                    <a:pt x="2585" y="83"/>
                    <a:pt x="2584" y="48"/>
                    <a:pt x="2564" y="26"/>
                  </a:cubicBezTo>
                  <a:cubicBezTo>
                    <a:pt x="2550" y="9"/>
                    <a:pt x="2538" y="0"/>
                    <a:pt x="2523" y="0"/>
                  </a:cubicBezTo>
                  <a:close/>
                </a:path>
              </a:pathLst>
            </a:custGeom>
            <a:solidFill>
              <a:srgbClr val="000000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89" name="Google Shape;5789;p61"/>
            <p:cNvSpPr/>
            <p:nvPr/>
          </p:nvSpPr>
          <p:spPr>
            <a:xfrm>
              <a:off x="2806799" y="1506535"/>
              <a:ext cx="40090" cy="30381"/>
            </a:xfrm>
            <a:custGeom>
              <a:avLst/>
              <a:gdLst/>
              <a:ahLst/>
              <a:cxnLst/>
              <a:rect l="l" t="t" r="r" b="b"/>
              <a:pathLst>
                <a:path w="1218" h="923" extrusionOk="0">
                  <a:moveTo>
                    <a:pt x="852" y="1"/>
                  </a:moveTo>
                  <a:cubicBezTo>
                    <a:pt x="818" y="1"/>
                    <a:pt x="783" y="8"/>
                    <a:pt x="750" y="24"/>
                  </a:cubicBezTo>
                  <a:lnTo>
                    <a:pt x="180" y="289"/>
                  </a:lnTo>
                  <a:cubicBezTo>
                    <a:pt x="54" y="346"/>
                    <a:pt x="1" y="493"/>
                    <a:pt x="58" y="617"/>
                  </a:cubicBezTo>
                  <a:lnTo>
                    <a:pt x="200" y="923"/>
                  </a:lnTo>
                  <a:lnTo>
                    <a:pt x="1218" y="450"/>
                  </a:lnTo>
                  <a:lnTo>
                    <a:pt x="1078" y="145"/>
                  </a:lnTo>
                  <a:cubicBezTo>
                    <a:pt x="1036" y="55"/>
                    <a:pt x="945" y="1"/>
                    <a:pt x="852" y="1"/>
                  </a:cubicBezTo>
                  <a:close/>
                </a:path>
              </a:pathLst>
            </a:custGeom>
            <a:solidFill>
              <a:srgbClr val="000000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90" name="Google Shape;5790;p61"/>
            <p:cNvSpPr/>
            <p:nvPr/>
          </p:nvSpPr>
          <p:spPr>
            <a:xfrm>
              <a:off x="2797648" y="1482902"/>
              <a:ext cx="59872" cy="56976"/>
            </a:xfrm>
            <a:custGeom>
              <a:avLst/>
              <a:gdLst/>
              <a:ahLst/>
              <a:cxnLst/>
              <a:rect l="l" t="t" r="r" b="b"/>
              <a:pathLst>
                <a:path w="1819" h="1731" extrusionOk="0">
                  <a:moveTo>
                    <a:pt x="1623" y="0"/>
                  </a:moveTo>
                  <a:lnTo>
                    <a:pt x="1086" y="248"/>
                  </a:lnTo>
                  <a:cubicBezTo>
                    <a:pt x="1129" y="359"/>
                    <a:pt x="1153" y="476"/>
                    <a:pt x="1155" y="594"/>
                  </a:cubicBezTo>
                  <a:cubicBezTo>
                    <a:pt x="1161" y="888"/>
                    <a:pt x="900" y="1096"/>
                    <a:pt x="660" y="1214"/>
                  </a:cubicBezTo>
                  <a:cubicBezTo>
                    <a:pt x="448" y="1319"/>
                    <a:pt x="220" y="1395"/>
                    <a:pt x="53" y="1566"/>
                  </a:cubicBezTo>
                  <a:cubicBezTo>
                    <a:pt x="37" y="1583"/>
                    <a:pt x="20" y="1602"/>
                    <a:pt x="0" y="1623"/>
                  </a:cubicBezTo>
                  <a:cubicBezTo>
                    <a:pt x="55" y="1692"/>
                    <a:pt x="138" y="1730"/>
                    <a:pt x="223" y="1730"/>
                  </a:cubicBezTo>
                  <a:cubicBezTo>
                    <a:pt x="263" y="1730"/>
                    <a:pt x="304" y="1722"/>
                    <a:pt x="342" y="1704"/>
                  </a:cubicBezTo>
                  <a:lnTo>
                    <a:pt x="1633" y="1107"/>
                  </a:lnTo>
                  <a:cubicBezTo>
                    <a:pt x="1754" y="1050"/>
                    <a:pt x="1818" y="920"/>
                    <a:pt x="1792" y="791"/>
                  </a:cubicBezTo>
                  <a:lnTo>
                    <a:pt x="1623" y="0"/>
                  </a:lnTo>
                  <a:close/>
                </a:path>
              </a:pathLst>
            </a:custGeom>
            <a:solidFill>
              <a:srgbClr val="000000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91" name="Google Shape;5791;p61"/>
            <p:cNvSpPr/>
            <p:nvPr/>
          </p:nvSpPr>
          <p:spPr>
            <a:xfrm>
              <a:off x="2762759" y="1400977"/>
              <a:ext cx="99667" cy="117046"/>
            </a:xfrm>
            <a:custGeom>
              <a:avLst/>
              <a:gdLst/>
              <a:ahLst/>
              <a:cxnLst/>
              <a:rect l="l" t="t" r="r" b="b"/>
              <a:pathLst>
                <a:path w="3028" h="3556" extrusionOk="0">
                  <a:moveTo>
                    <a:pt x="2040" y="0"/>
                  </a:moveTo>
                  <a:cubicBezTo>
                    <a:pt x="1982" y="53"/>
                    <a:pt x="1931" y="111"/>
                    <a:pt x="1885" y="173"/>
                  </a:cubicBezTo>
                  <a:cubicBezTo>
                    <a:pt x="1687" y="441"/>
                    <a:pt x="1605" y="790"/>
                    <a:pt x="1662" y="1118"/>
                  </a:cubicBezTo>
                  <a:cubicBezTo>
                    <a:pt x="1703" y="1343"/>
                    <a:pt x="1805" y="1577"/>
                    <a:pt x="1724" y="1792"/>
                  </a:cubicBezTo>
                  <a:cubicBezTo>
                    <a:pt x="1625" y="2044"/>
                    <a:pt x="1326" y="2139"/>
                    <a:pt x="1075" y="2242"/>
                  </a:cubicBezTo>
                  <a:cubicBezTo>
                    <a:pt x="802" y="2355"/>
                    <a:pt x="549" y="2517"/>
                    <a:pt x="330" y="2714"/>
                  </a:cubicBezTo>
                  <a:cubicBezTo>
                    <a:pt x="173" y="2854"/>
                    <a:pt x="27" y="3028"/>
                    <a:pt x="4" y="3238"/>
                  </a:cubicBezTo>
                  <a:cubicBezTo>
                    <a:pt x="0" y="3274"/>
                    <a:pt x="0" y="3313"/>
                    <a:pt x="4" y="3349"/>
                  </a:cubicBezTo>
                  <a:lnTo>
                    <a:pt x="25" y="3386"/>
                  </a:lnTo>
                  <a:cubicBezTo>
                    <a:pt x="85" y="3493"/>
                    <a:pt x="200" y="3556"/>
                    <a:pt x="316" y="3556"/>
                  </a:cubicBezTo>
                  <a:cubicBezTo>
                    <a:pt x="360" y="3556"/>
                    <a:pt x="404" y="3546"/>
                    <a:pt x="445" y="3527"/>
                  </a:cubicBezTo>
                  <a:lnTo>
                    <a:pt x="2146" y="2739"/>
                  </a:lnTo>
                  <a:lnTo>
                    <a:pt x="2683" y="2490"/>
                  </a:lnTo>
                  <a:lnTo>
                    <a:pt x="2802" y="2434"/>
                  </a:lnTo>
                  <a:cubicBezTo>
                    <a:pt x="2953" y="2365"/>
                    <a:pt x="3027" y="2182"/>
                    <a:pt x="2966" y="2026"/>
                  </a:cubicBezTo>
                  <a:lnTo>
                    <a:pt x="2291" y="229"/>
                  </a:lnTo>
                  <a:cubicBezTo>
                    <a:pt x="2245" y="107"/>
                    <a:pt x="2147" y="24"/>
                    <a:pt x="2040" y="0"/>
                  </a:cubicBezTo>
                  <a:close/>
                </a:path>
              </a:pathLst>
            </a:custGeom>
            <a:solidFill>
              <a:srgbClr val="000000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92" name="Google Shape;5792;p61"/>
            <p:cNvSpPr/>
            <p:nvPr/>
          </p:nvSpPr>
          <p:spPr>
            <a:xfrm>
              <a:off x="2621290" y="1216686"/>
              <a:ext cx="247784" cy="327537"/>
            </a:xfrm>
            <a:custGeom>
              <a:avLst/>
              <a:gdLst/>
              <a:ahLst/>
              <a:cxnLst/>
              <a:rect l="l" t="t" r="r" b="b"/>
              <a:pathLst>
                <a:path w="7528" h="9951" extrusionOk="0">
                  <a:moveTo>
                    <a:pt x="3926" y="2617"/>
                  </a:moveTo>
                  <a:lnTo>
                    <a:pt x="3926" y="2617"/>
                  </a:lnTo>
                  <a:cubicBezTo>
                    <a:pt x="4331" y="2755"/>
                    <a:pt x="4541" y="3052"/>
                    <a:pt x="4565" y="3285"/>
                  </a:cubicBezTo>
                  <a:cubicBezTo>
                    <a:pt x="4573" y="3360"/>
                    <a:pt x="4565" y="3497"/>
                    <a:pt x="4434" y="3564"/>
                  </a:cubicBezTo>
                  <a:cubicBezTo>
                    <a:pt x="4392" y="3585"/>
                    <a:pt x="4350" y="3594"/>
                    <a:pt x="4307" y="3594"/>
                  </a:cubicBezTo>
                  <a:cubicBezTo>
                    <a:pt x="4162" y="3594"/>
                    <a:pt x="4018" y="3488"/>
                    <a:pt x="3928" y="3365"/>
                  </a:cubicBezTo>
                  <a:cubicBezTo>
                    <a:pt x="3794" y="3179"/>
                    <a:pt x="3719" y="2878"/>
                    <a:pt x="3926" y="2617"/>
                  </a:cubicBezTo>
                  <a:close/>
                  <a:moveTo>
                    <a:pt x="2666" y="3211"/>
                  </a:moveTo>
                  <a:cubicBezTo>
                    <a:pt x="2998" y="3217"/>
                    <a:pt x="3182" y="3465"/>
                    <a:pt x="3241" y="3690"/>
                  </a:cubicBezTo>
                  <a:cubicBezTo>
                    <a:pt x="3290" y="3880"/>
                    <a:pt x="3258" y="4123"/>
                    <a:pt x="3071" y="4205"/>
                  </a:cubicBezTo>
                  <a:cubicBezTo>
                    <a:pt x="3038" y="4219"/>
                    <a:pt x="3006" y="4226"/>
                    <a:pt x="2976" y="4226"/>
                  </a:cubicBezTo>
                  <a:cubicBezTo>
                    <a:pt x="2886" y="4226"/>
                    <a:pt x="2814" y="4169"/>
                    <a:pt x="2774" y="4127"/>
                  </a:cubicBezTo>
                  <a:cubicBezTo>
                    <a:pt x="2609" y="3961"/>
                    <a:pt x="2512" y="3609"/>
                    <a:pt x="2666" y="3211"/>
                  </a:cubicBezTo>
                  <a:close/>
                  <a:moveTo>
                    <a:pt x="4461" y="2360"/>
                  </a:moveTo>
                  <a:cubicBezTo>
                    <a:pt x="4474" y="2360"/>
                    <a:pt x="4487" y="2360"/>
                    <a:pt x="4501" y="2361"/>
                  </a:cubicBezTo>
                  <a:cubicBezTo>
                    <a:pt x="4725" y="2377"/>
                    <a:pt x="4935" y="2506"/>
                    <a:pt x="5105" y="2736"/>
                  </a:cubicBezTo>
                  <a:cubicBezTo>
                    <a:pt x="5440" y="3191"/>
                    <a:pt x="5401" y="3683"/>
                    <a:pt x="5354" y="4250"/>
                  </a:cubicBezTo>
                  <a:cubicBezTo>
                    <a:pt x="5317" y="4708"/>
                    <a:pt x="5275" y="5216"/>
                    <a:pt x="5454" y="5744"/>
                  </a:cubicBezTo>
                  <a:lnTo>
                    <a:pt x="4098" y="6372"/>
                  </a:lnTo>
                  <a:cubicBezTo>
                    <a:pt x="3806" y="5902"/>
                    <a:pt x="3391" y="5612"/>
                    <a:pt x="3016" y="5351"/>
                  </a:cubicBezTo>
                  <a:cubicBezTo>
                    <a:pt x="2549" y="5025"/>
                    <a:pt x="2145" y="4743"/>
                    <a:pt x="2008" y="4193"/>
                  </a:cubicBezTo>
                  <a:cubicBezTo>
                    <a:pt x="1939" y="3914"/>
                    <a:pt x="1973" y="3671"/>
                    <a:pt x="2105" y="3488"/>
                  </a:cubicBezTo>
                  <a:cubicBezTo>
                    <a:pt x="2174" y="3393"/>
                    <a:pt x="2265" y="3317"/>
                    <a:pt x="2374" y="3269"/>
                  </a:cubicBezTo>
                  <a:lnTo>
                    <a:pt x="2374" y="3269"/>
                  </a:lnTo>
                  <a:cubicBezTo>
                    <a:pt x="2252" y="3716"/>
                    <a:pt x="2384" y="4110"/>
                    <a:pt x="2585" y="4313"/>
                  </a:cubicBezTo>
                  <a:cubicBezTo>
                    <a:pt x="2700" y="4430"/>
                    <a:pt x="2837" y="4490"/>
                    <a:pt x="2975" y="4490"/>
                  </a:cubicBezTo>
                  <a:cubicBezTo>
                    <a:pt x="3043" y="4490"/>
                    <a:pt x="3112" y="4476"/>
                    <a:pt x="3178" y="4446"/>
                  </a:cubicBezTo>
                  <a:cubicBezTo>
                    <a:pt x="3459" y="4324"/>
                    <a:pt x="3589" y="3984"/>
                    <a:pt x="3497" y="3625"/>
                  </a:cubicBezTo>
                  <a:cubicBezTo>
                    <a:pt x="3419" y="3317"/>
                    <a:pt x="3181" y="3021"/>
                    <a:pt x="2805" y="2958"/>
                  </a:cubicBezTo>
                  <a:cubicBezTo>
                    <a:pt x="2993" y="2709"/>
                    <a:pt x="3296" y="2562"/>
                    <a:pt x="3608" y="2562"/>
                  </a:cubicBezTo>
                  <a:cubicBezTo>
                    <a:pt x="3620" y="2562"/>
                    <a:pt x="3632" y="2563"/>
                    <a:pt x="3644" y="2563"/>
                  </a:cubicBezTo>
                  <a:cubicBezTo>
                    <a:pt x="3454" y="2893"/>
                    <a:pt x="3529" y="3264"/>
                    <a:pt x="3715" y="3522"/>
                  </a:cubicBezTo>
                  <a:cubicBezTo>
                    <a:pt x="3873" y="3738"/>
                    <a:pt x="4095" y="3858"/>
                    <a:pt x="4310" y="3858"/>
                  </a:cubicBezTo>
                  <a:cubicBezTo>
                    <a:pt x="4394" y="3858"/>
                    <a:pt x="4477" y="3839"/>
                    <a:pt x="4554" y="3801"/>
                  </a:cubicBezTo>
                  <a:cubicBezTo>
                    <a:pt x="4748" y="3701"/>
                    <a:pt x="4853" y="3499"/>
                    <a:pt x="4827" y="3259"/>
                  </a:cubicBezTo>
                  <a:cubicBezTo>
                    <a:pt x="4798" y="2976"/>
                    <a:pt x="4578" y="2623"/>
                    <a:pt x="4161" y="2429"/>
                  </a:cubicBezTo>
                  <a:cubicBezTo>
                    <a:pt x="4253" y="2383"/>
                    <a:pt x="4356" y="2360"/>
                    <a:pt x="4461" y="2360"/>
                  </a:cubicBezTo>
                  <a:close/>
                  <a:moveTo>
                    <a:pt x="3514" y="265"/>
                  </a:moveTo>
                  <a:cubicBezTo>
                    <a:pt x="3836" y="265"/>
                    <a:pt x="4149" y="323"/>
                    <a:pt x="4447" y="438"/>
                  </a:cubicBezTo>
                  <a:cubicBezTo>
                    <a:pt x="5179" y="719"/>
                    <a:pt x="5778" y="1330"/>
                    <a:pt x="6087" y="2115"/>
                  </a:cubicBezTo>
                  <a:cubicBezTo>
                    <a:pt x="6434" y="2999"/>
                    <a:pt x="6382" y="3989"/>
                    <a:pt x="5939" y="4902"/>
                  </a:cubicBezTo>
                  <a:cubicBezTo>
                    <a:pt x="5809" y="5168"/>
                    <a:pt x="5774" y="5388"/>
                    <a:pt x="5830" y="5569"/>
                  </a:cubicBezTo>
                  <a:lnTo>
                    <a:pt x="5692" y="5632"/>
                  </a:lnTo>
                  <a:cubicBezTo>
                    <a:pt x="5541" y="5165"/>
                    <a:pt x="5578" y="4712"/>
                    <a:pt x="5614" y="4271"/>
                  </a:cubicBezTo>
                  <a:cubicBezTo>
                    <a:pt x="5662" y="3701"/>
                    <a:pt x="5711" y="3111"/>
                    <a:pt x="5314" y="2577"/>
                  </a:cubicBezTo>
                  <a:cubicBezTo>
                    <a:pt x="5040" y="2206"/>
                    <a:pt x="4729" y="2111"/>
                    <a:pt x="4516" y="2095"/>
                  </a:cubicBezTo>
                  <a:cubicBezTo>
                    <a:pt x="4495" y="2093"/>
                    <a:pt x="4474" y="2093"/>
                    <a:pt x="4452" y="2093"/>
                  </a:cubicBezTo>
                  <a:cubicBezTo>
                    <a:pt x="4230" y="2093"/>
                    <a:pt x="4013" y="2173"/>
                    <a:pt x="3843" y="2319"/>
                  </a:cubicBezTo>
                  <a:cubicBezTo>
                    <a:pt x="3759" y="2302"/>
                    <a:pt x="3674" y="2294"/>
                    <a:pt x="3591" y="2294"/>
                  </a:cubicBezTo>
                  <a:cubicBezTo>
                    <a:pt x="3135" y="2294"/>
                    <a:pt x="2710" y="2543"/>
                    <a:pt x="2488" y="2957"/>
                  </a:cubicBezTo>
                  <a:cubicBezTo>
                    <a:pt x="2245" y="2998"/>
                    <a:pt x="2028" y="3131"/>
                    <a:pt x="1884" y="3332"/>
                  </a:cubicBezTo>
                  <a:cubicBezTo>
                    <a:pt x="1762" y="3505"/>
                    <a:pt x="1635" y="3806"/>
                    <a:pt x="1748" y="4254"/>
                  </a:cubicBezTo>
                  <a:cubicBezTo>
                    <a:pt x="1908" y="4898"/>
                    <a:pt x="2392" y="5237"/>
                    <a:pt x="2860" y="5564"/>
                  </a:cubicBezTo>
                  <a:cubicBezTo>
                    <a:pt x="3222" y="5817"/>
                    <a:pt x="3591" y="6073"/>
                    <a:pt x="3853" y="6481"/>
                  </a:cubicBezTo>
                  <a:lnTo>
                    <a:pt x="3681" y="6561"/>
                  </a:lnTo>
                  <a:cubicBezTo>
                    <a:pt x="3667" y="6540"/>
                    <a:pt x="3652" y="6516"/>
                    <a:pt x="3631" y="6493"/>
                  </a:cubicBezTo>
                  <a:cubicBezTo>
                    <a:pt x="3520" y="6370"/>
                    <a:pt x="3348" y="6278"/>
                    <a:pt x="3105" y="6217"/>
                  </a:cubicBezTo>
                  <a:cubicBezTo>
                    <a:pt x="2416" y="6038"/>
                    <a:pt x="1831" y="5701"/>
                    <a:pt x="1369" y="5207"/>
                  </a:cubicBezTo>
                  <a:cubicBezTo>
                    <a:pt x="1018" y="4833"/>
                    <a:pt x="874" y="4508"/>
                    <a:pt x="874" y="4506"/>
                  </a:cubicBezTo>
                  <a:cubicBezTo>
                    <a:pt x="873" y="4504"/>
                    <a:pt x="870" y="4498"/>
                    <a:pt x="869" y="4495"/>
                  </a:cubicBezTo>
                  <a:cubicBezTo>
                    <a:pt x="286" y="3265"/>
                    <a:pt x="525" y="2351"/>
                    <a:pt x="827" y="1801"/>
                  </a:cubicBezTo>
                  <a:cubicBezTo>
                    <a:pt x="1269" y="994"/>
                    <a:pt x="2161" y="415"/>
                    <a:pt x="3151" y="289"/>
                  </a:cubicBezTo>
                  <a:cubicBezTo>
                    <a:pt x="3211" y="282"/>
                    <a:pt x="3272" y="277"/>
                    <a:pt x="3330" y="271"/>
                  </a:cubicBezTo>
                  <a:cubicBezTo>
                    <a:pt x="3392" y="267"/>
                    <a:pt x="3454" y="265"/>
                    <a:pt x="3514" y="265"/>
                  </a:cubicBezTo>
                  <a:close/>
                  <a:moveTo>
                    <a:pt x="6278" y="5674"/>
                  </a:moveTo>
                  <a:cubicBezTo>
                    <a:pt x="6294" y="5674"/>
                    <a:pt x="6307" y="5675"/>
                    <a:pt x="6321" y="5677"/>
                  </a:cubicBezTo>
                  <a:cubicBezTo>
                    <a:pt x="6406" y="5696"/>
                    <a:pt x="6476" y="5761"/>
                    <a:pt x="6512" y="5853"/>
                  </a:cubicBezTo>
                  <a:lnTo>
                    <a:pt x="7186" y="7650"/>
                  </a:lnTo>
                  <a:cubicBezTo>
                    <a:pt x="7198" y="7677"/>
                    <a:pt x="7202" y="7707"/>
                    <a:pt x="7202" y="7734"/>
                  </a:cubicBezTo>
                  <a:cubicBezTo>
                    <a:pt x="7201" y="7828"/>
                    <a:pt x="7150" y="7919"/>
                    <a:pt x="7066" y="7957"/>
                  </a:cubicBezTo>
                  <a:lnTo>
                    <a:pt x="6937" y="8017"/>
                  </a:lnTo>
                  <a:lnTo>
                    <a:pt x="4838" y="8989"/>
                  </a:lnTo>
                  <a:lnTo>
                    <a:pt x="4709" y="9049"/>
                  </a:lnTo>
                  <a:cubicBezTo>
                    <a:pt x="4689" y="9058"/>
                    <a:pt x="4665" y="9065"/>
                    <a:pt x="4642" y="9068"/>
                  </a:cubicBezTo>
                  <a:cubicBezTo>
                    <a:pt x="4632" y="9069"/>
                    <a:pt x="4623" y="9070"/>
                    <a:pt x="4613" y="9070"/>
                  </a:cubicBezTo>
                  <a:cubicBezTo>
                    <a:pt x="4524" y="9070"/>
                    <a:pt x="4439" y="9022"/>
                    <a:pt x="4396" y="8944"/>
                  </a:cubicBezTo>
                  <a:lnTo>
                    <a:pt x="3461" y="7267"/>
                  </a:lnTo>
                  <a:cubicBezTo>
                    <a:pt x="3422" y="7196"/>
                    <a:pt x="3412" y="7116"/>
                    <a:pt x="3433" y="7046"/>
                  </a:cubicBezTo>
                  <a:cubicBezTo>
                    <a:pt x="3444" y="7015"/>
                    <a:pt x="3461" y="6986"/>
                    <a:pt x="3482" y="6965"/>
                  </a:cubicBezTo>
                  <a:cubicBezTo>
                    <a:pt x="3502" y="6945"/>
                    <a:pt x="3523" y="6927"/>
                    <a:pt x="3546" y="6917"/>
                  </a:cubicBezTo>
                  <a:lnTo>
                    <a:pt x="3764" y="6816"/>
                  </a:lnTo>
                  <a:lnTo>
                    <a:pt x="3985" y="6714"/>
                  </a:lnTo>
                  <a:lnTo>
                    <a:pt x="4224" y="6605"/>
                  </a:lnTo>
                  <a:lnTo>
                    <a:pt x="5550" y="5990"/>
                  </a:lnTo>
                  <a:lnTo>
                    <a:pt x="5789" y="5878"/>
                  </a:lnTo>
                  <a:lnTo>
                    <a:pt x="5969" y="5796"/>
                  </a:lnTo>
                  <a:lnTo>
                    <a:pt x="6190" y="5693"/>
                  </a:lnTo>
                  <a:cubicBezTo>
                    <a:pt x="6210" y="5685"/>
                    <a:pt x="6230" y="5677"/>
                    <a:pt x="6252" y="5675"/>
                  </a:cubicBezTo>
                  <a:lnTo>
                    <a:pt x="6259" y="5675"/>
                  </a:lnTo>
                  <a:cubicBezTo>
                    <a:pt x="6267" y="5674"/>
                    <a:pt x="6272" y="5674"/>
                    <a:pt x="6278" y="5674"/>
                  </a:cubicBezTo>
                  <a:close/>
                  <a:moveTo>
                    <a:pt x="6897" y="8326"/>
                  </a:moveTo>
                  <a:lnTo>
                    <a:pt x="7019" y="8904"/>
                  </a:lnTo>
                  <a:cubicBezTo>
                    <a:pt x="7034" y="8974"/>
                    <a:pt x="6999" y="9043"/>
                    <a:pt x="6935" y="9074"/>
                  </a:cubicBezTo>
                  <a:lnTo>
                    <a:pt x="5645" y="9671"/>
                  </a:lnTo>
                  <a:cubicBezTo>
                    <a:pt x="5625" y="9681"/>
                    <a:pt x="5604" y="9685"/>
                    <a:pt x="5583" y="9685"/>
                  </a:cubicBezTo>
                  <a:cubicBezTo>
                    <a:pt x="5539" y="9685"/>
                    <a:pt x="5497" y="9666"/>
                    <a:pt x="5467" y="9633"/>
                  </a:cubicBezTo>
                  <a:cubicBezTo>
                    <a:pt x="5466" y="9632"/>
                    <a:pt x="5464" y="9629"/>
                    <a:pt x="5463" y="9626"/>
                  </a:cubicBezTo>
                  <a:lnTo>
                    <a:pt x="5100" y="9159"/>
                  </a:lnTo>
                  <a:lnTo>
                    <a:pt x="5571" y="8940"/>
                  </a:lnTo>
                  <a:lnTo>
                    <a:pt x="6897" y="8326"/>
                  </a:lnTo>
                  <a:close/>
                  <a:moveTo>
                    <a:pt x="3513" y="0"/>
                  </a:moveTo>
                  <a:cubicBezTo>
                    <a:pt x="3445" y="0"/>
                    <a:pt x="3379" y="2"/>
                    <a:pt x="3311" y="7"/>
                  </a:cubicBezTo>
                  <a:cubicBezTo>
                    <a:pt x="3247" y="11"/>
                    <a:pt x="3180" y="18"/>
                    <a:pt x="3116" y="26"/>
                  </a:cubicBezTo>
                  <a:cubicBezTo>
                    <a:pt x="2045" y="163"/>
                    <a:pt x="1077" y="792"/>
                    <a:pt x="594" y="1673"/>
                  </a:cubicBezTo>
                  <a:cubicBezTo>
                    <a:pt x="263" y="2276"/>
                    <a:pt x="0" y="3276"/>
                    <a:pt x="629" y="4607"/>
                  </a:cubicBezTo>
                  <a:cubicBezTo>
                    <a:pt x="635" y="4621"/>
                    <a:pt x="1237" y="6010"/>
                    <a:pt x="3039" y="6472"/>
                  </a:cubicBezTo>
                  <a:cubicBezTo>
                    <a:pt x="3227" y="6520"/>
                    <a:pt x="3360" y="6586"/>
                    <a:pt x="3433" y="6670"/>
                  </a:cubicBezTo>
                  <a:cubicBezTo>
                    <a:pt x="3434" y="6673"/>
                    <a:pt x="3438" y="6674"/>
                    <a:pt x="3440" y="6678"/>
                  </a:cubicBezTo>
                  <a:lnTo>
                    <a:pt x="3438" y="6679"/>
                  </a:lnTo>
                  <a:cubicBezTo>
                    <a:pt x="3316" y="6734"/>
                    <a:pt x="3227" y="6835"/>
                    <a:pt x="3184" y="6966"/>
                  </a:cubicBezTo>
                  <a:cubicBezTo>
                    <a:pt x="3141" y="7105"/>
                    <a:pt x="3158" y="7260"/>
                    <a:pt x="3233" y="7396"/>
                  </a:cubicBezTo>
                  <a:lnTo>
                    <a:pt x="4169" y="9073"/>
                  </a:lnTo>
                  <a:cubicBezTo>
                    <a:pt x="4259" y="9235"/>
                    <a:pt x="4434" y="9335"/>
                    <a:pt x="4615" y="9335"/>
                  </a:cubicBezTo>
                  <a:cubicBezTo>
                    <a:pt x="4636" y="9335"/>
                    <a:pt x="4657" y="9334"/>
                    <a:pt x="4677" y="9331"/>
                  </a:cubicBezTo>
                  <a:cubicBezTo>
                    <a:pt x="4727" y="9324"/>
                    <a:pt x="4775" y="9312"/>
                    <a:pt x="4822" y="9290"/>
                  </a:cubicBezTo>
                  <a:lnTo>
                    <a:pt x="4854" y="9274"/>
                  </a:lnTo>
                  <a:lnTo>
                    <a:pt x="5247" y="9781"/>
                  </a:lnTo>
                  <a:cubicBezTo>
                    <a:pt x="5250" y="9783"/>
                    <a:pt x="5252" y="9788"/>
                    <a:pt x="5255" y="9791"/>
                  </a:cubicBezTo>
                  <a:cubicBezTo>
                    <a:pt x="5337" y="9894"/>
                    <a:pt x="5457" y="9951"/>
                    <a:pt x="5581" y="9951"/>
                  </a:cubicBezTo>
                  <a:cubicBezTo>
                    <a:pt x="5640" y="9951"/>
                    <a:pt x="5700" y="9939"/>
                    <a:pt x="5755" y="9913"/>
                  </a:cubicBezTo>
                  <a:lnTo>
                    <a:pt x="7047" y="9314"/>
                  </a:lnTo>
                  <a:cubicBezTo>
                    <a:pt x="7221" y="9233"/>
                    <a:pt x="7318" y="9042"/>
                    <a:pt x="7278" y="8852"/>
                  </a:cubicBezTo>
                  <a:lnTo>
                    <a:pt x="7278" y="8851"/>
                  </a:lnTo>
                  <a:lnTo>
                    <a:pt x="7141" y="8214"/>
                  </a:lnTo>
                  <a:lnTo>
                    <a:pt x="7175" y="8198"/>
                  </a:lnTo>
                  <a:cubicBezTo>
                    <a:pt x="7411" y="8089"/>
                    <a:pt x="7527" y="7803"/>
                    <a:pt x="7434" y="7558"/>
                  </a:cubicBezTo>
                  <a:lnTo>
                    <a:pt x="6758" y="5763"/>
                  </a:lnTo>
                  <a:cubicBezTo>
                    <a:pt x="6692" y="5588"/>
                    <a:pt x="6550" y="5458"/>
                    <a:pt x="6375" y="5421"/>
                  </a:cubicBezTo>
                  <a:cubicBezTo>
                    <a:pt x="6342" y="5413"/>
                    <a:pt x="6310" y="5410"/>
                    <a:pt x="6277" y="5410"/>
                  </a:cubicBezTo>
                  <a:cubicBezTo>
                    <a:pt x="6258" y="5410"/>
                    <a:pt x="6239" y="5411"/>
                    <a:pt x="6220" y="5413"/>
                  </a:cubicBezTo>
                  <a:cubicBezTo>
                    <a:pt x="6171" y="5420"/>
                    <a:pt x="6122" y="5434"/>
                    <a:pt x="6078" y="5455"/>
                  </a:cubicBezTo>
                  <a:lnTo>
                    <a:pt x="6075" y="5456"/>
                  </a:lnTo>
                  <a:cubicBezTo>
                    <a:pt x="6056" y="5345"/>
                    <a:pt x="6090" y="5196"/>
                    <a:pt x="6177" y="5015"/>
                  </a:cubicBezTo>
                  <a:cubicBezTo>
                    <a:pt x="6653" y="4037"/>
                    <a:pt x="6709" y="2973"/>
                    <a:pt x="6332" y="2018"/>
                  </a:cubicBezTo>
                  <a:cubicBezTo>
                    <a:pt x="5994" y="1164"/>
                    <a:pt x="5342" y="498"/>
                    <a:pt x="4541" y="190"/>
                  </a:cubicBezTo>
                  <a:cubicBezTo>
                    <a:pt x="4211" y="63"/>
                    <a:pt x="3868" y="0"/>
                    <a:pt x="3513" y="0"/>
                  </a:cubicBezTo>
                  <a:close/>
                </a:path>
              </a:pathLst>
            </a:custGeom>
            <a:solidFill>
              <a:srgbClr val="000E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793" name="Google Shape;5793;p61"/>
          <p:cNvGrpSpPr/>
          <p:nvPr/>
        </p:nvGrpSpPr>
        <p:grpSpPr>
          <a:xfrm>
            <a:off x="7797000" y="144591"/>
            <a:ext cx="394355" cy="421115"/>
            <a:chOff x="3569800" y="2151666"/>
            <a:chExt cx="394355" cy="421115"/>
          </a:xfrm>
        </p:grpSpPr>
        <p:sp>
          <p:nvSpPr>
            <p:cNvPr id="5794" name="Google Shape;5794;p61"/>
            <p:cNvSpPr/>
            <p:nvPr/>
          </p:nvSpPr>
          <p:spPr>
            <a:xfrm>
              <a:off x="3615815" y="2155978"/>
              <a:ext cx="215626" cy="412425"/>
            </a:xfrm>
            <a:custGeom>
              <a:avLst/>
              <a:gdLst/>
              <a:ahLst/>
              <a:cxnLst/>
              <a:rect l="l" t="t" r="r" b="b"/>
              <a:pathLst>
                <a:path w="6551" h="12530" extrusionOk="0">
                  <a:moveTo>
                    <a:pt x="442" y="1"/>
                  </a:moveTo>
                  <a:cubicBezTo>
                    <a:pt x="388" y="1"/>
                    <a:pt x="333" y="11"/>
                    <a:pt x="281" y="34"/>
                  </a:cubicBezTo>
                  <a:lnTo>
                    <a:pt x="277" y="35"/>
                  </a:lnTo>
                  <a:cubicBezTo>
                    <a:pt x="99" y="114"/>
                    <a:pt x="1" y="308"/>
                    <a:pt x="44" y="497"/>
                  </a:cubicBezTo>
                  <a:lnTo>
                    <a:pt x="515" y="2532"/>
                  </a:lnTo>
                  <a:cubicBezTo>
                    <a:pt x="352" y="2606"/>
                    <a:pt x="278" y="2796"/>
                    <a:pt x="350" y="2961"/>
                  </a:cubicBezTo>
                  <a:lnTo>
                    <a:pt x="4449" y="12333"/>
                  </a:lnTo>
                  <a:cubicBezTo>
                    <a:pt x="4504" y="12456"/>
                    <a:pt x="4623" y="12529"/>
                    <a:pt x="4749" y="12529"/>
                  </a:cubicBezTo>
                  <a:cubicBezTo>
                    <a:pt x="4793" y="12529"/>
                    <a:pt x="4837" y="12520"/>
                    <a:pt x="4880" y="12502"/>
                  </a:cubicBezTo>
                  <a:lnTo>
                    <a:pt x="6308" y="11876"/>
                  </a:lnTo>
                  <a:cubicBezTo>
                    <a:pt x="6475" y="11805"/>
                    <a:pt x="6550" y="11613"/>
                    <a:pt x="6478" y="11448"/>
                  </a:cubicBezTo>
                  <a:lnTo>
                    <a:pt x="2380" y="2076"/>
                  </a:lnTo>
                  <a:cubicBezTo>
                    <a:pt x="2326" y="1952"/>
                    <a:pt x="2206" y="1880"/>
                    <a:pt x="2080" y="1880"/>
                  </a:cubicBezTo>
                  <a:cubicBezTo>
                    <a:pt x="2038" y="1880"/>
                    <a:pt x="1995" y="1888"/>
                    <a:pt x="1953" y="1905"/>
                  </a:cubicBezTo>
                  <a:lnTo>
                    <a:pt x="778" y="177"/>
                  </a:lnTo>
                  <a:cubicBezTo>
                    <a:pt x="701" y="64"/>
                    <a:pt x="574" y="1"/>
                    <a:pt x="44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95" name="Google Shape;5795;p61"/>
            <p:cNvSpPr/>
            <p:nvPr/>
          </p:nvSpPr>
          <p:spPr>
            <a:xfrm>
              <a:off x="3642311" y="2258047"/>
              <a:ext cx="171948" cy="269706"/>
            </a:xfrm>
            <a:custGeom>
              <a:avLst/>
              <a:gdLst/>
              <a:ahLst/>
              <a:cxnLst/>
              <a:rect l="l" t="t" r="r" b="b"/>
              <a:pathLst>
                <a:path w="5224" h="8194" extrusionOk="0">
                  <a:moveTo>
                    <a:pt x="2029" y="0"/>
                  </a:moveTo>
                  <a:lnTo>
                    <a:pt x="0" y="887"/>
                  </a:lnTo>
                  <a:lnTo>
                    <a:pt x="3195" y="8194"/>
                  </a:lnTo>
                  <a:lnTo>
                    <a:pt x="5224" y="7306"/>
                  </a:lnTo>
                  <a:lnTo>
                    <a:pt x="2029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96" name="Google Shape;5796;p61"/>
            <p:cNvSpPr/>
            <p:nvPr/>
          </p:nvSpPr>
          <p:spPr>
            <a:xfrm>
              <a:off x="3694646" y="2337932"/>
              <a:ext cx="67114" cy="110364"/>
            </a:xfrm>
            <a:custGeom>
              <a:avLst/>
              <a:gdLst/>
              <a:ahLst/>
              <a:cxnLst/>
              <a:rect l="l" t="t" r="r" b="b"/>
              <a:pathLst>
                <a:path w="2039" h="3353" extrusionOk="0">
                  <a:moveTo>
                    <a:pt x="374" y="1"/>
                  </a:moveTo>
                  <a:cubicBezTo>
                    <a:pt x="345" y="1"/>
                    <a:pt x="318" y="6"/>
                    <a:pt x="293" y="17"/>
                  </a:cubicBezTo>
                  <a:cubicBezTo>
                    <a:pt x="1" y="145"/>
                    <a:pt x="88" y="992"/>
                    <a:pt x="490" y="1909"/>
                  </a:cubicBezTo>
                  <a:cubicBezTo>
                    <a:pt x="857" y="2746"/>
                    <a:pt x="1358" y="3353"/>
                    <a:pt x="1665" y="3353"/>
                  </a:cubicBezTo>
                  <a:cubicBezTo>
                    <a:pt x="1693" y="3353"/>
                    <a:pt x="1720" y="3347"/>
                    <a:pt x="1745" y="3336"/>
                  </a:cubicBezTo>
                  <a:cubicBezTo>
                    <a:pt x="2038" y="3209"/>
                    <a:pt x="1950" y="2362"/>
                    <a:pt x="1549" y="1445"/>
                  </a:cubicBezTo>
                  <a:cubicBezTo>
                    <a:pt x="1183" y="607"/>
                    <a:pt x="681" y="1"/>
                    <a:pt x="37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97" name="Google Shape;5797;p61"/>
            <p:cNvSpPr/>
            <p:nvPr/>
          </p:nvSpPr>
          <p:spPr>
            <a:xfrm>
              <a:off x="3652350" y="2281055"/>
              <a:ext cx="76922" cy="52401"/>
            </a:xfrm>
            <a:custGeom>
              <a:avLst/>
              <a:gdLst/>
              <a:ahLst/>
              <a:cxnLst/>
              <a:rect l="l" t="t" r="r" b="b"/>
              <a:pathLst>
                <a:path w="2337" h="1592" extrusionOk="0">
                  <a:moveTo>
                    <a:pt x="2029" y="0"/>
                  </a:moveTo>
                  <a:lnTo>
                    <a:pt x="0" y="887"/>
                  </a:lnTo>
                  <a:lnTo>
                    <a:pt x="309" y="1592"/>
                  </a:lnTo>
                  <a:lnTo>
                    <a:pt x="2337" y="704"/>
                  </a:lnTo>
                  <a:lnTo>
                    <a:pt x="2029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98" name="Google Shape;5798;p61"/>
            <p:cNvSpPr/>
            <p:nvPr/>
          </p:nvSpPr>
          <p:spPr>
            <a:xfrm>
              <a:off x="3727298" y="2452344"/>
              <a:ext cx="76955" cy="52434"/>
            </a:xfrm>
            <a:custGeom>
              <a:avLst/>
              <a:gdLst/>
              <a:ahLst/>
              <a:cxnLst/>
              <a:rect l="l" t="t" r="r" b="b"/>
              <a:pathLst>
                <a:path w="2338" h="1593" extrusionOk="0">
                  <a:moveTo>
                    <a:pt x="2029" y="1"/>
                  </a:moveTo>
                  <a:lnTo>
                    <a:pt x="0" y="888"/>
                  </a:lnTo>
                  <a:lnTo>
                    <a:pt x="309" y="1593"/>
                  </a:lnTo>
                  <a:lnTo>
                    <a:pt x="2338" y="705"/>
                  </a:lnTo>
                  <a:lnTo>
                    <a:pt x="202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99" name="Google Shape;5799;p61"/>
            <p:cNvSpPr/>
            <p:nvPr/>
          </p:nvSpPr>
          <p:spPr>
            <a:xfrm>
              <a:off x="3696160" y="2265585"/>
              <a:ext cx="135248" cy="302851"/>
            </a:xfrm>
            <a:custGeom>
              <a:avLst/>
              <a:gdLst/>
              <a:ahLst/>
              <a:cxnLst/>
              <a:rect l="l" t="t" r="r" b="b"/>
              <a:pathLst>
                <a:path w="4109" h="9201" extrusionOk="0">
                  <a:moveTo>
                    <a:pt x="487" y="1"/>
                  </a:moveTo>
                  <a:cubicBezTo>
                    <a:pt x="274" y="199"/>
                    <a:pt x="114" y="471"/>
                    <a:pt x="53" y="757"/>
                  </a:cubicBezTo>
                  <a:cubicBezTo>
                    <a:pt x="46" y="789"/>
                    <a:pt x="41" y="821"/>
                    <a:pt x="35" y="853"/>
                  </a:cubicBezTo>
                  <a:cubicBezTo>
                    <a:pt x="0" y="1101"/>
                    <a:pt x="20" y="1347"/>
                    <a:pt x="72" y="1587"/>
                  </a:cubicBezTo>
                  <a:cubicBezTo>
                    <a:pt x="160" y="2000"/>
                    <a:pt x="349" y="2401"/>
                    <a:pt x="542" y="2782"/>
                  </a:cubicBezTo>
                  <a:cubicBezTo>
                    <a:pt x="1094" y="3863"/>
                    <a:pt x="1718" y="4907"/>
                    <a:pt x="2254" y="5996"/>
                  </a:cubicBezTo>
                  <a:cubicBezTo>
                    <a:pt x="2287" y="6061"/>
                    <a:pt x="2319" y="6128"/>
                    <a:pt x="2350" y="6194"/>
                  </a:cubicBezTo>
                  <a:cubicBezTo>
                    <a:pt x="2426" y="6355"/>
                    <a:pt x="2500" y="6530"/>
                    <a:pt x="2543" y="6708"/>
                  </a:cubicBezTo>
                  <a:cubicBezTo>
                    <a:pt x="2612" y="6979"/>
                    <a:pt x="2614" y="7253"/>
                    <a:pt x="2455" y="7475"/>
                  </a:cubicBezTo>
                  <a:cubicBezTo>
                    <a:pt x="2400" y="7551"/>
                    <a:pt x="2333" y="7612"/>
                    <a:pt x="2258" y="7663"/>
                  </a:cubicBezTo>
                  <a:cubicBezTo>
                    <a:pt x="2102" y="7770"/>
                    <a:pt x="1914" y="7837"/>
                    <a:pt x="1738" y="7906"/>
                  </a:cubicBezTo>
                  <a:cubicBezTo>
                    <a:pt x="1679" y="7928"/>
                    <a:pt x="1620" y="7954"/>
                    <a:pt x="1560" y="7978"/>
                  </a:cubicBezTo>
                  <a:lnTo>
                    <a:pt x="2008" y="9004"/>
                  </a:lnTo>
                  <a:cubicBezTo>
                    <a:pt x="2062" y="9128"/>
                    <a:pt x="2182" y="9201"/>
                    <a:pt x="2307" y="9201"/>
                  </a:cubicBezTo>
                  <a:cubicBezTo>
                    <a:pt x="2351" y="9201"/>
                    <a:pt x="2396" y="9192"/>
                    <a:pt x="2439" y="9173"/>
                  </a:cubicBezTo>
                  <a:lnTo>
                    <a:pt x="3867" y="8549"/>
                  </a:lnTo>
                  <a:cubicBezTo>
                    <a:pt x="4033" y="8476"/>
                    <a:pt x="4108" y="8284"/>
                    <a:pt x="4036" y="8118"/>
                  </a:cubicBezTo>
                  <a:lnTo>
                    <a:pt x="487" y="1"/>
                  </a:lnTo>
                  <a:close/>
                </a:path>
              </a:pathLst>
            </a:custGeom>
            <a:solidFill>
              <a:srgbClr val="000000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00" name="Google Shape;5800;p61"/>
            <p:cNvSpPr/>
            <p:nvPr/>
          </p:nvSpPr>
          <p:spPr>
            <a:xfrm>
              <a:off x="3628388" y="2167893"/>
              <a:ext cx="18729" cy="55133"/>
            </a:xfrm>
            <a:custGeom>
              <a:avLst/>
              <a:gdLst/>
              <a:ahLst/>
              <a:cxnLst/>
              <a:rect l="l" t="t" r="r" b="b"/>
              <a:pathLst>
                <a:path w="569" h="1675" extrusionOk="0">
                  <a:moveTo>
                    <a:pt x="67" y="0"/>
                  </a:moveTo>
                  <a:cubicBezTo>
                    <a:pt x="34" y="0"/>
                    <a:pt x="0" y="26"/>
                    <a:pt x="3" y="69"/>
                  </a:cubicBezTo>
                  <a:cubicBezTo>
                    <a:pt x="34" y="518"/>
                    <a:pt x="239" y="1251"/>
                    <a:pt x="439" y="1638"/>
                  </a:cubicBezTo>
                  <a:cubicBezTo>
                    <a:pt x="452" y="1663"/>
                    <a:pt x="475" y="1674"/>
                    <a:pt x="497" y="1674"/>
                  </a:cubicBezTo>
                  <a:cubicBezTo>
                    <a:pt x="533" y="1674"/>
                    <a:pt x="569" y="1647"/>
                    <a:pt x="566" y="1602"/>
                  </a:cubicBezTo>
                  <a:cubicBezTo>
                    <a:pt x="534" y="1159"/>
                    <a:pt x="323" y="423"/>
                    <a:pt x="121" y="34"/>
                  </a:cubicBezTo>
                  <a:cubicBezTo>
                    <a:pt x="109" y="11"/>
                    <a:pt x="88" y="0"/>
                    <a:pt x="67" y="0"/>
                  </a:cubicBezTo>
                  <a:close/>
                </a:path>
              </a:pathLst>
            </a:custGeom>
            <a:solidFill>
              <a:srgbClr val="FFFFFF">
                <a:alpha val="26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01" name="Google Shape;5801;p61"/>
            <p:cNvSpPr/>
            <p:nvPr/>
          </p:nvSpPr>
          <p:spPr>
            <a:xfrm>
              <a:off x="3611141" y="2151666"/>
              <a:ext cx="225237" cy="421115"/>
            </a:xfrm>
            <a:custGeom>
              <a:avLst/>
              <a:gdLst/>
              <a:ahLst/>
              <a:cxnLst/>
              <a:rect l="l" t="t" r="r" b="b"/>
              <a:pathLst>
                <a:path w="6843" h="12794" extrusionOk="0">
                  <a:moveTo>
                    <a:pt x="586" y="265"/>
                  </a:moveTo>
                  <a:cubicBezTo>
                    <a:pt x="675" y="265"/>
                    <a:pt x="760" y="307"/>
                    <a:pt x="811" y="384"/>
                  </a:cubicBezTo>
                  <a:lnTo>
                    <a:pt x="1895" y="1980"/>
                  </a:lnTo>
                  <a:lnTo>
                    <a:pt x="751" y="2480"/>
                  </a:lnTo>
                  <a:lnTo>
                    <a:pt x="316" y="601"/>
                  </a:lnTo>
                  <a:cubicBezTo>
                    <a:pt x="286" y="472"/>
                    <a:pt x="352" y="341"/>
                    <a:pt x="478" y="287"/>
                  </a:cubicBezTo>
                  <a:cubicBezTo>
                    <a:pt x="513" y="271"/>
                    <a:pt x="550" y="265"/>
                    <a:pt x="586" y="265"/>
                  </a:cubicBezTo>
                  <a:close/>
                  <a:moveTo>
                    <a:pt x="2222" y="2142"/>
                  </a:moveTo>
                  <a:cubicBezTo>
                    <a:pt x="2298" y="2142"/>
                    <a:pt x="2370" y="2186"/>
                    <a:pt x="2401" y="2259"/>
                  </a:cubicBezTo>
                  <a:lnTo>
                    <a:pt x="2800" y="3170"/>
                  </a:lnTo>
                  <a:lnTo>
                    <a:pt x="1013" y="3952"/>
                  </a:lnTo>
                  <a:lnTo>
                    <a:pt x="614" y="3041"/>
                  </a:lnTo>
                  <a:cubicBezTo>
                    <a:pt x="571" y="2943"/>
                    <a:pt x="616" y="2829"/>
                    <a:pt x="712" y="2785"/>
                  </a:cubicBezTo>
                  <a:lnTo>
                    <a:pt x="2146" y="2158"/>
                  </a:lnTo>
                  <a:cubicBezTo>
                    <a:pt x="2171" y="2147"/>
                    <a:pt x="2197" y="2142"/>
                    <a:pt x="2222" y="2142"/>
                  </a:cubicBezTo>
                  <a:close/>
                  <a:moveTo>
                    <a:pt x="2906" y="3414"/>
                  </a:moveTo>
                  <a:lnTo>
                    <a:pt x="5995" y="10479"/>
                  </a:lnTo>
                  <a:lnTo>
                    <a:pt x="4209" y="11260"/>
                  </a:lnTo>
                  <a:lnTo>
                    <a:pt x="1118" y="4195"/>
                  </a:lnTo>
                  <a:lnTo>
                    <a:pt x="2906" y="3414"/>
                  </a:lnTo>
                  <a:close/>
                  <a:moveTo>
                    <a:pt x="6100" y="10718"/>
                  </a:moveTo>
                  <a:lnTo>
                    <a:pt x="6499" y="11630"/>
                  </a:lnTo>
                  <a:cubicBezTo>
                    <a:pt x="6542" y="11730"/>
                    <a:pt x="6497" y="11846"/>
                    <a:pt x="6399" y="11888"/>
                  </a:cubicBezTo>
                  <a:lnTo>
                    <a:pt x="4969" y="12513"/>
                  </a:lnTo>
                  <a:cubicBezTo>
                    <a:pt x="4943" y="12524"/>
                    <a:pt x="4917" y="12529"/>
                    <a:pt x="4891" y="12529"/>
                  </a:cubicBezTo>
                  <a:cubicBezTo>
                    <a:pt x="4815" y="12529"/>
                    <a:pt x="4743" y="12485"/>
                    <a:pt x="4712" y="12412"/>
                  </a:cubicBezTo>
                  <a:lnTo>
                    <a:pt x="4313" y="11500"/>
                  </a:lnTo>
                  <a:lnTo>
                    <a:pt x="6100" y="10718"/>
                  </a:lnTo>
                  <a:close/>
                  <a:moveTo>
                    <a:pt x="587" y="1"/>
                  </a:moveTo>
                  <a:cubicBezTo>
                    <a:pt x="514" y="1"/>
                    <a:pt x="439" y="16"/>
                    <a:pt x="367" y="47"/>
                  </a:cubicBezTo>
                  <a:cubicBezTo>
                    <a:pt x="130" y="150"/>
                    <a:pt x="0" y="408"/>
                    <a:pt x="59" y="660"/>
                  </a:cubicBezTo>
                  <a:lnTo>
                    <a:pt x="508" y="2604"/>
                  </a:lnTo>
                  <a:cubicBezTo>
                    <a:pt x="348" y="2730"/>
                    <a:pt x="286" y="2952"/>
                    <a:pt x="371" y="3147"/>
                  </a:cubicBezTo>
                  <a:lnTo>
                    <a:pt x="824" y="4180"/>
                  </a:lnTo>
                  <a:lnTo>
                    <a:pt x="3723" y="10808"/>
                  </a:lnTo>
                  <a:lnTo>
                    <a:pt x="4470" y="12518"/>
                  </a:lnTo>
                  <a:cubicBezTo>
                    <a:pt x="4545" y="12692"/>
                    <a:pt x="4714" y="12794"/>
                    <a:pt x="4891" y="12794"/>
                  </a:cubicBezTo>
                  <a:cubicBezTo>
                    <a:pt x="4953" y="12794"/>
                    <a:pt x="5016" y="12782"/>
                    <a:pt x="5075" y="12755"/>
                  </a:cubicBezTo>
                  <a:lnTo>
                    <a:pt x="6505" y="12130"/>
                  </a:lnTo>
                  <a:cubicBezTo>
                    <a:pt x="6736" y="12029"/>
                    <a:pt x="6842" y="11757"/>
                    <a:pt x="6741" y="11526"/>
                  </a:cubicBezTo>
                  <a:lnTo>
                    <a:pt x="2643" y="2153"/>
                  </a:lnTo>
                  <a:cubicBezTo>
                    <a:pt x="2568" y="1983"/>
                    <a:pt x="2398" y="1881"/>
                    <a:pt x="2221" y="1881"/>
                  </a:cubicBezTo>
                  <a:cubicBezTo>
                    <a:pt x="2198" y="1881"/>
                    <a:pt x="2175" y="1883"/>
                    <a:pt x="2151" y="1886"/>
                  </a:cubicBezTo>
                  <a:lnTo>
                    <a:pt x="1031" y="235"/>
                  </a:lnTo>
                  <a:cubicBezTo>
                    <a:pt x="929" y="85"/>
                    <a:pt x="761" y="1"/>
                    <a:pt x="587" y="1"/>
                  </a:cubicBezTo>
                  <a:close/>
                </a:path>
              </a:pathLst>
            </a:custGeom>
            <a:solidFill>
              <a:srgbClr val="000E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02" name="Google Shape;5802;p61"/>
            <p:cNvSpPr/>
            <p:nvPr/>
          </p:nvSpPr>
          <p:spPr>
            <a:xfrm>
              <a:off x="3574737" y="2287934"/>
              <a:ext cx="333264" cy="250911"/>
            </a:xfrm>
            <a:custGeom>
              <a:avLst/>
              <a:gdLst/>
              <a:ahLst/>
              <a:cxnLst/>
              <a:rect l="l" t="t" r="r" b="b"/>
              <a:pathLst>
                <a:path w="10125" h="7623" extrusionOk="0">
                  <a:moveTo>
                    <a:pt x="8889" y="0"/>
                  </a:moveTo>
                  <a:cubicBezTo>
                    <a:pt x="8826" y="0"/>
                    <a:pt x="8763" y="18"/>
                    <a:pt x="8707" y="56"/>
                  </a:cubicBezTo>
                  <a:lnTo>
                    <a:pt x="192" y="5726"/>
                  </a:lnTo>
                  <a:cubicBezTo>
                    <a:pt x="42" y="5825"/>
                    <a:pt x="1" y="6028"/>
                    <a:pt x="102" y="6179"/>
                  </a:cubicBezTo>
                  <a:lnTo>
                    <a:pt x="967" y="7477"/>
                  </a:lnTo>
                  <a:cubicBezTo>
                    <a:pt x="1029" y="7571"/>
                    <a:pt x="1133" y="7623"/>
                    <a:pt x="1239" y="7623"/>
                  </a:cubicBezTo>
                  <a:cubicBezTo>
                    <a:pt x="1301" y="7623"/>
                    <a:pt x="1364" y="7605"/>
                    <a:pt x="1420" y="7567"/>
                  </a:cubicBezTo>
                  <a:lnTo>
                    <a:pt x="9934" y="1898"/>
                  </a:lnTo>
                  <a:cubicBezTo>
                    <a:pt x="10083" y="1798"/>
                    <a:pt x="10124" y="1598"/>
                    <a:pt x="10027" y="1447"/>
                  </a:cubicBezTo>
                  <a:lnTo>
                    <a:pt x="9159" y="142"/>
                  </a:lnTo>
                  <a:cubicBezTo>
                    <a:pt x="9095" y="50"/>
                    <a:pt x="8993" y="0"/>
                    <a:pt x="888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03" name="Google Shape;5803;p61"/>
            <p:cNvSpPr/>
            <p:nvPr/>
          </p:nvSpPr>
          <p:spPr>
            <a:xfrm>
              <a:off x="3611964" y="2310316"/>
              <a:ext cx="258876" cy="206114"/>
            </a:xfrm>
            <a:custGeom>
              <a:avLst/>
              <a:gdLst/>
              <a:ahLst/>
              <a:cxnLst/>
              <a:rect l="l" t="t" r="r" b="b"/>
              <a:pathLst>
                <a:path w="7865" h="6262" extrusionOk="0">
                  <a:moveTo>
                    <a:pt x="6636" y="1"/>
                  </a:moveTo>
                  <a:lnTo>
                    <a:pt x="1" y="4419"/>
                  </a:lnTo>
                  <a:lnTo>
                    <a:pt x="424" y="5057"/>
                  </a:lnTo>
                  <a:lnTo>
                    <a:pt x="426" y="5059"/>
                  </a:lnTo>
                  <a:lnTo>
                    <a:pt x="1226" y="6262"/>
                  </a:lnTo>
                  <a:lnTo>
                    <a:pt x="1860" y="5841"/>
                  </a:lnTo>
                  <a:lnTo>
                    <a:pt x="1860" y="5839"/>
                  </a:lnTo>
                  <a:lnTo>
                    <a:pt x="7864" y="1843"/>
                  </a:lnTo>
                  <a:lnTo>
                    <a:pt x="663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04" name="Google Shape;5804;p61"/>
            <p:cNvSpPr/>
            <p:nvPr/>
          </p:nvSpPr>
          <p:spPr>
            <a:xfrm>
              <a:off x="3685923" y="2376706"/>
              <a:ext cx="109936" cy="73368"/>
            </a:xfrm>
            <a:custGeom>
              <a:avLst/>
              <a:gdLst/>
              <a:ahLst/>
              <a:cxnLst/>
              <a:rect l="l" t="t" r="r" b="b"/>
              <a:pathLst>
                <a:path w="3340" h="2229" extrusionOk="0">
                  <a:moveTo>
                    <a:pt x="2909" y="0"/>
                  </a:moveTo>
                  <a:cubicBezTo>
                    <a:pt x="2558" y="0"/>
                    <a:pt x="1966" y="233"/>
                    <a:pt x="1365" y="633"/>
                  </a:cubicBezTo>
                  <a:cubicBezTo>
                    <a:pt x="532" y="1188"/>
                    <a:pt x="1" y="1853"/>
                    <a:pt x="176" y="2119"/>
                  </a:cubicBezTo>
                  <a:cubicBezTo>
                    <a:pt x="225" y="2192"/>
                    <a:pt x="322" y="2228"/>
                    <a:pt x="456" y="2228"/>
                  </a:cubicBezTo>
                  <a:cubicBezTo>
                    <a:pt x="471" y="2228"/>
                    <a:pt x="487" y="2228"/>
                    <a:pt x="504" y="2227"/>
                  </a:cubicBezTo>
                  <a:cubicBezTo>
                    <a:pt x="859" y="2210"/>
                    <a:pt x="1430" y="1979"/>
                    <a:pt x="2005" y="1595"/>
                  </a:cubicBezTo>
                  <a:cubicBezTo>
                    <a:pt x="2814" y="1056"/>
                    <a:pt x="3339" y="414"/>
                    <a:pt x="3207" y="132"/>
                  </a:cubicBezTo>
                  <a:cubicBezTo>
                    <a:pt x="3203" y="125"/>
                    <a:pt x="3198" y="117"/>
                    <a:pt x="3194" y="109"/>
                  </a:cubicBezTo>
                  <a:cubicBezTo>
                    <a:pt x="3144" y="35"/>
                    <a:pt x="3045" y="0"/>
                    <a:pt x="29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05" name="Google Shape;5805;p61"/>
            <p:cNvSpPr/>
            <p:nvPr/>
          </p:nvSpPr>
          <p:spPr>
            <a:xfrm>
              <a:off x="3788453" y="2324140"/>
              <a:ext cx="61518" cy="74783"/>
            </a:xfrm>
            <a:custGeom>
              <a:avLst/>
              <a:gdLst/>
              <a:ahLst/>
              <a:cxnLst/>
              <a:rect l="l" t="t" r="r" b="b"/>
              <a:pathLst>
                <a:path w="1869" h="2272" extrusionOk="0">
                  <a:moveTo>
                    <a:pt x="640" y="1"/>
                  </a:moveTo>
                  <a:lnTo>
                    <a:pt x="1" y="430"/>
                  </a:lnTo>
                  <a:lnTo>
                    <a:pt x="666" y="1427"/>
                  </a:lnTo>
                  <a:lnTo>
                    <a:pt x="1230" y="2271"/>
                  </a:lnTo>
                  <a:lnTo>
                    <a:pt x="1868" y="1846"/>
                  </a:lnTo>
                  <a:lnTo>
                    <a:pt x="1480" y="1262"/>
                  </a:lnTo>
                  <a:lnTo>
                    <a:pt x="64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06" name="Google Shape;5806;p61"/>
            <p:cNvSpPr/>
            <p:nvPr/>
          </p:nvSpPr>
          <p:spPr>
            <a:xfrm>
              <a:off x="3632799" y="2427822"/>
              <a:ext cx="61485" cy="74750"/>
            </a:xfrm>
            <a:custGeom>
              <a:avLst/>
              <a:gdLst/>
              <a:ahLst/>
              <a:cxnLst/>
              <a:rect l="l" t="t" r="r" b="b"/>
              <a:pathLst>
                <a:path w="1868" h="2271" extrusionOk="0">
                  <a:moveTo>
                    <a:pt x="640" y="0"/>
                  </a:moveTo>
                  <a:lnTo>
                    <a:pt x="1" y="429"/>
                  </a:lnTo>
                  <a:lnTo>
                    <a:pt x="784" y="1603"/>
                  </a:lnTo>
                  <a:lnTo>
                    <a:pt x="1227" y="2269"/>
                  </a:lnTo>
                  <a:lnTo>
                    <a:pt x="1227" y="2271"/>
                  </a:lnTo>
                  <a:lnTo>
                    <a:pt x="1868" y="1845"/>
                  </a:lnTo>
                  <a:lnTo>
                    <a:pt x="1868" y="1844"/>
                  </a:lnTo>
                  <a:lnTo>
                    <a:pt x="1433" y="1192"/>
                  </a:lnTo>
                  <a:lnTo>
                    <a:pt x="640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07" name="Google Shape;5807;p61"/>
            <p:cNvSpPr/>
            <p:nvPr/>
          </p:nvSpPr>
          <p:spPr>
            <a:xfrm>
              <a:off x="3876106" y="2264597"/>
              <a:ext cx="83209" cy="71031"/>
            </a:xfrm>
            <a:custGeom>
              <a:avLst/>
              <a:gdLst/>
              <a:ahLst/>
              <a:cxnLst/>
              <a:rect l="l" t="t" r="r" b="b"/>
              <a:pathLst>
                <a:path w="2528" h="2158" extrusionOk="0">
                  <a:moveTo>
                    <a:pt x="2081" y="1"/>
                  </a:moveTo>
                  <a:cubicBezTo>
                    <a:pt x="2028" y="1"/>
                    <a:pt x="1974" y="11"/>
                    <a:pt x="1923" y="33"/>
                  </a:cubicBezTo>
                  <a:lnTo>
                    <a:pt x="1" y="852"/>
                  </a:lnTo>
                  <a:lnTo>
                    <a:pt x="870" y="2158"/>
                  </a:lnTo>
                  <a:lnTo>
                    <a:pt x="2366" y="700"/>
                  </a:lnTo>
                  <a:cubicBezTo>
                    <a:pt x="2505" y="564"/>
                    <a:pt x="2528" y="349"/>
                    <a:pt x="2420" y="185"/>
                  </a:cubicBezTo>
                  <a:lnTo>
                    <a:pt x="2418" y="181"/>
                  </a:lnTo>
                  <a:cubicBezTo>
                    <a:pt x="2341" y="66"/>
                    <a:pt x="2212" y="1"/>
                    <a:pt x="208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08" name="Google Shape;5808;p61"/>
            <p:cNvSpPr/>
            <p:nvPr/>
          </p:nvSpPr>
          <p:spPr>
            <a:xfrm>
              <a:off x="3679966" y="2371077"/>
              <a:ext cx="148973" cy="117441"/>
            </a:xfrm>
            <a:custGeom>
              <a:avLst/>
              <a:gdLst/>
              <a:ahLst/>
              <a:cxnLst/>
              <a:rect l="l" t="t" r="r" b="b"/>
              <a:pathLst>
                <a:path w="4526" h="3568" extrusionOk="0">
                  <a:moveTo>
                    <a:pt x="3963" y="1"/>
                  </a:moveTo>
                  <a:cubicBezTo>
                    <a:pt x="3765" y="82"/>
                    <a:pt x="3574" y="187"/>
                    <a:pt x="3389" y="304"/>
                  </a:cubicBezTo>
                  <a:cubicBezTo>
                    <a:pt x="3521" y="586"/>
                    <a:pt x="2996" y="1228"/>
                    <a:pt x="2187" y="1767"/>
                  </a:cubicBezTo>
                  <a:cubicBezTo>
                    <a:pt x="1612" y="2153"/>
                    <a:pt x="1041" y="2382"/>
                    <a:pt x="686" y="2399"/>
                  </a:cubicBezTo>
                  <a:cubicBezTo>
                    <a:pt x="462" y="2574"/>
                    <a:pt x="233" y="2748"/>
                    <a:pt x="1" y="2918"/>
                  </a:cubicBezTo>
                  <a:lnTo>
                    <a:pt x="436" y="3568"/>
                  </a:lnTo>
                  <a:lnTo>
                    <a:pt x="4526" y="845"/>
                  </a:lnTo>
                  <a:lnTo>
                    <a:pt x="3963" y="1"/>
                  </a:lnTo>
                  <a:close/>
                </a:path>
              </a:pathLst>
            </a:custGeom>
            <a:solidFill>
              <a:srgbClr val="000000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09" name="Google Shape;5809;p61"/>
            <p:cNvSpPr/>
            <p:nvPr/>
          </p:nvSpPr>
          <p:spPr>
            <a:xfrm>
              <a:off x="3625985" y="2476800"/>
              <a:ext cx="47233" cy="39630"/>
            </a:xfrm>
            <a:custGeom>
              <a:avLst/>
              <a:gdLst/>
              <a:ahLst/>
              <a:cxnLst/>
              <a:rect l="l" t="t" r="r" b="b"/>
              <a:pathLst>
                <a:path w="1435" h="1204" extrusionOk="0">
                  <a:moveTo>
                    <a:pt x="0" y="1"/>
                  </a:moveTo>
                  <a:lnTo>
                    <a:pt x="800" y="1204"/>
                  </a:lnTo>
                  <a:lnTo>
                    <a:pt x="1434" y="783"/>
                  </a:lnTo>
                  <a:lnTo>
                    <a:pt x="1434" y="781"/>
                  </a:lnTo>
                  <a:lnTo>
                    <a:pt x="991" y="115"/>
                  </a:lnTo>
                  <a:cubicBezTo>
                    <a:pt x="838" y="186"/>
                    <a:pt x="680" y="231"/>
                    <a:pt x="524" y="231"/>
                  </a:cubicBezTo>
                  <a:cubicBezTo>
                    <a:pt x="421" y="231"/>
                    <a:pt x="318" y="211"/>
                    <a:pt x="219" y="163"/>
                  </a:cubicBezTo>
                  <a:cubicBezTo>
                    <a:pt x="135" y="122"/>
                    <a:pt x="62" y="68"/>
                    <a:pt x="0" y="1"/>
                  </a:cubicBezTo>
                  <a:close/>
                </a:path>
              </a:pathLst>
            </a:custGeom>
            <a:solidFill>
              <a:srgbClr val="000000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10" name="Google Shape;5810;p61"/>
            <p:cNvSpPr/>
            <p:nvPr/>
          </p:nvSpPr>
          <p:spPr>
            <a:xfrm>
              <a:off x="3837168" y="2365712"/>
              <a:ext cx="27023" cy="19222"/>
            </a:xfrm>
            <a:custGeom>
              <a:avLst/>
              <a:gdLst/>
              <a:ahLst/>
              <a:cxnLst/>
              <a:rect l="l" t="t" r="r" b="b"/>
              <a:pathLst>
                <a:path w="821" h="584" extrusionOk="0">
                  <a:moveTo>
                    <a:pt x="1" y="1"/>
                  </a:moveTo>
                  <a:lnTo>
                    <a:pt x="388" y="584"/>
                  </a:lnTo>
                  <a:lnTo>
                    <a:pt x="820" y="295"/>
                  </a:lnTo>
                  <a:cubicBezTo>
                    <a:pt x="588" y="119"/>
                    <a:pt x="292" y="9"/>
                    <a:pt x="1" y="1"/>
                  </a:cubicBezTo>
                  <a:close/>
                </a:path>
              </a:pathLst>
            </a:custGeom>
            <a:solidFill>
              <a:srgbClr val="000000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11" name="Google Shape;5811;p61"/>
            <p:cNvSpPr/>
            <p:nvPr/>
          </p:nvSpPr>
          <p:spPr>
            <a:xfrm>
              <a:off x="3574704" y="2455932"/>
              <a:ext cx="77646" cy="82913"/>
            </a:xfrm>
            <a:custGeom>
              <a:avLst/>
              <a:gdLst/>
              <a:ahLst/>
              <a:cxnLst/>
              <a:rect l="l" t="t" r="r" b="b"/>
              <a:pathLst>
                <a:path w="2359" h="2519" extrusionOk="0">
                  <a:moveTo>
                    <a:pt x="1123" y="0"/>
                  </a:moveTo>
                  <a:lnTo>
                    <a:pt x="192" y="620"/>
                  </a:lnTo>
                  <a:cubicBezTo>
                    <a:pt x="41" y="721"/>
                    <a:pt x="1" y="923"/>
                    <a:pt x="102" y="1074"/>
                  </a:cubicBezTo>
                  <a:lnTo>
                    <a:pt x="966" y="2373"/>
                  </a:lnTo>
                  <a:cubicBezTo>
                    <a:pt x="1029" y="2467"/>
                    <a:pt x="1133" y="2519"/>
                    <a:pt x="1238" y="2519"/>
                  </a:cubicBezTo>
                  <a:cubicBezTo>
                    <a:pt x="1300" y="2519"/>
                    <a:pt x="1363" y="2501"/>
                    <a:pt x="1419" y="2463"/>
                  </a:cubicBezTo>
                  <a:lnTo>
                    <a:pt x="2358" y="1838"/>
                  </a:lnTo>
                  <a:lnTo>
                    <a:pt x="1555" y="633"/>
                  </a:lnTo>
                  <a:lnTo>
                    <a:pt x="1554" y="631"/>
                  </a:lnTo>
                  <a:cubicBezTo>
                    <a:pt x="1424" y="498"/>
                    <a:pt x="1326" y="326"/>
                    <a:pt x="1226" y="163"/>
                  </a:cubicBezTo>
                  <a:cubicBezTo>
                    <a:pt x="1193" y="110"/>
                    <a:pt x="1157" y="55"/>
                    <a:pt x="112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12" name="Google Shape;5812;p61"/>
            <p:cNvSpPr/>
            <p:nvPr/>
          </p:nvSpPr>
          <p:spPr>
            <a:xfrm>
              <a:off x="3658571" y="2467024"/>
              <a:ext cx="35713" cy="35515"/>
            </a:xfrm>
            <a:custGeom>
              <a:avLst/>
              <a:gdLst/>
              <a:ahLst/>
              <a:cxnLst/>
              <a:rect l="l" t="t" r="r" b="b"/>
              <a:pathLst>
                <a:path w="1085" h="1079" extrusionOk="0">
                  <a:moveTo>
                    <a:pt x="651" y="1"/>
                  </a:moveTo>
                  <a:cubicBezTo>
                    <a:pt x="592" y="45"/>
                    <a:pt x="533" y="89"/>
                    <a:pt x="473" y="132"/>
                  </a:cubicBezTo>
                  <a:cubicBezTo>
                    <a:pt x="327" y="234"/>
                    <a:pt x="168" y="339"/>
                    <a:pt x="1" y="412"/>
                  </a:cubicBezTo>
                  <a:lnTo>
                    <a:pt x="444" y="1078"/>
                  </a:lnTo>
                  <a:lnTo>
                    <a:pt x="1085" y="653"/>
                  </a:lnTo>
                  <a:lnTo>
                    <a:pt x="651" y="1"/>
                  </a:lnTo>
                  <a:close/>
                </a:path>
              </a:pathLst>
            </a:custGeom>
            <a:solidFill>
              <a:srgbClr val="000000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13" name="Google Shape;5813;p61"/>
            <p:cNvSpPr/>
            <p:nvPr/>
          </p:nvSpPr>
          <p:spPr>
            <a:xfrm>
              <a:off x="3702480" y="2381050"/>
              <a:ext cx="93380" cy="68990"/>
            </a:xfrm>
            <a:custGeom>
              <a:avLst/>
              <a:gdLst/>
              <a:ahLst/>
              <a:cxnLst/>
              <a:rect l="l" t="t" r="r" b="b"/>
              <a:pathLst>
                <a:path w="2837" h="2096" extrusionOk="0">
                  <a:moveTo>
                    <a:pt x="2704" y="1"/>
                  </a:moveTo>
                  <a:lnTo>
                    <a:pt x="2704" y="1"/>
                  </a:lnTo>
                  <a:cubicBezTo>
                    <a:pt x="2525" y="116"/>
                    <a:pt x="2350" y="243"/>
                    <a:pt x="2183" y="370"/>
                  </a:cubicBezTo>
                  <a:cubicBezTo>
                    <a:pt x="1444" y="929"/>
                    <a:pt x="733" y="1526"/>
                    <a:pt x="1" y="2096"/>
                  </a:cubicBezTo>
                  <a:cubicBezTo>
                    <a:pt x="357" y="2079"/>
                    <a:pt x="927" y="1849"/>
                    <a:pt x="1502" y="1464"/>
                  </a:cubicBezTo>
                  <a:cubicBezTo>
                    <a:pt x="2311" y="924"/>
                    <a:pt x="2836" y="283"/>
                    <a:pt x="2704" y="1"/>
                  </a:cubicBezTo>
                  <a:close/>
                </a:path>
              </a:pathLst>
            </a:custGeom>
            <a:solidFill>
              <a:srgbClr val="000000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14" name="Google Shape;5814;p61"/>
            <p:cNvSpPr/>
            <p:nvPr/>
          </p:nvSpPr>
          <p:spPr>
            <a:xfrm>
              <a:off x="3810342" y="2365613"/>
              <a:ext cx="39630" cy="33310"/>
            </a:xfrm>
            <a:custGeom>
              <a:avLst/>
              <a:gdLst/>
              <a:ahLst/>
              <a:cxnLst/>
              <a:rect l="l" t="t" r="r" b="b"/>
              <a:pathLst>
                <a:path w="1204" h="1012" extrusionOk="0">
                  <a:moveTo>
                    <a:pt x="765" y="1"/>
                  </a:moveTo>
                  <a:cubicBezTo>
                    <a:pt x="749" y="1"/>
                    <a:pt x="733" y="1"/>
                    <a:pt x="717" y="2"/>
                  </a:cubicBezTo>
                  <a:cubicBezTo>
                    <a:pt x="467" y="11"/>
                    <a:pt x="230" y="71"/>
                    <a:pt x="1" y="165"/>
                  </a:cubicBezTo>
                  <a:lnTo>
                    <a:pt x="565" y="1011"/>
                  </a:lnTo>
                  <a:lnTo>
                    <a:pt x="1203" y="586"/>
                  </a:lnTo>
                  <a:lnTo>
                    <a:pt x="816" y="2"/>
                  </a:lnTo>
                  <a:cubicBezTo>
                    <a:pt x="798" y="1"/>
                    <a:pt x="782" y="1"/>
                    <a:pt x="765" y="1"/>
                  </a:cubicBezTo>
                  <a:close/>
                </a:path>
              </a:pathLst>
            </a:custGeom>
            <a:solidFill>
              <a:srgbClr val="000000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15" name="Google Shape;5815;p61"/>
            <p:cNvSpPr/>
            <p:nvPr/>
          </p:nvSpPr>
          <p:spPr>
            <a:xfrm>
              <a:off x="3893452" y="2276249"/>
              <a:ext cx="53520" cy="27221"/>
            </a:xfrm>
            <a:custGeom>
              <a:avLst/>
              <a:gdLst/>
              <a:ahLst/>
              <a:cxnLst/>
              <a:rect l="l" t="t" r="r" b="b"/>
              <a:pathLst>
                <a:path w="1626" h="827" extrusionOk="0">
                  <a:moveTo>
                    <a:pt x="1539" y="0"/>
                  </a:moveTo>
                  <a:cubicBezTo>
                    <a:pt x="1533" y="0"/>
                    <a:pt x="1528" y="1"/>
                    <a:pt x="1522" y="3"/>
                  </a:cubicBezTo>
                  <a:cubicBezTo>
                    <a:pt x="1086" y="112"/>
                    <a:pt x="400" y="442"/>
                    <a:pt x="53" y="706"/>
                  </a:cubicBezTo>
                  <a:cubicBezTo>
                    <a:pt x="1" y="746"/>
                    <a:pt x="33" y="826"/>
                    <a:pt x="92" y="826"/>
                  </a:cubicBezTo>
                  <a:cubicBezTo>
                    <a:pt x="97" y="826"/>
                    <a:pt x="104" y="826"/>
                    <a:pt x="110" y="824"/>
                  </a:cubicBezTo>
                  <a:cubicBezTo>
                    <a:pt x="541" y="715"/>
                    <a:pt x="1228" y="380"/>
                    <a:pt x="1577" y="114"/>
                  </a:cubicBezTo>
                  <a:cubicBezTo>
                    <a:pt x="1626" y="76"/>
                    <a:pt x="1596" y="0"/>
                    <a:pt x="1539" y="0"/>
                  </a:cubicBezTo>
                  <a:close/>
                </a:path>
              </a:pathLst>
            </a:custGeom>
            <a:solidFill>
              <a:srgbClr val="FFFFFF">
                <a:alpha val="26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16" name="Google Shape;5816;p61"/>
            <p:cNvSpPr/>
            <p:nvPr/>
          </p:nvSpPr>
          <p:spPr>
            <a:xfrm>
              <a:off x="3569800" y="2260286"/>
              <a:ext cx="394355" cy="282904"/>
            </a:xfrm>
            <a:custGeom>
              <a:avLst/>
              <a:gdLst/>
              <a:ahLst/>
              <a:cxnLst/>
              <a:rect l="l" t="t" r="r" b="b"/>
              <a:pathLst>
                <a:path w="11981" h="8595" extrusionOk="0">
                  <a:moveTo>
                    <a:pt x="11388" y="263"/>
                  </a:moveTo>
                  <a:cubicBezTo>
                    <a:pt x="11477" y="263"/>
                    <a:pt x="11565" y="308"/>
                    <a:pt x="11619" y="390"/>
                  </a:cubicBezTo>
                  <a:cubicBezTo>
                    <a:pt x="11689" y="499"/>
                    <a:pt x="11674" y="646"/>
                    <a:pt x="11581" y="736"/>
                  </a:cubicBezTo>
                  <a:lnTo>
                    <a:pt x="10199" y="2082"/>
                  </a:lnTo>
                  <a:lnTo>
                    <a:pt x="9507" y="1042"/>
                  </a:lnTo>
                  <a:lnTo>
                    <a:pt x="11283" y="285"/>
                  </a:lnTo>
                  <a:cubicBezTo>
                    <a:pt x="11317" y="271"/>
                    <a:pt x="11352" y="263"/>
                    <a:pt x="11388" y="263"/>
                  </a:cubicBezTo>
                  <a:close/>
                  <a:moveTo>
                    <a:pt x="9036" y="975"/>
                  </a:moveTo>
                  <a:cubicBezTo>
                    <a:pt x="9098" y="975"/>
                    <a:pt x="9160" y="1004"/>
                    <a:pt x="9197" y="1058"/>
                  </a:cubicBezTo>
                  <a:lnTo>
                    <a:pt x="10066" y="2363"/>
                  </a:lnTo>
                  <a:cubicBezTo>
                    <a:pt x="10123" y="2450"/>
                    <a:pt x="10097" y="2571"/>
                    <a:pt x="10009" y="2629"/>
                  </a:cubicBezTo>
                  <a:lnTo>
                    <a:pt x="9181" y="3180"/>
                  </a:lnTo>
                  <a:lnTo>
                    <a:pt x="8099" y="1558"/>
                  </a:lnTo>
                  <a:lnTo>
                    <a:pt x="8928" y="1007"/>
                  </a:lnTo>
                  <a:cubicBezTo>
                    <a:pt x="8961" y="983"/>
                    <a:pt x="8998" y="975"/>
                    <a:pt x="9036" y="975"/>
                  </a:cubicBezTo>
                  <a:close/>
                  <a:moveTo>
                    <a:pt x="7880" y="1705"/>
                  </a:moveTo>
                  <a:lnTo>
                    <a:pt x="8961" y="3328"/>
                  </a:lnTo>
                  <a:lnTo>
                    <a:pt x="7823" y="4085"/>
                  </a:lnTo>
                  <a:lnTo>
                    <a:pt x="2545" y="7600"/>
                  </a:lnTo>
                  <a:lnTo>
                    <a:pt x="1464" y="5977"/>
                  </a:lnTo>
                  <a:lnTo>
                    <a:pt x="7880" y="1705"/>
                  </a:lnTo>
                  <a:close/>
                  <a:moveTo>
                    <a:pt x="1244" y="6122"/>
                  </a:moveTo>
                  <a:lnTo>
                    <a:pt x="2325" y="7747"/>
                  </a:lnTo>
                  <a:lnTo>
                    <a:pt x="1497" y="8298"/>
                  </a:lnTo>
                  <a:cubicBezTo>
                    <a:pt x="1463" y="8320"/>
                    <a:pt x="1426" y="8331"/>
                    <a:pt x="1388" y="8331"/>
                  </a:cubicBezTo>
                  <a:cubicBezTo>
                    <a:pt x="1325" y="8331"/>
                    <a:pt x="1263" y="8300"/>
                    <a:pt x="1225" y="8244"/>
                  </a:cubicBezTo>
                  <a:lnTo>
                    <a:pt x="361" y="6946"/>
                  </a:lnTo>
                  <a:cubicBezTo>
                    <a:pt x="301" y="6856"/>
                    <a:pt x="325" y="6734"/>
                    <a:pt x="416" y="6674"/>
                  </a:cubicBezTo>
                  <a:lnTo>
                    <a:pt x="1244" y="6122"/>
                  </a:lnTo>
                  <a:close/>
                  <a:moveTo>
                    <a:pt x="11387" y="1"/>
                  </a:moveTo>
                  <a:cubicBezTo>
                    <a:pt x="11316" y="1"/>
                    <a:pt x="11245" y="15"/>
                    <a:pt x="11177" y="44"/>
                  </a:cubicBezTo>
                  <a:lnTo>
                    <a:pt x="9342" y="826"/>
                  </a:lnTo>
                  <a:cubicBezTo>
                    <a:pt x="9256" y="750"/>
                    <a:pt x="9146" y="710"/>
                    <a:pt x="9035" y="710"/>
                  </a:cubicBezTo>
                  <a:cubicBezTo>
                    <a:pt x="8948" y="710"/>
                    <a:pt x="8861" y="734"/>
                    <a:pt x="8783" y="785"/>
                  </a:cubicBezTo>
                  <a:lnTo>
                    <a:pt x="7846" y="1411"/>
                  </a:lnTo>
                  <a:lnTo>
                    <a:pt x="1208" y="5830"/>
                  </a:lnTo>
                  <a:lnTo>
                    <a:pt x="269" y="6455"/>
                  </a:lnTo>
                  <a:cubicBezTo>
                    <a:pt x="59" y="6596"/>
                    <a:pt x="1" y="6881"/>
                    <a:pt x="141" y="7092"/>
                  </a:cubicBezTo>
                  <a:lnTo>
                    <a:pt x="1006" y="8390"/>
                  </a:lnTo>
                  <a:cubicBezTo>
                    <a:pt x="1093" y="8523"/>
                    <a:pt x="1240" y="8595"/>
                    <a:pt x="1389" y="8595"/>
                  </a:cubicBezTo>
                  <a:cubicBezTo>
                    <a:pt x="1476" y="8595"/>
                    <a:pt x="1565" y="8569"/>
                    <a:pt x="1643" y="8518"/>
                  </a:cubicBezTo>
                  <a:lnTo>
                    <a:pt x="7965" y="4307"/>
                  </a:lnTo>
                  <a:lnTo>
                    <a:pt x="9218" y="3473"/>
                  </a:lnTo>
                  <a:lnTo>
                    <a:pt x="10157" y="2848"/>
                  </a:lnTo>
                  <a:cubicBezTo>
                    <a:pt x="10333" y="2731"/>
                    <a:pt x="10401" y="2512"/>
                    <a:pt x="10335" y="2318"/>
                  </a:cubicBezTo>
                  <a:lnTo>
                    <a:pt x="11765" y="925"/>
                  </a:lnTo>
                  <a:cubicBezTo>
                    <a:pt x="11950" y="747"/>
                    <a:pt x="11981" y="460"/>
                    <a:pt x="11834" y="241"/>
                  </a:cubicBezTo>
                  <a:cubicBezTo>
                    <a:pt x="11731" y="87"/>
                    <a:pt x="11561" y="1"/>
                    <a:pt x="11387" y="1"/>
                  </a:cubicBezTo>
                  <a:close/>
                </a:path>
              </a:pathLst>
            </a:custGeom>
            <a:solidFill>
              <a:srgbClr val="000E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63" name="Picture 62"/>
          <p:cNvPicPr/>
          <p:nvPr/>
        </p:nvPicPr>
        <p:blipFill>
          <a:blip r:embed="rId3"/>
          <a:stretch>
            <a:fillRect/>
          </a:stretch>
        </p:blipFill>
        <p:spPr>
          <a:xfrm>
            <a:off x="1210588" y="1076525"/>
            <a:ext cx="5299767" cy="2585314"/>
          </a:xfrm>
          <a:prstGeom prst="rect">
            <a:avLst/>
          </a:prstGeom>
          <a:ln>
            <a:solidFill>
              <a:schemeClr val="tx1"/>
            </a:solidFill>
          </a:ln>
        </p:spPr>
      </p:pic>
      <p:cxnSp>
        <p:nvCxnSpPr>
          <p:cNvPr id="10" name="Curved Connector 9"/>
          <p:cNvCxnSpPr>
            <a:stCxn id="63" idx="2"/>
          </p:cNvCxnSpPr>
          <p:nvPr/>
        </p:nvCxnSpPr>
        <p:spPr>
          <a:xfrm rot="5400000" flipH="1" flipV="1">
            <a:off x="5578694" y="1224881"/>
            <a:ext cx="718735" cy="4155181"/>
          </a:xfrm>
          <a:prstGeom prst="curvedConnector4">
            <a:avLst>
              <a:gd name="adj1" fmla="val 33053"/>
              <a:gd name="adj2" fmla="val 116837"/>
            </a:avLst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Oval 33"/>
          <p:cNvSpPr/>
          <p:nvPr/>
        </p:nvSpPr>
        <p:spPr>
          <a:xfrm>
            <a:off x="3709990" y="3522823"/>
            <a:ext cx="292541" cy="279956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6" name="Google Shape;7789;p68"/>
          <p:cNvGrpSpPr/>
          <p:nvPr/>
        </p:nvGrpSpPr>
        <p:grpSpPr>
          <a:xfrm rot="515402">
            <a:off x="7505585" y="3800324"/>
            <a:ext cx="1051733" cy="1271764"/>
            <a:chOff x="2245388" y="1536878"/>
            <a:chExt cx="2824056" cy="3063567"/>
          </a:xfrm>
        </p:grpSpPr>
        <p:sp>
          <p:nvSpPr>
            <p:cNvPr id="47" name="Google Shape;7790;p68"/>
            <p:cNvSpPr/>
            <p:nvPr/>
          </p:nvSpPr>
          <p:spPr>
            <a:xfrm>
              <a:off x="2257835" y="1549019"/>
              <a:ext cx="2798981" cy="3039285"/>
            </a:xfrm>
            <a:custGeom>
              <a:avLst/>
              <a:gdLst/>
              <a:ahLst/>
              <a:cxnLst/>
              <a:rect l="l" t="t" r="r" b="b"/>
              <a:pathLst>
                <a:path w="137407" h="149204" extrusionOk="0">
                  <a:moveTo>
                    <a:pt x="68540" y="6225"/>
                  </a:moveTo>
                  <a:cubicBezTo>
                    <a:pt x="75864" y="6225"/>
                    <a:pt x="80463" y="10110"/>
                    <a:pt x="83231" y="13970"/>
                  </a:cubicBezTo>
                  <a:cubicBezTo>
                    <a:pt x="78417" y="13489"/>
                    <a:pt x="73599" y="13248"/>
                    <a:pt x="68777" y="13248"/>
                  </a:cubicBezTo>
                  <a:cubicBezTo>
                    <a:pt x="63866" y="13248"/>
                    <a:pt x="58950" y="13498"/>
                    <a:pt x="54030" y="13998"/>
                  </a:cubicBezTo>
                  <a:cubicBezTo>
                    <a:pt x="56669" y="10232"/>
                    <a:pt x="61047" y="6408"/>
                    <a:pt x="68001" y="6232"/>
                  </a:cubicBezTo>
                  <a:cubicBezTo>
                    <a:pt x="68182" y="6228"/>
                    <a:pt x="68362" y="6225"/>
                    <a:pt x="68540" y="6225"/>
                  </a:cubicBezTo>
                  <a:close/>
                  <a:moveTo>
                    <a:pt x="110652" y="15447"/>
                  </a:moveTo>
                  <a:cubicBezTo>
                    <a:pt x="111048" y="15447"/>
                    <a:pt x="111440" y="15461"/>
                    <a:pt x="111826" y="15489"/>
                  </a:cubicBezTo>
                  <a:cubicBezTo>
                    <a:pt x="116053" y="17776"/>
                    <a:pt x="120483" y="22995"/>
                    <a:pt x="123108" y="34233"/>
                  </a:cubicBezTo>
                  <a:cubicBezTo>
                    <a:pt x="125208" y="43219"/>
                    <a:pt x="126698" y="52282"/>
                    <a:pt x="127089" y="61071"/>
                  </a:cubicBezTo>
                  <a:cubicBezTo>
                    <a:pt x="126240" y="61308"/>
                    <a:pt x="125612" y="62082"/>
                    <a:pt x="125612" y="63002"/>
                  </a:cubicBezTo>
                  <a:lnTo>
                    <a:pt x="125612" y="66445"/>
                  </a:lnTo>
                  <a:lnTo>
                    <a:pt x="125612" y="67923"/>
                  </a:lnTo>
                  <a:lnTo>
                    <a:pt x="125612" y="71366"/>
                  </a:lnTo>
                  <a:cubicBezTo>
                    <a:pt x="125612" y="72198"/>
                    <a:pt x="126123" y="72917"/>
                    <a:pt x="126849" y="73223"/>
                  </a:cubicBezTo>
                  <a:cubicBezTo>
                    <a:pt x="125803" y="84886"/>
                    <a:pt x="122205" y="95709"/>
                    <a:pt x="114738" y="104767"/>
                  </a:cubicBezTo>
                  <a:lnTo>
                    <a:pt x="114738" y="26477"/>
                  </a:lnTo>
                  <a:lnTo>
                    <a:pt x="114737" y="26477"/>
                  </a:lnTo>
                  <a:cubicBezTo>
                    <a:pt x="114737" y="22885"/>
                    <a:pt x="112319" y="19768"/>
                    <a:pt x="108859" y="18806"/>
                  </a:cubicBezTo>
                  <a:cubicBezTo>
                    <a:pt x="106895" y="18259"/>
                    <a:pt x="104933" y="17759"/>
                    <a:pt x="102968" y="17294"/>
                  </a:cubicBezTo>
                  <a:cubicBezTo>
                    <a:pt x="105666" y="15978"/>
                    <a:pt x="108246" y="15447"/>
                    <a:pt x="110652" y="15447"/>
                  </a:cubicBezTo>
                  <a:close/>
                  <a:moveTo>
                    <a:pt x="26757" y="15450"/>
                  </a:moveTo>
                  <a:cubicBezTo>
                    <a:pt x="29172" y="15450"/>
                    <a:pt x="31761" y="15984"/>
                    <a:pt x="34470" y="17308"/>
                  </a:cubicBezTo>
                  <a:cubicBezTo>
                    <a:pt x="32456" y="17783"/>
                    <a:pt x="30442" y="18295"/>
                    <a:pt x="28429" y="18855"/>
                  </a:cubicBezTo>
                  <a:cubicBezTo>
                    <a:pt x="25015" y="19802"/>
                    <a:pt x="22678" y="22947"/>
                    <a:pt x="22678" y="26490"/>
                  </a:cubicBezTo>
                  <a:lnTo>
                    <a:pt x="22678" y="104774"/>
                  </a:lnTo>
                  <a:cubicBezTo>
                    <a:pt x="15210" y="95713"/>
                    <a:pt x="11613" y="84889"/>
                    <a:pt x="10566" y="73226"/>
                  </a:cubicBezTo>
                  <a:cubicBezTo>
                    <a:pt x="11290" y="72920"/>
                    <a:pt x="11803" y="72202"/>
                    <a:pt x="11803" y="71368"/>
                  </a:cubicBezTo>
                  <a:lnTo>
                    <a:pt x="11803" y="67926"/>
                  </a:lnTo>
                  <a:lnTo>
                    <a:pt x="11803" y="66448"/>
                  </a:lnTo>
                  <a:lnTo>
                    <a:pt x="11803" y="63005"/>
                  </a:lnTo>
                  <a:cubicBezTo>
                    <a:pt x="11803" y="62083"/>
                    <a:pt x="11173" y="61309"/>
                    <a:pt x="10326" y="61074"/>
                  </a:cubicBezTo>
                  <a:cubicBezTo>
                    <a:pt x="10715" y="52285"/>
                    <a:pt x="12208" y="43222"/>
                    <a:pt x="14307" y="34237"/>
                  </a:cubicBezTo>
                  <a:cubicBezTo>
                    <a:pt x="16934" y="22997"/>
                    <a:pt x="21361" y="17779"/>
                    <a:pt x="25589" y="15492"/>
                  </a:cubicBezTo>
                  <a:cubicBezTo>
                    <a:pt x="25974" y="15465"/>
                    <a:pt x="26363" y="15450"/>
                    <a:pt x="26757" y="15450"/>
                  </a:cubicBezTo>
                  <a:close/>
                  <a:moveTo>
                    <a:pt x="68527" y="1"/>
                  </a:moveTo>
                  <a:cubicBezTo>
                    <a:pt x="68300" y="1"/>
                    <a:pt x="68070" y="4"/>
                    <a:pt x="67839" y="9"/>
                  </a:cubicBezTo>
                  <a:cubicBezTo>
                    <a:pt x="56260" y="305"/>
                    <a:pt x="49444" y="8326"/>
                    <a:pt x="46264" y="14992"/>
                  </a:cubicBezTo>
                  <a:cubicBezTo>
                    <a:pt x="46103" y="15016"/>
                    <a:pt x="45943" y="15043"/>
                    <a:pt x="45781" y="15069"/>
                  </a:cubicBezTo>
                  <a:cubicBezTo>
                    <a:pt x="42834" y="13178"/>
                    <a:pt x="38554" y="11409"/>
                    <a:pt x="32858" y="11409"/>
                  </a:cubicBezTo>
                  <a:cubicBezTo>
                    <a:pt x="24758" y="11409"/>
                    <a:pt x="17374" y="17040"/>
                    <a:pt x="13311" y="20842"/>
                  </a:cubicBezTo>
                  <a:cubicBezTo>
                    <a:pt x="12253" y="21730"/>
                    <a:pt x="11307" y="22689"/>
                    <a:pt x="10458" y="23737"/>
                  </a:cubicBezTo>
                  <a:cubicBezTo>
                    <a:pt x="10182" y="24052"/>
                    <a:pt x="10033" y="24241"/>
                    <a:pt x="10033" y="24241"/>
                  </a:cubicBezTo>
                  <a:cubicBezTo>
                    <a:pt x="10033" y="24241"/>
                    <a:pt x="10135" y="24120"/>
                    <a:pt x="10315" y="23911"/>
                  </a:cubicBezTo>
                  <a:lnTo>
                    <a:pt x="10315" y="23911"/>
                  </a:lnTo>
                  <a:cubicBezTo>
                    <a:pt x="5049" y="30566"/>
                    <a:pt x="3636" y="40896"/>
                    <a:pt x="2854" y="61085"/>
                  </a:cubicBezTo>
                  <a:cubicBezTo>
                    <a:pt x="2029" y="61336"/>
                    <a:pt x="1422" y="62099"/>
                    <a:pt x="1422" y="63003"/>
                  </a:cubicBezTo>
                  <a:lnTo>
                    <a:pt x="1422" y="66446"/>
                  </a:lnTo>
                  <a:lnTo>
                    <a:pt x="1422" y="67924"/>
                  </a:lnTo>
                  <a:lnTo>
                    <a:pt x="1422" y="71367"/>
                  </a:lnTo>
                  <a:cubicBezTo>
                    <a:pt x="1422" y="72138"/>
                    <a:pt x="1865" y="72801"/>
                    <a:pt x="2503" y="73140"/>
                  </a:cubicBezTo>
                  <a:cubicBezTo>
                    <a:pt x="2195" y="76727"/>
                    <a:pt x="1463" y="84121"/>
                    <a:pt x="0" y="93182"/>
                  </a:cubicBezTo>
                  <a:lnTo>
                    <a:pt x="6905" y="93182"/>
                  </a:lnTo>
                  <a:cubicBezTo>
                    <a:pt x="11117" y="104476"/>
                    <a:pt x="17648" y="111985"/>
                    <a:pt x="22669" y="116452"/>
                  </a:cubicBezTo>
                  <a:lnTo>
                    <a:pt x="22669" y="138863"/>
                  </a:lnTo>
                  <a:cubicBezTo>
                    <a:pt x="22669" y="140530"/>
                    <a:pt x="23204" y="142076"/>
                    <a:pt x="24105" y="143347"/>
                  </a:cubicBezTo>
                  <a:lnTo>
                    <a:pt x="24105" y="149203"/>
                  </a:lnTo>
                  <a:lnTo>
                    <a:pt x="113296" y="149203"/>
                  </a:lnTo>
                  <a:lnTo>
                    <a:pt x="113296" y="143347"/>
                  </a:lnTo>
                  <a:cubicBezTo>
                    <a:pt x="114196" y="142076"/>
                    <a:pt x="114731" y="140531"/>
                    <a:pt x="114731" y="138866"/>
                  </a:cubicBezTo>
                  <a:lnTo>
                    <a:pt x="114731" y="116455"/>
                  </a:lnTo>
                  <a:cubicBezTo>
                    <a:pt x="119759" y="111987"/>
                    <a:pt x="126288" y="104479"/>
                    <a:pt x="130503" y="93185"/>
                  </a:cubicBezTo>
                  <a:lnTo>
                    <a:pt x="137406" y="93185"/>
                  </a:lnTo>
                  <a:cubicBezTo>
                    <a:pt x="135944" y="84122"/>
                    <a:pt x="135211" y="76730"/>
                    <a:pt x="134905" y="73142"/>
                  </a:cubicBezTo>
                  <a:cubicBezTo>
                    <a:pt x="135544" y="72802"/>
                    <a:pt x="135985" y="72139"/>
                    <a:pt x="135985" y="71370"/>
                  </a:cubicBezTo>
                  <a:lnTo>
                    <a:pt x="135985" y="67927"/>
                  </a:lnTo>
                  <a:lnTo>
                    <a:pt x="135985" y="66448"/>
                  </a:lnTo>
                  <a:lnTo>
                    <a:pt x="135985" y="63005"/>
                  </a:lnTo>
                  <a:cubicBezTo>
                    <a:pt x="135985" y="62100"/>
                    <a:pt x="135379" y="61341"/>
                    <a:pt x="134553" y="61087"/>
                  </a:cubicBezTo>
                  <a:cubicBezTo>
                    <a:pt x="133770" y="40897"/>
                    <a:pt x="132358" y="30567"/>
                    <a:pt x="127092" y="23914"/>
                  </a:cubicBezTo>
                  <a:lnTo>
                    <a:pt x="127092" y="23914"/>
                  </a:lnTo>
                  <a:cubicBezTo>
                    <a:pt x="127275" y="24121"/>
                    <a:pt x="127374" y="24242"/>
                    <a:pt x="127374" y="24242"/>
                  </a:cubicBezTo>
                  <a:cubicBezTo>
                    <a:pt x="127374" y="24242"/>
                    <a:pt x="127225" y="24053"/>
                    <a:pt x="126948" y="23738"/>
                  </a:cubicBezTo>
                  <a:cubicBezTo>
                    <a:pt x="126101" y="22690"/>
                    <a:pt x="125154" y="21732"/>
                    <a:pt x="124096" y="20843"/>
                  </a:cubicBezTo>
                  <a:cubicBezTo>
                    <a:pt x="120034" y="17042"/>
                    <a:pt x="112651" y="11410"/>
                    <a:pt x="104550" y="11410"/>
                  </a:cubicBezTo>
                  <a:cubicBezTo>
                    <a:pt x="98868" y="11410"/>
                    <a:pt x="94597" y="13171"/>
                    <a:pt x="91650" y="15055"/>
                  </a:cubicBezTo>
                  <a:cubicBezTo>
                    <a:pt x="91447" y="15022"/>
                    <a:pt x="91247" y="14991"/>
                    <a:pt x="91044" y="14960"/>
                  </a:cubicBezTo>
                  <a:cubicBezTo>
                    <a:pt x="87708" y="8102"/>
                    <a:pt x="80587" y="1"/>
                    <a:pt x="6852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7791;p68"/>
            <p:cNvSpPr/>
            <p:nvPr/>
          </p:nvSpPr>
          <p:spPr>
            <a:xfrm>
              <a:off x="2749034" y="4349940"/>
              <a:ext cx="1816821" cy="238594"/>
            </a:xfrm>
            <a:custGeom>
              <a:avLst/>
              <a:gdLst/>
              <a:ahLst/>
              <a:cxnLst/>
              <a:rect l="l" t="t" r="r" b="b"/>
              <a:pathLst>
                <a:path w="89191" h="11713" extrusionOk="0">
                  <a:moveTo>
                    <a:pt x="0" y="1"/>
                  </a:moveTo>
                  <a:lnTo>
                    <a:pt x="0" y="11713"/>
                  </a:lnTo>
                  <a:lnTo>
                    <a:pt x="89191" y="11713"/>
                  </a:lnTo>
                  <a:lnTo>
                    <a:pt x="8919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7792;p68"/>
            <p:cNvSpPr/>
            <p:nvPr/>
          </p:nvSpPr>
          <p:spPr>
            <a:xfrm>
              <a:off x="2744980" y="4345906"/>
              <a:ext cx="1824928" cy="246681"/>
            </a:xfrm>
            <a:custGeom>
              <a:avLst/>
              <a:gdLst/>
              <a:ahLst/>
              <a:cxnLst/>
              <a:rect l="l" t="t" r="r" b="b"/>
              <a:pathLst>
                <a:path w="89589" h="12110" extrusionOk="0">
                  <a:moveTo>
                    <a:pt x="89191" y="398"/>
                  </a:moveTo>
                  <a:lnTo>
                    <a:pt x="89191" y="11712"/>
                  </a:lnTo>
                  <a:lnTo>
                    <a:pt x="398" y="11712"/>
                  </a:lnTo>
                  <a:lnTo>
                    <a:pt x="398" y="398"/>
                  </a:lnTo>
                  <a:close/>
                  <a:moveTo>
                    <a:pt x="199" y="0"/>
                  </a:moveTo>
                  <a:cubicBezTo>
                    <a:pt x="89" y="0"/>
                    <a:pt x="1" y="90"/>
                    <a:pt x="1" y="199"/>
                  </a:cubicBezTo>
                  <a:lnTo>
                    <a:pt x="1" y="11911"/>
                  </a:lnTo>
                  <a:cubicBezTo>
                    <a:pt x="1" y="12021"/>
                    <a:pt x="89" y="12109"/>
                    <a:pt x="199" y="12109"/>
                  </a:cubicBezTo>
                  <a:lnTo>
                    <a:pt x="89390" y="12109"/>
                  </a:lnTo>
                  <a:cubicBezTo>
                    <a:pt x="89498" y="12109"/>
                    <a:pt x="89589" y="12021"/>
                    <a:pt x="89589" y="11911"/>
                  </a:cubicBezTo>
                  <a:lnTo>
                    <a:pt x="89589" y="199"/>
                  </a:lnTo>
                  <a:cubicBezTo>
                    <a:pt x="89589" y="90"/>
                    <a:pt x="89499" y="0"/>
                    <a:pt x="89390" y="0"/>
                  </a:cubicBezTo>
                  <a:close/>
                </a:path>
              </a:pathLst>
            </a:custGeom>
            <a:solidFill>
              <a:srgbClr val="813E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7793;p68"/>
            <p:cNvSpPr/>
            <p:nvPr/>
          </p:nvSpPr>
          <p:spPr>
            <a:xfrm>
              <a:off x="3155751" y="1549060"/>
              <a:ext cx="1003915" cy="486741"/>
            </a:xfrm>
            <a:custGeom>
              <a:avLst/>
              <a:gdLst/>
              <a:ahLst/>
              <a:cxnLst/>
              <a:rect l="l" t="t" r="r" b="b"/>
              <a:pathLst>
                <a:path w="49284" h="23895" extrusionOk="0">
                  <a:moveTo>
                    <a:pt x="24457" y="0"/>
                  </a:moveTo>
                  <a:cubicBezTo>
                    <a:pt x="24229" y="0"/>
                    <a:pt x="23999" y="3"/>
                    <a:pt x="23767" y="9"/>
                  </a:cubicBezTo>
                  <a:cubicBezTo>
                    <a:pt x="9097" y="382"/>
                    <a:pt x="2065" y="13166"/>
                    <a:pt x="396" y="19874"/>
                  </a:cubicBezTo>
                  <a:cubicBezTo>
                    <a:pt x="0" y="21457"/>
                    <a:pt x="901" y="23062"/>
                    <a:pt x="2424" y="23573"/>
                  </a:cubicBezTo>
                  <a:cubicBezTo>
                    <a:pt x="2502" y="23600"/>
                    <a:pt x="2583" y="23622"/>
                    <a:pt x="2665" y="23644"/>
                  </a:cubicBezTo>
                  <a:cubicBezTo>
                    <a:pt x="2917" y="23706"/>
                    <a:pt x="3170" y="23736"/>
                    <a:pt x="3418" y="23736"/>
                  </a:cubicBezTo>
                  <a:cubicBezTo>
                    <a:pt x="4812" y="23736"/>
                    <a:pt x="6081" y="22794"/>
                    <a:pt x="6435" y="21381"/>
                  </a:cubicBezTo>
                  <a:cubicBezTo>
                    <a:pt x="6598" y="20742"/>
                    <a:pt x="10383" y="6574"/>
                    <a:pt x="23924" y="6230"/>
                  </a:cubicBezTo>
                  <a:cubicBezTo>
                    <a:pt x="24104" y="6226"/>
                    <a:pt x="24283" y="6223"/>
                    <a:pt x="24460" y="6223"/>
                  </a:cubicBezTo>
                  <a:cubicBezTo>
                    <a:pt x="38713" y="6223"/>
                    <a:pt x="42665" y="20920"/>
                    <a:pt x="42831" y="21555"/>
                  </a:cubicBezTo>
                  <a:cubicBezTo>
                    <a:pt x="43193" y="22960"/>
                    <a:pt x="44459" y="23895"/>
                    <a:pt x="45847" y="23895"/>
                  </a:cubicBezTo>
                  <a:cubicBezTo>
                    <a:pt x="46100" y="23895"/>
                    <a:pt x="46358" y="23864"/>
                    <a:pt x="46614" y="23798"/>
                  </a:cubicBezTo>
                  <a:cubicBezTo>
                    <a:pt x="48276" y="23374"/>
                    <a:pt x="49284" y="21692"/>
                    <a:pt x="48865" y="20029"/>
                  </a:cubicBezTo>
                  <a:cubicBezTo>
                    <a:pt x="47105" y="13034"/>
                    <a:pt x="39750" y="0"/>
                    <a:pt x="2445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7794;p68"/>
            <p:cNvSpPr/>
            <p:nvPr/>
          </p:nvSpPr>
          <p:spPr>
            <a:xfrm>
              <a:off x="2257978" y="2982094"/>
              <a:ext cx="210687" cy="465210"/>
            </a:xfrm>
            <a:custGeom>
              <a:avLst/>
              <a:gdLst/>
              <a:ahLst/>
              <a:cxnLst/>
              <a:rect l="l" t="t" r="r" b="b"/>
              <a:pathLst>
                <a:path w="10343" h="22838" extrusionOk="0">
                  <a:moveTo>
                    <a:pt x="10342" y="1"/>
                  </a:moveTo>
                  <a:lnTo>
                    <a:pt x="2687" y="448"/>
                  </a:lnTo>
                  <a:cubicBezTo>
                    <a:pt x="2687" y="448"/>
                    <a:pt x="2078" y="9963"/>
                    <a:pt x="0" y="22838"/>
                  </a:cubicBezTo>
                  <a:lnTo>
                    <a:pt x="8056" y="22838"/>
                  </a:lnTo>
                  <a:cubicBezTo>
                    <a:pt x="8056" y="22838"/>
                    <a:pt x="10342" y="13706"/>
                    <a:pt x="1034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7795;p68"/>
            <p:cNvSpPr/>
            <p:nvPr/>
          </p:nvSpPr>
          <p:spPr>
            <a:xfrm>
              <a:off x="2286905" y="2791417"/>
              <a:ext cx="211359" cy="252486"/>
            </a:xfrm>
            <a:custGeom>
              <a:avLst/>
              <a:gdLst/>
              <a:ahLst/>
              <a:cxnLst/>
              <a:rect l="l" t="t" r="r" b="b"/>
              <a:pathLst>
                <a:path w="10376" h="12395" extrusionOk="0">
                  <a:moveTo>
                    <a:pt x="2015" y="0"/>
                  </a:moveTo>
                  <a:cubicBezTo>
                    <a:pt x="907" y="0"/>
                    <a:pt x="0" y="907"/>
                    <a:pt x="0" y="2015"/>
                  </a:cubicBezTo>
                  <a:lnTo>
                    <a:pt x="0" y="10380"/>
                  </a:lnTo>
                  <a:cubicBezTo>
                    <a:pt x="0" y="11487"/>
                    <a:pt x="907" y="12395"/>
                    <a:pt x="2015" y="12395"/>
                  </a:cubicBezTo>
                  <a:lnTo>
                    <a:pt x="8361" y="12395"/>
                  </a:lnTo>
                  <a:cubicBezTo>
                    <a:pt x="9469" y="12395"/>
                    <a:pt x="10376" y="11490"/>
                    <a:pt x="10376" y="10380"/>
                  </a:cubicBezTo>
                  <a:lnTo>
                    <a:pt x="10376" y="2015"/>
                  </a:lnTo>
                  <a:cubicBezTo>
                    <a:pt x="10376" y="907"/>
                    <a:pt x="9469" y="0"/>
                    <a:pt x="836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7796;p68"/>
            <p:cNvSpPr/>
            <p:nvPr/>
          </p:nvSpPr>
          <p:spPr>
            <a:xfrm>
              <a:off x="2285174" y="1831389"/>
              <a:ext cx="719570" cy="2197190"/>
            </a:xfrm>
            <a:custGeom>
              <a:avLst/>
              <a:gdLst/>
              <a:ahLst/>
              <a:cxnLst/>
              <a:rect l="l" t="t" r="r" b="b"/>
              <a:pathLst>
                <a:path w="35325" h="107864" extrusionOk="0">
                  <a:moveTo>
                    <a:pt x="30678" y="1"/>
                  </a:moveTo>
                  <a:cubicBezTo>
                    <a:pt x="29113" y="1"/>
                    <a:pt x="27272" y="264"/>
                    <a:pt x="25351" y="1090"/>
                  </a:cubicBezTo>
                  <a:lnTo>
                    <a:pt x="25351" y="1090"/>
                  </a:lnTo>
                  <a:cubicBezTo>
                    <a:pt x="28558" y="820"/>
                    <a:pt x="32156" y="905"/>
                    <a:pt x="35324" y="810"/>
                  </a:cubicBezTo>
                  <a:cubicBezTo>
                    <a:pt x="35324" y="810"/>
                    <a:pt x="33425" y="1"/>
                    <a:pt x="30678" y="1"/>
                  </a:cubicBezTo>
                  <a:close/>
                  <a:moveTo>
                    <a:pt x="25351" y="1090"/>
                  </a:moveTo>
                  <a:cubicBezTo>
                    <a:pt x="23051" y="1284"/>
                    <a:pt x="20952" y="1661"/>
                    <a:pt x="19357" y="2419"/>
                  </a:cubicBezTo>
                  <a:cubicBezTo>
                    <a:pt x="4504" y="9477"/>
                    <a:pt x="2456" y="18282"/>
                    <a:pt x="1360" y="51620"/>
                  </a:cubicBezTo>
                  <a:cubicBezTo>
                    <a:pt x="0" y="92919"/>
                    <a:pt x="28530" y="107864"/>
                    <a:pt x="28530" y="107864"/>
                  </a:cubicBezTo>
                  <a:lnTo>
                    <a:pt x="28530" y="98082"/>
                  </a:lnTo>
                  <a:cubicBezTo>
                    <a:pt x="5708" y="79334"/>
                    <a:pt x="6169" y="49446"/>
                    <a:pt x="12963" y="20372"/>
                  </a:cubicBezTo>
                  <a:cubicBezTo>
                    <a:pt x="15819" y="8149"/>
                    <a:pt x="20809" y="3045"/>
                    <a:pt x="25351" y="109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7797;p68"/>
            <p:cNvSpPr/>
            <p:nvPr/>
          </p:nvSpPr>
          <p:spPr>
            <a:xfrm>
              <a:off x="2294504" y="1827518"/>
              <a:ext cx="714539" cy="2205114"/>
            </a:xfrm>
            <a:custGeom>
              <a:avLst/>
              <a:gdLst/>
              <a:ahLst/>
              <a:cxnLst/>
              <a:rect l="l" t="t" r="r" b="b"/>
              <a:pathLst>
                <a:path w="35078" h="108253" extrusionOk="0">
                  <a:moveTo>
                    <a:pt x="30214" y="397"/>
                  </a:moveTo>
                  <a:cubicBezTo>
                    <a:pt x="31650" y="397"/>
                    <a:pt x="32857" y="620"/>
                    <a:pt x="33669" y="829"/>
                  </a:cubicBezTo>
                  <a:cubicBezTo>
                    <a:pt x="32975" y="841"/>
                    <a:pt x="32265" y="848"/>
                    <a:pt x="31528" y="856"/>
                  </a:cubicBezTo>
                  <a:cubicBezTo>
                    <a:pt x="29765" y="874"/>
                    <a:pt x="27979" y="891"/>
                    <a:pt x="26272" y="983"/>
                  </a:cubicBezTo>
                  <a:cubicBezTo>
                    <a:pt x="27685" y="547"/>
                    <a:pt x="29028" y="397"/>
                    <a:pt x="30214" y="397"/>
                  </a:cubicBezTo>
                  <a:close/>
                  <a:moveTo>
                    <a:pt x="23792" y="1587"/>
                  </a:moveTo>
                  <a:cubicBezTo>
                    <a:pt x="18446" y="4423"/>
                    <a:pt x="14585" y="10790"/>
                    <a:pt x="12312" y="20518"/>
                  </a:cubicBezTo>
                  <a:cubicBezTo>
                    <a:pt x="8387" y="37308"/>
                    <a:pt x="7300" y="51309"/>
                    <a:pt x="8986" y="63317"/>
                  </a:cubicBezTo>
                  <a:cubicBezTo>
                    <a:pt x="11038" y="77933"/>
                    <a:pt x="17393" y="89726"/>
                    <a:pt x="27874" y="98365"/>
                  </a:cubicBezTo>
                  <a:lnTo>
                    <a:pt x="27874" y="107715"/>
                  </a:lnTo>
                  <a:cubicBezTo>
                    <a:pt x="26467" y="106908"/>
                    <a:pt x="20204" y="103055"/>
                    <a:pt x="14135" y="95297"/>
                  </a:cubicBezTo>
                  <a:cubicBezTo>
                    <a:pt x="7802" y="87205"/>
                    <a:pt x="401" y="73092"/>
                    <a:pt x="1101" y="51817"/>
                  </a:cubicBezTo>
                  <a:cubicBezTo>
                    <a:pt x="2180" y="18977"/>
                    <a:pt x="4078" y="9871"/>
                    <a:pt x="18985" y="2789"/>
                  </a:cubicBezTo>
                  <a:cubicBezTo>
                    <a:pt x="20299" y="2165"/>
                    <a:pt x="21956" y="1802"/>
                    <a:pt x="23792" y="1587"/>
                  </a:cubicBezTo>
                  <a:close/>
                  <a:moveTo>
                    <a:pt x="30207" y="0"/>
                  </a:moveTo>
                  <a:cubicBezTo>
                    <a:pt x="28627" y="0"/>
                    <a:pt x="26774" y="262"/>
                    <a:pt x="24850" y="1081"/>
                  </a:cubicBezTo>
                  <a:cubicBezTo>
                    <a:pt x="22538" y="1276"/>
                    <a:pt x="20433" y="1659"/>
                    <a:pt x="18814" y="2429"/>
                  </a:cubicBezTo>
                  <a:cubicBezTo>
                    <a:pt x="3712" y="9606"/>
                    <a:pt x="1790" y="18770"/>
                    <a:pt x="703" y="51803"/>
                  </a:cubicBezTo>
                  <a:cubicBezTo>
                    <a:pt x="1" y="73197"/>
                    <a:pt x="7449" y="87396"/>
                    <a:pt x="13822" y="95543"/>
                  </a:cubicBezTo>
                  <a:cubicBezTo>
                    <a:pt x="20731" y="104371"/>
                    <a:pt x="27909" y="108192"/>
                    <a:pt x="27980" y="108230"/>
                  </a:cubicBezTo>
                  <a:cubicBezTo>
                    <a:pt x="28009" y="108246"/>
                    <a:pt x="28041" y="108253"/>
                    <a:pt x="28072" y="108253"/>
                  </a:cubicBezTo>
                  <a:cubicBezTo>
                    <a:pt x="28108" y="108253"/>
                    <a:pt x="28143" y="108243"/>
                    <a:pt x="28173" y="108224"/>
                  </a:cubicBezTo>
                  <a:cubicBezTo>
                    <a:pt x="28234" y="108189"/>
                    <a:pt x="28270" y="108124"/>
                    <a:pt x="28270" y="108054"/>
                  </a:cubicBezTo>
                  <a:lnTo>
                    <a:pt x="28270" y="98270"/>
                  </a:lnTo>
                  <a:cubicBezTo>
                    <a:pt x="28270" y="98209"/>
                    <a:pt x="28243" y="98152"/>
                    <a:pt x="28197" y="98116"/>
                  </a:cubicBezTo>
                  <a:cubicBezTo>
                    <a:pt x="17752" y="89534"/>
                    <a:pt x="11421" y="77807"/>
                    <a:pt x="9378" y="63259"/>
                  </a:cubicBezTo>
                  <a:cubicBezTo>
                    <a:pt x="7699" y="51300"/>
                    <a:pt x="8785" y="37348"/>
                    <a:pt x="12696" y="20605"/>
                  </a:cubicBezTo>
                  <a:cubicBezTo>
                    <a:pt x="14974" y="10859"/>
                    <a:pt x="18844" y="4540"/>
                    <a:pt x="24199" y="1821"/>
                  </a:cubicBezTo>
                  <a:cubicBezTo>
                    <a:pt x="24449" y="1693"/>
                    <a:pt x="24699" y="1577"/>
                    <a:pt x="24948" y="1470"/>
                  </a:cubicBezTo>
                  <a:cubicBezTo>
                    <a:pt x="27035" y="1297"/>
                    <a:pt x="29301" y="1274"/>
                    <a:pt x="31530" y="1252"/>
                  </a:cubicBezTo>
                  <a:cubicBezTo>
                    <a:pt x="32694" y="1239"/>
                    <a:pt x="33794" y="1229"/>
                    <a:pt x="34870" y="1196"/>
                  </a:cubicBezTo>
                  <a:cubicBezTo>
                    <a:pt x="34964" y="1195"/>
                    <a:pt x="35042" y="1127"/>
                    <a:pt x="35059" y="1034"/>
                  </a:cubicBezTo>
                  <a:cubicBezTo>
                    <a:pt x="35078" y="942"/>
                    <a:pt x="35028" y="853"/>
                    <a:pt x="34943" y="814"/>
                  </a:cubicBezTo>
                  <a:cubicBezTo>
                    <a:pt x="34911" y="803"/>
                    <a:pt x="32976" y="0"/>
                    <a:pt x="3020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7798;p68"/>
            <p:cNvSpPr/>
            <p:nvPr/>
          </p:nvSpPr>
          <p:spPr>
            <a:xfrm>
              <a:off x="2462284" y="2010760"/>
              <a:ext cx="29170" cy="32123"/>
            </a:xfrm>
            <a:custGeom>
              <a:avLst/>
              <a:gdLst/>
              <a:ahLst/>
              <a:cxnLst/>
              <a:rect l="l" t="t" r="r" b="b"/>
              <a:pathLst>
                <a:path w="1432" h="1577" extrusionOk="0">
                  <a:moveTo>
                    <a:pt x="1432" y="0"/>
                  </a:moveTo>
                  <a:lnTo>
                    <a:pt x="1432" y="0"/>
                  </a:lnTo>
                  <a:cubicBezTo>
                    <a:pt x="505" y="936"/>
                    <a:pt x="1" y="1576"/>
                    <a:pt x="1" y="1576"/>
                  </a:cubicBezTo>
                  <a:cubicBezTo>
                    <a:pt x="1" y="1576"/>
                    <a:pt x="510" y="960"/>
                    <a:pt x="1432" y="0"/>
                  </a:cubicBezTo>
                  <a:close/>
                </a:path>
              </a:pathLst>
            </a:custGeom>
            <a:solidFill>
              <a:srgbClr val="FFA7A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7799;p68"/>
            <p:cNvSpPr/>
            <p:nvPr/>
          </p:nvSpPr>
          <p:spPr>
            <a:xfrm>
              <a:off x="2457782" y="2006706"/>
              <a:ext cx="38153" cy="40210"/>
            </a:xfrm>
            <a:custGeom>
              <a:avLst/>
              <a:gdLst/>
              <a:ahLst/>
              <a:cxnLst/>
              <a:rect l="l" t="t" r="r" b="b"/>
              <a:pathLst>
                <a:path w="1873" h="1974" extrusionOk="0">
                  <a:moveTo>
                    <a:pt x="1653" y="1"/>
                  </a:moveTo>
                  <a:cubicBezTo>
                    <a:pt x="1602" y="1"/>
                    <a:pt x="1551" y="21"/>
                    <a:pt x="1512" y="60"/>
                  </a:cubicBezTo>
                  <a:cubicBezTo>
                    <a:pt x="588" y="993"/>
                    <a:pt x="88" y="1626"/>
                    <a:pt x="67" y="1653"/>
                  </a:cubicBezTo>
                  <a:cubicBezTo>
                    <a:pt x="0" y="1738"/>
                    <a:pt x="15" y="1862"/>
                    <a:pt x="100" y="1930"/>
                  </a:cubicBezTo>
                  <a:cubicBezTo>
                    <a:pt x="135" y="1960"/>
                    <a:pt x="179" y="1974"/>
                    <a:pt x="223" y="1974"/>
                  </a:cubicBezTo>
                  <a:cubicBezTo>
                    <a:pt x="280" y="1974"/>
                    <a:pt x="337" y="1948"/>
                    <a:pt x="378" y="1904"/>
                  </a:cubicBezTo>
                  <a:cubicBezTo>
                    <a:pt x="384" y="1897"/>
                    <a:pt x="893" y="1281"/>
                    <a:pt x="1798" y="340"/>
                  </a:cubicBezTo>
                  <a:cubicBezTo>
                    <a:pt x="1873" y="259"/>
                    <a:pt x="1870" y="135"/>
                    <a:pt x="1792" y="59"/>
                  </a:cubicBezTo>
                  <a:cubicBezTo>
                    <a:pt x="1753" y="20"/>
                    <a:pt x="1703" y="1"/>
                    <a:pt x="1653" y="1"/>
                  </a:cubicBezTo>
                  <a:close/>
                </a:path>
              </a:pathLst>
            </a:custGeom>
            <a:solidFill>
              <a:srgbClr val="813E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7800;p68"/>
            <p:cNvSpPr/>
            <p:nvPr/>
          </p:nvSpPr>
          <p:spPr>
            <a:xfrm>
              <a:off x="2491436" y="1781458"/>
              <a:ext cx="801132" cy="229325"/>
            </a:xfrm>
            <a:custGeom>
              <a:avLst/>
              <a:gdLst/>
              <a:ahLst/>
              <a:cxnLst/>
              <a:rect l="l" t="t" r="r" b="b"/>
              <a:pathLst>
                <a:path w="39329" h="11258" extrusionOk="0">
                  <a:moveTo>
                    <a:pt x="21394" y="0"/>
                  </a:moveTo>
                  <a:cubicBezTo>
                    <a:pt x="11845" y="0"/>
                    <a:pt x="3289" y="7827"/>
                    <a:pt x="1" y="11257"/>
                  </a:cubicBezTo>
                  <a:cubicBezTo>
                    <a:pt x="2508" y="8726"/>
                    <a:pt x="8122" y="4038"/>
                    <a:pt x="15291" y="4038"/>
                  </a:cubicBezTo>
                  <a:cubicBezTo>
                    <a:pt x="19517" y="4038"/>
                    <a:pt x="24284" y="5666"/>
                    <a:pt x="29274" y="10326"/>
                  </a:cubicBezTo>
                  <a:lnTo>
                    <a:pt x="39329" y="8152"/>
                  </a:lnTo>
                  <a:cubicBezTo>
                    <a:pt x="39329" y="8152"/>
                    <a:pt x="33623" y="0"/>
                    <a:pt x="2139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7801;p68"/>
            <p:cNvSpPr/>
            <p:nvPr/>
          </p:nvSpPr>
          <p:spPr>
            <a:xfrm>
              <a:off x="2486995" y="1777364"/>
              <a:ext cx="809830" cy="237433"/>
            </a:xfrm>
            <a:custGeom>
              <a:avLst/>
              <a:gdLst/>
              <a:ahLst/>
              <a:cxnLst/>
              <a:rect l="l" t="t" r="r" b="b"/>
              <a:pathLst>
                <a:path w="39756" h="11656" extrusionOk="0">
                  <a:moveTo>
                    <a:pt x="21611" y="398"/>
                  </a:moveTo>
                  <a:cubicBezTo>
                    <a:pt x="32398" y="398"/>
                    <a:pt x="38124" y="6878"/>
                    <a:pt x="39196" y="8223"/>
                  </a:cubicBezTo>
                  <a:lnTo>
                    <a:pt x="29552" y="10308"/>
                  </a:lnTo>
                  <a:cubicBezTo>
                    <a:pt x="25052" y="6133"/>
                    <a:pt x="20354" y="4033"/>
                    <a:pt x="15534" y="4033"/>
                  </a:cubicBezTo>
                  <a:cubicBezTo>
                    <a:pt x="14119" y="4033"/>
                    <a:pt x="12692" y="4215"/>
                    <a:pt x="11253" y="4578"/>
                  </a:cubicBezTo>
                  <a:cubicBezTo>
                    <a:pt x="8931" y="5165"/>
                    <a:pt x="6846" y="6177"/>
                    <a:pt x="5077" y="7290"/>
                  </a:cubicBezTo>
                  <a:cubicBezTo>
                    <a:pt x="9273" y="3944"/>
                    <a:pt x="15227" y="398"/>
                    <a:pt x="21611" y="398"/>
                  </a:cubicBezTo>
                  <a:close/>
                  <a:moveTo>
                    <a:pt x="21612" y="1"/>
                  </a:moveTo>
                  <a:cubicBezTo>
                    <a:pt x="11972" y="1"/>
                    <a:pt x="3338" y="7916"/>
                    <a:pt x="74" y="11318"/>
                  </a:cubicBezTo>
                  <a:cubicBezTo>
                    <a:pt x="0" y="11399"/>
                    <a:pt x="2" y="11522"/>
                    <a:pt x="80" y="11599"/>
                  </a:cubicBezTo>
                  <a:cubicBezTo>
                    <a:pt x="120" y="11637"/>
                    <a:pt x="169" y="11656"/>
                    <a:pt x="219" y="11656"/>
                  </a:cubicBezTo>
                  <a:cubicBezTo>
                    <a:pt x="270" y="11656"/>
                    <a:pt x="321" y="11636"/>
                    <a:pt x="361" y="11595"/>
                  </a:cubicBezTo>
                  <a:cubicBezTo>
                    <a:pt x="5669" y="6238"/>
                    <a:pt x="10744" y="4417"/>
                    <a:pt x="15190" y="4417"/>
                  </a:cubicBezTo>
                  <a:cubicBezTo>
                    <a:pt x="21638" y="4417"/>
                    <a:pt x="26762" y="8247"/>
                    <a:pt x="29357" y="10671"/>
                  </a:cubicBezTo>
                  <a:cubicBezTo>
                    <a:pt x="29395" y="10705"/>
                    <a:pt x="29444" y="10724"/>
                    <a:pt x="29494" y="10724"/>
                  </a:cubicBezTo>
                  <a:cubicBezTo>
                    <a:pt x="29508" y="10724"/>
                    <a:pt x="29521" y="10723"/>
                    <a:pt x="29534" y="10720"/>
                  </a:cubicBezTo>
                  <a:lnTo>
                    <a:pt x="39589" y="8547"/>
                  </a:lnTo>
                  <a:cubicBezTo>
                    <a:pt x="39655" y="8532"/>
                    <a:pt x="39707" y="8485"/>
                    <a:pt x="39733" y="8424"/>
                  </a:cubicBezTo>
                  <a:cubicBezTo>
                    <a:pt x="39755" y="8362"/>
                    <a:pt x="39748" y="8292"/>
                    <a:pt x="39710" y="8237"/>
                  </a:cubicBezTo>
                  <a:cubicBezTo>
                    <a:pt x="39650" y="8152"/>
                    <a:pt x="38228" y="6147"/>
                    <a:pt x="35277" y="4111"/>
                  </a:cubicBezTo>
                  <a:cubicBezTo>
                    <a:pt x="32557" y="2237"/>
                    <a:pt x="27980" y="1"/>
                    <a:pt x="2161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7802;p68"/>
            <p:cNvSpPr/>
            <p:nvPr/>
          </p:nvSpPr>
          <p:spPr>
            <a:xfrm>
              <a:off x="2286926" y="2902625"/>
              <a:ext cx="211339" cy="30148"/>
            </a:xfrm>
            <a:custGeom>
              <a:avLst/>
              <a:gdLst/>
              <a:ahLst/>
              <a:cxnLst/>
              <a:rect l="l" t="t" r="r" b="b"/>
              <a:pathLst>
                <a:path w="10375" h="1480" extrusionOk="0">
                  <a:moveTo>
                    <a:pt x="1" y="0"/>
                  </a:moveTo>
                  <a:lnTo>
                    <a:pt x="1" y="1480"/>
                  </a:lnTo>
                  <a:lnTo>
                    <a:pt x="10375" y="1480"/>
                  </a:lnTo>
                  <a:lnTo>
                    <a:pt x="10375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7803;p68"/>
            <p:cNvSpPr/>
            <p:nvPr/>
          </p:nvSpPr>
          <p:spPr>
            <a:xfrm>
              <a:off x="2278063" y="2898575"/>
              <a:ext cx="229055" cy="38200"/>
            </a:xfrm>
            <a:custGeom>
              <a:avLst/>
              <a:gdLst/>
              <a:ahLst/>
              <a:cxnLst/>
              <a:rect l="l" t="t" r="r" b="b"/>
              <a:pathLst>
                <a:path w="10774" h="1876" extrusionOk="0">
                  <a:moveTo>
                    <a:pt x="10375" y="398"/>
                  </a:moveTo>
                  <a:lnTo>
                    <a:pt x="10375" y="1478"/>
                  </a:lnTo>
                  <a:lnTo>
                    <a:pt x="398" y="1478"/>
                  </a:lnTo>
                  <a:lnTo>
                    <a:pt x="398" y="398"/>
                  </a:lnTo>
                  <a:close/>
                  <a:moveTo>
                    <a:pt x="199" y="0"/>
                  </a:moveTo>
                  <a:cubicBezTo>
                    <a:pt x="90" y="0"/>
                    <a:pt x="0" y="90"/>
                    <a:pt x="0" y="199"/>
                  </a:cubicBezTo>
                  <a:lnTo>
                    <a:pt x="0" y="1677"/>
                  </a:lnTo>
                  <a:cubicBezTo>
                    <a:pt x="0" y="1788"/>
                    <a:pt x="90" y="1876"/>
                    <a:pt x="199" y="1876"/>
                  </a:cubicBezTo>
                  <a:lnTo>
                    <a:pt x="10575" y="1876"/>
                  </a:lnTo>
                  <a:cubicBezTo>
                    <a:pt x="10683" y="1876"/>
                    <a:pt x="10774" y="1788"/>
                    <a:pt x="10772" y="1677"/>
                  </a:cubicBezTo>
                  <a:lnTo>
                    <a:pt x="10772" y="199"/>
                  </a:lnTo>
                  <a:cubicBezTo>
                    <a:pt x="10772" y="90"/>
                    <a:pt x="10683" y="0"/>
                    <a:pt x="1057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7804;p68"/>
            <p:cNvSpPr/>
            <p:nvPr/>
          </p:nvSpPr>
          <p:spPr>
            <a:xfrm>
              <a:off x="4846365" y="2982094"/>
              <a:ext cx="210646" cy="465210"/>
            </a:xfrm>
            <a:custGeom>
              <a:avLst/>
              <a:gdLst/>
              <a:ahLst/>
              <a:cxnLst/>
              <a:rect l="l" t="t" r="r" b="b"/>
              <a:pathLst>
                <a:path w="10341" h="22838" extrusionOk="0">
                  <a:moveTo>
                    <a:pt x="0" y="1"/>
                  </a:moveTo>
                  <a:cubicBezTo>
                    <a:pt x="0" y="13706"/>
                    <a:pt x="2286" y="22838"/>
                    <a:pt x="2286" y="22838"/>
                  </a:cubicBezTo>
                  <a:lnTo>
                    <a:pt x="10340" y="22838"/>
                  </a:lnTo>
                  <a:cubicBezTo>
                    <a:pt x="8265" y="9963"/>
                    <a:pt x="7656" y="448"/>
                    <a:pt x="7656" y="448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7805;p68"/>
            <p:cNvSpPr/>
            <p:nvPr/>
          </p:nvSpPr>
          <p:spPr>
            <a:xfrm>
              <a:off x="4816745" y="2791417"/>
              <a:ext cx="211339" cy="252486"/>
            </a:xfrm>
            <a:custGeom>
              <a:avLst/>
              <a:gdLst/>
              <a:ahLst/>
              <a:cxnLst/>
              <a:rect l="l" t="t" r="r" b="b"/>
              <a:pathLst>
                <a:path w="10375" h="12395" extrusionOk="0">
                  <a:moveTo>
                    <a:pt x="2015" y="0"/>
                  </a:moveTo>
                  <a:cubicBezTo>
                    <a:pt x="908" y="0"/>
                    <a:pt x="0" y="907"/>
                    <a:pt x="0" y="2015"/>
                  </a:cubicBezTo>
                  <a:lnTo>
                    <a:pt x="0" y="10380"/>
                  </a:lnTo>
                  <a:cubicBezTo>
                    <a:pt x="0" y="11490"/>
                    <a:pt x="908" y="12395"/>
                    <a:pt x="2015" y="12395"/>
                  </a:cubicBezTo>
                  <a:lnTo>
                    <a:pt x="8361" y="12395"/>
                  </a:lnTo>
                  <a:cubicBezTo>
                    <a:pt x="9469" y="12395"/>
                    <a:pt x="10375" y="11487"/>
                    <a:pt x="10375" y="10380"/>
                  </a:cubicBezTo>
                  <a:lnTo>
                    <a:pt x="10375" y="2015"/>
                  </a:lnTo>
                  <a:cubicBezTo>
                    <a:pt x="10375" y="907"/>
                    <a:pt x="9469" y="0"/>
                    <a:pt x="836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" name="Google Shape;7806;p68"/>
            <p:cNvSpPr/>
            <p:nvPr/>
          </p:nvSpPr>
          <p:spPr>
            <a:xfrm>
              <a:off x="4310206" y="1831389"/>
              <a:ext cx="719570" cy="2197190"/>
            </a:xfrm>
            <a:custGeom>
              <a:avLst/>
              <a:gdLst/>
              <a:ahLst/>
              <a:cxnLst/>
              <a:rect l="l" t="t" r="r" b="b"/>
              <a:pathLst>
                <a:path w="35325" h="107864" extrusionOk="0">
                  <a:moveTo>
                    <a:pt x="4646" y="1"/>
                  </a:moveTo>
                  <a:cubicBezTo>
                    <a:pt x="1900" y="1"/>
                    <a:pt x="1" y="810"/>
                    <a:pt x="1" y="810"/>
                  </a:cubicBezTo>
                  <a:cubicBezTo>
                    <a:pt x="3169" y="905"/>
                    <a:pt x="6767" y="820"/>
                    <a:pt x="9973" y="1090"/>
                  </a:cubicBezTo>
                  <a:lnTo>
                    <a:pt x="9973" y="1090"/>
                  </a:lnTo>
                  <a:cubicBezTo>
                    <a:pt x="8053" y="264"/>
                    <a:pt x="6212" y="1"/>
                    <a:pt x="4646" y="1"/>
                  </a:cubicBezTo>
                  <a:close/>
                  <a:moveTo>
                    <a:pt x="9973" y="1090"/>
                  </a:moveTo>
                  <a:cubicBezTo>
                    <a:pt x="14516" y="3044"/>
                    <a:pt x="19506" y="8149"/>
                    <a:pt x="22362" y="20372"/>
                  </a:cubicBezTo>
                  <a:cubicBezTo>
                    <a:pt x="29156" y="49446"/>
                    <a:pt x="29617" y="79334"/>
                    <a:pt x="6794" y="98082"/>
                  </a:cubicBezTo>
                  <a:lnTo>
                    <a:pt x="6794" y="107864"/>
                  </a:lnTo>
                  <a:cubicBezTo>
                    <a:pt x="6794" y="107864"/>
                    <a:pt x="35325" y="92919"/>
                    <a:pt x="33966" y="51620"/>
                  </a:cubicBezTo>
                  <a:cubicBezTo>
                    <a:pt x="32869" y="18282"/>
                    <a:pt x="30823" y="9477"/>
                    <a:pt x="15969" y="2419"/>
                  </a:cubicBezTo>
                  <a:cubicBezTo>
                    <a:pt x="14374" y="1661"/>
                    <a:pt x="12274" y="1284"/>
                    <a:pt x="9973" y="109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7807;p68"/>
            <p:cNvSpPr/>
            <p:nvPr/>
          </p:nvSpPr>
          <p:spPr>
            <a:xfrm>
              <a:off x="4305847" y="1827518"/>
              <a:ext cx="714600" cy="2205114"/>
            </a:xfrm>
            <a:custGeom>
              <a:avLst/>
              <a:gdLst/>
              <a:ahLst/>
              <a:cxnLst/>
              <a:rect l="l" t="t" r="r" b="b"/>
              <a:pathLst>
                <a:path w="35081" h="108253" extrusionOk="0">
                  <a:moveTo>
                    <a:pt x="4871" y="396"/>
                  </a:moveTo>
                  <a:cubicBezTo>
                    <a:pt x="6056" y="396"/>
                    <a:pt x="7399" y="547"/>
                    <a:pt x="8810" y="982"/>
                  </a:cubicBezTo>
                  <a:cubicBezTo>
                    <a:pt x="7104" y="890"/>
                    <a:pt x="5317" y="873"/>
                    <a:pt x="3554" y="854"/>
                  </a:cubicBezTo>
                  <a:cubicBezTo>
                    <a:pt x="2817" y="847"/>
                    <a:pt x="2107" y="840"/>
                    <a:pt x="1413" y="827"/>
                  </a:cubicBezTo>
                  <a:cubicBezTo>
                    <a:pt x="2225" y="619"/>
                    <a:pt x="3431" y="396"/>
                    <a:pt x="4871" y="396"/>
                  </a:cubicBezTo>
                  <a:close/>
                  <a:moveTo>
                    <a:pt x="11288" y="1587"/>
                  </a:moveTo>
                  <a:lnTo>
                    <a:pt x="11288" y="1587"/>
                  </a:lnTo>
                  <a:cubicBezTo>
                    <a:pt x="13125" y="1802"/>
                    <a:pt x="14782" y="2165"/>
                    <a:pt x="16095" y="2789"/>
                  </a:cubicBezTo>
                  <a:cubicBezTo>
                    <a:pt x="31001" y="9871"/>
                    <a:pt x="32898" y="18977"/>
                    <a:pt x="33980" y="51817"/>
                  </a:cubicBezTo>
                  <a:cubicBezTo>
                    <a:pt x="34678" y="73082"/>
                    <a:pt x="27286" y="87190"/>
                    <a:pt x="20958" y="95282"/>
                  </a:cubicBezTo>
                  <a:cubicBezTo>
                    <a:pt x="14887" y="103044"/>
                    <a:pt x="8613" y="106905"/>
                    <a:pt x="7206" y="107715"/>
                  </a:cubicBezTo>
                  <a:lnTo>
                    <a:pt x="7206" y="98365"/>
                  </a:lnTo>
                  <a:cubicBezTo>
                    <a:pt x="17688" y="89726"/>
                    <a:pt x="24043" y="77933"/>
                    <a:pt x="26094" y="63316"/>
                  </a:cubicBezTo>
                  <a:cubicBezTo>
                    <a:pt x="27780" y="51307"/>
                    <a:pt x="26692" y="37308"/>
                    <a:pt x="22768" y="20517"/>
                  </a:cubicBezTo>
                  <a:cubicBezTo>
                    <a:pt x="20496" y="10790"/>
                    <a:pt x="16634" y="4422"/>
                    <a:pt x="11288" y="1587"/>
                  </a:cubicBezTo>
                  <a:close/>
                  <a:moveTo>
                    <a:pt x="4870" y="0"/>
                  </a:moveTo>
                  <a:cubicBezTo>
                    <a:pt x="2102" y="0"/>
                    <a:pt x="167" y="804"/>
                    <a:pt x="135" y="817"/>
                  </a:cubicBezTo>
                  <a:cubicBezTo>
                    <a:pt x="50" y="854"/>
                    <a:pt x="0" y="945"/>
                    <a:pt x="19" y="1037"/>
                  </a:cubicBezTo>
                  <a:cubicBezTo>
                    <a:pt x="36" y="1128"/>
                    <a:pt x="114" y="1195"/>
                    <a:pt x="208" y="1199"/>
                  </a:cubicBezTo>
                  <a:cubicBezTo>
                    <a:pt x="1284" y="1230"/>
                    <a:pt x="2384" y="1242"/>
                    <a:pt x="3548" y="1253"/>
                  </a:cubicBezTo>
                  <a:cubicBezTo>
                    <a:pt x="5777" y="1274"/>
                    <a:pt x="8042" y="1300"/>
                    <a:pt x="10130" y="1472"/>
                  </a:cubicBezTo>
                  <a:cubicBezTo>
                    <a:pt x="10379" y="1578"/>
                    <a:pt x="10629" y="1695"/>
                    <a:pt x="10880" y="1822"/>
                  </a:cubicBezTo>
                  <a:cubicBezTo>
                    <a:pt x="16234" y="4540"/>
                    <a:pt x="20104" y="10862"/>
                    <a:pt x="22382" y="20607"/>
                  </a:cubicBezTo>
                  <a:cubicBezTo>
                    <a:pt x="26293" y="37349"/>
                    <a:pt x="27379" y="51303"/>
                    <a:pt x="25700" y="63260"/>
                  </a:cubicBezTo>
                  <a:cubicBezTo>
                    <a:pt x="23658" y="77809"/>
                    <a:pt x="17327" y="89539"/>
                    <a:pt x="6881" y="98117"/>
                  </a:cubicBezTo>
                  <a:cubicBezTo>
                    <a:pt x="6835" y="98157"/>
                    <a:pt x="6808" y="98214"/>
                    <a:pt x="6808" y="98272"/>
                  </a:cubicBezTo>
                  <a:lnTo>
                    <a:pt x="6808" y="108054"/>
                  </a:lnTo>
                  <a:cubicBezTo>
                    <a:pt x="6808" y="108124"/>
                    <a:pt x="6845" y="108189"/>
                    <a:pt x="6905" y="108224"/>
                  </a:cubicBezTo>
                  <a:cubicBezTo>
                    <a:pt x="6936" y="108244"/>
                    <a:pt x="6971" y="108253"/>
                    <a:pt x="7007" y="108253"/>
                  </a:cubicBezTo>
                  <a:cubicBezTo>
                    <a:pt x="7040" y="108253"/>
                    <a:pt x="7071" y="108244"/>
                    <a:pt x="7098" y="108230"/>
                  </a:cubicBezTo>
                  <a:cubicBezTo>
                    <a:pt x="7169" y="108193"/>
                    <a:pt x="14347" y="104371"/>
                    <a:pt x="21256" y="95543"/>
                  </a:cubicBezTo>
                  <a:cubicBezTo>
                    <a:pt x="27629" y="87398"/>
                    <a:pt x="35080" y="73199"/>
                    <a:pt x="34375" y="51804"/>
                  </a:cubicBezTo>
                  <a:cubicBezTo>
                    <a:pt x="33288" y="18772"/>
                    <a:pt x="31369" y="9607"/>
                    <a:pt x="16264" y="2430"/>
                  </a:cubicBezTo>
                  <a:cubicBezTo>
                    <a:pt x="14645" y="1661"/>
                    <a:pt x="12541" y="1279"/>
                    <a:pt x="10228" y="1083"/>
                  </a:cubicBezTo>
                  <a:cubicBezTo>
                    <a:pt x="8304" y="262"/>
                    <a:pt x="6451" y="0"/>
                    <a:pt x="487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" name="Google Shape;7808;p68"/>
            <p:cNvSpPr/>
            <p:nvPr/>
          </p:nvSpPr>
          <p:spPr>
            <a:xfrm>
              <a:off x="4823528" y="2010760"/>
              <a:ext cx="29149" cy="32123"/>
            </a:xfrm>
            <a:custGeom>
              <a:avLst/>
              <a:gdLst/>
              <a:ahLst/>
              <a:cxnLst/>
              <a:rect l="l" t="t" r="r" b="b"/>
              <a:pathLst>
                <a:path w="1431" h="1577" extrusionOk="0">
                  <a:moveTo>
                    <a:pt x="1" y="0"/>
                  </a:moveTo>
                  <a:cubicBezTo>
                    <a:pt x="922" y="960"/>
                    <a:pt x="1431" y="1576"/>
                    <a:pt x="1431" y="1576"/>
                  </a:cubicBezTo>
                  <a:cubicBezTo>
                    <a:pt x="1431" y="1576"/>
                    <a:pt x="927" y="936"/>
                    <a:pt x="1" y="0"/>
                  </a:cubicBezTo>
                  <a:close/>
                </a:path>
              </a:pathLst>
            </a:custGeom>
            <a:solidFill>
              <a:srgbClr val="FFA7A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" name="Google Shape;7809;p68"/>
            <p:cNvSpPr/>
            <p:nvPr/>
          </p:nvSpPr>
          <p:spPr>
            <a:xfrm>
              <a:off x="4819047" y="2006665"/>
              <a:ext cx="38194" cy="40251"/>
            </a:xfrm>
            <a:custGeom>
              <a:avLst/>
              <a:gdLst/>
              <a:ahLst/>
              <a:cxnLst/>
              <a:rect l="l" t="t" r="r" b="b"/>
              <a:pathLst>
                <a:path w="1875" h="1976" extrusionOk="0">
                  <a:moveTo>
                    <a:pt x="222" y="1"/>
                  </a:moveTo>
                  <a:cubicBezTo>
                    <a:pt x="171" y="1"/>
                    <a:pt x="121" y="20"/>
                    <a:pt x="82" y="58"/>
                  </a:cubicBezTo>
                  <a:cubicBezTo>
                    <a:pt x="4" y="133"/>
                    <a:pt x="1" y="259"/>
                    <a:pt x="78" y="337"/>
                  </a:cubicBezTo>
                  <a:cubicBezTo>
                    <a:pt x="982" y="1282"/>
                    <a:pt x="1492" y="1898"/>
                    <a:pt x="1497" y="1903"/>
                  </a:cubicBezTo>
                  <a:cubicBezTo>
                    <a:pt x="1537" y="1950"/>
                    <a:pt x="1594" y="1976"/>
                    <a:pt x="1651" y="1976"/>
                  </a:cubicBezTo>
                  <a:cubicBezTo>
                    <a:pt x="1693" y="1976"/>
                    <a:pt x="1739" y="1962"/>
                    <a:pt x="1776" y="1928"/>
                  </a:cubicBezTo>
                  <a:cubicBezTo>
                    <a:pt x="1861" y="1861"/>
                    <a:pt x="1875" y="1736"/>
                    <a:pt x="1807" y="1651"/>
                  </a:cubicBezTo>
                  <a:cubicBezTo>
                    <a:pt x="1786" y="1624"/>
                    <a:pt x="1287" y="990"/>
                    <a:pt x="363" y="59"/>
                  </a:cubicBezTo>
                  <a:cubicBezTo>
                    <a:pt x="324" y="20"/>
                    <a:pt x="273" y="1"/>
                    <a:pt x="222" y="1"/>
                  </a:cubicBezTo>
                  <a:close/>
                </a:path>
              </a:pathLst>
            </a:custGeom>
            <a:solidFill>
              <a:srgbClr val="813E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" name="Google Shape;7810;p68"/>
            <p:cNvSpPr/>
            <p:nvPr/>
          </p:nvSpPr>
          <p:spPr>
            <a:xfrm>
              <a:off x="4022377" y="1781458"/>
              <a:ext cx="801111" cy="229325"/>
            </a:xfrm>
            <a:custGeom>
              <a:avLst/>
              <a:gdLst/>
              <a:ahLst/>
              <a:cxnLst/>
              <a:rect l="l" t="t" r="r" b="b"/>
              <a:pathLst>
                <a:path w="39328" h="11258" extrusionOk="0">
                  <a:moveTo>
                    <a:pt x="17933" y="0"/>
                  </a:moveTo>
                  <a:cubicBezTo>
                    <a:pt x="5706" y="0"/>
                    <a:pt x="0" y="8152"/>
                    <a:pt x="0" y="8152"/>
                  </a:cubicBezTo>
                  <a:lnTo>
                    <a:pt x="10054" y="10326"/>
                  </a:lnTo>
                  <a:cubicBezTo>
                    <a:pt x="15044" y="5666"/>
                    <a:pt x="19811" y="4038"/>
                    <a:pt x="24037" y="4038"/>
                  </a:cubicBezTo>
                  <a:cubicBezTo>
                    <a:pt x="31206" y="4038"/>
                    <a:pt x="36820" y="8726"/>
                    <a:pt x="39328" y="11257"/>
                  </a:cubicBezTo>
                  <a:cubicBezTo>
                    <a:pt x="36040" y="7827"/>
                    <a:pt x="27483" y="0"/>
                    <a:pt x="1793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" name="Google Shape;7811;p68"/>
            <p:cNvSpPr/>
            <p:nvPr/>
          </p:nvSpPr>
          <p:spPr>
            <a:xfrm>
              <a:off x="4018058" y="1777404"/>
              <a:ext cx="809932" cy="237392"/>
            </a:xfrm>
            <a:custGeom>
              <a:avLst/>
              <a:gdLst/>
              <a:ahLst/>
              <a:cxnLst/>
              <a:rect l="l" t="t" r="r" b="b"/>
              <a:pathLst>
                <a:path w="39761" h="11654" extrusionOk="0">
                  <a:moveTo>
                    <a:pt x="18145" y="396"/>
                  </a:moveTo>
                  <a:cubicBezTo>
                    <a:pt x="24529" y="396"/>
                    <a:pt x="30482" y="3940"/>
                    <a:pt x="34677" y="7287"/>
                  </a:cubicBezTo>
                  <a:cubicBezTo>
                    <a:pt x="32910" y="6174"/>
                    <a:pt x="30824" y="5161"/>
                    <a:pt x="28503" y="4575"/>
                  </a:cubicBezTo>
                  <a:cubicBezTo>
                    <a:pt x="27067" y="4211"/>
                    <a:pt x="25640" y="4030"/>
                    <a:pt x="24224" y="4030"/>
                  </a:cubicBezTo>
                  <a:cubicBezTo>
                    <a:pt x="19404" y="4030"/>
                    <a:pt x="14706" y="6130"/>
                    <a:pt x="10207" y="10306"/>
                  </a:cubicBezTo>
                  <a:lnTo>
                    <a:pt x="561" y="8221"/>
                  </a:lnTo>
                  <a:cubicBezTo>
                    <a:pt x="1632" y="6876"/>
                    <a:pt x="7352" y="398"/>
                    <a:pt x="18145" y="396"/>
                  </a:cubicBezTo>
                  <a:close/>
                  <a:moveTo>
                    <a:pt x="18145" y="0"/>
                  </a:moveTo>
                  <a:cubicBezTo>
                    <a:pt x="5955" y="0"/>
                    <a:pt x="106" y="8156"/>
                    <a:pt x="49" y="8238"/>
                  </a:cubicBezTo>
                  <a:cubicBezTo>
                    <a:pt x="9" y="8292"/>
                    <a:pt x="1" y="8361"/>
                    <a:pt x="26" y="8424"/>
                  </a:cubicBezTo>
                  <a:cubicBezTo>
                    <a:pt x="50" y="8486"/>
                    <a:pt x="104" y="8532"/>
                    <a:pt x="170" y="8546"/>
                  </a:cubicBezTo>
                  <a:lnTo>
                    <a:pt x="10223" y="10720"/>
                  </a:lnTo>
                  <a:cubicBezTo>
                    <a:pt x="10237" y="10722"/>
                    <a:pt x="10251" y="10724"/>
                    <a:pt x="10264" y="10724"/>
                  </a:cubicBezTo>
                  <a:cubicBezTo>
                    <a:pt x="10314" y="10724"/>
                    <a:pt x="10363" y="10706"/>
                    <a:pt x="10400" y="10670"/>
                  </a:cubicBezTo>
                  <a:cubicBezTo>
                    <a:pt x="12996" y="8246"/>
                    <a:pt x="18120" y="4416"/>
                    <a:pt x="24567" y="4416"/>
                  </a:cubicBezTo>
                  <a:cubicBezTo>
                    <a:pt x="29013" y="4416"/>
                    <a:pt x="34088" y="6237"/>
                    <a:pt x="39398" y="11596"/>
                  </a:cubicBezTo>
                  <a:cubicBezTo>
                    <a:pt x="39436" y="11634"/>
                    <a:pt x="39489" y="11654"/>
                    <a:pt x="39540" y="11654"/>
                  </a:cubicBezTo>
                  <a:cubicBezTo>
                    <a:pt x="39590" y="11654"/>
                    <a:pt x="39639" y="11635"/>
                    <a:pt x="39678" y="11598"/>
                  </a:cubicBezTo>
                  <a:cubicBezTo>
                    <a:pt x="39756" y="11522"/>
                    <a:pt x="39760" y="11397"/>
                    <a:pt x="39683" y="11319"/>
                  </a:cubicBezTo>
                  <a:cubicBezTo>
                    <a:pt x="36418" y="7914"/>
                    <a:pt x="27786" y="0"/>
                    <a:pt x="1814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" name="Google Shape;7812;p68"/>
            <p:cNvSpPr/>
            <p:nvPr/>
          </p:nvSpPr>
          <p:spPr>
            <a:xfrm>
              <a:off x="4816745" y="2902625"/>
              <a:ext cx="211318" cy="30127"/>
            </a:xfrm>
            <a:custGeom>
              <a:avLst/>
              <a:gdLst/>
              <a:ahLst/>
              <a:cxnLst/>
              <a:rect l="l" t="t" r="r" b="b"/>
              <a:pathLst>
                <a:path w="10374" h="1479" extrusionOk="0">
                  <a:moveTo>
                    <a:pt x="0" y="0"/>
                  </a:moveTo>
                  <a:lnTo>
                    <a:pt x="0" y="1478"/>
                  </a:lnTo>
                  <a:lnTo>
                    <a:pt x="10373" y="1478"/>
                  </a:lnTo>
                  <a:lnTo>
                    <a:pt x="10373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" name="Google Shape;7813;p68"/>
            <p:cNvSpPr/>
            <p:nvPr/>
          </p:nvSpPr>
          <p:spPr>
            <a:xfrm>
              <a:off x="4806800" y="2898575"/>
              <a:ext cx="231200" cy="38200"/>
            </a:xfrm>
            <a:custGeom>
              <a:avLst/>
              <a:gdLst/>
              <a:ahLst/>
              <a:cxnLst/>
              <a:rect l="l" t="t" r="r" b="b"/>
              <a:pathLst>
                <a:path w="10771" h="1876" extrusionOk="0">
                  <a:moveTo>
                    <a:pt x="10373" y="398"/>
                  </a:moveTo>
                  <a:lnTo>
                    <a:pt x="10373" y="1478"/>
                  </a:lnTo>
                  <a:lnTo>
                    <a:pt x="398" y="1478"/>
                  </a:lnTo>
                  <a:lnTo>
                    <a:pt x="398" y="398"/>
                  </a:lnTo>
                  <a:close/>
                  <a:moveTo>
                    <a:pt x="199" y="0"/>
                  </a:moveTo>
                  <a:cubicBezTo>
                    <a:pt x="89" y="0"/>
                    <a:pt x="1" y="90"/>
                    <a:pt x="1" y="199"/>
                  </a:cubicBezTo>
                  <a:lnTo>
                    <a:pt x="1" y="1677"/>
                  </a:lnTo>
                  <a:cubicBezTo>
                    <a:pt x="1" y="1788"/>
                    <a:pt x="89" y="1876"/>
                    <a:pt x="199" y="1876"/>
                  </a:cubicBezTo>
                  <a:lnTo>
                    <a:pt x="10572" y="1876"/>
                  </a:lnTo>
                  <a:cubicBezTo>
                    <a:pt x="10683" y="1876"/>
                    <a:pt x="10771" y="1788"/>
                    <a:pt x="10771" y="1677"/>
                  </a:cubicBezTo>
                  <a:lnTo>
                    <a:pt x="10771" y="199"/>
                  </a:lnTo>
                  <a:cubicBezTo>
                    <a:pt x="10771" y="90"/>
                    <a:pt x="10683" y="0"/>
                    <a:pt x="10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Google Shape;7814;p68"/>
            <p:cNvSpPr/>
            <p:nvPr/>
          </p:nvSpPr>
          <p:spPr>
            <a:xfrm>
              <a:off x="2719760" y="1818779"/>
              <a:ext cx="1875303" cy="2717745"/>
            </a:xfrm>
            <a:custGeom>
              <a:avLst/>
              <a:gdLst/>
              <a:ahLst/>
              <a:cxnLst/>
              <a:rect l="l" t="t" r="r" b="b"/>
              <a:pathLst>
                <a:path w="92062" h="133419" extrusionOk="0">
                  <a:moveTo>
                    <a:pt x="46108" y="1"/>
                  </a:moveTo>
                  <a:cubicBezTo>
                    <a:pt x="32694" y="1"/>
                    <a:pt x="19242" y="1865"/>
                    <a:pt x="5751" y="5611"/>
                  </a:cubicBezTo>
                  <a:cubicBezTo>
                    <a:pt x="2339" y="6558"/>
                    <a:pt x="1" y="9702"/>
                    <a:pt x="1" y="13245"/>
                  </a:cubicBezTo>
                  <a:lnTo>
                    <a:pt x="1" y="125625"/>
                  </a:lnTo>
                  <a:cubicBezTo>
                    <a:pt x="1" y="129912"/>
                    <a:pt x="3507" y="133418"/>
                    <a:pt x="7794" y="133418"/>
                  </a:cubicBezTo>
                  <a:lnTo>
                    <a:pt x="84269" y="133418"/>
                  </a:lnTo>
                  <a:cubicBezTo>
                    <a:pt x="88555" y="133418"/>
                    <a:pt x="92062" y="129912"/>
                    <a:pt x="92062" y="125625"/>
                  </a:cubicBezTo>
                  <a:lnTo>
                    <a:pt x="92062" y="13235"/>
                  </a:lnTo>
                  <a:cubicBezTo>
                    <a:pt x="92062" y="9644"/>
                    <a:pt x="89644" y="6526"/>
                    <a:pt x="86184" y="5564"/>
                  </a:cubicBezTo>
                  <a:cubicBezTo>
                    <a:pt x="72863" y="1860"/>
                    <a:pt x="59505" y="1"/>
                    <a:pt x="4610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7815;p68"/>
            <p:cNvSpPr/>
            <p:nvPr/>
          </p:nvSpPr>
          <p:spPr>
            <a:xfrm>
              <a:off x="2715747" y="1815214"/>
              <a:ext cx="1883369" cy="2725302"/>
            </a:xfrm>
            <a:custGeom>
              <a:avLst/>
              <a:gdLst/>
              <a:ahLst/>
              <a:cxnLst/>
              <a:rect l="l" t="t" r="r" b="b"/>
              <a:pathLst>
                <a:path w="92458" h="133790" extrusionOk="0">
                  <a:moveTo>
                    <a:pt x="46303" y="400"/>
                  </a:moveTo>
                  <a:cubicBezTo>
                    <a:pt x="59696" y="400"/>
                    <a:pt x="73069" y="2245"/>
                    <a:pt x="86327" y="5930"/>
                  </a:cubicBezTo>
                  <a:cubicBezTo>
                    <a:pt x="89703" y="6867"/>
                    <a:pt x="92060" y="9943"/>
                    <a:pt x="92060" y="13410"/>
                  </a:cubicBezTo>
                  <a:lnTo>
                    <a:pt x="92060" y="125797"/>
                  </a:lnTo>
                  <a:cubicBezTo>
                    <a:pt x="92060" y="129986"/>
                    <a:pt x="88653" y="133392"/>
                    <a:pt x="84466" y="133392"/>
                  </a:cubicBezTo>
                  <a:lnTo>
                    <a:pt x="7991" y="133392"/>
                  </a:lnTo>
                  <a:cubicBezTo>
                    <a:pt x="3802" y="133392"/>
                    <a:pt x="398" y="129984"/>
                    <a:pt x="398" y="125797"/>
                  </a:cubicBezTo>
                  <a:lnTo>
                    <a:pt x="398" y="13418"/>
                  </a:lnTo>
                  <a:cubicBezTo>
                    <a:pt x="398" y="9951"/>
                    <a:pt x="2702" y="6890"/>
                    <a:pt x="6002" y="5974"/>
                  </a:cubicBezTo>
                  <a:cubicBezTo>
                    <a:pt x="19392" y="2259"/>
                    <a:pt x="32857" y="400"/>
                    <a:pt x="46303" y="400"/>
                  </a:cubicBezTo>
                  <a:close/>
                  <a:moveTo>
                    <a:pt x="46303" y="0"/>
                  </a:moveTo>
                  <a:cubicBezTo>
                    <a:pt x="32822" y="0"/>
                    <a:pt x="19321" y="1864"/>
                    <a:pt x="5895" y="5591"/>
                  </a:cubicBezTo>
                  <a:cubicBezTo>
                    <a:pt x="2424" y="6556"/>
                    <a:pt x="0" y="9775"/>
                    <a:pt x="0" y="13418"/>
                  </a:cubicBezTo>
                  <a:lnTo>
                    <a:pt x="0" y="125799"/>
                  </a:lnTo>
                  <a:cubicBezTo>
                    <a:pt x="0" y="130204"/>
                    <a:pt x="3585" y="133789"/>
                    <a:pt x="7991" y="133789"/>
                  </a:cubicBezTo>
                  <a:lnTo>
                    <a:pt x="84466" y="133789"/>
                  </a:lnTo>
                  <a:cubicBezTo>
                    <a:pt x="88873" y="133789"/>
                    <a:pt x="92458" y="130204"/>
                    <a:pt x="92458" y="125796"/>
                  </a:cubicBezTo>
                  <a:lnTo>
                    <a:pt x="92458" y="13407"/>
                  </a:lnTo>
                  <a:cubicBezTo>
                    <a:pt x="92458" y="9764"/>
                    <a:pt x="89980" y="6531"/>
                    <a:pt x="86433" y="5546"/>
                  </a:cubicBezTo>
                  <a:cubicBezTo>
                    <a:pt x="73138" y="1849"/>
                    <a:pt x="59731" y="0"/>
                    <a:pt x="4630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7816;p68"/>
            <p:cNvSpPr/>
            <p:nvPr/>
          </p:nvSpPr>
          <p:spPr>
            <a:xfrm>
              <a:off x="3156016" y="2937073"/>
              <a:ext cx="196367" cy="195919"/>
            </a:xfrm>
            <a:custGeom>
              <a:avLst/>
              <a:gdLst/>
              <a:ahLst/>
              <a:cxnLst/>
              <a:rect l="l" t="t" r="r" b="b"/>
              <a:pathLst>
                <a:path w="9640" h="9618" extrusionOk="0">
                  <a:moveTo>
                    <a:pt x="4819" y="0"/>
                  </a:moveTo>
                  <a:cubicBezTo>
                    <a:pt x="4813" y="0"/>
                    <a:pt x="4807" y="0"/>
                    <a:pt x="4800" y="0"/>
                  </a:cubicBezTo>
                  <a:cubicBezTo>
                    <a:pt x="2145" y="10"/>
                    <a:pt x="0" y="2171"/>
                    <a:pt x="11" y="4827"/>
                  </a:cubicBezTo>
                  <a:cubicBezTo>
                    <a:pt x="21" y="7478"/>
                    <a:pt x="2172" y="9618"/>
                    <a:pt x="4818" y="9618"/>
                  </a:cubicBezTo>
                  <a:cubicBezTo>
                    <a:pt x="4825" y="9618"/>
                    <a:pt x="4832" y="9618"/>
                    <a:pt x="4839" y="9618"/>
                  </a:cubicBezTo>
                  <a:cubicBezTo>
                    <a:pt x="7495" y="9606"/>
                    <a:pt x="9639" y="7445"/>
                    <a:pt x="9628" y="4790"/>
                  </a:cubicBezTo>
                  <a:cubicBezTo>
                    <a:pt x="9618" y="2140"/>
                    <a:pt x="7465" y="0"/>
                    <a:pt x="481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7817;p68"/>
            <p:cNvSpPr/>
            <p:nvPr/>
          </p:nvSpPr>
          <p:spPr>
            <a:xfrm>
              <a:off x="3980249" y="2933834"/>
              <a:ext cx="196346" cy="195898"/>
            </a:xfrm>
            <a:custGeom>
              <a:avLst/>
              <a:gdLst/>
              <a:ahLst/>
              <a:cxnLst/>
              <a:rect l="l" t="t" r="r" b="b"/>
              <a:pathLst>
                <a:path w="9639" h="9617" extrusionOk="0">
                  <a:moveTo>
                    <a:pt x="4822" y="0"/>
                  </a:moveTo>
                  <a:cubicBezTo>
                    <a:pt x="4815" y="0"/>
                    <a:pt x="4808" y="0"/>
                    <a:pt x="4801" y="0"/>
                  </a:cubicBezTo>
                  <a:cubicBezTo>
                    <a:pt x="2146" y="10"/>
                    <a:pt x="1" y="2171"/>
                    <a:pt x="11" y="4827"/>
                  </a:cubicBezTo>
                  <a:cubicBezTo>
                    <a:pt x="22" y="7477"/>
                    <a:pt x="2172" y="9616"/>
                    <a:pt x="4817" y="9616"/>
                  </a:cubicBezTo>
                  <a:cubicBezTo>
                    <a:pt x="4824" y="9616"/>
                    <a:pt x="4831" y="9616"/>
                    <a:pt x="4838" y="9616"/>
                  </a:cubicBezTo>
                  <a:cubicBezTo>
                    <a:pt x="7495" y="9606"/>
                    <a:pt x="9638" y="7445"/>
                    <a:pt x="9628" y="4789"/>
                  </a:cubicBezTo>
                  <a:cubicBezTo>
                    <a:pt x="9617" y="2141"/>
                    <a:pt x="7468" y="0"/>
                    <a:pt x="482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7818;p68"/>
            <p:cNvSpPr/>
            <p:nvPr/>
          </p:nvSpPr>
          <p:spPr>
            <a:xfrm>
              <a:off x="2850749" y="3072687"/>
              <a:ext cx="287074" cy="146012"/>
            </a:xfrm>
            <a:custGeom>
              <a:avLst/>
              <a:gdLst/>
              <a:ahLst/>
              <a:cxnLst/>
              <a:rect l="l" t="t" r="r" b="b"/>
              <a:pathLst>
                <a:path w="14093" h="7168" extrusionOk="0">
                  <a:moveTo>
                    <a:pt x="7090" y="0"/>
                  </a:moveTo>
                  <a:cubicBezTo>
                    <a:pt x="7071" y="0"/>
                    <a:pt x="7052" y="0"/>
                    <a:pt x="7033" y="0"/>
                  </a:cubicBezTo>
                  <a:cubicBezTo>
                    <a:pt x="3144" y="16"/>
                    <a:pt x="1" y="1633"/>
                    <a:pt x="8" y="3612"/>
                  </a:cubicBezTo>
                  <a:cubicBezTo>
                    <a:pt x="15" y="5582"/>
                    <a:pt x="3142" y="7168"/>
                    <a:pt x="7005" y="7168"/>
                  </a:cubicBezTo>
                  <a:cubicBezTo>
                    <a:pt x="7024" y="7168"/>
                    <a:pt x="7042" y="7167"/>
                    <a:pt x="7061" y="7167"/>
                  </a:cubicBezTo>
                  <a:cubicBezTo>
                    <a:pt x="10949" y="7150"/>
                    <a:pt x="14092" y="5536"/>
                    <a:pt x="14085" y="3556"/>
                  </a:cubicBezTo>
                  <a:cubicBezTo>
                    <a:pt x="14078" y="1586"/>
                    <a:pt x="10951" y="0"/>
                    <a:pt x="709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" name="Google Shape;7819;p68"/>
            <p:cNvSpPr/>
            <p:nvPr/>
          </p:nvSpPr>
          <p:spPr>
            <a:xfrm>
              <a:off x="4169989" y="3067512"/>
              <a:ext cx="287095" cy="146012"/>
            </a:xfrm>
            <a:custGeom>
              <a:avLst/>
              <a:gdLst/>
              <a:ahLst/>
              <a:cxnLst/>
              <a:rect l="l" t="t" r="r" b="b"/>
              <a:pathLst>
                <a:path w="14094" h="7168" extrusionOk="0">
                  <a:moveTo>
                    <a:pt x="7090" y="0"/>
                  </a:moveTo>
                  <a:cubicBezTo>
                    <a:pt x="7071" y="0"/>
                    <a:pt x="7052" y="0"/>
                    <a:pt x="7033" y="0"/>
                  </a:cubicBezTo>
                  <a:cubicBezTo>
                    <a:pt x="3145" y="17"/>
                    <a:pt x="1" y="1633"/>
                    <a:pt x="9" y="3612"/>
                  </a:cubicBezTo>
                  <a:cubicBezTo>
                    <a:pt x="16" y="5582"/>
                    <a:pt x="3143" y="7167"/>
                    <a:pt x="7005" y="7167"/>
                  </a:cubicBezTo>
                  <a:cubicBezTo>
                    <a:pt x="7023" y="7167"/>
                    <a:pt x="7042" y="7167"/>
                    <a:pt x="7061" y="7167"/>
                  </a:cubicBezTo>
                  <a:cubicBezTo>
                    <a:pt x="10949" y="7152"/>
                    <a:pt x="14093" y="5536"/>
                    <a:pt x="14086" y="3555"/>
                  </a:cubicBezTo>
                  <a:cubicBezTo>
                    <a:pt x="14079" y="1586"/>
                    <a:pt x="10952" y="0"/>
                    <a:pt x="709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" name="Google Shape;7820;p68"/>
            <p:cNvSpPr/>
            <p:nvPr/>
          </p:nvSpPr>
          <p:spPr>
            <a:xfrm>
              <a:off x="3575650" y="3025832"/>
              <a:ext cx="162003" cy="191621"/>
            </a:xfrm>
            <a:custGeom>
              <a:avLst/>
              <a:gdLst/>
              <a:ahLst/>
              <a:cxnLst/>
              <a:rect l="l" t="t" r="r" b="b"/>
              <a:pathLst>
                <a:path w="7953" h="9407" extrusionOk="0">
                  <a:moveTo>
                    <a:pt x="4031" y="0"/>
                  </a:moveTo>
                  <a:cubicBezTo>
                    <a:pt x="3531" y="1658"/>
                    <a:pt x="2059" y="2488"/>
                    <a:pt x="576" y="2488"/>
                  </a:cubicBezTo>
                  <a:cubicBezTo>
                    <a:pt x="383" y="2488"/>
                    <a:pt x="191" y="2474"/>
                    <a:pt x="1" y="2447"/>
                  </a:cubicBezTo>
                  <a:lnTo>
                    <a:pt x="1" y="2447"/>
                  </a:lnTo>
                  <a:cubicBezTo>
                    <a:pt x="38" y="4723"/>
                    <a:pt x="532" y="9406"/>
                    <a:pt x="3941" y="9406"/>
                  </a:cubicBezTo>
                  <a:cubicBezTo>
                    <a:pt x="7361" y="9406"/>
                    <a:pt x="7893" y="4697"/>
                    <a:pt x="7953" y="2428"/>
                  </a:cubicBezTo>
                  <a:lnTo>
                    <a:pt x="7953" y="2428"/>
                  </a:lnTo>
                  <a:cubicBezTo>
                    <a:pt x="7793" y="2448"/>
                    <a:pt x="7632" y="2457"/>
                    <a:pt x="7472" y="2457"/>
                  </a:cubicBezTo>
                  <a:cubicBezTo>
                    <a:pt x="6001" y="2457"/>
                    <a:pt x="4540" y="1643"/>
                    <a:pt x="4031" y="0"/>
                  </a:cubicBezTo>
                  <a:close/>
                </a:path>
              </a:pathLst>
            </a:custGeom>
            <a:solidFill>
              <a:srgbClr val="FF66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" name="Google Shape;7821;p68"/>
            <p:cNvSpPr/>
            <p:nvPr/>
          </p:nvSpPr>
          <p:spPr>
            <a:xfrm>
              <a:off x="3567521" y="3017724"/>
              <a:ext cx="178258" cy="207815"/>
            </a:xfrm>
            <a:custGeom>
              <a:avLst/>
              <a:gdLst/>
              <a:ahLst/>
              <a:cxnLst/>
              <a:rect l="l" t="t" r="r" b="b"/>
              <a:pathLst>
                <a:path w="8751" h="10202" extrusionOk="0">
                  <a:moveTo>
                    <a:pt x="4439" y="1378"/>
                  </a:moveTo>
                  <a:cubicBezTo>
                    <a:pt x="5143" y="2542"/>
                    <a:pt x="6420" y="3251"/>
                    <a:pt x="7859" y="3251"/>
                  </a:cubicBezTo>
                  <a:lnTo>
                    <a:pt x="7939" y="3251"/>
                  </a:lnTo>
                  <a:cubicBezTo>
                    <a:pt x="7831" y="5400"/>
                    <a:pt x="7237" y="9405"/>
                    <a:pt x="4341" y="9405"/>
                  </a:cubicBezTo>
                  <a:cubicBezTo>
                    <a:pt x="3334" y="9405"/>
                    <a:pt x="1020" y="8798"/>
                    <a:pt x="811" y="3279"/>
                  </a:cubicBezTo>
                  <a:lnTo>
                    <a:pt x="811" y="3279"/>
                  </a:lnTo>
                  <a:cubicBezTo>
                    <a:pt x="868" y="3281"/>
                    <a:pt x="925" y="3282"/>
                    <a:pt x="982" y="3282"/>
                  </a:cubicBezTo>
                  <a:cubicBezTo>
                    <a:pt x="2271" y="3282"/>
                    <a:pt x="3671" y="2709"/>
                    <a:pt x="4439" y="1378"/>
                  </a:cubicBezTo>
                  <a:close/>
                  <a:moveTo>
                    <a:pt x="4426" y="1"/>
                  </a:moveTo>
                  <a:cubicBezTo>
                    <a:pt x="4250" y="1"/>
                    <a:pt x="4097" y="116"/>
                    <a:pt x="4047" y="283"/>
                  </a:cubicBezTo>
                  <a:cubicBezTo>
                    <a:pt x="3577" y="1840"/>
                    <a:pt x="2209" y="2487"/>
                    <a:pt x="965" y="2487"/>
                  </a:cubicBezTo>
                  <a:cubicBezTo>
                    <a:pt x="792" y="2487"/>
                    <a:pt x="622" y="2474"/>
                    <a:pt x="456" y="2450"/>
                  </a:cubicBezTo>
                  <a:cubicBezTo>
                    <a:pt x="439" y="2448"/>
                    <a:pt x="421" y="2446"/>
                    <a:pt x="403" y="2446"/>
                  </a:cubicBezTo>
                  <a:cubicBezTo>
                    <a:pt x="306" y="2446"/>
                    <a:pt x="210" y="2482"/>
                    <a:pt x="137" y="2546"/>
                  </a:cubicBezTo>
                  <a:cubicBezTo>
                    <a:pt x="50" y="2622"/>
                    <a:pt x="1" y="2734"/>
                    <a:pt x="2" y="2852"/>
                  </a:cubicBezTo>
                  <a:cubicBezTo>
                    <a:pt x="80" y="7521"/>
                    <a:pt x="1662" y="10202"/>
                    <a:pt x="4340" y="10202"/>
                  </a:cubicBezTo>
                  <a:cubicBezTo>
                    <a:pt x="7022" y="10202"/>
                    <a:pt x="8629" y="7517"/>
                    <a:pt x="8748" y="2838"/>
                  </a:cubicBezTo>
                  <a:cubicBezTo>
                    <a:pt x="8751" y="2720"/>
                    <a:pt x="8704" y="2610"/>
                    <a:pt x="8619" y="2532"/>
                  </a:cubicBezTo>
                  <a:cubicBezTo>
                    <a:pt x="8546" y="2465"/>
                    <a:pt x="8449" y="2427"/>
                    <a:pt x="8351" y="2427"/>
                  </a:cubicBezTo>
                  <a:cubicBezTo>
                    <a:pt x="8335" y="2427"/>
                    <a:pt x="8319" y="2428"/>
                    <a:pt x="8302" y="2430"/>
                  </a:cubicBezTo>
                  <a:cubicBezTo>
                    <a:pt x="8159" y="2448"/>
                    <a:pt x="8012" y="2457"/>
                    <a:pt x="7865" y="2457"/>
                  </a:cubicBezTo>
                  <a:cubicBezTo>
                    <a:pt x="6617" y="2457"/>
                    <a:pt x="5284" y="1814"/>
                    <a:pt x="4808" y="282"/>
                  </a:cubicBezTo>
                  <a:cubicBezTo>
                    <a:pt x="4757" y="114"/>
                    <a:pt x="4602" y="1"/>
                    <a:pt x="442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" name="Google Shape;7822;p68"/>
            <p:cNvSpPr/>
            <p:nvPr/>
          </p:nvSpPr>
          <p:spPr>
            <a:xfrm>
              <a:off x="3506692" y="3018417"/>
              <a:ext cx="302107" cy="67465"/>
            </a:xfrm>
            <a:custGeom>
              <a:avLst/>
              <a:gdLst/>
              <a:ahLst/>
              <a:cxnLst/>
              <a:rect l="l" t="t" r="r" b="b"/>
              <a:pathLst>
                <a:path w="14831" h="3312" extrusionOk="0">
                  <a:moveTo>
                    <a:pt x="14386" y="1"/>
                  </a:moveTo>
                  <a:cubicBezTo>
                    <a:pt x="14220" y="1"/>
                    <a:pt x="14063" y="107"/>
                    <a:pt x="14007" y="274"/>
                  </a:cubicBezTo>
                  <a:cubicBezTo>
                    <a:pt x="13463" y="1912"/>
                    <a:pt x="11978" y="2491"/>
                    <a:pt x="10855" y="2491"/>
                  </a:cubicBezTo>
                  <a:lnTo>
                    <a:pt x="10825" y="2491"/>
                  </a:lnTo>
                  <a:cubicBezTo>
                    <a:pt x="9684" y="2480"/>
                    <a:pt x="8290" y="1902"/>
                    <a:pt x="7796" y="309"/>
                  </a:cubicBezTo>
                  <a:cubicBezTo>
                    <a:pt x="7744" y="143"/>
                    <a:pt x="7590" y="29"/>
                    <a:pt x="7415" y="29"/>
                  </a:cubicBezTo>
                  <a:lnTo>
                    <a:pt x="7414" y="29"/>
                  </a:lnTo>
                  <a:cubicBezTo>
                    <a:pt x="7238" y="29"/>
                    <a:pt x="7084" y="144"/>
                    <a:pt x="7035" y="312"/>
                  </a:cubicBezTo>
                  <a:cubicBezTo>
                    <a:pt x="6553" y="1906"/>
                    <a:pt x="5163" y="2495"/>
                    <a:pt x="4023" y="2515"/>
                  </a:cubicBezTo>
                  <a:cubicBezTo>
                    <a:pt x="4011" y="2515"/>
                    <a:pt x="3998" y="2516"/>
                    <a:pt x="3985" y="2516"/>
                  </a:cubicBezTo>
                  <a:cubicBezTo>
                    <a:pt x="2862" y="2516"/>
                    <a:pt x="1378" y="1955"/>
                    <a:pt x="824" y="326"/>
                  </a:cubicBezTo>
                  <a:cubicBezTo>
                    <a:pt x="769" y="161"/>
                    <a:pt x="615" y="55"/>
                    <a:pt x="450" y="55"/>
                  </a:cubicBezTo>
                  <a:cubicBezTo>
                    <a:pt x="407" y="55"/>
                    <a:pt x="363" y="62"/>
                    <a:pt x="320" y="78"/>
                  </a:cubicBezTo>
                  <a:cubicBezTo>
                    <a:pt x="113" y="149"/>
                    <a:pt x="1" y="373"/>
                    <a:pt x="72" y="582"/>
                  </a:cubicBezTo>
                  <a:cubicBezTo>
                    <a:pt x="637" y="2247"/>
                    <a:pt x="2158" y="3312"/>
                    <a:pt x="3959" y="3312"/>
                  </a:cubicBezTo>
                  <a:cubicBezTo>
                    <a:pt x="3985" y="3312"/>
                    <a:pt x="4012" y="3312"/>
                    <a:pt x="4039" y="3310"/>
                  </a:cubicBezTo>
                  <a:cubicBezTo>
                    <a:pt x="5490" y="3286"/>
                    <a:pt x="6738" y="2562"/>
                    <a:pt x="7421" y="1402"/>
                  </a:cubicBezTo>
                  <a:cubicBezTo>
                    <a:pt x="8114" y="2556"/>
                    <a:pt x="9366" y="3269"/>
                    <a:pt x="10818" y="3283"/>
                  </a:cubicBezTo>
                  <a:lnTo>
                    <a:pt x="10861" y="3283"/>
                  </a:lnTo>
                  <a:cubicBezTo>
                    <a:pt x="12678" y="3283"/>
                    <a:pt x="14206" y="2203"/>
                    <a:pt x="14761" y="522"/>
                  </a:cubicBezTo>
                  <a:cubicBezTo>
                    <a:pt x="14831" y="315"/>
                    <a:pt x="14718" y="89"/>
                    <a:pt x="14510" y="21"/>
                  </a:cubicBezTo>
                  <a:cubicBezTo>
                    <a:pt x="14469" y="7"/>
                    <a:pt x="14427" y="1"/>
                    <a:pt x="1438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" name="Google Shape;7823;p68"/>
            <p:cNvSpPr/>
            <p:nvPr/>
          </p:nvSpPr>
          <p:spPr>
            <a:xfrm>
              <a:off x="3038554" y="4305184"/>
              <a:ext cx="1237783" cy="89587"/>
            </a:xfrm>
            <a:custGeom>
              <a:avLst/>
              <a:gdLst/>
              <a:ahLst/>
              <a:cxnLst/>
              <a:rect l="l" t="t" r="r" b="b"/>
              <a:pathLst>
                <a:path w="60765" h="4398" extrusionOk="0">
                  <a:moveTo>
                    <a:pt x="2198" y="0"/>
                  </a:moveTo>
                  <a:cubicBezTo>
                    <a:pt x="990" y="0"/>
                    <a:pt x="0" y="990"/>
                    <a:pt x="0" y="2198"/>
                  </a:cubicBezTo>
                  <a:cubicBezTo>
                    <a:pt x="0" y="3408"/>
                    <a:pt x="990" y="4397"/>
                    <a:pt x="2198" y="4397"/>
                  </a:cubicBezTo>
                  <a:lnTo>
                    <a:pt x="58566" y="4397"/>
                  </a:lnTo>
                  <a:cubicBezTo>
                    <a:pt x="59774" y="4397"/>
                    <a:pt x="60764" y="3408"/>
                    <a:pt x="60764" y="2198"/>
                  </a:cubicBezTo>
                  <a:cubicBezTo>
                    <a:pt x="60764" y="990"/>
                    <a:pt x="59774" y="0"/>
                    <a:pt x="58566" y="0"/>
                  </a:cubicBezTo>
                  <a:close/>
                </a:path>
              </a:pathLst>
            </a:custGeom>
            <a:solidFill>
              <a:srgbClr val="7ACE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" name="Google Shape;7824;p68"/>
            <p:cNvSpPr/>
            <p:nvPr/>
          </p:nvSpPr>
          <p:spPr>
            <a:xfrm>
              <a:off x="3034500" y="4301130"/>
              <a:ext cx="1245911" cy="97674"/>
            </a:xfrm>
            <a:custGeom>
              <a:avLst/>
              <a:gdLst/>
              <a:ahLst/>
              <a:cxnLst/>
              <a:rect l="l" t="t" r="r" b="b"/>
              <a:pathLst>
                <a:path w="61164" h="4795" extrusionOk="0">
                  <a:moveTo>
                    <a:pt x="58765" y="398"/>
                  </a:moveTo>
                  <a:cubicBezTo>
                    <a:pt x="59867" y="398"/>
                    <a:pt x="60764" y="1295"/>
                    <a:pt x="60764" y="2397"/>
                  </a:cubicBezTo>
                  <a:cubicBezTo>
                    <a:pt x="60764" y="3500"/>
                    <a:pt x="59867" y="4397"/>
                    <a:pt x="58765" y="4397"/>
                  </a:cubicBezTo>
                  <a:lnTo>
                    <a:pt x="2397" y="4397"/>
                  </a:lnTo>
                  <a:cubicBezTo>
                    <a:pt x="1295" y="4397"/>
                    <a:pt x="398" y="3500"/>
                    <a:pt x="398" y="2397"/>
                  </a:cubicBezTo>
                  <a:cubicBezTo>
                    <a:pt x="398" y="1295"/>
                    <a:pt x="1295" y="398"/>
                    <a:pt x="2397" y="398"/>
                  </a:cubicBezTo>
                  <a:close/>
                  <a:moveTo>
                    <a:pt x="2397" y="0"/>
                  </a:moveTo>
                  <a:cubicBezTo>
                    <a:pt x="1075" y="0"/>
                    <a:pt x="1" y="1075"/>
                    <a:pt x="1" y="2397"/>
                  </a:cubicBezTo>
                  <a:cubicBezTo>
                    <a:pt x="1" y="3720"/>
                    <a:pt x="1075" y="4795"/>
                    <a:pt x="2397" y="4795"/>
                  </a:cubicBezTo>
                  <a:lnTo>
                    <a:pt x="58765" y="4795"/>
                  </a:lnTo>
                  <a:cubicBezTo>
                    <a:pt x="60087" y="4795"/>
                    <a:pt x="61163" y="3720"/>
                    <a:pt x="61163" y="2397"/>
                  </a:cubicBezTo>
                  <a:cubicBezTo>
                    <a:pt x="61163" y="1075"/>
                    <a:pt x="60087" y="0"/>
                    <a:pt x="5876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" name="Google Shape;7825;p68"/>
            <p:cNvSpPr/>
            <p:nvPr/>
          </p:nvSpPr>
          <p:spPr>
            <a:xfrm>
              <a:off x="2245388" y="1536878"/>
              <a:ext cx="2824056" cy="3063567"/>
            </a:xfrm>
            <a:custGeom>
              <a:avLst/>
              <a:gdLst/>
              <a:ahLst/>
              <a:cxnLst/>
              <a:rect l="l" t="t" r="r" b="b"/>
              <a:pathLst>
                <a:path w="138638" h="150396" extrusionOk="0">
                  <a:moveTo>
                    <a:pt x="69148" y="7417"/>
                  </a:moveTo>
                  <a:cubicBezTo>
                    <a:pt x="74573" y="7417"/>
                    <a:pt x="79073" y="9577"/>
                    <a:pt x="82540" y="13842"/>
                  </a:cubicBezTo>
                  <a:cubicBezTo>
                    <a:pt x="78170" y="13446"/>
                    <a:pt x="73750" y="13246"/>
                    <a:pt x="69385" y="13246"/>
                  </a:cubicBezTo>
                  <a:cubicBezTo>
                    <a:pt x="64923" y="13246"/>
                    <a:pt x="60402" y="13454"/>
                    <a:pt x="55926" y="13869"/>
                  </a:cubicBezTo>
                  <a:cubicBezTo>
                    <a:pt x="59224" y="9720"/>
                    <a:pt x="63490" y="7554"/>
                    <a:pt x="68627" y="7425"/>
                  </a:cubicBezTo>
                  <a:cubicBezTo>
                    <a:pt x="68803" y="7419"/>
                    <a:pt x="68978" y="7417"/>
                    <a:pt x="69148" y="7417"/>
                  </a:cubicBezTo>
                  <a:close/>
                  <a:moveTo>
                    <a:pt x="69154" y="6821"/>
                  </a:moveTo>
                  <a:cubicBezTo>
                    <a:pt x="69152" y="6821"/>
                    <a:pt x="69151" y="6821"/>
                    <a:pt x="69150" y="6821"/>
                  </a:cubicBezTo>
                  <a:cubicBezTo>
                    <a:pt x="68972" y="6821"/>
                    <a:pt x="68793" y="6823"/>
                    <a:pt x="68614" y="6828"/>
                  </a:cubicBezTo>
                  <a:cubicBezTo>
                    <a:pt x="61658" y="7004"/>
                    <a:pt x="57280" y="10828"/>
                    <a:pt x="54641" y="14593"/>
                  </a:cubicBezTo>
                  <a:cubicBezTo>
                    <a:pt x="59561" y="14092"/>
                    <a:pt x="64476" y="13842"/>
                    <a:pt x="69385" y="13842"/>
                  </a:cubicBezTo>
                  <a:cubicBezTo>
                    <a:pt x="74210" y="13842"/>
                    <a:pt x="79030" y="14083"/>
                    <a:pt x="83843" y="14565"/>
                  </a:cubicBezTo>
                  <a:cubicBezTo>
                    <a:pt x="81075" y="10705"/>
                    <a:pt x="76477" y="6821"/>
                    <a:pt x="69154" y="6821"/>
                  </a:cubicBezTo>
                  <a:close/>
                  <a:moveTo>
                    <a:pt x="27367" y="16639"/>
                  </a:moveTo>
                  <a:cubicBezTo>
                    <a:pt x="29325" y="16639"/>
                    <a:pt x="31284" y="17008"/>
                    <a:pt x="33209" y="17738"/>
                  </a:cubicBezTo>
                  <a:cubicBezTo>
                    <a:pt x="31723" y="18104"/>
                    <a:pt x="30271" y="18485"/>
                    <a:pt x="28879" y="18871"/>
                  </a:cubicBezTo>
                  <a:cubicBezTo>
                    <a:pt x="25236" y="19883"/>
                    <a:pt x="22693" y="23258"/>
                    <a:pt x="22693" y="27081"/>
                  </a:cubicBezTo>
                  <a:lnTo>
                    <a:pt x="22693" y="103658"/>
                  </a:lnTo>
                  <a:cubicBezTo>
                    <a:pt x="16570" y="95676"/>
                    <a:pt x="12911" y="85763"/>
                    <a:pt x="11809" y="74161"/>
                  </a:cubicBezTo>
                  <a:cubicBezTo>
                    <a:pt x="12550" y="73685"/>
                    <a:pt x="13012" y="72863"/>
                    <a:pt x="13012" y="71963"/>
                  </a:cubicBezTo>
                  <a:lnTo>
                    <a:pt x="13012" y="68520"/>
                  </a:lnTo>
                  <a:lnTo>
                    <a:pt x="13012" y="67042"/>
                  </a:lnTo>
                  <a:lnTo>
                    <a:pt x="13012" y="63599"/>
                  </a:lnTo>
                  <a:cubicBezTo>
                    <a:pt x="13012" y="62604"/>
                    <a:pt x="12431" y="61702"/>
                    <a:pt x="11552" y="61267"/>
                  </a:cubicBezTo>
                  <a:cubicBezTo>
                    <a:pt x="11938" y="53286"/>
                    <a:pt x="13230" y="44675"/>
                    <a:pt x="15498" y="34965"/>
                  </a:cubicBezTo>
                  <a:cubicBezTo>
                    <a:pt x="17684" y="25608"/>
                    <a:pt x="21340" y="19453"/>
                    <a:pt x="26370" y="16670"/>
                  </a:cubicBezTo>
                  <a:cubicBezTo>
                    <a:pt x="26703" y="16649"/>
                    <a:pt x="27036" y="16639"/>
                    <a:pt x="27367" y="16639"/>
                  </a:cubicBezTo>
                  <a:close/>
                  <a:moveTo>
                    <a:pt x="111272" y="16640"/>
                  </a:moveTo>
                  <a:cubicBezTo>
                    <a:pt x="111601" y="16640"/>
                    <a:pt x="111935" y="16650"/>
                    <a:pt x="112267" y="16671"/>
                  </a:cubicBezTo>
                  <a:cubicBezTo>
                    <a:pt x="117294" y="19454"/>
                    <a:pt x="120952" y="25608"/>
                    <a:pt x="123138" y="34965"/>
                  </a:cubicBezTo>
                  <a:cubicBezTo>
                    <a:pt x="125407" y="44678"/>
                    <a:pt x="126699" y="53286"/>
                    <a:pt x="127084" y="61268"/>
                  </a:cubicBezTo>
                  <a:cubicBezTo>
                    <a:pt x="126205" y="61702"/>
                    <a:pt x="125626" y="62601"/>
                    <a:pt x="125626" y="63599"/>
                  </a:cubicBezTo>
                  <a:lnTo>
                    <a:pt x="125626" y="67042"/>
                  </a:lnTo>
                  <a:lnTo>
                    <a:pt x="125626" y="68520"/>
                  </a:lnTo>
                  <a:lnTo>
                    <a:pt x="125626" y="71963"/>
                  </a:lnTo>
                  <a:cubicBezTo>
                    <a:pt x="125626" y="72863"/>
                    <a:pt x="126084" y="73685"/>
                    <a:pt x="126827" y="74161"/>
                  </a:cubicBezTo>
                  <a:cubicBezTo>
                    <a:pt x="125725" y="85763"/>
                    <a:pt x="122065" y="95676"/>
                    <a:pt x="115943" y="103658"/>
                  </a:cubicBezTo>
                  <a:lnTo>
                    <a:pt x="115943" y="27073"/>
                  </a:lnTo>
                  <a:cubicBezTo>
                    <a:pt x="115943" y="23251"/>
                    <a:pt x="113346" y="19860"/>
                    <a:pt x="109628" y="18827"/>
                  </a:cubicBezTo>
                  <a:cubicBezTo>
                    <a:pt x="108286" y="18455"/>
                    <a:pt x="106887" y="18087"/>
                    <a:pt x="105452" y="17731"/>
                  </a:cubicBezTo>
                  <a:cubicBezTo>
                    <a:pt x="107370" y="17007"/>
                    <a:pt x="109321" y="16640"/>
                    <a:pt x="111272" y="16640"/>
                  </a:cubicBezTo>
                  <a:close/>
                  <a:moveTo>
                    <a:pt x="27366" y="16041"/>
                  </a:moveTo>
                  <a:cubicBezTo>
                    <a:pt x="26972" y="16041"/>
                    <a:pt x="26583" y="16054"/>
                    <a:pt x="26199" y="16081"/>
                  </a:cubicBezTo>
                  <a:cubicBezTo>
                    <a:pt x="21971" y="18370"/>
                    <a:pt x="17541" y="23589"/>
                    <a:pt x="14916" y="34826"/>
                  </a:cubicBezTo>
                  <a:cubicBezTo>
                    <a:pt x="12817" y="43812"/>
                    <a:pt x="11324" y="52874"/>
                    <a:pt x="10936" y="61663"/>
                  </a:cubicBezTo>
                  <a:cubicBezTo>
                    <a:pt x="11784" y="61901"/>
                    <a:pt x="12413" y="62675"/>
                    <a:pt x="12413" y="63594"/>
                  </a:cubicBezTo>
                  <a:lnTo>
                    <a:pt x="12413" y="67036"/>
                  </a:lnTo>
                  <a:lnTo>
                    <a:pt x="12413" y="68516"/>
                  </a:lnTo>
                  <a:lnTo>
                    <a:pt x="12413" y="71959"/>
                  </a:lnTo>
                  <a:cubicBezTo>
                    <a:pt x="12413" y="72791"/>
                    <a:pt x="11901" y="73509"/>
                    <a:pt x="11175" y="73814"/>
                  </a:cubicBezTo>
                  <a:cubicBezTo>
                    <a:pt x="12224" y="85485"/>
                    <a:pt x="15821" y="96309"/>
                    <a:pt x="23288" y="105366"/>
                  </a:cubicBezTo>
                  <a:lnTo>
                    <a:pt x="23288" y="27081"/>
                  </a:lnTo>
                  <a:cubicBezTo>
                    <a:pt x="23288" y="23539"/>
                    <a:pt x="25625" y="20394"/>
                    <a:pt x="29038" y="19446"/>
                  </a:cubicBezTo>
                  <a:cubicBezTo>
                    <a:pt x="31051" y="18888"/>
                    <a:pt x="33066" y="18374"/>
                    <a:pt x="35079" y="17898"/>
                  </a:cubicBezTo>
                  <a:cubicBezTo>
                    <a:pt x="32370" y="16575"/>
                    <a:pt x="29779" y="16041"/>
                    <a:pt x="27366" y="16041"/>
                  </a:cubicBezTo>
                  <a:close/>
                  <a:moveTo>
                    <a:pt x="111269" y="16045"/>
                  </a:moveTo>
                  <a:cubicBezTo>
                    <a:pt x="108861" y="16045"/>
                    <a:pt x="106277" y="16576"/>
                    <a:pt x="103578" y="17892"/>
                  </a:cubicBezTo>
                  <a:cubicBezTo>
                    <a:pt x="105543" y="18358"/>
                    <a:pt x="107505" y="18858"/>
                    <a:pt x="109469" y="19405"/>
                  </a:cubicBezTo>
                  <a:cubicBezTo>
                    <a:pt x="112929" y="20367"/>
                    <a:pt x="115345" y="23485"/>
                    <a:pt x="115345" y="27076"/>
                  </a:cubicBezTo>
                  <a:lnTo>
                    <a:pt x="115345" y="105366"/>
                  </a:lnTo>
                  <a:lnTo>
                    <a:pt x="115348" y="105366"/>
                  </a:lnTo>
                  <a:cubicBezTo>
                    <a:pt x="122814" y="96308"/>
                    <a:pt x="126414" y="85484"/>
                    <a:pt x="127459" y="73820"/>
                  </a:cubicBezTo>
                  <a:cubicBezTo>
                    <a:pt x="126734" y="73515"/>
                    <a:pt x="126222" y="72796"/>
                    <a:pt x="126222" y="71963"/>
                  </a:cubicBezTo>
                  <a:lnTo>
                    <a:pt x="126222" y="68520"/>
                  </a:lnTo>
                  <a:lnTo>
                    <a:pt x="126222" y="67042"/>
                  </a:lnTo>
                  <a:lnTo>
                    <a:pt x="126222" y="63599"/>
                  </a:lnTo>
                  <a:cubicBezTo>
                    <a:pt x="126222" y="62678"/>
                    <a:pt x="126851" y="61904"/>
                    <a:pt x="127697" y="61668"/>
                  </a:cubicBezTo>
                  <a:cubicBezTo>
                    <a:pt x="127309" y="52880"/>
                    <a:pt x="125816" y="43816"/>
                    <a:pt x="123717" y="34830"/>
                  </a:cubicBezTo>
                  <a:cubicBezTo>
                    <a:pt x="121091" y="23591"/>
                    <a:pt x="116663" y="18374"/>
                    <a:pt x="112434" y="16087"/>
                  </a:cubicBezTo>
                  <a:cubicBezTo>
                    <a:pt x="112051" y="16060"/>
                    <a:pt x="111664" y="16045"/>
                    <a:pt x="111269" y="16045"/>
                  </a:cubicBezTo>
                  <a:close/>
                  <a:moveTo>
                    <a:pt x="69144" y="597"/>
                  </a:moveTo>
                  <a:cubicBezTo>
                    <a:pt x="81202" y="597"/>
                    <a:pt x="88322" y="8698"/>
                    <a:pt x="91657" y="15556"/>
                  </a:cubicBezTo>
                  <a:cubicBezTo>
                    <a:pt x="91859" y="15588"/>
                    <a:pt x="92059" y="15618"/>
                    <a:pt x="92262" y="15651"/>
                  </a:cubicBezTo>
                  <a:cubicBezTo>
                    <a:pt x="95210" y="13765"/>
                    <a:pt x="99480" y="12006"/>
                    <a:pt x="105162" y="12006"/>
                  </a:cubicBezTo>
                  <a:cubicBezTo>
                    <a:pt x="113264" y="12006"/>
                    <a:pt x="120646" y="17638"/>
                    <a:pt x="124710" y="21439"/>
                  </a:cubicBezTo>
                  <a:cubicBezTo>
                    <a:pt x="125768" y="22328"/>
                    <a:pt x="126713" y="23286"/>
                    <a:pt x="127561" y="24334"/>
                  </a:cubicBezTo>
                  <a:cubicBezTo>
                    <a:pt x="127838" y="24649"/>
                    <a:pt x="127987" y="24838"/>
                    <a:pt x="127987" y="24838"/>
                  </a:cubicBezTo>
                  <a:cubicBezTo>
                    <a:pt x="127987" y="24838"/>
                    <a:pt x="127886" y="24717"/>
                    <a:pt x="127706" y="24510"/>
                  </a:cubicBezTo>
                  <a:lnTo>
                    <a:pt x="127706" y="24510"/>
                  </a:lnTo>
                  <a:cubicBezTo>
                    <a:pt x="132970" y="31163"/>
                    <a:pt x="134383" y="41493"/>
                    <a:pt x="135166" y="61683"/>
                  </a:cubicBezTo>
                  <a:cubicBezTo>
                    <a:pt x="135991" y="61934"/>
                    <a:pt x="136598" y="62696"/>
                    <a:pt x="136598" y="63599"/>
                  </a:cubicBezTo>
                  <a:lnTo>
                    <a:pt x="136598" y="67042"/>
                  </a:lnTo>
                  <a:lnTo>
                    <a:pt x="136598" y="68520"/>
                  </a:lnTo>
                  <a:lnTo>
                    <a:pt x="136598" y="71963"/>
                  </a:lnTo>
                  <a:cubicBezTo>
                    <a:pt x="136598" y="72734"/>
                    <a:pt x="136156" y="73397"/>
                    <a:pt x="135517" y="73736"/>
                  </a:cubicBezTo>
                  <a:cubicBezTo>
                    <a:pt x="135824" y="77323"/>
                    <a:pt x="136558" y="84717"/>
                    <a:pt x="138020" y="93778"/>
                  </a:cubicBezTo>
                  <a:lnTo>
                    <a:pt x="131116" y="93778"/>
                  </a:lnTo>
                  <a:cubicBezTo>
                    <a:pt x="126903" y="105072"/>
                    <a:pt x="120372" y="112581"/>
                    <a:pt x="115351" y="117048"/>
                  </a:cubicBezTo>
                  <a:lnTo>
                    <a:pt x="115351" y="139459"/>
                  </a:lnTo>
                  <a:cubicBezTo>
                    <a:pt x="115351" y="141126"/>
                    <a:pt x="114815" y="142672"/>
                    <a:pt x="113915" y="143940"/>
                  </a:cubicBezTo>
                  <a:lnTo>
                    <a:pt x="113915" y="149796"/>
                  </a:lnTo>
                  <a:lnTo>
                    <a:pt x="24723" y="149796"/>
                  </a:lnTo>
                  <a:lnTo>
                    <a:pt x="24723" y="143940"/>
                  </a:lnTo>
                  <a:cubicBezTo>
                    <a:pt x="23823" y="142669"/>
                    <a:pt x="23288" y="141126"/>
                    <a:pt x="23288" y="139458"/>
                  </a:cubicBezTo>
                  <a:lnTo>
                    <a:pt x="23288" y="117051"/>
                  </a:lnTo>
                  <a:cubicBezTo>
                    <a:pt x="18266" y="112583"/>
                    <a:pt x="11735" y="105075"/>
                    <a:pt x="7523" y="93781"/>
                  </a:cubicBezTo>
                  <a:lnTo>
                    <a:pt x="618" y="93781"/>
                  </a:lnTo>
                  <a:cubicBezTo>
                    <a:pt x="2081" y="84718"/>
                    <a:pt x="2813" y="77326"/>
                    <a:pt x="3122" y="73738"/>
                  </a:cubicBezTo>
                  <a:cubicBezTo>
                    <a:pt x="2483" y="73398"/>
                    <a:pt x="2040" y="72735"/>
                    <a:pt x="2040" y="71966"/>
                  </a:cubicBezTo>
                  <a:lnTo>
                    <a:pt x="2040" y="68523"/>
                  </a:lnTo>
                  <a:lnTo>
                    <a:pt x="2040" y="67044"/>
                  </a:lnTo>
                  <a:lnTo>
                    <a:pt x="2040" y="63601"/>
                  </a:lnTo>
                  <a:cubicBezTo>
                    <a:pt x="2040" y="62696"/>
                    <a:pt x="2647" y="61937"/>
                    <a:pt x="3472" y="61684"/>
                  </a:cubicBezTo>
                  <a:cubicBezTo>
                    <a:pt x="4256" y="41495"/>
                    <a:pt x="5667" y="31165"/>
                    <a:pt x="10933" y="24511"/>
                  </a:cubicBezTo>
                  <a:lnTo>
                    <a:pt x="10933" y="24511"/>
                  </a:lnTo>
                  <a:cubicBezTo>
                    <a:pt x="10751" y="24719"/>
                    <a:pt x="10652" y="24839"/>
                    <a:pt x="10652" y="24839"/>
                  </a:cubicBezTo>
                  <a:cubicBezTo>
                    <a:pt x="10652" y="24839"/>
                    <a:pt x="10801" y="24652"/>
                    <a:pt x="11078" y="24335"/>
                  </a:cubicBezTo>
                  <a:cubicBezTo>
                    <a:pt x="11926" y="23289"/>
                    <a:pt x="12871" y="22331"/>
                    <a:pt x="13929" y="21440"/>
                  </a:cubicBezTo>
                  <a:cubicBezTo>
                    <a:pt x="17992" y="17640"/>
                    <a:pt x="25374" y="12009"/>
                    <a:pt x="33476" y="12009"/>
                  </a:cubicBezTo>
                  <a:cubicBezTo>
                    <a:pt x="39171" y="12009"/>
                    <a:pt x="43452" y="13778"/>
                    <a:pt x="46399" y="15668"/>
                  </a:cubicBezTo>
                  <a:cubicBezTo>
                    <a:pt x="46561" y="15644"/>
                    <a:pt x="46721" y="15617"/>
                    <a:pt x="46882" y="15591"/>
                  </a:cubicBezTo>
                  <a:cubicBezTo>
                    <a:pt x="50062" y="8924"/>
                    <a:pt x="56879" y="902"/>
                    <a:pt x="68458" y="610"/>
                  </a:cubicBezTo>
                  <a:cubicBezTo>
                    <a:pt x="68687" y="598"/>
                    <a:pt x="68915" y="597"/>
                    <a:pt x="69144" y="597"/>
                  </a:cubicBezTo>
                  <a:close/>
                  <a:moveTo>
                    <a:pt x="69144" y="1"/>
                  </a:moveTo>
                  <a:cubicBezTo>
                    <a:pt x="68910" y="1"/>
                    <a:pt x="68675" y="5"/>
                    <a:pt x="68438" y="9"/>
                  </a:cubicBezTo>
                  <a:cubicBezTo>
                    <a:pt x="55233" y="346"/>
                    <a:pt x="48777" y="10372"/>
                    <a:pt x="46491" y="15019"/>
                  </a:cubicBezTo>
                  <a:cubicBezTo>
                    <a:pt x="42660" y="12622"/>
                    <a:pt x="38282" y="11408"/>
                    <a:pt x="33475" y="11408"/>
                  </a:cubicBezTo>
                  <a:cubicBezTo>
                    <a:pt x="25041" y="11408"/>
                    <a:pt x="17365" y="17407"/>
                    <a:pt x="13531" y="20992"/>
                  </a:cubicBezTo>
                  <a:cubicBezTo>
                    <a:pt x="12438" y="21913"/>
                    <a:pt x="11485" y="22880"/>
                    <a:pt x="10621" y="23948"/>
                  </a:cubicBezTo>
                  <a:cubicBezTo>
                    <a:pt x="10343" y="24266"/>
                    <a:pt x="10189" y="24459"/>
                    <a:pt x="10182" y="24466"/>
                  </a:cubicBezTo>
                  <a:cubicBezTo>
                    <a:pt x="10145" y="24514"/>
                    <a:pt x="10115" y="24565"/>
                    <a:pt x="10094" y="24621"/>
                  </a:cubicBezTo>
                  <a:cubicBezTo>
                    <a:pt x="4954" y="31518"/>
                    <a:pt x="3648" y="42074"/>
                    <a:pt x="2890" y="61272"/>
                  </a:cubicBezTo>
                  <a:cubicBezTo>
                    <a:pt x="2010" y="61709"/>
                    <a:pt x="1442" y="62597"/>
                    <a:pt x="1442" y="63599"/>
                  </a:cubicBezTo>
                  <a:lnTo>
                    <a:pt x="1442" y="67042"/>
                  </a:lnTo>
                  <a:lnTo>
                    <a:pt x="1442" y="68520"/>
                  </a:lnTo>
                  <a:lnTo>
                    <a:pt x="1442" y="71963"/>
                  </a:lnTo>
                  <a:cubicBezTo>
                    <a:pt x="1442" y="72788"/>
                    <a:pt x="1838" y="73555"/>
                    <a:pt x="2494" y="74044"/>
                  </a:cubicBezTo>
                  <a:cubicBezTo>
                    <a:pt x="2170" y="77756"/>
                    <a:pt x="1439" y="84945"/>
                    <a:pt x="29" y="93684"/>
                  </a:cubicBezTo>
                  <a:cubicBezTo>
                    <a:pt x="1" y="93856"/>
                    <a:pt x="51" y="94033"/>
                    <a:pt x="164" y="94167"/>
                  </a:cubicBezTo>
                  <a:cubicBezTo>
                    <a:pt x="278" y="94300"/>
                    <a:pt x="442" y="94377"/>
                    <a:pt x="618" y="94377"/>
                  </a:cubicBezTo>
                  <a:lnTo>
                    <a:pt x="7110" y="94377"/>
                  </a:lnTo>
                  <a:cubicBezTo>
                    <a:pt x="11365" y="105555"/>
                    <a:pt x="17876" y="112990"/>
                    <a:pt x="22692" y="117316"/>
                  </a:cubicBezTo>
                  <a:lnTo>
                    <a:pt x="22692" y="139460"/>
                  </a:lnTo>
                  <a:cubicBezTo>
                    <a:pt x="22692" y="141129"/>
                    <a:pt x="23186" y="142739"/>
                    <a:pt x="24127" y="144129"/>
                  </a:cubicBezTo>
                  <a:lnTo>
                    <a:pt x="24127" y="149799"/>
                  </a:lnTo>
                  <a:cubicBezTo>
                    <a:pt x="24127" y="150129"/>
                    <a:pt x="24395" y="150396"/>
                    <a:pt x="24723" y="150396"/>
                  </a:cubicBezTo>
                  <a:lnTo>
                    <a:pt x="113914" y="150396"/>
                  </a:lnTo>
                  <a:cubicBezTo>
                    <a:pt x="114243" y="150396"/>
                    <a:pt x="114510" y="150127"/>
                    <a:pt x="114510" y="149799"/>
                  </a:cubicBezTo>
                  <a:lnTo>
                    <a:pt x="114510" y="144129"/>
                  </a:lnTo>
                  <a:cubicBezTo>
                    <a:pt x="115449" y="142737"/>
                    <a:pt x="115946" y="141127"/>
                    <a:pt x="115946" y="139460"/>
                  </a:cubicBezTo>
                  <a:lnTo>
                    <a:pt x="115946" y="117316"/>
                  </a:lnTo>
                  <a:cubicBezTo>
                    <a:pt x="120760" y="112990"/>
                    <a:pt x="127273" y="105555"/>
                    <a:pt x="131528" y="94377"/>
                  </a:cubicBezTo>
                  <a:lnTo>
                    <a:pt x="138020" y="94377"/>
                  </a:lnTo>
                  <a:cubicBezTo>
                    <a:pt x="138195" y="94377"/>
                    <a:pt x="138361" y="94300"/>
                    <a:pt x="138475" y="94167"/>
                  </a:cubicBezTo>
                  <a:cubicBezTo>
                    <a:pt x="138588" y="94033"/>
                    <a:pt x="138638" y="93859"/>
                    <a:pt x="138609" y="93684"/>
                  </a:cubicBezTo>
                  <a:cubicBezTo>
                    <a:pt x="137200" y="84944"/>
                    <a:pt x="136467" y="77754"/>
                    <a:pt x="136143" y="74044"/>
                  </a:cubicBezTo>
                  <a:cubicBezTo>
                    <a:pt x="136801" y="73555"/>
                    <a:pt x="137197" y="72788"/>
                    <a:pt x="137197" y="71963"/>
                  </a:cubicBezTo>
                  <a:lnTo>
                    <a:pt x="137197" y="68520"/>
                  </a:lnTo>
                  <a:lnTo>
                    <a:pt x="137197" y="67042"/>
                  </a:lnTo>
                  <a:lnTo>
                    <a:pt x="137197" y="63599"/>
                  </a:lnTo>
                  <a:cubicBezTo>
                    <a:pt x="137197" y="62597"/>
                    <a:pt x="136630" y="61709"/>
                    <a:pt x="135749" y="61272"/>
                  </a:cubicBezTo>
                  <a:cubicBezTo>
                    <a:pt x="134992" y="42074"/>
                    <a:pt x="133686" y="31518"/>
                    <a:pt x="128545" y="24621"/>
                  </a:cubicBezTo>
                  <a:cubicBezTo>
                    <a:pt x="128523" y="24565"/>
                    <a:pt x="128495" y="24514"/>
                    <a:pt x="128455" y="24466"/>
                  </a:cubicBezTo>
                  <a:cubicBezTo>
                    <a:pt x="128448" y="24458"/>
                    <a:pt x="128296" y="24266"/>
                    <a:pt x="128018" y="23948"/>
                  </a:cubicBezTo>
                  <a:cubicBezTo>
                    <a:pt x="127152" y="22880"/>
                    <a:pt x="126198" y="21913"/>
                    <a:pt x="125107" y="20992"/>
                  </a:cubicBezTo>
                  <a:cubicBezTo>
                    <a:pt x="121274" y="17407"/>
                    <a:pt x="113597" y="11408"/>
                    <a:pt x="105164" y="11408"/>
                  </a:cubicBezTo>
                  <a:cubicBezTo>
                    <a:pt x="100351" y="11408"/>
                    <a:pt x="95969" y="12625"/>
                    <a:pt x="92136" y="15025"/>
                  </a:cubicBezTo>
                  <a:cubicBezTo>
                    <a:pt x="92109" y="15022"/>
                    <a:pt x="92085" y="15016"/>
                    <a:pt x="92058" y="15013"/>
                  </a:cubicBezTo>
                  <a:cubicBezTo>
                    <a:pt x="89687" y="10275"/>
                    <a:pt x="82954" y="1"/>
                    <a:pt x="6914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4" name="Right Arrow 83">
            <a:hlinkClick r:id="" action="ppaction://hlinkshowjump?jump=nextslide" highlightClick="1"/>
          </p:cNvPr>
          <p:cNvSpPr/>
          <p:nvPr/>
        </p:nvSpPr>
        <p:spPr>
          <a:xfrm>
            <a:off x="6335484" y="4695028"/>
            <a:ext cx="598714" cy="36397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5" name="Right Arrow 84">
            <a:hlinkClick r:id="" action="ppaction://hlinkshowjump?jump=previousslide" highlightClick="1"/>
          </p:cNvPr>
          <p:cNvSpPr/>
          <p:nvPr/>
        </p:nvSpPr>
        <p:spPr>
          <a:xfrm rot="10800000">
            <a:off x="5584665" y="4695028"/>
            <a:ext cx="598714" cy="36397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65807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5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75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75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75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75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5700" y="795812"/>
            <a:ext cx="7704000" cy="717300"/>
          </a:xfrm>
        </p:spPr>
        <p:txBody>
          <a:bodyPr/>
          <a:lstStyle/>
          <a:p>
            <a:pPr marL="457200" indent="-457200">
              <a:buFont typeface="Wingdings" panose="05000000000000000000" pitchFamily="2" charset="2"/>
              <a:buChar char="q"/>
            </a:pPr>
            <a:r>
              <a:rPr lang="en-US" b="0" dirty="0" smtClean="0"/>
              <a:t>Melalui </a:t>
            </a:r>
            <a:r>
              <a:rPr lang="en-US" b="0" dirty="0"/>
              <a:t>link </a:t>
            </a:r>
            <a:r>
              <a:rPr lang="en-US" b="0" u="sng" dirty="0">
                <a:solidFill>
                  <a:schemeClr val="accent1"/>
                </a:solidFill>
                <a:hlinkClick r:id="rId2"/>
              </a:rPr>
              <a:t>https://</a:t>
            </a:r>
            <a:r>
              <a:rPr lang="en-US" b="0" u="sng" dirty="0" smtClean="0">
                <a:solidFill>
                  <a:schemeClr val="accent1"/>
                </a:solidFill>
                <a:hlinkClick r:id="rId2"/>
              </a:rPr>
              <a:t>quizizz.com  </a:t>
            </a:r>
            <a:r>
              <a:rPr lang="en-US" b="0" dirty="0" smtClean="0"/>
              <a:t/>
            </a:r>
            <a:br>
              <a:rPr lang="en-US" b="0" dirty="0" smtClean="0"/>
            </a:br>
            <a:r>
              <a:rPr lang="en-US" b="0" dirty="0" smtClean="0"/>
              <a:t> </a:t>
            </a:r>
            <a:endParaRPr lang="en-US" b="0" dirty="0"/>
          </a:p>
        </p:txBody>
      </p:sp>
      <p:sp>
        <p:nvSpPr>
          <p:cNvPr id="4" name="Google Shape;5758;p61"/>
          <p:cNvSpPr txBox="1">
            <a:spLocks/>
          </p:cNvSpPr>
          <p:nvPr/>
        </p:nvSpPr>
        <p:spPr>
          <a:xfrm>
            <a:off x="1163073" y="-24494"/>
            <a:ext cx="4754020" cy="63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000"/>
              <a:buFont typeface="Barriecito"/>
              <a:buNone/>
              <a:defRPr sz="3000" b="1" i="0" u="none" strike="noStrike" cap="none">
                <a:solidFill>
                  <a:schemeClr val="accent4"/>
                </a:solidFill>
                <a:latin typeface="Barriecito"/>
                <a:ea typeface="Barriecito"/>
                <a:cs typeface="Barriecito"/>
                <a:sym typeface="Barriecito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000"/>
              <a:buFont typeface="Barriecito"/>
              <a:buNone/>
              <a:defRPr sz="3000" b="1" i="0" u="none" strike="noStrike" cap="none">
                <a:solidFill>
                  <a:schemeClr val="accent4"/>
                </a:solidFill>
                <a:latin typeface="Barriecito"/>
                <a:ea typeface="Barriecito"/>
                <a:cs typeface="Barriecito"/>
                <a:sym typeface="Barriecito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000"/>
              <a:buFont typeface="Barriecito"/>
              <a:buNone/>
              <a:defRPr sz="3000" b="1" i="0" u="none" strike="noStrike" cap="none">
                <a:solidFill>
                  <a:schemeClr val="accent4"/>
                </a:solidFill>
                <a:latin typeface="Barriecito"/>
                <a:ea typeface="Barriecito"/>
                <a:cs typeface="Barriecito"/>
                <a:sym typeface="Barriecito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000"/>
              <a:buFont typeface="Barriecito"/>
              <a:buNone/>
              <a:defRPr sz="3000" b="1" i="0" u="none" strike="noStrike" cap="none">
                <a:solidFill>
                  <a:schemeClr val="accent4"/>
                </a:solidFill>
                <a:latin typeface="Barriecito"/>
                <a:ea typeface="Barriecito"/>
                <a:cs typeface="Barriecito"/>
                <a:sym typeface="Barriecito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000"/>
              <a:buFont typeface="Barriecito"/>
              <a:buNone/>
              <a:defRPr sz="3000" b="1" i="0" u="none" strike="noStrike" cap="none">
                <a:solidFill>
                  <a:schemeClr val="accent4"/>
                </a:solidFill>
                <a:latin typeface="Barriecito"/>
                <a:ea typeface="Barriecito"/>
                <a:cs typeface="Barriecito"/>
                <a:sym typeface="Barriecito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000"/>
              <a:buFont typeface="Barriecito"/>
              <a:buNone/>
              <a:defRPr sz="3000" b="1" i="0" u="none" strike="noStrike" cap="none">
                <a:solidFill>
                  <a:schemeClr val="accent4"/>
                </a:solidFill>
                <a:latin typeface="Barriecito"/>
                <a:ea typeface="Barriecito"/>
                <a:cs typeface="Barriecito"/>
                <a:sym typeface="Barriecito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000"/>
              <a:buFont typeface="Barriecito"/>
              <a:buNone/>
              <a:defRPr sz="3000" b="1" i="0" u="none" strike="noStrike" cap="none">
                <a:solidFill>
                  <a:schemeClr val="accent4"/>
                </a:solidFill>
                <a:latin typeface="Barriecito"/>
                <a:ea typeface="Barriecito"/>
                <a:cs typeface="Barriecito"/>
                <a:sym typeface="Barriecito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000"/>
              <a:buFont typeface="Barriecito"/>
              <a:buNone/>
              <a:defRPr sz="3000" b="1" i="0" u="none" strike="noStrike" cap="none">
                <a:solidFill>
                  <a:schemeClr val="accent4"/>
                </a:solidFill>
                <a:latin typeface="Barriecito"/>
                <a:ea typeface="Barriecito"/>
                <a:cs typeface="Barriecito"/>
                <a:sym typeface="Barriecito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000"/>
              <a:buFont typeface="Barriecito"/>
              <a:buNone/>
              <a:defRPr sz="3000" b="1" i="0" u="none" strike="noStrike" cap="none">
                <a:solidFill>
                  <a:schemeClr val="accent4"/>
                </a:solidFill>
                <a:latin typeface="Barriecito"/>
                <a:ea typeface="Barriecito"/>
                <a:cs typeface="Barriecito"/>
                <a:sym typeface="Barriecito"/>
              </a:defRPr>
            </a:lvl9pPr>
          </a:lstStyle>
          <a:p>
            <a:r>
              <a:rPr lang="en-US" sz="4400" dirty="0" smtClean="0">
                <a:solidFill>
                  <a:schemeClr val="accent6"/>
                </a:solidFill>
              </a:rPr>
              <a:t>Quizizz</a:t>
            </a:r>
            <a:endParaRPr lang="en-US" sz="4400" dirty="0">
              <a:solidFill>
                <a:schemeClr val="accent6"/>
              </a:solidFill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594814" y="1362040"/>
            <a:ext cx="7704000" cy="71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000"/>
              <a:buFont typeface="Barriecito"/>
              <a:buNone/>
              <a:defRPr sz="3000" b="1" i="0" u="none" strike="noStrike" cap="none">
                <a:solidFill>
                  <a:schemeClr val="accent4"/>
                </a:solidFill>
                <a:latin typeface="Barriecito"/>
                <a:ea typeface="Barriecito"/>
                <a:cs typeface="Barriecito"/>
                <a:sym typeface="Barriecito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000"/>
              <a:buFont typeface="Barriecito"/>
              <a:buNone/>
              <a:defRPr sz="3000" b="1" i="0" u="none" strike="noStrike" cap="none">
                <a:solidFill>
                  <a:schemeClr val="accent4"/>
                </a:solidFill>
                <a:latin typeface="Barriecito"/>
                <a:ea typeface="Barriecito"/>
                <a:cs typeface="Barriecito"/>
                <a:sym typeface="Barriecito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000"/>
              <a:buFont typeface="Barriecito"/>
              <a:buNone/>
              <a:defRPr sz="3000" b="1" i="0" u="none" strike="noStrike" cap="none">
                <a:solidFill>
                  <a:schemeClr val="accent4"/>
                </a:solidFill>
                <a:latin typeface="Barriecito"/>
                <a:ea typeface="Barriecito"/>
                <a:cs typeface="Barriecito"/>
                <a:sym typeface="Barriecito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000"/>
              <a:buFont typeface="Barriecito"/>
              <a:buNone/>
              <a:defRPr sz="3000" b="1" i="0" u="none" strike="noStrike" cap="none">
                <a:solidFill>
                  <a:schemeClr val="accent4"/>
                </a:solidFill>
                <a:latin typeface="Barriecito"/>
                <a:ea typeface="Barriecito"/>
                <a:cs typeface="Barriecito"/>
                <a:sym typeface="Barriecito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000"/>
              <a:buFont typeface="Barriecito"/>
              <a:buNone/>
              <a:defRPr sz="3000" b="1" i="0" u="none" strike="noStrike" cap="none">
                <a:solidFill>
                  <a:schemeClr val="accent4"/>
                </a:solidFill>
                <a:latin typeface="Barriecito"/>
                <a:ea typeface="Barriecito"/>
                <a:cs typeface="Barriecito"/>
                <a:sym typeface="Barriecito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000"/>
              <a:buFont typeface="Barriecito"/>
              <a:buNone/>
              <a:defRPr sz="3000" b="1" i="0" u="none" strike="noStrike" cap="none">
                <a:solidFill>
                  <a:schemeClr val="accent4"/>
                </a:solidFill>
                <a:latin typeface="Barriecito"/>
                <a:ea typeface="Barriecito"/>
                <a:cs typeface="Barriecito"/>
                <a:sym typeface="Barriecito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000"/>
              <a:buFont typeface="Barriecito"/>
              <a:buNone/>
              <a:defRPr sz="3000" b="1" i="0" u="none" strike="noStrike" cap="none">
                <a:solidFill>
                  <a:schemeClr val="accent4"/>
                </a:solidFill>
                <a:latin typeface="Barriecito"/>
                <a:ea typeface="Barriecito"/>
                <a:cs typeface="Barriecito"/>
                <a:sym typeface="Barriecito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000"/>
              <a:buFont typeface="Barriecito"/>
              <a:buNone/>
              <a:defRPr sz="3000" b="1" i="0" u="none" strike="noStrike" cap="none">
                <a:solidFill>
                  <a:schemeClr val="accent4"/>
                </a:solidFill>
                <a:latin typeface="Barriecito"/>
                <a:ea typeface="Barriecito"/>
                <a:cs typeface="Barriecito"/>
                <a:sym typeface="Barriecito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000"/>
              <a:buFont typeface="Barriecito"/>
              <a:buNone/>
              <a:defRPr sz="3000" b="1" i="0" u="none" strike="noStrike" cap="none">
                <a:solidFill>
                  <a:schemeClr val="accent4"/>
                </a:solidFill>
                <a:latin typeface="Barriecito"/>
                <a:ea typeface="Barriecito"/>
                <a:cs typeface="Barriecito"/>
                <a:sym typeface="Barriecito"/>
              </a:defRPr>
            </a:lvl9pPr>
          </a:lstStyle>
          <a:p>
            <a:pPr marL="457200" indent="-457200">
              <a:buFont typeface="Wingdings" panose="05000000000000000000" pitchFamily="2" charset="2"/>
              <a:buChar char="q"/>
            </a:pPr>
            <a:r>
              <a:rPr lang="en-US" b="0" dirty="0" smtClean="0"/>
              <a:t>Download di </a:t>
            </a:r>
            <a:r>
              <a:rPr lang="en-US" b="0" dirty="0" smtClean="0">
                <a:solidFill>
                  <a:schemeClr val="accent1"/>
                </a:solidFill>
              </a:rPr>
              <a:t>Play Store </a:t>
            </a:r>
            <a:r>
              <a:rPr lang="en-US" b="0" dirty="0" smtClean="0"/>
              <a:t>atau </a:t>
            </a:r>
            <a:r>
              <a:rPr lang="en-US" b="0" dirty="0" smtClean="0">
                <a:solidFill>
                  <a:schemeClr val="accent1"/>
                </a:solidFill>
              </a:rPr>
              <a:t>App Store</a:t>
            </a:r>
            <a:r>
              <a:rPr lang="en-US" b="0" dirty="0" smtClean="0"/>
              <a:t/>
            </a:r>
            <a:br>
              <a:rPr lang="en-US" b="0" dirty="0" smtClean="0"/>
            </a:br>
            <a:r>
              <a:rPr lang="en-US" b="0" dirty="0" smtClean="0"/>
              <a:t> </a:t>
            </a:r>
            <a:endParaRPr lang="en-US" b="0" dirty="0"/>
          </a:p>
        </p:txBody>
      </p:sp>
      <p:pic>
        <p:nvPicPr>
          <p:cNvPr id="6" name="Picture 5"/>
          <p:cNvPicPr/>
          <p:nvPr/>
        </p:nvPicPr>
        <p:blipFill rotWithShape="1">
          <a:blip r:embed="rId3"/>
          <a:srcRect r="1153" b="83449"/>
          <a:stretch/>
        </p:blipFill>
        <p:spPr>
          <a:xfrm>
            <a:off x="825615" y="2127919"/>
            <a:ext cx="8111556" cy="1057069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pic>
        <p:nvPicPr>
          <p:cNvPr id="7" name="Picture 6"/>
          <p:cNvPicPr/>
          <p:nvPr/>
        </p:nvPicPr>
        <p:blipFill rotWithShape="1">
          <a:blip r:embed="rId4"/>
          <a:srcRect l="-128" t="395" r="-6" b="67040"/>
          <a:stretch/>
        </p:blipFill>
        <p:spPr bwMode="auto">
          <a:xfrm>
            <a:off x="1897857" y="3332224"/>
            <a:ext cx="2483641" cy="1599863"/>
          </a:xfrm>
          <a:prstGeom prst="rect">
            <a:avLst/>
          </a:prstGeom>
          <a:ln w="28575">
            <a:solidFill>
              <a:schemeClr val="accent1"/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Picture 7"/>
          <p:cNvPicPr/>
          <p:nvPr/>
        </p:nvPicPr>
        <p:blipFill rotWithShape="1">
          <a:blip r:embed="rId5"/>
          <a:srcRect l="972" t="2" r="528" b="65068"/>
          <a:stretch/>
        </p:blipFill>
        <p:spPr bwMode="auto">
          <a:xfrm>
            <a:off x="4480175" y="3321338"/>
            <a:ext cx="2590800" cy="1620944"/>
          </a:xfrm>
          <a:prstGeom prst="rect">
            <a:avLst/>
          </a:prstGeom>
          <a:ln w="28575">
            <a:solidFill>
              <a:schemeClr val="accent1"/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9" name="Right Arrow 8">
            <a:hlinkClick r:id="" action="ppaction://hlinkshowjump?jump=nextslide" highlightClick="1"/>
          </p:cNvPr>
          <p:cNvSpPr/>
          <p:nvPr/>
        </p:nvSpPr>
        <p:spPr>
          <a:xfrm>
            <a:off x="7317951" y="4707415"/>
            <a:ext cx="598714" cy="36397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ight Arrow 9">
            <a:hlinkClick r:id="" action="ppaction://hlinkshowjump?jump=previousslide" highlightClick="1"/>
          </p:cNvPr>
          <p:cNvSpPr/>
          <p:nvPr/>
        </p:nvSpPr>
        <p:spPr>
          <a:xfrm rot="10800000">
            <a:off x="1015764" y="4706557"/>
            <a:ext cx="598714" cy="36397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99384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7" name="Google Shape;2397;p38"/>
          <p:cNvSpPr txBox="1">
            <a:spLocks noGrp="1"/>
          </p:cNvSpPr>
          <p:nvPr>
            <p:ph type="title"/>
          </p:nvPr>
        </p:nvSpPr>
        <p:spPr>
          <a:xfrm>
            <a:off x="1750774" y="96494"/>
            <a:ext cx="4594200" cy="112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/>
              <a:t>Quizizz</a:t>
            </a:r>
            <a:endParaRPr dirty="0"/>
          </a:p>
        </p:txBody>
      </p:sp>
      <p:sp>
        <p:nvSpPr>
          <p:cNvPr id="2398" name="Google Shape;2398;p38"/>
          <p:cNvSpPr txBox="1">
            <a:spLocks noGrp="1"/>
          </p:cNvSpPr>
          <p:nvPr>
            <p:ph type="subTitle" idx="1"/>
          </p:nvPr>
        </p:nvSpPr>
        <p:spPr>
          <a:xfrm>
            <a:off x="71148" y="1445633"/>
            <a:ext cx="5228822" cy="1232164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dirty="0" smtClean="0">
                <a:solidFill>
                  <a:schemeClr val="tx1"/>
                </a:solidFill>
                <a:latin typeface="Barriecito"/>
                <a:ea typeface="Anaheim"/>
                <a:cs typeface="Anaheim"/>
                <a:sym typeface="Anaheim"/>
              </a:rPr>
              <a:t>Aplikasi pendidikan berbasis </a:t>
            </a:r>
            <a:r>
              <a:rPr lang="en-US" sz="2800" dirty="0" smtClean="0">
                <a:solidFill>
                  <a:schemeClr val="accent6"/>
                </a:solidFill>
                <a:latin typeface="Barriecito"/>
                <a:ea typeface="Anaheim"/>
                <a:cs typeface="Anaheim"/>
                <a:sym typeface="Anaheim"/>
              </a:rPr>
              <a:t>game</a:t>
            </a:r>
            <a:r>
              <a:rPr lang="en-US" sz="2800" dirty="0" smtClean="0">
                <a:solidFill>
                  <a:schemeClr val="tx1"/>
                </a:solidFill>
                <a:latin typeface="Barriecito"/>
                <a:ea typeface="Anaheim"/>
                <a:cs typeface="Anaheim"/>
                <a:sym typeface="Anaheim"/>
              </a:rPr>
              <a:t> (</a:t>
            </a:r>
            <a:r>
              <a:rPr lang="en-US" sz="2800" dirty="0" smtClean="0">
                <a:solidFill>
                  <a:schemeClr val="accent6"/>
                </a:solidFill>
                <a:latin typeface="Barriecito"/>
                <a:ea typeface="Anaheim"/>
                <a:cs typeface="Anaheim"/>
                <a:sym typeface="Anaheim"/>
              </a:rPr>
              <a:t>kuis interaktif</a:t>
            </a:r>
            <a:r>
              <a:rPr lang="en-US" sz="2800" dirty="0" smtClean="0">
                <a:solidFill>
                  <a:schemeClr val="tx1"/>
                </a:solidFill>
                <a:latin typeface="Barriecito"/>
                <a:ea typeface="Anaheim"/>
                <a:cs typeface="Anaheim"/>
                <a:sym typeface="Anaheim"/>
              </a:rPr>
              <a:t>) berbentuk </a:t>
            </a:r>
            <a:r>
              <a:rPr lang="en-US" sz="2800" i="1" dirty="0" smtClean="0">
                <a:solidFill>
                  <a:schemeClr val="accent6"/>
                </a:solidFill>
                <a:latin typeface="Barriecito"/>
                <a:ea typeface="Anaheim"/>
                <a:cs typeface="Anaheim"/>
                <a:sym typeface="Anaheim"/>
              </a:rPr>
              <a:t>online</a:t>
            </a:r>
            <a:r>
              <a:rPr lang="en-US" sz="2800" dirty="0" smtClean="0">
                <a:solidFill>
                  <a:schemeClr val="tx1"/>
                </a:solidFill>
                <a:latin typeface="Barriecito"/>
                <a:ea typeface="Anaheim"/>
                <a:cs typeface="Anaheim"/>
                <a:sym typeface="Anaheim"/>
              </a:rPr>
              <a:t>.</a:t>
            </a:r>
            <a:endParaRPr sz="2800" dirty="0">
              <a:solidFill>
                <a:schemeClr val="tx1"/>
              </a:solidFill>
              <a:latin typeface="Barriecito"/>
              <a:ea typeface="Anaheim"/>
              <a:cs typeface="Anaheim"/>
              <a:sym typeface="Anaheim"/>
            </a:endParaRPr>
          </a:p>
        </p:txBody>
      </p:sp>
      <p:grpSp>
        <p:nvGrpSpPr>
          <p:cNvPr id="2399" name="Google Shape;2399;p38"/>
          <p:cNvGrpSpPr/>
          <p:nvPr/>
        </p:nvGrpSpPr>
        <p:grpSpPr>
          <a:xfrm>
            <a:off x="8091443" y="1956175"/>
            <a:ext cx="514066" cy="553927"/>
            <a:chOff x="2904293" y="162850"/>
            <a:chExt cx="514066" cy="553927"/>
          </a:xfrm>
        </p:grpSpPr>
        <p:sp>
          <p:nvSpPr>
            <p:cNvPr id="2400" name="Google Shape;2400;p38"/>
            <p:cNvSpPr/>
            <p:nvPr/>
          </p:nvSpPr>
          <p:spPr>
            <a:xfrm>
              <a:off x="3155862" y="189182"/>
              <a:ext cx="192915" cy="159144"/>
            </a:xfrm>
            <a:custGeom>
              <a:avLst/>
              <a:gdLst/>
              <a:ahLst/>
              <a:cxnLst/>
              <a:rect l="l" t="t" r="r" b="b"/>
              <a:pathLst>
                <a:path w="5861" h="4835" extrusionOk="0">
                  <a:moveTo>
                    <a:pt x="4342" y="0"/>
                  </a:moveTo>
                  <a:cubicBezTo>
                    <a:pt x="4151" y="0"/>
                    <a:pt x="3970" y="81"/>
                    <a:pt x="3841" y="221"/>
                  </a:cubicBezTo>
                  <a:lnTo>
                    <a:pt x="83" y="4324"/>
                  </a:lnTo>
                  <a:cubicBezTo>
                    <a:pt x="29" y="4384"/>
                    <a:pt x="0" y="4462"/>
                    <a:pt x="3" y="4543"/>
                  </a:cubicBezTo>
                  <a:cubicBezTo>
                    <a:pt x="6" y="4624"/>
                    <a:pt x="42" y="4701"/>
                    <a:pt x="102" y="4755"/>
                  </a:cubicBezTo>
                  <a:cubicBezTo>
                    <a:pt x="157" y="4807"/>
                    <a:pt x="231" y="4835"/>
                    <a:pt x="307" y="4835"/>
                  </a:cubicBezTo>
                  <a:cubicBezTo>
                    <a:pt x="395" y="4835"/>
                    <a:pt x="477" y="4799"/>
                    <a:pt x="533" y="4736"/>
                  </a:cubicBezTo>
                  <a:lnTo>
                    <a:pt x="4290" y="634"/>
                  </a:lnTo>
                  <a:cubicBezTo>
                    <a:pt x="4307" y="615"/>
                    <a:pt x="4328" y="612"/>
                    <a:pt x="4340" y="612"/>
                  </a:cubicBezTo>
                  <a:cubicBezTo>
                    <a:pt x="4353" y="612"/>
                    <a:pt x="4371" y="616"/>
                    <a:pt x="4387" y="631"/>
                  </a:cubicBezTo>
                  <a:lnTo>
                    <a:pt x="5313" y="1479"/>
                  </a:lnTo>
                  <a:cubicBezTo>
                    <a:pt x="5370" y="1530"/>
                    <a:pt x="5443" y="1559"/>
                    <a:pt x="5520" y="1559"/>
                  </a:cubicBezTo>
                  <a:cubicBezTo>
                    <a:pt x="5606" y="1559"/>
                    <a:pt x="5689" y="1522"/>
                    <a:pt x="5746" y="1459"/>
                  </a:cubicBezTo>
                  <a:cubicBezTo>
                    <a:pt x="5860" y="1334"/>
                    <a:pt x="5853" y="1142"/>
                    <a:pt x="5727" y="1027"/>
                  </a:cubicBezTo>
                  <a:lnTo>
                    <a:pt x="4800" y="179"/>
                  </a:lnTo>
                  <a:cubicBezTo>
                    <a:pt x="4676" y="64"/>
                    <a:pt x="4512" y="0"/>
                    <a:pt x="434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1" name="Google Shape;2401;p38"/>
            <p:cNvSpPr/>
            <p:nvPr/>
          </p:nvSpPr>
          <p:spPr>
            <a:xfrm>
              <a:off x="3350224" y="167162"/>
              <a:ext cx="63296" cy="62341"/>
            </a:xfrm>
            <a:custGeom>
              <a:avLst/>
              <a:gdLst/>
              <a:ahLst/>
              <a:cxnLst/>
              <a:rect l="l" t="t" r="r" b="b"/>
              <a:pathLst>
                <a:path w="1923" h="1894" extrusionOk="0">
                  <a:moveTo>
                    <a:pt x="1383" y="1"/>
                  </a:moveTo>
                  <a:cubicBezTo>
                    <a:pt x="1251" y="1"/>
                    <a:pt x="1120" y="54"/>
                    <a:pt x="1023" y="158"/>
                  </a:cubicBezTo>
                  <a:lnTo>
                    <a:pt x="182" y="1078"/>
                  </a:lnTo>
                  <a:cubicBezTo>
                    <a:pt x="1" y="1276"/>
                    <a:pt x="14" y="1583"/>
                    <a:pt x="213" y="1765"/>
                  </a:cubicBezTo>
                  <a:cubicBezTo>
                    <a:pt x="306" y="1851"/>
                    <a:pt x="424" y="1893"/>
                    <a:pt x="541" y="1893"/>
                  </a:cubicBezTo>
                  <a:cubicBezTo>
                    <a:pt x="673" y="1893"/>
                    <a:pt x="804" y="1840"/>
                    <a:pt x="900" y="1734"/>
                  </a:cubicBezTo>
                  <a:lnTo>
                    <a:pt x="1741" y="816"/>
                  </a:lnTo>
                  <a:cubicBezTo>
                    <a:pt x="1922" y="617"/>
                    <a:pt x="1909" y="311"/>
                    <a:pt x="1711" y="128"/>
                  </a:cubicBezTo>
                  <a:cubicBezTo>
                    <a:pt x="1618" y="43"/>
                    <a:pt x="1500" y="1"/>
                    <a:pt x="138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2" name="Google Shape;2402;p38"/>
            <p:cNvSpPr/>
            <p:nvPr/>
          </p:nvSpPr>
          <p:spPr>
            <a:xfrm>
              <a:off x="2961005" y="190466"/>
              <a:ext cx="432997" cy="462061"/>
            </a:xfrm>
            <a:custGeom>
              <a:avLst/>
              <a:gdLst/>
              <a:ahLst/>
              <a:cxnLst/>
              <a:rect l="l" t="t" r="r" b="b"/>
              <a:pathLst>
                <a:path w="13155" h="14038" extrusionOk="0">
                  <a:moveTo>
                    <a:pt x="11959" y="0"/>
                  </a:moveTo>
                  <a:cubicBezTo>
                    <a:pt x="11825" y="0"/>
                    <a:pt x="11691" y="54"/>
                    <a:pt x="11593" y="161"/>
                  </a:cubicBezTo>
                  <a:lnTo>
                    <a:pt x="185" y="12616"/>
                  </a:lnTo>
                  <a:cubicBezTo>
                    <a:pt x="0" y="12818"/>
                    <a:pt x="13" y="13132"/>
                    <a:pt x="215" y="13315"/>
                  </a:cubicBezTo>
                  <a:lnTo>
                    <a:pt x="862" y="13907"/>
                  </a:lnTo>
                  <a:cubicBezTo>
                    <a:pt x="957" y="13994"/>
                    <a:pt x="1078" y="14037"/>
                    <a:pt x="1197" y="14037"/>
                  </a:cubicBezTo>
                  <a:cubicBezTo>
                    <a:pt x="1331" y="14037"/>
                    <a:pt x="1464" y="13983"/>
                    <a:pt x="1561" y="13876"/>
                  </a:cubicBezTo>
                  <a:lnTo>
                    <a:pt x="12970" y="1422"/>
                  </a:lnTo>
                  <a:cubicBezTo>
                    <a:pt x="13155" y="1220"/>
                    <a:pt x="13141" y="905"/>
                    <a:pt x="12939" y="722"/>
                  </a:cubicBezTo>
                  <a:lnTo>
                    <a:pt x="12293" y="130"/>
                  </a:lnTo>
                  <a:cubicBezTo>
                    <a:pt x="12198" y="43"/>
                    <a:pt x="12078" y="0"/>
                    <a:pt x="1195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3" name="Google Shape;2403;p38"/>
            <p:cNvSpPr/>
            <p:nvPr/>
          </p:nvSpPr>
          <p:spPr>
            <a:xfrm>
              <a:off x="2909033" y="600783"/>
              <a:ext cx="110660" cy="111746"/>
            </a:xfrm>
            <a:custGeom>
              <a:avLst/>
              <a:gdLst/>
              <a:ahLst/>
              <a:cxnLst/>
              <a:rect l="l" t="t" r="r" b="b"/>
              <a:pathLst>
                <a:path w="3362" h="3395" extrusionOk="0">
                  <a:moveTo>
                    <a:pt x="2284" y="1"/>
                  </a:moveTo>
                  <a:cubicBezTo>
                    <a:pt x="2065" y="1"/>
                    <a:pt x="1795" y="173"/>
                    <a:pt x="1626" y="443"/>
                  </a:cubicBezTo>
                  <a:lnTo>
                    <a:pt x="430" y="2359"/>
                  </a:lnTo>
                  <a:lnTo>
                    <a:pt x="84" y="2915"/>
                  </a:lnTo>
                  <a:cubicBezTo>
                    <a:pt x="0" y="3049"/>
                    <a:pt x="21" y="3218"/>
                    <a:pt x="128" y="3317"/>
                  </a:cubicBezTo>
                  <a:cubicBezTo>
                    <a:pt x="184" y="3368"/>
                    <a:pt x="257" y="3394"/>
                    <a:pt x="331" y="3394"/>
                  </a:cubicBezTo>
                  <a:cubicBezTo>
                    <a:pt x="401" y="3394"/>
                    <a:pt x="472" y="3372"/>
                    <a:pt x="532" y="3326"/>
                  </a:cubicBezTo>
                  <a:lnTo>
                    <a:pt x="1055" y="2933"/>
                  </a:lnTo>
                  <a:lnTo>
                    <a:pt x="2860" y="1574"/>
                  </a:lnTo>
                  <a:cubicBezTo>
                    <a:pt x="3211" y="1308"/>
                    <a:pt x="3361" y="867"/>
                    <a:pt x="3142" y="666"/>
                  </a:cubicBezTo>
                  <a:lnTo>
                    <a:pt x="2505" y="81"/>
                  </a:lnTo>
                  <a:cubicBezTo>
                    <a:pt x="2444" y="26"/>
                    <a:pt x="2368" y="1"/>
                    <a:pt x="228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4" name="Google Shape;2404;p38"/>
            <p:cNvSpPr/>
            <p:nvPr/>
          </p:nvSpPr>
          <p:spPr>
            <a:xfrm>
              <a:off x="2961005" y="280060"/>
              <a:ext cx="349590" cy="372433"/>
            </a:xfrm>
            <a:custGeom>
              <a:avLst/>
              <a:gdLst/>
              <a:ahLst/>
              <a:cxnLst/>
              <a:rect l="l" t="t" r="r" b="b"/>
              <a:pathLst>
                <a:path w="10621" h="11315" extrusionOk="0">
                  <a:moveTo>
                    <a:pt x="9246" y="0"/>
                  </a:moveTo>
                  <a:lnTo>
                    <a:pt x="677" y="9353"/>
                  </a:lnTo>
                  <a:lnTo>
                    <a:pt x="184" y="9890"/>
                  </a:lnTo>
                  <a:cubicBezTo>
                    <a:pt x="0" y="10095"/>
                    <a:pt x="13" y="10406"/>
                    <a:pt x="215" y="10592"/>
                  </a:cubicBezTo>
                  <a:lnTo>
                    <a:pt x="862" y="11183"/>
                  </a:lnTo>
                  <a:cubicBezTo>
                    <a:pt x="958" y="11271"/>
                    <a:pt x="1078" y="11314"/>
                    <a:pt x="1198" y="11314"/>
                  </a:cubicBezTo>
                  <a:cubicBezTo>
                    <a:pt x="1332" y="11314"/>
                    <a:pt x="1465" y="11260"/>
                    <a:pt x="1562" y="11154"/>
                  </a:cubicBezTo>
                  <a:lnTo>
                    <a:pt x="10620" y="1264"/>
                  </a:lnTo>
                  <a:lnTo>
                    <a:pt x="10014" y="705"/>
                  </a:lnTo>
                  <a:lnTo>
                    <a:pt x="924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5" name="Google Shape;2405;p38"/>
            <p:cNvSpPr/>
            <p:nvPr/>
          </p:nvSpPr>
          <p:spPr>
            <a:xfrm>
              <a:off x="3290615" y="242241"/>
              <a:ext cx="92656" cy="79457"/>
            </a:xfrm>
            <a:custGeom>
              <a:avLst/>
              <a:gdLst/>
              <a:ahLst/>
              <a:cxnLst/>
              <a:rect l="l" t="t" r="r" b="b"/>
              <a:pathLst>
                <a:path w="2815" h="2414" extrusionOk="0">
                  <a:moveTo>
                    <a:pt x="2795" y="1"/>
                  </a:moveTo>
                  <a:cubicBezTo>
                    <a:pt x="2299" y="1"/>
                    <a:pt x="1788" y="206"/>
                    <a:pt x="1450" y="496"/>
                  </a:cubicBezTo>
                  <a:cubicBezTo>
                    <a:pt x="978" y="897"/>
                    <a:pt x="494" y="1357"/>
                    <a:pt x="0" y="1857"/>
                  </a:cubicBezTo>
                  <a:lnTo>
                    <a:pt x="606" y="2413"/>
                  </a:lnTo>
                  <a:lnTo>
                    <a:pt x="2814" y="1"/>
                  </a:lnTo>
                  <a:cubicBezTo>
                    <a:pt x="2808" y="1"/>
                    <a:pt x="2801" y="1"/>
                    <a:pt x="2795" y="1"/>
                  </a:cubicBezTo>
                  <a:close/>
                </a:path>
              </a:pathLst>
            </a:custGeom>
            <a:solidFill>
              <a:srgbClr val="000000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6" name="Google Shape;2406;p38"/>
            <p:cNvSpPr/>
            <p:nvPr/>
          </p:nvSpPr>
          <p:spPr>
            <a:xfrm>
              <a:off x="3086543" y="327326"/>
              <a:ext cx="164575" cy="177906"/>
            </a:xfrm>
            <a:custGeom>
              <a:avLst/>
              <a:gdLst/>
              <a:ahLst/>
              <a:cxnLst/>
              <a:rect l="l" t="t" r="r" b="b"/>
              <a:pathLst>
                <a:path w="5000" h="5405" extrusionOk="0">
                  <a:moveTo>
                    <a:pt x="4892" y="1"/>
                  </a:moveTo>
                  <a:cubicBezTo>
                    <a:pt x="4868" y="1"/>
                    <a:pt x="4845" y="9"/>
                    <a:pt x="4826" y="27"/>
                  </a:cubicBezTo>
                  <a:cubicBezTo>
                    <a:pt x="3966" y="840"/>
                    <a:pt x="3154" y="1695"/>
                    <a:pt x="2352" y="2560"/>
                  </a:cubicBezTo>
                  <a:cubicBezTo>
                    <a:pt x="1555" y="3430"/>
                    <a:pt x="771" y="4312"/>
                    <a:pt x="32" y="5236"/>
                  </a:cubicBezTo>
                  <a:cubicBezTo>
                    <a:pt x="0" y="5276"/>
                    <a:pt x="2" y="5334"/>
                    <a:pt x="38" y="5372"/>
                  </a:cubicBezTo>
                  <a:cubicBezTo>
                    <a:pt x="58" y="5394"/>
                    <a:pt x="85" y="5405"/>
                    <a:pt x="113" y="5405"/>
                  </a:cubicBezTo>
                  <a:cubicBezTo>
                    <a:pt x="138" y="5405"/>
                    <a:pt x="164" y="5395"/>
                    <a:pt x="183" y="5376"/>
                  </a:cubicBezTo>
                  <a:cubicBezTo>
                    <a:pt x="1043" y="4564"/>
                    <a:pt x="1855" y="3706"/>
                    <a:pt x="2655" y="2839"/>
                  </a:cubicBezTo>
                  <a:cubicBezTo>
                    <a:pt x="3450" y="1968"/>
                    <a:pt x="4234" y="1085"/>
                    <a:pt x="4970" y="159"/>
                  </a:cubicBezTo>
                  <a:cubicBezTo>
                    <a:pt x="5000" y="122"/>
                    <a:pt x="4998" y="67"/>
                    <a:pt x="4965" y="31"/>
                  </a:cubicBezTo>
                  <a:cubicBezTo>
                    <a:pt x="4945" y="11"/>
                    <a:pt x="4919" y="1"/>
                    <a:pt x="4892" y="1"/>
                  </a:cubicBezTo>
                  <a:close/>
                </a:path>
              </a:pathLst>
            </a:custGeom>
            <a:solidFill>
              <a:srgbClr val="FFFFFF">
                <a:alpha val="26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7" name="Google Shape;2407;p38"/>
            <p:cNvSpPr/>
            <p:nvPr/>
          </p:nvSpPr>
          <p:spPr>
            <a:xfrm>
              <a:off x="2961005" y="303265"/>
              <a:ext cx="349590" cy="349228"/>
            </a:xfrm>
            <a:custGeom>
              <a:avLst/>
              <a:gdLst/>
              <a:ahLst/>
              <a:cxnLst/>
              <a:rect l="l" t="t" r="r" b="b"/>
              <a:pathLst>
                <a:path w="10621" h="10610" extrusionOk="0">
                  <a:moveTo>
                    <a:pt x="10014" y="0"/>
                  </a:moveTo>
                  <a:cubicBezTo>
                    <a:pt x="6967" y="3088"/>
                    <a:pt x="3641" y="7653"/>
                    <a:pt x="1575" y="8494"/>
                  </a:cubicBezTo>
                  <a:cubicBezTo>
                    <a:pt x="1291" y="8610"/>
                    <a:pt x="1000" y="8648"/>
                    <a:pt x="702" y="8648"/>
                  </a:cubicBezTo>
                  <a:cubicBezTo>
                    <a:pt x="693" y="8648"/>
                    <a:pt x="685" y="8648"/>
                    <a:pt x="677" y="8648"/>
                  </a:cubicBezTo>
                  <a:lnTo>
                    <a:pt x="184" y="9185"/>
                  </a:lnTo>
                  <a:cubicBezTo>
                    <a:pt x="0" y="9390"/>
                    <a:pt x="13" y="9701"/>
                    <a:pt x="215" y="9887"/>
                  </a:cubicBezTo>
                  <a:lnTo>
                    <a:pt x="862" y="10478"/>
                  </a:lnTo>
                  <a:cubicBezTo>
                    <a:pt x="958" y="10566"/>
                    <a:pt x="1078" y="10609"/>
                    <a:pt x="1198" y="10609"/>
                  </a:cubicBezTo>
                  <a:cubicBezTo>
                    <a:pt x="1332" y="10609"/>
                    <a:pt x="1465" y="10555"/>
                    <a:pt x="1562" y="10449"/>
                  </a:cubicBezTo>
                  <a:lnTo>
                    <a:pt x="10620" y="559"/>
                  </a:lnTo>
                  <a:lnTo>
                    <a:pt x="10014" y="0"/>
                  </a:lnTo>
                  <a:close/>
                </a:path>
              </a:pathLst>
            </a:custGeom>
            <a:solidFill>
              <a:srgbClr val="000000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8" name="Google Shape;2408;p38"/>
            <p:cNvSpPr/>
            <p:nvPr/>
          </p:nvSpPr>
          <p:spPr>
            <a:xfrm>
              <a:off x="2904293" y="162850"/>
              <a:ext cx="514066" cy="553927"/>
            </a:xfrm>
            <a:custGeom>
              <a:avLst/>
              <a:gdLst/>
              <a:ahLst/>
              <a:cxnLst/>
              <a:rect l="l" t="t" r="r" b="b"/>
              <a:pathLst>
                <a:path w="15618" h="16829" extrusionOk="0">
                  <a:moveTo>
                    <a:pt x="14935" y="260"/>
                  </a:moveTo>
                  <a:cubicBezTo>
                    <a:pt x="15023" y="260"/>
                    <a:pt x="15106" y="294"/>
                    <a:pt x="15171" y="353"/>
                  </a:cubicBezTo>
                  <a:cubicBezTo>
                    <a:pt x="15317" y="487"/>
                    <a:pt x="15327" y="715"/>
                    <a:pt x="15195" y="859"/>
                  </a:cubicBezTo>
                  <a:lnTo>
                    <a:pt x="14692" y="1408"/>
                  </a:lnTo>
                  <a:lnTo>
                    <a:pt x="14165" y="927"/>
                  </a:lnTo>
                  <a:lnTo>
                    <a:pt x="14668" y="376"/>
                  </a:lnTo>
                  <a:cubicBezTo>
                    <a:pt x="14732" y="305"/>
                    <a:pt x="14820" y="266"/>
                    <a:pt x="14916" y="261"/>
                  </a:cubicBezTo>
                  <a:cubicBezTo>
                    <a:pt x="14922" y="260"/>
                    <a:pt x="14929" y="260"/>
                    <a:pt x="14935" y="260"/>
                  </a:cubicBezTo>
                  <a:close/>
                  <a:moveTo>
                    <a:pt x="13682" y="968"/>
                  </a:moveTo>
                  <a:cubicBezTo>
                    <a:pt x="13710" y="968"/>
                    <a:pt x="13737" y="970"/>
                    <a:pt x="13764" y="977"/>
                  </a:cubicBezTo>
                  <a:cubicBezTo>
                    <a:pt x="13826" y="992"/>
                    <a:pt x="13881" y="1021"/>
                    <a:pt x="13928" y="1065"/>
                  </a:cubicBezTo>
                  <a:lnTo>
                    <a:pt x="13989" y="1120"/>
                  </a:lnTo>
                  <a:lnTo>
                    <a:pt x="14516" y="1602"/>
                  </a:lnTo>
                  <a:lnTo>
                    <a:pt x="14575" y="1657"/>
                  </a:lnTo>
                  <a:cubicBezTo>
                    <a:pt x="14622" y="1700"/>
                    <a:pt x="14656" y="1756"/>
                    <a:pt x="14676" y="1814"/>
                  </a:cubicBezTo>
                  <a:cubicBezTo>
                    <a:pt x="14684" y="1844"/>
                    <a:pt x="14692" y="1878"/>
                    <a:pt x="14693" y="1910"/>
                  </a:cubicBezTo>
                  <a:cubicBezTo>
                    <a:pt x="14698" y="2008"/>
                    <a:pt x="14663" y="2099"/>
                    <a:pt x="14598" y="2173"/>
                  </a:cubicBezTo>
                  <a:lnTo>
                    <a:pt x="12336" y="4641"/>
                  </a:lnTo>
                  <a:lnTo>
                    <a:pt x="11151" y="3556"/>
                  </a:lnTo>
                  <a:lnTo>
                    <a:pt x="12522" y="2057"/>
                  </a:lnTo>
                  <a:lnTo>
                    <a:pt x="12699" y="1864"/>
                  </a:lnTo>
                  <a:lnTo>
                    <a:pt x="12936" y="1607"/>
                  </a:lnTo>
                  <a:lnTo>
                    <a:pt x="13111" y="1415"/>
                  </a:lnTo>
                  <a:lnTo>
                    <a:pt x="13412" y="1086"/>
                  </a:lnTo>
                  <a:cubicBezTo>
                    <a:pt x="13477" y="1014"/>
                    <a:pt x="13567" y="974"/>
                    <a:pt x="13665" y="969"/>
                  </a:cubicBezTo>
                  <a:cubicBezTo>
                    <a:pt x="13671" y="968"/>
                    <a:pt x="13675" y="968"/>
                    <a:pt x="13682" y="968"/>
                  </a:cubicBezTo>
                  <a:close/>
                  <a:moveTo>
                    <a:pt x="11984" y="929"/>
                  </a:moveTo>
                  <a:cubicBezTo>
                    <a:pt x="12118" y="929"/>
                    <a:pt x="12250" y="977"/>
                    <a:pt x="12356" y="1075"/>
                  </a:cubicBezTo>
                  <a:lnTo>
                    <a:pt x="12742" y="1429"/>
                  </a:lnTo>
                  <a:lnTo>
                    <a:pt x="12506" y="1687"/>
                  </a:lnTo>
                  <a:lnTo>
                    <a:pt x="12119" y="1333"/>
                  </a:lnTo>
                  <a:cubicBezTo>
                    <a:pt x="12081" y="1298"/>
                    <a:pt x="12032" y="1280"/>
                    <a:pt x="11984" y="1280"/>
                  </a:cubicBezTo>
                  <a:cubicBezTo>
                    <a:pt x="11931" y="1280"/>
                    <a:pt x="11875" y="1301"/>
                    <a:pt x="11837" y="1346"/>
                  </a:cubicBezTo>
                  <a:lnTo>
                    <a:pt x="8080" y="5447"/>
                  </a:lnTo>
                  <a:cubicBezTo>
                    <a:pt x="8045" y="5485"/>
                    <a:pt x="7999" y="5503"/>
                    <a:pt x="7952" y="5503"/>
                  </a:cubicBezTo>
                  <a:cubicBezTo>
                    <a:pt x="7909" y="5503"/>
                    <a:pt x="7867" y="5488"/>
                    <a:pt x="7832" y="5458"/>
                  </a:cubicBezTo>
                  <a:cubicBezTo>
                    <a:pt x="7761" y="5392"/>
                    <a:pt x="7757" y="5280"/>
                    <a:pt x="7822" y="5210"/>
                  </a:cubicBezTo>
                  <a:lnTo>
                    <a:pt x="11580" y="1109"/>
                  </a:lnTo>
                  <a:cubicBezTo>
                    <a:pt x="11687" y="991"/>
                    <a:pt x="11836" y="929"/>
                    <a:pt x="11984" y="929"/>
                  </a:cubicBezTo>
                  <a:close/>
                  <a:moveTo>
                    <a:pt x="10974" y="3748"/>
                  </a:moveTo>
                  <a:lnTo>
                    <a:pt x="12159" y="4834"/>
                  </a:lnTo>
                  <a:lnTo>
                    <a:pt x="3517" y="14268"/>
                  </a:lnTo>
                  <a:lnTo>
                    <a:pt x="3188" y="14627"/>
                  </a:lnTo>
                  <a:cubicBezTo>
                    <a:pt x="3127" y="14694"/>
                    <a:pt x="3045" y="14733"/>
                    <a:pt x="2962" y="14743"/>
                  </a:cubicBezTo>
                  <a:cubicBezTo>
                    <a:pt x="2947" y="14745"/>
                    <a:pt x="2933" y="14745"/>
                    <a:pt x="2919" y="14745"/>
                  </a:cubicBezTo>
                  <a:cubicBezTo>
                    <a:pt x="2830" y="14745"/>
                    <a:pt x="2742" y="14714"/>
                    <a:pt x="2672" y="14650"/>
                  </a:cubicBezTo>
                  <a:lnTo>
                    <a:pt x="2025" y="14058"/>
                  </a:lnTo>
                  <a:cubicBezTo>
                    <a:pt x="1942" y="13983"/>
                    <a:pt x="1904" y="13877"/>
                    <a:pt x="1909" y="13774"/>
                  </a:cubicBezTo>
                  <a:cubicBezTo>
                    <a:pt x="1911" y="13691"/>
                    <a:pt x="1942" y="13608"/>
                    <a:pt x="2002" y="13542"/>
                  </a:cubicBezTo>
                  <a:lnTo>
                    <a:pt x="2331" y="13184"/>
                  </a:lnTo>
                  <a:lnTo>
                    <a:pt x="10974" y="3748"/>
                  </a:lnTo>
                  <a:close/>
                  <a:moveTo>
                    <a:pt x="1718" y="14075"/>
                  </a:moveTo>
                  <a:cubicBezTo>
                    <a:pt x="1751" y="14139"/>
                    <a:pt x="1794" y="14197"/>
                    <a:pt x="1849" y="14249"/>
                  </a:cubicBezTo>
                  <a:lnTo>
                    <a:pt x="2496" y="14842"/>
                  </a:lnTo>
                  <a:cubicBezTo>
                    <a:pt x="2551" y="14893"/>
                    <a:pt x="2614" y="14932"/>
                    <a:pt x="2681" y="14957"/>
                  </a:cubicBezTo>
                  <a:lnTo>
                    <a:pt x="1102" y="16147"/>
                  </a:lnTo>
                  <a:lnTo>
                    <a:pt x="672" y="15754"/>
                  </a:lnTo>
                  <a:lnTo>
                    <a:pt x="1718" y="14075"/>
                  </a:lnTo>
                  <a:close/>
                  <a:moveTo>
                    <a:pt x="14930" y="1"/>
                  </a:moveTo>
                  <a:cubicBezTo>
                    <a:pt x="14921" y="1"/>
                    <a:pt x="14913" y="1"/>
                    <a:pt x="14904" y="1"/>
                  </a:cubicBezTo>
                  <a:cubicBezTo>
                    <a:pt x="14739" y="8"/>
                    <a:pt x="14587" y="80"/>
                    <a:pt x="14476" y="200"/>
                  </a:cubicBezTo>
                  <a:lnTo>
                    <a:pt x="13954" y="769"/>
                  </a:lnTo>
                  <a:cubicBezTo>
                    <a:pt x="13872" y="728"/>
                    <a:pt x="13781" y="707"/>
                    <a:pt x="13686" y="707"/>
                  </a:cubicBezTo>
                  <a:cubicBezTo>
                    <a:pt x="13676" y="707"/>
                    <a:pt x="13665" y="707"/>
                    <a:pt x="13654" y="708"/>
                  </a:cubicBezTo>
                  <a:cubicBezTo>
                    <a:pt x="13487" y="715"/>
                    <a:pt x="13333" y="787"/>
                    <a:pt x="13219" y="910"/>
                  </a:cubicBezTo>
                  <a:lnTo>
                    <a:pt x="12918" y="1236"/>
                  </a:lnTo>
                  <a:lnTo>
                    <a:pt x="12531" y="881"/>
                  </a:lnTo>
                  <a:cubicBezTo>
                    <a:pt x="12382" y="745"/>
                    <a:pt x="12187" y="670"/>
                    <a:pt x="11983" y="670"/>
                  </a:cubicBezTo>
                  <a:cubicBezTo>
                    <a:pt x="11757" y="670"/>
                    <a:pt x="11538" y="764"/>
                    <a:pt x="11386" y="932"/>
                  </a:cubicBezTo>
                  <a:lnTo>
                    <a:pt x="7630" y="5034"/>
                  </a:lnTo>
                  <a:cubicBezTo>
                    <a:pt x="7467" y="5210"/>
                    <a:pt x="7479" y="5488"/>
                    <a:pt x="7657" y="5650"/>
                  </a:cubicBezTo>
                  <a:cubicBezTo>
                    <a:pt x="7739" y="5724"/>
                    <a:pt x="7842" y="5764"/>
                    <a:pt x="7952" y="5764"/>
                  </a:cubicBezTo>
                  <a:cubicBezTo>
                    <a:pt x="8074" y="5764"/>
                    <a:pt x="8191" y="5713"/>
                    <a:pt x="8273" y="5624"/>
                  </a:cubicBezTo>
                  <a:lnTo>
                    <a:pt x="11989" y="1567"/>
                  </a:lnTo>
                  <a:lnTo>
                    <a:pt x="12331" y="1881"/>
                  </a:lnTo>
                  <a:lnTo>
                    <a:pt x="10872" y="3476"/>
                  </a:lnTo>
                  <a:lnTo>
                    <a:pt x="1811" y="13365"/>
                  </a:lnTo>
                  <a:cubicBezTo>
                    <a:pt x="1726" y="13456"/>
                    <a:pt x="1676" y="13565"/>
                    <a:pt x="1658" y="13678"/>
                  </a:cubicBezTo>
                  <a:cubicBezTo>
                    <a:pt x="1656" y="13679"/>
                    <a:pt x="1656" y="13679"/>
                    <a:pt x="1656" y="13680"/>
                  </a:cubicBezTo>
                  <a:lnTo>
                    <a:pt x="118" y="16148"/>
                  </a:lnTo>
                  <a:cubicBezTo>
                    <a:pt x="1" y="16338"/>
                    <a:pt x="28" y="16576"/>
                    <a:pt x="184" y="16717"/>
                  </a:cubicBezTo>
                  <a:cubicBezTo>
                    <a:pt x="266" y="16791"/>
                    <a:pt x="368" y="16828"/>
                    <a:pt x="475" y="16828"/>
                  </a:cubicBezTo>
                  <a:cubicBezTo>
                    <a:pt x="573" y="16828"/>
                    <a:pt x="671" y="16797"/>
                    <a:pt x="756" y="16734"/>
                  </a:cubicBezTo>
                  <a:lnTo>
                    <a:pt x="3080" y="14982"/>
                  </a:lnTo>
                  <a:cubicBezTo>
                    <a:pt x="3081" y="14982"/>
                    <a:pt x="3081" y="14982"/>
                    <a:pt x="3082" y="14981"/>
                  </a:cubicBezTo>
                  <a:cubicBezTo>
                    <a:pt x="3193" y="14953"/>
                    <a:pt x="3299" y="14892"/>
                    <a:pt x="3381" y="14802"/>
                  </a:cubicBezTo>
                  <a:lnTo>
                    <a:pt x="12439" y="4912"/>
                  </a:lnTo>
                  <a:cubicBezTo>
                    <a:pt x="12441" y="4911"/>
                    <a:pt x="12442" y="4909"/>
                    <a:pt x="12442" y="4907"/>
                  </a:cubicBezTo>
                  <a:lnTo>
                    <a:pt x="14788" y="2347"/>
                  </a:lnTo>
                  <a:cubicBezTo>
                    <a:pt x="14901" y="2225"/>
                    <a:pt x="14960" y="2063"/>
                    <a:pt x="14953" y="1897"/>
                  </a:cubicBezTo>
                  <a:cubicBezTo>
                    <a:pt x="14948" y="1791"/>
                    <a:pt x="14917" y="1690"/>
                    <a:pt x="14865" y="1602"/>
                  </a:cubicBezTo>
                  <a:lnTo>
                    <a:pt x="15385" y="1034"/>
                  </a:lnTo>
                  <a:cubicBezTo>
                    <a:pt x="15617" y="784"/>
                    <a:pt x="15599" y="392"/>
                    <a:pt x="15349" y="162"/>
                  </a:cubicBezTo>
                  <a:cubicBezTo>
                    <a:pt x="15233" y="57"/>
                    <a:pt x="15087" y="1"/>
                    <a:pt x="1493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409" name="Google Shape;2409;p38"/>
          <p:cNvGrpSpPr/>
          <p:nvPr/>
        </p:nvGrpSpPr>
        <p:grpSpPr>
          <a:xfrm>
            <a:off x="6409766" y="2151669"/>
            <a:ext cx="1235854" cy="1441775"/>
            <a:chOff x="4386880" y="1514533"/>
            <a:chExt cx="743550" cy="867442"/>
          </a:xfrm>
        </p:grpSpPr>
        <p:sp>
          <p:nvSpPr>
            <p:cNvPr id="2410" name="Google Shape;2410;p38"/>
            <p:cNvSpPr/>
            <p:nvPr/>
          </p:nvSpPr>
          <p:spPr>
            <a:xfrm>
              <a:off x="4391159" y="1518779"/>
              <a:ext cx="734926" cy="859016"/>
            </a:xfrm>
            <a:custGeom>
              <a:avLst/>
              <a:gdLst/>
              <a:ahLst/>
              <a:cxnLst/>
              <a:rect l="l" t="t" r="r" b="b"/>
              <a:pathLst>
                <a:path w="22328" h="26098" extrusionOk="0">
                  <a:moveTo>
                    <a:pt x="15887" y="0"/>
                  </a:moveTo>
                  <a:cubicBezTo>
                    <a:pt x="15817" y="0"/>
                    <a:pt x="15745" y="10"/>
                    <a:pt x="15674" y="29"/>
                  </a:cubicBezTo>
                  <a:lnTo>
                    <a:pt x="615" y="4190"/>
                  </a:lnTo>
                  <a:cubicBezTo>
                    <a:pt x="446" y="4237"/>
                    <a:pt x="305" y="4333"/>
                    <a:pt x="204" y="4461"/>
                  </a:cubicBezTo>
                  <a:cubicBezTo>
                    <a:pt x="165" y="4509"/>
                    <a:pt x="133" y="4562"/>
                    <a:pt x="107" y="4618"/>
                  </a:cubicBezTo>
                  <a:cubicBezTo>
                    <a:pt x="22" y="4785"/>
                    <a:pt x="0" y="4985"/>
                    <a:pt x="54" y="5180"/>
                  </a:cubicBezTo>
                  <a:lnTo>
                    <a:pt x="5668" y="25506"/>
                  </a:lnTo>
                  <a:cubicBezTo>
                    <a:pt x="5766" y="25863"/>
                    <a:pt x="6091" y="26097"/>
                    <a:pt x="6443" y="26097"/>
                  </a:cubicBezTo>
                  <a:cubicBezTo>
                    <a:pt x="6514" y="26097"/>
                    <a:pt x="6586" y="26088"/>
                    <a:pt x="6657" y="26068"/>
                  </a:cubicBezTo>
                  <a:lnTo>
                    <a:pt x="21715" y="21909"/>
                  </a:lnTo>
                  <a:cubicBezTo>
                    <a:pt x="21867" y="21866"/>
                    <a:pt x="21997" y="21785"/>
                    <a:pt x="22096" y="21674"/>
                  </a:cubicBezTo>
                  <a:cubicBezTo>
                    <a:pt x="22158" y="21607"/>
                    <a:pt x="22205" y="21530"/>
                    <a:pt x="22242" y="21447"/>
                  </a:cubicBezTo>
                  <a:cubicBezTo>
                    <a:pt x="22311" y="21286"/>
                    <a:pt x="22328" y="21100"/>
                    <a:pt x="22277" y="20919"/>
                  </a:cubicBezTo>
                  <a:lnTo>
                    <a:pt x="16663" y="592"/>
                  </a:lnTo>
                  <a:cubicBezTo>
                    <a:pt x="16565" y="234"/>
                    <a:pt x="16240" y="0"/>
                    <a:pt x="1588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1" name="Google Shape;2411;p38"/>
            <p:cNvSpPr/>
            <p:nvPr/>
          </p:nvSpPr>
          <p:spPr>
            <a:xfrm>
              <a:off x="4559189" y="1718276"/>
              <a:ext cx="102794" cy="59708"/>
            </a:xfrm>
            <a:custGeom>
              <a:avLst/>
              <a:gdLst/>
              <a:ahLst/>
              <a:cxnLst/>
              <a:rect l="l" t="t" r="r" b="b"/>
              <a:pathLst>
                <a:path w="3123" h="1814" extrusionOk="0">
                  <a:moveTo>
                    <a:pt x="1768" y="0"/>
                  </a:moveTo>
                  <a:cubicBezTo>
                    <a:pt x="1156" y="0"/>
                    <a:pt x="604" y="323"/>
                    <a:pt x="359" y="741"/>
                  </a:cubicBezTo>
                  <a:cubicBezTo>
                    <a:pt x="1" y="1354"/>
                    <a:pt x="555" y="1814"/>
                    <a:pt x="1261" y="1814"/>
                  </a:cubicBezTo>
                  <a:cubicBezTo>
                    <a:pt x="1588" y="1814"/>
                    <a:pt x="1948" y="1715"/>
                    <a:pt x="2265" y="1488"/>
                  </a:cubicBezTo>
                  <a:cubicBezTo>
                    <a:pt x="3123" y="873"/>
                    <a:pt x="2807" y="204"/>
                    <a:pt x="2179" y="50"/>
                  </a:cubicBezTo>
                  <a:cubicBezTo>
                    <a:pt x="2041" y="16"/>
                    <a:pt x="1903" y="0"/>
                    <a:pt x="176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2" name="Google Shape;2412;p38"/>
            <p:cNvSpPr/>
            <p:nvPr/>
          </p:nvSpPr>
          <p:spPr>
            <a:xfrm>
              <a:off x="4734395" y="1669891"/>
              <a:ext cx="102794" cy="59708"/>
            </a:xfrm>
            <a:custGeom>
              <a:avLst/>
              <a:gdLst/>
              <a:ahLst/>
              <a:cxnLst/>
              <a:rect l="l" t="t" r="r" b="b"/>
              <a:pathLst>
                <a:path w="3123" h="1814" extrusionOk="0">
                  <a:moveTo>
                    <a:pt x="1767" y="1"/>
                  </a:moveTo>
                  <a:cubicBezTo>
                    <a:pt x="1156" y="1"/>
                    <a:pt x="602" y="324"/>
                    <a:pt x="358" y="742"/>
                  </a:cubicBezTo>
                  <a:cubicBezTo>
                    <a:pt x="1" y="1355"/>
                    <a:pt x="554" y="1814"/>
                    <a:pt x="1259" y="1814"/>
                  </a:cubicBezTo>
                  <a:cubicBezTo>
                    <a:pt x="1586" y="1814"/>
                    <a:pt x="1946" y="1715"/>
                    <a:pt x="2264" y="1488"/>
                  </a:cubicBezTo>
                  <a:cubicBezTo>
                    <a:pt x="3122" y="874"/>
                    <a:pt x="2805" y="205"/>
                    <a:pt x="2178" y="50"/>
                  </a:cubicBezTo>
                  <a:cubicBezTo>
                    <a:pt x="2040" y="17"/>
                    <a:pt x="1902" y="1"/>
                    <a:pt x="17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3" name="Google Shape;2413;p38"/>
            <p:cNvSpPr/>
            <p:nvPr/>
          </p:nvSpPr>
          <p:spPr>
            <a:xfrm>
              <a:off x="4651713" y="1681148"/>
              <a:ext cx="76429" cy="53026"/>
            </a:xfrm>
            <a:custGeom>
              <a:avLst/>
              <a:gdLst/>
              <a:ahLst/>
              <a:cxnLst/>
              <a:rect l="l" t="t" r="r" b="b"/>
              <a:pathLst>
                <a:path w="2322" h="1611" extrusionOk="0">
                  <a:moveTo>
                    <a:pt x="2095" y="1"/>
                  </a:moveTo>
                  <a:cubicBezTo>
                    <a:pt x="2081" y="1"/>
                    <a:pt x="2068" y="3"/>
                    <a:pt x="2054" y="7"/>
                  </a:cubicBezTo>
                  <a:cubicBezTo>
                    <a:pt x="1986" y="31"/>
                    <a:pt x="1949" y="105"/>
                    <a:pt x="1971" y="172"/>
                  </a:cubicBezTo>
                  <a:cubicBezTo>
                    <a:pt x="2050" y="405"/>
                    <a:pt x="2030" y="655"/>
                    <a:pt x="1915" y="877"/>
                  </a:cubicBezTo>
                  <a:cubicBezTo>
                    <a:pt x="1801" y="1092"/>
                    <a:pt x="1607" y="1251"/>
                    <a:pt x="1380" y="1316"/>
                  </a:cubicBezTo>
                  <a:cubicBezTo>
                    <a:pt x="1304" y="1338"/>
                    <a:pt x="1225" y="1349"/>
                    <a:pt x="1147" y="1349"/>
                  </a:cubicBezTo>
                  <a:cubicBezTo>
                    <a:pt x="988" y="1349"/>
                    <a:pt x="829" y="1305"/>
                    <a:pt x="688" y="1220"/>
                  </a:cubicBezTo>
                  <a:cubicBezTo>
                    <a:pt x="473" y="1092"/>
                    <a:pt x="325" y="887"/>
                    <a:pt x="272" y="644"/>
                  </a:cubicBezTo>
                  <a:cubicBezTo>
                    <a:pt x="259" y="583"/>
                    <a:pt x="204" y="541"/>
                    <a:pt x="144" y="541"/>
                  </a:cubicBezTo>
                  <a:cubicBezTo>
                    <a:pt x="135" y="541"/>
                    <a:pt x="126" y="542"/>
                    <a:pt x="117" y="544"/>
                  </a:cubicBezTo>
                  <a:cubicBezTo>
                    <a:pt x="46" y="560"/>
                    <a:pt x="1" y="629"/>
                    <a:pt x="17" y="699"/>
                  </a:cubicBezTo>
                  <a:cubicBezTo>
                    <a:pt x="83" y="1010"/>
                    <a:pt x="280" y="1281"/>
                    <a:pt x="554" y="1446"/>
                  </a:cubicBezTo>
                  <a:cubicBezTo>
                    <a:pt x="735" y="1554"/>
                    <a:pt x="941" y="1611"/>
                    <a:pt x="1147" y="1611"/>
                  </a:cubicBezTo>
                  <a:cubicBezTo>
                    <a:pt x="1251" y="1611"/>
                    <a:pt x="1353" y="1597"/>
                    <a:pt x="1452" y="1568"/>
                  </a:cubicBezTo>
                  <a:cubicBezTo>
                    <a:pt x="1747" y="1484"/>
                    <a:pt x="2000" y="1277"/>
                    <a:pt x="2146" y="999"/>
                  </a:cubicBezTo>
                  <a:cubicBezTo>
                    <a:pt x="2295" y="714"/>
                    <a:pt x="2321" y="393"/>
                    <a:pt x="2219" y="90"/>
                  </a:cubicBezTo>
                  <a:cubicBezTo>
                    <a:pt x="2201" y="36"/>
                    <a:pt x="2150" y="1"/>
                    <a:pt x="20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4" name="Google Shape;2414;p38"/>
            <p:cNvSpPr/>
            <p:nvPr/>
          </p:nvSpPr>
          <p:spPr>
            <a:xfrm>
              <a:off x="4546978" y="1667850"/>
              <a:ext cx="88113" cy="43250"/>
            </a:xfrm>
            <a:custGeom>
              <a:avLst/>
              <a:gdLst/>
              <a:ahLst/>
              <a:cxnLst/>
              <a:rect l="l" t="t" r="r" b="b"/>
              <a:pathLst>
                <a:path w="2677" h="1314" extrusionOk="0">
                  <a:moveTo>
                    <a:pt x="1668" y="1"/>
                  </a:moveTo>
                  <a:cubicBezTo>
                    <a:pt x="1628" y="1"/>
                    <a:pt x="1587" y="4"/>
                    <a:pt x="1547" y="9"/>
                  </a:cubicBezTo>
                  <a:cubicBezTo>
                    <a:pt x="1295" y="42"/>
                    <a:pt x="1077" y="183"/>
                    <a:pt x="923" y="384"/>
                  </a:cubicBezTo>
                  <a:lnTo>
                    <a:pt x="369" y="122"/>
                  </a:lnTo>
                  <a:cubicBezTo>
                    <a:pt x="351" y="113"/>
                    <a:pt x="332" y="109"/>
                    <a:pt x="313" y="109"/>
                  </a:cubicBezTo>
                  <a:cubicBezTo>
                    <a:pt x="264" y="109"/>
                    <a:pt x="217" y="137"/>
                    <a:pt x="194" y="185"/>
                  </a:cubicBezTo>
                  <a:cubicBezTo>
                    <a:pt x="163" y="250"/>
                    <a:pt x="192" y="326"/>
                    <a:pt x="257" y="358"/>
                  </a:cubicBezTo>
                  <a:lnTo>
                    <a:pt x="789" y="610"/>
                  </a:lnTo>
                  <a:cubicBezTo>
                    <a:pt x="770" y="651"/>
                    <a:pt x="753" y="695"/>
                    <a:pt x="740" y="739"/>
                  </a:cubicBezTo>
                  <a:lnTo>
                    <a:pt x="145" y="698"/>
                  </a:lnTo>
                  <a:cubicBezTo>
                    <a:pt x="142" y="697"/>
                    <a:pt x="138" y="697"/>
                    <a:pt x="134" y="697"/>
                  </a:cubicBezTo>
                  <a:cubicBezTo>
                    <a:pt x="67" y="697"/>
                    <a:pt x="11" y="750"/>
                    <a:pt x="6" y="819"/>
                  </a:cubicBezTo>
                  <a:cubicBezTo>
                    <a:pt x="1" y="890"/>
                    <a:pt x="55" y="953"/>
                    <a:pt x="126" y="958"/>
                  </a:cubicBezTo>
                  <a:lnTo>
                    <a:pt x="687" y="997"/>
                  </a:lnTo>
                  <a:cubicBezTo>
                    <a:pt x="679" y="1059"/>
                    <a:pt x="678" y="1124"/>
                    <a:pt x="682" y="1189"/>
                  </a:cubicBezTo>
                  <a:cubicBezTo>
                    <a:pt x="685" y="1258"/>
                    <a:pt x="742" y="1314"/>
                    <a:pt x="811" y="1314"/>
                  </a:cubicBezTo>
                  <a:lnTo>
                    <a:pt x="818" y="1314"/>
                  </a:lnTo>
                  <a:cubicBezTo>
                    <a:pt x="890" y="1309"/>
                    <a:pt x="945" y="1249"/>
                    <a:pt x="942" y="1176"/>
                  </a:cubicBezTo>
                  <a:cubicBezTo>
                    <a:pt x="918" y="719"/>
                    <a:pt x="1199" y="321"/>
                    <a:pt x="1583" y="270"/>
                  </a:cubicBezTo>
                  <a:cubicBezTo>
                    <a:pt x="1611" y="266"/>
                    <a:pt x="1640" y="264"/>
                    <a:pt x="1669" y="264"/>
                  </a:cubicBezTo>
                  <a:cubicBezTo>
                    <a:pt x="1961" y="264"/>
                    <a:pt x="2252" y="458"/>
                    <a:pt x="2410" y="770"/>
                  </a:cubicBezTo>
                  <a:cubicBezTo>
                    <a:pt x="2434" y="815"/>
                    <a:pt x="2479" y="841"/>
                    <a:pt x="2527" y="841"/>
                  </a:cubicBezTo>
                  <a:cubicBezTo>
                    <a:pt x="2547" y="841"/>
                    <a:pt x="2567" y="836"/>
                    <a:pt x="2586" y="826"/>
                  </a:cubicBezTo>
                  <a:cubicBezTo>
                    <a:pt x="2650" y="793"/>
                    <a:pt x="2676" y="715"/>
                    <a:pt x="2642" y="651"/>
                  </a:cubicBezTo>
                  <a:cubicBezTo>
                    <a:pt x="2438" y="250"/>
                    <a:pt x="2058" y="1"/>
                    <a:pt x="166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5" name="Google Shape;2415;p38"/>
            <p:cNvSpPr/>
            <p:nvPr/>
          </p:nvSpPr>
          <p:spPr>
            <a:xfrm>
              <a:off x="4731663" y="1606629"/>
              <a:ext cx="79951" cy="59313"/>
            </a:xfrm>
            <a:custGeom>
              <a:avLst/>
              <a:gdLst/>
              <a:ahLst/>
              <a:cxnLst/>
              <a:rect l="l" t="t" r="r" b="b"/>
              <a:pathLst>
                <a:path w="2429" h="1802" extrusionOk="0">
                  <a:moveTo>
                    <a:pt x="1825" y="1"/>
                  </a:moveTo>
                  <a:cubicBezTo>
                    <a:pt x="1783" y="1"/>
                    <a:pt x="1742" y="21"/>
                    <a:pt x="1717" y="58"/>
                  </a:cubicBezTo>
                  <a:lnTo>
                    <a:pt x="1375" y="568"/>
                  </a:lnTo>
                  <a:cubicBezTo>
                    <a:pt x="1254" y="521"/>
                    <a:pt x="1126" y="495"/>
                    <a:pt x="1000" y="495"/>
                  </a:cubicBezTo>
                  <a:cubicBezTo>
                    <a:pt x="879" y="495"/>
                    <a:pt x="760" y="518"/>
                    <a:pt x="647" y="567"/>
                  </a:cubicBezTo>
                  <a:cubicBezTo>
                    <a:pt x="248" y="738"/>
                    <a:pt x="1" y="1184"/>
                    <a:pt x="36" y="1679"/>
                  </a:cubicBezTo>
                  <a:cubicBezTo>
                    <a:pt x="42" y="1748"/>
                    <a:pt x="100" y="1801"/>
                    <a:pt x="168" y="1801"/>
                  </a:cubicBezTo>
                  <a:lnTo>
                    <a:pt x="177" y="1801"/>
                  </a:lnTo>
                  <a:cubicBezTo>
                    <a:pt x="249" y="1796"/>
                    <a:pt x="303" y="1733"/>
                    <a:pt x="298" y="1662"/>
                  </a:cubicBezTo>
                  <a:cubicBezTo>
                    <a:pt x="271" y="1279"/>
                    <a:pt x="454" y="935"/>
                    <a:pt x="750" y="807"/>
                  </a:cubicBezTo>
                  <a:cubicBezTo>
                    <a:pt x="831" y="773"/>
                    <a:pt x="917" y="757"/>
                    <a:pt x="1003" y="757"/>
                  </a:cubicBezTo>
                  <a:cubicBezTo>
                    <a:pt x="1297" y="757"/>
                    <a:pt x="1601" y="945"/>
                    <a:pt x="1766" y="1257"/>
                  </a:cubicBezTo>
                  <a:cubicBezTo>
                    <a:pt x="1790" y="1302"/>
                    <a:pt x="1835" y="1327"/>
                    <a:pt x="1882" y="1327"/>
                  </a:cubicBezTo>
                  <a:cubicBezTo>
                    <a:pt x="1903" y="1327"/>
                    <a:pt x="1923" y="1322"/>
                    <a:pt x="1942" y="1312"/>
                  </a:cubicBezTo>
                  <a:cubicBezTo>
                    <a:pt x="2006" y="1279"/>
                    <a:pt x="2031" y="1199"/>
                    <a:pt x="1998" y="1135"/>
                  </a:cubicBezTo>
                  <a:cubicBezTo>
                    <a:pt x="1967" y="1077"/>
                    <a:pt x="1933" y="1023"/>
                    <a:pt x="1894" y="972"/>
                  </a:cubicBezTo>
                  <a:lnTo>
                    <a:pt x="2354" y="652"/>
                  </a:lnTo>
                  <a:cubicBezTo>
                    <a:pt x="2414" y="611"/>
                    <a:pt x="2429" y="530"/>
                    <a:pt x="2387" y="470"/>
                  </a:cubicBezTo>
                  <a:cubicBezTo>
                    <a:pt x="2362" y="433"/>
                    <a:pt x="2321" y="414"/>
                    <a:pt x="2280" y="414"/>
                  </a:cubicBezTo>
                  <a:cubicBezTo>
                    <a:pt x="2254" y="414"/>
                    <a:pt x="2228" y="421"/>
                    <a:pt x="2205" y="436"/>
                  </a:cubicBezTo>
                  <a:lnTo>
                    <a:pt x="1716" y="777"/>
                  </a:lnTo>
                  <a:cubicBezTo>
                    <a:pt x="1681" y="747"/>
                    <a:pt x="1644" y="718"/>
                    <a:pt x="1606" y="691"/>
                  </a:cubicBezTo>
                  <a:lnTo>
                    <a:pt x="1934" y="204"/>
                  </a:lnTo>
                  <a:cubicBezTo>
                    <a:pt x="1973" y="144"/>
                    <a:pt x="1957" y="63"/>
                    <a:pt x="1898" y="23"/>
                  </a:cubicBezTo>
                  <a:cubicBezTo>
                    <a:pt x="1875" y="8"/>
                    <a:pt x="1850" y="1"/>
                    <a:pt x="182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6" name="Google Shape;2416;p38"/>
            <p:cNvSpPr/>
            <p:nvPr/>
          </p:nvSpPr>
          <p:spPr>
            <a:xfrm>
              <a:off x="4391192" y="1670681"/>
              <a:ext cx="727290" cy="707047"/>
            </a:xfrm>
            <a:custGeom>
              <a:avLst/>
              <a:gdLst/>
              <a:ahLst/>
              <a:cxnLst/>
              <a:rect l="l" t="t" r="r" b="b"/>
              <a:pathLst>
                <a:path w="22096" h="21481" extrusionOk="0">
                  <a:moveTo>
                    <a:pt x="107" y="1"/>
                  </a:moveTo>
                  <a:cubicBezTo>
                    <a:pt x="23" y="169"/>
                    <a:pt x="0" y="368"/>
                    <a:pt x="54" y="564"/>
                  </a:cubicBezTo>
                  <a:lnTo>
                    <a:pt x="5668" y="20890"/>
                  </a:lnTo>
                  <a:cubicBezTo>
                    <a:pt x="5766" y="21245"/>
                    <a:pt x="6090" y="21480"/>
                    <a:pt x="6443" y="21480"/>
                  </a:cubicBezTo>
                  <a:cubicBezTo>
                    <a:pt x="6514" y="21480"/>
                    <a:pt x="6586" y="21471"/>
                    <a:pt x="6657" y="21451"/>
                  </a:cubicBezTo>
                  <a:lnTo>
                    <a:pt x="21715" y="17293"/>
                  </a:lnTo>
                  <a:cubicBezTo>
                    <a:pt x="21867" y="17250"/>
                    <a:pt x="21997" y="17167"/>
                    <a:pt x="22096" y="17058"/>
                  </a:cubicBezTo>
                  <a:cubicBezTo>
                    <a:pt x="21445" y="16409"/>
                    <a:pt x="20699" y="16174"/>
                    <a:pt x="19877" y="16174"/>
                  </a:cubicBezTo>
                  <a:cubicBezTo>
                    <a:pt x="19140" y="16174"/>
                    <a:pt x="18342" y="16363"/>
                    <a:pt x="17497" y="16610"/>
                  </a:cubicBezTo>
                  <a:cubicBezTo>
                    <a:pt x="12623" y="18028"/>
                    <a:pt x="10894" y="18631"/>
                    <a:pt x="9798" y="18631"/>
                  </a:cubicBezTo>
                  <a:cubicBezTo>
                    <a:pt x="9428" y="18631"/>
                    <a:pt x="9130" y="18562"/>
                    <a:pt x="8807" y="18432"/>
                  </a:cubicBezTo>
                  <a:cubicBezTo>
                    <a:pt x="6906" y="17663"/>
                    <a:pt x="6506" y="15480"/>
                    <a:pt x="5997" y="13732"/>
                  </a:cubicBezTo>
                  <a:cubicBezTo>
                    <a:pt x="5267" y="11220"/>
                    <a:pt x="4460" y="8728"/>
                    <a:pt x="3693" y="6228"/>
                  </a:cubicBezTo>
                  <a:cubicBezTo>
                    <a:pt x="3108" y="4318"/>
                    <a:pt x="2511" y="384"/>
                    <a:pt x="107" y="1"/>
                  </a:cubicBezTo>
                  <a:close/>
                </a:path>
              </a:pathLst>
            </a:custGeom>
            <a:solidFill>
              <a:srgbClr val="000000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7" name="Google Shape;2417;p38"/>
            <p:cNvSpPr/>
            <p:nvPr/>
          </p:nvSpPr>
          <p:spPr>
            <a:xfrm>
              <a:off x="4896567" y="1580758"/>
              <a:ext cx="87258" cy="285998"/>
            </a:xfrm>
            <a:custGeom>
              <a:avLst/>
              <a:gdLst/>
              <a:ahLst/>
              <a:cxnLst/>
              <a:rect l="l" t="t" r="r" b="b"/>
              <a:pathLst>
                <a:path w="2651" h="8689" extrusionOk="0">
                  <a:moveTo>
                    <a:pt x="164" y="0"/>
                  </a:moveTo>
                  <a:cubicBezTo>
                    <a:pt x="155" y="0"/>
                    <a:pt x="146" y="1"/>
                    <a:pt x="137" y="3"/>
                  </a:cubicBezTo>
                  <a:cubicBezTo>
                    <a:pt x="56" y="18"/>
                    <a:pt x="1" y="94"/>
                    <a:pt x="16" y="176"/>
                  </a:cubicBezTo>
                  <a:cubicBezTo>
                    <a:pt x="144" y="894"/>
                    <a:pt x="303" y="1604"/>
                    <a:pt x="473" y="2312"/>
                  </a:cubicBezTo>
                  <a:cubicBezTo>
                    <a:pt x="641" y="3019"/>
                    <a:pt x="828" y="3721"/>
                    <a:pt x="1017" y="4423"/>
                  </a:cubicBezTo>
                  <a:lnTo>
                    <a:pt x="1315" y="5473"/>
                  </a:lnTo>
                  <a:cubicBezTo>
                    <a:pt x="1420" y="5821"/>
                    <a:pt x="1520" y="6172"/>
                    <a:pt x="1631" y="6517"/>
                  </a:cubicBezTo>
                  <a:cubicBezTo>
                    <a:pt x="1846" y="7212"/>
                    <a:pt x="2072" y="7904"/>
                    <a:pt x="2330" y="8587"/>
                  </a:cubicBezTo>
                  <a:cubicBezTo>
                    <a:pt x="2353" y="8648"/>
                    <a:pt x="2412" y="8688"/>
                    <a:pt x="2478" y="8688"/>
                  </a:cubicBezTo>
                  <a:cubicBezTo>
                    <a:pt x="2487" y="8688"/>
                    <a:pt x="2497" y="8687"/>
                    <a:pt x="2506" y="8686"/>
                  </a:cubicBezTo>
                  <a:cubicBezTo>
                    <a:pt x="2593" y="8670"/>
                    <a:pt x="2650" y="8588"/>
                    <a:pt x="2634" y="8502"/>
                  </a:cubicBezTo>
                  <a:cubicBezTo>
                    <a:pt x="2504" y="7783"/>
                    <a:pt x="2345" y="7073"/>
                    <a:pt x="2172" y="6366"/>
                  </a:cubicBezTo>
                  <a:cubicBezTo>
                    <a:pt x="2089" y="6013"/>
                    <a:pt x="1995" y="5662"/>
                    <a:pt x="1906" y="5310"/>
                  </a:cubicBezTo>
                  <a:lnTo>
                    <a:pt x="1623" y="4256"/>
                  </a:lnTo>
                  <a:cubicBezTo>
                    <a:pt x="1427" y="3556"/>
                    <a:pt x="1226" y="2857"/>
                    <a:pt x="1006" y="2164"/>
                  </a:cubicBezTo>
                  <a:cubicBezTo>
                    <a:pt x="790" y="1470"/>
                    <a:pt x="563" y="778"/>
                    <a:pt x="303" y="96"/>
                  </a:cubicBezTo>
                  <a:cubicBezTo>
                    <a:pt x="281" y="38"/>
                    <a:pt x="225" y="0"/>
                    <a:pt x="164" y="0"/>
                  </a:cubicBezTo>
                  <a:close/>
                </a:path>
              </a:pathLst>
            </a:custGeom>
            <a:solidFill>
              <a:srgbClr val="000000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8" name="Google Shape;2418;p38"/>
            <p:cNvSpPr/>
            <p:nvPr/>
          </p:nvSpPr>
          <p:spPr>
            <a:xfrm>
              <a:off x="4689072" y="1792071"/>
              <a:ext cx="254565" cy="238601"/>
            </a:xfrm>
            <a:custGeom>
              <a:avLst/>
              <a:gdLst/>
              <a:ahLst/>
              <a:cxnLst/>
              <a:rect l="l" t="t" r="r" b="b"/>
              <a:pathLst>
                <a:path w="7734" h="7249" extrusionOk="0">
                  <a:moveTo>
                    <a:pt x="4360" y="0"/>
                  </a:moveTo>
                  <a:cubicBezTo>
                    <a:pt x="4175" y="0"/>
                    <a:pt x="3977" y="78"/>
                    <a:pt x="3789" y="233"/>
                  </a:cubicBezTo>
                  <a:cubicBezTo>
                    <a:pt x="3529" y="449"/>
                    <a:pt x="3395" y="675"/>
                    <a:pt x="3295" y="827"/>
                  </a:cubicBezTo>
                  <a:cubicBezTo>
                    <a:pt x="3282" y="847"/>
                    <a:pt x="3274" y="856"/>
                    <a:pt x="3259" y="856"/>
                  </a:cubicBezTo>
                  <a:cubicBezTo>
                    <a:pt x="3228" y="856"/>
                    <a:pt x="3167" y="815"/>
                    <a:pt x="2969" y="734"/>
                  </a:cubicBezTo>
                  <a:cubicBezTo>
                    <a:pt x="2718" y="631"/>
                    <a:pt x="2464" y="572"/>
                    <a:pt x="2241" y="572"/>
                  </a:cubicBezTo>
                  <a:cubicBezTo>
                    <a:pt x="1826" y="572"/>
                    <a:pt x="1518" y="775"/>
                    <a:pt x="1528" y="1275"/>
                  </a:cubicBezTo>
                  <a:cubicBezTo>
                    <a:pt x="1538" y="1871"/>
                    <a:pt x="1879" y="2274"/>
                    <a:pt x="1846" y="2329"/>
                  </a:cubicBezTo>
                  <a:cubicBezTo>
                    <a:pt x="1844" y="2333"/>
                    <a:pt x="1836" y="2335"/>
                    <a:pt x="1822" y="2335"/>
                  </a:cubicBezTo>
                  <a:cubicBezTo>
                    <a:pt x="1746" y="2335"/>
                    <a:pt x="1501" y="2285"/>
                    <a:pt x="1213" y="2285"/>
                  </a:cubicBezTo>
                  <a:cubicBezTo>
                    <a:pt x="938" y="2285"/>
                    <a:pt x="624" y="2330"/>
                    <a:pt x="383" y="2510"/>
                  </a:cubicBezTo>
                  <a:cubicBezTo>
                    <a:pt x="0" y="2795"/>
                    <a:pt x="81" y="3247"/>
                    <a:pt x="400" y="3588"/>
                  </a:cubicBezTo>
                  <a:cubicBezTo>
                    <a:pt x="703" y="3913"/>
                    <a:pt x="1010" y="4058"/>
                    <a:pt x="1282" y="4196"/>
                  </a:cubicBezTo>
                  <a:cubicBezTo>
                    <a:pt x="1274" y="4269"/>
                    <a:pt x="1213" y="4310"/>
                    <a:pt x="1178" y="4367"/>
                  </a:cubicBezTo>
                  <a:cubicBezTo>
                    <a:pt x="633" y="5262"/>
                    <a:pt x="907" y="6073"/>
                    <a:pt x="1650" y="6073"/>
                  </a:cubicBezTo>
                  <a:cubicBezTo>
                    <a:pt x="1753" y="6073"/>
                    <a:pt x="1865" y="6058"/>
                    <a:pt x="1985" y="6024"/>
                  </a:cubicBezTo>
                  <a:cubicBezTo>
                    <a:pt x="2270" y="5945"/>
                    <a:pt x="2431" y="5764"/>
                    <a:pt x="2479" y="5764"/>
                  </a:cubicBezTo>
                  <a:cubicBezTo>
                    <a:pt x="2481" y="5764"/>
                    <a:pt x="2483" y="5764"/>
                    <a:pt x="2484" y="5765"/>
                  </a:cubicBezTo>
                  <a:cubicBezTo>
                    <a:pt x="2516" y="5781"/>
                    <a:pt x="2479" y="5776"/>
                    <a:pt x="2453" y="6083"/>
                  </a:cubicBezTo>
                  <a:cubicBezTo>
                    <a:pt x="2398" y="6748"/>
                    <a:pt x="2779" y="7249"/>
                    <a:pt x="3285" y="7249"/>
                  </a:cubicBezTo>
                  <a:cubicBezTo>
                    <a:pt x="3362" y="7249"/>
                    <a:pt x="3442" y="7237"/>
                    <a:pt x="3524" y="7213"/>
                  </a:cubicBezTo>
                  <a:cubicBezTo>
                    <a:pt x="3920" y="7095"/>
                    <a:pt x="4228" y="6696"/>
                    <a:pt x="4362" y="6301"/>
                  </a:cubicBezTo>
                  <a:cubicBezTo>
                    <a:pt x="4390" y="6218"/>
                    <a:pt x="4401" y="6169"/>
                    <a:pt x="4422" y="6169"/>
                  </a:cubicBezTo>
                  <a:cubicBezTo>
                    <a:pt x="4429" y="6169"/>
                    <a:pt x="4438" y="6174"/>
                    <a:pt x="4448" y="6186"/>
                  </a:cubicBezTo>
                  <a:cubicBezTo>
                    <a:pt x="4592" y="6337"/>
                    <a:pt x="4813" y="6614"/>
                    <a:pt x="5213" y="6767"/>
                  </a:cubicBezTo>
                  <a:cubicBezTo>
                    <a:pt x="5344" y="6818"/>
                    <a:pt x="5471" y="6842"/>
                    <a:pt x="5589" y="6842"/>
                  </a:cubicBezTo>
                  <a:cubicBezTo>
                    <a:pt x="6078" y="6842"/>
                    <a:pt x="6424" y="6429"/>
                    <a:pt x="6353" y="5755"/>
                  </a:cubicBezTo>
                  <a:cubicBezTo>
                    <a:pt x="6328" y="5518"/>
                    <a:pt x="6179" y="5144"/>
                    <a:pt x="6054" y="4881"/>
                  </a:cubicBezTo>
                  <a:cubicBezTo>
                    <a:pt x="6043" y="4859"/>
                    <a:pt x="6054" y="4852"/>
                    <a:pt x="6083" y="4852"/>
                  </a:cubicBezTo>
                  <a:cubicBezTo>
                    <a:pt x="6135" y="4852"/>
                    <a:pt x="6247" y="4874"/>
                    <a:pt x="6405" y="4874"/>
                  </a:cubicBezTo>
                  <a:cubicBezTo>
                    <a:pt x="6548" y="4874"/>
                    <a:pt x="6728" y="4856"/>
                    <a:pt x="6937" y="4787"/>
                  </a:cubicBezTo>
                  <a:cubicBezTo>
                    <a:pt x="7734" y="4526"/>
                    <a:pt x="7723" y="3574"/>
                    <a:pt x="6686" y="3055"/>
                  </a:cubicBezTo>
                  <a:cubicBezTo>
                    <a:pt x="6603" y="3014"/>
                    <a:pt x="6568" y="3018"/>
                    <a:pt x="6659" y="2927"/>
                  </a:cubicBezTo>
                  <a:cubicBezTo>
                    <a:pt x="6810" y="2776"/>
                    <a:pt x="6921" y="2599"/>
                    <a:pt x="6995" y="2399"/>
                  </a:cubicBezTo>
                  <a:cubicBezTo>
                    <a:pt x="7268" y="1670"/>
                    <a:pt x="6757" y="1123"/>
                    <a:pt x="6037" y="1123"/>
                  </a:cubicBezTo>
                  <a:cubicBezTo>
                    <a:pt x="5869" y="1123"/>
                    <a:pt x="5689" y="1153"/>
                    <a:pt x="5505" y="1218"/>
                  </a:cubicBezTo>
                  <a:cubicBezTo>
                    <a:pt x="5298" y="1291"/>
                    <a:pt x="5215" y="1352"/>
                    <a:pt x="5182" y="1352"/>
                  </a:cubicBezTo>
                  <a:cubicBezTo>
                    <a:pt x="5162" y="1352"/>
                    <a:pt x="5160" y="1330"/>
                    <a:pt x="5160" y="1276"/>
                  </a:cubicBezTo>
                  <a:cubicBezTo>
                    <a:pt x="5160" y="432"/>
                    <a:pt x="4796" y="0"/>
                    <a:pt x="436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9" name="Google Shape;2419;p38"/>
            <p:cNvSpPr/>
            <p:nvPr/>
          </p:nvSpPr>
          <p:spPr>
            <a:xfrm>
              <a:off x="4783834" y="1882291"/>
              <a:ext cx="74487" cy="59642"/>
            </a:xfrm>
            <a:custGeom>
              <a:avLst/>
              <a:gdLst/>
              <a:ahLst/>
              <a:cxnLst/>
              <a:rect l="l" t="t" r="r" b="b"/>
              <a:pathLst>
                <a:path w="2263" h="1812" extrusionOk="0">
                  <a:moveTo>
                    <a:pt x="1106" y="0"/>
                  </a:moveTo>
                  <a:cubicBezTo>
                    <a:pt x="753" y="0"/>
                    <a:pt x="393" y="188"/>
                    <a:pt x="252" y="513"/>
                  </a:cubicBezTo>
                  <a:cubicBezTo>
                    <a:pt x="1" y="1096"/>
                    <a:pt x="477" y="1811"/>
                    <a:pt x="1106" y="1811"/>
                  </a:cubicBezTo>
                  <a:cubicBezTo>
                    <a:pt x="1116" y="1811"/>
                    <a:pt x="1126" y="1811"/>
                    <a:pt x="1135" y="1811"/>
                  </a:cubicBezTo>
                  <a:cubicBezTo>
                    <a:pt x="1907" y="1784"/>
                    <a:pt x="2263" y="842"/>
                    <a:pt x="1734" y="262"/>
                  </a:cubicBezTo>
                  <a:cubicBezTo>
                    <a:pt x="1571" y="82"/>
                    <a:pt x="1340" y="0"/>
                    <a:pt x="110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0" name="Google Shape;2420;p38"/>
            <p:cNvSpPr/>
            <p:nvPr/>
          </p:nvSpPr>
          <p:spPr>
            <a:xfrm>
              <a:off x="4818756" y="1811985"/>
              <a:ext cx="21658" cy="59839"/>
            </a:xfrm>
            <a:custGeom>
              <a:avLst/>
              <a:gdLst/>
              <a:ahLst/>
              <a:cxnLst/>
              <a:rect l="l" t="t" r="r" b="b"/>
              <a:pathLst>
                <a:path w="658" h="1818" extrusionOk="0">
                  <a:moveTo>
                    <a:pt x="470" y="0"/>
                  </a:moveTo>
                  <a:cubicBezTo>
                    <a:pt x="423" y="0"/>
                    <a:pt x="378" y="25"/>
                    <a:pt x="354" y="70"/>
                  </a:cubicBezTo>
                  <a:cubicBezTo>
                    <a:pt x="124" y="515"/>
                    <a:pt x="1" y="1227"/>
                    <a:pt x="55" y="1698"/>
                  </a:cubicBezTo>
                  <a:cubicBezTo>
                    <a:pt x="65" y="1775"/>
                    <a:pt x="128" y="1817"/>
                    <a:pt x="191" y="1817"/>
                  </a:cubicBezTo>
                  <a:cubicBezTo>
                    <a:pt x="238" y="1817"/>
                    <a:pt x="284" y="1794"/>
                    <a:pt x="309" y="1745"/>
                  </a:cubicBezTo>
                  <a:cubicBezTo>
                    <a:pt x="538" y="1301"/>
                    <a:pt x="657" y="586"/>
                    <a:pt x="601" y="116"/>
                  </a:cubicBezTo>
                  <a:cubicBezTo>
                    <a:pt x="594" y="74"/>
                    <a:pt x="570" y="36"/>
                    <a:pt x="532" y="15"/>
                  </a:cubicBezTo>
                  <a:cubicBezTo>
                    <a:pt x="512" y="5"/>
                    <a:pt x="491" y="0"/>
                    <a:pt x="470" y="0"/>
                  </a:cubicBezTo>
                  <a:close/>
                </a:path>
              </a:pathLst>
            </a:custGeom>
            <a:solidFill>
              <a:srgbClr val="000000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1" name="Google Shape;2421;p38"/>
            <p:cNvSpPr/>
            <p:nvPr/>
          </p:nvSpPr>
          <p:spPr>
            <a:xfrm>
              <a:off x="4757568" y="1830121"/>
              <a:ext cx="40617" cy="46213"/>
            </a:xfrm>
            <a:custGeom>
              <a:avLst/>
              <a:gdLst/>
              <a:ahLst/>
              <a:cxnLst/>
              <a:rect l="l" t="t" r="r" b="b"/>
              <a:pathLst>
                <a:path w="1234" h="1404" extrusionOk="0">
                  <a:moveTo>
                    <a:pt x="133" y="0"/>
                  </a:moveTo>
                  <a:cubicBezTo>
                    <a:pt x="122" y="0"/>
                    <a:pt x="112" y="2"/>
                    <a:pt x="103" y="5"/>
                  </a:cubicBezTo>
                  <a:cubicBezTo>
                    <a:pt x="35" y="32"/>
                    <a:pt x="0" y="107"/>
                    <a:pt x="27" y="175"/>
                  </a:cubicBezTo>
                  <a:cubicBezTo>
                    <a:pt x="126" y="432"/>
                    <a:pt x="275" y="646"/>
                    <a:pt x="435" y="851"/>
                  </a:cubicBezTo>
                  <a:cubicBezTo>
                    <a:pt x="793" y="1282"/>
                    <a:pt x="999" y="1404"/>
                    <a:pt x="1109" y="1404"/>
                  </a:cubicBezTo>
                  <a:cubicBezTo>
                    <a:pt x="1218" y="1404"/>
                    <a:pt x="1234" y="1285"/>
                    <a:pt x="1211" y="1227"/>
                  </a:cubicBezTo>
                  <a:cubicBezTo>
                    <a:pt x="1004" y="692"/>
                    <a:pt x="356" y="0"/>
                    <a:pt x="133" y="0"/>
                  </a:cubicBezTo>
                  <a:close/>
                </a:path>
              </a:pathLst>
            </a:custGeom>
            <a:solidFill>
              <a:srgbClr val="000000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2" name="Google Shape;2422;p38"/>
            <p:cNvSpPr/>
            <p:nvPr/>
          </p:nvSpPr>
          <p:spPr>
            <a:xfrm>
              <a:off x="4713593" y="1891738"/>
              <a:ext cx="62012" cy="18301"/>
            </a:xfrm>
            <a:custGeom>
              <a:avLst/>
              <a:gdLst/>
              <a:ahLst/>
              <a:cxnLst/>
              <a:rect l="l" t="t" r="r" b="b"/>
              <a:pathLst>
                <a:path w="1884" h="556" extrusionOk="0">
                  <a:moveTo>
                    <a:pt x="429" y="0"/>
                  </a:moveTo>
                  <a:cubicBezTo>
                    <a:pt x="324" y="0"/>
                    <a:pt x="224" y="6"/>
                    <a:pt x="133" y="19"/>
                  </a:cubicBezTo>
                  <a:cubicBezTo>
                    <a:pt x="91" y="25"/>
                    <a:pt x="53" y="50"/>
                    <a:pt x="33" y="89"/>
                  </a:cubicBezTo>
                  <a:cubicBezTo>
                    <a:pt x="1" y="155"/>
                    <a:pt x="26" y="232"/>
                    <a:pt x="91" y="264"/>
                  </a:cubicBezTo>
                  <a:cubicBezTo>
                    <a:pt x="455" y="445"/>
                    <a:pt x="997" y="555"/>
                    <a:pt x="1440" y="555"/>
                  </a:cubicBezTo>
                  <a:cubicBezTo>
                    <a:pt x="1541" y="555"/>
                    <a:pt x="1637" y="550"/>
                    <a:pt x="1724" y="538"/>
                  </a:cubicBezTo>
                  <a:cubicBezTo>
                    <a:pt x="1856" y="519"/>
                    <a:pt x="1884" y="342"/>
                    <a:pt x="1766" y="283"/>
                  </a:cubicBezTo>
                  <a:cubicBezTo>
                    <a:pt x="1410" y="107"/>
                    <a:pt x="874" y="0"/>
                    <a:pt x="429" y="0"/>
                  </a:cubicBezTo>
                  <a:close/>
                </a:path>
              </a:pathLst>
            </a:custGeom>
            <a:solidFill>
              <a:srgbClr val="000000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3" name="Google Shape;2423;p38"/>
            <p:cNvSpPr/>
            <p:nvPr/>
          </p:nvSpPr>
          <p:spPr>
            <a:xfrm>
              <a:off x="4731203" y="1932124"/>
              <a:ext cx="49570" cy="40222"/>
            </a:xfrm>
            <a:custGeom>
              <a:avLst/>
              <a:gdLst/>
              <a:ahLst/>
              <a:cxnLst/>
              <a:rect l="l" t="t" r="r" b="b"/>
              <a:pathLst>
                <a:path w="1506" h="1222" extrusionOk="0">
                  <a:moveTo>
                    <a:pt x="1332" y="0"/>
                  </a:moveTo>
                  <a:cubicBezTo>
                    <a:pt x="1315" y="0"/>
                    <a:pt x="1298" y="4"/>
                    <a:pt x="1280" y="11"/>
                  </a:cubicBezTo>
                  <a:cubicBezTo>
                    <a:pt x="719" y="242"/>
                    <a:pt x="1" y="952"/>
                    <a:pt x="77" y="1141"/>
                  </a:cubicBezTo>
                  <a:cubicBezTo>
                    <a:pt x="98" y="1191"/>
                    <a:pt x="148" y="1221"/>
                    <a:pt x="199" y="1221"/>
                  </a:cubicBezTo>
                  <a:cubicBezTo>
                    <a:pt x="216" y="1221"/>
                    <a:pt x="232" y="1218"/>
                    <a:pt x="248" y="1212"/>
                  </a:cubicBezTo>
                  <a:cubicBezTo>
                    <a:pt x="687" y="1035"/>
                    <a:pt x="1206" y="593"/>
                    <a:pt x="1446" y="208"/>
                  </a:cubicBezTo>
                  <a:cubicBezTo>
                    <a:pt x="1506" y="111"/>
                    <a:pt x="1431" y="0"/>
                    <a:pt x="1332" y="0"/>
                  </a:cubicBezTo>
                  <a:close/>
                </a:path>
              </a:pathLst>
            </a:custGeom>
            <a:solidFill>
              <a:srgbClr val="000000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4" name="Google Shape;2424;p38"/>
            <p:cNvSpPr/>
            <p:nvPr/>
          </p:nvSpPr>
          <p:spPr>
            <a:xfrm>
              <a:off x="4862336" y="1910400"/>
              <a:ext cx="61650" cy="19749"/>
            </a:xfrm>
            <a:custGeom>
              <a:avLst/>
              <a:gdLst/>
              <a:ahLst/>
              <a:cxnLst/>
              <a:rect l="l" t="t" r="r" b="b"/>
              <a:pathLst>
                <a:path w="1873" h="600" extrusionOk="0">
                  <a:moveTo>
                    <a:pt x="351" y="1"/>
                  </a:moveTo>
                  <a:cubicBezTo>
                    <a:pt x="287" y="1"/>
                    <a:pt x="225" y="4"/>
                    <a:pt x="166" y="9"/>
                  </a:cubicBezTo>
                  <a:cubicBezTo>
                    <a:pt x="32" y="22"/>
                    <a:pt x="0" y="199"/>
                    <a:pt x="114" y="261"/>
                  </a:cubicBezTo>
                  <a:cubicBezTo>
                    <a:pt x="493" y="469"/>
                    <a:pt x="1082" y="600"/>
                    <a:pt x="1542" y="600"/>
                  </a:cubicBezTo>
                  <a:cubicBezTo>
                    <a:pt x="1610" y="600"/>
                    <a:pt x="1675" y="597"/>
                    <a:pt x="1736" y="591"/>
                  </a:cubicBezTo>
                  <a:cubicBezTo>
                    <a:pt x="1777" y="588"/>
                    <a:pt x="1816" y="563"/>
                    <a:pt x="1838" y="523"/>
                  </a:cubicBezTo>
                  <a:cubicBezTo>
                    <a:pt x="1873" y="461"/>
                    <a:pt x="1849" y="381"/>
                    <a:pt x="1786" y="346"/>
                  </a:cubicBezTo>
                  <a:cubicBezTo>
                    <a:pt x="1403" y="136"/>
                    <a:pt x="811" y="1"/>
                    <a:pt x="351" y="1"/>
                  </a:cubicBezTo>
                  <a:close/>
                </a:path>
              </a:pathLst>
            </a:custGeom>
            <a:solidFill>
              <a:srgbClr val="000000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5" name="Google Shape;2425;p38"/>
            <p:cNvSpPr/>
            <p:nvPr/>
          </p:nvSpPr>
          <p:spPr>
            <a:xfrm>
              <a:off x="4858452" y="1849113"/>
              <a:ext cx="50590" cy="38675"/>
            </a:xfrm>
            <a:custGeom>
              <a:avLst/>
              <a:gdLst/>
              <a:ahLst/>
              <a:cxnLst/>
              <a:rect l="l" t="t" r="r" b="b"/>
              <a:pathLst>
                <a:path w="1537" h="1175" extrusionOk="0">
                  <a:moveTo>
                    <a:pt x="1346" y="0"/>
                  </a:moveTo>
                  <a:cubicBezTo>
                    <a:pt x="1331" y="0"/>
                    <a:pt x="1316" y="3"/>
                    <a:pt x="1301" y="8"/>
                  </a:cubicBezTo>
                  <a:cubicBezTo>
                    <a:pt x="865" y="164"/>
                    <a:pt x="324" y="580"/>
                    <a:pt x="63" y="962"/>
                  </a:cubicBezTo>
                  <a:cubicBezTo>
                    <a:pt x="0" y="1058"/>
                    <a:pt x="74" y="1174"/>
                    <a:pt x="174" y="1174"/>
                  </a:cubicBezTo>
                  <a:cubicBezTo>
                    <a:pt x="189" y="1174"/>
                    <a:pt x="205" y="1172"/>
                    <a:pt x="222" y="1166"/>
                  </a:cubicBezTo>
                  <a:cubicBezTo>
                    <a:pt x="792" y="960"/>
                    <a:pt x="1537" y="276"/>
                    <a:pt x="1470" y="88"/>
                  </a:cubicBezTo>
                  <a:cubicBezTo>
                    <a:pt x="1450" y="34"/>
                    <a:pt x="1400" y="0"/>
                    <a:pt x="1346" y="0"/>
                  </a:cubicBezTo>
                  <a:close/>
                </a:path>
              </a:pathLst>
            </a:custGeom>
            <a:solidFill>
              <a:srgbClr val="000000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6" name="Google Shape;2426;p38"/>
            <p:cNvSpPr/>
            <p:nvPr/>
          </p:nvSpPr>
          <p:spPr>
            <a:xfrm>
              <a:off x="4793050" y="1954671"/>
              <a:ext cx="23830" cy="58622"/>
            </a:xfrm>
            <a:custGeom>
              <a:avLst/>
              <a:gdLst/>
              <a:ahLst/>
              <a:cxnLst/>
              <a:rect l="l" t="t" r="r" b="b"/>
              <a:pathLst>
                <a:path w="724" h="1781" extrusionOk="0">
                  <a:moveTo>
                    <a:pt x="582" y="1"/>
                  </a:moveTo>
                  <a:cubicBezTo>
                    <a:pt x="540" y="1"/>
                    <a:pt x="498" y="20"/>
                    <a:pt x="470" y="62"/>
                  </a:cubicBezTo>
                  <a:cubicBezTo>
                    <a:pt x="203" y="470"/>
                    <a:pt x="1" y="1164"/>
                    <a:pt x="7" y="1650"/>
                  </a:cubicBezTo>
                  <a:cubicBezTo>
                    <a:pt x="7" y="1692"/>
                    <a:pt x="29" y="1733"/>
                    <a:pt x="66" y="1759"/>
                  </a:cubicBezTo>
                  <a:cubicBezTo>
                    <a:pt x="88" y="1773"/>
                    <a:pt x="112" y="1780"/>
                    <a:pt x="137" y="1780"/>
                  </a:cubicBezTo>
                  <a:cubicBezTo>
                    <a:pt x="180" y="1780"/>
                    <a:pt x="222" y="1760"/>
                    <a:pt x="247" y="1722"/>
                  </a:cubicBezTo>
                  <a:cubicBezTo>
                    <a:pt x="516" y="1314"/>
                    <a:pt x="723" y="622"/>
                    <a:pt x="718" y="134"/>
                  </a:cubicBezTo>
                  <a:cubicBezTo>
                    <a:pt x="716" y="51"/>
                    <a:pt x="649" y="1"/>
                    <a:pt x="582" y="1"/>
                  </a:cubicBezTo>
                  <a:close/>
                </a:path>
              </a:pathLst>
            </a:custGeom>
            <a:solidFill>
              <a:srgbClr val="000000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7" name="Google Shape;2427;p38"/>
            <p:cNvSpPr/>
            <p:nvPr/>
          </p:nvSpPr>
          <p:spPr>
            <a:xfrm>
              <a:off x="4839427" y="1953486"/>
              <a:ext cx="36239" cy="49438"/>
            </a:xfrm>
            <a:custGeom>
              <a:avLst/>
              <a:gdLst/>
              <a:ahLst/>
              <a:cxnLst/>
              <a:rect l="l" t="t" r="r" b="b"/>
              <a:pathLst>
                <a:path w="1101" h="1502" extrusionOk="0">
                  <a:moveTo>
                    <a:pt x="122" y="0"/>
                  </a:moveTo>
                  <a:cubicBezTo>
                    <a:pt x="26" y="0"/>
                    <a:pt x="1" y="108"/>
                    <a:pt x="16" y="167"/>
                  </a:cubicBezTo>
                  <a:cubicBezTo>
                    <a:pt x="168" y="730"/>
                    <a:pt x="752" y="1502"/>
                    <a:pt x="969" y="1502"/>
                  </a:cubicBezTo>
                  <a:cubicBezTo>
                    <a:pt x="976" y="1502"/>
                    <a:pt x="983" y="1501"/>
                    <a:pt x="989" y="1499"/>
                  </a:cubicBezTo>
                  <a:cubicBezTo>
                    <a:pt x="1059" y="1480"/>
                    <a:pt x="1101" y="1409"/>
                    <a:pt x="1081" y="1339"/>
                  </a:cubicBezTo>
                  <a:cubicBezTo>
                    <a:pt x="1009" y="1074"/>
                    <a:pt x="885" y="845"/>
                    <a:pt x="746" y="624"/>
                  </a:cubicBezTo>
                  <a:cubicBezTo>
                    <a:pt x="423" y="135"/>
                    <a:pt x="228" y="0"/>
                    <a:pt x="122" y="0"/>
                  </a:cubicBezTo>
                  <a:close/>
                </a:path>
              </a:pathLst>
            </a:custGeom>
            <a:solidFill>
              <a:srgbClr val="000000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8" name="Google Shape;2428;p38"/>
            <p:cNvSpPr/>
            <p:nvPr/>
          </p:nvSpPr>
          <p:spPr>
            <a:xfrm>
              <a:off x="4854239" y="2026195"/>
              <a:ext cx="125143" cy="80477"/>
            </a:xfrm>
            <a:custGeom>
              <a:avLst/>
              <a:gdLst/>
              <a:ahLst/>
              <a:cxnLst/>
              <a:rect l="l" t="t" r="r" b="b"/>
              <a:pathLst>
                <a:path w="3802" h="2445" extrusionOk="0">
                  <a:moveTo>
                    <a:pt x="2737" y="0"/>
                  </a:moveTo>
                  <a:cubicBezTo>
                    <a:pt x="2440" y="0"/>
                    <a:pt x="2130" y="91"/>
                    <a:pt x="1870" y="187"/>
                  </a:cubicBezTo>
                  <a:cubicBezTo>
                    <a:pt x="561" y="669"/>
                    <a:pt x="19" y="2121"/>
                    <a:pt x="1" y="2201"/>
                  </a:cubicBezTo>
                  <a:lnTo>
                    <a:pt x="1" y="2205"/>
                  </a:lnTo>
                  <a:cubicBezTo>
                    <a:pt x="491" y="2336"/>
                    <a:pt x="1024" y="2445"/>
                    <a:pt x="1549" y="2445"/>
                  </a:cubicBezTo>
                  <a:cubicBezTo>
                    <a:pt x="1876" y="2445"/>
                    <a:pt x="2201" y="2402"/>
                    <a:pt x="2509" y="2297"/>
                  </a:cubicBezTo>
                  <a:cubicBezTo>
                    <a:pt x="3313" y="2025"/>
                    <a:pt x="3802" y="1259"/>
                    <a:pt x="3668" y="667"/>
                  </a:cubicBezTo>
                  <a:cubicBezTo>
                    <a:pt x="3626" y="483"/>
                    <a:pt x="3525" y="317"/>
                    <a:pt x="3355" y="188"/>
                  </a:cubicBezTo>
                  <a:cubicBezTo>
                    <a:pt x="3174" y="51"/>
                    <a:pt x="2959" y="0"/>
                    <a:pt x="273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9" name="Google Shape;2429;p38"/>
            <p:cNvSpPr/>
            <p:nvPr/>
          </p:nvSpPr>
          <p:spPr>
            <a:xfrm>
              <a:off x="4692363" y="2066450"/>
              <a:ext cx="136433" cy="114083"/>
            </a:xfrm>
            <a:custGeom>
              <a:avLst/>
              <a:gdLst/>
              <a:ahLst/>
              <a:cxnLst/>
              <a:rect l="l" t="t" r="r" b="b"/>
              <a:pathLst>
                <a:path w="4145" h="3466" extrusionOk="0">
                  <a:moveTo>
                    <a:pt x="1261" y="0"/>
                  </a:moveTo>
                  <a:cubicBezTo>
                    <a:pt x="1123" y="0"/>
                    <a:pt x="985" y="24"/>
                    <a:pt x="851" y="79"/>
                  </a:cubicBezTo>
                  <a:cubicBezTo>
                    <a:pt x="613" y="177"/>
                    <a:pt x="443" y="340"/>
                    <a:pt x="339" y="541"/>
                  </a:cubicBezTo>
                  <a:cubicBezTo>
                    <a:pt x="0" y="1188"/>
                    <a:pt x="335" y="2231"/>
                    <a:pt x="1186" y="2797"/>
                  </a:cubicBezTo>
                  <a:cubicBezTo>
                    <a:pt x="2032" y="3362"/>
                    <a:pt x="3133" y="3466"/>
                    <a:pt x="4122" y="3466"/>
                  </a:cubicBezTo>
                  <a:cubicBezTo>
                    <a:pt x="4127" y="3466"/>
                    <a:pt x="4133" y="3466"/>
                    <a:pt x="4138" y="3466"/>
                  </a:cubicBezTo>
                  <a:cubicBezTo>
                    <a:pt x="4138" y="3466"/>
                    <a:pt x="4138" y="3465"/>
                    <a:pt x="4139" y="3461"/>
                  </a:cubicBezTo>
                  <a:cubicBezTo>
                    <a:pt x="4144" y="3363"/>
                    <a:pt x="3959" y="1504"/>
                    <a:pt x="2582" y="537"/>
                  </a:cubicBezTo>
                  <a:cubicBezTo>
                    <a:pt x="2214" y="277"/>
                    <a:pt x="1734" y="0"/>
                    <a:pt x="126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0" name="Google Shape;2430;p38"/>
            <p:cNvSpPr/>
            <p:nvPr/>
          </p:nvSpPr>
          <p:spPr>
            <a:xfrm>
              <a:off x="4854239" y="2048116"/>
              <a:ext cx="125143" cy="58556"/>
            </a:xfrm>
            <a:custGeom>
              <a:avLst/>
              <a:gdLst/>
              <a:ahLst/>
              <a:cxnLst/>
              <a:rect l="l" t="t" r="r" b="b"/>
              <a:pathLst>
                <a:path w="3802" h="1779" extrusionOk="0">
                  <a:moveTo>
                    <a:pt x="3668" y="1"/>
                  </a:moveTo>
                  <a:lnTo>
                    <a:pt x="3668" y="1"/>
                  </a:lnTo>
                  <a:cubicBezTo>
                    <a:pt x="2387" y="113"/>
                    <a:pt x="770" y="1046"/>
                    <a:pt x="1" y="1535"/>
                  </a:cubicBezTo>
                  <a:lnTo>
                    <a:pt x="1" y="1539"/>
                  </a:lnTo>
                  <a:cubicBezTo>
                    <a:pt x="491" y="1670"/>
                    <a:pt x="1024" y="1779"/>
                    <a:pt x="1549" y="1779"/>
                  </a:cubicBezTo>
                  <a:cubicBezTo>
                    <a:pt x="1876" y="1779"/>
                    <a:pt x="2201" y="1736"/>
                    <a:pt x="2509" y="1631"/>
                  </a:cubicBezTo>
                  <a:cubicBezTo>
                    <a:pt x="3313" y="1359"/>
                    <a:pt x="3802" y="593"/>
                    <a:pt x="366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1" name="Google Shape;2431;p38"/>
            <p:cNvSpPr/>
            <p:nvPr/>
          </p:nvSpPr>
          <p:spPr>
            <a:xfrm>
              <a:off x="4692363" y="2084257"/>
              <a:ext cx="136235" cy="96276"/>
            </a:xfrm>
            <a:custGeom>
              <a:avLst/>
              <a:gdLst/>
              <a:ahLst/>
              <a:cxnLst/>
              <a:rect l="l" t="t" r="r" b="b"/>
              <a:pathLst>
                <a:path w="4139" h="2925" extrusionOk="0">
                  <a:moveTo>
                    <a:pt x="339" y="1"/>
                  </a:moveTo>
                  <a:cubicBezTo>
                    <a:pt x="0" y="647"/>
                    <a:pt x="335" y="1690"/>
                    <a:pt x="1186" y="2256"/>
                  </a:cubicBezTo>
                  <a:cubicBezTo>
                    <a:pt x="2032" y="2821"/>
                    <a:pt x="3133" y="2925"/>
                    <a:pt x="4122" y="2925"/>
                  </a:cubicBezTo>
                  <a:cubicBezTo>
                    <a:pt x="4127" y="2925"/>
                    <a:pt x="4133" y="2925"/>
                    <a:pt x="4138" y="2925"/>
                  </a:cubicBezTo>
                  <a:cubicBezTo>
                    <a:pt x="4138" y="2925"/>
                    <a:pt x="4138" y="2924"/>
                    <a:pt x="4139" y="2920"/>
                  </a:cubicBezTo>
                  <a:cubicBezTo>
                    <a:pt x="3394" y="2113"/>
                    <a:pt x="1798" y="525"/>
                    <a:pt x="33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2" name="Google Shape;2432;p38"/>
            <p:cNvSpPr/>
            <p:nvPr/>
          </p:nvSpPr>
          <p:spPr>
            <a:xfrm>
              <a:off x="4478284" y="1824986"/>
              <a:ext cx="209274" cy="248772"/>
            </a:xfrm>
            <a:custGeom>
              <a:avLst/>
              <a:gdLst/>
              <a:ahLst/>
              <a:cxnLst/>
              <a:rect l="l" t="t" r="r" b="b"/>
              <a:pathLst>
                <a:path w="6358" h="7558" extrusionOk="0">
                  <a:moveTo>
                    <a:pt x="2506" y="1"/>
                  </a:moveTo>
                  <a:cubicBezTo>
                    <a:pt x="1581" y="1"/>
                    <a:pt x="963" y="966"/>
                    <a:pt x="316" y="1248"/>
                  </a:cubicBezTo>
                  <a:cubicBezTo>
                    <a:pt x="96" y="1334"/>
                    <a:pt x="0" y="1541"/>
                    <a:pt x="181" y="1631"/>
                  </a:cubicBezTo>
                  <a:cubicBezTo>
                    <a:pt x="226" y="1651"/>
                    <a:pt x="276" y="1661"/>
                    <a:pt x="330" y="1661"/>
                  </a:cubicBezTo>
                  <a:cubicBezTo>
                    <a:pt x="844" y="1661"/>
                    <a:pt x="1744" y="800"/>
                    <a:pt x="2290" y="725"/>
                  </a:cubicBezTo>
                  <a:cubicBezTo>
                    <a:pt x="2328" y="717"/>
                    <a:pt x="2368" y="714"/>
                    <a:pt x="2407" y="714"/>
                  </a:cubicBezTo>
                  <a:cubicBezTo>
                    <a:pt x="2607" y="714"/>
                    <a:pt x="2807" y="808"/>
                    <a:pt x="2887" y="928"/>
                  </a:cubicBezTo>
                  <a:cubicBezTo>
                    <a:pt x="2981" y="1060"/>
                    <a:pt x="2969" y="1238"/>
                    <a:pt x="2838" y="1452"/>
                  </a:cubicBezTo>
                  <a:cubicBezTo>
                    <a:pt x="2531" y="1928"/>
                    <a:pt x="1575" y="2289"/>
                    <a:pt x="1367" y="3154"/>
                  </a:cubicBezTo>
                  <a:cubicBezTo>
                    <a:pt x="1190" y="3765"/>
                    <a:pt x="1722" y="4636"/>
                    <a:pt x="2502" y="4636"/>
                  </a:cubicBezTo>
                  <a:cubicBezTo>
                    <a:pt x="2623" y="4636"/>
                    <a:pt x="2749" y="4615"/>
                    <a:pt x="2880" y="4569"/>
                  </a:cubicBezTo>
                  <a:cubicBezTo>
                    <a:pt x="3050" y="4510"/>
                    <a:pt x="3754" y="3945"/>
                    <a:pt x="4088" y="3945"/>
                  </a:cubicBezTo>
                  <a:cubicBezTo>
                    <a:pt x="4165" y="3945"/>
                    <a:pt x="4223" y="3974"/>
                    <a:pt x="4250" y="4047"/>
                  </a:cubicBezTo>
                  <a:cubicBezTo>
                    <a:pt x="4359" y="4338"/>
                    <a:pt x="3675" y="4734"/>
                    <a:pt x="3481" y="4869"/>
                  </a:cubicBezTo>
                  <a:cubicBezTo>
                    <a:pt x="3004" y="5197"/>
                    <a:pt x="2593" y="5582"/>
                    <a:pt x="2567" y="6196"/>
                  </a:cubicBezTo>
                  <a:cubicBezTo>
                    <a:pt x="2533" y="7052"/>
                    <a:pt x="3238" y="7558"/>
                    <a:pt x="4131" y="7558"/>
                  </a:cubicBezTo>
                  <a:cubicBezTo>
                    <a:pt x="4765" y="7558"/>
                    <a:pt x="5494" y="7303"/>
                    <a:pt x="6121" y="6738"/>
                  </a:cubicBezTo>
                  <a:cubicBezTo>
                    <a:pt x="6357" y="6511"/>
                    <a:pt x="6334" y="6294"/>
                    <a:pt x="6142" y="6294"/>
                  </a:cubicBezTo>
                  <a:cubicBezTo>
                    <a:pt x="6069" y="6294"/>
                    <a:pt x="5971" y="6326"/>
                    <a:pt x="5854" y="6401"/>
                  </a:cubicBezTo>
                  <a:cubicBezTo>
                    <a:pt x="5322" y="6759"/>
                    <a:pt x="4798" y="6899"/>
                    <a:pt x="4372" y="6899"/>
                  </a:cubicBezTo>
                  <a:cubicBezTo>
                    <a:pt x="3463" y="6899"/>
                    <a:pt x="2993" y="6264"/>
                    <a:pt x="3812" y="5751"/>
                  </a:cubicBezTo>
                  <a:cubicBezTo>
                    <a:pt x="4118" y="5561"/>
                    <a:pt x="4474" y="5407"/>
                    <a:pt x="4779" y="5109"/>
                  </a:cubicBezTo>
                  <a:cubicBezTo>
                    <a:pt x="5482" y="4441"/>
                    <a:pt x="5319" y="3223"/>
                    <a:pt x="4434" y="2955"/>
                  </a:cubicBezTo>
                  <a:cubicBezTo>
                    <a:pt x="4313" y="2916"/>
                    <a:pt x="4197" y="2899"/>
                    <a:pt x="4085" y="2899"/>
                  </a:cubicBezTo>
                  <a:cubicBezTo>
                    <a:pt x="3408" y="2899"/>
                    <a:pt x="2889" y="3520"/>
                    <a:pt x="2484" y="3621"/>
                  </a:cubicBezTo>
                  <a:cubicBezTo>
                    <a:pt x="2482" y="3620"/>
                    <a:pt x="2481" y="3620"/>
                    <a:pt x="2478" y="3620"/>
                  </a:cubicBezTo>
                  <a:cubicBezTo>
                    <a:pt x="2477" y="3621"/>
                    <a:pt x="2476" y="3621"/>
                    <a:pt x="2475" y="3621"/>
                  </a:cubicBezTo>
                  <a:cubicBezTo>
                    <a:pt x="2455" y="3621"/>
                    <a:pt x="2397" y="3551"/>
                    <a:pt x="2389" y="3541"/>
                  </a:cubicBezTo>
                  <a:cubicBezTo>
                    <a:pt x="2340" y="3440"/>
                    <a:pt x="2258" y="3375"/>
                    <a:pt x="2471" y="3106"/>
                  </a:cubicBezTo>
                  <a:cubicBezTo>
                    <a:pt x="2827" y="2658"/>
                    <a:pt x="3295" y="2459"/>
                    <a:pt x="3601" y="1879"/>
                  </a:cubicBezTo>
                  <a:cubicBezTo>
                    <a:pt x="4042" y="1023"/>
                    <a:pt x="3631" y="236"/>
                    <a:pt x="2836" y="41"/>
                  </a:cubicBezTo>
                  <a:cubicBezTo>
                    <a:pt x="2721" y="13"/>
                    <a:pt x="2611" y="1"/>
                    <a:pt x="250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3" name="Google Shape;2433;p38"/>
            <p:cNvSpPr/>
            <p:nvPr/>
          </p:nvSpPr>
          <p:spPr>
            <a:xfrm>
              <a:off x="4883928" y="2151337"/>
              <a:ext cx="38609" cy="34758"/>
            </a:xfrm>
            <a:custGeom>
              <a:avLst/>
              <a:gdLst/>
              <a:ahLst/>
              <a:cxnLst/>
              <a:rect l="l" t="t" r="r" b="b"/>
              <a:pathLst>
                <a:path w="1173" h="1056" extrusionOk="0">
                  <a:moveTo>
                    <a:pt x="587" y="0"/>
                  </a:moveTo>
                  <a:cubicBezTo>
                    <a:pt x="541" y="0"/>
                    <a:pt x="493" y="7"/>
                    <a:pt x="447" y="20"/>
                  </a:cubicBezTo>
                  <a:cubicBezTo>
                    <a:pt x="166" y="98"/>
                    <a:pt x="1" y="388"/>
                    <a:pt x="77" y="669"/>
                  </a:cubicBezTo>
                  <a:cubicBezTo>
                    <a:pt x="142" y="902"/>
                    <a:pt x="355" y="1056"/>
                    <a:pt x="586" y="1056"/>
                  </a:cubicBezTo>
                  <a:cubicBezTo>
                    <a:pt x="632" y="1056"/>
                    <a:pt x="680" y="1050"/>
                    <a:pt x="726" y="1037"/>
                  </a:cubicBezTo>
                  <a:cubicBezTo>
                    <a:pt x="1007" y="960"/>
                    <a:pt x="1172" y="669"/>
                    <a:pt x="1096" y="388"/>
                  </a:cubicBezTo>
                  <a:cubicBezTo>
                    <a:pt x="1031" y="154"/>
                    <a:pt x="818" y="0"/>
                    <a:pt x="58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4" name="Google Shape;2434;p38"/>
            <p:cNvSpPr/>
            <p:nvPr/>
          </p:nvSpPr>
          <p:spPr>
            <a:xfrm>
              <a:off x="4978394" y="2093210"/>
              <a:ext cx="38609" cy="34758"/>
            </a:xfrm>
            <a:custGeom>
              <a:avLst/>
              <a:gdLst/>
              <a:ahLst/>
              <a:cxnLst/>
              <a:rect l="l" t="t" r="r" b="b"/>
              <a:pathLst>
                <a:path w="1173" h="1056" extrusionOk="0">
                  <a:moveTo>
                    <a:pt x="587" y="0"/>
                  </a:moveTo>
                  <a:cubicBezTo>
                    <a:pt x="540" y="0"/>
                    <a:pt x="493" y="6"/>
                    <a:pt x="446" y="19"/>
                  </a:cubicBezTo>
                  <a:cubicBezTo>
                    <a:pt x="166" y="96"/>
                    <a:pt x="0" y="388"/>
                    <a:pt x="78" y="668"/>
                  </a:cubicBezTo>
                  <a:cubicBezTo>
                    <a:pt x="143" y="902"/>
                    <a:pt x="355" y="1056"/>
                    <a:pt x="586" y="1056"/>
                  </a:cubicBezTo>
                  <a:cubicBezTo>
                    <a:pt x="633" y="1056"/>
                    <a:pt x="680" y="1050"/>
                    <a:pt x="727" y="1037"/>
                  </a:cubicBezTo>
                  <a:cubicBezTo>
                    <a:pt x="1008" y="960"/>
                    <a:pt x="1173" y="668"/>
                    <a:pt x="1095" y="388"/>
                  </a:cubicBezTo>
                  <a:cubicBezTo>
                    <a:pt x="1031" y="154"/>
                    <a:pt x="818" y="0"/>
                    <a:pt x="58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5" name="Google Shape;2435;p38"/>
            <p:cNvSpPr/>
            <p:nvPr/>
          </p:nvSpPr>
          <p:spPr>
            <a:xfrm>
              <a:off x="4946960" y="2158513"/>
              <a:ext cx="44139" cy="39761"/>
            </a:xfrm>
            <a:custGeom>
              <a:avLst/>
              <a:gdLst/>
              <a:ahLst/>
              <a:cxnLst/>
              <a:rect l="l" t="t" r="r" b="b"/>
              <a:pathLst>
                <a:path w="1341" h="1208" extrusionOk="0">
                  <a:moveTo>
                    <a:pt x="669" y="0"/>
                  </a:moveTo>
                  <a:cubicBezTo>
                    <a:pt x="617" y="0"/>
                    <a:pt x="563" y="7"/>
                    <a:pt x="510" y="22"/>
                  </a:cubicBezTo>
                  <a:cubicBezTo>
                    <a:pt x="190" y="110"/>
                    <a:pt x="1" y="444"/>
                    <a:pt x="89" y="764"/>
                  </a:cubicBezTo>
                  <a:cubicBezTo>
                    <a:pt x="163" y="1032"/>
                    <a:pt x="406" y="1207"/>
                    <a:pt x="671" y="1207"/>
                  </a:cubicBezTo>
                  <a:cubicBezTo>
                    <a:pt x="723" y="1207"/>
                    <a:pt x="777" y="1200"/>
                    <a:pt x="831" y="1186"/>
                  </a:cubicBezTo>
                  <a:cubicBezTo>
                    <a:pt x="1153" y="1096"/>
                    <a:pt x="1340" y="764"/>
                    <a:pt x="1252" y="444"/>
                  </a:cubicBezTo>
                  <a:cubicBezTo>
                    <a:pt x="1179" y="176"/>
                    <a:pt x="934" y="0"/>
                    <a:pt x="66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6" name="Google Shape;2436;p38"/>
            <p:cNvSpPr/>
            <p:nvPr/>
          </p:nvSpPr>
          <p:spPr>
            <a:xfrm>
              <a:off x="4386880" y="1514533"/>
              <a:ext cx="743550" cy="867442"/>
            </a:xfrm>
            <a:custGeom>
              <a:avLst/>
              <a:gdLst/>
              <a:ahLst/>
              <a:cxnLst/>
              <a:rect l="l" t="t" r="r" b="b"/>
              <a:pathLst>
                <a:path w="22590" h="26354" extrusionOk="0">
                  <a:moveTo>
                    <a:pt x="16018" y="260"/>
                  </a:moveTo>
                  <a:cubicBezTo>
                    <a:pt x="16314" y="260"/>
                    <a:pt x="16586" y="456"/>
                    <a:pt x="16668" y="755"/>
                  </a:cubicBezTo>
                  <a:lnTo>
                    <a:pt x="22282" y="21081"/>
                  </a:lnTo>
                  <a:cubicBezTo>
                    <a:pt x="22324" y="21229"/>
                    <a:pt x="22313" y="21384"/>
                    <a:pt x="22252" y="21523"/>
                  </a:cubicBezTo>
                  <a:cubicBezTo>
                    <a:pt x="22219" y="21597"/>
                    <a:pt x="22180" y="21660"/>
                    <a:pt x="22130" y="21714"/>
                  </a:cubicBezTo>
                  <a:cubicBezTo>
                    <a:pt x="22047" y="21808"/>
                    <a:pt x="21936" y="21877"/>
                    <a:pt x="21811" y="21911"/>
                  </a:cubicBezTo>
                  <a:lnTo>
                    <a:pt x="6754" y="26070"/>
                  </a:lnTo>
                  <a:cubicBezTo>
                    <a:pt x="6695" y="26087"/>
                    <a:pt x="6634" y="26095"/>
                    <a:pt x="6574" y="26095"/>
                  </a:cubicBezTo>
                  <a:cubicBezTo>
                    <a:pt x="6459" y="26095"/>
                    <a:pt x="6345" y="26065"/>
                    <a:pt x="6243" y="26007"/>
                  </a:cubicBezTo>
                  <a:cubicBezTo>
                    <a:pt x="6086" y="25917"/>
                    <a:pt x="5974" y="25772"/>
                    <a:pt x="5925" y="25598"/>
                  </a:cubicBezTo>
                  <a:lnTo>
                    <a:pt x="312" y="5274"/>
                  </a:lnTo>
                  <a:cubicBezTo>
                    <a:pt x="268" y="5115"/>
                    <a:pt x="284" y="4947"/>
                    <a:pt x="356" y="4801"/>
                  </a:cubicBezTo>
                  <a:cubicBezTo>
                    <a:pt x="377" y="4754"/>
                    <a:pt x="405" y="4711"/>
                    <a:pt x="439" y="4669"/>
                  </a:cubicBezTo>
                  <a:cubicBezTo>
                    <a:pt x="526" y="4561"/>
                    <a:pt x="643" y="4483"/>
                    <a:pt x="780" y="4444"/>
                  </a:cubicBezTo>
                  <a:lnTo>
                    <a:pt x="15839" y="285"/>
                  </a:lnTo>
                  <a:cubicBezTo>
                    <a:pt x="15897" y="269"/>
                    <a:pt x="15958" y="260"/>
                    <a:pt x="16018" y="260"/>
                  </a:cubicBezTo>
                  <a:close/>
                  <a:moveTo>
                    <a:pt x="16020" y="0"/>
                  </a:moveTo>
                  <a:cubicBezTo>
                    <a:pt x="15937" y="0"/>
                    <a:pt x="15853" y="11"/>
                    <a:pt x="15769" y="35"/>
                  </a:cubicBezTo>
                  <a:lnTo>
                    <a:pt x="712" y="4192"/>
                  </a:lnTo>
                  <a:cubicBezTo>
                    <a:pt x="521" y="4245"/>
                    <a:pt x="356" y="4354"/>
                    <a:pt x="234" y="4506"/>
                  </a:cubicBezTo>
                  <a:cubicBezTo>
                    <a:pt x="190" y="4562"/>
                    <a:pt x="151" y="4625"/>
                    <a:pt x="122" y="4686"/>
                  </a:cubicBezTo>
                  <a:cubicBezTo>
                    <a:pt x="22" y="4889"/>
                    <a:pt x="0" y="5122"/>
                    <a:pt x="61" y="5343"/>
                  </a:cubicBezTo>
                  <a:lnTo>
                    <a:pt x="5674" y="25667"/>
                  </a:lnTo>
                  <a:cubicBezTo>
                    <a:pt x="5790" y="26081"/>
                    <a:pt x="6166" y="26353"/>
                    <a:pt x="6575" y="26353"/>
                  </a:cubicBezTo>
                  <a:cubicBezTo>
                    <a:pt x="6658" y="26353"/>
                    <a:pt x="6742" y="26343"/>
                    <a:pt x="6824" y="26319"/>
                  </a:cubicBezTo>
                  <a:lnTo>
                    <a:pt x="21882" y="22160"/>
                  </a:lnTo>
                  <a:cubicBezTo>
                    <a:pt x="22053" y="22114"/>
                    <a:pt x="22208" y="22020"/>
                    <a:pt x="22326" y="21888"/>
                  </a:cubicBezTo>
                  <a:cubicBezTo>
                    <a:pt x="22393" y="21814"/>
                    <a:pt x="22448" y="21725"/>
                    <a:pt x="22494" y="21626"/>
                  </a:cubicBezTo>
                  <a:cubicBezTo>
                    <a:pt x="22575" y="21433"/>
                    <a:pt x="22590" y="21215"/>
                    <a:pt x="22533" y="21011"/>
                  </a:cubicBezTo>
                  <a:lnTo>
                    <a:pt x="16920" y="686"/>
                  </a:lnTo>
                  <a:cubicBezTo>
                    <a:pt x="16806" y="274"/>
                    <a:pt x="16430" y="0"/>
                    <a:pt x="1602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7" name="Google Shape;2437;p38"/>
            <p:cNvSpPr/>
            <p:nvPr/>
          </p:nvSpPr>
          <p:spPr>
            <a:xfrm>
              <a:off x="4688347" y="1787759"/>
              <a:ext cx="295873" cy="459197"/>
            </a:xfrm>
            <a:custGeom>
              <a:avLst/>
              <a:gdLst/>
              <a:ahLst/>
              <a:cxnLst/>
              <a:rect l="l" t="t" r="r" b="b"/>
              <a:pathLst>
                <a:path w="8989" h="13951" extrusionOk="0">
                  <a:moveTo>
                    <a:pt x="4383" y="265"/>
                  </a:moveTo>
                  <a:cubicBezTo>
                    <a:pt x="4457" y="265"/>
                    <a:pt x="4528" y="280"/>
                    <a:pt x="4595" y="311"/>
                  </a:cubicBezTo>
                  <a:cubicBezTo>
                    <a:pt x="4880" y="447"/>
                    <a:pt x="5052" y="858"/>
                    <a:pt x="5052" y="1410"/>
                  </a:cubicBezTo>
                  <a:cubicBezTo>
                    <a:pt x="5052" y="1465"/>
                    <a:pt x="5052" y="1548"/>
                    <a:pt x="5125" y="1593"/>
                  </a:cubicBezTo>
                  <a:cubicBezTo>
                    <a:pt x="5150" y="1609"/>
                    <a:pt x="5176" y="1616"/>
                    <a:pt x="5200" y="1616"/>
                  </a:cubicBezTo>
                  <a:cubicBezTo>
                    <a:pt x="5246" y="1616"/>
                    <a:pt x="5291" y="1594"/>
                    <a:pt x="5337" y="1572"/>
                  </a:cubicBezTo>
                  <a:cubicBezTo>
                    <a:pt x="5385" y="1549"/>
                    <a:pt x="5460" y="1514"/>
                    <a:pt x="5569" y="1474"/>
                  </a:cubicBezTo>
                  <a:cubicBezTo>
                    <a:pt x="5734" y="1416"/>
                    <a:pt x="5901" y="1387"/>
                    <a:pt x="6058" y="1387"/>
                  </a:cubicBezTo>
                  <a:cubicBezTo>
                    <a:pt x="6339" y="1387"/>
                    <a:pt x="6592" y="1477"/>
                    <a:pt x="6761" y="1650"/>
                  </a:cubicBezTo>
                  <a:cubicBezTo>
                    <a:pt x="6969" y="1861"/>
                    <a:pt x="7016" y="2159"/>
                    <a:pt x="6895" y="2485"/>
                  </a:cubicBezTo>
                  <a:cubicBezTo>
                    <a:pt x="6825" y="2673"/>
                    <a:pt x="6723" y="2835"/>
                    <a:pt x="6588" y="2966"/>
                  </a:cubicBezTo>
                  <a:cubicBezTo>
                    <a:pt x="6545" y="3008"/>
                    <a:pt x="6481" y="3072"/>
                    <a:pt x="6497" y="3159"/>
                  </a:cubicBezTo>
                  <a:cubicBezTo>
                    <a:pt x="6512" y="3241"/>
                    <a:pt x="6580" y="3272"/>
                    <a:pt x="6619" y="3290"/>
                  </a:cubicBezTo>
                  <a:lnTo>
                    <a:pt x="6648" y="3303"/>
                  </a:lnTo>
                  <a:cubicBezTo>
                    <a:pt x="7226" y="3594"/>
                    <a:pt x="7410" y="3990"/>
                    <a:pt x="7390" y="4264"/>
                  </a:cubicBezTo>
                  <a:cubicBezTo>
                    <a:pt x="7372" y="4508"/>
                    <a:pt x="7198" y="4703"/>
                    <a:pt x="6915" y="4795"/>
                  </a:cubicBezTo>
                  <a:cubicBezTo>
                    <a:pt x="6724" y="4858"/>
                    <a:pt x="6558" y="4874"/>
                    <a:pt x="6426" y="4874"/>
                  </a:cubicBezTo>
                  <a:cubicBezTo>
                    <a:pt x="6331" y="4874"/>
                    <a:pt x="6254" y="4866"/>
                    <a:pt x="6197" y="4860"/>
                  </a:cubicBezTo>
                  <a:cubicBezTo>
                    <a:pt x="6164" y="4856"/>
                    <a:pt x="6132" y="4852"/>
                    <a:pt x="6102" y="4852"/>
                  </a:cubicBezTo>
                  <a:cubicBezTo>
                    <a:pt x="6046" y="4852"/>
                    <a:pt x="5999" y="4865"/>
                    <a:pt x="5963" y="4914"/>
                  </a:cubicBezTo>
                  <a:cubicBezTo>
                    <a:pt x="5953" y="4929"/>
                    <a:pt x="5936" y="4959"/>
                    <a:pt x="5936" y="4997"/>
                  </a:cubicBezTo>
                  <a:cubicBezTo>
                    <a:pt x="5936" y="5018"/>
                    <a:pt x="5942" y="5042"/>
                    <a:pt x="5953" y="5067"/>
                  </a:cubicBezTo>
                  <a:cubicBezTo>
                    <a:pt x="6079" y="5329"/>
                    <a:pt x="6218" y="5685"/>
                    <a:pt x="6242" y="5902"/>
                  </a:cubicBezTo>
                  <a:cubicBezTo>
                    <a:pt x="6279" y="6268"/>
                    <a:pt x="6185" y="6567"/>
                    <a:pt x="5979" y="6726"/>
                  </a:cubicBezTo>
                  <a:cubicBezTo>
                    <a:pt x="5875" y="6805"/>
                    <a:pt x="5749" y="6845"/>
                    <a:pt x="5609" y="6845"/>
                  </a:cubicBezTo>
                  <a:cubicBezTo>
                    <a:pt x="5505" y="6845"/>
                    <a:pt x="5393" y="6823"/>
                    <a:pt x="5278" y="6779"/>
                  </a:cubicBezTo>
                  <a:cubicBezTo>
                    <a:pt x="4997" y="6671"/>
                    <a:pt x="4814" y="6498"/>
                    <a:pt x="4678" y="6355"/>
                  </a:cubicBezTo>
                  <a:cubicBezTo>
                    <a:pt x="4656" y="6332"/>
                    <a:pt x="4635" y="6311"/>
                    <a:pt x="4617" y="6291"/>
                  </a:cubicBezTo>
                  <a:lnTo>
                    <a:pt x="4561" y="6230"/>
                  </a:lnTo>
                  <a:cubicBezTo>
                    <a:pt x="4521" y="6185"/>
                    <a:pt x="4477" y="6173"/>
                    <a:pt x="4444" y="6173"/>
                  </a:cubicBezTo>
                  <a:cubicBezTo>
                    <a:pt x="4431" y="6173"/>
                    <a:pt x="4420" y="6174"/>
                    <a:pt x="4412" y="6177"/>
                  </a:cubicBezTo>
                  <a:cubicBezTo>
                    <a:pt x="4394" y="6182"/>
                    <a:pt x="4378" y="6187"/>
                    <a:pt x="4366" y="6197"/>
                  </a:cubicBezTo>
                  <a:cubicBezTo>
                    <a:pt x="4314" y="6230"/>
                    <a:pt x="4295" y="6290"/>
                    <a:pt x="4276" y="6349"/>
                  </a:cubicBezTo>
                  <a:lnTo>
                    <a:pt x="4261" y="6394"/>
                  </a:lnTo>
                  <a:cubicBezTo>
                    <a:pt x="4148" y="6729"/>
                    <a:pt x="3869" y="7115"/>
                    <a:pt x="3510" y="7224"/>
                  </a:cubicBezTo>
                  <a:cubicBezTo>
                    <a:pt x="3442" y="7244"/>
                    <a:pt x="3375" y="7253"/>
                    <a:pt x="3309" y="7253"/>
                  </a:cubicBezTo>
                  <a:cubicBezTo>
                    <a:pt x="3166" y="7253"/>
                    <a:pt x="3032" y="7206"/>
                    <a:pt x="2917" y="7113"/>
                  </a:cubicBezTo>
                  <a:cubicBezTo>
                    <a:pt x="2690" y="6929"/>
                    <a:pt x="2573" y="6599"/>
                    <a:pt x="2605" y="6229"/>
                  </a:cubicBezTo>
                  <a:cubicBezTo>
                    <a:pt x="2617" y="6077"/>
                    <a:pt x="2633" y="6008"/>
                    <a:pt x="2640" y="5974"/>
                  </a:cubicBezTo>
                  <a:cubicBezTo>
                    <a:pt x="2649" y="5938"/>
                    <a:pt x="2670" y="5836"/>
                    <a:pt x="2563" y="5783"/>
                  </a:cubicBezTo>
                  <a:cubicBezTo>
                    <a:pt x="2541" y="5772"/>
                    <a:pt x="2520" y="5767"/>
                    <a:pt x="2500" y="5767"/>
                  </a:cubicBezTo>
                  <a:cubicBezTo>
                    <a:pt x="2442" y="5767"/>
                    <a:pt x="2389" y="5805"/>
                    <a:pt x="2334" y="5845"/>
                  </a:cubicBezTo>
                  <a:cubicBezTo>
                    <a:pt x="2254" y="5902"/>
                    <a:pt x="2135" y="5989"/>
                    <a:pt x="1970" y="6034"/>
                  </a:cubicBezTo>
                  <a:cubicBezTo>
                    <a:pt x="1862" y="6064"/>
                    <a:pt x="1761" y="6079"/>
                    <a:pt x="1668" y="6079"/>
                  </a:cubicBezTo>
                  <a:cubicBezTo>
                    <a:pt x="1457" y="6079"/>
                    <a:pt x="1288" y="6003"/>
                    <a:pt x="1176" y="5854"/>
                  </a:cubicBezTo>
                  <a:cubicBezTo>
                    <a:pt x="958" y="5566"/>
                    <a:pt x="1010" y="5061"/>
                    <a:pt x="1310" y="4568"/>
                  </a:cubicBezTo>
                  <a:cubicBezTo>
                    <a:pt x="1319" y="4556"/>
                    <a:pt x="1330" y="4544"/>
                    <a:pt x="1340" y="4533"/>
                  </a:cubicBezTo>
                  <a:cubicBezTo>
                    <a:pt x="1374" y="4488"/>
                    <a:pt x="1424" y="4432"/>
                    <a:pt x="1433" y="4343"/>
                  </a:cubicBezTo>
                  <a:cubicBezTo>
                    <a:pt x="1438" y="4288"/>
                    <a:pt x="1409" y="4236"/>
                    <a:pt x="1361" y="4212"/>
                  </a:cubicBezTo>
                  <a:lnTo>
                    <a:pt x="1324" y="4195"/>
                  </a:lnTo>
                  <a:cubicBezTo>
                    <a:pt x="1060" y="4063"/>
                    <a:pt x="791" y="3927"/>
                    <a:pt x="517" y="3631"/>
                  </a:cubicBezTo>
                  <a:cubicBezTo>
                    <a:pt x="352" y="3454"/>
                    <a:pt x="265" y="3253"/>
                    <a:pt x="281" y="3081"/>
                  </a:cubicBezTo>
                  <a:cubicBezTo>
                    <a:pt x="292" y="2952"/>
                    <a:pt x="360" y="2839"/>
                    <a:pt x="483" y="2750"/>
                  </a:cubicBezTo>
                  <a:cubicBezTo>
                    <a:pt x="695" y="2590"/>
                    <a:pt x="978" y="2549"/>
                    <a:pt x="1232" y="2549"/>
                  </a:cubicBezTo>
                  <a:cubicBezTo>
                    <a:pt x="1415" y="2549"/>
                    <a:pt x="1582" y="2570"/>
                    <a:pt x="1698" y="2585"/>
                  </a:cubicBezTo>
                  <a:cubicBezTo>
                    <a:pt x="1756" y="2592"/>
                    <a:pt x="1804" y="2598"/>
                    <a:pt x="1843" y="2598"/>
                  </a:cubicBezTo>
                  <a:cubicBezTo>
                    <a:pt x="1908" y="2598"/>
                    <a:pt x="1950" y="2582"/>
                    <a:pt x="1980" y="2527"/>
                  </a:cubicBezTo>
                  <a:cubicBezTo>
                    <a:pt x="2025" y="2449"/>
                    <a:pt x="1988" y="2375"/>
                    <a:pt x="1925" y="2255"/>
                  </a:cubicBezTo>
                  <a:cubicBezTo>
                    <a:pt x="1835" y="2080"/>
                    <a:pt x="1686" y="1787"/>
                    <a:pt x="1680" y="1406"/>
                  </a:cubicBezTo>
                  <a:cubicBezTo>
                    <a:pt x="1674" y="1186"/>
                    <a:pt x="1740" y="1026"/>
                    <a:pt x="1873" y="937"/>
                  </a:cubicBezTo>
                  <a:cubicBezTo>
                    <a:pt x="1969" y="871"/>
                    <a:pt x="2104" y="838"/>
                    <a:pt x="2262" y="838"/>
                  </a:cubicBezTo>
                  <a:cubicBezTo>
                    <a:pt x="2459" y="838"/>
                    <a:pt x="2694" y="889"/>
                    <a:pt x="2940" y="989"/>
                  </a:cubicBezTo>
                  <a:cubicBezTo>
                    <a:pt x="3031" y="1026"/>
                    <a:pt x="3091" y="1054"/>
                    <a:pt x="3134" y="1072"/>
                  </a:cubicBezTo>
                  <a:cubicBezTo>
                    <a:pt x="3180" y="1094"/>
                    <a:pt x="3232" y="1118"/>
                    <a:pt x="3284" y="1118"/>
                  </a:cubicBezTo>
                  <a:cubicBezTo>
                    <a:pt x="3333" y="1118"/>
                    <a:pt x="3381" y="1097"/>
                    <a:pt x="3424" y="1033"/>
                  </a:cubicBezTo>
                  <a:lnTo>
                    <a:pt x="3457" y="984"/>
                  </a:lnTo>
                  <a:cubicBezTo>
                    <a:pt x="3554" y="836"/>
                    <a:pt x="3676" y="649"/>
                    <a:pt x="3894" y="469"/>
                  </a:cubicBezTo>
                  <a:cubicBezTo>
                    <a:pt x="4056" y="334"/>
                    <a:pt x="4226" y="265"/>
                    <a:pt x="4383" y="265"/>
                  </a:cubicBezTo>
                  <a:close/>
                  <a:moveTo>
                    <a:pt x="7780" y="7378"/>
                  </a:moveTo>
                  <a:cubicBezTo>
                    <a:pt x="7998" y="7378"/>
                    <a:pt x="8177" y="7432"/>
                    <a:pt x="8319" y="7539"/>
                  </a:cubicBezTo>
                  <a:cubicBezTo>
                    <a:pt x="8457" y="7642"/>
                    <a:pt x="8545" y="7778"/>
                    <a:pt x="8581" y="7942"/>
                  </a:cubicBezTo>
                  <a:cubicBezTo>
                    <a:pt x="8593" y="7995"/>
                    <a:pt x="8599" y="8050"/>
                    <a:pt x="8599" y="8108"/>
                  </a:cubicBezTo>
                  <a:cubicBezTo>
                    <a:pt x="8598" y="8581"/>
                    <a:pt x="8194" y="9183"/>
                    <a:pt x="7507" y="9419"/>
                  </a:cubicBezTo>
                  <a:cubicBezTo>
                    <a:pt x="7208" y="9521"/>
                    <a:pt x="6895" y="9560"/>
                    <a:pt x="6582" y="9560"/>
                  </a:cubicBezTo>
                  <a:cubicBezTo>
                    <a:pt x="6104" y="9560"/>
                    <a:pt x="5629" y="9467"/>
                    <a:pt x="5214" y="9362"/>
                  </a:cubicBezTo>
                  <a:cubicBezTo>
                    <a:pt x="5362" y="9008"/>
                    <a:pt x="5884" y="7950"/>
                    <a:pt x="6957" y="7556"/>
                  </a:cubicBezTo>
                  <a:cubicBezTo>
                    <a:pt x="7277" y="7437"/>
                    <a:pt x="7550" y="7378"/>
                    <a:pt x="7780" y="7378"/>
                  </a:cubicBezTo>
                  <a:close/>
                  <a:moveTo>
                    <a:pt x="1382" y="8599"/>
                  </a:moveTo>
                  <a:cubicBezTo>
                    <a:pt x="1729" y="8599"/>
                    <a:pt x="2140" y="8770"/>
                    <a:pt x="2628" y="9112"/>
                  </a:cubicBezTo>
                  <a:cubicBezTo>
                    <a:pt x="3779" y="9919"/>
                    <a:pt x="4059" y="11376"/>
                    <a:pt x="4116" y="11804"/>
                  </a:cubicBezTo>
                  <a:cubicBezTo>
                    <a:pt x="3685" y="11796"/>
                    <a:pt x="3206" y="11772"/>
                    <a:pt x="2731" y="11679"/>
                  </a:cubicBezTo>
                  <a:cubicBezTo>
                    <a:pt x="2257" y="11588"/>
                    <a:pt x="1789" y="11427"/>
                    <a:pt x="1380" y="11156"/>
                  </a:cubicBezTo>
                  <a:cubicBezTo>
                    <a:pt x="538" y="10596"/>
                    <a:pt x="284" y="9624"/>
                    <a:pt x="575" y="9070"/>
                  </a:cubicBezTo>
                  <a:cubicBezTo>
                    <a:pt x="672" y="8886"/>
                    <a:pt x="821" y="8750"/>
                    <a:pt x="1022" y="8667"/>
                  </a:cubicBezTo>
                  <a:cubicBezTo>
                    <a:pt x="1134" y="8623"/>
                    <a:pt x="1252" y="8599"/>
                    <a:pt x="1382" y="8599"/>
                  </a:cubicBezTo>
                  <a:close/>
                  <a:moveTo>
                    <a:pt x="4383" y="0"/>
                  </a:moveTo>
                  <a:cubicBezTo>
                    <a:pt x="4166" y="0"/>
                    <a:pt x="3940" y="90"/>
                    <a:pt x="3729" y="266"/>
                  </a:cubicBezTo>
                  <a:cubicBezTo>
                    <a:pt x="3482" y="469"/>
                    <a:pt x="3344" y="678"/>
                    <a:pt x="3245" y="835"/>
                  </a:cubicBezTo>
                  <a:cubicBezTo>
                    <a:pt x="3199" y="813"/>
                    <a:pt x="3135" y="783"/>
                    <a:pt x="3042" y="745"/>
                  </a:cubicBezTo>
                  <a:cubicBezTo>
                    <a:pt x="2761" y="631"/>
                    <a:pt x="2496" y="574"/>
                    <a:pt x="2265" y="574"/>
                  </a:cubicBezTo>
                  <a:cubicBezTo>
                    <a:pt x="2053" y="574"/>
                    <a:pt x="1870" y="622"/>
                    <a:pt x="1729" y="719"/>
                  </a:cubicBezTo>
                  <a:cubicBezTo>
                    <a:pt x="1583" y="819"/>
                    <a:pt x="1411" y="1018"/>
                    <a:pt x="1420" y="1410"/>
                  </a:cubicBezTo>
                  <a:cubicBezTo>
                    <a:pt x="1427" y="1809"/>
                    <a:pt x="1571" y="2124"/>
                    <a:pt x="1667" y="2317"/>
                  </a:cubicBezTo>
                  <a:cubicBezTo>
                    <a:pt x="1549" y="2303"/>
                    <a:pt x="1398" y="2287"/>
                    <a:pt x="1233" y="2287"/>
                  </a:cubicBezTo>
                  <a:cubicBezTo>
                    <a:pt x="938" y="2287"/>
                    <a:pt x="598" y="2337"/>
                    <a:pt x="326" y="2538"/>
                  </a:cubicBezTo>
                  <a:cubicBezTo>
                    <a:pt x="145" y="2673"/>
                    <a:pt x="40" y="2852"/>
                    <a:pt x="22" y="3056"/>
                  </a:cubicBezTo>
                  <a:cubicBezTo>
                    <a:pt x="1" y="3306"/>
                    <a:pt x="107" y="3575"/>
                    <a:pt x="326" y="3809"/>
                  </a:cubicBezTo>
                  <a:cubicBezTo>
                    <a:pt x="601" y="4102"/>
                    <a:pt x="875" y="4256"/>
                    <a:pt x="1123" y="4384"/>
                  </a:cubicBezTo>
                  <a:cubicBezTo>
                    <a:pt x="1111" y="4400"/>
                    <a:pt x="1099" y="4415"/>
                    <a:pt x="1088" y="4432"/>
                  </a:cubicBezTo>
                  <a:cubicBezTo>
                    <a:pt x="726" y="5025"/>
                    <a:pt x="681" y="5630"/>
                    <a:pt x="969" y="6011"/>
                  </a:cubicBezTo>
                  <a:cubicBezTo>
                    <a:pt x="1130" y="6226"/>
                    <a:pt x="1376" y="6338"/>
                    <a:pt x="1670" y="6338"/>
                  </a:cubicBezTo>
                  <a:cubicBezTo>
                    <a:pt x="1787" y="6338"/>
                    <a:pt x="1911" y="6320"/>
                    <a:pt x="2040" y="6284"/>
                  </a:cubicBezTo>
                  <a:cubicBezTo>
                    <a:pt x="2166" y="6248"/>
                    <a:pt x="2268" y="6197"/>
                    <a:pt x="2349" y="6147"/>
                  </a:cubicBezTo>
                  <a:lnTo>
                    <a:pt x="2349" y="6147"/>
                  </a:lnTo>
                  <a:cubicBezTo>
                    <a:pt x="2348" y="6166"/>
                    <a:pt x="2347" y="6184"/>
                    <a:pt x="2343" y="6204"/>
                  </a:cubicBezTo>
                  <a:cubicBezTo>
                    <a:pt x="2305" y="6661"/>
                    <a:pt x="2457" y="7075"/>
                    <a:pt x="2752" y="7314"/>
                  </a:cubicBezTo>
                  <a:cubicBezTo>
                    <a:pt x="2915" y="7444"/>
                    <a:pt x="3104" y="7513"/>
                    <a:pt x="3304" y="7513"/>
                  </a:cubicBezTo>
                  <a:cubicBezTo>
                    <a:pt x="3396" y="7513"/>
                    <a:pt x="3489" y="7498"/>
                    <a:pt x="3582" y="7470"/>
                  </a:cubicBezTo>
                  <a:cubicBezTo>
                    <a:pt x="4019" y="7341"/>
                    <a:pt x="4322" y="6926"/>
                    <a:pt x="4468" y="6575"/>
                  </a:cubicBezTo>
                  <a:lnTo>
                    <a:pt x="4468" y="6575"/>
                  </a:lnTo>
                  <a:cubicBezTo>
                    <a:pt x="4775" y="7778"/>
                    <a:pt x="5133" y="9928"/>
                    <a:pt x="4348" y="11572"/>
                  </a:cubicBezTo>
                  <a:cubicBezTo>
                    <a:pt x="4235" y="10933"/>
                    <a:pt x="3844" y="9644"/>
                    <a:pt x="2778" y="8895"/>
                  </a:cubicBezTo>
                  <a:cubicBezTo>
                    <a:pt x="2558" y="8741"/>
                    <a:pt x="1981" y="8336"/>
                    <a:pt x="1376" y="8336"/>
                  </a:cubicBezTo>
                  <a:cubicBezTo>
                    <a:pt x="1225" y="8336"/>
                    <a:pt x="1071" y="8362"/>
                    <a:pt x="921" y="8423"/>
                  </a:cubicBezTo>
                  <a:cubicBezTo>
                    <a:pt x="666" y="8527"/>
                    <a:pt x="466" y="8708"/>
                    <a:pt x="343" y="8944"/>
                  </a:cubicBezTo>
                  <a:cubicBezTo>
                    <a:pt x="244" y="9134"/>
                    <a:pt x="198" y="9347"/>
                    <a:pt x="198" y="9572"/>
                  </a:cubicBezTo>
                  <a:cubicBezTo>
                    <a:pt x="198" y="10219"/>
                    <a:pt x="590" y="10942"/>
                    <a:pt x="1236" y="11371"/>
                  </a:cubicBezTo>
                  <a:cubicBezTo>
                    <a:pt x="2096" y="11944"/>
                    <a:pt x="3179" y="12050"/>
                    <a:pt x="4069" y="12059"/>
                  </a:cubicBezTo>
                  <a:cubicBezTo>
                    <a:pt x="3511" y="12889"/>
                    <a:pt x="2635" y="13438"/>
                    <a:pt x="1466" y="13694"/>
                  </a:cubicBezTo>
                  <a:cubicBezTo>
                    <a:pt x="1396" y="13710"/>
                    <a:pt x="1351" y="13779"/>
                    <a:pt x="1367" y="13849"/>
                  </a:cubicBezTo>
                  <a:cubicBezTo>
                    <a:pt x="1379" y="13912"/>
                    <a:pt x="1433" y="13951"/>
                    <a:pt x="1494" y="13951"/>
                  </a:cubicBezTo>
                  <a:cubicBezTo>
                    <a:pt x="1503" y="13951"/>
                    <a:pt x="1513" y="13951"/>
                    <a:pt x="1522" y="13949"/>
                  </a:cubicBezTo>
                  <a:cubicBezTo>
                    <a:pt x="2907" y="13647"/>
                    <a:pt x="3905" y="12950"/>
                    <a:pt x="4486" y="11875"/>
                  </a:cubicBezTo>
                  <a:cubicBezTo>
                    <a:pt x="4869" y="11167"/>
                    <a:pt x="5032" y="10364"/>
                    <a:pt x="5074" y="9592"/>
                  </a:cubicBezTo>
                  <a:cubicBezTo>
                    <a:pt x="5521" y="9709"/>
                    <a:pt x="6048" y="9818"/>
                    <a:pt x="6581" y="9818"/>
                  </a:cubicBezTo>
                  <a:cubicBezTo>
                    <a:pt x="6919" y="9818"/>
                    <a:pt x="7260" y="9775"/>
                    <a:pt x="7588" y="9662"/>
                  </a:cubicBezTo>
                  <a:cubicBezTo>
                    <a:pt x="8417" y="9380"/>
                    <a:pt x="8989" y="8564"/>
                    <a:pt x="8832" y="7881"/>
                  </a:cubicBezTo>
                  <a:cubicBezTo>
                    <a:pt x="8786" y="7661"/>
                    <a:pt x="8661" y="7470"/>
                    <a:pt x="8475" y="7330"/>
                  </a:cubicBezTo>
                  <a:cubicBezTo>
                    <a:pt x="8264" y="7170"/>
                    <a:pt x="8014" y="7117"/>
                    <a:pt x="7773" y="7117"/>
                  </a:cubicBezTo>
                  <a:cubicBezTo>
                    <a:pt x="7390" y="7117"/>
                    <a:pt x="7027" y="7251"/>
                    <a:pt x="6866" y="7310"/>
                  </a:cubicBezTo>
                  <a:cubicBezTo>
                    <a:pt x="5925" y="7657"/>
                    <a:pt x="5350" y="8496"/>
                    <a:pt x="5085" y="9010"/>
                  </a:cubicBezTo>
                  <a:cubicBezTo>
                    <a:pt x="5077" y="8561"/>
                    <a:pt x="5033" y="8135"/>
                    <a:pt x="4979" y="7762"/>
                  </a:cubicBezTo>
                  <a:cubicBezTo>
                    <a:pt x="4927" y="7414"/>
                    <a:pt x="4863" y="7093"/>
                    <a:pt x="4796" y="6809"/>
                  </a:cubicBezTo>
                  <a:lnTo>
                    <a:pt x="4796" y="6809"/>
                  </a:lnTo>
                  <a:cubicBezTo>
                    <a:pt x="4905" y="6889"/>
                    <a:pt x="5034" y="6964"/>
                    <a:pt x="5188" y="7024"/>
                  </a:cubicBezTo>
                  <a:cubicBezTo>
                    <a:pt x="5332" y="7079"/>
                    <a:pt x="5475" y="7106"/>
                    <a:pt x="5610" y="7106"/>
                  </a:cubicBezTo>
                  <a:cubicBezTo>
                    <a:pt x="5808" y="7106"/>
                    <a:pt x="5991" y="7048"/>
                    <a:pt x="6141" y="6933"/>
                  </a:cubicBezTo>
                  <a:cubicBezTo>
                    <a:pt x="6418" y="6718"/>
                    <a:pt x="6551" y="6332"/>
                    <a:pt x="6503" y="5875"/>
                  </a:cubicBezTo>
                  <a:cubicBezTo>
                    <a:pt x="6480" y="5645"/>
                    <a:pt x="6361" y="5333"/>
                    <a:pt x="6273" y="5129"/>
                  </a:cubicBezTo>
                  <a:lnTo>
                    <a:pt x="6273" y="5129"/>
                  </a:lnTo>
                  <a:cubicBezTo>
                    <a:pt x="6318" y="5132"/>
                    <a:pt x="6371" y="5135"/>
                    <a:pt x="6430" y="5135"/>
                  </a:cubicBezTo>
                  <a:cubicBezTo>
                    <a:pt x="6583" y="5135"/>
                    <a:pt x="6778" y="5117"/>
                    <a:pt x="7001" y="5044"/>
                  </a:cubicBezTo>
                  <a:cubicBezTo>
                    <a:pt x="7384" y="4917"/>
                    <a:pt x="7629" y="4634"/>
                    <a:pt x="7653" y="4284"/>
                  </a:cubicBezTo>
                  <a:cubicBezTo>
                    <a:pt x="7688" y="3842"/>
                    <a:pt x="7370" y="3391"/>
                    <a:pt x="6823" y="3098"/>
                  </a:cubicBezTo>
                  <a:cubicBezTo>
                    <a:pt x="6959" y="2950"/>
                    <a:pt x="7066" y="2774"/>
                    <a:pt x="7141" y="2575"/>
                  </a:cubicBezTo>
                  <a:cubicBezTo>
                    <a:pt x="7298" y="2155"/>
                    <a:pt x="7229" y="1749"/>
                    <a:pt x="6948" y="1466"/>
                  </a:cubicBezTo>
                  <a:cubicBezTo>
                    <a:pt x="6729" y="1243"/>
                    <a:pt x="6409" y="1125"/>
                    <a:pt x="6058" y="1125"/>
                  </a:cubicBezTo>
                  <a:cubicBezTo>
                    <a:pt x="5872" y="1125"/>
                    <a:pt x="5677" y="1158"/>
                    <a:pt x="5484" y="1226"/>
                  </a:cubicBezTo>
                  <a:cubicBezTo>
                    <a:pt x="5413" y="1252"/>
                    <a:pt x="5358" y="1274"/>
                    <a:pt x="5311" y="1294"/>
                  </a:cubicBezTo>
                  <a:cubicBezTo>
                    <a:pt x="5287" y="685"/>
                    <a:pt x="5070" y="244"/>
                    <a:pt x="4705" y="72"/>
                  </a:cubicBezTo>
                  <a:cubicBezTo>
                    <a:pt x="4603" y="24"/>
                    <a:pt x="4494" y="0"/>
                    <a:pt x="438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467" name="Google Shape;2467;p38"/>
          <p:cNvGrpSpPr/>
          <p:nvPr/>
        </p:nvGrpSpPr>
        <p:grpSpPr>
          <a:xfrm>
            <a:off x="7917467" y="3395661"/>
            <a:ext cx="201736" cy="526377"/>
            <a:chOff x="4641641" y="852713"/>
            <a:chExt cx="201736" cy="526377"/>
          </a:xfrm>
        </p:grpSpPr>
        <p:sp>
          <p:nvSpPr>
            <p:cNvPr id="2468" name="Google Shape;2468;p38"/>
            <p:cNvSpPr/>
            <p:nvPr/>
          </p:nvSpPr>
          <p:spPr>
            <a:xfrm>
              <a:off x="4645295" y="857091"/>
              <a:ext cx="194396" cy="517654"/>
            </a:xfrm>
            <a:custGeom>
              <a:avLst/>
              <a:gdLst/>
              <a:ahLst/>
              <a:cxnLst/>
              <a:rect l="l" t="t" r="r" b="b"/>
              <a:pathLst>
                <a:path w="5906" h="15727" extrusionOk="0">
                  <a:moveTo>
                    <a:pt x="1615" y="0"/>
                  </a:moveTo>
                  <a:cubicBezTo>
                    <a:pt x="1585" y="0"/>
                    <a:pt x="1555" y="4"/>
                    <a:pt x="1525" y="12"/>
                  </a:cubicBezTo>
                  <a:lnTo>
                    <a:pt x="294" y="339"/>
                  </a:lnTo>
                  <a:cubicBezTo>
                    <a:pt x="111" y="388"/>
                    <a:pt x="0" y="577"/>
                    <a:pt x="49" y="762"/>
                  </a:cubicBezTo>
                  <a:lnTo>
                    <a:pt x="3959" y="15470"/>
                  </a:lnTo>
                  <a:cubicBezTo>
                    <a:pt x="4001" y="15624"/>
                    <a:pt x="4140" y="15726"/>
                    <a:pt x="4294" y="15726"/>
                  </a:cubicBezTo>
                  <a:cubicBezTo>
                    <a:pt x="4323" y="15726"/>
                    <a:pt x="4353" y="15723"/>
                    <a:pt x="4382" y="15715"/>
                  </a:cubicBezTo>
                  <a:lnTo>
                    <a:pt x="5612" y="15387"/>
                  </a:lnTo>
                  <a:cubicBezTo>
                    <a:pt x="5796" y="15338"/>
                    <a:pt x="5906" y="15149"/>
                    <a:pt x="5857" y="14965"/>
                  </a:cubicBezTo>
                  <a:lnTo>
                    <a:pt x="1947" y="257"/>
                  </a:lnTo>
                  <a:cubicBezTo>
                    <a:pt x="1906" y="102"/>
                    <a:pt x="1767" y="0"/>
                    <a:pt x="161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9" name="Google Shape;2469;p38"/>
            <p:cNvSpPr/>
            <p:nvPr/>
          </p:nvSpPr>
          <p:spPr>
            <a:xfrm>
              <a:off x="4694930" y="890434"/>
              <a:ext cx="144760" cy="484245"/>
            </a:xfrm>
            <a:custGeom>
              <a:avLst/>
              <a:gdLst/>
              <a:ahLst/>
              <a:cxnLst/>
              <a:rect l="l" t="t" r="r" b="b"/>
              <a:pathLst>
                <a:path w="4398" h="14712" extrusionOk="0">
                  <a:moveTo>
                    <a:pt x="640" y="0"/>
                  </a:moveTo>
                  <a:cubicBezTo>
                    <a:pt x="592" y="122"/>
                    <a:pt x="555" y="246"/>
                    <a:pt x="528" y="372"/>
                  </a:cubicBezTo>
                  <a:cubicBezTo>
                    <a:pt x="1" y="2862"/>
                    <a:pt x="3104" y="10457"/>
                    <a:pt x="2997" y="12031"/>
                  </a:cubicBezTo>
                  <a:cubicBezTo>
                    <a:pt x="2960" y="12586"/>
                    <a:pt x="2706" y="13156"/>
                    <a:pt x="2225" y="13437"/>
                  </a:cubicBezTo>
                  <a:cubicBezTo>
                    <a:pt x="2214" y="13443"/>
                    <a:pt x="2200" y="13452"/>
                    <a:pt x="2187" y="13458"/>
                  </a:cubicBezTo>
                  <a:lnTo>
                    <a:pt x="2451" y="14455"/>
                  </a:lnTo>
                  <a:cubicBezTo>
                    <a:pt x="2493" y="14609"/>
                    <a:pt x="2632" y="14712"/>
                    <a:pt x="2784" y="14712"/>
                  </a:cubicBezTo>
                  <a:cubicBezTo>
                    <a:pt x="2814" y="14712"/>
                    <a:pt x="2844" y="14708"/>
                    <a:pt x="2874" y="14700"/>
                  </a:cubicBezTo>
                  <a:lnTo>
                    <a:pt x="4104" y="14373"/>
                  </a:lnTo>
                  <a:cubicBezTo>
                    <a:pt x="4288" y="14324"/>
                    <a:pt x="4398" y="14135"/>
                    <a:pt x="4349" y="13950"/>
                  </a:cubicBezTo>
                  <a:lnTo>
                    <a:pt x="640" y="0"/>
                  </a:lnTo>
                  <a:close/>
                </a:path>
              </a:pathLst>
            </a:custGeom>
            <a:solidFill>
              <a:srgbClr val="000000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0" name="Google Shape;2470;p38"/>
            <p:cNvSpPr/>
            <p:nvPr/>
          </p:nvSpPr>
          <p:spPr>
            <a:xfrm>
              <a:off x="4641641" y="852713"/>
              <a:ext cx="201736" cy="526377"/>
            </a:xfrm>
            <a:custGeom>
              <a:avLst/>
              <a:gdLst/>
              <a:ahLst/>
              <a:cxnLst/>
              <a:rect l="l" t="t" r="r" b="b"/>
              <a:pathLst>
                <a:path w="6129" h="15992" extrusionOk="0">
                  <a:moveTo>
                    <a:pt x="1696" y="258"/>
                  </a:moveTo>
                  <a:cubicBezTo>
                    <a:pt x="1734" y="258"/>
                    <a:pt x="1770" y="268"/>
                    <a:pt x="1803" y="288"/>
                  </a:cubicBezTo>
                  <a:cubicBezTo>
                    <a:pt x="1852" y="317"/>
                    <a:pt x="1887" y="362"/>
                    <a:pt x="1902" y="418"/>
                  </a:cubicBezTo>
                  <a:lnTo>
                    <a:pt x="5812" y="15125"/>
                  </a:lnTo>
                  <a:cubicBezTo>
                    <a:pt x="5855" y="15186"/>
                    <a:pt x="5847" y="15244"/>
                    <a:pt x="5819" y="15292"/>
                  </a:cubicBezTo>
                  <a:cubicBezTo>
                    <a:pt x="5789" y="15342"/>
                    <a:pt x="5745" y="15377"/>
                    <a:pt x="5689" y="15391"/>
                  </a:cubicBezTo>
                  <a:lnTo>
                    <a:pt x="4458" y="15718"/>
                  </a:lnTo>
                  <a:cubicBezTo>
                    <a:pt x="4440" y="15723"/>
                    <a:pt x="4421" y="15726"/>
                    <a:pt x="4403" y="15726"/>
                  </a:cubicBezTo>
                  <a:cubicBezTo>
                    <a:pt x="4366" y="15726"/>
                    <a:pt x="4329" y="15716"/>
                    <a:pt x="4297" y="15697"/>
                  </a:cubicBezTo>
                  <a:cubicBezTo>
                    <a:pt x="4247" y="15668"/>
                    <a:pt x="4213" y="15622"/>
                    <a:pt x="4198" y="15567"/>
                  </a:cubicBezTo>
                  <a:lnTo>
                    <a:pt x="4173" y="15473"/>
                  </a:lnTo>
                  <a:lnTo>
                    <a:pt x="5086" y="15231"/>
                  </a:lnTo>
                  <a:cubicBezTo>
                    <a:pt x="5157" y="15212"/>
                    <a:pt x="5198" y="15138"/>
                    <a:pt x="5180" y="15068"/>
                  </a:cubicBezTo>
                  <a:cubicBezTo>
                    <a:pt x="5164" y="15009"/>
                    <a:pt x="5111" y="14971"/>
                    <a:pt x="5052" y="14971"/>
                  </a:cubicBezTo>
                  <a:cubicBezTo>
                    <a:pt x="5041" y="14971"/>
                    <a:pt x="5029" y="14972"/>
                    <a:pt x="5017" y="14975"/>
                  </a:cubicBezTo>
                  <a:lnTo>
                    <a:pt x="4104" y="15218"/>
                  </a:lnTo>
                  <a:lnTo>
                    <a:pt x="3984" y="14770"/>
                  </a:lnTo>
                  <a:lnTo>
                    <a:pt x="4539" y="14622"/>
                  </a:lnTo>
                  <a:cubicBezTo>
                    <a:pt x="4610" y="14604"/>
                    <a:pt x="4651" y="14531"/>
                    <a:pt x="4633" y="14460"/>
                  </a:cubicBezTo>
                  <a:cubicBezTo>
                    <a:pt x="4618" y="14401"/>
                    <a:pt x="4564" y="14363"/>
                    <a:pt x="4504" y="14363"/>
                  </a:cubicBezTo>
                  <a:cubicBezTo>
                    <a:pt x="4493" y="14363"/>
                    <a:pt x="4481" y="14364"/>
                    <a:pt x="4470" y="14367"/>
                  </a:cubicBezTo>
                  <a:lnTo>
                    <a:pt x="3915" y="14515"/>
                  </a:lnTo>
                  <a:lnTo>
                    <a:pt x="3797" y="14067"/>
                  </a:lnTo>
                  <a:lnTo>
                    <a:pt x="4710" y="13823"/>
                  </a:lnTo>
                  <a:cubicBezTo>
                    <a:pt x="4781" y="13805"/>
                    <a:pt x="4822" y="13732"/>
                    <a:pt x="4803" y="13661"/>
                  </a:cubicBezTo>
                  <a:cubicBezTo>
                    <a:pt x="4788" y="13602"/>
                    <a:pt x="4734" y="13564"/>
                    <a:pt x="4676" y="13564"/>
                  </a:cubicBezTo>
                  <a:cubicBezTo>
                    <a:pt x="4664" y="13564"/>
                    <a:pt x="4653" y="13565"/>
                    <a:pt x="4641" y="13568"/>
                  </a:cubicBezTo>
                  <a:lnTo>
                    <a:pt x="3727" y="13811"/>
                  </a:lnTo>
                  <a:lnTo>
                    <a:pt x="3607" y="13364"/>
                  </a:lnTo>
                  <a:lnTo>
                    <a:pt x="4164" y="13216"/>
                  </a:lnTo>
                  <a:cubicBezTo>
                    <a:pt x="4234" y="13197"/>
                    <a:pt x="4275" y="13124"/>
                    <a:pt x="4256" y="13053"/>
                  </a:cubicBezTo>
                  <a:cubicBezTo>
                    <a:pt x="4241" y="12994"/>
                    <a:pt x="4188" y="12956"/>
                    <a:pt x="4130" y="12956"/>
                  </a:cubicBezTo>
                  <a:cubicBezTo>
                    <a:pt x="4118" y="12956"/>
                    <a:pt x="4106" y="12957"/>
                    <a:pt x="4094" y="12960"/>
                  </a:cubicBezTo>
                  <a:lnTo>
                    <a:pt x="3545" y="13110"/>
                  </a:lnTo>
                  <a:lnTo>
                    <a:pt x="3425" y="12662"/>
                  </a:lnTo>
                  <a:lnTo>
                    <a:pt x="4339" y="12419"/>
                  </a:lnTo>
                  <a:cubicBezTo>
                    <a:pt x="4409" y="12401"/>
                    <a:pt x="4451" y="12327"/>
                    <a:pt x="4432" y="12257"/>
                  </a:cubicBezTo>
                  <a:cubicBezTo>
                    <a:pt x="4417" y="12197"/>
                    <a:pt x="4363" y="12159"/>
                    <a:pt x="4304" y="12159"/>
                  </a:cubicBezTo>
                  <a:cubicBezTo>
                    <a:pt x="4293" y="12159"/>
                    <a:pt x="4281" y="12161"/>
                    <a:pt x="4270" y="12163"/>
                  </a:cubicBezTo>
                  <a:lnTo>
                    <a:pt x="3356" y="12407"/>
                  </a:lnTo>
                  <a:lnTo>
                    <a:pt x="3236" y="11959"/>
                  </a:lnTo>
                  <a:lnTo>
                    <a:pt x="3792" y="11811"/>
                  </a:lnTo>
                  <a:cubicBezTo>
                    <a:pt x="3863" y="11792"/>
                    <a:pt x="3904" y="11720"/>
                    <a:pt x="3885" y="11648"/>
                  </a:cubicBezTo>
                  <a:cubicBezTo>
                    <a:pt x="3870" y="11590"/>
                    <a:pt x="3816" y="11551"/>
                    <a:pt x="3758" y="11551"/>
                  </a:cubicBezTo>
                  <a:cubicBezTo>
                    <a:pt x="3746" y="11551"/>
                    <a:pt x="3735" y="11553"/>
                    <a:pt x="3723" y="11556"/>
                  </a:cubicBezTo>
                  <a:lnTo>
                    <a:pt x="3167" y="11704"/>
                  </a:lnTo>
                  <a:lnTo>
                    <a:pt x="3048" y="11255"/>
                  </a:lnTo>
                  <a:lnTo>
                    <a:pt x="3961" y="11012"/>
                  </a:lnTo>
                  <a:cubicBezTo>
                    <a:pt x="4032" y="10993"/>
                    <a:pt x="4073" y="10920"/>
                    <a:pt x="4054" y="10849"/>
                  </a:cubicBezTo>
                  <a:cubicBezTo>
                    <a:pt x="4039" y="10791"/>
                    <a:pt x="3985" y="10752"/>
                    <a:pt x="3927" y="10752"/>
                  </a:cubicBezTo>
                  <a:cubicBezTo>
                    <a:pt x="3916" y="10752"/>
                    <a:pt x="3904" y="10754"/>
                    <a:pt x="3892" y="10757"/>
                  </a:cubicBezTo>
                  <a:lnTo>
                    <a:pt x="2978" y="10999"/>
                  </a:lnTo>
                  <a:lnTo>
                    <a:pt x="2858" y="10552"/>
                  </a:lnTo>
                  <a:lnTo>
                    <a:pt x="3415" y="10404"/>
                  </a:lnTo>
                  <a:cubicBezTo>
                    <a:pt x="3485" y="10386"/>
                    <a:pt x="3526" y="10312"/>
                    <a:pt x="3507" y="10242"/>
                  </a:cubicBezTo>
                  <a:cubicBezTo>
                    <a:pt x="3492" y="10183"/>
                    <a:pt x="3438" y="10144"/>
                    <a:pt x="3379" y="10144"/>
                  </a:cubicBezTo>
                  <a:cubicBezTo>
                    <a:pt x="3368" y="10144"/>
                    <a:pt x="3357" y="10145"/>
                    <a:pt x="3345" y="10148"/>
                  </a:cubicBezTo>
                  <a:lnTo>
                    <a:pt x="2789" y="10296"/>
                  </a:lnTo>
                  <a:lnTo>
                    <a:pt x="2670" y="9848"/>
                  </a:lnTo>
                  <a:lnTo>
                    <a:pt x="3584" y="9605"/>
                  </a:lnTo>
                  <a:cubicBezTo>
                    <a:pt x="3654" y="9587"/>
                    <a:pt x="3695" y="9513"/>
                    <a:pt x="3676" y="9443"/>
                  </a:cubicBezTo>
                  <a:cubicBezTo>
                    <a:pt x="3661" y="9383"/>
                    <a:pt x="3608" y="9345"/>
                    <a:pt x="3549" y="9345"/>
                  </a:cubicBezTo>
                  <a:cubicBezTo>
                    <a:pt x="3538" y="9345"/>
                    <a:pt x="3526" y="9346"/>
                    <a:pt x="3515" y="9349"/>
                  </a:cubicBezTo>
                  <a:lnTo>
                    <a:pt x="2601" y="9593"/>
                  </a:lnTo>
                  <a:lnTo>
                    <a:pt x="2480" y="9145"/>
                  </a:lnTo>
                  <a:lnTo>
                    <a:pt x="3037" y="8997"/>
                  </a:lnTo>
                  <a:cubicBezTo>
                    <a:pt x="3107" y="8978"/>
                    <a:pt x="3149" y="8906"/>
                    <a:pt x="3129" y="8834"/>
                  </a:cubicBezTo>
                  <a:cubicBezTo>
                    <a:pt x="3114" y="8776"/>
                    <a:pt x="3061" y="8737"/>
                    <a:pt x="3003" y="8737"/>
                  </a:cubicBezTo>
                  <a:cubicBezTo>
                    <a:pt x="2991" y="8737"/>
                    <a:pt x="2980" y="8739"/>
                    <a:pt x="2968" y="8742"/>
                  </a:cubicBezTo>
                  <a:lnTo>
                    <a:pt x="2411" y="8890"/>
                  </a:lnTo>
                  <a:lnTo>
                    <a:pt x="2293" y="8441"/>
                  </a:lnTo>
                  <a:lnTo>
                    <a:pt x="3207" y="8198"/>
                  </a:lnTo>
                  <a:cubicBezTo>
                    <a:pt x="3277" y="8179"/>
                    <a:pt x="3319" y="8106"/>
                    <a:pt x="3300" y="8035"/>
                  </a:cubicBezTo>
                  <a:cubicBezTo>
                    <a:pt x="3285" y="7977"/>
                    <a:pt x="3232" y="7938"/>
                    <a:pt x="3173" y="7938"/>
                  </a:cubicBezTo>
                  <a:cubicBezTo>
                    <a:pt x="3162" y="7938"/>
                    <a:pt x="3150" y="7940"/>
                    <a:pt x="3138" y="7943"/>
                  </a:cubicBezTo>
                  <a:lnTo>
                    <a:pt x="2224" y="8185"/>
                  </a:lnTo>
                  <a:lnTo>
                    <a:pt x="2105" y="7737"/>
                  </a:lnTo>
                  <a:lnTo>
                    <a:pt x="2660" y="7590"/>
                  </a:lnTo>
                  <a:cubicBezTo>
                    <a:pt x="2730" y="7572"/>
                    <a:pt x="2772" y="7498"/>
                    <a:pt x="2754" y="7428"/>
                  </a:cubicBezTo>
                  <a:cubicBezTo>
                    <a:pt x="2738" y="7369"/>
                    <a:pt x="2685" y="7330"/>
                    <a:pt x="2625" y="7330"/>
                  </a:cubicBezTo>
                  <a:cubicBezTo>
                    <a:pt x="2614" y="7330"/>
                    <a:pt x="2603" y="7331"/>
                    <a:pt x="2591" y="7334"/>
                  </a:cubicBezTo>
                  <a:lnTo>
                    <a:pt x="2036" y="7482"/>
                  </a:lnTo>
                  <a:lnTo>
                    <a:pt x="1917" y="7034"/>
                  </a:lnTo>
                  <a:lnTo>
                    <a:pt x="2830" y="6791"/>
                  </a:lnTo>
                  <a:cubicBezTo>
                    <a:pt x="2901" y="6772"/>
                    <a:pt x="2942" y="6699"/>
                    <a:pt x="2924" y="6629"/>
                  </a:cubicBezTo>
                  <a:cubicBezTo>
                    <a:pt x="2908" y="6569"/>
                    <a:pt x="2855" y="6531"/>
                    <a:pt x="2796" y="6531"/>
                  </a:cubicBezTo>
                  <a:cubicBezTo>
                    <a:pt x="2785" y="6531"/>
                    <a:pt x="2773" y="6532"/>
                    <a:pt x="2761" y="6535"/>
                  </a:cubicBezTo>
                  <a:lnTo>
                    <a:pt x="1847" y="6779"/>
                  </a:lnTo>
                  <a:lnTo>
                    <a:pt x="1728" y="6331"/>
                  </a:lnTo>
                  <a:lnTo>
                    <a:pt x="2284" y="6183"/>
                  </a:lnTo>
                  <a:cubicBezTo>
                    <a:pt x="2355" y="6164"/>
                    <a:pt x="2395" y="6092"/>
                    <a:pt x="2377" y="6020"/>
                  </a:cubicBezTo>
                  <a:cubicBezTo>
                    <a:pt x="2361" y="5962"/>
                    <a:pt x="2308" y="5923"/>
                    <a:pt x="2250" y="5923"/>
                  </a:cubicBezTo>
                  <a:cubicBezTo>
                    <a:pt x="2238" y="5923"/>
                    <a:pt x="2226" y="5925"/>
                    <a:pt x="2214" y="5928"/>
                  </a:cubicBezTo>
                  <a:lnTo>
                    <a:pt x="1659" y="6076"/>
                  </a:lnTo>
                  <a:lnTo>
                    <a:pt x="1541" y="5627"/>
                  </a:lnTo>
                  <a:lnTo>
                    <a:pt x="2454" y="5384"/>
                  </a:lnTo>
                  <a:cubicBezTo>
                    <a:pt x="2525" y="5365"/>
                    <a:pt x="2566" y="5291"/>
                    <a:pt x="2547" y="5221"/>
                  </a:cubicBezTo>
                  <a:cubicBezTo>
                    <a:pt x="2532" y="5163"/>
                    <a:pt x="2479" y="5124"/>
                    <a:pt x="2420" y="5124"/>
                  </a:cubicBezTo>
                  <a:cubicBezTo>
                    <a:pt x="2408" y="5124"/>
                    <a:pt x="2396" y="5126"/>
                    <a:pt x="2385" y="5129"/>
                  </a:cubicBezTo>
                  <a:lnTo>
                    <a:pt x="1472" y="5371"/>
                  </a:lnTo>
                  <a:lnTo>
                    <a:pt x="1352" y="4923"/>
                  </a:lnTo>
                  <a:lnTo>
                    <a:pt x="1908" y="4775"/>
                  </a:lnTo>
                  <a:cubicBezTo>
                    <a:pt x="1978" y="4757"/>
                    <a:pt x="2020" y="4684"/>
                    <a:pt x="2001" y="4614"/>
                  </a:cubicBezTo>
                  <a:cubicBezTo>
                    <a:pt x="1985" y="4555"/>
                    <a:pt x="1931" y="4516"/>
                    <a:pt x="1872" y="4516"/>
                  </a:cubicBezTo>
                  <a:cubicBezTo>
                    <a:pt x="1861" y="4516"/>
                    <a:pt x="1850" y="4517"/>
                    <a:pt x="1839" y="4520"/>
                  </a:cubicBezTo>
                  <a:lnTo>
                    <a:pt x="1282" y="4668"/>
                  </a:lnTo>
                  <a:lnTo>
                    <a:pt x="1163" y="4220"/>
                  </a:lnTo>
                  <a:lnTo>
                    <a:pt x="2077" y="3976"/>
                  </a:lnTo>
                  <a:cubicBezTo>
                    <a:pt x="2147" y="3958"/>
                    <a:pt x="2188" y="3885"/>
                    <a:pt x="2170" y="3815"/>
                  </a:cubicBezTo>
                  <a:cubicBezTo>
                    <a:pt x="2155" y="3755"/>
                    <a:pt x="2101" y="3717"/>
                    <a:pt x="2042" y="3717"/>
                  </a:cubicBezTo>
                  <a:cubicBezTo>
                    <a:pt x="2031" y="3717"/>
                    <a:pt x="2020" y="3718"/>
                    <a:pt x="2008" y="3721"/>
                  </a:cubicBezTo>
                  <a:lnTo>
                    <a:pt x="1094" y="3965"/>
                  </a:lnTo>
                  <a:lnTo>
                    <a:pt x="974" y="3517"/>
                  </a:lnTo>
                  <a:lnTo>
                    <a:pt x="1530" y="3369"/>
                  </a:lnTo>
                  <a:cubicBezTo>
                    <a:pt x="1601" y="3350"/>
                    <a:pt x="1642" y="3277"/>
                    <a:pt x="1623" y="3206"/>
                  </a:cubicBezTo>
                  <a:cubicBezTo>
                    <a:pt x="1608" y="3148"/>
                    <a:pt x="1555" y="3109"/>
                    <a:pt x="1496" y="3109"/>
                  </a:cubicBezTo>
                  <a:cubicBezTo>
                    <a:pt x="1485" y="3109"/>
                    <a:pt x="1473" y="3110"/>
                    <a:pt x="1461" y="3114"/>
                  </a:cubicBezTo>
                  <a:lnTo>
                    <a:pt x="905" y="3262"/>
                  </a:lnTo>
                  <a:lnTo>
                    <a:pt x="786" y="2813"/>
                  </a:lnTo>
                  <a:lnTo>
                    <a:pt x="1700" y="2570"/>
                  </a:lnTo>
                  <a:cubicBezTo>
                    <a:pt x="1770" y="2551"/>
                    <a:pt x="1811" y="2477"/>
                    <a:pt x="1792" y="2407"/>
                  </a:cubicBezTo>
                  <a:cubicBezTo>
                    <a:pt x="1777" y="2349"/>
                    <a:pt x="1724" y="2310"/>
                    <a:pt x="1666" y="2310"/>
                  </a:cubicBezTo>
                  <a:cubicBezTo>
                    <a:pt x="1654" y="2310"/>
                    <a:pt x="1642" y="2311"/>
                    <a:pt x="1630" y="2315"/>
                  </a:cubicBezTo>
                  <a:lnTo>
                    <a:pt x="716" y="2557"/>
                  </a:lnTo>
                  <a:lnTo>
                    <a:pt x="596" y="2109"/>
                  </a:lnTo>
                  <a:lnTo>
                    <a:pt x="1153" y="1961"/>
                  </a:lnTo>
                  <a:cubicBezTo>
                    <a:pt x="1223" y="1943"/>
                    <a:pt x="1264" y="1870"/>
                    <a:pt x="1245" y="1800"/>
                  </a:cubicBezTo>
                  <a:cubicBezTo>
                    <a:pt x="1230" y="1741"/>
                    <a:pt x="1176" y="1702"/>
                    <a:pt x="1117" y="1702"/>
                  </a:cubicBezTo>
                  <a:cubicBezTo>
                    <a:pt x="1106" y="1702"/>
                    <a:pt x="1095" y="1703"/>
                    <a:pt x="1084" y="1706"/>
                  </a:cubicBezTo>
                  <a:lnTo>
                    <a:pt x="527" y="1854"/>
                  </a:lnTo>
                  <a:lnTo>
                    <a:pt x="408" y="1406"/>
                  </a:lnTo>
                  <a:lnTo>
                    <a:pt x="1322" y="1162"/>
                  </a:lnTo>
                  <a:cubicBezTo>
                    <a:pt x="1392" y="1144"/>
                    <a:pt x="1434" y="1071"/>
                    <a:pt x="1414" y="1001"/>
                  </a:cubicBezTo>
                  <a:cubicBezTo>
                    <a:pt x="1399" y="941"/>
                    <a:pt x="1346" y="903"/>
                    <a:pt x="1287" y="903"/>
                  </a:cubicBezTo>
                  <a:cubicBezTo>
                    <a:pt x="1276" y="903"/>
                    <a:pt x="1264" y="904"/>
                    <a:pt x="1253" y="907"/>
                  </a:cubicBezTo>
                  <a:lnTo>
                    <a:pt x="339" y="1151"/>
                  </a:lnTo>
                  <a:lnTo>
                    <a:pt x="260" y="854"/>
                  </a:lnTo>
                  <a:cubicBezTo>
                    <a:pt x="245" y="800"/>
                    <a:pt x="254" y="741"/>
                    <a:pt x="281" y="692"/>
                  </a:cubicBezTo>
                  <a:cubicBezTo>
                    <a:pt x="311" y="642"/>
                    <a:pt x="356" y="608"/>
                    <a:pt x="412" y="593"/>
                  </a:cubicBezTo>
                  <a:lnTo>
                    <a:pt x="1642" y="267"/>
                  </a:lnTo>
                  <a:cubicBezTo>
                    <a:pt x="1660" y="261"/>
                    <a:pt x="1679" y="258"/>
                    <a:pt x="1696" y="258"/>
                  </a:cubicBezTo>
                  <a:close/>
                  <a:moveTo>
                    <a:pt x="1725" y="1"/>
                  </a:moveTo>
                  <a:cubicBezTo>
                    <a:pt x="1684" y="1"/>
                    <a:pt x="1642" y="6"/>
                    <a:pt x="1602" y="18"/>
                  </a:cubicBezTo>
                  <a:lnTo>
                    <a:pt x="372" y="344"/>
                  </a:lnTo>
                  <a:cubicBezTo>
                    <a:pt x="248" y="377"/>
                    <a:pt x="146" y="456"/>
                    <a:pt x="82" y="567"/>
                  </a:cubicBezTo>
                  <a:cubicBezTo>
                    <a:pt x="17" y="677"/>
                    <a:pt x="0" y="806"/>
                    <a:pt x="33" y="928"/>
                  </a:cubicBezTo>
                  <a:lnTo>
                    <a:pt x="3944" y="15636"/>
                  </a:lnTo>
                  <a:cubicBezTo>
                    <a:pt x="3977" y="15760"/>
                    <a:pt x="4056" y="15862"/>
                    <a:pt x="4166" y="15925"/>
                  </a:cubicBezTo>
                  <a:cubicBezTo>
                    <a:pt x="4239" y="15968"/>
                    <a:pt x="4322" y="15991"/>
                    <a:pt x="4405" y="15991"/>
                  </a:cubicBezTo>
                  <a:cubicBezTo>
                    <a:pt x="4447" y="15991"/>
                    <a:pt x="4488" y="15986"/>
                    <a:pt x="4530" y="15976"/>
                  </a:cubicBezTo>
                  <a:lnTo>
                    <a:pt x="5759" y="15648"/>
                  </a:lnTo>
                  <a:cubicBezTo>
                    <a:pt x="5883" y="15615"/>
                    <a:pt x="5985" y="15536"/>
                    <a:pt x="6049" y="15425"/>
                  </a:cubicBezTo>
                  <a:cubicBezTo>
                    <a:pt x="6112" y="15316"/>
                    <a:pt x="6129" y="15186"/>
                    <a:pt x="6096" y="15063"/>
                  </a:cubicBezTo>
                  <a:lnTo>
                    <a:pt x="2186" y="355"/>
                  </a:lnTo>
                  <a:cubicBezTo>
                    <a:pt x="2153" y="231"/>
                    <a:pt x="2074" y="129"/>
                    <a:pt x="1963" y="65"/>
                  </a:cubicBezTo>
                  <a:cubicBezTo>
                    <a:pt x="1890" y="23"/>
                    <a:pt x="1808" y="1"/>
                    <a:pt x="172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471" name="Google Shape;2471;p38"/>
          <p:cNvGrpSpPr/>
          <p:nvPr/>
        </p:nvGrpSpPr>
        <p:grpSpPr>
          <a:xfrm>
            <a:off x="6804386" y="1389529"/>
            <a:ext cx="245941" cy="414400"/>
            <a:chOff x="3801586" y="1135617"/>
            <a:chExt cx="245941" cy="414400"/>
          </a:xfrm>
        </p:grpSpPr>
        <p:sp>
          <p:nvSpPr>
            <p:cNvPr id="2472" name="Google Shape;2472;p38"/>
            <p:cNvSpPr/>
            <p:nvPr/>
          </p:nvSpPr>
          <p:spPr>
            <a:xfrm>
              <a:off x="3821599" y="1183903"/>
              <a:ext cx="221024" cy="361769"/>
            </a:xfrm>
            <a:custGeom>
              <a:avLst/>
              <a:gdLst/>
              <a:ahLst/>
              <a:cxnLst/>
              <a:rect l="l" t="t" r="r" b="b"/>
              <a:pathLst>
                <a:path w="6715" h="10991" extrusionOk="0">
                  <a:moveTo>
                    <a:pt x="2285" y="0"/>
                  </a:moveTo>
                  <a:lnTo>
                    <a:pt x="324" y="729"/>
                  </a:lnTo>
                  <a:lnTo>
                    <a:pt x="639" y="1578"/>
                  </a:lnTo>
                  <a:lnTo>
                    <a:pt x="399" y="1666"/>
                  </a:lnTo>
                  <a:cubicBezTo>
                    <a:pt x="325" y="1695"/>
                    <a:pt x="258" y="1738"/>
                    <a:pt x="207" y="1791"/>
                  </a:cubicBezTo>
                  <a:cubicBezTo>
                    <a:pt x="58" y="1935"/>
                    <a:pt x="0" y="2161"/>
                    <a:pt x="77" y="2368"/>
                  </a:cubicBezTo>
                  <a:lnTo>
                    <a:pt x="3146" y="10634"/>
                  </a:lnTo>
                  <a:cubicBezTo>
                    <a:pt x="3229" y="10854"/>
                    <a:pt x="3437" y="10990"/>
                    <a:pt x="3660" y="10990"/>
                  </a:cubicBezTo>
                  <a:cubicBezTo>
                    <a:pt x="3722" y="10990"/>
                    <a:pt x="3786" y="10980"/>
                    <a:pt x="3849" y="10957"/>
                  </a:cubicBezTo>
                  <a:lnTo>
                    <a:pt x="6287" y="10050"/>
                  </a:lnTo>
                  <a:cubicBezTo>
                    <a:pt x="6570" y="9946"/>
                    <a:pt x="6715" y="9630"/>
                    <a:pt x="6610" y="9348"/>
                  </a:cubicBezTo>
                  <a:lnTo>
                    <a:pt x="3540" y="1083"/>
                  </a:lnTo>
                  <a:cubicBezTo>
                    <a:pt x="3459" y="864"/>
                    <a:pt x="3249" y="727"/>
                    <a:pt x="3027" y="727"/>
                  </a:cubicBezTo>
                  <a:cubicBezTo>
                    <a:pt x="2964" y="727"/>
                    <a:pt x="2900" y="738"/>
                    <a:pt x="2838" y="761"/>
                  </a:cubicBezTo>
                  <a:lnTo>
                    <a:pt x="2601" y="849"/>
                  </a:lnTo>
                  <a:lnTo>
                    <a:pt x="2285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3" name="Google Shape;2473;p38"/>
            <p:cNvSpPr/>
            <p:nvPr/>
          </p:nvSpPr>
          <p:spPr>
            <a:xfrm>
              <a:off x="3806557" y="1139961"/>
              <a:ext cx="106315" cy="70800"/>
            </a:xfrm>
            <a:custGeom>
              <a:avLst/>
              <a:gdLst/>
              <a:ahLst/>
              <a:cxnLst/>
              <a:rect l="l" t="t" r="r" b="b"/>
              <a:pathLst>
                <a:path w="3230" h="2151" extrusionOk="0">
                  <a:moveTo>
                    <a:pt x="1301" y="0"/>
                  </a:moveTo>
                  <a:cubicBezTo>
                    <a:pt x="1248" y="0"/>
                    <a:pt x="1193" y="10"/>
                    <a:pt x="1139" y="30"/>
                  </a:cubicBezTo>
                  <a:cubicBezTo>
                    <a:pt x="1020" y="74"/>
                    <a:pt x="930" y="163"/>
                    <a:pt x="880" y="270"/>
                  </a:cubicBezTo>
                  <a:cubicBezTo>
                    <a:pt x="831" y="379"/>
                    <a:pt x="821" y="505"/>
                    <a:pt x="867" y="626"/>
                  </a:cubicBezTo>
                  <a:lnTo>
                    <a:pt x="985" y="942"/>
                  </a:lnTo>
                  <a:cubicBezTo>
                    <a:pt x="1002" y="988"/>
                    <a:pt x="1028" y="1031"/>
                    <a:pt x="1055" y="1068"/>
                  </a:cubicBezTo>
                  <a:lnTo>
                    <a:pt x="329" y="1338"/>
                  </a:lnTo>
                  <a:cubicBezTo>
                    <a:pt x="112" y="1419"/>
                    <a:pt x="1" y="1660"/>
                    <a:pt x="81" y="1877"/>
                  </a:cubicBezTo>
                  <a:cubicBezTo>
                    <a:pt x="121" y="1985"/>
                    <a:pt x="202" y="2067"/>
                    <a:pt x="298" y="2112"/>
                  </a:cubicBezTo>
                  <a:cubicBezTo>
                    <a:pt x="352" y="2137"/>
                    <a:pt x="411" y="2150"/>
                    <a:pt x="472" y="2150"/>
                  </a:cubicBezTo>
                  <a:cubicBezTo>
                    <a:pt x="521" y="2150"/>
                    <a:pt x="571" y="2142"/>
                    <a:pt x="619" y="2124"/>
                  </a:cubicBezTo>
                  <a:lnTo>
                    <a:pt x="2904" y="1276"/>
                  </a:lnTo>
                  <a:cubicBezTo>
                    <a:pt x="3119" y="1196"/>
                    <a:pt x="3230" y="955"/>
                    <a:pt x="3149" y="737"/>
                  </a:cubicBezTo>
                  <a:cubicBezTo>
                    <a:pt x="3109" y="628"/>
                    <a:pt x="3028" y="547"/>
                    <a:pt x="2932" y="501"/>
                  </a:cubicBezTo>
                  <a:cubicBezTo>
                    <a:pt x="2878" y="476"/>
                    <a:pt x="2819" y="463"/>
                    <a:pt x="2758" y="463"/>
                  </a:cubicBezTo>
                  <a:cubicBezTo>
                    <a:pt x="2709" y="463"/>
                    <a:pt x="2659" y="472"/>
                    <a:pt x="2611" y="489"/>
                  </a:cubicBezTo>
                  <a:lnTo>
                    <a:pt x="1884" y="760"/>
                  </a:lnTo>
                  <a:cubicBezTo>
                    <a:pt x="1882" y="713"/>
                    <a:pt x="1872" y="665"/>
                    <a:pt x="1855" y="618"/>
                  </a:cubicBezTo>
                  <a:lnTo>
                    <a:pt x="1736" y="302"/>
                  </a:lnTo>
                  <a:cubicBezTo>
                    <a:pt x="1668" y="116"/>
                    <a:pt x="1490" y="0"/>
                    <a:pt x="130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4" name="Google Shape;2474;p38"/>
            <p:cNvSpPr/>
            <p:nvPr/>
          </p:nvSpPr>
          <p:spPr>
            <a:xfrm>
              <a:off x="3821599" y="1242820"/>
              <a:ext cx="221024" cy="302851"/>
            </a:xfrm>
            <a:custGeom>
              <a:avLst/>
              <a:gdLst/>
              <a:ahLst/>
              <a:cxnLst/>
              <a:rect l="l" t="t" r="r" b="b"/>
              <a:pathLst>
                <a:path w="6715" h="9201" extrusionOk="0">
                  <a:moveTo>
                    <a:pt x="207" y="1"/>
                  </a:moveTo>
                  <a:cubicBezTo>
                    <a:pt x="58" y="145"/>
                    <a:pt x="0" y="371"/>
                    <a:pt x="77" y="578"/>
                  </a:cubicBezTo>
                  <a:lnTo>
                    <a:pt x="3146" y="8844"/>
                  </a:lnTo>
                  <a:cubicBezTo>
                    <a:pt x="3229" y="9064"/>
                    <a:pt x="3437" y="9200"/>
                    <a:pt x="3660" y="9200"/>
                  </a:cubicBezTo>
                  <a:cubicBezTo>
                    <a:pt x="3722" y="9200"/>
                    <a:pt x="3786" y="9190"/>
                    <a:pt x="3849" y="9167"/>
                  </a:cubicBezTo>
                  <a:lnTo>
                    <a:pt x="6287" y="8260"/>
                  </a:lnTo>
                  <a:cubicBezTo>
                    <a:pt x="6570" y="8156"/>
                    <a:pt x="6715" y="7840"/>
                    <a:pt x="6610" y="7558"/>
                  </a:cubicBezTo>
                  <a:lnTo>
                    <a:pt x="6038" y="6018"/>
                  </a:lnTo>
                  <a:cubicBezTo>
                    <a:pt x="4673" y="5669"/>
                    <a:pt x="3457" y="4746"/>
                    <a:pt x="2771" y="3510"/>
                  </a:cubicBezTo>
                  <a:cubicBezTo>
                    <a:pt x="2207" y="2494"/>
                    <a:pt x="1965" y="1259"/>
                    <a:pt x="1119" y="465"/>
                  </a:cubicBezTo>
                  <a:cubicBezTo>
                    <a:pt x="867" y="226"/>
                    <a:pt x="545" y="35"/>
                    <a:pt x="207" y="1"/>
                  </a:cubicBezTo>
                  <a:close/>
                </a:path>
              </a:pathLst>
            </a:custGeom>
            <a:solidFill>
              <a:srgbClr val="000000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5" name="Google Shape;2475;p38"/>
            <p:cNvSpPr/>
            <p:nvPr/>
          </p:nvSpPr>
          <p:spPr>
            <a:xfrm>
              <a:off x="3907573" y="1230082"/>
              <a:ext cx="35943" cy="81958"/>
            </a:xfrm>
            <a:custGeom>
              <a:avLst/>
              <a:gdLst/>
              <a:ahLst/>
              <a:cxnLst/>
              <a:rect l="l" t="t" r="r" b="b"/>
              <a:pathLst>
                <a:path w="1092" h="2490" extrusionOk="0">
                  <a:moveTo>
                    <a:pt x="123" y="1"/>
                  </a:moveTo>
                  <a:cubicBezTo>
                    <a:pt x="119" y="1"/>
                    <a:pt x="115" y="1"/>
                    <a:pt x="111" y="2"/>
                  </a:cubicBezTo>
                  <a:cubicBezTo>
                    <a:pt x="47" y="8"/>
                    <a:pt x="0" y="65"/>
                    <a:pt x="7" y="130"/>
                  </a:cubicBezTo>
                  <a:cubicBezTo>
                    <a:pt x="80" y="798"/>
                    <a:pt x="473" y="1875"/>
                    <a:pt x="856" y="2434"/>
                  </a:cubicBezTo>
                  <a:cubicBezTo>
                    <a:pt x="882" y="2472"/>
                    <a:pt x="920" y="2489"/>
                    <a:pt x="958" y="2489"/>
                  </a:cubicBezTo>
                  <a:cubicBezTo>
                    <a:pt x="1026" y="2489"/>
                    <a:pt x="1092" y="2434"/>
                    <a:pt x="1082" y="2351"/>
                  </a:cubicBezTo>
                  <a:cubicBezTo>
                    <a:pt x="1006" y="1667"/>
                    <a:pt x="597" y="597"/>
                    <a:pt x="221" y="53"/>
                  </a:cubicBezTo>
                  <a:cubicBezTo>
                    <a:pt x="199" y="21"/>
                    <a:pt x="163" y="1"/>
                    <a:pt x="123" y="1"/>
                  </a:cubicBezTo>
                  <a:close/>
                </a:path>
              </a:pathLst>
            </a:custGeom>
            <a:solidFill>
              <a:srgbClr val="FFFFFF">
                <a:alpha val="26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6" name="Google Shape;2476;p38"/>
            <p:cNvSpPr/>
            <p:nvPr/>
          </p:nvSpPr>
          <p:spPr>
            <a:xfrm>
              <a:off x="3850268" y="1211979"/>
              <a:ext cx="48978" cy="22810"/>
            </a:xfrm>
            <a:custGeom>
              <a:avLst/>
              <a:gdLst/>
              <a:ahLst/>
              <a:cxnLst/>
              <a:rect l="l" t="t" r="r" b="b"/>
              <a:pathLst>
                <a:path w="1488" h="693" extrusionOk="0">
                  <a:moveTo>
                    <a:pt x="1300" y="0"/>
                  </a:moveTo>
                  <a:cubicBezTo>
                    <a:pt x="901" y="0"/>
                    <a:pt x="2" y="409"/>
                    <a:pt x="1" y="583"/>
                  </a:cubicBezTo>
                  <a:cubicBezTo>
                    <a:pt x="0" y="661"/>
                    <a:pt x="73" y="693"/>
                    <a:pt x="187" y="693"/>
                  </a:cubicBezTo>
                  <a:cubicBezTo>
                    <a:pt x="585" y="693"/>
                    <a:pt x="1486" y="302"/>
                    <a:pt x="1487" y="115"/>
                  </a:cubicBezTo>
                  <a:cubicBezTo>
                    <a:pt x="1487" y="34"/>
                    <a:pt x="1414" y="0"/>
                    <a:pt x="1300" y="0"/>
                  </a:cubicBezTo>
                  <a:close/>
                </a:path>
              </a:pathLst>
            </a:custGeom>
            <a:solidFill>
              <a:srgbClr val="000000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7" name="Google Shape;2477;p38"/>
            <p:cNvSpPr/>
            <p:nvPr/>
          </p:nvSpPr>
          <p:spPr>
            <a:xfrm>
              <a:off x="3801586" y="1135617"/>
              <a:ext cx="245941" cy="414400"/>
            </a:xfrm>
            <a:custGeom>
              <a:avLst/>
              <a:gdLst/>
              <a:ahLst/>
              <a:cxnLst/>
              <a:rect l="l" t="t" r="r" b="b"/>
              <a:pathLst>
                <a:path w="7472" h="12590" extrusionOk="0">
                  <a:moveTo>
                    <a:pt x="1454" y="265"/>
                  </a:moveTo>
                  <a:cubicBezTo>
                    <a:pt x="1501" y="265"/>
                    <a:pt x="1549" y="276"/>
                    <a:pt x="1593" y="296"/>
                  </a:cubicBezTo>
                  <a:cubicBezTo>
                    <a:pt x="1673" y="333"/>
                    <a:pt x="1734" y="398"/>
                    <a:pt x="1765" y="482"/>
                  </a:cubicBezTo>
                  <a:lnTo>
                    <a:pt x="1883" y="798"/>
                  </a:lnTo>
                  <a:cubicBezTo>
                    <a:pt x="1885" y="801"/>
                    <a:pt x="1886" y="805"/>
                    <a:pt x="1887" y="809"/>
                  </a:cubicBezTo>
                  <a:lnTo>
                    <a:pt x="1316" y="1021"/>
                  </a:lnTo>
                  <a:lnTo>
                    <a:pt x="1264" y="1041"/>
                  </a:lnTo>
                  <a:cubicBezTo>
                    <a:pt x="1262" y="1035"/>
                    <a:pt x="1260" y="1032"/>
                    <a:pt x="1258" y="1029"/>
                  </a:cubicBezTo>
                  <a:lnTo>
                    <a:pt x="1141" y="712"/>
                  </a:lnTo>
                  <a:cubicBezTo>
                    <a:pt x="1111" y="630"/>
                    <a:pt x="1114" y="539"/>
                    <a:pt x="1151" y="457"/>
                  </a:cubicBezTo>
                  <a:cubicBezTo>
                    <a:pt x="1188" y="378"/>
                    <a:pt x="1253" y="317"/>
                    <a:pt x="1337" y="286"/>
                  </a:cubicBezTo>
                  <a:cubicBezTo>
                    <a:pt x="1375" y="271"/>
                    <a:pt x="1414" y="265"/>
                    <a:pt x="1454" y="265"/>
                  </a:cubicBezTo>
                  <a:close/>
                  <a:moveTo>
                    <a:pt x="2908" y="728"/>
                  </a:moveTo>
                  <a:cubicBezTo>
                    <a:pt x="2949" y="728"/>
                    <a:pt x="2988" y="737"/>
                    <a:pt x="3028" y="754"/>
                  </a:cubicBezTo>
                  <a:cubicBezTo>
                    <a:pt x="3097" y="786"/>
                    <a:pt x="3150" y="844"/>
                    <a:pt x="3177" y="915"/>
                  </a:cubicBezTo>
                  <a:cubicBezTo>
                    <a:pt x="3203" y="987"/>
                    <a:pt x="3200" y="1066"/>
                    <a:pt x="3168" y="1135"/>
                  </a:cubicBezTo>
                  <a:cubicBezTo>
                    <a:pt x="3136" y="1204"/>
                    <a:pt x="3079" y="1258"/>
                    <a:pt x="3008" y="1284"/>
                  </a:cubicBezTo>
                  <a:lnTo>
                    <a:pt x="1935" y="1683"/>
                  </a:lnTo>
                  <a:lnTo>
                    <a:pt x="885" y="2073"/>
                  </a:lnTo>
                  <a:lnTo>
                    <a:pt x="723" y="2132"/>
                  </a:lnTo>
                  <a:cubicBezTo>
                    <a:pt x="690" y="2144"/>
                    <a:pt x="656" y="2150"/>
                    <a:pt x="621" y="2150"/>
                  </a:cubicBezTo>
                  <a:cubicBezTo>
                    <a:pt x="581" y="2150"/>
                    <a:pt x="540" y="2142"/>
                    <a:pt x="503" y="2125"/>
                  </a:cubicBezTo>
                  <a:cubicBezTo>
                    <a:pt x="434" y="2093"/>
                    <a:pt x="381" y="2035"/>
                    <a:pt x="354" y="1963"/>
                  </a:cubicBezTo>
                  <a:cubicBezTo>
                    <a:pt x="328" y="1892"/>
                    <a:pt x="331" y="1813"/>
                    <a:pt x="363" y="1744"/>
                  </a:cubicBezTo>
                  <a:cubicBezTo>
                    <a:pt x="395" y="1675"/>
                    <a:pt x="451" y="1621"/>
                    <a:pt x="523" y="1595"/>
                  </a:cubicBezTo>
                  <a:lnTo>
                    <a:pt x="2808" y="747"/>
                  </a:lnTo>
                  <a:cubicBezTo>
                    <a:pt x="2839" y="734"/>
                    <a:pt x="2875" y="728"/>
                    <a:pt x="2908" y="728"/>
                  </a:cubicBezTo>
                  <a:close/>
                  <a:moveTo>
                    <a:pt x="2818" y="1638"/>
                  </a:moveTo>
                  <a:lnTo>
                    <a:pt x="3087" y="2364"/>
                  </a:lnTo>
                  <a:cubicBezTo>
                    <a:pt x="3107" y="2417"/>
                    <a:pt x="3158" y="2450"/>
                    <a:pt x="3212" y="2450"/>
                  </a:cubicBezTo>
                  <a:cubicBezTo>
                    <a:pt x="3227" y="2450"/>
                    <a:pt x="3243" y="2447"/>
                    <a:pt x="3258" y="2442"/>
                  </a:cubicBezTo>
                  <a:lnTo>
                    <a:pt x="3495" y="2354"/>
                  </a:lnTo>
                  <a:cubicBezTo>
                    <a:pt x="3543" y="2337"/>
                    <a:pt x="3592" y="2328"/>
                    <a:pt x="3640" y="2328"/>
                  </a:cubicBezTo>
                  <a:cubicBezTo>
                    <a:pt x="3808" y="2328"/>
                    <a:pt x="3967" y="2431"/>
                    <a:pt x="4029" y="2597"/>
                  </a:cubicBezTo>
                  <a:lnTo>
                    <a:pt x="7098" y="10863"/>
                  </a:lnTo>
                  <a:cubicBezTo>
                    <a:pt x="7174" y="11074"/>
                    <a:pt x="7063" y="11314"/>
                    <a:pt x="6849" y="11394"/>
                  </a:cubicBezTo>
                  <a:lnTo>
                    <a:pt x="4412" y="12299"/>
                  </a:lnTo>
                  <a:cubicBezTo>
                    <a:pt x="4364" y="12317"/>
                    <a:pt x="4315" y="12325"/>
                    <a:pt x="4268" y="12325"/>
                  </a:cubicBezTo>
                  <a:cubicBezTo>
                    <a:pt x="4099" y="12325"/>
                    <a:pt x="3942" y="12222"/>
                    <a:pt x="3880" y="12056"/>
                  </a:cubicBezTo>
                  <a:lnTo>
                    <a:pt x="811" y="3791"/>
                  </a:lnTo>
                  <a:cubicBezTo>
                    <a:pt x="753" y="3638"/>
                    <a:pt x="791" y="3466"/>
                    <a:pt x="909" y="3350"/>
                  </a:cubicBezTo>
                  <a:cubicBezTo>
                    <a:pt x="950" y="3311"/>
                    <a:pt x="999" y="3279"/>
                    <a:pt x="1055" y="3259"/>
                  </a:cubicBezTo>
                  <a:lnTo>
                    <a:pt x="1295" y="3169"/>
                  </a:lnTo>
                  <a:cubicBezTo>
                    <a:pt x="1362" y="3144"/>
                    <a:pt x="1398" y="3068"/>
                    <a:pt x="1372" y="2999"/>
                  </a:cubicBezTo>
                  <a:lnTo>
                    <a:pt x="1104" y="2275"/>
                  </a:lnTo>
                  <a:lnTo>
                    <a:pt x="1672" y="2064"/>
                  </a:lnTo>
                  <a:lnTo>
                    <a:pt x="2818" y="1638"/>
                  </a:lnTo>
                  <a:close/>
                  <a:moveTo>
                    <a:pt x="1454" y="1"/>
                  </a:moveTo>
                  <a:cubicBezTo>
                    <a:pt x="1384" y="1"/>
                    <a:pt x="1313" y="14"/>
                    <a:pt x="1245" y="39"/>
                  </a:cubicBezTo>
                  <a:cubicBezTo>
                    <a:pt x="1096" y="95"/>
                    <a:pt x="978" y="203"/>
                    <a:pt x="912" y="349"/>
                  </a:cubicBezTo>
                  <a:cubicBezTo>
                    <a:pt x="845" y="494"/>
                    <a:pt x="838" y="656"/>
                    <a:pt x="894" y="805"/>
                  </a:cubicBezTo>
                  <a:lnTo>
                    <a:pt x="1011" y="1121"/>
                  </a:lnTo>
                  <a:cubicBezTo>
                    <a:pt x="1013" y="1125"/>
                    <a:pt x="1014" y="1128"/>
                    <a:pt x="1015" y="1131"/>
                  </a:cubicBezTo>
                  <a:lnTo>
                    <a:pt x="431" y="1348"/>
                  </a:lnTo>
                  <a:cubicBezTo>
                    <a:pt x="147" y="1454"/>
                    <a:pt x="1" y="1770"/>
                    <a:pt x="107" y="2057"/>
                  </a:cubicBezTo>
                  <a:cubicBezTo>
                    <a:pt x="158" y="2195"/>
                    <a:pt x="259" y="2303"/>
                    <a:pt x="392" y="2365"/>
                  </a:cubicBezTo>
                  <a:cubicBezTo>
                    <a:pt x="466" y="2398"/>
                    <a:pt x="545" y="2415"/>
                    <a:pt x="623" y="2415"/>
                  </a:cubicBezTo>
                  <a:cubicBezTo>
                    <a:pt x="688" y="2415"/>
                    <a:pt x="753" y="2403"/>
                    <a:pt x="816" y="2381"/>
                  </a:cubicBezTo>
                  <a:lnTo>
                    <a:pt x="854" y="2366"/>
                  </a:lnTo>
                  <a:lnTo>
                    <a:pt x="1078" y="2967"/>
                  </a:lnTo>
                  <a:lnTo>
                    <a:pt x="963" y="3010"/>
                  </a:lnTo>
                  <a:cubicBezTo>
                    <a:pt x="871" y="3045"/>
                    <a:pt x="790" y="3096"/>
                    <a:pt x="723" y="3163"/>
                  </a:cubicBezTo>
                  <a:cubicBezTo>
                    <a:pt x="533" y="3349"/>
                    <a:pt x="470" y="3631"/>
                    <a:pt x="563" y="3882"/>
                  </a:cubicBezTo>
                  <a:lnTo>
                    <a:pt x="3632" y="12148"/>
                  </a:lnTo>
                  <a:cubicBezTo>
                    <a:pt x="3733" y="12420"/>
                    <a:pt x="3993" y="12590"/>
                    <a:pt x="4269" y="12590"/>
                  </a:cubicBezTo>
                  <a:cubicBezTo>
                    <a:pt x="4348" y="12590"/>
                    <a:pt x="4428" y="12576"/>
                    <a:pt x="4505" y="12547"/>
                  </a:cubicBezTo>
                  <a:lnTo>
                    <a:pt x="6942" y="11640"/>
                  </a:lnTo>
                  <a:cubicBezTo>
                    <a:pt x="7292" y="11511"/>
                    <a:pt x="7472" y="11120"/>
                    <a:pt x="7342" y="10769"/>
                  </a:cubicBezTo>
                  <a:lnTo>
                    <a:pt x="4273" y="2503"/>
                  </a:lnTo>
                  <a:cubicBezTo>
                    <a:pt x="4171" y="2231"/>
                    <a:pt x="3912" y="2062"/>
                    <a:pt x="3636" y="2062"/>
                  </a:cubicBezTo>
                  <a:cubicBezTo>
                    <a:pt x="3557" y="2062"/>
                    <a:pt x="3477" y="2075"/>
                    <a:pt x="3399" y="2104"/>
                  </a:cubicBezTo>
                  <a:lnTo>
                    <a:pt x="3285" y="2147"/>
                  </a:lnTo>
                  <a:lnTo>
                    <a:pt x="3062" y="1546"/>
                  </a:lnTo>
                  <a:lnTo>
                    <a:pt x="3099" y="1532"/>
                  </a:lnTo>
                  <a:cubicBezTo>
                    <a:pt x="3237" y="1481"/>
                    <a:pt x="3348" y="1380"/>
                    <a:pt x="3409" y="1245"/>
                  </a:cubicBezTo>
                  <a:cubicBezTo>
                    <a:pt x="3470" y="1111"/>
                    <a:pt x="3476" y="962"/>
                    <a:pt x="3425" y="823"/>
                  </a:cubicBezTo>
                  <a:cubicBezTo>
                    <a:pt x="3372" y="685"/>
                    <a:pt x="3271" y="576"/>
                    <a:pt x="3138" y="515"/>
                  </a:cubicBezTo>
                  <a:cubicBezTo>
                    <a:pt x="3065" y="482"/>
                    <a:pt x="2987" y="465"/>
                    <a:pt x="2909" y="465"/>
                  </a:cubicBezTo>
                  <a:cubicBezTo>
                    <a:pt x="2844" y="465"/>
                    <a:pt x="2779" y="476"/>
                    <a:pt x="2716" y="499"/>
                  </a:cubicBezTo>
                  <a:lnTo>
                    <a:pt x="2132" y="716"/>
                  </a:lnTo>
                  <a:cubicBezTo>
                    <a:pt x="2131" y="713"/>
                    <a:pt x="2131" y="710"/>
                    <a:pt x="2130" y="705"/>
                  </a:cubicBezTo>
                  <a:lnTo>
                    <a:pt x="2012" y="388"/>
                  </a:lnTo>
                  <a:cubicBezTo>
                    <a:pt x="1955" y="239"/>
                    <a:pt x="1845" y="121"/>
                    <a:pt x="1701" y="55"/>
                  </a:cubicBezTo>
                  <a:cubicBezTo>
                    <a:pt x="1622" y="19"/>
                    <a:pt x="1539" y="1"/>
                    <a:pt x="145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478" name="Google Shape;2478;p38"/>
          <p:cNvGrpSpPr/>
          <p:nvPr/>
        </p:nvGrpSpPr>
        <p:grpSpPr>
          <a:xfrm>
            <a:off x="7172048" y="496283"/>
            <a:ext cx="1289361" cy="1441753"/>
            <a:chOff x="6900658" y="3614371"/>
            <a:chExt cx="817707" cy="914412"/>
          </a:xfrm>
        </p:grpSpPr>
        <p:sp>
          <p:nvSpPr>
            <p:cNvPr id="2479" name="Google Shape;2479;p38"/>
            <p:cNvSpPr/>
            <p:nvPr/>
          </p:nvSpPr>
          <p:spPr>
            <a:xfrm>
              <a:off x="6909743" y="3618683"/>
              <a:ext cx="804048" cy="905722"/>
            </a:xfrm>
            <a:custGeom>
              <a:avLst/>
              <a:gdLst/>
              <a:ahLst/>
              <a:cxnLst/>
              <a:rect l="l" t="t" r="r" b="b"/>
              <a:pathLst>
                <a:path w="24428" h="27517" extrusionOk="0">
                  <a:moveTo>
                    <a:pt x="13099" y="0"/>
                  </a:moveTo>
                  <a:cubicBezTo>
                    <a:pt x="12593" y="0"/>
                    <a:pt x="12130" y="258"/>
                    <a:pt x="11863" y="686"/>
                  </a:cubicBezTo>
                  <a:lnTo>
                    <a:pt x="352" y="19175"/>
                  </a:lnTo>
                  <a:cubicBezTo>
                    <a:pt x="0" y="19743"/>
                    <a:pt x="74" y="20471"/>
                    <a:pt x="533" y="20947"/>
                  </a:cubicBezTo>
                  <a:cubicBezTo>
                    <a:pt x="1940" y="22406"/>
                    <a:pt x="3523" y="23696"/>
                    <a:pt x="5241" y="24777"/>
                  </a:cubicBezTo>
                  <a:cubicBezTo>
                    <a:pt x="7029" y="25905"/>
                    <a:pt x="8955" y="26803"/>
                    <a:pt x="10966" y="27446"/>
                  </a:cubicBezTo>
                  <a:cubicBezTo>
                    <a:pt x="11111" y="27493"/>
                    <a:pt x="11262" y="27517"/>
                    <a:pt x="11413" y="27517"/>
                  </a:cubicBezTo>
                  <a:cubicBezTo>
                    <a:pt x="11919" y="27517"/>
                    <a:pt x="12381" y="27260"/>
                    <a:pt x="12647" y="26830"/>
                  </a:cubicBezTo>
                  <a:lnTo>
                    <a:pt x="24158" y="8342"/>
                  </a:lnTo>
                  <a:cubicBezTo>
                    <a:pt x="24364" y="8012"/>
                    <a:pt x="24428" y="7622"/>
                    <a:pt x="24340" y="7243"/>
                  </a:cubicBezTo>
                  <a:cubicBezTo>
                    <a:pt x="24252" y="6865"/>
                    <a:pt x="24021" y="6542"/>
                    <a:pt x="23692" y="6338"/>
                  </a:cubicBezTo>
                  <a:lnTo>
                    <a:pt x="13866" y="220"/>
                  </a:lnTo>
                  <a:cubicBezTo>
                    <a:pt x="13635" y="77"/>
                    <a:pt x="13370" y="0"/>
                    <a:pt x="1309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0" name="Google Shape;2480;p38"/>
            <p:cNvSpPr/>
            <p:nvPr/>
          </p:nvSpPr>
          <p:spPr>
            <a:xfrm>
              <a:off x="7356497" y="3654988"/>
              <a:ext cx="200321" cy="125274"/>
            </a:xfrm>
            <a:custGeom>
              <a:avLst/>
              <a:gdLst/>
              <a:ahLst/>
              <a:cxnLst/>
              <a:rect l="l" t="t" r="r" b="b"/>
              <a:pathLst>
                <a:path w="6086" h="3806" extrusionOk="0">
                  <a:moveTo>
                    <a:pt x="111" y="1"/>
                  </a:moveTo>
                  <a:cubicBezTo>
                    <a:pt x="84" y="1"/>
                    <a:pt x="61" y="8"/>
                    <a:pt x="46" y="22"/>
                  </a:cubicBezTo>
                  <a:cubicBezTo>
                    <a:pt x="1" y="60"/>
                    <a:pt x="36" y="146"/>
                    <a:pt x="123" y="212"/>
                  </a:cubicBezTo>
                  <a:cubicBezTo>
                    <a:pt x="1526" y="1260"/>
                    <a:pt x="4187" y="2931"/>
                    <a:pt x="5822" y="3768"/>
                  </a:cubicBezTo>
                  <a:cubicBezTo>
                    <a:pt x="5873" y="3794"/>
                    <a:pt x="5917" y="3805"/>
                    <a:pt x="5952" y="3805"/>
                  </a:cubicBezTo>
                  <a:cubicBezTo>
                    <a:pt x="6065" y="3805"/>
                    <a:pt x="6085" y="3689"/>
                    <a:pt x="5939" y="3581"/>
                  </a:cubicBezTo>
                  <a:cubicBezTo>
                    <a:pt x="4458" y="2478"/>
                    <a:pt x="1785" y="827"/>
                    <a:pt x="233" y="35"/>
                  </a:cubicBezTo>
                  <a:cubicBezTo>
                    <a:pt x="190" y="13"/>
                    <a:pt x="147" y="1"/>
                    <a:pt x="111" y="1"/>
                  </a:cubicBezTo>
                  <a:close/>
                </a:path>
              </a:pathLst>
            </a:custGeom>
            <a:solidFill>
              <a:srgbClr val="FFFFFF">
                <a:alpha val="26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1" name="Google Shape;2481;p38"/>
            <p:cNvSpPr/>
            <p:nvPr/>
          </p:nvSpPr>
          <p:spPr>
            <a:xfrm>
              <a:off x="7150713" y="4317598"/>
              <a:ext cx="92689" cy="83538"/>
            </a:xfrm>
            <a:custGeom>
              <a:avLst/>
              <a:gdLst/>
              <a:ahLst/>
              <a:cxnLst/>
              <a:rect l="l" t="t" r="r" b="b"/>
              <a:pathLst>
                <a:path w="2816" h="2538" extrusionOk="0">
                  <a:moveTo>
                    <a:pt x="931" y="0"/>
                  </a:moveTo>
                  <a:cubicBezTo>
                    <a:pt x="783" y="0"/>
                    <a:pt x="649" y="75"/>
                    <a:pt x="571" y="200"/>
                  </a:cubicBezTo>
                  <a:lnTo>
                    <a:pt x="80" y="990"/>
                  </a:lnTo>
                  <a:cubicBezTo>
                    <a:pt x="20" y="1085"/>
                    <a:pt x="1" y="1198"/>
                    <a:pt x="27" y="1309"/>
                  </a:cubicBezTo>
                  <a:cubicBezTo>
                    <a:pt x="52" y="1419"/>
                    <a:pt x="118" y="1512"/>
                    <a:pt x="214" y="1573"/>
                  </a:cubicBezTo>
                  <a:lnTo>
                    <a:pt x="1662" y="2474"/>
                  </a:lnTo>
                  <a:cubicBezTo>
                    <a:pt x="1730" y="2515"/>
                    <a:pt x="1808" y="2538"/>
                    <a:pt x="1885" y="2538"/>
                  </a:cubicBezTo>
                  <a:cubicBezTo>
                    <a:pt x="2032" y="2538"/>
                    <a:pt x="2166" y="2463"/>
                    <a:pt x="2245" y="2339"/>
                  </a:cubicBezTo>
                  <a:lnTo>
                    <a:pt x="2736" y="1548"/>
                  </a:lnTo>
                  <a:cubicBezTo>
                    <a:pt x="2797" y="1452"/>
                    <a:pt x="2815" y="1340"/>
                    <a:pt x="2790" y="1229"/>
                  </a:cubicBezTo>
                  <a:cubicBezTo>
                    <a:pt x="2765" y="1118"/>
                    <a:pt x="2698" y="1026"/>
                    <a:pt x="2602" y="966"/>
                  </a:cubicBezTo>
                  <a:lnTo>
                    <a:pt x="1154" y="64"/>
                  </a:lnTo>
                  <a:cubicBezTo>
                    <a:pt x="1086" y="23"/>
                    <a:pt x="1010" y="0"/>
                    <a:pt x="93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2" name="Google Shape;2482;p38"/>
            <p:cNvSpPr/>
            <p:nvPr/>
          </p:nvSpPr>
          <p:spPr>
            <a:xfrm>
              <a:off x="7241624" y="4374179"/>
              <a:ext cx="92689" cy="83538"/>
            </a:xfrm>
            <a:custGeom>
              <a:avLst/>
              <a:gdLst/>
              <a:ahLst/>
              <a:cxnLst/>
              <a:rect l="l" t="t" r="r" b="b"/>
              <a:pathLst>
                <a:path w="2816" h="2538" extrusionOk="0">
                  <a:moveTo>
                    <a:pt x="931" y="0"/>
                  </a:moveTo>
                  <a:cubicBezTo>
                    <a:pt x="783" y="0"/>
                    <a:pt x="649" y="75"/>
                    <a:pt x="572" y="200"/>
                  </a:cubicBezTo>
                  <a:lnTo>
                    <a:pt x="80" y="990"/>
                  </a:lnTo>
                  <a:cubicBezTo>
                    <a:pt x="20" y="1086"/>
                    <a:pt x="1" y="1200"/>
                    <a:pt x="26" y="1309"/>
                  </a:cubicBezTo>
                  <a:cubicBezTo>
                    <a:pt x="52" y="1420"/>
                    <a:pt x="118" y="1513"/>
                    <a:pt x="214" y="1573"/>
                  </a:cubicBezTo>
                  <a:lnTo>
                    <a:pt x="1663" y="2474"/>
                  </a:lnTo>
                  <a:cubicBezTo>
                    <a:pt x="1730" y="2516"/>
                    <a:pt x="1807" y="2538"/>
                    <a:pt x="1886" y="2538"/>
                  </a:cubicBezTo>
                  <a:cubicBezTo>
                    <a:pt x="2033" y="2538"/>
                    <a:pt x="2166" y="2463"/>
                    <a:pt x="2245" y="2339"/>
                  </a:cubicBezTo>
                  <a:lnTo>
                    <a:pt x="2737" y="1549"/>
                  </a:lnTo>
                  <a:cubicBezTo>
                    <a:pt x="2797" y="1453"/>
                    <a:pt x="2815" y="1340"/>
                    <a:pt x="2791" y="1229"/>
                  </a:cubicBezTo>
                  <a:cubicBezTo>
                    <a:pt x="2765" y="1120"/>
                    <a:pt x="2698" y="1026"/>
                    <a:pt x="2602" y="967"/>
                  </a:cubicBezTo>
                  <a:lnTo>
                    <a:pt x="1154" y="64"/>
                  </a:lnTo>
                  <a:cubicBezTo>
                    <a:pt x="1086" y="24"/>
                    <a:pt x="1010" y="0"/>
                    <a:pt x="93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3" name="Google Shape;2483;p38"/>
            <p:cNvSpPr/>
            <p:nvPr/>
          </p:nvSpPr>
          <p:spPr>
            <a:xfrm>
              <a:off x="7281319" y="4310587"/>
              <a:ext cx="92623" cy="83505"/>
            </a:xfrm>
            <a:custGeom>
              <a:avLst/>
              <a:gdLst/>
              <a:ahLst/>
              <a:cxnLst/>
              <a:rect l="l" t="t" r="r" b="b"/>
              <a:pathLst>
                <a:path w="2814" h="2537" extrusionOk="0">
                  <a:moveTo>
                    <a:pt x="930" y="0"/>
                  </a:moveTo>
                  <a:cubicBezTo>
                    <a:pt x="782" y="0"/>
                    <a:pt x="648" y="75"/>
                    <a:pt x="571" y="200"/>
                  </a:cubicBezTo>
                  <a:lnTo>
                    <a:pt x="79" y="990"/>
                  </a:lnTo>
                  <a:cubicBezTo>
                    <a:pt x="18" y="1086"/>
                    <a:pt x="0" y="1198"/>
                    <a:pt x="26" y="1309"/>
                  </a:cubicBezTo>
                  <a:cubicBezTo>
                    <a:pt x="50" y="1419"/>
                    <a:pt x="117" y="1511"/>
                    <a:pt x="213" y="1571"/>
                  </a:cubicBezTo>
                  <a:lnTo>
                    <a:pt x="1661" y="2473"/>
                  </a:lnTo>
                  <a:cubicBezTo>
                    <a:pt x="1729" y="2513"/>
                    <a:pt x="1806" y="2537"/>
                    <a:pt x="1885" y="2537"/>
                  </a:cubicBezTo>
                  <a:cubicBezTo>
                    <a:pt x="2031" y="2537"/>
                    <a:pt x="2165" y="2462"/>
                    <a:pt x="2242" y="2338"/>
                  </a:cubicBezTo>
                  <a:lnTo>
                    <a:pt x="2735" y="1548"/>
                  </a:lnTo>
                  <a:cubicBezTo>
                    <a:pt x="2794" y="1453"/>
                    <a:pt x="2813" y="1340"/>
                    <a:pt x="2788" y="1229"/>
                  </a:cubicBezTo>
                  <a:cubicBezTo>
                    <a:pt x="2762" y="1119"/>
                    <a:pt x="2696" y="1026"/>
                    <a:pt x="2601" y="966"/>
                  </a:cubicBezTo>
                  <a:lnTo>
                    <a:pt x="1154" y="64"/>
                  </a:lnTo>
                  <a:cubicBezTo>
                    <a:pt x="1086" y="23"/>
                    <a:pt x="1008" y="0"/>
                    <a:pt x="93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4" name="Google Shape;2484;p38"/>
            <p:cNvSpPr/>
            <p:nvPr/>
          </p:nvSpPr>
          <p:spPr>
            <a:xfrm>
              <a:off x="7320916" y="4246864"/>
              <a:ext cx="94170" cy="83538"/>
            </a:xfrm>
            <a:custGeom>
              <a:avLst/>
              <a:gdLst/>
              <a:ahLst/>
              <a:cxnLst/>
              <a:rect l="l" t="t" r="r" b="b"/>
              <a:pathLst>
                <a:path w="2861" h="2538" extrusionOk="0">
                  <a:moveTo>
                    <a:pt x="931" y="0"/>
                  </a:moveTo>
                  <a:cubicBezTo>
                    <a:pt x="783" y="0"/>
                    <a:pt x="649" y="74"/>
                    <a:pt x="571" y="200"/>
                  </a:cubicBezTo>
                  <a:lnTo>
                    <a:pt x="79" y="989"/>
                  </a:lnTo>
                  <a:cubicBezTo>
                    <a:pt x="20" y="1085"/>
                    <a:pt x="1" y="1198"/>
                    <a:pt x="26" y="1309"/>
                  </a:cubicBezTo>
                  <a:cubicBezTo>
                    <a:pt x="52" y="1419"/>
                    <a:pt x="118" y="1512"/>
                    <a:pt x="213" y="1573"/>
                  </a:cubicBezTo>
                  <a:lnTo>
                    <a:pt x="1661" y="2474"/>
                  </a:lnTo>
                  <a:cubicBezTo>
                    <a:pt x="1730" y="2515"/>
                    <a:pt x="1807" y="2537"/>
                    <a:pt x="1885" y="2537"/>
                  </a:cubicBezTo>
                  <a:cubicBezTo>
                    <a:pt x="2033" y="2537"/>
                    <a:pt x="2166" y="2463"/>
                    <a:pt x="2246" y="2336"/>
                  </a:cubicBezTo>
                  <a:lnTo>
                    <a:pt x="2738" y="1547"/>
                  </a:lnTo>
                  <a:cubicBezTo>
                    <a:pt x="2861" y="1350"/>
                    <a:pt x="2800" y="1088"/>
                    <a:pt x="2602" y="966"/>
                  </a:cubicBezTo>
                  <a:lnTo>
                    <a:pt x="1154" y="64"/>
                  </a:lnTo>
                  <a:cubicBezTo>
                    <a:pt x="1086" y="22"/>
                    <a:pt x="1009" y="0"/>
                    <a:pt x="93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5" name="Google Shape;2485;p38"/>
            <p:cNvSpPr/>
            <p:nvPr/>
          </p:nvSpPr>
          <p:spPr>
            <a:xfrm>
              <a:off x="7360513" y="4183239"/>
              <a:ext cx="94170" cy="83538"/>
            </a:xfrm>
            <a:custGeom>
              <a:avLst/>
              <a:gdLst/>
              <a:ahLst/>
              <a:cxnLst/>
              <a:rect l="l" t="t" r="r" b="b"/>
              <a:pathLst>
                <a:path w="2861" h="2538" extrusionOk="0">
                  <a:moveTo>
                    <a:pt x="931" y="1"/>
                  </a:moveTo>
                  <a:cubicBezTo>
                    <a:pt x="783" y="1"/>
                    <a:pt x="649" y="75"/>
                    <a:pt x="572" y="200"/>
                  </a:cubicBezTo>
                  <a:lnTo>
                    <a:pt x="80" y="990"/>
                  </a:lnTo>
                  <a:cubicBezTo>
                    <a:pt x="20" y="1086"/>
                    <a:pt x="1" y="1199"/>
                    <a:pt x="27" y="1310"/>
                  </a:cubicBezTo>
                  <a:cubicBezTo>
                    <a:pt x="52" y="1418"/>
                    <a:pt x="118" y="1512"/>
                    <a:pt x="214" y="1571"/>
                  </a:cubicBezTo>
                  <a:lnTo>
                    <a:pt x="1663" y="2473"/>
                  </a:lnTo>
                  <a:cubicBezTo>
                    <a:pt x="1730" y="2514"/>
                    <a:pt x="1808" y="2537"/>
                    <a:pt x="1886" y="2537"/>
                  </a:cubicBezTo>
                  <a:cubicBezTo>
                    <a:pt x="2033" y="2537"/>
                    <a:pt x="2168" y="2463"/>
                    <a:pt x="2246" y="2337"/>
                  </a:cubicBezTo>
                  <a:lnTo>
                    <a:pt x="2738" y="1548"/>
                  </a:lnTo>
                  <a:cubicBezTo>
                    <a:pt x="2861" y="1351"/>
                    <a:pt x="2799" y="1089"/>
                    <a:pt x="2602" y="966"/>
                  </a:cubicBezTo>
                  <a:lnTo>
                    <a:pt x="1154" y="65"/>
                  </a:lnTo>
                  <a:cubicBezTo>
                    <a:pt x="1086" y="23"/>
                    <a:pt x="1010" y="1"/>
                    <a:pt x="93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6" name="Google Shape;2486;p38"/>
            <p:cNvSpPr/>
            <p:nvPr/>
          </p:nvSpPr>
          <p:spPr>
            <a:xfrm>
              <a:off x="7217991" y="3685336"/>
              <a:ext cx="437045" cy="376153"/>
            </a:xfrm>
            <a:custGeom>
              <a:avLst/>
              <a:gdLst/>
              <a:ahLst/>
              <a:cxnLst/>
              <a:rect l="l" t="t" r="r" b="b"/>
              <a:pathLst>
                <a:path w="13278" h="11428" extrusionOk="0">
                  <a:moveTo>
                    <a:pt x="3566" y="0"/>
                  </a:moveTo>
                  <a:cubicBezTo>
                    <a:pt x="3355" y="0"/>
                    <a:pt x="3149" y="106"/>
                    <a:pt x="3030" y="298"/>
                  </a:cubicBezTo>
                  <a:lnTo>
                    <a:pt x="186" y="4865"/>
                  </a:lnTo>
                  <a:cubicBezTo>
                    <a:pt x="1" y="5160"/>
                    <a:pt x="91" y="5549"/>
                    <a:pt x="388" y="5734"/>
                  </a:cubicBezTo>
                  <a:lnTo>
                    <a:pt x="9379" y="11332"/>
                  </a:lnTo>
                  <a:cubicBezTo>
                    <a:pt x="9483" y="11397"/>
                    <a:pt x="9599" y="11428"/>
                    <a:pt x="9713" y="11428"/>
                  </a:cubicBezTo>
                  <a:cubicBezTo>
                    <a:pt x="9924" y="11428"/>
                    <a:pt x="10129" y="11322"/>
                    <a:pt x="10250" y="11130"/>
                  </a:cubicBezTo>
                  <a:lnTo>
                    <a:pt x="13092" y="6563"/>
                  </a:lnTo>
                  <a:cubicBezTo>
                    <a:pt x="13278" y="6266"/>
                    <a:pt x="13186" y="5878"/>
                    <a:pt x="12890" y="5693"/>
                  </a:cubicBezTo>
                  <a:lnTo>
                    <a:pt x="3899" y="96"/>
                  </a:lnTo>
                  <a:cubicBezTo>
                    <a:pt x="3795" y="31"/>
                    <a:pt x="3680" y="0"/>
                    <a:pt x="356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7" name="Google Shape;2487;p38"/>
            <p:cNvSpPr/>
            <p:nvPr/>
          </p:nvSpPr>
          <p:spPr>
            <a:xfrm>
              <a:off x="6967377" y="4204404"/>
              <a:ext cx="94071" cy="83472"/>
            </a:xfrm>
            <a:custGeom>
              <a:avLst/>
              <a:gdLst/>
              <a:ahLst/>
              <a:cxnLst/>
              <a:rect l="l" t="t" r="r" b="b"/>
              <a:pathLst>
                <a:path w="2858" h="2536" extrusionOk="0">
                  <a:moveTo>
                    <a:pt x="974" y="1"/>
                  </a:moveTo>
                  <a:cubicBezTo>
                    <a:pt x="826" y="1"/>
                    <a:pt x="692" y="75"/>
                    <a:pt x="614" y="199"/>
                  </a:cubicBezTo>
                  <a:lnTo>
                    <a:pt x="123" y="990"/>
                  </a:lnTo>
                  <a:cubicBezTo>
                    <a:pt x="0" y="1187"/>
                    <a:pt x="61" y="1447"/>
                    <a:pt x="258" y="1571"/>
                  </a:cubicBezTo>
                  <a:lnTo>
                    <a:pt x="1707" y="2472"/>
                  </a:lnTo>
                  <a:cubicBezTo>
                    <a:pt x="1774" y="2514"/>
                    <a:pt x="1851" y="2536"/>
                    <a:pt x="1930" y="2536"/>
                  </a:cubicBezTo>
                  <a:cubicBezTo>
                    <a:pt x="2077" y="2536"/>
                    <a:pt x="2212" y="2461"/>
                    <a:pt x="2288" y="2338"/>
                  </a:cubicBezTo>
                  <a:lnTo>
                    <a:pt x="2779" y="1549"/>
                  </a:lnTo>
                  <a:cubicBezTo>
                    <a:pt x="2840" y="1453"/>
                    <a:pt x="2858" y="1339"/>
                    <a:pt x="2832" y="1229"/>
                  </a:cubicBezTo>
                  <a:cubicBezTo>
                    <a:pt x="2808" y="1119"/>
                    <a:pt x="2741" y="1025"/>
                    <a:pt x="2645" y="966"/>
                  </a:cubicBezTo>
                  <a:lnTo>
                    <a:pt x="1197" y="64"/>
                  </a:lnTo>
                  <a:cubicBezTo>
                    <a:pt x="1129" y="23"/>
                    <a:pt x="1052" y="1"/>
                    <a:pt x="97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8" name="Google Shape;2488;p38"/>
            <p:cNvSpPr/>
            <p:nvPr/>
          </p:nvSpPr>
          <p:spPr>
            <a:xfrm>
              <a:off x="7007006" y="4140746"/>
              <a:ext cx="94137" cy="83505"/>
            </a:xfrm>
            <a:custGeom>
              <a:avLst/>
              <a:gdLst/>
              <a:ahLst/>
              <a:cxnLst/>
              <a:rect l="l" t="t" r="r" b="b"/>
              <a:pathLst>
                <a:path w="2860" h="2537" extrusionOk="0">
                  <a:moveTo>
                    <a:pt x="974" y="0"/>
                  </a:moveTo>
                  <a:cubicBezTo>
                    <a:pt x="827" y="0"/>
                    <a:pt x="692" y="75"/>
                    <a:pt x="616" y="200"/>
                  </a:cubicBezTo>
                  <a:lnTo>
                    <a:pt x="123" y="990"/>
                  </a:lnTo>
                  <a:cubicBezTo>
                    <a:pt x="1" y="1187"/>
                    <a:pt x="61" y="1448"/>
                    <a:pt x="259" y="1571"/>
                  </a:cubicBezTo>
                  <a:lnTo>
                    <a:pt x="1707" y="2473"/>
                  </a:lnTo>
                  <a:cubicBezTo>
                    <a:pt x="1775" y="2513"/>
                    <a:pt x="1852" y="2537"/>
                    <a:pt x="1931" y="2537"/>
                  </a:cubicBezTo>
                  <a:cubicBezTo>
                    <a:pt x="2077" y="2537"/>
                    <a:pt x="2211" y="2462"/>
                    <a:pt x="2288" y="2338"/>
                  </a:cubicBezTo>
                  <a:lnTo>
                    <a:pt x="2781" y="1548"/>
                  </a:lnTo>
                  <a:cubicBezTo>
                    <a:pt x="2840" y="1453"/>
                    <a:pt x="2859" y="1340"/>
                    <a:pt x="2834" y="1229"/>
                  </a:cubicBezTo>
                  <a:cubicBezTo>
                    <a:pt x="2808" y="1118"/>
                    <a:pt x="2742" y="1026"/>
                    <a:pt x="2647" y="966"/>
                  </a:cubicBezTo>
                  <a:lnTo>
                    <a:pt x="1198" y="64"/>
                  </a:lnTo>
                  <a:cubicBezTo>
                    <a:pt x="1130" y="23"/>
                    <a:pt x="1053" y="0"/>
                    <a:pt x="97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9" name="Google Shape;2489;p38"/>
            <p:cNvSpPr/>
            <p:nvPr/>
          </p:nvSpPr>
          <p:spPr>
            <a:xfrm>
              <a:off x="7048150" y="4076990"/>
              <a:ext cx="92656" cy="83571"/>
            </a:xfrm>
            <a:custGeom>
              <a:avLst/>
              <a:gdLst/>
              <a:ahLst/>
              <a:cxnLst/>
              <a:rect l="l" t="t" r="r" b="b"/>
              <a:pathLst>
                <a:path w="2815" h="2539" extrusionOk="0">
                  <a:moveTo>
                    <a:pt x="931" y="1"/>
                  </a:moveTo>
                  <a:cubicBezTo>
                    <a:pt x="783" y="1"/>
                    <a:pt x="649" y="75"/>
                    <a:pt x="572" y="201"/>
                  </a:cubicBezTo>
                  <a:lnTo>
                    <a:pt x="79" y="990"/>
                  </a:lnTo>
                  <a:cubicBezTo>
                    <a:pt x="20" y="1086"/>
                    <a:pt x="1" y="1199"/>
                    <a:pt x="26" y="1310"/>
                  </a:cubicBezTo>
                  <a:cubicBezTo>
                    <a:pt x="52" y="1420"/>
                    <a:pt x="118" y="1513"/>
                    <a:pt x="214" y="1573"/>
                  </a:cubicBezTo>
                  <a:lnTo>
                    <a:pt x="1660" y="2475"/>
                  </a:lnTo>
                  <a:cubicBezTo>
                    <a:pt x="1729" y="2516"/>
                    <a:pt x="1806" y="2538"/>
                    <a:pt x="1884" y="2538"/>
                  </a:cubicBezTo>
                  <a:cubicBezTo>
                    <a:pt x="2032" y="2538"/>
                    <a:pt x="2166" y="2465"/>
                    <a:pt x="2245" y="2339"/>
                  </a:cubicBezTo>
                  <a:lnTo>
                    <a:pt x="2737" y="1549"/>
                  </a:lnTo>
                  <a:cubicBezTo>
                    <a:pt x="2797" y="1453"/>
                    <a:pt x="2815" y="1340"/>
                    <a:pt x="2790" y="1230"/>
                  </a:cubicBezTo>
                  <a:cubicBezTo>
                    <a:pt x="2765" y="1119"/>
                    <a:pt x="2698" y="1027"/>
                    <a:pt x="2602" y="967"/>
                  </a:cubicBezTo>
                  <a:lnTo>
                    <a:pt x="1154" y="65"/>
                  </a:lnTo>
                  <a:cubicBezTo>
                    <a:pt x="1086" y="23"/>
                    <a:pt x="1009" y="1"/>
                    <a:pt x="93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0" name="Google Shape;2490;p38"/>
            <p:cNvSpPr/>
            <p:nvPr/>
          </p:nvSpPr>
          <p:spPr>
            <a:xfrm>
              <a:off x="7087812" y="4013366"/>
              <a:ext cx="92656" cy="83571"/>
            </a:xfrm>
            <a:custGeom>
              <a:avLst/>
              <a:gdLst/>
              <a:ahLst/>
              <a:cxnLst/>
              <a:rect l="l" t="t" r="r" b="b"/>
              <a:pathLst>
                <a:path w="2815" h="2539" extrusionOk="0">
                  <a:moveTo>
                    <a:pt x="929" y="1"/>
                  </a:moveTo>
                  <a:cubicBezTo>
                    <a:pt x="782" y="1"/>
                    <a:pt x="647" y="75"/>
                    <a:pt x="570" y="200"/>
                  </a:cubicBezTo>
                  <a:lnTo>
                    <a:pt x="78" y="990"/>
                  </a:lnTo>
                  <a:cubicBezTo>
                    <a:pt x="18" y="1086"/>
                    <a:pt x="0" y="1199"/>
                    <a:pt x="25" y="1309"/>
                  </a:cubicBezTo>
                  <a:cubicBezTo>
                    <a:pt x="50" y="1419"/>
                    <a:pt x="117" y="1513"/>
                    <a:pt x="213" y="1572"/>
                  </a:cubicBezTo>
                  <a:lnTo>
                    <a:pt x="1661" y="2474"/>
                  </a:lnTo>
                  <a:cubicBezTo>
                    <a:pt x="1728" y="2515"/>
                    <a:pt x="1806" y="2538"/>
                    <a:pt x="1884" y="2538"/>
                  </a:cubicBezTo>
                  <a:cubicBezTo>
                    <a:pt x="2030" y="2538"/>
                    <a:pt x="2165" y="2464"/>
                    <a:pt x="2243" y="2338"/>
                  </a:cubicBezTo>
                  <a:lnTo>
                    <a:pt x="2735" y="1549"/>
                  </a:lnTo>
                  <a:cubicBezTo>
                    <a:pt x="2795" y="1453"/>
                    <a:pt x="2814" y="1339"/>
                    <a:pt x="2789" y="1230"/>
                  </a:cubicBezTo>
                  <a:cubicBezTo>
                    <a:pt x="2763" y="1119"/>
                    <a:pt x="2697" y="1025"/>
                    <a:pt x="2601" y="966"/>
                  </a:cubicBezTo>
                  <a:lnTo>
                    <a:pt x="1152" y="65"/>
                  </a:lnTo>
                  <a:cubicBezTo>
                    <a:pt x="1085" y="23"/>
                    <a:pt x="1008" y="1"/>
                    <a:pt x="92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1" name="Google Shape;2491;p38"/>
            <p:cNvSpPr/>
            <p:nvPr/>
          </p:nvSpPr>
          <p:spPr>
            <a:xfrm>
              <a:off x="7127409" y="3949741"/>
              <a:ext cx="94137" cy="83538"/>
            </a:xfrm>
            <a:custGeom>
              <a:avLst/>
              <a:gdLst/>
              <a:ahLst/>
              <a:cxnLst/>
              <a:rect l="l" t="t" r="r" b="b"/>
              <a:pathLst>
                <a:path w="2860" h="2538" extrusionOk="0">
                  <a:moveTo>
                    <a:pt x="931" y="1"/>
                  </a:moveTo>
                  <a:cubicBezTo>
                    <a:pt x="783" y="1"/>
                    <a:pt x="649" y="75"/>
                    <a:pt x="572" y="201"/>
                  </a:cubicBezTo>
                  <a:lnTo>
                    <a:pt x="80" y="990"/>
                  </a:lnTo>
                  <a:cubicBezTo>
                    <a:pt x="45" y="1045"/>
                    <a:pt x="25" y="1104"/>
                    <a:pt x="18" y="1166"/>
                  </a:cubicBezTo>
                  <a:cubicBezTo>
                    <a:pt x="0" y="1327"/>
                    <a:pt x="77" y="1487"/>
                    <a:pt x="214" y="1572"/>
                  </a:cubicBezTo>
                  <a:lnTo>
                    <a:pt x="1662" y="2473"/>
                  </a:lnTo>
                  <a:cubicBezTo>
                    <a:pt x="1729" y="2515"/>
                    <a:pt x="1806" y="2537"/>
                    <a:pt x="1885" y="2537"/>
                  </a:cubicBezTo>
                  <a:cubicBezTo>
                    <a:pt x="2031" y="2537"/>
                    <a:pt x="2165" y="2463"/>
                    <a:pt x="2245" y="2338"/>
                  </a:cubicBezTo>
                  <a:lnTo>
                    <a:pt x="2737" y="1548"/>
                  </a:lnTo>
                  <a:cubicBezTo>
                    <a:pt x="2859" y="1350"/>
                    <a:pt x="2799" y="1089"/>
                    <a:pt x="2602" y="967"/>
                  </a:cubicBezTo>
                  <a:lnTo>
                    <a:pt x="1154" y="64"/>
                  </a:lnTo>
                  <a:cubicBezTo>
                    <a:pt x="1087" y="24"/>
                    <a:pt x="1009" y="1"/>
                    <a:pt x="93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2" name="Google Shape;2492;p38"/>
            <p:cNvSpPr/>
            <p:nvPr/>
          </p:nvSpPr>
          <p:spPr>
            <a:xfrm>
              <a:off x="7058321" y="4261017"/>
              <a:ext cx="95585" cy="83538"/>
            </a:xfrm>
            <a:custGeom>
              <a:avLst/>
              <a:gdLst/>
              <a:ahLst/>
              <a:cxnLst/>
              <a:rect l="l" t="t" r="r" b="b"/>
              <a:pathLst>
                <a:path w="2904" h="2538" extrusionOk="0">
                  <a:moveTo>
                    <a:pt x="974" y="1"/>
                  </a:moveTo>
                  <a:cubicBezTo>
                    <a:pt x="827" y="1"/>
                    <a:pt x="692" y="75"/>
                    <a:pt x="615" y="201"/>
                  </a:cubicBezTo>
                  <a:lnTo>
                    <a:pt x="123" y="990"/>
                  </a:lnTo>
                  <a:cubicBezTo>
                    <a:pt x="0" y="1187"/>
                    <a:pt x="61" y="1449"/>
                    <a:pt x="259" y="1571"/>
                  </a:cubicBezTo>
                  <a:lnTo>
                    <a:pt x="1707" y="2473"/>
                  </a:lnTo>
                  <a:cubicBezTo>
                    <a:pt x="1775" y="2515"/>
                    <a:pt x="1851" y="2537"/>
                    <a:pt x="1930" y="2537"/>
                  </a:cubicBezTo>
                  <a:cubicBezTo>
                    <a:pt x="2077" y="2537"/>
                    <a:pt x="2211" y="2462"/>
                    <a:pt x="2290" y="2337"/>
                  </a:cubicBezTo>
                  <a:lnTo>
                    <a:pt x="2781" y="1548"/>
                  </a:lnTo>
                  <a:cubicBezTo>
                    <a:pt x="2904" y="1351"/>
                    <a:pt x="2844" y="1089"/>
                    <a:pt x="2646" y="967"/>
                  </a:cubicBezTo>
                  <a:lnTo>
                    <a:pt x="1197" y="65"/>
                  </a:lnTo>
                  <a:cubicBezTo>
                    <a:pt x="1130" y="23"/>
                    <a:pt x="1052" y="1"/>
                    <a:pt x="97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3" name="Google Shape;2493;p38"/>
            <p:cNvSpPr/>
            <p:nvPr/>
          </p:nvSpPr>
          <p:spPr>
            <a:xfrm>
              <a:off x="7099431" y="4197294"/>
              <a:ext cx="94170" cy="83571"/>
            </a:xfrm>
            <a:custGeom>
              <a:avLst/>
              <a:gdLst/>
              <a:ahLst/>
              <a:cxnLst/>
              <a:rect l="l" t="t" r="r" b="b"/>
              <a:pathLst>
                <a:path w="2861" h="2539" extrusionOk="0">
                  <a:moveTo>
                    <a:pt x="930" y="1"/>
                  </a:moveTo>
                  <a:cubicBezTo>
                    <a:pt x="782" y="1"/>
                    <a:pt x="648" y="75"/>
                    <a:pt x="571" y="201"/>
                  </a:cubicBezTo>
                  <a:lnTo>
                    <a:pt x="79" y="990"/>
                  </a:lnTo>
                  <a:cubicBezTo>
                    <a:pt x="19" y="1086"/>
                    <a:pt x="0" y="1199"/>
                    <a:pt x="26" y="1309"/>
                  </a:cubicBezTo>
                  <a:cubicBezTo>
                    <a:pt x="51" y="1420"/>
                    <a:pt x="117" y="1512"/>
                    <a:pt x="213" y="1573"/>
                  </a:cubicBezTo>
                  <a:lnTo>
                    <a:pt x="1661" y="2474"/>
                  </a:lnTo>
                  <a:cubicBezTo>
                    <a:pt x="1729" y="2516"/>
                    <a:pt x="1807" y="2538"/>
                    <a:pt x="1885" y="2538"/>
                  </a:cubicBezTo>
                  <a:cubicBezTo>
                    <a:pt x="2031" y="2538"/>
                    <a:pt x="2165" y="2464"/>
                    <a:pt x="2245" y="2337"/>
                  </a:cubicBezTo>
                  <a:lnTo>
                    <a:pt x="2738" y="1548"/>
                  </a:lnTo>
                  <a:cubicBezTo>
                    <a:pt x="2860" y="1351"/>
                    <a:pt x="2800" y="1090"/>
                    <a:pt x="2602" y="967"/>
                  </a:cubicBezTo>
                  <a:lnTo>
                    <a:pt x="1154" y="64"/>
                  </a:lnTo>
                  <a:cubicBezTo>
                    <a:pt x="1086" y="23"/>
                    <a:pt x="1009" y="1"/>
                    <a:pt x="93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4" name="Google Shape;2494;p38"/>
            <p:cNvSpPr/>
            <p:nvPr/>
          </p:nvSpPr>
          <p:spPr>
            <a:xfrm>
              <a:off x="7139028" y="4133669"/>
              <a:ext cx="92656" cy="83538"/>
            </a:xfrm>
            <a:custGeom>
              <a:avLst/>
              <a:gdLst/>
              <a:ahLst/>
              <a:cxnLst/>
              <a:rect l="l" t="t" r="r" b="b"/>
              <a:pathLst>
                <a:path w="2815" h="2538" extrusionOk="0">
                  <a:moveTo>
                    <a:pt x="930" y="0"/>
                  </a:moveTo>
                  <a:cubicBezTo>
                    <a:pt x="783" y="0"/>
                    <a:pt x="649" y="75"/>
                    <a:pt x="572" y="199"/>
                  </a:cubicBezTo>
                  <a:lnTo>
                    <a:pt x="79" y="990"/>
                  </a:lnTo>
                  <a:cubicBezTo>
                    <a:pt x="20" y="1086"/>
                    <a:pt x="1" y="1198"/>
                    <a:pt x="26" y="1309"/>
                  </a:cubicBezTo>
                  <a:cubicBezTo>
                    <a:pt x="52" y="1419"/>
                    <a:pt x="118" y="1512"/>
                    <a:pt x="213" y="1572"/>
                  </a:cubicBezTo>
                  <a:lnTo>
                    <a:pt x="1662" y="2474"/>
                  </a:lnTo>
                  <a:cubicBezTo>
                    <a:pt x="1730" y="2514"/>
                    <a:pt x="1807" y="2538"/>
                    <a:pt x="1886" y="2538"/>
                  </a:cubicBezTo>
                  <a:cubicBezTo>
                    <a:pt x="2033" y="2538"/>
                    <a:pt x="2168" y="2463"/>
                    <a:pt x="2244" y="2337"/>
                  </a:cubicBezTo>
                  <a:lnTo>
                    <a:pt x="2737" y="1546"/>
                  </a:lnTo>
                  <a:cubicBezTo>
                    <a:pt x="2797" y="1451"/>
                    <a:pt x="2815" y="1338"/>
                    <a:pt x="2790" y="1227"/>
                  </a:cubicBezTo>
                  <a:cubicBezTo>
                    <a:pt x="2765" y="1119"/>
                    <a:pt x="2698" y="1025"/>
                    <a:pt x="2602" y="965"/>
                  </a:cubicBezTo>
                  <a:lnTo>
                    <a:pt x="1154" y="64"/>
                  </a:lnTo>
                  <a:cubicBezTo>
                    <a:pt x="1086" y="23"/>
                    <a:pt x="1009" y="0"/>
                    <a:pt x="93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5" name="Google Shape;2495;p38"/>
            <p:cNvSpPr/>
            <p:nvPr/>
          </p:nvSpPr>
          <p:spPr>
            <a:xfrm>
              <a:off x="7178723" y="4070012"/>
              <a:ext cx="92656" cy="83538"/>
            </a:xfrm>
            <a:custGeom>
              <a:avLst/>
              <a:gdLst/>
              <a:ahLst/>
              <a:cxnLst/>
              <a:rect l="l" t="t" r="r" b="b"/>
              <a:pathLst>
                <a:path w="2815" h="2538" extrusionOk="0">
                  <a:moveTo>
                    <a:pt x="930" y="0"/>
                  </a:moveTo>
                  <a:cubicBezTo>
                    <a:pt x="782" y="0"/>
                    <a:pt x="648" y="75"/>
                    <a:pt x="570" y="200"/>
                  </a:cubicBezTo>
                  <a:lnTo>
                    <a:pt x="79" y="990"/>
                  </a:lnTo>
                  <a:cubicBezTo>
                    <a:pt x="18" y="1085"/>
                    <a:pt x="0" y="1198"/>
                    <a:pt x="26" y="1309"/>
                  </a:cubicBezTo>
                  <a:cubicBezTo>
                    <a:pt x="50" y="1419"/>
                    <a:pt x="117" y="1512"/>
                    <a:pt x="213" y="1573"/>
                  </a:cubicBezTo>
                  <a:lnTo>
                    <a:pt x="1661" y="2474"/>
                  </a:lnTo>
                  <a:cubicBezTo>
                    <a:pt x="1729" y="2515"/>
                    <a:pt x="1806" y="2538"/>
                    <a:pt x="1884" y="2538"/>
                  </a:cubicBezTo>
                  <a:cubicBezTo>
                    <a:pt x="2032" y="2538"/>
                    <a:pt x="2165" y="2462"/>
                    <a:pt x="2244" y="2339"/>
                  </a:cubicBezTo>
                  <a:lnTo>
                    <a:pt x="2735" y="1548"/>
                  </a:lnTo>
                  <a:cubicBezTo>
                    <a:pt x="2795" y="1452"/>
                    <a:pt x="2814" y="1340"/>
                    <a:pt x="2789" y="1229"/>
                  </a:cubicBezTo>
                  <a:cubicBezTo>
                    <a:pt x="2763" y="1118"/>
                    <a:pt x="2697" y="1026"/>
                    <a:pt x="2601" y="966"/>
                  </a:cubicBezTo>
                  <a:lnTo>
                    <a:pt x="1153" y="64"/>
                  </a:lnTo>
                  <a:cubicBezTo>
                    <a:pt x="1085" y="23"/>
                    <a:pt x="1008" y="0"/>
                    <a:pt x="93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6" name="Google Shape;2496;p38"/>
            <p:cNvSpPr/>
            <p:nvPr/>
          </p:nvSpPr>
          <p:spPr>
            <a:xfrm>
              <a:off x="7218320" y="4006289"/>
              <a:ext cx="92656" cy="83571"/>
            </a:xfrm>
            <a:custGeom>
              <a:avLst/>
              <a:gdLst/>
              <a:ahLst/>
              <a:cxnLst/>
              <a:rect l="l" t="t" r="r" b="b"/>
              <a:pathLst>
                <a:path w="2815" h="2539" extrusionOk="0">
                  <a:moveTo>
                    <a:pt x="930" y="1"/>
                  </a:moveTo>
                  <a:cubicBezTo>
                    <a:pt x="782" y="1"/>
                    <a:pt x="648" y="75"/>
                    <a:pt x="571" y="201"/>
                  </a:cubicBezTo>
                  <a:lnTo>
                    <a:pt x="79" y="990"/>
                  </a:lnTo>
                  <a:cubicBezTo>
                    <a:pt x="20" y="1086"/>
                    <a:pt x="0" y="1200"/>
                    <a:pt x="26" y="1310"/>
                  </a:cubicBezTo>
                  <a:cubicBezTo>
                    <a:pt x="51" y="1420"/>
                    <a:pt x="117" y="1514"/>
                    <a:pt x="213" y="1573"/>
                  </a:cubicBezTo>
                  <a:lnTo>
                    <a:pt x="1661" y="2475"/>
                  </a:lnTo>
                  <a:cubicBezTo>
                    <a:pt x="1729" y="2516"/>
                    <a:pt x="1807" y="2538"/>
                    <a:pt x="1885" y="2538"/>
                  </a:cubicBezTo>
                  <a:cubicBezTo>
                    <a:pt x="2032" y="2538"/>
                    <a:pt x="2167" y="2464"/>
                    <a:pt x="2244" y="2339"/>
                  </a:cubicBezTo>
                  <a:lnTo>
                    <a:pt x="2736" y="1549"/>
                  </a:lnTo>
                  <a:cubicBezTo>
                    <a:pt x="2796" y="1453"/>
                    <a:pt x="2814" y="1340"/>
                    <a:pt x="2789" y="1230"/>
                  </a:cubicBezTo>
                  <a:cubicBezTo>
                    <a:pt x="2764" y="1120"/>
                    <a:pt x="2697" y="1026"/>
                    <a:pt x="2602" y="967"/>
                  </a:cubicBezTo>
                  <a:lnTo>
                    <a:pt x="1154" y="65"/>
                  </a:lnTo>
                  <a:cubicBezTo>
                    <a:pt x="1086" y="24"/>
                    <a:pt x="1009" y="1"/>
                    <a:pt x="93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7" name="Google Shape;2497;p38"/>
            <p:cNvSpPr/>
            <p:nvPr/>
          </p:nvSpPr>
          <p:spPr>
            <a:xfrm>
              <a:off x="7190342" y="4253875"/>
              <a:ext cx="92656" cy="83571"/>
            </a:xfrm>
            <a:custGeom>
              <a:avLst/>
              <a:gdLst/>
              <a:ahLst/>
              <a:cxnLst/>
              <a:rect l="l" t="t" r="r" b="b"/>
              <a:pathLst>
                <a:path w="2815" h="2539" extrusionOk="0">
                  <a:moveTo>
                    <a:pt x="930" y="1"/>
                  </a:moveTo>
                  <a:cubicBezTo>
                    <a:pt x="782" y="1"/>
                    <a:pt x="648" y="75"/>
                    <a:pt x="572" y="201"/>
                  </a:cubicBezTo>
                  <a:lnTo>
                    <a:pt x="79" y="990"/>
                  </a:lnTo>
                  <a:cubicBezTo>
                    <a:pt x="19" y="1086"/>
                    <a:pt x="0" y="1200"/>
                    <a:pt x="26" y="1310"/>
                  </a:cubicBezTo>
                  <a:cubicBezTo>
                    <a:pt x="51" y="1420"/>
                    <a:pt x="117" y="1514"/>
                    <a:pt x="213" y="1573"/>
                  </a:cubicBezTo>
                  <a:lnTo>
                    <a:pt x="1662" y="2475"/>
                  </a:lnTo>
                  <a:cubicBezTo>
                    <a:pt x="1729" y="2516"/>
                    <a:pt x="1807" y="2538"/>
                    <a:pt x="1886" y="2538"/>
                  </a:cubicBezTo>
                  <a:cubicBezTo>
                    <a:pt x="2032" y="2538"/>
                    <a:pt x="2168" y="2466"/>
                    <a:pt x="2244" y="2339"/>
                  </a:cubicBezTo>
                  <a:lnTo>
                    <a:pt x="2737" y="1549"/>
                  </a:lnTo>
                  <a:cubicBezTo>
                    <a:pt x="2796" y="1453"/>
                    <a:pt x="2814" y="1340"/>
                    <a:pt x="2790" y="1230"/>
                  </a:cubicBezTo>
                  <a:cubicBezTo>
                    <a:pt x="2764" y="1120"/>
                    <a:pt x="2697" y="1027"/>
                    <a:pt x="2602" y="967"/>
                  </a:cubicBezTo>
                  <a:lnTo>
                    <a:pt x="1154" y="65"/>
                  </a:lnTo>
                  <a:cubicBezTo>
                    <a:pt x="1085" y="24"/>
                    <a:pt x="1009" y="1"/>
                    <a:pt x="93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8" name="Google Shape;2498;p38"/>
            <p:cNvSpPr/>
            <p:nvPr/>
          </p:nvSpPr>
          <p:spPr>
            <a:xfrm>
              <a:off x="7228491" y="4190283"/>
              <a:ext cx="94137" cy="83538"/>
            </a:xfrm>
            <a:custGeom>
              <a:avLst/>
              <a:gdLst/>
              <a:ahLst/>
              <a:cxnLst/>
              <a:rect l="l" t="t" r="r" b="b"/>
              <a:pathLst>
                <a:path w="2860" h="2538" extrusionOk="0">
                  <a:moveTo>
                    <a:pt x="974" y="1"/>
                  </a:moveTo>
                  <a:cubicBezTo>
                    <a:pt x="828" y="1"/>
                    <a:pt x="693" y="75"/>
                    <a:pt x="616" y="201"/>
                  </a:cubicBezTo>
                  <a:lnTo>
                    <a:pt x="123" y="990"/>
                  </a:lnTo>
                  <a:cubicBezTo>
                    <a:pt x="1" y="1187"/>
                    <a:pt x="62" y="1448"/>
                    <a:pt x="259" y="1571"/>
                  </a:cubicBezTo>
                  <a:lnTo>
                    <a:pt x="1708" y="2473"/>
                  </a:lnTo>
                  <a:cubicBezTo>
                    <a:pt x="1776" y="2515"/>
                    <a:pt x="1852" y="2537"/>
                    <a:pt x="1931" y="2537"/>
                  </a:cubicBezTo>
                  <a:cubicBezTo>
                    <a:pt x="2078" y="2537"/>
                    <a:pt x="2212" y="2463"/>
                    <a:pt x="2288" y="2338"/>
                  </a:cubicBezTo>
                  <a:lnTo>
                    <a:pt x="2781" y="1549"/>
                  </a:lnTo>
                  <a:cubicBezTo>
                    <a:pt x="2841" y="1453"/>
                    <a:pt x="2860" y="1340"/>
                    <a:pt x="2834" y="1230"/>
                  </a:cubicBezTo>
                  <a:cubicBezTo>
                    <a:pt x="2809" y="1119"/>
                    <a:pt x="2743" y="1026"/>
                    <a:pt x="2647" y="967"/>
                  </a:cubicBezTo>
                  <a:lnTo>
                    <a:pt x="1198" y="65"/>
                  </a:lnTo>
                  <a:cubicBezTo>
                    <a:pt x="1131" y="23"/>
                    <a:pt x="1053" y="1"/>
                    <a:pt x="97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9" name="Google Shape;2499;p38"/>
            <p:cNvSpPr/>
            <p:nvPr/>
          </p:nvSpPr>
          <p:spPr>
            <a:xfrm>
              <a:off x="7268153" y="4126659"/>
              <a:ext cx="95552" cy="83472"/>
            </a:xfrm>
            <a:custGeom>
              <a:avLst/>
              <a:gdLst/>
              <a:ahLst/>
              <a:cxnLst/>
              <a:rect l="l" t="t" r="r" b="b"/>
              <a:pathLst>
                <a:path w="2903" h="2536" extrusionOk="0">
                  <a:moveTo>
                    <a:pt x="974" y="1"/>
                  </a:moveTo>
                  <a:cubicBezTo>
                    <a:pt x="826" y="1"/>
                    <a:pt x="692" y="75"/>
                    <a:pt x="614" y="200"/>
                  </a:cubicBezTo>
                  <a:lnTo>
                    <a:pt x="123" y="990"/>
                  </a:lnTo>
                  <a:cubicBezTo>
                    <a:pt x="0" y="1187"/>
                    <a:pt x="60" y="1449"/>
                    <a:pt x="258" y="1571"/>
                  </a:cubicBezTo>
                  <a:lnTo>
                    <a:pt x="1706" y="2472"/>
                  </a:lnTo>
                  <a:cubicBezTo>
                    <a:pt x="1774" y="2514"/>
                    <a:pt x="1852" y="2536"/>
                    <a:pt x="1929" y="2536"/>
                  </a:cubicBezTo>
                  <a:cubicBezTo>
                    <a:pt x="2077" y="2536"/>
                    <a:pt x="2211" y="2461"/>
                    <a:pt x="2289" y="2337"/>
                  </a:cubicBezTo>
                  <a:lnTo>
                    <a:pt x="2780" y="1546"/>
                  </a:lnTo>
                  <a:cubicBezTo>
                    <a:pt x="2903" y="1350"/>
                    <a:pt x="2843" y="1088"/>
                    <a:pt x="2645" y="966"/>
                  </a:cubicBezTo>
                  <a:lnTo>
                    <a:pt x="1197" y="64"/>
                  </a:lnTo>
                  <a:cubicBezTo>
                    <a:pt x="1129" y="23"/>
                    <a:pt x="1051" y="1"/>
                    <a:pt x="97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0" name="Google Shape;2500;p38"/>
            <p:cNvSpPr/>
            <p:nvPr/>
          </p:nvSpPr>
          <p:spPr>
            <a:xfrm>
              <a:off x="7309330" y="4062935"/>
              <a:ext cx="92623" cy="83538"/>
            </a:xfrm>
            <a:custGeom>
              <a:avLst/>
              <a:gdLst/>
              <a:ahLst/>
              <a:cxnLst/>
              <a:rect l="l" t="t" r="r" b="b"/>
              <a:pathLst>
                <a:path w="2814" h="2538" extrusionOk="0">
                  <a:moveTo>
                    <a:pt x="930" y="0"/>
                  </a:moveTo>
                  <a:cubicBezTo>
                    <a:pt x="782" y="0"/>
                    <a:pt x="648" y="75"/>
                    <a:pt x="571" y="199"/>
                  </a:cubicBezTo>
                  <a:lnTo>
                    <a:pt x="79" y="990"/>
                  </a:lnTo>
                  <a:cubicBezTo>
                    <a:pt x="19" y="1085"/>
                    <a:pt x="1" y="1198"/>
                    <a:pt x="26" y="1309"/>
                  </a:cubicBezTo>
                  <a:cubicBezTo>
                    <a:pt x="51" y="1418"/>
                    <a:pt x="118" y="1512"/>
                    <a:pt x="213" y="1572"/>
                  </a:cubicBezTo>
                  <a:lnTo>
                    <a:pt x="1660" y="2474"/>
                  </a:lnTo>
                  <a:cubicBezTo>
                    <a:pt x="1727" y="2514"/>
                    <a:pt x="1805" y="2538"/>
                    <a:pt x="1884" y="2538"/>
                  </a:cubicBezTo>
                  <a:cubicBezTo>
                    <a:pt x="2029" y="2538"/>
                    <a:pt x="2165" y="2463"/>
                    <a:pt x="2242" y="2338"/>
                  </a:cubicBezTo>
                  <a:lnTo>
                    <a:pt x="2735" y="1548"/>
                  </a:lnTo>
                  <a:cubicBezTo>
                    <a:pt x="2794" y="1453"/>
                    <a:pt x="2814" y="1339"/>
                    <a:pt x="2788" y="1229"/>
                  </a:cubicBezTo>
                  <a:cubicBezTo>
                    <a:pt x="2762" y="1118"/>
                    <a:pt x="2697" y="1025"/>
                    <a:pt x="2601" y="965"/>
                  </a:cubicBezTo>
                  <a:lnTo>
                    <a:pt x="1154" y="64"/>
                  </a:lnTo>
                  <a:cubicBezTo>
                    <a:pt x="1086" y="23"/>
                    <a:pt x="1008" y="0"/>
                    <a:pt x="93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1" name="Google Shape;2501;p38"/>
            <p:cNvSpPr/>
            <p:nvPr/>
          </p:nvSpPr>
          <p:spPr>
            <a:xfrm>
              <a:off x="7400208" y="4119549"/>
              <a:ext cx="92656" cy="83571"/>
            </a:xfrm>
            <a:custGeom>
              <a:avLst/>
              <a:gdLst/>
              <a:ahLst/>
              <a:cxnLst/>
              <a:rect l="l" t="t" r="r" b="b"/>
              <a:pathLst>
                <a:path w="2815" h="2539" extrusionOk="0">
                  <a:moveTo>
                    <a:pt x="930" y="1"/>
                  </a:moveTo>
                  <a:cubicBezTo>
                    <a:pt x="782" y="1"/>
                    <a:pt x="648" y="75"/>
                    <a:pt x="571" y="201"/>
                  </a:cubicBezTo>
                  <a:lnTo>
                    <a:pt x="79" y="990"/>
                  </a:lnTo>
                  <a:cubicBezTo>
                    <a:pt x="18" y="1086"/>
                    <a:pt x="0" y="1199"/>
                    <a:pt x="26" y="1309"/>
                  </a:cubicBezTo>
                  <a:cubicBezTo>
                    <a:pt x="50" y="1420"/>
                    <a:pt x="117" y="1512"/>
                    <a:pt x="213" y="1573"/>
                  </a:cubicBezTo>
                  <a:lnTo>
                    <a:pt x="1661" y="2474"/>
                  </a:lnTo>
                  <a:cubicBezTo>
                    <a:pt x="1729" y="2516"/>
                    <a:pt x="1806" y="2538"/>
                    <a:pt x="1885" y="2538"/>
                  </a:cubicBezTo>
                  <a:cubicBezTo>
                    <a:pt x="2031" y="2538"/>
                    <a:pt x="2166" y="2464"/>
                    <a:pt x="2244" y="2339"/>
                  </a:cubicBezTo>
                  <a:lnTo>
                    <a:pt x="2736" y="1549"/>
                  </a:lnTo>
                  <a:cubicBezTo>
                    <a:pt x="2795" y="1453"/>
                    <a:pt x="2815" y="1340"/>
                    <a:pt x="2789" y="1229"/>
                  </a:cubicBezTo>
                  <a:cubicBezTo>
                    <a:pt x="2763" y="1119"/>
                    <a:pt x="2697" y="1026"/>
                    <a:pt x="2602" y="967"/>
                  </a:cubicBezTo>
                  <a:lnTo>
                    <a:pt x="1154" y="64"/>
                  </a:lnTo>
                  <a:cubicBezTo>
                    <a:pt x="1086" y="23"/>
                    <a:pt x="1008" y="1"/>
                    <a:pt x="93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2" name="Google Shape;2502;p38"/>
            <p:cNvSpPr/>
            <p:nvPr/>
          </p:nvSpPr>
          <p:spPr>
            <a:xfrm>
              <a:off x="7166710" y="3898394"/>
              <a:ext cx="85217" cy="71162"/>
            </a:xfrm>
            <a:custGeom>
              <a:avLst/>
              <a:gdLst/>
              <a:ahLst/>
              <a:cxnLst/>
              <a:rect l="l" t="t" r="r" b="b"/>
              <a:pathLst>
                <a:path w="2589" h="2162" extrusionOk="0">
                  <a:moveTo>
                    <a:pt x="706" y="1"/>
                  </a:moveTo>
                  <a:cubicBezTo>
                    <a:pt x="558" y="1"/>
                    <a:pt x="425" y="75"/>
                    <a:pt x="346" y="201"/>
                  </a:cubicBezTo>
                  <a:lnTo>
                    <a:pt x="88" y="616"/>
                  </a:lnTo>
                  <a:cubicBezTo>
                    <a:pt x="59" y="662"/>
                    <a:pt x="39" y="713"/>
                    <a:pt x="31" y="763"/>
                  </a:cubicBezTo>
                  <a:cubicBezTo>
                    <a:pt x="0" y="932"/>
                    <a:pt x="79" y="1106"/>
                    <a:pt x="224" y="1197"/>
                  </a:cubicBezTo>
                  <a:lnTo>
                    <a:pt x="1673" y="2098"/>
                  </a:lnTo>
                  <a:cubicBezTo>
                    <a:pt x="1740" y="2139"/>
                    <a:pt x="1817" y="2162"/>
                    <a:pt x="1896" y="2162"/>
                  </a:cubicBezTo>
                  <a:cubicBezTo>
                    <a:pt x="2042" y="2162"/>
                    <a:pt x="2176" y="2087"/>
                    <a:pt x="2252" y="1964"/>
                  </a:cubicBezTo>
                  <a:lnTo>
                    <a:pt x="2510" y="1549"/>
                  </a:lnTo>
                  <a:cubicBezTo>
                    <a:pt x="2570" y="1453"/>
                    <a:pt x="2589" y="1340"/>
                    <a:pt x="2563" y="1230"/>
                  </a:cubicBezTo>
                  <a:cubicBezTo>
                    <a:pt x="2538" y="1119"/>
                    <a:pt x="2472" y="1027"/>
                    <a:pt x="2376" y="966"/>
                  </a:cubicBezTo>
                  <a:lnTo>
                    <a:pt x="928" y="65"/>
                  </a:lnTo>
                  <a:cubicBezTo>
                    <a:pt x="861" y="23"/>
                    <a:pt x="784" y="1"/>
                    <a:pt x="70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3" name="Google Shape;2503;p38"/>
            <p:cNvSpPr/>
            <p:nvPr/>
          </p:nvSpPr>
          <p:spPr>
            <a:xfrm>
              <a:off x="7348564" y="4011654"/>
              <a:ext cx="86698" cy="71162"/>
            </a:xfrm>
            <a:custGeom>
              <a:avLst/>
              <a:gdLst/>
              <a:ahLst/>
              <a:cxnLst/>
              <a:rect l="l" t="t" r="r" b="b"/>
              <a:pathLst>
                <a:path w="2634" h="2162" extrusionOk="0">
                  <a:moveTo>
                    <a:pt x="704" y="1"/>
                  </a:moveTo>
                  <a:cubicBezTo>
                    <a:pt x="558" y="1"/>
                    <a:pt x="425" y="75"/>
                    <a:pt x="346" y="200"/>
                  </a:cubicBezTo>
                  <a:lnTo>
                    <a:pt x="87" y="615"/>
                  </a:lnTo>
                  <a:cubicBezTo>
                    <a:pt x="59" y="661"/>
                    <a:pt x="38" y="712"/>
                    <a:pt x="31" y="762"/>
                  </a:cubicBezTo>
                  <a:cubicBezTo>
                    <a:pt x="0" y="932"/>
                    <a:pt x="79" y="1106"/>
                    <a:pt x="224" y="1197"/>
                  </a:cubicBezTo>
                  <a:lnTo>
                    <a:pt x="1672" y="2098"/>
                  </a:lnTo>
                  <a:cubicBezTo>
                    <a:pt x="1740" y="2139"/>
                    <a:pt x="1816" y="2161"/>
                    <a:pt x="1895" y="2161"/>
                  </a:cubicBezTo>
                  <a:cubicBezTo>
                    <a:pt x="2043" y="2161"/>
                    <a:pt x="2176" y="2087"/>
                    <a:pt x="2251" y="1964"/>
                  </a:cubicBezTo>
                  <a:lnTo>
                    <a:pt x="2510" y="1549"/>
                  </a:lnTo>
                  <a:cubicBezTo>
                    <a:pt x="2633" y="1351"/>
                    <a:pt x="2572" y="1088"/>
                    <a:pt x="2375" y="966"/>
                  </a:cubicBezTo>
                  <a:lnTo>
                    <a:pt x="927" y="64"/>
                  </a:lnTo>
                  <a:cubicBezTo>
                    <a:pt x="861" y="23"/>
                    <a:pt x="783" y="1"/>
                    <a:pt x="70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4" name="Google Shape;2504;p38"/>
            <p:cNvSpPr/>
            <p:nvPr/>
          </p:nvSpPr>
          <p:spPr>
            <a:xfrm>
              <a:off x="7260879" y="3723813"/>
              <a:ext cx="353178" cy="299132"/>
            </a:xfrm>
            <a:custGeom>
              <a:avLst/>
              <a:gdLst/>
              <a:ahLst/>
              <a:cxnLst/>
              <a:rect l="l" t="t" r="r" b="b"/>
              <a:pathLst>
                <a:path w="10730" h="9088" extrusionOk="0">
                  <a:moveTo>
                    <a:pt x="2593" y="1"/>
                  </a:moveTo>
                  <a:cubicBezTo>
                    <a:pt x="2447" y="1"/>
                    <a:pt x="2303" y="74"/>
                    <a:pt x="2219" y="208"/>
                  </a:cubicBezTo>
                  <a:lnTo>
                    <a:pt x="70" y="3660"/>
                  </a:lnTo>
                  <a:cubicBezTo>
                    <a:pt x="25" y="3736"/>
                    <a:pt x="0" y="3820"/>
                    <a:pt x="5" y="3904"/>
                  </a:cubicBezTo>
                  <a:cubicBezTo>
                    <a:pt x="9" y="4048"/>
                    <a:pt x="80" y="4187"/>
                    <a:pt x="212" y="4268"/>
                  </a:cubicBezTo>
                  <a:lnTo>
                    <a:pt x="7845" y="9021"/>
                  </a:lnTo>
                  <a:cubicBezTo>
                    <a:pt x="7918" y="9066"/>
                    <a:pt x="7998" y="9087"/>
                    <a:pt x="8077" y="9087"/>
                  </a:cubicBezTo>
                  <a:cubicBezTo>
                    <a:pt x="8224" y="9087"/>
                    <a:pt x="8368" y="9013"/>
                    <a:pt x="8452" y="8879"/>
                  </a:cubicBezTo>
                  <a:lnTo>
                    <a:pt x="10601" y="5426"/>
                  </a:lnTo>
                  <a:cubicBezTo>
                    <a:pt x="10730" y="5220"/>
                    <a:pt x="10667" y="4950"/>
                    <a:pt x="10460" y="4821"/>
                  </a:cubicBezTo>
                  <a:lnTo>
                    <a:pt x="2826" y="68"/>
                  </a:lnTo>
                  <a:cubicBezTo>
                    <a:pt x="2753" y="22"/>
                    <a:pt x="2673" y="1"/>
                    <a:pt x="25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5" name="Google Shape;2505;p38"/>
            <p:cNvSpPr/>
            <p:nvPr/>
          </p:nvSpPr>
          <p:spPr>
            <a:xfrm>
              <a:off x="7261044" y="3850898"/>
              <a:ext cx="353013" cy="172047"/>
            </a:xfrm>
            <a:custGeom>
              <a:avLst/>
              <a:gdLst/>
              <a:ahLst/>
              <a:cxnLst/>
              <a:rect l="l" t="t" r="r" b="b"/>
              <a:pathLst>
                <a:path w="10725" h="5227" extrusionOk="0">
                  <a:moveTo>
                    <a:pt x="487" y="0"/>
                  </a:moveTo>
                  <a:cubicBezTo>
                    <a:pt x="321" y="0"/>
                    <a:pt x="158" y="14"/>
                    <a:pt x="0" y="43"/>
                  </a:cubicBezTo>
                  <a:cubicBezTo>
                    <a:pt x="4" y="187"/>
                    <a:pt x="75" y="326"/>
                    <a:pt x="207" y="407"/>
                  </a:cubicBezTo>
                  <a:lnTo>
                    <a:pt x="7840" y="5160"/>
                  </a:lnTo>
                  <a:cubicBezTo>
                    <a:pt x="7913" y="5205"/>
                    <a:pt x="7993" y="5226"/>
                    <a:pt x="8072" y="5226"/>
                  </a:cubicBezTo>
                  <a:cubicBezTo>
                    <a:pt x="8219" y="5226"/>
                    <a:pt x="8363" y="5152"/>
                    <a:pt x="8447" y="5018"/>
                  </a:cubicBezTo>
                  <a:lnTo>
                    <a:pt x="10596" y="1565"/>
                  </a:lnTo>
                  <a:cubicBezTo>
                    <a:pt x="10725" y="1359"/>
                    <a:pt x="10662" y="1089"/>
                    <a:pt x="10455" y="960"/>
                  </a:cubicBezTo>
                  <a:lnTo>
                    <a:pt x="10389" y="918"/>
                  </a:lnTo>
                  <a:cubicBezTo>
                    <a:pt x="10190" y="920"/>
                    <a:pt x="9975" y="984"/>
                    <a:pt x="9746" y="1125"/>
                  </a:cubicBezTo>
                  <a:cubicBezTo>
                    <a:pt x="8760" y="1734"/>
                    <a:pt x="8611" y="3491"/>
                    <a:pt x="7641" y="3491"/>
                  </a:cubicBezTo>
                  <a:cubicBezTo>
                    <a:pt x="7416" y="3491"/>
                    <a:pt x="7148" y="3397"/>
                    <a:pt x="6815" y="3173"/>
                  </a:cubicBezTo>
                  <a:cubicBezTo>
                    <a:pt x="5068" y="1997"/>
                    <a:pt x="2503" y="0"/>
                    <a:pt x="487" y="0"/>
                  </a:cubicBezTo>
                  <a:close/>
                </a:path>
              </a:pathLst>
            </a:custGeom>
            <a:solidFill>
              <a:srgbClr val="000000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6" name="Google Shape;2506;p38"/>
            <p:cNvSpPr/>
            <p:nvPr/>
          </p:nvSpPr>
          <p:spPr>
            <a:xfrm>
              <a:off x="7305775" y="3756169"/>
              <a:ext cx="53520" cy="79226"/>
            </a:xfrm>
            <a:custGeom>
              <a:avLst/>
              <a:gdLst/>
              <a:ahLst/>
              <a:cxnLst/>
              <a:rect l="l" t="t" r="r" b="b"/>
              <a:pathLst>
                <a:path w="1626" h="2407" extrusionOk="0">
                  <a:moveTo>
                    <a:pt x="1494" y="0"/>
                  </a:moveTo>
                  <a:cubicBezTo>
                    <a:pt x="1462" y="0"/>
                    <a:pt x="1431" y="12"/>
                    <a:pt x="1408" y="35"/>
                  </a:cubicBezTo>
                  <a:cubicBezTo>
                    <a:pt x="901" y="523"/>
                    <a:pt x="254" y="1541"/>
                    <a:pt x="31" y="2232"/>
                  </a:cubicBezTo>
                  <a:cubicBezTo>
                    <a:pt x="0" y="2328"/>
                    <a:pt x="77" y="2406"/>
                    <a:pt x="159" y="2406"/>
                  </a:cubicBezTo>
                  <a:cubicBezTo>
                    <a:pt x="190" y="2406"/>
                    <a:pt x="222" y="2395"/>
                    <a:pt x="249" y="2369"/>
                  </a:cubicBezTo>
                  <a:cubicBezTo>
                    <a:pt x="769" y="1865"/>
                    <a:pt x="1400" y="836"/>
                    <a:pt x="1614" y="163"/>
                  </a:cubicBezTo>
                  <a:cubicBezTo>
                    <a:pt x="1626" y="123"/>
                    <a:pt x="1616" y="75"/>
                    <a:pt x="1583" y="40"/>
                  </a:cubicBezTo>
                  <a:cubicBezTo>
                    <a:pt x="1559" y="13"/>
                    <a:pt x="1526" y="0"/>
                    <a:pt x="1494" y="0"/>
                  </a:cubicBezTo>
                  <a:close/>
                </a:path>
              </a:pathLst>
            </a:custGeom>
            <a:solidFill>
              <a:srgbClr val="FFFFFF">
                <a:alpha val="26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7" name="Google Shape;2507;p38"/>
            <p:cNvSpPr/>
            <p:nvPr/>
          </p:nvSpPr>
          <p:spPr>
            <a:xfrm>
              <a:off x="7325425" y="4281556"/>
              <a:ext cx="84657" cy="44501"/>
            </a:xfrm>
            <a:custGeom>
              <a:avLst/>
              <a:gdLst/>
              <a:ahLst/>
              <a:cxnLst/>
              <a:rect l="l" t="t" r="r" b="b"/>
              <a:pathLst>
                <a:path w="2572" h="1352" extrusionOk="0">
                  <a:moveTo>
                    <a:pt x="2356" y="0"/>
                  </a:moveTo>
                  <a:cubicBezTo>
                    <a:pt x="2119" y="176"/>
                    <a:pt x="1735" y="365"/>
                    <a:pt x="1179" y="365"/>
                  </a:cubicBezTo>
                  <a:cubicBezTo>
                    <a:pt x="851" y="365"/>
                    <a:pt x="464" y="300"/>
                    <a:pt x="13" y="127"/>
                  </a:cubicBezTo>
                  <a:lnTo>
                    <a:pt x="13" y="127"/>
                  </a:lnTo>
                  <a:cubicBezTo>
                    <a:pt x="1" y="234"/>
                    <a:pt x="49" y="344"/>
                    <a:pt x="147" y="405"/>
                  </a:cubicBezTo>
                  <a:lnTo>
                    <a:pt x="1596" y="1307"/>
                  </a:lnTo>
                  <a:cubicBezTo>
                    <a:pt x="1643" y="1337"/>
                    <a:pt x="1696" y="1351"/>
                    <a:pt x="1749" y="1351"/>
                  </a:cubicBezTo>
                  <a:cubicBezTo>
                    <a:pt x="1845" y="1351"/>
                    <a:pt x="1941" y="1302"/>
                    <a:pt x="1996" y="1213"/>
                  </a:cubicBezTo>
                  <a:lnTo>
                    <a:pt x="2487" y="424"/>
                  </a:lnTo>
                  <a:cubicBezTo>
                    <a:pt x="2571" y="288"/>
                    <a:pt x="2530" y="110"/>
                    <a:pt x="2394" y="25"/>
                  </a:cubicBezTo>
                  <a:lnTo>
                    <a:pt x="2356" y="0"/>
                  </a:lnTo>
                  <a:close/>
                </a:path>
              </a:pathLst>
            </a:custGeom>
            <a:solidFill>
              <a:srgbClr val="000000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8" name="Google Shape;2508;p38"/>
            <p:cNvSpPr/>
            <p:nvPr/>
          </p:nvSpPr>
          <p:spPr>
            <a:xfrm>
              <a:off x="7285763" y="4345213"/>
              <a:ext cx="84723" cy="44468"/>
            </a:xfrm>
            <a:custGeom>
              <a:avLst/>
              <a:gdLst/>
              <a:ahLst/>
              <a:cxnLst/>
              <a:rect l="l" t="t" r="r" b="b"/>
              <a:pathLst>
                <a:path w="2574" h="1351" extrusionOk="0">
                  <a:moveTo>
                    <a:pt x="2356" y="1"/>
                  </a:moveTo>
                  <a:cubicBezTo>
                    <a:pt x="2118" y="175"/>
                    <a:pt x="1734" y="365"/>
                    <a:pt x="1178" y="365"/>
                  </a:cubicBezTo>
                  <a:cubicBezTo>
                    <a:pt x="851" y="365"/>
                    <a:pt x="465" y="299"/>
                    <a:pt x="13" y="127"/>
                  </a:cubicBezTo>
                  <a:lnTo>
                    <a:pt x="13" y="127"/>
                  </a:lnTo>
                  <a:cubicBezTo>
                    <a:pt x="0" y="235"/>
                    <a:pt x="48" y="343"/>
                    <a:pt x="147" y="405"/>
                  </a:cubicBezTo>
                  <a:lnTo>
                    <a:pt x="1595" y="1306"/>
                  </a:lnTo>
                  <a:cubicBezTo>
                    <a:pt x="1643" y="1336"/>
                    <a:pt x="1697" y="1351"/>
                    <a:pt x="1750" y="1351"/>
                  </a:cubicBezTo>
                  <a:cubicBezTo>
                    <a:pt x="1846" y="1351"/>
                    <a:pt x="1940" y="1302"/>
                    <a:pt x="1995" y="1213"/>
                  </a:cubicBezTo>
                  <a:lnTo>
                    <a:pt x="2488" y="423"/>
                  </a:lnTo>
                  <a:cubicBezTo>
                    <a:pt x="2573" y="288"/>
                    <a:pt x="2532" y="109"/>
                    <a:pt x="2393" y="24"/>
                  </a:cubicBezTo>
                  <a:lnTo>
                    <a:pt x="2356" y="1"/>
                  </a:lnTo>
                  <a:close/>
                </a:path>
              </a:pathLst>
            </a:custGeom>
            <a:solidFill>
              <a:srgbClr val="000000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9" name="Google Shape;2509;p38"/>
            <p:cNvSpPr/>
            <p:nvPr/>
          </p:nvSpPr>
          <p:spPr>
            <a:xfrm>
              <a:off x="7155255" y="4352257"/>
              <a:ext cx="84624" cy="44501"/>
            </a:xfrm>
            <a:custGeom>
              <a:avLst/>
              <a:gdLst/>
              <a:ahLst/>
              <a:cxnLst/>
              <a:rect l="l" t="t" r="r" b="b"/>
              <a:pathLst>
                <a:path w="2571" h="1352" extrusionOk="0">
                  <a:moveTo>
                    <a:pt x="2356" y="0"/>
                  </a:moveTo>
                  <a:cubicBezTo>
                    <a:pt x="2118" y="175"/>
                    <a:pt x="1734" y="365"/>
                    <a:pt x="1177" y="365"/>
                  </a:cubicBezTo>
                  <a:cubicBezTo>
                    <a:pt x="850" y="365"/>
                    <a:pt x="463" y="299"/>
                    <a:pt x="12" y="127"/>
                  </a:cubicBezTo>
                  <a:lnTo>
                    <a:pt x="12" y="127"/>
                  </a:lnTo>
                  <a:cubicBezTo>
                    <a:pt x="0" y="235"/>
                    <a:pt x="48" y="344"/>
                    <a:pt x="146" y="405"/>
                  </a:cubicBezTo>
                  <a:lnTo>
                    <a:pt x="1595" y="1307"/>
                  </a:lnTo>
                  <a:cubicBezTo>
                    <a:pt x="1642" y="1337"/>
                    <a:pt x="1695" y="1351"/>
                    <a:pt x="1748" y="1351"/>
                  </a:cubicBezTo>
                  <a:cubicBezTo>
                    <a:pt x="1845" y="1351"/>
                    <a:pt x="1940" y="1302"/>
                    <a:pt x="1995" y="1213"/>
                  </a:cubicBezTo>
                  <a:lnTo>
                    <a:pt x="2487" y="424"/>
                  </a:lnTo>
                  <a:cubicBezTo>
                    <a:pt x="2571" y="288"/>
                    <a:pt x="2529" y="110"/>
                    <a:pt x="2393" y="25"/>
                  </a:cubicBezTo>
                  <a:lnTo>
                    <a:pt x="2356" y="0"/>
                  </a:lnTo>
                  <a:close/>
                </a:path>
              </a:pathLst>
            </a:custGeom>
            <a:solidFill>
              <a:srgbClr val="000000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0" name="Google Shape;2510;p38"/>
            <p:cNvSpPr/>
            <p:nvPr/>
          </p:nvSpPr>
          <p:spPr>
            <a:xfrm>
              <a:off x="7246166" y="4408904"/>
              <a:ext cx="84690" cy="44468"/>
            </a:xfrm>
            <a:custGeom>
              <a:avLst/>
              <a:gdLst/>
              <a:ahLst/>
              <a:cxnLst/>
              <a:rect l="l" t="t" r="r" b="b"/>
              <a:pathLst>
                <a:path w="2573" h="1351" extrusionOk="0">
                  <a:moveTo>
                    <a:pt x="2356" y="1"/>
                  </a:moveTo>
                  <a:cubicBezTo>
                    <a:pt x="2118" y="176"/>
                    <a:pt x="1735" y="365"/>
                    <a:pt x="1179" y="365"/>
                  </a:cubicBezTo>
                  <a:cubicBezTo>
                    <a:pt x="851" y="365"/>
                    <a:pt x="464" y="299"/>
                    <a:pt x="12" y="126"/>
                  </a:cubicBezTo>
                  <a:lnTo>
                    <a:pt x="12" y="126"/>
                  </a:lnTo>
                  <a:cubicBezTo>
                    <a:pt x="0" y="235"/>
                    <a:pt x="48" y="343"/>
                    <a:pt x="147" y="405"/>
                  </a:cubicBezTo>
                  <a:lnTo>
                    <a:pt x="1595" y="1306"/>
                  </a:lnTo>
                  <a:cubicBezTo>
                    <a:pt x="1643" y="1336"/>
                    <a:pt x="1696" y="1351"/>
                    <a:pt x="1748" y="1351"/>
                  </a:cubicBezTo>
                  <a:cubicBezTo>
                    <a:pt x="1845" y="1351"/>
                    <a:pt x="1940" y="1302"/>
                    <a:pt x="1995" y="1214"/>
                  </a:cubicBezTo>
                  <a:lnTo>
                    <a:pt x="2488" y="423"/>
                  </a:lnTo>
                  <a:cubicBezTo>
                    <a:pt x="2573" y="288"/>
                    <a:pt x="2530" y="108"/>
                    <a:pt x="2393" y="24"/>
                  </a:cubicBezTo>
                  <a:lnTo>
                    <a:pt x="2356" y="1"/>
                  </a:lnTo>
                  <a:close/>
                </a:path>
              </a:pathLst>
            </a:custGeom>
            <a:solidFill>
              <a:srgbClr val="000000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1" name="Google Shape;2511;p38"/>
            <p:cNvSpPr/>
            <p:nvPr/>
          </p:nvSpPr>
          <p:spPr>
            <a:xfrm>
              <a:off x="7365055" y="4217932"/>
              <a:ext cx="84690" cy="44468"/>
            </a:xfrm>
            <a:custGeom>
              <a:avLst/>
              <a:gdLst/>
              <a:ahLst/>
              <a:cxnLst/>
              <a:rect l="l" t="t" r="r" b="b"/>
              <a:pathLst>
                <a:path w="2573" h="1351" extrusionOk="0">
                  <a:moveTo>
                    <a:pt x="2356" y="0"/>
                  </a:moveTo>
                  <a:cubicBezTo>
                    <a:pt x="2118" y="175"/>
                    <a:pt x="1734" y="364"/>
                    <a:pt x="1178" y="364"/>
                  </a:cubicBezTo>
                  <a:cubicBezTo>
                    <a:pt x="850" y="364"/>
                    <a:pt x="464" y="299"/>
                    <a:pt x="12" y="127"/>
                  </a:cubicBezTo>
                  <a:lnTo>
                    <a:pt x="12" y="127"/>
                  </a:lnTo>
                  <a:cubicBezTo>
                    <a:pt x="0" y="234"/>
                    <a:pt x="48" y="343"/>
                    <a:pt x="147" y="405"/>
                  </a:cubicBezTo>
                  <a:lnTo>
                    <a:pt x="1595" y="1306"/>
                  </a:lnTo>
                  <a:cubicBezTo>
                    <a:pt x="1643" y="1336"/>
                    <a:pt x="1696" y="1350"/>
                    <a:pt x="1749" y="1350"/>
                  </a:cubicBezTo>
                  <a:cubicBezTo>
                    <a:pt x="1845" y="1350"/>
                    <a:pt x="1940" y="1302"/>
                    <a:pt x="1995" y="1213"/>
                  </a:cubicBezTo>
                  <a:lnTo>
                    <a:pt x="2488" y="423"/>
                  </a:lnTo>
                  <a:cubicBezTo>
                    <a:pt x="2573" y="287"/>
                    <a:pt x="2530" y="109"/>
                    <a:pt x="2393" y="24"/>
                  </a:cubicBezTo>
                  <a:lnTo>
                    <a:pt x="2356" y="0"/>
                  </a:lnTo>
                  <a:close/>
                </a:path>
              </a:pathLst>
            </a:custGeom>
            <a:solidFill>
              <a:srgbClr val="000000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2" name="Google Shape;2512;p38"/>
            <p:cNvSpPr/>
            <p:nvPr/>
          </p:nvSpPr>
          <p:spPr>
            <a:xfrm>
              <a:off x="7257653" y="3955073"/>
              <a:ext cx="86698" cy="71162"/>
            </a:xfrm>
            <a:custGeom>
              <a:avLst/>
              <a:gdLst/>
              <a:ahLst/>
              <a:cxnLst/>
              <a:rect l="l" t="t" r="r" b="b"/>
              <a:pathLst>
                <a:path w="2634" h="2162" extrusionOk="0">
                  <a:moveTo>
                    <a:pt x="704" y="0"/>
                  </a:moveTo>
                  <a:cubicBezTo>
                    <a:pt x="557" y="0"/>
                    <a:pt x="423" y="75"/>
                    <a:pt x="346" y="199"/>
                  </a:cubicBezTo>
                  <a:lnTo>
                    <a:pt x="87" y="614"/>
                  </a:lnTo>
                  <a:cubicBezTo>
                    <a:pt x="59" y="661"/>
                    <a:pt x="38" y="711"/>
                    <a:pt x="30" y="762"/>
                  </a:cubicBezTo>
                  <a:cubicBezTo>
                    <a:pt x="0" y="931"/>
                    <a:pt x="78" y="1105"/>
                    <a:pt x="224" y="1195"/>
                  </a:cubicBezTo>
                  <a:lnTo>
                    <a:pt x="1672" y="2097"/>
                  </a:lnTo>
                  <a:cubicBezTo>
                    <a:pt x="1740" y="2139"/>
                    <a:pt x="1816" y="2161"/>
                    <a:pt x="1895" y="2161"/>
                  </a:cubicBezTo>
                  <a:cubicBezTo>
                    <a:pt x="2043" y="2161"/>
                    <a:pt x="2176" y="2087"/>
                    <a:pt x="2251" y="1962"/>
                  </a:cubicBezTo>
                  <a:lnTo>
                    <a:pt x="2509" y="1547"/>
                  </a:lnTo>
                  <a:cubicBezTo>
                    <a:pt x="2633" y="1349"/>
                    <a:pt x="2572" y="1088"/>
                    <a:pt x="2375" y="965"/>
                  </a:cubicBezTo>
                  <a:lnTo>
                    <a:pt x="927" y="64"/>
                  </a:lnTo>
                  <a:cubicBezTo>
                    <a:pt x="860" y="23"/>
                    <a:pt x="783" y="0"/>
                    <a:pt x="70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3" name="Google Shape;2513;p38"/>
            <p:cNvSpPr/>
            <p:nvPr/>
          </p:nvSpPr>
          <p:spPr>
            <a:xfrm>
              <a:off x="7439508" y="4068235"/>
              <a:ext cx="86698" cy="71162"/>
            </a:xfrm>
            <a:custGeom>
              <a:avLst/>
              <a:gdLst/>
              <a:ahLst/>
              <a:cxnLst/>
              <a:rect l="l" t="t" r="r" b="b"/>
              <a:pathLst>
                <a:path w="2634" h="2162" extrusionOk="0">
                  <a:moveTo>
                    <a:pt x="706" y="1"/>
                  </a:moveTo>
                  <a:cubicBezTo>
                    <a:pt x="558" y="1"/>
                    <a:pt x="425" y="75"/>
                    <a:pt x="346" y="201"/>
                  </a:cubicBezTo>
                  <a:lnTo>
                    <a:pt x="88" y="616"/>
                  </a:lnTo>
                  <a:cubicBezTo>
                    <a:pt x="59" y="662"/>
                    <a:pt x="40" y="713"/>
                    <a:pt x="31" y="763"/>
                  </a:cubicBezTo>
                  <a:cubicBezTo>
                    <a:pt x="0" y="935"/>
                    <a:pt x="77" y="1105"/>
                    <a:pt x="224" y="1197"/>
                  </a:cubicBezTo>
                  <a:lnTo>
                    <a:pt x="1673" y="2098"/>
                  </a:lnTo>
                  <a:cubicBezTo>
                    <a:pt x="1740" y="2139"/>
                    <a:pt x="1817" y="2162"/>
                    <a:pt x="1896" y="2162"/>
                  </a:cubicBezTo>
                  <a:cubicBezTo>
                    <a:pt x="2042" y="2162"/>
                    <a:pt x="2176" y="2087"/>
                    <a:pt x="2252" y="1964"/>
                  </a:cubicBezTo>
                  <a:lnTo>
                    <a:pt x="2510" y="1549"/>
                  </a:lnTo>
                  <a:cubicBezTo>
                    <a:pt x="2633" y="1351"/>
                    <a:pt x="2573" y="1089"/>
                    <a:pt x="2376" y="966"/>
                  </a:cubicBezTo>
                  <a:lnTo>
                    <a:pt x="928" y="65"/>
                  </a:lnTo>
                  <a:cubicBezTo>
                    <a:pt x="861" y="23"/>
                    <a:pt x="784" y="1"/>
                    <a:pt x="70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4" name="Google Shape;2514;p38"/>
            <p:cNvSpPr/>
            <p:nvPr/>
          </p:nvSpPr>
          <p:spPr>
            <a:xfrm>
              <a:off x="6900658" y="4233862"/>
              <a:ext cx="433227" cy="286229"/>
            </a:xfrm>
            <a:custGeom>
              <a:avLst/>
              <a:gdLst/>
              <a:ahLst/>
              <a:cxnLst/>
              <a:rect l="l" t="t" r="r" b="b"/>
              <a:pathLst>
                <a:path w="13162" h="8696" extrusionOk="0">
                  <a:moveTo>
                    <a:pt x="1087" y="0"/>
                  </a:moveTo>
                  <a:cubicBezTo>
                    <a:pt x="1023" y="185"/>
                    <a:pt x="0" y="1226"/>
                    <a:pt x="905" y="2166"/>
                  </a:cubicBezTo>
                  <a:cubicBezTo>
                    <a:pt x="3748" y="5118"/>
                    <a:pt x="7305" y="7356"/>
                    <a:pt x="11283" y="8631"/>
                  </a:cubicBezTo>
                  <a:cubicBezTo>
                    <a:pt x="11418" y="8674"/>
                    <a:pt x="11555" y="8695"/>
                    <a:pt x="11691" y="8695"/>
                  </a:cubicBezTo>
                  <a:cubicBezTo>
                    <a:pt x="12138" y="8695"/>
                    <a:pt x="12566" y="8468"/>
                    <a:pt x="12812" y="8071"/>
                  </a:cubicBezTo>
                  <a:lnTo>
                    <a:pt x="13161" y="7512"/>
                  </a:lnTo>
                  <a:lnTo>
                    <a:pt x="13161" y="7512"/>
                  </a:lnTo>
                  <a:cubicBezTo>
                    <a:pt x="13046" y="7542"/>
                    <a:pt x="12926" y="7558"/>
                    <a:pt x="12805" y="7558"/>
                  </a:cubicBezTo>
                  <a:cubicBezTo>
                    <a:pt x="12664" y="7558"/>
                    <a:pt x="12521" y="7537"/>
                    <a:pt x="12381" y="7491"/>
                  </a:cubicBezTo>
                  <a:cubicBezTo>
                    <a:pt x="8262" y="6176"/>
                    <a:pt x="4490" y="3840"/>
                    <a:pt x="1442" y="677"/>
                  </a:cubicBezTo>
                  <a:cubicBezTo>
                    <a:pt x="1256" y="483"/>
                    <a:pt x="1138" y="249"/>
                    <a:pt x="1087" y="0"/>
                  </a:cubicBezTo>
                  <a:close/>
                </a:path>
              </a:pathLst>
            </a:custGeom>
            <a:solidFill>
              <a:srgbClr val="000000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5" name="Google Shape;2515;p38"/>
            <p:cNvSpPr/>
            <p:nvPr/>
          </p:nvSpPr>
          <p:spPr>
            <a:xfrm>
              <a:off x="7343792" y="3828779"/>
              <a:ext cx="65797" cy="43119"/>
            </a:xfrm>
            <a:custGeom>
              <a:avLst/>
              <a:gdLst/>
              <a:ahLst/>
              <a:cxnLst/>
              <a:rect l="l" t="t" r="r" b="b"/>
              <a:pathLst>
                <a:path w="1999" h="1310" extrusionOk="0">
                  <a:moveTo>
                    <a:pt x="849" y="1"/>
                  </a:moveTo>
                  <a:cubicBezTo>
                    <a:pt x="788" y="1"/>
                    <a:pt x="728" y="7"/>
                    <a:pt x="671" y="20"/>
                  </a:cubicBezTo>
                  <a:cubicBezTo>
                    <a:pt x="0" y="170"/>
                    <a:pt x="360" y="1120"/>
                    <a:pt x="1157" y="1284"/>
                  </a:cubicBezTo>
                  <a:cubicBezTo>
                    <a:pt x="1243" y="1301"/>
                    <a:pt x="1321" y="1310"/>
                    <a:pt x="1392" y="1310"/>
                  </a:cubicBezTo>
                  <a:cubicBezTo>
                    <a:pt x="1879" y="1310"/>
                    <a:pt x="1998" y="921"/>
                    <a:pt x="1820" y="593"/>
                  </a:cubicBezTo>
                  <a:cubicBezTo>
                    <a:pt x="1607" y="205"/>
                    <a:pt x="1200" y="1"/>
                    <a:pt x="84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6" name="Google Shape;2516;p38"/>
            <p:cNvSpPr/>
            <p:nvPr/>
          </p:nvSpPr>
          <p:spPr>
            <a:xfrm>
              <a:off x="7445466" y="3892140"/>
              <a:ext cx="65830" cy="43086"/>
            </a:xfrm>
            <a:custGeom>
              <a:avLst/>
              <a:gdLst/>
              <a:ahLst/>
              <a:cxnLst/>
              <a:rect l="l" t="t" r="r" b="b"/>
              <a:pathLst>
                <a:path w="2000" h="1309" extrusionOk="0">
                  <a:moveTo>
                    <a:pt x="851" y="1"/>
                  </a:moveTo>
                  <a:cubicBezTo>
                    <a:pt x="789" y="1"/>
                    <a:pt x="729" y="7"/>
                    <a:pt x="672" y="20"/>
                  </a:cubicBezTo>
                  <a:cubicBezTo>
                    <a:pt x="0" y="169"/>
                    <a:pt x="361" y="1118"/>
                    <a:pt x="1159" y="1282"/>
                  </a:cubicBezTo>
                  <a:cubicBezTo>
                    <a:pt x="1245" y="1300"/>
                    <a:pt x="1324" y="1309"/>
                    <a:pt x="1395" y="1309"/>
                  </a:cubicBezTo>
                  <a:cubicBezTo>
                    <a:pt x="1881" y="1309"/>
                    <a:pt x="2000" y="920"/>
                    <a:pt x="1821" y="593"/>
                  </a:cubicBezTo>
                  <a:cubicBezTo>
                    <a:pt x="1609" y="205"/>
                    <a:pt x="1202" y="1"/>
                    <a:pt x="85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7" name="Google Shape;2517;p38"/>
            <p:cNvSpPr/>
            <p:nvPr/>
          </p:nvSpPr>
          <p:spPr>
            <a:xfrm>
              <a:off x="7262262" y="3980911"/>
              <a:ext cx="77186" cy="40979"/>
            </a:xfrm>
            <a:custGeom>
              <a:avLst/>
              <a:gdLst/>
              <a:ahLst/>
              <a:cxnLst/>
              <a:rect l="l" t="t" r="r" b="b"/>
              <a:pathLst>
                <a:path w="2345" h="1245" extrusionOk="0">
                  <a:moveTo>
                    <a:pt x="22" y="1"/>
                  </a:moveTo>
                  <a:lnTo>
                    <a:pt x="22" y="1"/>
                  </a:lnTo>
                  <a:cubicBezTo>
                    <a:pt x="1" y="114"/>
                    <a:pt x="50" y="234"/>
                    <a:pt x="154" y="298"/>
                  </a:cubicBezTo>
                  <a:lnTo>
                    <a:pt x="1602" y="1201"/>
                  </a:lnTo>
                  <a:cubicBezTo>
                    <a:pt x="1650" y="1230"/>
                    <a:pt x="1703" y="1244"/>
                    <a:pt x="1755" y="1244"/>
                  </a:cubicBezTo>
                  <a:cubicBezTo>
                    <a:pt x="1851" y="1244"/>
                    <a:pt x="1946" y="1196"/>
                    <a:pt x="2001" y="1107"/>
                  </a:cubicBezTo>
                  <a:lnTo>
                    <a:pt x="2259" y="692"/>
                  </a:lnTo>
                  <a:cubicBezTo>
                    <a:pt x="2344" y="556"/>
                    <a:pt x="2303" y="377"/>
                    <a:pt x="2167" y="292"/>
                  </a:cubicBezTo>
                  <a:lnTo>
                    <a:pt x="1922" y="141"/>
                  </a:lnTo>
                  <a:cubicBezTo>
                    <a:pt x="1747" y="205"/>
                    <a:pt x="1524" y="252"/>
                    <a:pt x="1248" y="252"/>
                  </a:cubicBezTo>
                  <a:cubicBezTo>
                    <a:pt x="918" y="252"/>
                    <a:pt x="513" y="185"/>
                    <a:pt x="22" y="1"/>
                  </a:cubicBezTo>
                  <a:close/>
                </a:path>
              </a:pathLst>
            </a:custGeom>
            <a:solidFill>
              <a:srgbClr val="000000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8" name="Google Shape;2518;p38"/>
            <p:cNvSpPr/>
            <p:nvPr/>
          </p:nvSpPr>
          <p:spPr>
            <a:xfrm>
              <a:off x="7444149" y="4094172"/>
              <a:ext cx="77153" cy="40946"/>
            </a:xfrm>
            <a:custGeom>
              <a:avLst/>
              <a:gdLst/>
              <a:ahLst/>
              <a:cxnLst/>
              <a:rect l="l" t="t" r="r" b="b"/>
              <a:pathLst>
                <a:path w="2344" h="1244" extrusionOk="0">
                  <a:moveTo>
                    <a:pt x="22" y="0"/>
                  </a:moveTo>
                  <a:cubicBezTo>
                    <a:pt x="1" y="113"/>
                    <a:pt x="50" y="233"/>
                    <a:pt x="154" y="298"/>
                  </a:cubicBezTo>
                  <a:lnTo>
                    <a:pt x="1602" y="1200"/>
                  </a:lnTo>
                  <a:cubicBezTo>
                    <a:pt x="1649" y="1230"/>
                    <a:pt x="1702" y="1244"/>
                    <a:pt x="1755" y="1244"/>
                  </a:cubicBezTo>
                  <a:cubicBezTo>
                    <a:pt x="1851" y="1244"/>
                    <a:pt x="1946" y="1196"/>
                    <a:pt x="2001" y="1107"/>
                  </a:cubicBezTo>
                  <a:lnTo>
                    <a:pt x="2258" y="692"/>
                  </a:lnTo>
                  <a:cubicBezTo>
                    <a:pt x="2343" y="555"/>
                    <a:pt x="2301" y="376"/>
                    <a:pt x="2167" y="292"/>
                  </a:cubicBezTo>
                  <a:lnTo>
                    <a:pt x="1922" y="140"/>
                  </a:lnTo>
                  <a:cubicBezTo>
                    <a:pt x="1747" y="204"/>
                    <a:pt x="1524" y="252"/>
                    <a:pt x="1246" y="252"/>
                  </a:cubicBezTo>
                  <a:cubicBezTo>
                    <a:pt x="917" y="252"/>
                    <a:pt x="513" y="185"/>
                    <a:pt x="22" y="0"/>
                  </a:cubicBezTo>
                  <a:close/>
                </a:path>
              </a:pathLst>
            </a:custGeom>
            <a:solidFill>
              <a:srgbClr val="000000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9" name="Google Shape;2519;p38"/>
            <p:cNvSpPr/>
            <p:nvPr/>
          </p:nvSpPr>
          <p:spPr>
            <a:xfrm>
              <a:off x="7131853" y="3984400"/>
              <a:ext cx="84723" cy="44501"/>
            </a:xfrm>
            <a:custGeom>
              <a:avLst/>
              <a:gdLst/>
              <a:ahLst/>
              <a:cxnLst/>
              <a:rect l="l" t="t" r="r" b="b"/>
              <a:pathLst>
                <a:path w="2574" h="1352" extrusionOk="0">
                  <a:moveTo>
                    <a:pt x="2356" y="1"/>
                  </a:moveTo>
                  <a:cubicBezTo>
                    <a:pt x="2118" y="176"/>
                    <a:pt x="1735" y="366"/>
                    <a:pt x="1179" y="366"/>
                  </a:cubicBezTo>
                  <a:cubicBezTo>
                    <a:pt x="852" y="366"/>
                    <a:pt x="465" y="300"/>
                    <a:pt x="13" y="128"/>
                  </a:cubicBezTo>
                  <a:lnTo>
                    <a:pt x="13" y="128"/>
                  </a:lnTo>
                  <a:cubicBezTo>
                    <a:pt x="1" y="235"/>
                    <a:pt x="48" y="345"/>
                    <a:pt x="147" y="405"/>
                  </a:cubicBezTo>
                  <a:lnTo>
                    <a:pt x="1595" y="1307"/>
                  </a:lnTo>
                  <a:cubicBezTo>
                    <a:pt x="1643" y="1337"/>
                    <a:pt x="1696" y="1352"/>
                    <a:pt x="1749" y="1352"/>
                  </a:cubicBezTo>
                  <a:cubicBezTo>
                    <a:pt x="1846" y="1352"/>
                    <a:pt x="1940" y="1303"/>
                    <a:pt x="1995" y="1214"/>
                  </a:cubicBezTo>
                  <a:lnTo>
                    <a:pt x="2488" y="424"/>
                  </a:lnTo>
                  <a:cubicBezTo>
                    <a:pt x="2573" y="288"/>
                    <a:pt x="2532" y="109"/>
                    <a:pt x="2393" y="25"/>
                  </a:cubicBezTo>
                  <a:lnTo>
                    <a:pt x="2356" y="1"/>
                  </a:lnTo>
                  <a:close/>
                </a:path>
              </a:pathLst>
            </a:custGeom>
            <a:solidFill>
              <a:srgbClr val="000000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0" name="Google Shape;2520;p38"/>
            <p:cNvSpPr/>
            <p:nvPr/>
          </p:nvSpPr>
          <p:spPr>
            <a:xfrm>
              <a:off x="7222829" y="4041047"/>
              <a:ext cx="84657" cy="44435"/>
            </a:xfrm>
            <a:custGeom>
              <a:avLst/>
              <a:gdLst/>
              <a:ahLst/>
              <a:cxnLst/>
              <a:rect l="l" t="t" r="r" b="b"/>
              <a:pathLst>
                <a:path w="2572" h="1350" extrusionOk="0">
                  <a:moveTo>
                    <a:pt x="2356" y="0"/>
                  </a:moveTo>
                  <a:cubicBezTo>
                    <a:pt x="2118" y="175"/>
                    <a:pt x="1735" y="364"/>
                    <a:pt x="1179" y="364"/>
                  </a:cubicBezTo>
                  <a:cubicBezTo>
                    <a:pt x="851" y="364"/>
                    <a:pt x="464" y="299"/>
                    <a:pt x="12" y="126"/>
                  </a:cubicBezTo>
                  <a:lnTo>
                    <a:pt x="12" y="126"/>
                  </a:lnTo>
                  <a:cubicBezTo>
                    <a:pt x="1" y="234"/>
                    <a:pt x="48" y="343"/>
                    <a:pt x="146" y="405"/>
                  </a:cubicBezTo>
                  <a:lnTo>
                    <a:pt x="1595" y="1306"/>
                  </a:lnTo>
                  <a:cubicBezTo>
                    <a:pt x="1643" y="1336"/>
                    <a:pt x="1696" y="1350"/>
                    <a:pt x="1749" y="1350"/>
                  </a:cubicBezTo>
                  <a:cubicBezTo>
                    <a:pt x="1845" y="1350"/>
                    <a:pt x="1940" y="1301"/>
                    <a:pt x="1995" y="1213"/>
                  </a:cubicBezTo>
                  <a:lnTo>
                    <a:pt x="2487" y="423"/>
                  </a:lnTo>
                  <a:cubicBezTo>
                    <a:pt x="2571" y="288"/>
                    <a:pt x="2530" y="109"/>
                    <a:pt x="2393" y="24"/>
                  </a:cubicBezTo>
                  <a:lnTo>
                    <a:pt x="2356" y="0"/>
                  </a:lnTo>
                  <a:close/>
                </a:path>
              </a:pathLst>
            </a:custGeom>
            <a:solidFill>
              <a:srgbClr val="000000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1" name="Google Shape;2521;p38"/>
            <p:cNvSpPr/>
            <p:nvPr/>
          </p:nvSpPr>
          <p:spPr>
            <a:xfrm>
              <a:off x="7313741" y="4097661"/>
              <a:ext cx="84723" cy="44501"/>
            </a:xfrm>
            <a:custGeom>
              <a:avLst/>
              <a:gdLst/>
              <a:ahLst/>
              <a:cxnLst/>
              <a:rect l="l" t="t" r="r" b="b"/>
              <a:pathLst>
                <a:path w="2574" h="1352" extrusionOk="0">
                  <a:moveTo>
                    <a:pt x="2356" y="1"/>
                  </a:moveTo>
                  <a:cubicBezTo>
                    <a:pt x="2118" y="176"/>
                    <a:pt x="1734" y="365"/>
                    <a:pt x="1178" y="365"/>
                  </a:cubicBezTo>
                  <a:cubicBezTo>
                    <a:pt x="851" y="365"/>
                    <a:pt x="464" y="299"/>
                    <a:pt x="12" y="127"/>
                  </a:cubicBezTo>
                  <a:lnTo>
                    <a:pt x="12" y="127"/>
                  </a:lnTo>
                  <a:cubicBezTo>
                    <a:pt x="1" y="235"/>
                    <a:pt x="48" y="344"/>
                    <a:pt x="147" y="405"/>
                  </a:cubicBezTo>
                  <a:lnTo>
                    <a:pt x="1595" y="1307"/>
                  </a:lnTo>
                  <a:cubicBezTo>
                    <a:pt x="1643" y="1337"/>
                    <a:pt x="1696" y="1351"/>
                    <a:pt x="1748" y="1351"/>
                  </a:cubicBezTo>
                  <a:cubicBezTo>
                    <a:pt x="1845" y="1351"/>
                    <a:pt x="1940" y="1303"/>
                    <a:pt x="1995" y="1214"/>
                  </a:cubicBezTo>
                  <a:lnTo>
                    <a:pt x="2488" y="424"/>
                  </a:lnTo>
                  <a:cubicBezTo>
                    <a:pt x="2573" y="288"/>
                    <a:pt x="2531" y="108"/>
                    <a:pt x="2393" y="25"/>
                  </a:cubicBezTo>
                  <a:lnTo>
                    <a:pt x="2356" y="1"/>
                  </a:lnTo>
                  <a:close/>
                </a:path>
              </a:pathLst>
            </a:custGeom>
            <a:solidFill>
              <a:srgbClr val="000000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2" name="Google Shape;2522;p38"/>
            <p:cNvSpPr/>
            <p:nvPr/>
          </p:nvSpPr>
          <p:spPr>
            <a:xfrm>
              <a:off x="7404652" y="4154241"/>
              <a:ext cx="84723" cy="44501"/>
            </a:xfrm>
            <a:custGeom>
              <a:avLst/>
              <a:gdLst/>
              <a:ahLst/>
              <a:cxnLst/>
              <a:rect l="l" t="t" r="r" b="b"/>
              <a:pathLst>
                <a:path w="2574" h="1352" extrusionOk="0">
                  <a:moveTo>
                    <a:pt x="2356" y="1"/>
                  </a:moveTo>
                  <a:cubicBezTo>
                    <a:pt x="2118" y="176"/>
                    <a:pt x="1735" y="366"/>
                    <a:pt x="1179" y="366"/>
                  </a:cubicBezTo>
                  <a:cubicBezTo>
                    <a:pt x="852" y="366"/>
                    <a:pt x="465" y="300"/>
                    <a:pt x="13" y="128"/>
                  </a:cubicBezTo>
                  <a:lnTo>
                    <a:pt x="13" y="128"/>
                  </a:lnTo>
                  <a:cubicBezTo>
                    <a:pt x="1" y="235"/>
                    <a:pt x="48" y="345"/>
                    <a:pt x="147" y="405"/>
                  </a:cubicBezTo>
                  <a:lnTo>
                    <a:pt x="1595" y="1307"/>
                  </a:lnTo>
                  <a:cubicBezTo>
                    <a:pt x="1643" y="1337"/>
                    <a:pt x="1696" y="1352"/>
                    <a:pt x="1749" y="1352"/>
                  </a:cubicBezTo>
                  <a:cubicBezTo>
                    <a:pt x="1846" y="1352"/>
                    <a:pt x="1940" y="1303"/>
                    <a:pt x="1995" y="1214"/>
                  </a:cubicBezTo>
                  <a:lnTo>
                    <a:pt x="2488" y="424"/>
                  </a:lnTo>
                  <a:cubicBezTo>
                    <a:pt x="2573" y="288"/>
                    <a:pt x="2532" y="110"/>
                    <a:pt x="2393" y="25"/>
                  </a:cubicBezTo>
                  <a:lnTo>
                    <a:pt x="2356" y="1"/>
                  </a:lnTo>
                  <a:close/>
                </a:path>
              </a:pathLst>
            </a:custGeom>
            <a:solidFill>
              <a:srgbClr val="000000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3" name="Google Shape;2523;p38"/>
            <p:cNvSpPr/>
            <p:nvPr/>
          </p:nvSpPr>
          <p:spPr>
            <a:xfrm>
              <a:off x="7092256" y="4048091"/>
              <a:ext cx="84690" cy="44468"/>
            </a:xfrm>
            <a:custGeom>
              <a:avLst/>
              <a:gdLst/>
              <a:ahLst/>
              <a:cxnLst/>
              <a:rect l="l" t="t" r="r" b="b"/>
              <a:pathLst>
                <a:path w="2573" h="1351" extrusionOk="0">
                  <a:moveTo>
                    <a:pt x="2356" y="0"/>
                  </a:moveTo>
                  <a:cubicBezTo>
                    <a:pt x="2118" y="175"/>
                    <a:pt x="1734" y="364"/>
                    <a:pt x="1178" y="364"/>
                  </a:cubicBezTo>
                  <a:cubicBezTo>
                    <a:pt x="850" y="364"/>
                    <a:pt x="464" y="299"/>
                    <a:pt x="12" y="127"/>
                  </a:cubicBezTo>
                  <a:lnTo>
                    <a:pt x="12" y="127"/>
                  </a:lnTo>
                  <a:cubicBezTo>
                    <a:pt x="0" y="234"/>
                    <a:pt x="48" y="343"/>
                    <a:pt x="147" y="404"/>
                  </a:cubicBezTo>
                  <a:lnTo>
                    <a:pt x="1595" y="1306"/>
                  </a:lnTo>
                  <a:cubicBezTo>
                    <a:pt x="1643" y="1336"/>
                    <a:pt x="1696" y="1350"/>
                    <a:pt x="1749" y="1350"/>
                  </a:cubicBezTo>
                  <a:cubicBezTo>
                    <a:pt x="1845" y="1350"/>
                    <a:pt x="1940" y="1302"/>
                    <a:pt x="1995" y="1213"/>
                  </a:cubicBezTo>
                  <a:lnTo>
                    <a:pt x="2488" y="423"/>
                  </a:lnTo>
                  <a:cubicBezTo>
                    <a:pt x="2573" y="287"/>
                    <a:pt x="2530" y="108"/>
                    <a:pt x="2393" y="24"/>
                  </a:cubicBezTo>
                  <a:lnTo>
                    <a:pt x="2356" y="0"/>
                  </a:lnTo>
                  <a:close/>
                </a:path>
              </a:pathLst>
            </a:custGeom>
            <a:solidFill>
              <a:srgbClr val="000000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4" name="Google Shape;2524;p38"/>
            <p:cNvSpPr/>
            <p:nvPr/>
          </p:nvSpPr>
          <p:spPr>
            <a:xfrm>
              <a:off x="7183233" y="4104704"/>
              <a:ext cx="84624" cy="44501"/>
            </a:xfrm>
            <a:custGeom>
              <a:avLst/>
              <a:gdLst/>
              <a:ahLst/>
              <a:cxnLst/>
              <a:rect l="l" t="t" r="r" b="b"/>
              <a:pathLst>
                <a:path w="2571" h="1352" extrusionOk="0">
                  <a:moveTo>
                    <a:pt x="2355" y="1"/>
                  </a:moveTo>
                  <a:cubicBezTo>
                    <a:pt x="2117" y="176"/>
                    <a:pt x="1733" y="365"/>
                    <a:pt x="1178" y="365"/>
                  </a:cubicBezTo>
                  <a:cubicBezTo>
                    <a:pt x="850" y="365"/>
                    <a:pt x="464" y="300"/>
                    <a:pt x="12" y="127"/>
                  </a:cubicBezTo>
                  <a:lnTo>
                    <a:pt x="12" y="127"/>
                  </a:lnTo>
                  <a:cubicBezTo>
                    <a:pt x="0" y="235"/>
                    <a:pt x="48" y="344"/>
                    <a:pt x="146" y="405"/>
                  </a:cubicBezTo>
                  <a:lnTo>
                    <a:pt x="1594" y="1307"/>
                  </a:lnTo>
                  <a:cubicBezTo>
                    <a:pt x="1642" y="1337"/>
                    <a:pt x="1695" y="1351"/>
                    <a:pt x="1748" y="1351"/>
                  </a:cubicBezTo>
                  <a:cubicBezTo>
                    <a:pt x="1845" y="1351"/>
                    <a:pt x="1940" y="1302"/>
                    <a:pt x="1995" y="1213"/>
                  </a:cubicBezTo>
                  <a:lnTo>
                    <a:pt x="2487" y="424"/>
                  </a:lnTo>
                  <a:cubicBezTo>
                    <a:pt x="2571" y="288"/>
                    <a:pt x="2529" y="109"/>
                    <a:pt x="2392" y="25"/>
                  </a:cubicBezTo>
                  <a:lnTo>
                    <a:pt x="2355" y="1"/>
                  </a:lnTo>
                  <a:close/>
                </a:path>
              </a:pathLst>
            </a:custGeom>
            <a:solidFill>
              <a:srgbClr val="000000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5" name="Google Shape;2525;p38"/>
            <p:cNvSpPr/>
            <p:nvPr/>
          </p:nvSpPr>
          <p:spPr>
            <a:xfrm>
              <a:off x="7274144" y="4161318"/>
              <a:ext cx="84624" cy="44468"/>
            </a:xfrm>
            <a:custGeom>
              <a:avLst/>
              <a:gdLst/>
              <a:ahLst/>
              <a:cxnLst/>
              <a:rect l="l" t="t" r="r" b="b"/>
              <a:pathLst>
                <a:path w="2571" h="1351" extrusionOk="0">
                  <a:moveTo>
                    <a:pt x="2356" y="1"/>
                  </a:moveTo>
                  <a:cubicBezTo>
                    <a:pt x="2118" y="176"/>
                    <a:pt x="1734" y="365"/>
                    <a:pt x="1179" y="365"/>
                  </a:cubicBezTo>
                  <a:cubicBezTo>
                    <a:pt x="852" y="365"/>
                    <a:pt x="464" y="299"/>
                    <a:pt x="12" y="126"/>
                  </a:cubicBezTo>
                  <a:lnTo>
                    <a:pt x="12" y="126"/>
                  </a:lnTo>
                  <a:cubicBezTo>
                    <a:pt x="0" y="235"/>
                    <a:pt x="48" y="343"/>
                    <a:pt x="146" y="405"/>
                  </a:cubicBezTo>
                  <a:lnTo>
                    <a:pt x="1595" y="1306"/>
                  </a:lnTo>
                  <a:cubicBezTo>
                    <a:pt x="1643" y="1336"/>
                    <a:pt x="1696" y="1351"/>
                    <a:pt x="1748" y="1351"/>
                  </a:cubicBezTo>
                  <a:cubicBezTo>
                    <a:pt x="1845" y="1351"/>
                    <a:pt x="1940" y="1302"/>
                    <a:pt x="1995" y="1214"/>
                  </a:cubicBezTo>
                  <a:lnTo>
                    <a:pt x="2487" y="423"/>
                  </a:lnTo>
                  <a:cubicBezTo>
                    <a:pt x="2571" y="288"/>
                    <a:pt x="2529" y="108"/>
                    <a:pt x="2393" y="24"/>
                  </a:cubicBezTo>
                  <a:lnTo>
                    <a:pt x="2356" y="1"/>
                  </a:lnTo>
                  <a:close/>
                </a:path>
              </a:pathLst>
            </a:custGeom>
            <a:solidFill>
              <a:srgbClr val="000000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6" name="Google Shape;2526;p38"/>
            <p:cNvSpPr/>
            <p:nvPr/>
          </p:nvSpPr>
          <p:spPr>
            <a:xfrm>
              <a:off x="7052626" y="4111715"/>
              <a:ext cx="84657" cy="44468"/>
            </a:xfrm>
            <a:custGeom>
              <a:avLst/>
              <a:gdLst/>
              <a:ahLst/>
              <a:cxnLst/>
              <a:rect l="l" t="t" r="r" b="b"/>
              <a:pathLst>
                <a:path w="2572" h="1351" extrusionOk="0">
                  <a:moveTo>
                    <a:pt x="2356" y="0"/>
                  </a:moveTo>
                  <a:cubicBezTo>
                    <a:pt x="2118" y="176"/>
                    <a:pt x="1735" y="365"/>
                    <a:pt x="1179" y="365"/>
                  </a:cubicBezTo>
                  <a:cubicBezTo>
                    <a:pt x="852" y="365"/>
                    <a:pt x="465" y="300"/>
                    <a:pt x="13" y="127"/>
                  </a:cubicBezTo>
                  <a:lnTo>
                    <a:pt x="13" y="127"/>
                  </a:lnTo>
                  <a:cubicBezTo>
                    <a:pt x="1" y="234"/>
                    <a:pt x="49" y="344"/>
                    <a:pt x="147" y="405"/>
                  </a:cubicBezTo>
                  <a:lnTo>
                    <a:pt x="1596" y="1307"/>
                  </a:lnTo>
                  <a:cubicBezTo>
                    <a:pt x="1643" y="1337"/>
                    <a:pt x="1696" y="1351"/>
                    <a:pt x="1749" y="1351"/>
                  </a:cubicBezTo>
                  <a:cubicBezTo>
                    <a:pt x="1845" y="1351"/>
                    <a:pt x="1941" y="1302"/>
                    <a:pt x="1996" y="1213"/>
                  </a:cubicBezTo>
                  <a:lnTo>
                    <a:pt x="2487" y="424"/>
                  </a:lnTo>
                  <a:cubicBezTo>
                    <a:pt x="2571" y="288"/>
                    <a:pt x="2530" y="110"/>
                    <a:pt x="2394" y="25"/>
                  </a:cubicBezTo>
                  <a:lnTo>
                    <a:pt x="2356" y="0"/>
                  </a:lnTo>
                  <a:close/>
                </a:path>
              </a:pathLst>
            </a:custGeom>
            <a:solidFill>
              <a:srgbClr val="000000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7" name="Google Shape;2527;p38"/>
            <p:cNvSpPr/>
            <p:nvPr/>
          </p:nvSpPr>
          <p:spPr>
            <a:xfrm>
              <a:off x="7143537" y="4168362"/>
              <a:ext cx="84723" cy="44468"/>
            </a:xfrm>
            <a:custGeom>
              <a:avLst/>
              <a:gdLst/>
              <a:ahLst/>
              <a:cxnLst/>
              <a:rect l="l" t="t" r="r" b="b"/>
              <a:pathLst>
                <a:path w="2574" h="1351" extrusionOk="0">
                  <a:moveTo>
                    <a:pt x="2356" y="1"/>
                  </a:moveTo>
                  <a:cubicBezTo>
                    <a:pt x="2119" y="176"/>
                    <a:pt x="1735" y="365"/>
                    <a:pt x="1178" y="365"/>
                  </a:cubicBezTo>
                  <a:cubicBezTo>
                    <a:pt x="851" y="365"/>
                    <a:pt x="464" y="299"/>
                    <a:pt x="13" y="127"/>
                  </a:cubicBezTo>
                  <a:lnTo>
                    <a:pt x="13" y="127"/>
                  </a:lnTo>
                  <a:cubicBezTo>
                    <a:pt x="1" y="235"/>
                    <a:pt x="49" y="343"/>
                    <a:pt x="148" y="405"/>
                  </a:cubicBezTo>
                  <a:lnTo>
                    <a:pt x="1596" y="1306"/>
                  </a:lnTo>
                  <a:cubicBezTo>
                    <a:pt x="1643" y="1336"/>
                    <a:pt x="1697" y="1351"/>
                    <a:pt x="1749" y="1351"/>
                  </a:cubicBezTo>
                  <a:cubicBezTo>
                    <a:pt x="1846" y="1351"/>
                    <a:pt x="1941" y="1302"/>
                    <a:pt x="1996" y="1214"/>
                  </a:cubicBezTo>
                  <a:lnTo>
                    <a:pt x="2488" y="423"/>
                  </a:lnTo>
                  <a:cubicBezTo>
                    <a:pt x="2573" y="288"/>
                    <a:pt x="2531" y="108"/>
                    <a:pt x="2394" y="24"/>
                  </a:cubicBezTo>
                  <a:lnTo>
                    <a:pt x="2356" y="1"/>
                  </a:lnTo>
                  <a:close/>
                </a:path>
              </a:pathLst>
            </a:custGeom>
            <a:solidFill>
              <a:srgbClr val="000000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8" name="Google Shape;2528;p38"/>
            <p:cNvSpPr/>
            <p:nvPr/>
          </p:nvSpPr>
          <p:spPr>
            <a:xfrm>
              <a:off x="7234514" y="4224975"/>
              <a:ext cx="84657" cy="44468"/>
            </a:xfrm>
            <a:custGeom>
              <a:avLst/>
              <a:gdLst/>
              <a:ahLst/>
              <a:cxnLst/>
              <a:rect l="l" t="t" r="r" b="b"/>
              <a:pathLst>
                <a:path w="2572" h="1351" extrusionOk="0">
                  <a:moveTo>
                    <a:pt x="2355" y="0"/>
                  </a:moveTo>
                  <a:cubicBezTo>
                    <a:pt x="2118" y="176"/>
                    <a:pt x="1735" y="365"/>
                    <a:pt x="1179" y="365"/>
                  </a:cubicBezTo>
                  <a:cubicBezTo>
                    <a:pt x="852" y="365"/>
                    <a:pt x="465" y="299"/>
                    <a:pt x="13" y="127"/>
                  </a:cubicBezTo>
                  <a:lnTo>
                    <a:pt x="13" y="127"/>
                  </a:lnTo>
                  <a:cubicBezTo>
                    <a:pt x="1" y="234"/>
                    <a:pt x="49" y="344"/>
                    <a:pt x="147" y="404"/>
                  </a:cubicBezTo>
                  <a:lnTo>
                    <a:pt x="1595" y="1307"/>
                  </a:lnTo>
                  <a:cubicBezTo>
                    <a:pt x="1643" y="1336"/>
                    <a:pt x="1696" y="1350"/>
                    <a:pt x="1748" y="1350"/>
                  </a:cubicBezTo>
                  <a:cubicBezTo>
                    <a:pt x="1846" y="1350"/>
                    <a:pt x="1941" y="1302"/>
                    <a:pt x="1996" y="1213"/>
                  </a:cubicBezTo>
                  <a:lnTo>
                    <a:pt x="2487" y="424"/>
                  </a:lnTo>
                  <a:cubicBezTo>
                    <a:pt x="2571" y="287"/>
                    <a:pt x="2530" y="108"/>
                    <a:pt x="2393" y="25"/>
                  </a:cubicBezTo>
                  <a:lnTo>
                    <a:pt x="2355" y="0"/>
                  </a:lnTo>
                  <a:close/>
                </a:path>
              </a:pathLst>
            </a:custGeom>
            <a:solidFill>
              <a:srgbClr val="000000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9" name="Google Shape;2529;p38"/>
            <p:cNvSpPr/>
            <p:nvPr/>
          </p:nvSpPr>
          <p:spPr>
            <a:xfrm>
              <a:off x="7012964" y="4175373"/>
              <a:ext cx="84723" cy="44468"/>
            </a:xfrm>
            <a:custGeom>
              <a:avLst/>
              <a:gdLst/>
              <a:ahLst/>
              <a:cxnLst/>
              <a:rect l="l" t="t" r="r" b="b"/>
              <a:pathLst>
                <a:path w="2574" h="1351" extrusionOk="0">
                  <a:moveTo>
                    <a:pt x="2356" y="1"/>
                  </a:moveTo>
                  <a:cubicBezTo>
                    <a:pt x="2118" y="175"/>
                    <a:pt x="1734" y="365"/>
                    <a:pt x="1178" y="365"/>
                  </a:cubicBezTo>
                  <a:cubicBezTo>
                    <a:pt x="851" y="365"/>
                    <a:pt x="465" y="299"/>
                    <a:pt x="13" y="127"/>
                  </a:cubicBezTo>
                  <a:lnTo>
                    <a:pt x="13" y="127"/>
                  </a:lnTo>
                  <a:cubicBezTo>
                    <a:pt x="0" y="235"/>
                    <a:pt x="48" y="343"/>
                    <a:pt x="147" y="405"/>
                  </a:cubicBezTo>
                  <a:lnTo>
                    <a:pt x="1595" y="1306"/>
                  </a:lnTo>
                  <a:cubicBezTo>
                    <a:pt x="1643" y="1336"/>
                    <a:pt x="1697" y="1350"/>
                    <a:pt x="1750" y="1350"/>
                  </a:cubicBezTo>
                  <a:cubicBezTo>
                    <a:pt x="1846" y="1350"/>
                    <a:pt x="1940" y="1302"/>
                    <a:pt x="1995" y="1213"/>
                  </a:cubicBezTo>
                  <a:lnTo>
                    <a:pt x="2488" y="423"/>
                  </a:lnTo>
                  <a:cubicBezTo>
                    <a:pt x="2573" y="288"/>
                    <a:pt x="2532" y="109"/>
                    <a:pt x="2393" y="24"/>
                  </a:cubicBezTo>
                  <a:lnTo>
                    <a:pt x="2356" y="1"/>
                  </a:lnTo>
                  <a:close/>
                </a:path>
              </a:pathLst>
            </a:custGeom>
            <a:solidFill>
              <a:srgbClr val="000000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0" name="Google Shape;2530;p38"/>
            <p:cNvSpPr/>
            <p:nvPr/>
          </p:nvSpPr>
          <p:spPr>
            <a:xfrm>
              <a:off x="7103941" y="4231986"/>
              <a:ext cx="84624" cy="44501"/>
            </a:xfrm>
            <a:custGeom>
              <a:avLst/>
              <a:gdLst/>
              <a:ahLst/>
              <a:cxnLst/>
              <a:rect l="l" t="t" r="r" b="b"/>
              <a:pathLst>
                <a:path w="2571" h="1352" extrusionOk="0">
                  <a:moveTo>
                    <a:pt x="2356" y="1"/>
                  </a:moveTo>
                  <a:cubicBezTo>
                    <a:pt x="2118" y="176"/>
                    <a:pt x="1734" y="366"/>
                    <a:pt x="1178" y="366"/>
                  </a:cubicBezTo>
                  <a:cubicBezTo>
                    <a:pt x="851" y="366"/>
                    <a:pt x="464" y="300"/>
                    <a:pt x="12" y="128"/>
                  </a:cubicBezTo>
                  <a:lnTo>
                    <a:pt x="12" y="128"/>
                  </a:lnTo>
                  <a:cubicBezTo>
                    <a:pt x="1" y="235"/>
                    <a:pt x="48" y="345"/>
                    <a:pt x="146" y="405"/>
                  </a:cubicBezTo>
                  <a:lnTo>
                    <a:pt x="1595" y="1307"/>
                  </a:lnTo>
                  <a:cubicBezTo>
                    <a:pt x="1643" y="1337"/>
                    <a:pt x="1696" y="1352"/>
                    <a:pt x="1748" y="1352"/>
                  </a:cubicBezTo>
                  <a:cubicBezTo>
                    <a:pt x="1845" y="1352"/>
                    <a:pt x="1940" y="1303"/>
                    <a:pt x="1995" y="1214"/>
                  </a:cubicBezTo>
                  <a:lnTo>
                    <a:pt x="2487" y="424"/>
                  </a:lnTo>
                  <a:cubicBezTo>
                    <a:pt x="2571" y="288"/>
                    <a:pt x="2530" y="109"/>
                    <a:pt x="2393" y="25"/>
                  </a:cubicBezTo>
                  <a:lnTo>
                    <a:pt x="2356" y="1"/>
                  </a:lnTo>
                  <a:close/>
                </a:path>
              </a:pathLst>
            </a:custGeom>
            <a:solidFill>
              <a:srgbClr val="000000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1" name="Google Shape;2531;p38"/>
            <p:cNvSpPr/>
            <p:nvPr/>
          </p:nvSpPr>
          <p:spPr>
            <a:xfrm>
              <a:off x="7194852" y="4288633"/>
              <a:ext cx="84723" cy="44435"/>
            </a:xfrm>
            <a:custGeom>
              <a:avLst/>
              <a:gdLst/>
              <a:ahLst/>
              <a:cxnLst/>
              <a:rect l="l" t="t" r="r" b="b"/>
              <a:pathLst>
                <a:path w="2574" h="1350" extrusionOk="0">
                  <a:moveTo>
                    <a:pt x="2356" y="0"/>
                  </a:moveTo>
                  <a:cubicBezTo>
                    <a:pt x="2118" y="175"/>
                    <a:pt x="1735" y="364"/>
                    <a:pt x="1179" y="364"/>
                  </a:cubicBezTo>
                  <a:cubicBezTo>
                    <a:pt x="852" y="364"/>
                    <a:pt x="465" y="299"/>
                    <a:pt x="12" y="126"/>
                  </a:cubicBezTo>
                  <a:lnTo>
                    <a:pt x="12" y="126"/>
                  </a:lnTo>
                  <a:cubicBezTo>
                    <a:pt x="1" y="234"/>
                    <a:pt x="48" y="343"/>
                    <a:pt x="147" y="405"/>
                  </a:cubicBezTo>
                  <a:lnTo>
                    <a:pt x="1595" y="1306"/>
                  </a:lnTo>
                  <a:cubicBezTo>
                    <a:pt x="1643" y="1336"/>
                    <a:pt x="1696" y="1350"/>
                    <a:pt x="1748" y="1350"/>
                  </a:cubicBezTo>
                  <a:cubicBezTo>
                    <a:pt x="1845" y="1350"/>
                    <a:pt x="1940" y="1301"/>
                    <a:pt x="1995" y="1213"/>
                  </a:cubicBezTo>
                  <a:lnTo>
                    <a:pt x="2488" y="423"/>
                  </a:lnTo>
                  <a:cubicBezTo>
                    <a:pt x="2573" y="288"/>
                    <a:pt x="2531" y="108"/>
                    <a:pt x="2393" y="24"/>
                  </a:cubicBezTo>
                  <a:lnTo>
                    <a:pt x="2356" y="0"/>
                  </a:lnTo>
                  <a:close/>
                </a:path>
              </a:pathLst>
            </a:custGeom>
            <a:solidFill>
              <a:srgbClr val="000000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2" name="Google Shape;2532;p38"/>
            <p:cNvSpPr/>
            <p:nvPr/>
          </p:nvSpPr>
          <p:spPr>
            <a:xfrm>
              <a:off x="6973367" y="4239063"/>
              <a:ext cx="84690" cy="44468"/>
            </a:xfrm>
            <a:custGeom>
              <a:avLst/>
              <a:gdLst/>
              <a:ahLst/>
              <a:cxnLst/>
              <a:rect l="l" t="t" r="r" b="b"/>
              <a:pathLst>
                <a:path w="2573" h="1351" extrusionOk="0">
                  <a:moveTo>
                    <a:pt x="2356" y="1"/>
                  </a:moveTo>
                  <a:cubicBezTo>
                    <a:pt x="2118" y="176"/>
                    <a:pt x="1734" y="365"/>
                    <a:pt x="1179" y="365"/>
                  </a:cubicBezTo>
                  <a:cubicBezTo>
                    <a:pt x="851" y="365"/>
                    <a:pt x="464" y="299"/>
                    <a:pt x="12" y="126"/>
                  </a:cubicBezTo>
                  <a:lnTo>
                    <a:pt x="12" y="126"/>
                  </a:lnTo>
                  <a:cubicBezTo>
                    <a:pt x="0" y="235"/>
                    <a:pt x="48" y="343"/>
                    <a:pt x="147" y="405"/>
                  </a:cubicBezTo>
                  <a:lnTo>
                    <a:pt x="1595" y="1306"/>
                  </a:lnTo>
                  <a:cubicBezTo>
                    <a:pt x="1643" y="1336"/>
                    <a:pt x="1696" y="1350"/>
                    <a:pt x="1748" y="1350"/>
                  </a:cubicBezTo>
                  <a:cubicBezTo>
                    <a:pt x="1845" y="1350"/>
                    <a:pt x="1940" y="1302"/>
                    <a:pt x="1995" y="1214"/>
                  </a:cubicBezTo>
                  <a:lnTo>
                    <a:pt x="2488" y="423"/>
                  </a:lnTo>
                  <a:cubicBezTo>
                    <a:pt x="2573" y="288"/>
                    <a:pt x="2530" y="108"/>
                    <a:pt x="2393" y="24"/>
                  </a:cubicBezTo>
                  <a:lnTo>
                    <a:pt x="2356" y="1"/>
                  </a:lnTo>
                  <a:close/>
                </a:path>
              </a:pathLst>
            </a:custGeom>
            <a:solidFill>
              <a:srgbClr val="000000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3" name="Google Shape;2533;p38"/>
            <p:cNvSpPr/>
            <p:nvPr/>
          </p:nvSpPr>
          <p:spPr>
            <a:xfrm>
              <a:off x="7064344" y="4295677"/>
              <a:ext cx="84624" cy="44435"/>
            </a:xfrm>
            <a:custGeom>
              <a:avLst/>
              <a:gdLst/>
              <a:ahLst/>
              <a:cxnLst/>
              <a:rect l="l" t="t" r="r" b="b"/>
              <a:pathLst>
                <a:path w="2571" h="1350" extrusionOk="0">
                  <a:moveTo>
                    <a:pt x="2355" y="0"/>
                  </a:moveTo>
                  <a:cubicBezTo>
                    <a:pt x="2117" y="176"/>
                    <a:pt x="1733" y="365"/>
                    <a:pt x="1178" y="365"/>
                  </a:cubicBezTo>
                  <a:cubicBezTo>
                    <a:pt x="851" y="365"/>
                    <a:pt x="464" y="299"/>
                    <a:pt x="12" y="127"/>
                  </a:cubicBezTo>
                  <a:lnTo>
                    <a:pt x="12" y="127"/>
                  </a:lnTo>
                  <a:cubicBezTo>
                    <a:pt x="0" y="234"/>
                    <a:pt x="48" y="343"/>
                    <a:pt x="146" y="404"/>
                  </a:cubicBezTo>
                  <a:lnTo>
                    <a:pt x="1594" y="1306"/>
                  </a:lnTo>
                  <a:cubicBezTo>
                    <a:pt x="1642" y="1336"/>
                    <a:pt x="1695" y="1350"/>
                    <a:pt x="1748" y="1350"/>
                  </a:cubicBezTo>
                  <a:cubicBezTo>
                    <a:pt x="1845" y="1350"/>
                    <a:pt x="1940" y="1301"/>
                    <a:pt x="1995" y="1213"/>
                  </a:cubicBezTo>
                  <a:lnTo>
                    <a:pt x="2487" y="423"/>
                  </a:lnTo>
                  <a:cubicBezTo>
                    <a:pt x="2571" y="287"/>
                    <a:pt x="2529" y="108"/>
                    <a:pt x="2392" y="24"/>
                  </a:cubicBezTo>
                  <a:lnTo>
                    <a:pt x="2355" y="0"/>
                  </a:lnTo>
                  <a:close/>
                </a:path>
              </a:pathLst>
            </a:custGeom>
            <a:solidFill>
              <a:srgbClr val="000000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4" name="Google Shape;2534;p38"/>
            <p:cNvSpPr/>
            <p:nvPr/>
          </p:nvSpPr>
          <p:spPr>
            <a:xfrm>
              <a:off x="7171351" y="3924298"/>
              <a:ext cx="77153" cy="40946"/>
            </a:xfrm>
            <a:custGeom>
              <a:avLst/>
              <a:gdLst/>
              <a:ahLst/>
              <a:cxnLst/>
              <a:rect l="l" t="t" r="r" b="b"/>
              <a:pathLst>
                <a:path w="2344" h="1244" extrusionOk="0">
                  <a:moveTo>
                    <a:pt x="22" y="0"/>
                  </a:moveTo>
                  <a:lnTo>
                    <a:pt x="22" y="0"/>
                  </a:lnTo>
                  <a:cubicBezTo>
                    <a:pt x="1" y="113"/>
                    <a:pt x="50" y="233"/>
                    <a:pt x="154" y="298"/>
                  </a:cubicBezTo>
                  <a:lnTo>
                    <a:pt x="1602" y="1199"/>
                  </a:lnTo>
                  <a:cubicBezTo>
                    <a:pt x="1650" y="1229"/>
                    <a:pt x="1703" y="1243"/>
                    <a:pt x="1755" y="1243"/>
                  </a:cubicBezTo>
                  <a:cubicBezTo>
                    <a:pt x="1852" y="1243"/>
                    <a:pt x="1946" y="1195"/>
                    <a:pt x="2001" y="1107"/>
                  </a:cubicBezTo>
                  <a:lnTo>
                    <a:pt x="2258" y="692"/>
                  </a:lnTo>
                  <a:cubicBezTo>
                    <a:pt x="2343" y="556"/>
                    <a:pt x="2303" y="377"/>
                    <a:pt x="2167" y="292"/>
                  </a:cubicBezTo>
                  <a:lnTo>
                    <a:pt x="1922" y="140"/>
                  </a:lnTo>
                  <a:cubicBezTo>
                    <a:pt x="1747" y="204"/>
                    <a:pt x="1524" y="252"/>
                    <a:pt x="1246" y="252"/>
                  </a:cubicBezTo>
                  <a:cubicBezTo>
                    <a:pt x="917" y="252"/>
                    <a:pt x="513" y="185"/>
                    <a:pt x="22" y="0"/>
                  </a:cubicBezTo>
                  <a:close/>
                </a:path>
              </a:pathLst>
            </a:custGeom>
            <a:solidFill>
              <a:srgbClr val="000000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5" name="Google Shape;2535;p38"/>
            <p:cNvSpPr/>
            <p:nvPr/>
          </p:nvSpPr>
          <p:spPr>
            <a:xfrm>
              <a:off x="7353173" y="4037525"/>
              <a:ext cx="77186" cy="40946"/>
            </a:xfrm>
            <a:custGeom>
              <a:avLst/>
              <a:gdLst/>
              <a:ahLst/>
              <a:cxnLst/>
              <a:rect l="l" t="t" r="r" b="b"/>
              <a:pathLst>
                <a:path w="2345" h="1244" extrusionOk="0">
                  <a:moveTo>
                    <a:pt x="22" y="1"/>
                  </a:moveTo>
                  <a:cubicBezTo>
                    <a:pt x="1" y="114"/>
                    <a:pt x="51" y="233"/>
                    <a:pt x="154" y="299"/>
                  </a:cubicBezTo>
                  <a:lnTo>
                    <a:pt x="1602" y="1200"/>
                  </a:lnTo>
                  <a:cubicBezTo>
                    <a:pt x="1650" y="1230"/>
                    <a:pt x="1703" y="1244"/>
                    <a:pt x="1755" y="1244"/>
                  </a:cubicBezTo>
                  <a:cubicBezTo>
                    <a:pt x="1852" y="1244"/>
                    <a:pt x="1946" y="1196"/>
                    <a:pt x="2001" y="1107"/>
                  </a:cubicBezTo>
                  <a:lnTo>
                    <a:pt x="2259" y="692"/>
                  </a:lnTo>
                  <a:cubicBezTo>
                    <a:pt x="2344" y="555"/>
                    <a:pt x="2303" y="376"/>
                    <a:pt x="2168" y="291"/>
                  </a:cubicBezTo>
                  <a:lnTo>
                    <a:pt x="1923" y="140"/>
                  </a:lnTo>
                  <a:cubicBezTo>
                    <a:pt x="1748" y="205"/>
                    <a:pt x="1524" y="252"/>
                    <a:pt x="1246" y="252"/>
                  </a:cubicBezTo>
                  <a:cubicBezTo>
                    <a:pt x="917" y="252"/>
                    <a:pt x="512" y="185"/>
                    <a:pt x="22" y="1"/>
                  </a:cubicBezTo>
                  <a:close/>
                </a:path>
              </a:pathLst>
            </a:custGeom>
            <a:solidFill>
              <a:srgbClr val="000000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6" name="Google Shape;2536;p38"/>
            <p:cNvSpPr/>
            <p:nvPr/>
          </p:nvSpPr>
          <p:spPr>
            <a:xfrm>
              <a:off x="6905003" y="3614371"/>
              <a:ext cx="813363" cy="914412"/>
            </a:xfrm>
            <a:custGeom>
              <a:avLst/>
              <a:gdLst/>
              <a:ahLst/>
              <a:cxnLst/>
              <a:rect l="l" t="t" r="r" b="b"/>
              <a:pathLst>
                <a:path w="24711" h="27781" extrusionOk="0">
                  <a:moveTo>
                    <a:pt x="13244" y="265"/>
                  </a:moveTo>
                  <a:cubicBezTo>
                    <a:pt x="13482" y="265"/>
                    <a:pt x="13725" y="330"/>
                    <a:pt x="13943" y="464"/>
                  </a:cubicBezTo>
                  <a:lnTo>
                    <a:pt x="23769" y="6582"/>
                  </a:lnTo>
                  <a:cubicBezTo>
                    <a:pt x="24388" y="6968"/>
                    <a:pt x="24577" y="7784"/>
                    <a:pt x="24191" y="8404"/>
                  </a:cubicBezTo>
                  <a:lnTo>
                    <a:pt x="12680" y="26892"/>
                  </a:lnTo>
                  <a:cubicBezTo>
                    <a:pt x="12433" y="27289"/>
                    <a:pt x="12005" y="27516"/>
                    <a:pt x="11557" y="27516"/>
                  </a:cubicBezTo>
                  <a:cubicBezTo>
                    <a:pt x="11422" y="27516"/>
                    <a:pt x="11285" y="27494"/>
                    <a:pt x="11151" y="27452"/>
                  </a:cubicBezTo>
                  <a:cubicBezTo>
                    <a:pt x="9561" y="26943"/>
                    <a:pt x="7567" y="26127"/>
                    <a:pt x="5456" y="24797"/>
                  </a:cubicBezTo>
                  <a:cubicBezTo>
                    <a:pt x="3440" y="23528"/>
                    <a:pt x="1896" y="22154"/>
                    <a:pt x="774" y="20987"/>
                  </a:cubicBezTo>
                  <a:cubicBezTo>
                    <a:pt x="357" y="20554"/>
                    <a:pt x="291" y="19889"/>
                    <a:pt x="610" y="19377"/>
                  </a:cubicBezTo>
                  <a:lnTo>
                    <a:pt x="12121" y="889"/>
                  </a:lnTo>
                  <a:cubicBezTo>
                    <a:pt x="12371" y="485"/>
                    <a:pt x="12803" y="265"/>
                    <a:pt x="13244" y="265"/>
                  </a:cubicBezTo>
                  <a:close/>
                  <a:moveTo>
                    <a:pt x="13243" y="0"/>
                  </a:moveTo>
                  <a:cubicBezTo>
                    <a:pt x="12690" y="0"/>
                    <a:pt x="12186" y="279"/>
                    <a:pt x="11895" y="749"/>
                  </a:cubicBezTo>
                  <a:lnTo>
                    <a:pt x="384" y="19237"/>
                  </a:lnTo>
                  <a:cubicBezTo>
                    <a:pt x="0" y="19855"/>
                    <a:pt x="81" y="20650"/>
                    <a:pt x="582" y="21172"/>
                  </a:cubicBezTo>
                  <a:cubicBezTo>
                    <a:pt x="1996" y="22640"/>
                    <a:pt x="3588" y="23935"/>
                    <a:pt x="5314" y="25023"/>
                  </a:cubicBezTo>
                  <a:cubicBezTo>
                    <a:pt x="7113" y="26156"/>
                    <a:pt x="9048" y="27057"/>
                    <a:pt x="11070" y="27705"/>
                  </a:cubicBezTo>
                  <a:cubicBezTo>
                    <a:pt x="11228" y="27755"/>
                    <a:pt x="11392" y="27781"/>
                    <a:pt x="11557" y="27781"/>
                  </a:cubicBezTo>
                  <a:cubicBezTo>
                    <a:pt x="12109" y="27781"/>
                    <a:pt x="12612" y="27502"/>
                    <a:pt x="12904" y="27032"/>
                  </a:cubicBezTo>
                  <a:lnTo>
                    <a:pt x="24414" y="8544"/>
                  </a:lnTo>
                  <a:cubicBezTo>
                    <a:pt x="24639" y="8183"/>
                    <a:pt x="24710" y="7757"/>
                    <a:pt x="24614" y="7346"/>
                  </a:cubicBezTo>
                  <a:cubicBezTo>
                    <a:pt x="24518" y="6933"/>
                    <a:pt x="24266" y="6582"/>
                    <a:pt x="23906" y="6357"/>
                  </a:cubicBezTo>
                  <a:lnTo>
                    <a:pt x="14081" y="240"/>
                  </a:lnTo>
                  <a:cubicBezTo>
                    <a:pt x="13828" y="82"/>
                    <a:pt x="13540" y="0"/>
                    <a:pt x="1324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7" name="Google Shape;2537;p38"/>
            <p:cNvSpPr/>
            <p:nvPr/>
          </p:nvSpPr>
          <p:spPr>
            <a:xfrm>
              <a:off x="7215720" y="3680958"/>
              <a:ext cx="444254" cy="384842"/>
            </a:xfrm>
            <a:custGeom>
              <a:avLst/>
              <a:gdLst/>
              <a:ahLst/>
              <a:cxnLst/>
              <a:rect l="l" t="t" r="r" b="b"/>
              <a:pathLst>
                <a:path w="13497" h="11692" extrusionOk="0">
                  <a:moveTo>
                    <a:pt x="3637" y="264"/>
                  </a:moveTo>
                  <a:cubicBezTo>
                    <a:pt x="3728" y="264"/>
                    <a:pt x="3818" y="287"/>
                    <a:pt x="3900" y="339"/>
                  </a:cubicBezTo>
                  <a:lnTo>
                    <a:pt x="12892" y="5937"/>
                  </a:lnTo>
                  <a:cubicBezTo>
                    <a:pt x="13123" y="6083"/>
                    <a:pt x="13195" y="6392"/>
                    <a:pt x="13050" y="6626"/>
                  </a:cubicBezTo>
                  <a:lnTo>
                    <a:pt x="10207" y="11192"/>
                  </a:lnTo>
                  <a:cubicBezTo>
                    <a:pt x="10113" y="11344"/>
                    <a:pt x="9950" y="11428"/>
                    <a:pt x="9783" y="11428"/>
                  </a:cubicBezTo>
                  <a:cubicBezTo>
                    <a:pt x="9693" y="11428"/>
                    <a:pt x="9602" y="11404"/>
                    <a:pt x="9520" y="11352"/>
                  </a:cubicBezTo>
                  <a:lnTo>
                    <a:pt x="527" y="5755"/>
                  </a:lnTo>
                  <a:cubicBezTo>
                    <a:pt x="414" y="5684"/>
                    <a:pt x="336" y="5574"/>
                    <a:pt x="306" y="5443"/>
                  </a:cubicBezTo>
                  <a:cubicBezTo>
                    <a:pt x="275" y="5313"/>
                    <a:pt x="297" y="5180"/>
                    <a:pt x="368" y="5065"/>
                  </a:cubicBezTo>
                  <a:lnTo>
                    <a:pt x="3212" y="499"/>
                  </a:lnTo>
                  <a:cubicBezTo>
                    <a:pt x="3306" y="347"/>
                    <a:pt x="3469" y="264"/>
                    <a:pt x="3637" y="264"/>
                  </a:cubicBezTo>
                  <a:close/>
                  <a:moveTo>
                    <a:pt x="3636" y="0"/>
                  </a:moveTo>
                  <a:cubicBezTo>
                    <a:pt x="3381" y="0"/>
                    <a:pt x="3131" y="128"/>
                    <a:pt x="2987" y="361"/>
                  </a:cubicBezTo>
                  <a:lnTo>
                    <a:pt x="143" y="4927"/>
                  </a:lnTo>
                  <a:cubicBezTo>
                    <a:pt x="36" y="5100"/>
                    <a:pt x="1" y="5305"/>
                    <a:pt x="47" y="5503"/>
                  </a:cubicBezTo>
                  <a:cubicBezTo>
                    <a:pt x="94" y="5701"/>
                    <a:pt x="216" y="5870"/>
                    <a:pt x="388" y="5978"/>
                  </a:cubicBezTo>
                  <a:lnTo>
                    <a:pt x="9379" y="11575"/>
                  </a:lnTo>
                  <a:cubicBezTo>
                    <a:pt x="9505" y="11654"/>
                    <a:pt x="9644" y="11691"/>
                    <a:pt x="9781" y="11691"/>
                  </a:cubicBezTo>
                  <a:cubicBezTo>
                    <a:pt x="10037" y="11691"/>
                    <a:pt x="10287" y="11564"/>
                    <a:pt x="10430" y="11331"/>
                  </a:cubicBezTo>
                  <a:lnTo>
                    <a:pt x="13273" y="6764"/>
                  </a:lnTo>
                  <a:cubicBezTo>
                    <a:pt x="13497" y="6408"/>
                    <a:pt x="13387" y="5937"/>
                    <a:pt x="13031" y="5713"/>
                  </a:cubicBezTo>
                  <a:lnTo>
                    <a:pt x="4038" y="116"/>
                  </a:lnTo>
                  <a:cubicBezTo>
                    <a:pt x="3913" y="38"/>
                    <a:pt x="3774" y="0"/>
                    <a:pt x="363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8" name="Google Shape;2538;p38"/>
            <p:cNvSpPr/>
            <p:nvPr/>
          </p:nvSpPr>
          <p:spPr>
            <a:xfrm>
              <a:off x="6964382" y="4200026"/>
              <a:ext cx="103551" cy="92195"/>
            </a:xfrm>
            <a:custGeom>
              <a:avLst/>
              <a:gdLst/>
              <a:ahLst/>
              <a:cxnLst/>
              <a:rect l="l" t="t" r="r" b="b"/>
              <a:pathLst>
                <a:path w="3146" h="2801" extrusionOk="0">
                  <a:moveTo>
                    <a:pt x="1066" y="264"/>
                  </a:moveTo>
                  <a:cubicBezTo>
                    <a:pt x="1118" y="264"/>
                    <a:pt x="1171" y="279"/>
                    <a:pt x="1219" y="309"/>
                  </a:cubicBezTo>
                  <a:lnTo>
                    <a:pt x="2667" y="1210"/>
                  </a:lnTo>
                  <a:cubicBezTo>
                    <a:pt x="2803" y="1295"/>
                    <a:pt x="2844" y="1474"/>
                    <a:pt x="2761" y="1610"/>
                  </a:cubicBezTo>
                  <a:lnTo>
                    <a:pt x="2268" y="2401"/>
                  </a:lnTo>
                  <a:cubicBezTo>
                    <a:pt x="2214" y="2488"/>
                    <a:pt x="2118" y="2538"/>
                    <a:pt x="2022" y="2538"/>
                  </a:cubicBezTo>
                  <a:cubicBezTo>
                    <a:pt x="1970" y="2538"/>
                    <a:pt x="1917" y="2523"/>
                    <a:pt x="1869" y="2493"/>
                  </a:cubicBezTo>
                  <a:lnTo>
                    <a:pt x="421" y="1592"/>
                  </a:lnTo>
                  <a:cubicBezTo>
                    <a:pt x="285" y="1507"/>
                    <a:pt x="242" y="1328"/>
                    <a:pt x="327" y="1192"/>
                  </a:cubicBezTo>
                  <a:lnTo>
                    <a:pt x="820" y="402"/>
                  </a:lnTo>
                  <a:cubicBezTo>
                    <a:pt x="874" y="314"/>
                    <a:pt x="970" y="264"/>
                    <a:pt x="1066" y="264"/>
                  </a:cubicBezTo>
                  <a:close/>
                  <a:moveTo>
                    <a:pt x="1066" y="1"/>
                  </a:moveTo>
                  <a:cubicBezTo>
                    <a:pt x="873" y="1"/>
                    <a:pt x="698" y="97"/>
                    <a:pt x="596" y="262"/>
                  </a:cubicBezTo>
                  <a:lnTo>
                    <a:pt x="103" y="1052"/>
                  </a:lnTo>
                  <a:cubicBezTo>
                    <a:pt x="24" y="1178"/>
                    <a:pt x="1" y="1326"/>
                    <a:pt x="34" y="1471"/>
                  </a:cubicBezTo>
                  <a:cubicBezTo>
                    <a:pt x="67" y="1615"/>
                    <a:pt x="155" y="1738"/>
                    <a:pt x="282" y="1816"/>
                  </a:cubicBezTo>
                  <a:lnTo>
                    <a:pt x="1730" y="2717"/>
                  </a:lnTo>
                  <a:cubicBezTo>
                    <a:pt x="1817" y="2772"/>
                    <a:pt x="1918" y="2801"/>
                    <a:pt x="2022" y="2801"/>
                  </a:cubicBezTo>
                  <a:cubicBezTo>
                    <a:pt x="2215" y="2801"/>
                    <a:pt x="2390" y="2704"/>
                    <a:pt x="2493" y="2539"/>
                  </a:cubicBezTo>
                  <a:lnTo>
                    <a:pt x="2985" y="1749"/>
                  </a:lnTo>
                  <a:cubicBezTo>
                    <a:pt x="3146" y="1490"/>
                    <a:pt x="3066" y="1147"/>
                    <a:pt x="2806" y="986"/>
                  </a:cubicBezTo>
                  <a:lnTo>
                    <a:pt x="1358" y="84"/>
                  </a:lnTo>
                  <a:cubicBezTo>
                    <a:pt x="1271" y="29"/>
                    <a:pt x="1170" y="1"/>
                    <a:pt x="106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9" name="Google Shape;2539;p38"/>
            <p:cNvSpPr/>
            <p:nvPr/>
          </p:nvSpPr>
          <p:spPr>
            <a:xfrm>
              <a:off x="7000983" y="4230439"/>
              <a:ext cx="28044" cy="28998"/>
            </a:xfrm>
            <a:custGeom>
              <a:avLst/>
              <a:gdLst/>
              <a:ahLst/>
              <a:cxnLst/>
              <a:rect l="l" t="t" r="r" b="b"/>
              <a:pathLst>
                <a:path w="852" h="881" extrusionOk="0">
                  <a:moveTo>
                    <a:pt x="537" y="207"/>
                  </a:moveTo>
                  <a:cubicBezTo>
                    <a:pt x="544" y="207"/>
                    <a:pt x="550" y="208"/>
                    <a:pt x="556" y="210"/>
                  </a:cubicBezTo>
                  <a:cubicBezTo>
                    <a:pt x="592" y="217"/>
                    <a:pt x="611" y="238"/>
                    <a:pt x="613" y="270"/>
                  </a:cubicBezTo>
                  <a:cubicBezTo>
                    <a:pt x="618" y="344"/>
                    <a:pt x="544" y="460"/>
                    <a:pt x="491" y="537"/>
                  </a:cubicBezTo>
                  <a:cubicBezTo>
                    <a:pt x="463" y="575"/>
                    <a:pt x="444" y="610"/>
                    <a:pt x="410" y="638"/>
                  </a:cubicBezTo>
                  <a:cubicBezTo>
                    <a:pt x="392" y="654"/>
                    <a:pt x="375" y="667"/>
                    <a:pt x="351" y="667"/>
                  </a:cubicBezTo>
                  <a:cubicBezTo>
                    <a:pt x="345" y="667"/>
                    <a:pt x="338" y="666"/>
                    <a:pt x="330" y="664"/>
                  </a:cubicBezTo>
                  <a:cubicBezTo>
                    <a:pt x="314" y="662"/>
                    <a:pt x="301" y="648"/>
                    <a:pt x="290" y="636"/>
                  </a:cubicBezTo>
                  <a:cubicBezTo>
                    <a:pt x="260" y="610"/>
                    <a:pt x="283" y="572"/>
                    <a:pt x="289" y="541"/>
                  </a:cubicBezTo>
                  <a:cubicBezTo>
                    <a:pt x="317" y="447"/>
                    <a:pt x="364" y="378"/>
                    <a:pt x="431" y="287"/>
                  </a:cubicBezTo>
                  <a:cubicBezTo>
                    <a:pt x="459" y="253"/>
                    <a:pt x="485" y="223"/>
                    <a:pt x="500" y="216"/>
                  </a:cubicBezTo>
                  <a:cubicBezTo>
                    <a:pt x="510" y="210"/>
                    <a:pt x="524" y="207"/>
                    <a:pt x="537" y="207"/>
                  </a:cubicBezTo>
                  <a:close/>
                  <a:moveTo>
                    <a:pt x="554" y="1"/>
                  </a:moveTo>
                  <a:cubicBezTo>
                    <a:pt x="522" y="1"/>
                    <a:pt x="490" y="6"/>
                    <a:pt x="457" y="16"/>
                  </a:cubicBezTo>
                  <a:cubicBezTo>
                    <a:pt x="450" y="18"/>
                    <a:pt x="443" y="20"/>
                    <a:pt x="437" y="25"/>
                  </a:cubicBezTo>
                  <a:cubicBezTo>
                    <a:pt x="306" y="85"/>
                    <a:pt x="234" y="212"/>
                    <a:pt x="168" y="330"/>
                  </a:cubicBezTo>
                  <a:cubicBezTo>
                    <a:pt x="88" y="466"/>
                    <a:pt x="1" y="617"/>
                    <a:pt x="118" y="768"/>
                  </a:cubicBezTo>
                  <a:cubicBezTo>
                    <a:pt x="135" y="789"/>
                    <a:pt x="157" y="812"/>
                    <a:pt x="188" y="832"/>
                  </a:cubicBezTo>
                  <a:cubicBezTo>
                    <a:pt x="235" y="866"/>
                    <a:pt x="284" y="880"/>
                    <a:pt x="333" y="880"/>
                  </a:cubicBezTo>
                  <a:cubicBezTo>
                    <a:pt x="492" y="880"/>
                    <a:pt x="647" y="724"/>
                    <a:pt x="724" y="584"/>
                  </a:cubicBezTo>
                  <a:cubicBezTo>
                    <a:pt x="754" y="543"/>
                    <a:pt x="777" y="497"/>
                    <a:pt x="799" y="444"/>
                  </a:cubicBezTo>
                  <a:cubicBezTo>
                    <a:pt x="852" y="303"/>
                    <a:pt x="845" y="127"/>
                    <a:pt x="687" y="36"/>
                  </a:cubicBezTo>
                  <a:cubicBezTo>
                    <a:pt x="642" y="11"/>
                    <a:pt x="598" y="1"/>
                    <a:pt x="55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0" name="Google Shape;2540;p38"/>
            <p:cNvSpPr/>
            <p:nvPr/>
          </p:nvSpPr>
          <p:spPr>
            <a:xfrm>
              <a:off x="7004011" y="4136368"/>
              <a:ext cx="103551" cy="92228"/>
            </a:xfrm>
            <a:custGeom>
              <a:avLst/>
              <a:gdLst/>
              <a:ahLst/>
              <a:cxnLst/>
              <a:rect l="l" t="t" r="r" b="b"/>
              <a:pathLst>
                <a:path w="3146" h="2802" extrusionOk="0">
                  <a:moveTo>
                    <a:pt x="1065" y="265"/>
                  </a:moveTo>
                  <a:cubicBezTo>
                    <a:pt x="1117" y="265"/>
                    <a:pt x="1170" y="280"/>
                    <a:pt x="1218" y="309"/>
                  </a:cubicBezTo>
                  <a:lnTo>
                    <a:pt x="2666" y="1211"/>
                  </a:lnTo>
                  <a:cubicBezTo>
                    <a:pt x="2802" y="1296"/>
                    <a:pt x="2845" y="1474"/>
                    <a:pt x="2760" y="1611"/>
                  </a:cubicBezTo>
                  <a:lnTo>
                    <a:pt x="2267" y="2401"/>
                  </a:lnTo>
                  <a:cubicBezTo>
                    <a:pt x="2213" y="2489"/>
                    <a:pt x="2117" y="2538"/>
                    <a:pt x="2022" y="2538"/>
                  </a:cubicBezTo>
                  <a:cubicBezTo>
                    <a:pt x="1969" y="2538"/>
                    <a:pt x="1916" y="2523"/>
                    <a:pt x="1868" y="2494"/>
                  </a:cubicBezTo>
                  <a:lnTo>
                    <a:pt x="420" y="1592"/>
                  </a:lnTo>
                  <a:cubicBezTo>
                    <a:pt x="285" y="1507"/>
                    <a:pt x="243" y="1329"/>
                    <a:pt x="328" y="1192"/>
                  </a:cubicBezTo>
                  <a:lnTo>
                    <a:pt x="819" y="402"/>
                  </a:lnTo>
                  <a:cubicBezTo>
                    <a:pt x="874" y="314"/>
                    <a:pt x="969" y="265"/>
                    <a:pt x="1065" y="265"/>
                  </a:cubicBezTo>
                  <a:close/>
                  <a:moveTo>
                    <a:pt x="1065" y="0"/>
                  </a:moveTo>
                  <a:cubicBezTo>
                    <a:pt x="873" y="0"/>
                    <a:pt x="697" y="97"/>
                    <a:pt x="595" y="262"/>
                  </a:cubicBezTo>
                  <a:lnTo>
                    <a:pt x="102" y="1053"/>
                  </a:lnTo>
                  <a:cubicBezTo>
                    <a:pt x="25" y="1179"/>
                    <a:pt x="0" y="1326"/>
                    <a:pt x="33" y="1472"/>
                  </a:cubicBezTo>
                  <a:cubicBezTo>
                    <a:pt x="68" y="1615"/>
                    <a:pt x="155" y="1739"/>
                    <a:pt x="281" y="1815"/>
                  </a:cubicBezTo>
                  <a:lnTo>
                    <a:pt x="1729" y="2718"/>
                  </a:lnTo>
                  <a:cubicBezTo>
                    <a:pt x="1817" y="2772"/>
                    <a:pt x="1918" y="2802"/>
                    <a:pt x="2022" y="2802"/>
                  </a:cubicBezTo>
                  <a:cubicBezTo>
                    <a:pt x="2214" y="2802"/>
                    <a:pt x="2390" y="2704"/>
                    <a:pt x="2492" y="2539"/>
                  </a:cubicBezTo>
                  <a:lnTo>
                    <a:pt x="2984" y="1749"/>
                  </a:lnTo>
                  <a:cubicBezTo>
                    <a:pt x="3145" y="1490"/>
                    <a:pt x="3067" y="1147"/>
                    <a:pt x="2807" y="986"/>
                  </a:cubicBezTo>
                  <a:lnTo>
                    <a:pt x="1358" y="84"/>
                  </a:lnTo>
                  <a:cubicBezTo>
                    <a:pt x="1270" y="30"/>
                    <a:pt x="1169" y="0"/>
                    <a:pt x="106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1" name="Google Shape;2541;p38"/>
            <p:cNvSpPr/>
            <p:nvPr/>
          </p:nvSpPr>
          <p:spPr>
            <a:xfrm>
              <a:off x="7046603" y="4166979"/>
              <a:ext cx="22415" cy="30413"/>
            </a:xfrm>
            <a:custGeom>
              <a:avLst/>
              <a:gdLst/>
              <a:ahLst/>
              <a:cxnLst/>
              <a:rect l="l" t="t" r="r" b="b"/>
              <a:pathLst>
                <a:path w="681" h="924" extrusionOk="0">
                  <a:moveTo>
                    <a:pt x="462" y="0"/>
                  </a:moveTo>
                  <a:cubicBezTo>
                    <a:pt x="447" y="4"/>
                    <a:pt x="205" y="118"/>
                    <a:pt x="169" y="166"/>
                  </a:cubicBezTo>
                  <a:cubicBezTo>
                    <a:pt x="160" y="180"/>
                    <a:pt x="266" y="284"/>
                    <a:pt x="280" y="293"/>
                  </a:cubicBezTo>
                  <a:cubicBezTo>
                    <a:pt x="283" y="295"/>
                    <a:pt x="286" y="296"/>
                    <a:pt x="289" y="296"/>
                  </a:cubicBezTo>
                  <a:cubicBezTo>
                    <a:pt x="313" y="296"/>
                    <a:pt x="347" y="259"/>
                    <a:pt x="362" y="259"/>
                  </a:cubicBezTo>
                  <a:cubicBezTo>
                    <a:pt x="363" y="259"/>
                    <a:pt x="365" y="260"/>
                    <a:pt x="366" y="261"/>
                  </a:cubicBezTo>
                  <a:cubicBezTo>
                    <a:pt x="362" y="268"/>
                    <a:pt x="359" y="274"/>
                    <a:pt x="354" y="282"/>
                  </a:cubicBezTo>
                  <a:cubicBezTo>
                    <a:pt x="264" y="427"/>
                    <a:pt x="160" y="561"/>
                    <a:pt x="71" y="707"/>
                  </a:cubicBezTo>
                  <a:lnTo>
                    <a:pt x="3" y="815"/>
                  </a:lnTo>
                  <a:lnTo>
                    <a:pt x="1" y="816"/>
                  </a:lnTo>
                  <a:cubicBezTo>
                    <a:pt x="30" y="840"/>
                    <a:pt x="69" y="869"/>
                    <a:pt x="106" y="894"/>
                  </a:cubicBezTo>
                  <a:cubicBezTo>
                    <a:pt x="129" y="907"/>
                    <a:pt x="158" y="923"/>
                    <a:pt x="176" y="923"/>
                  </a:cubicBezTo>
                  <a:cubicBezTo>
                    <a:pt x="182" y="923"/>
                    <a:pt x="187" y="921"/>
                    <a:pt x="190" y="916"/>
                  </a:cubicBezTo>
                  <a:cubicBezTo>
                    <a:pt x="205" y="890"/>
                    <a:pt x="222" y="863"/>
                    <a:pt x="238" y="836"/>
                  </a:cubicBezTo>
                  <a:cubicBezTo>
                    <a:pt x="346" y="664"/>
                    <a:pt x="462" y="506"/>
                    <a:pt x="569" y="332"/>
                  </a:cubicBezTo>
                  <a:cubicBezTo>
                    <a:pt x="609" y="270"/>
                    <a:pt x="647" y="208"/>
                    <a:pt x="681" y="140"/>
                  </a:cubicBezTo>
                  <a:cubicBezTo>
                    <a:pt x="642" y="111"/>
                    <a:pt x="605" y="86"/>
                    <a:pt x="565" y="61"/>
                  </a:cubicBezTo>
                  <a:cubicBezTo>
                    <a:pt x="531" y="40"/>
                    <a:pt x="498" y="20"/>
                    <a:pt x="46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2" name="Google Shape;2542;p38"/>
            <p:cNvSpPr/>
            <p:nvPr/>
          </p:nvSpPr>
          <p:spPr>
            <a:xfrm>
              <a:off x="7043674" y="4072744"/>
              <a:ext cx="103551" cy="92195"/>
            </a:xfrm>
            <a:custGeom>
              <a:avLst/>
              <a:gdLst/>
              <a:ahLst/>
              <a:cxnLst/>
              <a:rect l="l" t="t" r="r" b="b"/>
              <a:pathLst>
                <a:path w="3146" h="2801" extrusionOk="0">
                  <a:moveTo>
                    <a:pt x="1066" y="264"/>
                  </a:moveTo>
                  <a:cubicBezTo>
                    <a:pt x="1118" y="264"/>
                    <a:pt x="1171" y="279"/>
                    <a:pt x="1219" y="309"/>
                  </a:cubicBezTo>
                  <a:lnTo>
                    <a:pt x="2667" y="1210"/>
                  </a:lnTo>
                  <a:cubicBezTo>
                    <a:pt x="2802" y="1295"/>
                    <a:pt x="2844" y="1473"/>
                    <a:pt x="2759" y="1610"/>
                  </a:cubicBezTo>
                  <a:lnTo>
                    <a:pt x="2268" y="2400"/>
                  </a:lnTo>
                  <a:cubicBezTo>
                    <a:pt x="2214" y="2488"/>
                    <a:pt x="2118" y="2537"/>
                    <a:pt x="2022" y="2537"/>
                  </a:cubicBezTo>
                  <a:cubicBezTo>
                    <a:pt x="1970" y="2537"/>
                    <a:pt x="1917" y="2523"/>
                    <a:pt x="1869" y="2493"/>
                  </a:cubicBezTo>
                  <a:lnTo>
                    <a:pt x="421" y="1592"/>
                  </a:lnTo>
                  <a:cubicBezTo>
                    <a:pt x="284" y="1507"/>
                    <a:pt x="242" y="1327"/>
                    <a:pt x="327" y="1192"/>
                  </a:cubicBezTo>
                  <a:lnTo>
                    <a:pt x="820" y="401"/>
                  </a:lnTo>
                  <a:cubicBezTo>
                    <a:pt x="874" y="314"/>
                    <a:pt x="970" y="264"/>
                    <a:pt x="1066" y="264"/>
                  </a:cubicBezTo>
                  <a:close/>
                  <a:moveTo>
                    <a:pt x="1066" y="0"/>
                  </a:moveTo>
                  <a:cubicBezTo>
                    <a:pt x="873" y="0"/>
                    <a:pt x="697" y="97"/>
                    <a:pt x="594" y="262"/>
                  </a:cubicBezTo>
                  <a:lnTo>
                    <a:pt x="103" y="1051"/>
                  </a:lnTo>
                  <a:cubicBezTo>
                    <a:pt x="24" y="1178"/>
                    <a:pt x="1" y="1326"/>
                    <a:pt x="34" y="1471"/>
                  </a:cubicBezTo>
                  <a:cubicBezTo>
                    <a:pt x="67" y="1614"/>
                    <a:pt x="155" y="1736"/>
                    <a:pt x="280" y="1815"/>
                  </a:cubicBezTo>
                  <a:lnTo>
                    <a:pt x="1729" y="2716"/>
                  </a:lnTo>
                  <a:cubicBezTo>
                    <a:pt x="1817" y="2772"/>
                    <a:pt x="1918" y="2800"/>
                    <a:pt x="2022" y="2800"/>
                  </a:cubicBezTo>
                  <a:cubicBezTo>
                    <a:pt x="2215" y="2800"/>
                    <a:pt x="2390" y="2704"/>
                    <a:pt x="2492" y="2539"/>
                  </a:cubicBezTo>
                  <a:lnTo>
                    <a:pt x="2985" y="1748"/>
                  </a:lnTo>
                  <a:cubicBezTo>
                    <a:pt x="3146" y="1490"/>
                    <a:pt x="3067" y="1146"/>
                    <a:pt x="2806" y="985"/>
                  </a:cubicBezTo>
                  <a:lnTo>
                    <a:pt x="1358" y="83"/>
                  </a:lnTo>
                  <a:cubicBezTo>
                    <a:pt x="1270" y="29"/>
                    <a:pt x="1169" y="0"/>
                    <a:pt x="106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3" name="Google Shape;2543;p38"/>
            <p:cNvSpPr/>
            <p:nvPr/>
          </p:nvSpPr>
          <p:spPr>
            <a:xfrm>
              <a:off x="7083501" y="4104803"/>
              <a:ext cx="25443" cy="29130"/>
            </a:xfrm>
            <a:custGeom>
              <a:avLst/>
              <a:gdLst/>
              <a:ahLst/>
              <a:cxnLst/>
              <a:rect l="l" t="t" r="r" b="b"/>
              <a:pathLst>
                <a:path w="773" h="885" extrusionOk="0">
                  <a:moveTo>
                    <a:pt x="517" y="204"/>
                  </a:moveTo>
                  <a:cubicBezTo>
                    <a:pt x="519" y="204"/>
                    <a:pt x="520" y="205"/>
                    <a:pt x="519" y="207"/>
                  </a:cubicBezTo>
                  <a:lnTo>
                    <a:pt x="366" y="446"/>
                  </a:lnTo>
                  <a:cubicBezTo>
                    <a:pt x="342" y="436"/>
                    <a:pt x="217" y="352"/>
                    <a:pt x="217" y="352"/>
                  </a:cubicBezTo>
                  <a:cubicBezTo>
                    <a:pt x="228" y="344"/>
                    <a:pt x="488" y="204"/>
                    <a:pt x="517" y="204"/>
                  </a:cubicBezTo>
                  <a:close/>
                  <a:moveTo>
                    <a:pt x="591" y="1"/>
                  </a:moveTo>
                  <a:cubicBezTo>
                    <a:pt x="265" y="148"/>
                    <a:pt x="145" y="233"/>
                    <a:pt x="91" y="256"/>
                  </a:cubicBezTo>
                  <a:cubicBezTo>
                    <a:pt x="31" y="343"/>
                    <a:pt x="2" y="414"/>
                    <a:pt x="0" y="426"/>
                  </a:cubicBezTo>
                  <a:cubicBezTo>
                    <a:pt x="0" y="434"/>
                    <a:pt x="224" y="567"/>
                    <a:pt x="239" y="582"/>
                  </a:cubicBezTo>
                  <a:cubicBezTo>
                    <a:pt x="232" y="591"/>
                    <a:pt x="90" y="785"/>
                    <a:pt x="91" y="790"/>
                  </a:cubicBezTo>
                  <a:cubicBezTo>
                    <a:pt x="190" y="850"/>
                    <a:pt x="237" y="884"/>
                    <a:pt x="256" y="884"/>
                  </a:cubicBezTo>
                  <a:cubicBezTo>
                    <a:pt x="257" y="884"/>
                    <a:pt x="258" y="884"/>
                    <a:pt x="259" y="884"/>
                  </a:cubicBezTo>
                  <a:cubicBezTo>
                    <a:pt x="275" y="869"/>
                    <a:pt x="398" y="694"/>
                    <a:pt x="398" y="694"/>
                  </a:cubicBezTo>
                  <a:lnTo>
                    <a:pt x="398" y="694"/>
                  </a:lnTo>
                  <a:cubicBezTo>
                    <a:pt x="398" y="694"/>
                    <a:pt x="398" y="694"/>
                    <a:pt x="398" y="694"/>
                  </a:cubicBezTo>
                  <a:cubicBezTo>
                    <a:pt x="422" y="704"/>
                    <a:pt x="441" y="726"/>
                    <a:pt x="468" y="735"/>
                  </a:cubicBezTo>
                  <a:lnTo>
                    <a:pt x="578" y="575"/>
                  </a:lnTo>
                  <a:cubicBezTo>
                    <a:pt x="559" y="565"/>
                    <a:pt x="531" y="539"/>
                    <a:pt x="510" y="529"/>
                  </a:cubicBezTo>
                  <a:lnTo>
                    <a:pt x="501" y="527"/>
                  </a:lnTo>
                  <a:cubicBezTo>
                    <a:pt x="517" y="491"/>
                    <a:pt x="771" y="113"/>
                    <a:pt x="773" y="109"/>
                  </a:cubicBezTo>
                  <a:lnTo>
                    <a:pt x="771" y="108"/>
                  </a:lnTo>
                  <a:cubicBezTo>
                    <a:pt x="749" y="90"/>
                    <a:pt x="606" y="8"/>
                    <a:pt x="59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4" name="Google Shape;2544;p38"/>
            <p:cNvSpPr/>
            <p:nvPr/>
          </p:nvSpPr>
          <p:spPr>
            <a:xfrm>
              <a:off x="7083270" y="4009054"/>
              <a:ext cx="103551" cy="92228"/>
            </a:xfrm>
            <a:custGeom>
              <a:avLst/>
              <a:gdLst/>
              <a:ahLst/>
              <a:cxnLst/>
              <a:rect l="l" t="t" r="r" b="b"/>
              <a:pathLst>
                <a:path w="3146" h="2802" extrusionOk="0">
                  <a:moveTo>
                    <a:pt x="1066" y="266"/>
                  </a:moveTo>
                  <a:cubicBezTo>
                    <a:pt x="1118" y="266"/>
                    <a:pt x="1171" y="281"/>
                    <a:pt x="1219" y="309"/>
                  </a:cubicBezTo>
                  <a:lnTo>
                    <a:pt x="2667" y="1212"/>
                  </a:lnTo>
                  <a:cubicBezTo>
                    <a:pt x="2803" y="1297"/>
                    <a:pt x="2846" y="1474"/>
                    <a:pt x="2761" y="1612"/>
                  </a:cubicBezTo>
                  <a:lnTo>
                    <a:pt x="2268" y="2401"/>
                  </a:lnTo>
                  <a:cubicBezTo>
                    <a:pt x="2214" y="2489"/>
                    <a:pt x="2118" y="2538"/>
                    <a:pt x="2022" y="2538"/>
                  </a:cubicBezTo>
                  <a:cubicBezTo>
                    <a:pt x="1970" y="2538"/>
                    <a:pt x="1917" y="2524"/>
                    <a:pt x="1869" y="2495"/>
                  </a:cubicBezTo>
                  <a:lnTo>
                    <a:pt x="421" y="1593"/>
                  </a:lnTo>
                  <a:cubicBezTo>
                    <a:pt x="285" y="1506"/>
                    <a:pt x="242" y="1329"/>
                    <a:pt x="327" y="1193"/>
                  </a:cubicBezTo>
                  <a:lnTo>
                    <a:pt x="820" y="403"/>
                  </a:lnTo>
                  <a:cubicBezTo>
                    <a:pt x="874" y="315"/>
                    <a:pt x="970" y="266"/>
                    <a:pt x="1066" y="266"/>
                  </a:cubicBezTo>
                  <a:close/>
                  <a:moveTo>
                    <a:pt x="1066" y="1"/>
                  </a:moveTo>
                  <a:cubicBezTo>
                    <a:pt x="873" y="1"/>
                    <a:pt x="698" y="98"/>
                    <a:pt x="596" y="263"/>
                  </a:cubicBezTo>
                  <a:lnTo>
                    <a:pt x="103" y="1053"/>
                  </a:lnTo>
                  <a:cubicBezTo>
                    <a:pt x="24" y="1180"/>
                    <a:pt x="1" y="1327"/>
                    <a:pt x="34" y="1472"/>
                  </a:cubicBezTo>
                  <a:cubicBezTo>
                    <a:pt x="69" y="1616"/>
                    <a:pt x="155" y="1738"/>
                    <a:pt x="282" y="1816"/>
                  </a:cubicBezTo>
                  <a:lnTo>
                    <a:pt x="1730" y="2718"/>
                  </a:lnTo>
                  <a:cubicBezTo>
                    <a:pt x="1817" y="2772"/>
                    <a:pt x="1918" y="2801"/>
                    <a:pt x="2022" y="2801"/>
                  </a:cubicBezTo>
                  <a:cubicBezTo>
                    <a:pt x="2215" y="2801"/>
                    <a:pt x="2390" y="2704"/>
                    <a:pt x="2493" y="2539"/>
                  </a:cubicBezTo>
                  <a:lnTo>
                    <a:pt x="2985" y="1750"/>
                  </a:lnTo>
                  <a:cubicBezTo>
                    <a:pt x="3146" y="1490"/>
                    <a:pt x="3067" y="1147"/>
                    <a:pt x="2806" y="986"/>
                  </a:cubicBezTo>
                  <a:lnTo>
                    <a:pt x="1358" y="85"/>
                  </a:lnTo>
                  <a:cubicBezTo>
                    <a:pt x="1271" y="30"/>
                    <a:pt x="1170" y="1"/>
                    <a:pt x="106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5" name="Google Shape;2545;p38"/>
            <p:cNvSpPr/>
            <p:nvPr/>
          </p:nvSpPr>
          <p:spPr>
            <a:xfrm>
              <a:off x="7118720" y="4036340"/>
              <a:ext cx="32750" cy="29294"/>
            </a:xfrm>
            <a:custGeom>
              <a:avLst/>
              <a:gdLst/>
              <a:ahLst/>
              <a:cxnLst/>
              <a:rect l="l" t="t" r="r" b="b"/>
              <a:pathLst>
                <a:path w="995" h="890" extrusionOk="0">
                  <a:moveTo>
                    <a:pt x="505" y="1"/>
                  </a:moveTo>
                  <a:lnTo>
                    <a:pt x="504" y="2"/>
                  </a:lnTo>
                  <a:cubicBezTo>
                    <a:pt x="474" y="45"/>
                    <a:pt x="439" y="106"/>
                    <a:pt x="403" y="152"/>
                  </a:cubicBezTo>
                  <a:lnTo>
                    <a:pt x="405" y="154"/>
                  </a:lnTo>
                  <a:cubicBezTo>
                    <a:pt x="484" y="198"/>
                    <a:pt x="604" y="283"/>
                    <a:pt x="686" y="342"/>
                  </a:cubicBezTo>
                  <a:cubicBezTo>
                    <a:pt x="469" y="490"/>
                    <a:pt x="240" y="627"/>
                    <a:pt x="1" y="783"/>
                  </a:cubicBezTo>
                  <a:cubicBezTo>
                    <a:pt x="38" y="822"/>
                    <a:pt x="127" y="861"/>
                    <a:pt x="173" y="889"/>
                  </a:cubicBezTo>
                  <a:cubicBezTo>
                    <a:pt x="413" y="742"/>
                    <a:pt x="676" y="618"/>
                    <a:pt x="896" y="466"/>
                  </a:cubicBezTo>
                  <a:cubicBezTo>
                    <a:pt x="931" y="407"/>
                    <a:pt x="952" y="365"/>
                    <a:pt x="993" y="309"/>
                  </a:cubicBezTo>
                  <a:lnTo>
                    <a:pt x="994" y="308"/>
                  </a:lnTo>
                  <a:cubicBezTo>
                    <a:pt x="856" y="202"/>
                    <a:pt x="664" y="95"/>
                    <a:pt x="50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6" name="Google Shape;2546;p38"/>
            <p:cNvSpPr/>
            <p:nvPr/>
          </p:nvSpPr>
          <p:spPr>
            <a:xfrm>
              <a:off x="7122900" y="3945429"/>
              <a:ext cx="101609" cy="92228"/>
            </a:xfrm>
            <a:custGeom>
              <a:avLst/>
              <a:gdLst/>
              <a:ahLst/>
              <a:cxnLst/>
              <a:rect l="l" t="t" r="r" b="b"/>
              <a:pathLst>
                <a:path w="3087" h="2802" extrusionOk="0">
                  <a:moveTo>
                    <a:pt x="1067" y="264"/>
                  </a:moveTo>
                  <a:cubicBezTo>
                    <a:pt x="1118" y="264"/>
                    <a:pt x="1172" y="278"/>
                    <a:pt x="1219" y="307"/>
                  </a:cubicBezTo>
                  <a:lnTo>
                    <a:pt x="2668" y="1209"/>
                  </a:lnTo>
                  <a:cubicBezTo>
                    <a:pt x="2804" y="1294"/>
                    <a:pt x="2845" y="1472"/>
                    <a:pt x="2761" y="1608"/>
                  </a:cubicBezTo>
                  <a:lnTo>
                    <a:pt x="2270" y="2398"/>
                  </a:lnTo>
                  <a:cubicBezTo>
                    <a:pt x="2213" y="2487"/>
                    <a:pt x="2118" y="2535"/>
                    <a:pt x="2022" y="2535"/>
                  </a:cubicBezTo>
                  <a:cubicBezTo>
                    <a:pt x="1969" y="2535"/>
                    <a:pt x="1916" y="2520"/>
                    <a:pt x="1868" y="2491"/>
                  </a:cubicBezTo>
                  <a:lnTo>
                    <a:pt x="420" y="1589"/>
                  </a:lnTo>
                  <a:cubicBezTo>
                    <a:pt x="323" y="1529"/>
                    <a:pt x="275" y="1419"/>
                    <a:pt x="286" y="1312"/>
                  </a:cubicBezTo>
                  <a:cubicBezTo>
                    <a:pt x="292" y="1270"/>
                    <a:pt x="304" y="1230"/>
                    <a:pt x="329" y="1190"/>
                  </a:cubicBezTo>
                  <a:lnTo>
                    <a:pt x="820" y="401"/>
                  </a:lnTo>
                  <a:cubicBezTo>
                    <a:pt x="876" y="312"/>
                    <a:pt x="972" y="264"/>
                    <a:pt x="1067" y="264"/>
                  </a:cubicBezTo>
                  <a:close/>
                  <a:moveTo>
                    <a:pt x="1067" y="1"/>
                  </a:moveTo>
                  <a:cubicBezTo>
                    <a:pt x="874" y="1"/>
                    <a:pt x="698" y="98"/>
                    <a:pt x="596" y="261"/>
                  </a:cubicBezTo>
                  <a:lnTo>
                    <a:pt x="104" y="1051"/>
                  </a:lnTo>
                  <a:cubicBezTo>
                    <a:pt x="60" y="1123"/>
                    <a:pt x="32" y="1201"/>
                    <a:pt x="25" y="1285"/>
                  </a:cubicBezTo>
                  <a:cubicBezTo>
                    <a:pt x="0" y="1493"/>
                    <a:pt x="100" y="1703"/>
                    <a:pt x="281" y="1816"/>
                  </a:cubicBezTo>
                  <a:lnTo>
                    <a:pt x="1729" y="2717"/>
                  </a:lnTo>
                  <a:cubicBezTo>
                    <a:pt x="1817" y="2772"/>
                    <a:pt x="1918" y="2801"/>
                    <a:pt x="2022" y="2801"/>
                  </a:cubicBezTo>
                  <a:cubicBezTo>
                    <a:pt x="2214" y="2801"/>
                    <a:pt x="2391" y="2702"/>
                    <a:pt x="2493" y="2539"/>
                  </a:cubicBezTo>
                  <a:lnTo>
                    <a:pt x="2984" y="1749"/>
                  </a:lnTo>
                  <a:cubicBezTo>
                    <a:pt x="3063" y="1624"/>
                    <a:pt x="3087" y="1475"/>
                    <a:pt x="3054" y="1330"/>
                  </a:cubicBezTo>
                  <a:cubicBezTo>
                    <a:pt x="3021" y="1186"/>
                    <a:pt x="2932" y="1064"/>
                    <a:pt x="2808" y="986"/>
                  </a:cubicBezTo>
                  <a:lnTo>
                    <a:pt x="1360" y="84"/>
                  </a:lnTo>
                  <a:cubicBezTo>
                    <a:pt x="1272" y="29"/>
                    <a:pt x="1170" y="1"/>
                    <a:pt x="106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7" name="Google Shape;2547;p38"/>
            <p:cNvSpPr/>
            <p:nvPr/>
          </p:nvSpPr>
          <p:spPr>
            <a:xfrm>
              <a:off x="7148080" y="3966166"/>
              <a:ext cx="31598" cy="37095"/>
            </a:xfrm>
            <a:custGeom>
              <a:avLst/>
              <a:gdLst/>
              <a:ahLst/>
              <a:cxnLst/>
              <a:rect l="l" t="t" r="r" b="b"/>
              <a:pathLst>
                <a:path w="960" h="1127" extrusionOk="0">
                  <a:moveTo>
                    <a:pt x="548" y="261"/>
                  </a:moveTo>
                  <a:cubicBezTo>
                    <a:pt x="614" y="273"/>
                    <a:pt x="673" y="302"/>
                    <a:pt x="686" y="353"/>
                  </a:cubicBezTo>
                  <a:cubicBezTo>
                    <a:pt x="705" y="404"/>
                    <a:pt x="659" y="479"/>
                    <a:pt x="604" y="479"/>
                  </a:cubicBezTo>
                  <a:cubicBezTo>
                    <a:pt x="596" y="479"/>
                    <a:pt x="589" y="478"/>
                    <a:pt x="581" y="475"/>
                  </a:cubicBezTo>
                  <a:cubicBezTo>
                    <a:pt x="542" y="458"/>
                    <a:pt x="500" y="430"/>
                    <a:pt x="467" y="405"/>
                  </a:cubicBezTo>
                  <a:lnTo>
                    <a:pt x="465" y="404"/>
                  </a:lnTo>
                  <a:cubicBezTo>
                    <a:pt x="483" y="367"/>
                    <a:pt x="528" y="303"/>
                    <a:pt x="548" y="261"/>
                  </a:cubicBezTo>
                  <a:close/>
                  <a:moveTo>
                    <a:pt x="0" y="793"/>
                  </a:moveTo>
                  <a:lnTo>
                    <a:pt x="0" y="793"/>
                  </a:lnTo>
                  <a:cubicBezTo>
                    <a:pt x="0" y="793"/>
                    <a:pt x="0" y="793"/>
                    <a:pt x="0" y="793"/>
                  </a:cubicBezTo>
                  <a:lnTo>
                    <a:pt x="0" y="793"/>
                  </a:lnTo>
                  <a:cubicBezTo>
                    <a:pt x="0" y="793"/>
                    <a:pt x="0" y="793"/>
                    <a:pt x="0" y="793"/>
                  </a:cubicBezTo>
                  <a:close/>
                  <a:moveTo>
                    <a:pt x="483" y="1"/>
                  </a:moveTo>
                  <a:cubicBezTo>
                    <a:pt x="447" y="83"/>
                    <a:pt x="13" y="793"/>
                    <a:pt x="0" y="793"/>
                  </a:cubicBezTo>
                  <a:cubicBezTo>
                    <a:pt x="0" y="793"/>
                    <a:pt x="0" y="793"/>
                    <a:pt x="0" y="793"/>
                  </a:cubicBezTo>
                  <a:lnTo>
                    <a:pt x="0" y="793"/>
                  </a:lnTo>
                  <a:cubicBezTo>
                    <a:pt x="18" y="799"/>
                    <a:pt x="140" y="893"/>
                    <a:pt x="203" y="904"/>
                  </a:cubicBezTo>
                  <a:cubicBezTo>
                    <a:pt x="235" y="844"/>
                    <a:pt x="318" y="687"/>
                    <a:pt x="368" y="626"/>
                  </a:cubicBezTo>
                  <a:lnTo>
                    <a:pt x="368" y="632"/>
                  </a:lnTo>
                  <a:cubicBezTo>
                    <a:pt x="383" y="750"/>
                    <a:pt x="362" y="925"/>
                    <a:pt x="348" y="1011"/>
                  </a:cubicBezTo>
                  <a:lnTo>
                    <a:pt x="350" y="1011"/>
                  </a:lnTo>
                  <a:cubicBezTo>
                    <a:pt x="415" y="1058"/>
                    <a:pt x="485" y="1092"/>
                    <a:pt x="538" y="1126"/>
                  </a:cubicBezTo>
                  <a:lnTo>
                    <a:pt x="537" y="1124"/>
                  </a:lnTo>
                  <a:cubicBezTo>
                    <a:pt x="569" y="973"/>
                    <a:pt x="543" y="810"/>
                    <a:pt x="549" y="659"/>
                  </a:cubicBezTo>
                  <a:lnTo>
                    <a:pt x="550" y="658"/>
                  </a:lnTo>
                  <a:lnTo>
                    <a:pt x="552" y="659"/>
                  </a:lnTo>
                  <a:lnTo>
                    <a:pt x="555" y="661"/>
                  </a:lnTo>
                  <a:cubicBezTo>
                    <a:pt x="589" y="679"/>
                    <a:pt x="621" y="687"/>
                    <a:pt x="653" y="687"/>
                  </a:cubicBezTo>
                  <a:cubicBezTo>
                    <a:pt x="692" y="687"/>
                    <a:pt x="729" y="675"/>
                    <a:pt x="763" y="655"/>
                  </a:cubicBezTo>
                  <a:cubicBezTo>
                    <a:pt x="954" y="557"/>
                    <a:pt x="960" y="291"/>
                    <a:pt x="788" y="170"/>
                  </a:cubicBezTo>
                  <a:cubicBezTo>
                    <a:pt x="687" y="89"/>
                    <a:pt x="575" y="41"/>
                    <a:pt x="48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8" name="Google Shape;2548;p38"/>
            <p:cNvSpPr/>
            <p:nvPr/>
          </p:nvSpPr>
          <p:spPr>
            <a:xfrm>
              <a:off x="7169047" y="3979825"/>
              <a:ext cx="31434" cy="35153"/>
            </a:xfrm>
            <a:custGeom>
              <a:avLst/>
              <a:gdLst/>
              <a:ahLst/>
              <a:cxnLst/>
              <a:rect l="l" t="t" r="r" b="b"/>
              <a:pathLst>
                <a:path w="955" h="1068" extrusionOk="0">
                  <a:moveTo>
                    <a:pt x="477" y="1"/>
                  </a:moveTo>
                  <a:cubicBezTo>
                    <a:pt x="92" y="610"/>
                    <a:pt x="7" y="748"/>
                    <a:pt x="0" y="771"/>
                  </a:cubicBezTo>
                  <a:cubicBezTo>
                    <a:pt x="1" y="776"/>
                    <a:pt x="3" y="777"/>
                    <a:pt x="4" y="778"/>
                  </a:cubicBezTo>
                  <a:cubicBezTo>
                    <a:pt x="51" y="809"/>
                    <a:pt x="110" y="852"/>
                    <a:pt x="163" y="873"/>
                  </a:cubicBezTo>
                  <a:cubicBezTo>
                    <a:pt x="242" y="728"/>
                    <a:pt x="326" y="576"/>
                    <a:pt x="426" y="443"/>
                  </a:cubicBezTo>
                  <a:cubicBezTo>
                    <a:pt x="426" y="443"/>
                    <a:pt x="426" y="443"/>
                    <a:pt x="426" y="443"/>
                  </a:cubicBezTo>
                  <a:lnTo>
                    <a:pt x="426" y="443"/>
                  </a:lnTo>
                  <a:cubicBezTo>
                    <a:pt x="428" y="443"/>
                    <a:pt x="376" y="628"/>
                    <a:pt x="397" y="644"/>
                  </a:cubicBezTo>
                  <a:cubicBezTo>
                    <a:pt x="398" y="645"/>
                    <a:pt x="398" y="645"/>
                    <a:pt x="399" y="645"/>
                  </a:cubicBezTo>
                  <a:cubicBezTo>
                    <a:pt x="419" y="645"/>
                    <a:pt x="535" y="541"/>
                    <a:pt x="571" y="525"/>
                  </a:cubicBezTo>
                  <a:lnTo>
                    <a:pt x="571" y="525"/>
                  </a:lnTo>
                  <a:cubicBezTo>
                    <a:pt x="507" y="660"/>
                    <a:pt x="387" y="841"/>
                    <a:pt x="312" y="973"/>
                  </a:cubicBezTo>
                  <a:cubicBezTo>
                    <a:pt x="348" y="995"/>
                    <a:pt x="419" y="1033"/>
                    <a:pt x="460" y="1068"/>
                  </a:cubicBezTo>
                  <a:lnTo>
                    <a:pt x="688" y="709"/>
                  </a:lnTo>
                  <a:cubicBezTo>
                    <a:pt x="785" y="570"/>
                    <a:pt x="859" y="424"/>
                    <a:pt x="955" y="282"/>
                  </a:cubicBezTo>
                  <a:cubicBezTo>
                    <a:pt x="907" y="254"/>
                    <a:pt x="805" y="201"/>
                    <a:pt x="785" y="182"/>
                  </a:cubicBezTo>
                  <a:cubicBezTo>
                    <a:pt x="737" y="201"/>
                    <a:pt x="623" y="318"/>
                    <a:pt x="610" y="318"/>
                  </a:cubicBezTo>
                  <a:cubicBezTo>
                    <a:pt x="610" y="318"/>
                    <a:pt x="609" y="318"/>
                    <a:pt x="609" y="318"/>
                  </a:cubicBezTo>
                  <a:cubicBezTo>
                    <a:pt x="607" y="315"/>
                    <a:pt x="605" y="313"/>
                    <a:pt x="604" y="309"/>
                  </a:cubicBezTo>
                  <a:cubicBezTo>
                    <a:pt x="602" y="260"/>
                    <a:pt x="644" y="142"/>
                    <a:pt x="636" y="92"/>
                  </a:cubicBezTo>
                  <a:lnTo>
                    <a:pt x="635" y="91"/>
                  </a:lnTo>
                  <a:cubicBezTo>
                    <a:pt x="582" y="63"/>
                    <a:pt x="525" y="14"/>
                    <a:pt x="47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9" name="Google Shape;2549;p38"/>
            <p:cNvSpPr/>
            <p:nvPr/>
          </p:nvSpPr>
          <p:spPr>
            <a:xfrm>
              <a:off x="7053383" y="4256639"/>
              <a:ext cx="105460" cy="92261"/>
            </a:xfrm>
            <a:custGeom>
              <a:avLst/>
              <a:gdLst/>
              <a:ahLst/>
              <a:cxnLst/>
              <a:rect l="l" t="t" r="r" b="b"/>
              <a:pathLst>
                <a:path w="3204" h="2803" extrusionOk="0">
                  <a:moveTo>
                    <a:pt x="1124" y="265"/>
                  </a:moveTo>
                  <a:cubicBezTo>
                    <a:pt x="1176" y="265"/>
                    <a:pt x="1229" y="279"/>
                    <a:pt x="1277" y="308"/>
                  </a:cubicBezTo>
                  <a:lnTo>
                    <a:pt x="2725" y="1210"/>
                  </a:lnTo>
                  <a:cubicBezTo>
                    <a:pt x="2861" y="1295"/>
                    <a:pt x="2904" y="1474"/>
                    <a:pt x="2819" y="1611"/>
                  </a:cubicBezTo>
                  <a:lnTo>
                    <a:pt x="2326" y="2400"/>
                  </a:lnTo>
                  <a:cubicBezTo>
                    <a:pt x="2272" y="2488"/>
                    <a:pt x="2176" y="2537"/>
                    <a:pt x="2080" y="2537"/>
                  </a:cubicBezTo>
                  <a:cubicBezTo>
                    <a:pt x="2028" y="2537"/>
                    <a:pt x="1975" y="2522"/>
                    <a:pt x="1927" y="2494"/>
                  </a:cubicBezTo>
                  <a:lnTo>
                    <a:pt x="479" y="1592"/>
                  </a:lnTo>
                  <a:cubicBezTo>
                    <a:pt x="344" y="1506"/>
                    <a:pt x="301" y="1329"/>
                    <a:pt x="386" y="1191"/>
                  </a:cubicBezTo>
                  <a:lnTo>
                    <a:pt x="878" y="401"/>
                  </a:lnTo>
                  <a:cubicBezTo>
                    <a:pt x="932" y="314"/>
                    <a:pt x="1028" y="265"/>
                    <a:pt x="1124" y="265"/>
                  </a:cubicBezTo>
                  <a:close/>
                  <a:moveTo>
                    <a:pt x="1124" y="1"/>
                  </a:moveTo>
                  <a:cubicBezTo>
                    <a:pt x="931" y="1"/>
                    <a:pt x="756" y="98"/>
                    <a:pt x="653" y="263"/>
                  </a:cubicBezTo>
                  <a:lnTo>
                    <a:pt x="161" y="1053"/>
                  </a:lnTo>
                  <a:cubicBezTo>
                    <a:pt x="0" y="1313"/>
                    <a:pt x="79" y="1655"/>
                    <a:pt x="340" y="1816"/>
                  </a:cubicBezTo>
                  <a:lnTo>
                    <a:pt x="1788" y="2718"/>
                  </a:lnTo>
                  <a:cubicBezTo>
                    <a:pt x="1876" y="2772"/>
                    <a:pt x="1977" y="2802"/>
                    <a:pt x="2080" y="2802"/>
                  </a:cubicBezTo>
                  <a:cubicBezTo>
                    <a:pt x="2273" y="2802"/>
                    <a:pt x="2448" y="2704"/>
                    <a:pt x="2552" y="2539"/>
                  </a:cubicBezTo>
                  <a:lnTo>
                    <a:pt x="3043" y="1750"/>
                  </a:lnTo>
                  <a:cubicBezTo>
                    <a:pt x="3204" y="1490"/>
                    <a:pt x="3124" y="1148"/>
                    <a:pt x="2865" y="986"/>
                  </a:cubicBezTo>
                  <a:lnTo>
                    <a:pt x="1416" y="85"/>
                  </a:lnTo>
                  <a:cubicBezTo>
                    <a:pt x="1329" y="31"/>
                    <a:pt x="1228" y="1"/>
                    <a:pt x="112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0" name="Google Shape;2550;p38"/>
            <p:cNvSpPr/>
            <p:nvPr/>
          </p:nvSpPr>
          <p:spPr>
            <a:xfrm>
              <a:off x="7097983" y="4287250"/>
              <a:ext cx="22316" cy="30381"/>
            </a:xfrm>
            <a:custGeom>
              <a:avLst/>
              <a:gdLst/>
              <a:ahLst/>
              <a:cxnLst/>
              <a:rect l="l" t="t" r="r" b="b"/>
              <a:pathLst>
                <a:path w="678" h="923" extrusionOk="0">
                  <a:moveTo>
                    <a:pt x="459" y="1"/>
                  </a:moveTo>
                  <a:cubicBezTo>
                    <a:pt x="444" y="4"/>
                    <a:pt x="203" y="119"/>
                    <a:pt x="167" y="167"/>
                  </a:cubicBezTo>
                  <a:cubicBezTo>
                    <a:pt x="159" y="181"/>
                    <a:pt x="263" y="285"/>
                    <a:pt x="277" y="293"/>
                  </a:cubicBezTo>
                  <a:cubicBezTo>
                    <a:pt x="280" y="295"/>
                    <a:pt x="284" y="296"/>
                    <a:pt x="287" y="296"/>
                  </a:cubicBezTo>
                  <a:cubicBezTo>
                    <a:pt x="311" y="296"/>
                    <a:pt x="345" y="260"/>
                    <a:pt x="360" y="260"/>
                  </a:cubicBezTo>
                  <a:cubicBezTo>
                    <a:pt x="362" y="260"/>
                    <a:pt x="363" y="260"/>
                    <a:pt x="365" y="261"/>
                  </a:cubicBezTo>
                  <a:cubicBezTo>
                    <a:pt x="361" y="269"/>
                    <a:pt x="358" y="274"/>
                    <a:pt x="353" y="283"/>
                  </a:cubicBezTo>
                  <a:cubicBezTo>
                    <a:pt x="262" y="427"/>
                    <a:pt x="160" y="561"/>
                    <a:pt x="70" y="707"/>
                  </a:cubicBezTo>
                  <a:lnTo>
                    <a:pt x="2" y="816"/>
                  </a:lnTo>
                  <a:lnTo>
                    <a:pt x="1" y="817"/>
                  </a:lnTo>
                  <a:cubicBezTo>
                    <a:pt x="28" y="840"/>
                    <a:pt x="70" y="870"/>
                    <a:pt x="106" y="895"/>
                  </a:cubicBezTo>
                  <a:cubicBezTo>
                    <a:pt x="127" y="907"/>
                    <a:pt x="156" y="923"/>
                    <a:pt x="173" y="923"/>
                  </a:cubicBezTo>
                  <a:cubicBezTo>
                    <a:pt x="179" y="923"/>
                    <a:pt x="184" y="921"/>
                    <a:pt x="187" y="917"/>
                  </a:cubicBezTo>
                  <a:cubicBezTo>
                    <a:pt x="202" y="890"/>
                    <a:pt x="219" y="864"/>
                    <a:pt x="235" y="837"/>
                  </a:cubicBezTo>
                  <a:cubicBezTo>
                    <a:pt x="342" y="665"/>
                    <a:pt x="458" y="506"/>
                    <a:pt x="566" y="333"/>
                  </a:cubicBezTo>
                  <a:cubicBezTo>
                    <a:pt x="606" y="269"/>
                    <a:pt x="643" y="207"/>
                    <a:pt x="677" y="140"/>
                  </a:cubicBezTo>
                  <a:cubicBezTo>
                    <a:pt x="639" y="111"/>
                    <a:pt x="602" y="87"/>
                    <a:pt x="561" y="61"/>
                  </a:cubicBezTo>
                  <a:cubicBezTo>
                    <a:pt x="528" y="40"/>
                    <a:pt x="495" y="21"/>
                    <a:pt x="45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1" name="Google Shape;2551;p38"/>
            <p:cNvSpPr/>
            <p:nvPr/>
          </p:nvSpPr>
          <p:spPr>
            <a:xfrm>
              <a:off x="7094988" y="4192949"/>
              <a:ext cx="103551" cy="92228"/>
            </a:xfrm>
            <a:custGeom>
              <a:avLst/>
              <a:gdLst/>
              <a:ahLst/>
              <a:cxnLst/>
              <a:rect l="l" t="t" r="r" b="b"/>
              <a:pathLst>
                <a:path w="3146" h="2802" extrusionOk="0">
                  <a:moveTo>
                    <a:pt x="1065" y="266"/>
                  </a:moveTo>
                  <a:cubicBezTo>
                    <a:pt x="1117" y="266"/>
                    <a:pt x="1171" y="280"/>
                    <a:pt x="1218" y="309"/>
                  </a:cubicBezTo>
                  <a:lnTo>
                    <a:pt x="2666" y="1211"/>
                  </a:lnTo>
                  <a:cubicBezTo>
                    <a:pt x="2802" y="1296"/>
                    <a:pt x="2844" y="1474"/>
                    <a:pt x="2759" y="1611"/>
                  </a:cubicBezTo>
                  <a:lnTo>
                    <a:pt x="2267" y="2402"/>
                  </a:lnTo>
                  <a:cubicBezTo>
                    <a:pt x="2213" y="2489"/>
                    <a:pt x="2117" y="2538"/>
                    <a:pt x="2022" y="2538"/>
                  </a:cubicBezTo>
                  <a:cubicBezTo>
                    <a:pt x="1970" y="2538"/>
                    <a:pt x="1916" y="2523"/>
                    <a:pt x="1868" y="2494"/>
                  </a:cubicBezTo>
                  <a:lnTo>
                    <a:pt x="420" y="1593"/>
                  </a:lnTo>
                  <a:cubicBezTo>
                    <a:pt x="284" y="1508"/>
                    <a:pt x="242" y="1329"/>
                    <a:pt x="327" y="1192"/>
                  </a:cubicBezTo>
                  <a:lnTo>
                    <a:pt x="819" y="403"/>
                  </a:lnTo>
                  <a:cubicBezTo>
                    <a:pt x="874" y="314"/>
                    <a:pt x="969" y="266"/>
                    <a:pt x="1065" y="266"/>
                  </a:cubicBezTo>
                  <a:close/>
                  <a:moveTo>
                    <a:pt x="1065" y="1"/>
                  </a:moveTo>
                  <a:cubicBezTo>
                    <a:pt x="873" y="3"/>
                    <a:pt x="695" y="100"/>
                    <a:pt x="594" y="263"/>
                  </a:cubicBezTo>
                  <a:lnTo>
                    <a:pt x="102" y="1053"/>
                  </a:lnTo>
                  <a:cubicBezTo>
                    <a:pt x="24" y="1179"/>
                    <a:pt x="0" y="1327"/>
                    <a:pt x="33" y="1472"/>
                  </a:cubicBezTo>
                  <a:cubicBezTo>
                    <a:pt x="66" y="1617"/>
                    <a:pt x="154" y="1739"/>
                    <a:pt x="280" y="1817"/>
                  </a:cubicBezTo>
                  <a:lnTo>
                    <a:pt x="1729" y="2718"/>
                  </a:lnTo>
                  <a:cubicBezTo>
                    <a:pt x="1816" y="2772"/>
                    <a:pt x="1917" y="2802"/>
                    <a:pt x="2022" y="2802"/>
                  </a:cubicBezTo>
                  <a:cubicBezTo>
                    <a:pt x="2214" y="2802"/>
                    <a:pt x="2390" y="2705"/>
                    <a:pt x="2492" y="2539"/>
                  </a:cubicBezTo>
                  <a:lnTo>
                    <a:pt x="2985" y="1750"/>
                  </a:lnTo>
                  <a:cubicBezTo>
                    <a:pt x="3145" y="1490"/>
                    <a:pt x="3066" y="1148"/>
                    <a:pt x="2806" y="986"/>
                  </a:cubicBezTo>
                  <a:lnTo>
                    <a:pt x="1358" y="85"/>
                  </a:lnTo>
                  <a:cubicBezTo>
                    <a:pt x="1269" y="30"/>
                    <a:pt x="1168" y="1"/>
                    <a:pt x="106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2" name="Google Shape;2552;p38"/>
            <p:cNvSpPr/>
            <p:nvPr/>
          </p:nvSpPr>
          <p:spPr>
            <a:xfrm>
              <a:off x="7130174" y="4223099"/>
              <a:ext cx="30249" cy="32882"/>
            </a:xfrm>
            <a:custGeom>
              <a:avLst/>
              <a:gdLst/>
              <a:ahLst/>
              <a:cxnLst/>
              <a:rect l="l" t="t" r="r" b="b"/>
              <a:pathLst>
                <a:path w="919" h="999" extrusionOk="0">
                  <a:moveTo>
                    <a:pt x="573" y="0"/>
                  </a:moveTo>
                  <a:cubicBezTo>
                    <a:pt x="554" y="0"/>
                    <a:pt x="536" y="3"/>
                    <a:pt x="520" y="9"/>
                  </a:cubicBezTo>
                  <a:cubicBezTo>
                    <a:pt x="426" y="37"/>
                    <a:pt x="348" y="120"/>
                    <a:pt x="302" y="234"/>
                  </a:cubicBezTo>
                  <a:lnTo>
                    <a:pt x="300" y="237"/>
                  </a:lnTo>
                  <a:lnTo>
                    <a:pt x="302" y="238"/>
                  </a:lnTo>
                  <a:cubicBezTo>
                    <a:pt x="349" y="275"/>
                    <a:pt x="399" y="302"/>
                    <a:pt x="472" y="337"/>
                  </a:cubicBezTo>
                  <a:lnTo>
                    <a:pt x="474" y="338"/>
                  </a:lnTo>
                  <a:lnTo>
                    <a:pt x="475" y="335"/>
                  </a:lnTo>
                  <a:cubicBezTo>
                    <a:pt x="504" y="295"/>
                    <a:pt x="547" y="237"/>
                    <a:pt x="599" y="237"/>
                  </a:cubicBezTo>
                  <a:cubicBezTo>
                    <a:pt x="613" y="237"/>
                    <a:pt x="628" y="242"/>
                    <a:pt x="644" y="252"/>
                  </a:cubicBezTo>
                  <a:cubicBezTo>
                    <a:pt x="708" y="303"/>
                    <a:pt x="647" y="423"/>
                    <a:pt x="562" y="424"/>
                  </a:cubicBezTo>
                  <a:cubicBezTo>
                    <a:pt x="532" y="428"/>
                    <a:pt x="503" y="429"/>
                    <a:pt x="474" y="429"/>
                  </a:cubicBezTo>
                  <a:cubicBezTo>
                    <a:pt x="440" y="429"/>
                    <a:pt x="407" y="428"/>
                    <a:pt x="373" y="428"/>
                  </a:cubicBezTo>
                  <a:cubicBezTo>
                    <a:pt x="322" y="428"/>
                    <a:pt x="270" y="431"/>
                    <a:pt x="215" y="446"/>
                  </a:cubicBezTo>
                  <a:cubicBezTo>
                    <a:pt x="119" y="496"/>
                    <a:pt x="75" y="606"/>
                    <a:pt x="2" y="702"/>
                  </a:cubicBezTo>
                  <a:cubicBezTo>
                    <a:pt x="0" y="704"/>
                    <a:pt x="0" y="705"/>
                    <a:pt x="0" y="706"/>
                  </a:cubicBezTo>
                  <a:lnTo>
                    <a:pt x="50" y="738"/>
                  </a:lnTo>
                  <a:lnTo>
                    <a:pt x="481" y="997"/>
                  </a:lnTo>
                  <a:cubicBezTo>
                    <a:pt x="483" y="998"/>
                    <a:pt x="484" y="998"/>
                    <a:pt x="485" y="998"/>
                  </a:cubicBezTo>
                  <a:cubicBezTo>
                    <a:pt x="486" y="998"/>
                    <a:pt x="486" y="998"/>
                    <a:pt x="487" y="998"/>
                  </a:cubicBezTo>
                  <a:cubicBezTo>
                    <a:pt x="493" y="977"/>
                    <a:pt x="506" y="962"/>
                    <a:pt x="514" y="947"/>
                  </a:cubicBezTo>
                  <a:cubicBezTo>
                    <a:pt x="539" y="911"/>
                    <a:pt x="568" y="872"/>
                    <a:pt x="575" y="834"/>
                  </a:cubicBezTo>
                  <a:cubicBezTo>
                    <a:pt x="476" y="773"/>
                    <a:pt x="392" y="728"/>
                    <a:pt x="295" y="662"/>
                  </a:cubicBezTo>
                  <a:cubicBezTo>
                    <a:pt x="286" y="649"/>
                    <a:pt x="333" y="616"/>
                    <a:pt x="348" y="605"/>
                  </a:cubicBezTo>
                  <a:cubicBezTo>
                    <a:pt x="376" y="596"/>
                    <a:pt x="404" y="593"/>
                    <a:pt x="434" y="593"/>
                  </a:cubicBezTo>
                  <a:cubicBezTo>
                    <a:pt x="495" y="593"/>
                    <a:pt x="559" y="605"/>
                    <a:pt x="620" y="605"/>
                  </a:cubicBezTo>
                  <a:cubicBezTo>
                    <a:pt x="689" y="605"/>
                    <a:pt x="754" y="589"/>
                    <a:pt x="805" y="521"/>
                  </a:cubicBezTo>
                  <a:cubicBezTo>
                    <a:pt x="825" y="492"/>
                    <a:pt x="847" y="451"/>
                    <a:pt x="865" y="419"/>
                  </a:cubicBezTo>
                  <a:cubicBezTo>
                    <a:pt x="908" y="333"/>
                    <a:pt x="919" y="239"/>
                    <a:pt x="873" y="162"/>
                  </a:cubicBezTo>
                  <a:cubicBezTo>
                    <a:pt x="820" y="91"/>
                    <a:pt x="681" y="0"/>
                    <a:pt x="57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3" name="Google Shape;2553;p38"/>
            <p:cNvSpPr/>
            <p:nvPr/>
          </p:nvSpPr>
          <p:spPr>
            <a:xfrm>
              <a:off x="7132643" y="4129325"/>
              <a:ext cx="105493" cy="92195"/>
            </a:xfrm>
            <a:custGeom>
              <a:avLst/>
              <a:gdLst/>
              <a:ahLst/>
              <a:cxnLst/>
              <a:rect l="l" t="t" r="r" b="b"/>
              <a:pathLst>
                <a:path w="3205" h="2801" extrusionOk="0">
                  <a:moveTo>
                    <a:pt x="1124" y="265"/>
                  </a:moveTo>
                  <a:cubicBezTo>
                    <a:pt x="1177" y="265"/>
                    <a:pt x="1230" y="279"/>
                    <a:pt x="1278" y="309"/>
                  </a:cubicBezTo>
                  <a:lnTo>
                    <a:pt x="2726" y="1210"/>
                  </a:lnTo>
                  <a:cubicBezTo>
                    <a:pt x="2862" y="1295"/>
                    <a:pt x="2904" y="1474"/>
                    <a:pt x="2819" y="1611"/>
                  </a:cubicBezTo>
                  <a:lnTo>
                    <a:pt x="2327" y="2401"/>
                  </a:lnTo>
                  <a:cubicBezTo>
                    <a:pt x="2272" y="2489"/>
                    <a:pt x="2177" y="2538"/>
                    <a:pt x="2081" y="2538"/>
                  </a:cubicBezTo>
                  <a:cubicBezTo>
                    <a:pt x="2029" y="2538"/>
                    <a:pt x="1976" y="2523"/>
                    <a:pt x="1928" y="2494"/>
                  </a:cubicBezTo>
                  <a:lnTo>
                    <a:pt x="480" y="1592"/>
                  </a:lnTo>
                  <a:cubicBezTo>
                    <a:pt x="344" y="1507"/>
                    <a:pt x="301" y="1329"/>
                    <a:pt x="386" y="1192"/>
                  </a:cubicBezTo>
                  <a:lnTo>
                    <a:pt x="879" y="402"/>
                  </a:lnTo>
                  <a:cubicBezTo>
                    <a:pt x="933" y="314"/>
                    <a:pt x="1029" y="265"/>
                    <a:pt x="1124" y="265"/>
                  </a:cubicBezTo>
                  <a:close/>
                  <a:moveTo>
                    <a:pt x="1124" y="0"/>
                  </a:moveTo>
                  <a:cubicBezTo>
                    <a:pt x="932" y="0"/>
                    <a:pt x="756" y="98"/>
                    <a:pt x="654" y="262"/>
                  </a:cubicBezTo>
                  <a:lnTo>
                    <a:pt x="162" y="1053"/>
                  </a:lnTo>
                  <a:cubicBezTo>
                    <a:pt x="1" y="1311"/>
                    <a:pt x="80" y="1655"/>
                    <a:pt x="340" y="1816"/>
                  </a:cubicBezTo>
                  <a:lnTo>
                    <a:pt x="1788" y="2718"/>
                  </a:lnTo>
                  <a:cubicBezTo>
                    <a:pt x="1876" y="2772"/>
                    <a:pt x="1977" y="2801"/>
                    <a:pt x="2081" y="2801"/>
                  </a:cubicBezTo>
                  <a:cubicBezTo>
                    <a:pt x="2274" y="2801"/>
                    <a:pt x="2449" y="2704"/>
                    <a:pt x="2551" y="2539"/>
                  </a:cubicBezTo>
                  <a:lnTo>
                    <a:pt x="3044" y="1749"/>
                  </a:lnTo>
                  <a:cubicBezTo>
                    <a:pt x="3204" y="1490"/>
                    <a:pt x="3126" y="1146"/>
                    <a:pt x="2865" y="986"/>
                  </a:cubicBezTo>
                  <a:lnTo>
                    <a:pt x="1417" y="85"/>
                  </a:lnTo>
                  <a:cubicBezTo>
                    <a:pt x="1330" y="29"/>
                    <a:pt x="1229" y="0"/>
                    <a:pt x="112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4" name="Google Shape;2554;p38"/>
            <p:cNvSpPr/>
            <p:nvPr/>
          </p:nvSpPr>
          <p:spPr>
            <a:xfrm>
              <a:off x="7169079" y="4156512"/>
              <a:ext cx="32619" cy="32915"/>
            </a:xfrm>
            <a:custGeom>
              <a:avLst/>
              <a:gdLst/>
              <a:ahLst/>
              <a:cxnLst/>
              <a:rect l="l" t="t" r="r" b="b"/>
              <a:pathLst>
                <a:path w="991" h="1000" extrusionOk="0">
                  <a:moveTo>
                    <a:pt x="505" y="0"/>
                  </a:moveTo>
                  <a:cubicBezTo>
                    <a:pt x="416" y="142"/>
                    <a:pt x="358" y="241"/>
                    <a:pt x="265" y="389"/>
                  </a:cubicBezTo>
                  <a:cubicBezTo>
                    <a:pt x="263" y="391"/>
                    <a:pt x="265" y="391"/>
                    <a:pt x="266" y="393"/>
                  </a:cubicBezTo>
                  <a:cubicBezTo>
                    <a:pt x="327" y="437"/>
                    <a:pt x="441" y="484"/>
                    <a:pt x="510" y="544"/>
                  </a:cubicBezTo>
                  <a:cubicBezTo>
                    <a:pt x="573" y="617"/>
                    <a:pt x="504" y="763"/>
                    <a:pt x="406" y="763"/>
                  </a:cubicBezTo>
                  <a:cubicBezTo>
                    <a:pt x="394" y="763"/>
                    <a:pt x="381" y="761"/>
                    <a:pt x="368" y="755"/>
                  </a:cubicBezTo>
                  <a:cubicBezTo>
                    <a:pt x="327" y="742"/>
                    <a:pt x="309" y="704"/>
                    <a:pt x="337" y="646"/>
                  </a:cubicBezTo>
                  <a:cubicBezTo>
                    <a:pt x="338" y="645"/>
                    <a:pt x="338" y="643"/>
                    <a:pt x="338" y="641"/>
                  </a:cubicBezTo>
                  <a:lnTo>
                    <a:pt x="340" y="639"/>
                  </a:lnTo>
                  <a:lnTo>
                    <a:pt x="176" y="545"/>
                  </a:lnTo>
                  <a:lnTo>
                    <a:pt x="175" y="548"/>
                  </a:lnTo>
                  <a:cubicBezTo>
                    <a:pt x="155" y="569"/>
                    <a:pt x="139" y="591"/>
                    <a:pt x="127" y="609"/>
                  </a:cubicBezTo>
                  <a:cubicBezTo>
                    <a:pt x="1" y="802"/>
                    <a:pt x="241" y="1000"/>
                    <a:pt x="439" y="1000"/>
                  </a:cubicBezTo>
                  <a:cubicBezTo>
                    <a:pt x="499" y="1000"/>
                    <a:pt x="555" y="982"/>
                    <a:pt x="596" y="940"/>
                  </a:cubicBezTo>
                  <a:cubicBezTo>
                    <a:pt x="730" y="777"/>
                    <a:pt x="831" y="541"/>
                    <a:pt x="668" y="400"/>
                  </a:cubicBezTo>
                  <a:cubicBezTo>
                    <a:pt x="635" y="370"/>
                    <a:pt x="595" y="347"/>
                    <a:pt x="548" y="329"/>
                  </a:cubicBezTo>
                  <a:lnTo>
                    <a:pt x="547" y="328"/>
                  </a:lnTo>
                  <a:lnTo>
                    <a:pt x="547" y="326"/>
                  </a:lnTo>
                  <a:lnTo>
                    <a:pt x="547" y="325"/>
                  </a:lnTo>
                  <a:cubicBezTo>
                    <a:pt x="547" y="313"/>
                    <a:pt x="559" y="297"/>
                    <a:pt x="564" y="282"/>
                  </a:cubicBezTo>
                  <a:cubicBezTo>
                    <a:pt x="565" y="281"/>
                    <a:pt x="564" y="279"/>
                    <a:pt x="565" y="278"/>
                  </a:cubicBezTo>
                  <a:lnTo>
                    <a:pt x="566" y="277"/>
                  </a:lnTo>
                  <a:lnTo>
                    <a:pt x="569" y="275"/>
                  </a:lnTo>
                  <a:lnTo>
                    <a:pt x="570" y="276"/>
                  </a:lnTo>
                  <a:cubicBezTo>
                    <a:pt x="596" y="293"/>
                    <a:pt x="846" y="443"/>
                    <a:pt x="882" y="459"/>
                  </a:cubicBezTo>
                  <a:cubicBezTo>
                    <a:pt x="885" y="455"/>
                    <a:pt x="991" y="301"/>
                    <a:pt x="990" y="294"/>
                  </a:cubicBezTo>
                  <a:cubicBezTo>
                    <a:pt x="963" y="271"/>
                    <a:pt x="521" y="11"/>
                    <a:pt x="506" y="1"/>
                  </a:cubicBezTo>
                  <a:lnTo>
                    <a:pt x="50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5" name="Google Shape;2555;p38"/>
            <p:cNvSpPr/>
            <p:nvPr/>
          </p:nvSpPr>
          <p:spPr>
            <a:xfrm>
              <a:off x="7172305" y="4065667"/>
              <a:ext cx="105460" cy="92228"/>
            </a:xfrm>
            <a:custGeom>
              <a:avLst/>
              <a:gdLst/>
              <a:ahLst/>
              <a:cxnLst/>
              <a:rect l="l" t="t" r="r" b="b"/>
              <a:pathLst>
                <a:path w="3204" h="2802" extrusionOk="0">
                  <a:moveTo>
                    <a:pt x="1125" y="264"/>
                  </a:moveTo>
                  <a:cubicBezTo>
                    <a:pt x="1176" y="264"/>
                    <a:pt x="1229" y="279"/>
                    <a:pt x="1277" y="308"/>
                  </a:cubicBezTo>
                  <a:lnTo>
                    <a:pt x="2726" y="1210"/>
                  </a:lnTo>
                  <a:cubicBezTo>
                    <a:pt x="2861" y="1295"/>
                    <a:pt x="2904" y="1473"/>
                    <a:pt x="2819" y="1610"/>
                  </a:cubicBezTo>
                  <a:lnTo>
                    <a:pt x="2327" y="2399"/>
                  </a:lnTo>
                  <a:cubicBezTo>
                    <a:pt x="2272" y="2488"/>
                    <a:pt x="2176" y="2537"/>
                    <a:pt x="2080" y="2537"/>
                  </a:cubicBezTo>
                  <a:cubicBezTo>
                    <a:pt x="2029" y="2537"/>
                    <a:pt x="1976" y="2522"/>
                    <a:pt x="1928" y="2493"/>
                  </a:cubicBezTo>
                  <a:lnTo>
                    <a:pt x="479" y="1591"/>
                  </a:lnTo>
                  <a:cubicBezTo>
                    <a:pt x="344" y="1506"/>
                    <a:pt x="301" y="1328"/>
                    <a:pt x="387" y="1191"/>
                  </a:cubicBezTo>
                  <a:lnTo>
                    <a:pt x="878" y="401"/>
                  </a:lnTo>
                  <a:cubicBezTo>
                    <a:pt x="933" y="313"/>
                    <a:pt x="1029" y="264"/>
                    <a:pt x="1125" y="264"/>
                  </a:cubicBezTo>
                  <a:close/>
                  <a:moveTo>
                    <a:pt x="1125" y="0"/>
                  </a:moveTo>
                  <a:cubicBezTo>
                    <a:pt x="931" y="0"/>
                    <a:pt x="755" y="98"/>
                    <a:pt x="654" y="263"/>
                  </a:cubicBezTo>
                  <a:lnTo>
                    <a:pt x="162" y="1052"/>
                  </a:lnTo>
                  <a:cubicBezTo>
                    <a:pt x="0" y="1312"/>
                    <a:pt x="79" y="1655"/>
                    <a:pt x="340" y="1815"/>
                  </a:cubicBezTo>
                  <a:lnTo>
                    <a:pt x="1788" y="2718"/>
                  </a:lnTo>
                  <a:cubicBezTo>
                    <a:pt x="1876" y="2772"/>
                    <a:pt x="1977" y="2802"/>
                    <a:pt x="2080" y="2802"/>
                  </a:cubicBezTo>
                  <a:cubicBezTo>
                    <a:pt x="2273" y="2802"/>
                    <a:pt x="2450" y="2704"/>
                    <a:pt x="2552" y="2539"/>
                  </a:cubicBezTo>
                  <a:lnTo>
                    <a:pt x="3043" y="1749"/>
                  </a:lnTo>
                  <a:cubicBezTo>
                    <a:pt x="3204" y="1490"/>
                    <a:pt x="3126" y="1147"/>
                    <a:pt x="2866" y="985"/>
                  </a:cubicBezTo>
                  <a:lnTo>
                    <a:pt x="1418" y="84"/>
                  </a:lnTo>
                  <a:cubicBezTo>
                    <a:pt x="1329" y="30"/>
                    <a:pt x="1228" y="0"/>
                    <a:pt x="112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6" name="Google Shape;2556;p38"/>
            <p:cNvSpPr/>
            <p:nvPr/>
          </p:nvSpPr>
          <p:spPr>
            <a:xfrm>
              <a:off x="7212066" y="4095949"/>
              <a:ext cx="27418" cy="30512"/>
            </a:xfrm>
            <a:custGeom>
              <a:avLst/>
              <a:gdLst/>
              <a:ahLst/>
              <a:cxnLst/>
              <a:rect l="l" t="t" r="r" b="b"/>
              <a:pathLst>
                <a:path w="833" h="927" extrusionOk="0">
                  <a:moveTo>
                    <a:pt x="508" y="244"/>
                  </a:moveTo>
                  <a:cubicBezTo>
                    <a:pt x="510" y="244"/>
                    <a:pt x="512" y="244"/>
                    <a:pt x="515" y="244"/>
                  </a:cubicBezTo>
                  <a:cubicBezTo>
                    <a:pt x="521" y="244"/>
                    <a:pt x="521" y="245"/>
                    <a:pt x="527" y="247"/>
                  </a:cubicBezTo>
                  <a:cubicBezTo>
                    <a:pt x="619" y="277"/>
                    <a:pt x="573" y="373"/>
                    <a:pt x="513" y="373"/>
                  </a:cubicBezTo>
                  <a:cubicBezTo>
                    <a:pt x="502" y="373"/>
                    <a:pt x="490" y="369"/>
                    <a:pt x="479" y="361"/>
                  </a:cubicBezTo>
                  <a:cubicBezTo>
                    <a:pt x="440" y="332"/>
                    <a:pt x="451" y="282"/>
                    <a:pt x="473" y="253"/>
                  </a:cubicBezTo>
                  <a:lnTo>
                    <a:pt x="475" y="249"/>
                  </a:lnTo>
                  <a:cubicBezTo>
                    <a:pt x="475" y="249"/>
                    <a:pt x="475" y="249"/>
                    <a:pt x="476" y="249"/>
                  </a:cubicBezTo>
                  <a:cubicBezTo>
                    <a:pt x="476" y="249"/>
                    <a:pt x="476" y="249"/>
                    <a:pt x="477" y="249"/>
                  </a:cubicBezTo>
                  <a:cubicBezTo>
                    <a:pt x="481" y="247"/>
                    <a:pt x="491" y="245"/>
                    <a:pt x="497" y="245"/>
                  </a:cubicBezTo>
                  <a:cubicBezTo>
                    <a:pt x="501" y="244"/>
                    <a:pt x="504" y="244"/>
                    <a:pt x="508" y="244"/>
                  </a:cubicBezTo>
                  <a:close/>
                  <a:moveTo>
                    <a:pt x="332" y="528"/>
                  </a:moveTo>
                  <a:cubicBezTo>
                    <a:pt x="337" y="528"/>
                    <a:pt x="341" y="528"/>
                    <a:pt x="345" y="529"/>
                  </a:cubicBezTo>
                  <a:cubicBezTo>
                    <a:pt x="374" y="540"/>
                    <a:pt x="394" y="564"/>
                    <a:pt x="402" y="590"/>
                  </a:cubicBezTo>
                  <a:cubicBezTo>
                    <a:pt x="407" y="605"/>
                    <a:pt x="404" y="621"/>
                    <a:pt x="399" y="636"/>
                  </a:cubicBezTo>
                  <a:cubicBezTo>
                    <a:pt x="398" y="639"/>
                    <a:pt x="396" y="644"/>
                    <a:pt x="393" y="648"/>
                  </a:cubicBezTo>
                  <a:cubicBezTo>
                    <a:pt x="389" y="653"/>
                    <a:pt x="387" y="654"/>
                    <a:pt x="387" y="655"/>
                  </a:cubicBezTo>
                  <a:cubicBezTo>
                    <a:pt x="384" y="658"/>
                    <a:pt x="379" y="664"/>
                    <a:pt x="373" y="668"/>
                  </a:cubicBezTo>
                  <a:cubicBezTo>
                    <a:pt x="365" y="673"/>
                    <a:pt x="359" y="678"/>
                    <a:pt x="349" y="678"/>
                  </a:cubicBezTo>
                  <a:cubicBezTo>
                    <a:pt x="348" y="678"/>
                    <a:pt x="348" y="678"/>
                    <a:pt x="347" y="678"/>
                  </a:cubicBezTo>
                  <a:cubicBezTo>
                    <a:pt x="346" y="679"/>
                    <a:pt x="344" y="679"/>
                    <a:pt x="343" y="679"/>
                  </a:cubicBezTo>
                  <a:cubicBezTo>
                    <a:pt x="339" y="679"/>
                    <a:pt x="332" y="677"/>
                    <a:pt x="324" y="675"/>
                  </a:cubicBezTo>
                  <a:cubicBezTo>
                    <a:pt x="303" y="667"/>
                    <a:pt x="277" y="652"/>
                    <a:pt x="262" y="631"/>
                  </a:cubicBezTo>
                  <a:cubicBezTo>
                    <a:pt x="229" y="584"/>
                    <a:pt x="283" y="528"/>
                    <a:pt x="332" y="528"/>
                  </a:cubicBezTo>
                  <a:close/>
                  <a:moveTo>
                    <a:pt x="520" y="1"/>
                  </a:moveTo>
                  <a:cubicBezTo>
                    <a:pt x="359" y="1"/>
                    <a:pt x="209" y="188"/>
                    <a:pt x="244" y="350"/>
                  </a:cubicBezTo>
                  <a:cubicBezTo>
                    <a:pt x="96" y="381"/>
                    <a:pt x="1" y="537"/>
                    <a:pt x="18" y="670"/>
                  </a:cubicBezTo>
                  <a:cubicBezTo>
                    <a:pt x="28" y="796"/>
                    <a:pt x="206" y="926"/>
                    <a:pt x="339" y="926"/>
                  </a:cubicBezTo>
                  <a:cubicBezTo>
                    <a:pt x="357" y="926"/>
                    <a:pt x="375" y="924"/>
                    <a:pt x="390" y="919"/>
                  </a:cubicBezTo>
                  <a:cubicBezTo>
                    <a:pt x="527" y="878"/>
                    <a:pt x="638" y="718"/>
                    <a:pt x="578" y="567"/>
                  </a:cubicBezTo>
                  <a:lnTo>
                    <a:pt x="579" y="564"/>
                  </a:lnTo>
                  <a:cubicBezTo>
                    <a:pt x="652" y="555"/>
                    <a:pt x="699" y="528"/>
                    <a:pt x="744" y="482"/>
                  </a:cubicBezTo>
                  <a:cubicBezTo>
                    <a:pt x="753" y="474"/>
                    <a:pt x="763" y="462"/>
                    <a:pt x="770" y="451"/>
                  </a:cubicBezTo>
                  <a:lnTo>
                    <a:pt x="782" y="430"/>
                  </a:lnTo>
                  <a:lnTo>
                    <a:pt x="786" y="424"/>
                  </a:lnTo>
                  <a:lnTo>
                    <a:pt x="789" y="420"/>
                  </a:lnTo>
                  <a:cubicBezTo>
                    <a:pt x="795" y="412"/>
                    <a:pt x="796" y="407"/>
                    <a:pt x="799" y="398"/>
                  </a:cubicBezTo>
                  <a:cubicBezTo>
                    <a:pt x="808" y="375"/>
                    <a:pt x="816" y="361"/>
                    <a:pt x="823" y="335"/>
                  </a:cubicBezTo>
                  <a:cubicBezTo>
                    <a:pt x="829" y="319"/>
                    <a:pt x="833" y="292"/>
                    <a:pt x="833" y="281"/>
                  </a:cubicBezTo>
                  <a:cubicBezTo>
                    <a:pt x="833" y="222"/>
                    <a:pt x="823" y="211"/>
                    <a:pt x="812" y="181"/>
                  </a:cubicBezTo>
                  <a:cubicBezTo>
                    <a:pt x="780" y="122"/>
                    <a:pt x="729" y="90"/>
                    <a:pt x="621" y="27"/>
                  </a:cubicBezTo>
                  <a:cubicBezTo>
                    <a:pt x="588" y="9"/>
                    <a:pt x="554" y="1"/>
                    <a:pt x="52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7" name="Google Shape;2557;p38"/>
            <p:cNvSpPr/>
            <p:nvPr/>
          </p:nvSpPr>
          <p:spPr>
            <a:xfrm>
              <a:off x="7211935" y="4002043"/>
              <a:ext cx="105493" cy="92195"/>
            </a:xfrm>
            <a:custGeom>
              <a:avLst/>
              <a:gdLst/>
              <a:ahLst/>
              <a:cxnLst/>
              <a:rect l="l" t="t" r="r" b="b"/>
              <a:pathLst>
                <a:path w="3205" h="2801" extrusionOk="0">
                  <a:moveTo>
                    <a:pt x="1124" y="265"/>
                  </a:moveTo>
                  <a:cubicBezTo>
                    <a:pt x="1176" y="265"/>
                    <a:pt x="1230" y="279"/>
                    <a:pt x="1277" y="309"/>
                  </a:cubicBezTo>
                  <a:lnTo>
                    <a:pt x="2725" y="1210"/>
                  </a:lnTo>
                  <a:cubicBezTo>
                    <a:pt x="2861" y="1295"/>
                    <a:pt x="2903" y="1474"/>
                    <a:pt x="2818" y="1611"/>
                  </a:cubicBezTo>
                  <a:lnTo>
                    <a:pt x="2326" y="2400"/>
                  </a:lnTo>
                  <a:cubicBezTo>
                    <a:pt x="2272" y="2489"/>
                    <a:pt x="2176" y="2538"/>
                    <a:pt x="2081" y="2538"/>
                  </a:cubicBezTo>
                  <a:cubicBezTo>
                    <a:pt x="2029" y="2538"/>
                    <a:pt x="1975" y="2523"/>
                    <a:pt x="1927" y="2494"/>
                  </a:cubicBezTo>
                  <a:lnTo>
                    <a:pt x="479" y="1592"/>
                  </a:lnTo>
                  <a:cubicBezTo>
                    <a:pt x="342" y="1506"/>
                    <a:pt x="301" y="1327"/>
                    <a:pt x="386" y="1192"/>
                  </a:cubicBezTo>
                  <a:lnTo>
                    <a:pt x="878" y="401"/>
                  </a:lnTo>
                  <a:cubicBezTo>
                    <a:pt x="933" y="314"/>
                    <a:pt x="1028" y="265"/>
                    <a:pt x="1124" y="265"/>
                  </a:cubicBezTo>
                  <a:close/>
                  <a:moveTo>
                    <a:pt x="1124" y="0"/>
                  </a:moveTo>
                  <a:cubicBezTo>
                    <a:pt x="932" y="0"/>
                    <a:pt x="756" y="97"/>
                    <a:pt x="653" y="262"/>
                  </a:cubicBezTo>
                  <a:lnTo>
                    <a:pt x="161" y="1052"/>
                  </a:lnTo>
                  <a:cubicBezTo>
                    <a:pt x="1" y="1311"/>
                    <a:pt x="81" y="1653"/>
                    <a:pt x="339" y="1815"/>
                  </a:cubicBezTo>
                  <a:lnTo>
                    <a:pt x="1788" y="2717"/>
                  </a:lnTo>
                  <a:cubicBezTo>
                    <a:pt x="1875" y="2772"/>
                    <a:pt x="1976" y="2800"/>
                    <a:pt x="2081" y="2800"/>
                  </a:cubicBezTo>
                  <a:cubicBezTo>
                    <a:pt x="2273" y="2800"/>
                    <a:pt x="2449" y="2704"/>
                    <a:pt x="2551" y="2539"/>
                  </a:cubicBezTo>
                  <a:lnTo>
                    <a:pt x="3044" y="1749"/>
                  </a:lnTo>
                  <a:cubicBezTo>
                    <a:pt x="3204" y="1490"/>
                    <a:pt x="3125" y="1146"/>
                    <a:pt x="2865" y="985"/>
                  </a:cubicBezTo>
                  <a:lnTo>
                    <a:pt x="1417" y="84"/>
                  </a:lnTo>
                  <a:cubicBezTo>
                    <a:pt x="1329" y="29"/>
                    <a:pt x="1227" y="0"/>
                    <a:pt x="112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8" name="Google Shape;2558;p38"/>
            <p:cNvSpPr/>
            <p:nvPr/>
          </p:nvSpPr>
          <p:spPr>
            <a:xfrm>
              <a:off x="7241459" y="4024853"/>
              <a:ext cx="31434" cy="35120"/>
            </a:xfrm>
            <a:custGeom>
              <a:avLst/>
              <a:gdLst/>
              <a:ahLst/>
              <a:cxnLst/>
              <a:rect l="l" t="t" r="r" b="b"/>
              <a:pathLst>
                <a:path w="955" h="1067" extrusionOk="0">
                  <a:moveTo>
                    <a:pt x="479" y="1"/>
                  </a:moveTo>
                  <a:cubicBezTo>
                    <a:pt x="94" y="610"/>
                    <a:pt x="9" y="748"/>
                    <a:pt x="1" y="771"/>
                  </a:cubicBezTo>
                  <a:cubicBezTo>
                    <a:pt x="1" y="774"/>
                    <a:pt x="1" y="776"/>
                    <a:pt x="3" y="776"/>
                  </a:cubicBezTo>
                  <a:cubicBezTo>
                    <a:pt x="52" y="809"/>
                    <a:pt x="109" y="852"/>
                    <a:pt x="162" y="875"/>
                  </a:cubicBezTo>
                  <a:cubicBezTo>
                    <a:pt x="240" y="730"/>
                    <a:pt x="324" y="578"/>
                    <a:pt x="424" y="445"/>
                  </a:cubicBezTo>
                  <a:cubicBezTo>
                    <a:pt x="424" y="445"/>
                    <a:pt x="424" y="445"/>
                    <a:pt x="424" y="445"/>
                  </a:cubicBezTo>
                  <a:lnTo>
                    <a:pt x="424" y="445"/>
                  </a:lnTo>
                  <a:cubicBezTo>
                    <a:pt x="426" y="445"/>
                    <a:pt x="375" y="631"/>
                    <a:pt x="396" y="647"/>
                  </a:cubicBezTo>
                  <a:cubicBezTo>
                    <a:pt x="397" y="647"/>
                    <a:pt x="397" y="647"/>
                    <a:pt x="398" y="647"/>
                  </a:cubicBezTo>
                  <a:cubicBezTo>
                    <a:pt x="416" y="647"/>
                    <a:pt x="533" y="543"/>
                    <a:pt x="569" y="525"/>
                  </a:cubicBezTo>
                  <a:lnTo>
                    <a:pt x="569" y="525"/>
                  </a:lnTo>
                  <a:cubicBezTo>
                    <a:pt x="505" y="660"/>
                    <a:pt x="387" y="841"/>
                    <a:pt x="312" y="973"/>
                  </a:cubicBezTo>
                  <a:cubicBezTo>
                    <a:pt x="349" y="996"/>
                    <a:pt x="419" y="1033"/>
                    <a:pt x="460" y="1067"/>
                  </a:cubicBezTo>
                  <a:lnTo>
                    <a:pt x="687" y="708"/>
                  </a:lnTo>
                  <a:cubicBezTo>
                    <a:pt x="785" y="569"/>
                    <a:pt x="859" y="423"/>
                    <a:pt x="955" y="282"/>
                  </a:cubicBezTo>
                  <a:cubicBezTo>
                    <a:pt x="907" y="253"/>
                    <a:pt x="804" y="200"/>
                    <a:pt x="786" y="182"/>
                  </a:cubicBezTo>
                  <a:cubicBezTo>
                    <a:pt x="738" y="200"/>
                    <a:pt x="624" y="317"/>
                    <a:pt x="611" y="317"/>
                  </a:cubicBezTo>
                  <a:cubicBezTo>
                    <a:pt x="611" y="317"/>
                    <a:pt x="610" y="317"/>
                    <a:pt x="610" y="317"/>
                  </a:cubicBezTo>
                  <a:cubicBezTo>
                    <a:pt x="607" y="315"/>
                    <a:pt x="606" y="312"/>
                    <a:pt x="606" y="308"/>
                  </a:cubicBezTo>
                  <a:cubicBezTo>
                    <a:pt x="604" y="259"/>
                    <a:pt x="646" y="141"/>
                    <a:pt x="638" y="91"/>
                  </a:cubicBezTo>
                  <a:lnTo>
                    <a:pt x="637" y="91"/>
                  </a:lnTo>
                  <a:cubicBezTo>
                    <a:pt x="585" y="64"/>
                    <a:pt x="527" y="15"/>
                    <a:pt x="47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9" name="Google Shape;2559;p38"/>
            <p:cNvSpPr/>
            <p:nvPr/>
          </p:nvSpPr>
          <p:spPr>
            <a:xfrm>
              <a:off x="7264467" y="4044799"/>
              <a:ext cx="18169" cy="18399"/>
            </a:xfrm>
            <a:custGeom>
              <a:avLst/>
              <a:gdLst/>
              <a:ahLst/>
              <a:cxnLst/>
              <a:rect l="l" t="t" r="r" b="b"/>
              <a:pathLst>
                <a:path w="552" h="559" extrusionOk="0">
                  <a:moveTo>
                    <a:pt x="342" y="0"/>
                  </a:moveTo>
                  <a:cubicBezTo>
                    <a:pt x="335" y="7"/>
                    <a:pt x="333" y="10"/>
                    <a:pt x="326" y="19"/>
                  </a:cubicBezTo>
                  <a:cubicBezTo>
                    <a:pt x="316" y="32"/>
                    <a:pt x="302" y="51"/>
                    <a:pt x="287" y="70"/>
                  </a:cubicBezTo>
                  <a:cubicBezTo>
                    <a:pt x="266" y="101"/>
                    <a:pt x="252" y="124"/>
                    <a:pt x="241" y="140"/>
                  </a:cubicBezTo>
                  <a:cubicBezTo>
                    <a:pt x="231" y="138"/>
                    <a:pt x="97" y="70"/>
                    <a:pt x="91" y="64"/>
                  </a:cubicBezTo>
                  <a:cubicBezTo>
                    <a:pt x="86" y="74"/>
                    <a:pt x="25" y="186"/>
                    <a:pt x="2" y="217"/>
                  </a:cubicBezTo>
                  <a:cubicBezTo>
                    <a:pt x="1" y="218"/>
                    <a:pt x="1" y="218"/>
                    <a:pt x="2" y="219"/>
                  </a:cubicBezTo>
                  <a:cubicBezTo>
                    <a:pt x="9" y="234"/>
                    <a:pt x="104" y="299"/>
                    <a:pt x="120" y="309"/>
                  </a:cubicBezTo>
                  <a:lnTo>
                    <a:pt x="123" y="310"/>
                  </a:lnTo>
                  <a:cubicBezTo>
                    <a:pt x="123" y="312"/>
                    <a:pt x="119" y="323"/>
                    <a:pt x="110" y="334"/>
                  </a:cubicBezTo>
                  <a:cubicBezTo>
                    <a:pt x="81" y="388"/>
                    <a:pt x="64" y="400"/>
                    <a:pt x="41" y="450"/>
                  </a:cubicBezTo>
                  <a:cubicBezTo>
                    <a:pt x="39" y="453"/>
                    <a:pt x="41" y="452"/>
                    <a:pt x="40" y="453"/>
                  </a:cubicBezTo>
                  <a:cubicBezTo>
                    <a:pt x="48" y="453"/>
                    <a:pt x="191" y="558"/>
                    <a:pt x="210" y="558"/>
                  </a:cubicBezTo>
                  <a:cubicBezTo>
                    <a:pt x="210" y="558"/>
                    <a:pt x="211" y="558"/>
                    <a:pt x="211" y="558"/>
                  </a:cubicBezTo>
                  <a:lnTo>
                    <a:pt x="213" y="554"/>
                  </a:lnTo>
                  <a:cubicBezTo>
                    <a:pt x="227" y="532"/>
                    <a:pt x="294" y="450"/>
                    <a:pt x="306" y="421"/>
                  </a:cubicBezTo>
                  <a:cubicBezTo>
                    <a:pt x="326" y="421"/>
                    <a:pt x="433" y="498"/>
                    <a:pt x="445" y="498"/>
                  </a:cubicBezTo>
                  <a:cubicBezTo>
                    <a:pt x="486" y="446"/>
                    <a:pt x="509" y="398"/>
                    <a:pt x="552" y="336"/>
                  </a:cubicBezTo>
                  <a:cubicBezTo>
                    <a:pt x="522" y="310"/>
                    <a:pt x="451" y="272"/>
                    <a:pt x="418" y="248"/>
                  </a:cubicBezTo>
                  <a:cubicBezTo>
                    <a:pt x="421" y="233"/>
                    <a:pt x="482" y="138"/>
                    <a:pt x="503" y="107"/>
                  </a:cubicBezTo>
                  <a:cubicBezTo>
                    <a:pt x="480" y="88"/>
                    <a:pt x="353" y="25"/>
                    <a:pt x="34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0" name="Google Shape;2560;p38"/>
            <p:cNvSpPr/>
            <p:nvPr/>
          </p:nvSpPr>
          <p:spPr>
            <a:xfrm>
              <a:off x="7144294" y="4313253"/>
              <a:ext cx="105493" cy="92228"/>
            </a:xfrm>
            <a:custGeom>
              <a:avLst/>
              <a:gdLst/>
              <a:ahLst/>
              <a:cxnLst/>
              <a:rect l="l" t="t" r="r" b="b"/>
              <a:pathLst>
                <a:path w="3205" h="2802" extrusionOk="0">
                  <a:moveTo>
                    <a:pt x="1125" y="264"/>
                  </a:moveTo>
                  <a:cubicBezTo>
                    <a:pt x="1176" y="264"/>
                    <a:pt x="1229" y="279"/>
                    <a:pt x="1277" y="308"/>
                  </a:cubicBezTo>
                  <a:lnTo>
                    <a:pt x="2726" y="1210"/>
                  </a:lnTo>
                  <a:cubicBezTo>
                    <a:pt x="2862" y="1295"/>
                    <a:pt x="2904" y="1474"/>
                    <a:pt x="2819" y="1610"/>
                  </a:cubicBezTo>
                  <a:lnTo>
                    <a:pt x="2327" y="2399"/>
                  </a:lnTo>
                  <a:cubicBezTo>
                    <a:pt x="2272" y="2488"/>
                    <a:pt x="2176" y="2537"/>
                    <a:pt x="2080" y="2537"/>
                  </a:cubicBezTo>
                  <a:cubicBezTo>
                    <a:pt x="2029" y="2537"/>
                    <a:pt x="1976" y="2522"/>
                    <a:pt x="1928" y="2493"/>
                  </a:cubicBezTo>
                  <a:lnTo>
                    <a:pt x="479" y="1591"/>
                  </a:lnTo>
                  <a:cubicBezTo>
                    <a:pt x="344" y="1506"/>
                    <a:pt x="301" y="1328"/>
                    <a:pt x="386" y="1191"/>
                  </a:cubicBezTo>
                  <a:lnTo>
                    <a:pt x="878" y="401"/>
                  </a:lnTo>
                  <a:cubicBezTo>
                    <a:pt x="933" y="313"/>
                    <a:pt x="1029" y="264"/>
                    <a:pt x="1125" y="264"/>
                  </a:cubicBezTo>
                  <a:close/>
                  <a:moveTo>
                    <a:pt x="1125" y="0"/>
                  </a:moveTo>
                  <a:cubicBezTo>
                    <a:pt x="931" y="0"/>
                    <a:pt x="756" y="98"/>
                    <a:pt x="653" y="263"/>
                  </a:cubicBezTo>
                  <a:lnTo>
                    <a:pt x="162" y="1052"/>
                  </a:lnTo>
                  <a:cubicBezTo>
                    <a:pt x="0" y="1312"/>
                    <a:pt x="79" y="1655"/>
                    <a:pt x="340" y="1816"/>
                  </a:cubicBezTo>
                  <a:lnTo>
                    <a:pt x="1788" y="2718"/>
                  </a:lnTo>
                  <a:cubicBezTo>
                    <a:pt x="1876" y="2772"/>
                    <a:pt x="1977" y="2802"/>
                    <a:pt x="2080" y="2802"/>
                  </a:cubicBezTo>
                  <a:cubicBezTo>
                    <a:pt x="2274" y="2802"/>
                    <a:pt x="2449" y="2705"/>
                    <a:pt x="2552" y="2539"/>
                  </a:cubicBezTo>
                  <a:lnTo>
                    <a:pt x="3043" y="1749"/>
                  </a:lnTo>
                  <a:cubicBezTo>
                    <a:pt x="3205" y="1490"/>
                    <a:pt x="3125" y="1148"/>
                    <a:pt x="2865" y="987"/>
                  </a:cubicBezTo>
                  <a:lnTo>
                    <a:pt x="1417" y="84"/>
                  </a:lnTo>
                  <a:cubicBezTo>
                    <a:pt x="1329" y="30"/>
                    <a:pt x="1228" y="0"/>
                    <a:pt x="112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1" name="Google Shape;2561;p38"/>
            <p:cNvSpPr/>
            <p:nvPr/>
          </p:nvSpPr>
          <p:spPr>
            <a:xfrm>
              <a:off x="7183957" y="4353969"/>
              <a:ext cx="21823" cy="17873"/>
            </a:xfrm>
            <a:custGeom>
              <a:avLst/>
              <a:gdLst/>
              <a:ahLst/>
              <a:cxnLst/>
              <a:rect l="l" t="t" r="r" b="b"/>
              <a:pathLst>
                <a:path w="663" h="543" extrusionOk="0">
                  <a:moveTo>
                    <a:pt x="125" y="1"/>
                  </a:moveTo>
                  <a:cubicBezTo>
                    <a:pt x="119" y="13"/>
                    <a:pt x="24" y="156"/>
                    <a:pt x="1" y="193"/>
                  </a:cubicBezTo>
                  <a:cubicBezTo>
                    <a:pt x="28" y="210"/>
                    <a:pt x="511" y="523"/>
                    <a:pt x="539" y="540"/>
                  </a:cubicBezTo>
                  <a:lnTo>
                    <a:pt x="540" y="542"/>
                  </a:lnTo>
                  <a:cubicBezTo>
                    <a:pt x="569" y="471"/>
                    <a:pt x="623" y="404"/>
                    <a:pt x="662" y="336"/>
                  </a:cubicBezTo>
                  <a:lnTo>
                    <a:pt x="12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2" name="Google Shape;2562;p38"/>
            <p:cNvSpPr/>
            <p:nvPr/>
          </p:nvSpPr>
          <p:spPr>
            <a:xfrm>
              <a:off x="7189980" y="4344391"/>
              <a:ext cx="21856" cy="17807"/>
            </a:xfrm>
            <a:custGeom>
              <a:avLst/>
              <a:gdLst/>
              <a:ahLst/>
              <a:cxnLst/>
              <a:rect l="l" t="t" r="r" b="b"/>
              <a:pathLst>
                <a:path w="664" h="541" extrusionOk="0">
                  <a:moveTo>
                    <a:pt x="126" y="0"/>
                  </a:moveTo>
                  <a:cubicBezTo>
                    <a:pt x="118" y="11"/>
                    <a:pt x="25" y="153"/>
                    <a:pt x="1" y="192"/>
                  </a:cubicBezTo>
                  <a:cubicBezTo>
                    <a:pt x="29" y="209"/>
                    <a:pt x="511" y="521"/>
                    <a:pt x="540" y="538"/>
                  </a:cubicBezTo>
                  <a:lnTo>
                    <a:pt x="541" y="541"/>
                  </a:lnTo>
                  <a:cubicBezTo>
                    <a:pt x="569" y="469"/>
                    <a:pt x="623" y="402"/>
                    <a:pt x="663" y="335"/>
                  </a:cubicBezTo>
                  <a:lnTo>
                    <a:pt x="12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3" name="Google Shape;2563;p38"/>
            <p:cNvSpPr/>
            <p:nvPr/>
          </p:nvSpPr>
          <p:spPr>
            <a:xfrm>
              <a:off x="7183957" y="4249629"/>
              <a:ext cx="105493" cy="92195"/>
            </a:xfrm>
            <a:custGeom>
              <a:avLst/>
              <a:gdLst/>
              <a:ahLst/>
              <a:cxnLst/>
              <a:rect l="l" t="t" r="r" b="b"/>
              <a:pathLst>
                <a:path w="3205" h="2801" extrusionOk="0">
                  <a:moveTo>
                    <a:pt x="1124" y="265"/>
                  </a:moveTo>
                  <a:cubicBezTo>
                    <a:pt x="1176" y="265"/>
                    <a:pt x="1229" y="279"/>
                    <a:pt x="1277" y="309"/>
                  </a:cubicBezTo>
                  <a:lnTo>
                    <a:pt x="2725" y="1210"/>
                  </a:lnTo>
                  <a:cubicBezTo>
                    <a:pt x="2862" y="1295"/>
                    <a:pt x="2903" y="1474"/>
                    <a:pt x="2819" y="1611"/>
                  </a:cubicBezTo>
                  <a:lnTo>
                    <a:pt x="2326" y="2400"/>
                  </a:lnTo>
                  <a:cubicBezTo>
                    <a:pt x="2272" y="2489"/>
                    <a:pt x="2176" y="2538"/>
                    <a:pt x="2081" y="2538"/>
                  </a:cubicBezTo>
                  <a:cubicBezTo>
                    <a:pt x="2028" y="2538"/>
                    <a:pt x="1975" y="2523"/>
                    <a:pt x="1927" y="2494"/>
                  </a:cubicBezTo>
                  <a:lnTo>
                    <a:pt x="479" y="1592"/>
                  </a:lnTo>
                  <a:cubicBezTo>
                    <a:pt x="342" y="1507"/>
                    <a:pt x="301" y="1327"/>
                    <a:pt x="386" y="1192"/>
                  </a:cubicBezTo>
                  <a:lnTo>
                    <a:pt x="878" y="401"/>
                  </a:lnTo>
                  <a:cubicBezTo>
                    <a:pt x="933" y="314"/>
                    <a:pt x="1028" y="265"/>
                    <a:pt x="1124" y="265"/>
                  </a:cubicBezTo>
                  <a:close/>
                  <a:moveTo>
                    <a:pt x="1124" y="0"/>
                  </a:moveTo>
                  <a:cubicBezTo>
                    <a:pt x="932" y="0"/>
                    <a:pt x="756" y="97"/>
                    <a:pt x="654" y="262"/>
                  </a:cubicBezTo>
                  <a:lnTo>
                    <a:pt x="161" y="1052"/>
                  </a:lnTo>
                  <a:cubicBezTo>
                    <a:pt x="1" y="1311"/>
                    <a:pt x="79" y="1654"/>
                    <a:pt x="340" y="1815"/>
                  </a:cubicBezTo>
                  <a:lnTo>
                    <a:pt x="1788" y="2716"/>
                  </a:lnTo>
                  <a:cubicBezTo>
                    <a:pt x="1875" y="2772"/>
                    <a:pt x="1976" y="2800"/>
                    <a:pt x="2081" y="2800"/>
                  </a:cubicBezTo>
                  <a:cubicBezTo>
                    <a:pt x="2273" y="2800"/>
                    <a:pt x="2449" y="2704"/>
                    <a:pt x="2551" y="2539"/>
                  </a:cubicBezTo>
                  <a:lnTo>
                    <a:pt x="3043" y="1748"/>
                  </a:lnTo>
                  <a:cubicBezTo>
                    <a:pt x="3204" y="1490"/>
                    <a:pt x="3125" y="1146"/>
                    <a:pt x="2865" y="985"/>
                  </a:cubicBezTo>
                  <a:lnTo>
                    <a:pt x="1417" y="83"/>
                  </a:lnTo>
                  <a:cubicBezTo>
                    <a:pt x="1329" y="29"/>
                    <a:pt x="1227" y="0"/>
                    <a:pt x="112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4" name="Google Shape;2564;p38"/>
            <p:cNvSpPr/>
            <p:nvPr/>
          </p:nvSpPr>
          <p:spPr>
            <a:xfrm>
              <a:off x="7223389" y="4279680"/>
              <a:ext cx="27649" cy="30051"/>
            </a:xfrm>
            <a:custGeom>
              <a:avLst/>
              <a:gdLst/>
              <a:ahLst/>
              <a:cxnLst/>
              <a:rect l="l" t="t" r="r" b="b"/>
              <a:pathLst>
                <a:path w="840" h="913" extrusionOk="0">
                  <a:moveTo>
                    <a:pt x="487" y="1"/>
                  </a:moveTo>
                  <a:cubicBezTo>
                    <a:pt x="435" y="1"/>
                    <a:pt x="385" y="16"/>
                    <a:pt x="345" y="52"/>
                  </a:cubicBezTo>
                  <a:cubicBezTo>
                    <a:pt x="312" y="78"/>
                    <a:pt x="294" y="124"/>
                    <a:pt x="276" y="155"/>
                  </a:cubicBezTo>
                  <a:lnTo>
                    <a:pt x="275" y="157"/>
                  </a:lnTo>
                  <a:cubicBezTo>
                    <a:pt x="278" y="161"/>
                    <a:pt x="399" y="236"/>
                    <a:pt x="425" y="248"/>
                  </a:cubicBezTo>
                  <a:cubicBezTo>
                    <a:pt x="443" y="234"/>
                    <a:pt x="469" y="227"/>
                    <a:pt x="496" y="227"/>
                  </a:cubicBezTo>
                  <a:cubicBezTo>
                    <a:pt x="563" y="227"/>
                    <a:pt x="634" y="268"/>
                    <a:pt x="591" y="343"/>
                  </a:cubicBezTo>
                  <a:cubicBezTo>
                    <a:pt x="575" y="373"/>
                    <a:pt x="555" y="383"/>
                    <a:pt x="534" y="383"/>
                  </a:cubicBezTo>
                  <a:cubicBezTo>
                    <a:pt x="486" y="383"/>
                    <a:pt x="431" y="330"/>
                    <a:pt x="388" y="320"/>
                  </a:cubicBezTo>
                  <a:lnTo>
                    <a:pt x="387" y="321"/>
                  </a:lnTo>
                  <a:cubicBezTo>
                    <a:pt x="366" y="368"/>
                    <a:pt x="302" y="429"/>
                    <a:pt x="294" y="481"/>
                  </a:cubicBezTo>
                  <a:cubicBezTo>
                    <a:pt x="337" y="497"/>
                    <a:pt x="392" y="529"/>
                    <a:pt x="409" y="572"/>
                  </a:cubicBezTo>
                  <a:cubicBezTo>
                    <a:pt x="426" y="615"/>
                    <a:pt x="403" y="663"/>
                    <a:pt x="367" y="682"/>
                  </a:cubicBezTo>
                  <a:cubicBezTo>
                    <a:pt x="356" y="686"/>
                    <a:pt x="345" y="688"/>
                    <a:pt x="335" y="688"/>
                  </a:cubicBezTo>
                  <a:cubicBezTo>
                    <a:pt x="269" y="688"/>
                    <a:pt x="229" y="601"/>
                    <a:pt x="241" y="545"/>
                  </a:cubicBezTo>
                  <a:lnTo>
                    <a:pt x="241" y="544"/>
                  </a:lnTo>
                  <a:lnTo>
                    <a:pt x="240" y="541"/>
                  </a:lnTo>
                  <a:cubicBezTo>
                    <a:pt x="187" y="504"/>
                    <a:pt x="129" y="493"/>
                    <a:pt x="87" y="461"/>
                  </a:cubicBezTo>
                  <a:lnTo>
                    <a:pt x="86" y="460"/>
                  </a:lnTo>
                  <a:cubicBezTo>
                    <a:pt x="85" y="459"/>
                    <a:pt x="85" y="459"/>
                    <a:pt x="85" y="459"/>
                  </a:cubicBezTo>
                  <a:cubicBezTo>
                    <a:pt x="85" y="459"/>
                    <a:pt x="85" y="459"/>
                    <a:pt x="85" y="460"/>
                  </a:cubicBezTo>
                  <a:cubicBezTo>
                    <a:pt x="61" y="508"/>
                    <a:pt x="38" y="544"/>
                    <a:pt x="22" y="582"/>
                  </a:cubicBezTo>
                  <a:cubicBezTo>
                    <a:pt x="6" y="614"/>
                    <a:pt x="1" y="650"/>
                    <a:pt x="10" y="684"/>
                  </a:cubicBezTo>
                  <a:cubicBezTo>
                    <a:pt x="11" y="689"/>
                    <a:pt x="20" y="717"/>
                    <a:pt x="44" y="746"/>
                  </a:cubicBezTo>
                  <a:cubicBezTo>
                    <a:pt x="63" y="764"/>
                    <a:pt x="78" y="783"/>
                    <a:pt x="96" y="800"/>
                  </a:cubicBezTo>
                  <a:cubicBezTo>
                    <a:pt x="150" y="844"/>
                    <a:pt x="219" y="889"/>
                    <a:pt x="286" y="906"/>
                  </a:cubicBezTo>
                  <a:cubicBezTo>
                    <a:pt x="304" y="911"/>
                    <a:pt x="321" y="913"/>
                    <a:pt x="338" y="913"/>
                  </a:cubicBezTo>
                  <a:cubicBezTo>
                    <a:pt x="383" y="913"/>
                    <a:pt x="425" y="898"/>
                    <a:pt x="463" y="871"/>
                  </a:cubicBezTo>
                  <a:cubicBezTo>
                    <a:pt x="507" y="843"/>
                    <a:pt x="534" y="795"/>
                    <a:pt x="565" y="753"/>
                  </a:cubicBezTo>
                  <a:cubicBezTo>
                    <a:pt x="644" y="635"/>
                    <a:pt x="723" y="512"/>
                    <a:pt x="799" y="382"/>
                  </a:cubicBezTo>
                  <a:cubicBezTo>
                    <a:pt x="818" y="354"/>
                    <a:pt x="834" y="323"/>
                    <a:pt x="834" y="291"/>
                  </a:cubicBezTo>
                  <a:cubicBezTo>
                    <a:pt x="839" y="153"/>
                    <a:pt x="651" y="1"/>
                    <a:pt x="48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5" name="Google Shape;2565;p38"/>
            <p:cNvSpPr/>
            <p:nvPr/>
          </p:nvSpPr>
          <p:spPr>
            <a:xfrm>
              <a:off x="7223554" y="4185938"/>
              <a:ext cx="105493" cy="92261"/>
            </a:xfrm>
            <a:custGeom>
              <a:avLst/>
              <a:gdLst/>
              <a:ahLst/>
              <a:cxnLst/>
              <a:rect l="l" t="t" r="r" b="b"/>
              <a:pathLst>
                <a:path w="3205" h="2803" extrusionOk="0">
                  <a:moveTo>
                    <a:pt x="1124" y="265"/>
                  </a:moveTo>
                  <a:cubicBezTo>
                    <a:pt x="1177" y="265"/>
                    <a:pt x="1230" y="280"/>
                    <a:pt x="1278" y="308"/>
                  </a:cubicBezTo>
                  <a:lnTo>
                    <a:pt x="2726" y="1211"/>
                  </a:lnTo>
                  <a:cubicBezTo>
                    <a:pt x="2862" y="1296"/>
                    <a:pt x="2904" y="1473"/>
                    <a:pt x="2819" y="1611"/>
                  </a:cubicBezTo>
                  <a:lnTo>
                    <a:pt x="2327" y="2400"/>
                  </a:lnTo>
                  <a:cubicBezTo>
                    <a:pt x="2272" y="2488"/>
                    <a:pt x="2177" y="2537"/>
                    <a:pt x="2081" y="2537"/>
                  </a:cubicBezTo>
                  <a:cubicBezTo>
                    <a:pt x="2029" y="2537"/>
                    <a:pt x="1976" y="2522"/>
                    <a:pt x="1928" y="2494"/>
                  </a:cubicBezTo>
                  <a:lnTo>
                    <a:pt x="480" y="1591"/>
                  </a:lnTo>
                  <a:cubicBezTo>
                    <a:pt x="344" y="1506"/>
                    <a:pt x="302" y="1329"/>
                    <a:pt x="387" y="1191"/>
                  </a:cubicBezTo>
                  <a:lnTo>
                    <a:pt x="879" y="402"/>
                  </a:lnTo>
                  <a:cubicBezTo>
                    <a:pt x="933" y="314"/>
                    <a:pt x="1029" y="265"/>
                    <a:pt x="1124" y="265"/>
                  </a:cubicBezTo>
                  <a:close/>
                  <a:moveTo>
                    <a:pt x="1124" y="1"/>
                  </a:moveTo>
                  <a:cubicBezTo>
                    <a:pt x="932" y="1"/>
                    <a:pt x="756" y="99"/>
                    <a:pt x="654" y="264"/>
                  </a:cubicBezTo>
                  <a:lnTo>
                    <a:pt x="162" y="1053"/>
                  </a:lnTo>
                  <a:cubicBezTo>
                    <a:pt x="1" y="1313"/>
                    <a:pt x="80" y="1655"/>
                    <a:pt x="340" y="1817"/>
                  </a:cubicBezTo>
                  <a:lnTo>
                    <a:pt x="1788" y="2718"/>
                  </a:lnTo>
                  <a:cubicBezTo>
                    <a:pt x="1877" y="2772"/>
                    <a:pt x="1978" y="2802"/>
                    <a:pt x="2081" y="2802"/>
                  </a:cubicBezTo>
                  <a:cubicBezTo>
                    <a:pt x="2274" y="2801"/>
                    <a:pt x="2449" y="2703"/>
                    <a:pt x="2552" y="2540"/>
                  </a:cubicBezTo>
                  <a:lnTo>
                    <a:pt x="3044" y="1750"/>
                  </a:lnTo>
                  <a:cubicBezTo>
                    <a:pt x="3204" y="1490"/>
                    <a:pt x="3127" y="1148"/>
                    <a:pt x="2866" y="987"/>
                  </a:cubicBezTo>
                  <a:lnTo>
                    <a:pt x="1417" y="85"/>
                  </a:lnTo>
                  <a:cubicBezTo>
                    <a:pt x="1330" y="31"/>
                    <a:pt x="1229" y="1"/>
                    <a:pt x="112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6" name="Google Shape;2566;p38"/>
            <p:cNvSpPr/>
            <p:nvPr/>
          </p:nvSpPr>
          <p:spPr>
            <a:xfrm>
              <a:off x="7260682" y="4216483"/>
              <a:ext cx="30479" cy="29722"/>
            </a:xfrm>
            <a:custGeom>
              <a:avLst/>
              <a:gdLst/>
              <a:ahLst/>
              <a:cxnLst/>
              <a:rect l="l" t="t" r="r" b="b"/>
              <a:pathLst>
                <a:path w="926" h="903" extrusionOk="0">
                  <a:moveTo>
                    <a:pt x="439" y="587"/>
                  </a:moveTo>
                  <a:cubicBezTo>
                    <a:pt x="464" y="587"/>
                    <a:pt x="487" y="597"/>
                    <a:pt x="504" y="612"/>
                  </a:cubicBezTo>
                  <a:cubicBezTo>
                    <a:pt x="521" y="628"/>
                    <a:pt x="523" y="650"/>
                    <a:pt x="517" y="671"/>
                  </a:cubicBezTo>
                  <a:cubicBezTo>
                    <a:pt x="516" y="674"/>
                    <a:pt x="512" y="678"/>
                    <a:pt x="509" y="687"/>
                  </a:cubicBezTo>
                  <a:lnTo>
                    <a:pt x="507" y="689"/>
                  </a:lnTo>
                  <a:lnTo>
                    <a:pt x="506" y="692"/>
                  </a:lnTo>
                  <a:lnTo>
                    <a:pt x="500" y="703"/>
                  </a:lnTo>
                  <a:cubicBezTo>
                    <a:pt x="488" y="715"/>
                    <a:pt x="471" y="720"/>
                    <a:pt x="453" y="720"/>
                  </a:cubicBezTo>
                  <a:cubicBezTo>
                    <a:pt x="450" y="720"/>
                    <a:pt x="446" y="720"/>
                    <a:pt x="443" y="720"/>
                  </a:cubicBezTo>
                  <a:cubicBezTo>
                    <a:pt x="412" y="719"/>
                    <a:pt x="385" y="699"/>
                    <a:pt x="373" y="679"/>
                  </a:cubicBezTo>
                  <a:cubicBezTo>
                    <a:pt x="358" y="653"/>
                    <a:pt x="362" y="610"/>
                    <a:pt x="399" y="596"/>
                  </a:cubicBezTo>
                  <a:cubicBezTo>
                    <a:pt x="412" y="590"/>
                    <a:pt x="426" y="587"/>
                    <a:pt x="439" y="587"/>
                  </a:cubicBezTo>
                  <a:close/>
                  <a:moveTo>
                    <a:pt x="562" y="1"/>
                  </a:moveTo>
                  <a:cubicBezTo>
                    <a:pt x="512" y="1"/>
                    <a:pt x="465" y="12"/>
                    <a:pt x="427" y="39"/>
                  </a:cubicBezTo>
                  <a:cubicBezTo>
                    <a:pt x="421" y="43"/>
                    <a:pt x="417" y="45"/>
                    <a:pt x="411" y="51"/>
                  </a:cubicBezTo>
                  <a:cubicBezTo>
                    <a:pt x="384" y="76"/>
                    <a:pt x="368" y="108"/>
                    <a:pt x="345" y="137"/>
                  </a:cubicBezTo>
                  <a:cubicBezTo>
                    <a:pt x="192" y="353"/>
                    <a:pt x="1" y="639"/>
                    <a:pt x="181" y="801"/>
                  </a:cubicBezTo>
                  <a:cubicBezTo>
                    <a:pt x="259" y="862"/>
                    <a:pt x="352" y="902"/>
                    <a:pt x="438" y="902"/>
                  </a:cubicBezTo>
                  <a:cubicBezTo>
                    <a:pt x="521" y="902"/>
                    <a:pt x="597" y="864"/>
                    <a:pt x="643" y="770"/>
                  </a:cubicBezTo>
                  <a:lnTo>
                    <a:pt x="657" y="742"/>
                  </a:lnTo>
                  <a:cubicBezTo>
                    <a:pt x="675" y="705"/>
                    <a:pt x="687" y="658"/>
                    <a:pt x="678" y="624"/>
                  </a:cubicBezTo>
                  <a:cubicBezTo>
                    <a:pt x="674" y="591"/>
                    <a:pt x="657" y="557"/>
                    <a:pt x="631" y="527"/>
                  </a:cubicBezTo>
                  <a:cubicBezTo>
                    <a:pt x="595" y="487"/>
                    <a:pt x="537" y="464"/>
                    <a:pt x="490" y="450"/>
                  </a:cubicBezTo>
                  <a:cubicBezTo>
                    <a:pt x="466" y="443"/>
                    <a:pt x="441" y="440"/>
                    <a:pt x="417" y="439"/>
                  </a:cubicBezTo>
                  <a:lnTo>
                    <a:pt x="418" y="438"/>
                  </a:lnTo>
                  <a:cubicBezTo>
                    <a:pt x="474" y="357"/>
                    <a:pt x="517" y="220"/>
                    <a:pt x="603" y="206"/>
                  </a:cubicBezTo>
                  <a:cubicBezTo>
                    <a:pt x="608" y="205"/>
                    <a:pt x="612" y="204"/>
                    <a:pt x="617" y="204"/>
                  </a:cubicBezTo>
                  <a:cubicBezTo>
                    <a:pt x="648" y="204"/>
                    <a:pt x="679" y="225"/>
                    <a:pt x="686" y="257"/>
                  </a:cubicBezTo>
                  <a:cubicBezTo>
                    <a:pt x="692" y="288"/>
                    <a:pt x="677" y="325"/>
                    <a:pt x="662" y="352"/>
                  </a:cubicBezTo>
                  <a:lnTo>
                    <a:pt x="662" y="353"/>
                  </a:lnTo>
                  <a:lnTo>
                    <a:pt x="666" y="354"/>
                  </a:lnTo>
                  <a:cubicBezTo>
                    <a:pt x="720" y="384"/>
                    <a:pt x="771" y="419"/>
                    <a:pt x="820" y="439"/>
                  </a:cubicBezTo>
                  <a:cubicBezTo>
                    <a:pt x="925" y="338"/>
                    <a:pt x="925" y="152"/>
                    <a:pt x="782" y="67"/>
                  </a:cubicBezTo>
                  <a:cubicBezTo>
                    <a:pt x="718" y="27"/>
                    <a:pt x="637" y="1"/>
                    <a:pt x="56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7" name="Google Shape;2567;p38"/>
            <p:cNvSpPr/>
            <p:nvPr/>
          </p:nvSpPr>
          <p:spPr>
            <a:xfrm>
              <a:off x="7263183" y="4122314"/>
              <a:ext cx="105493" cy="92195"/>
            </a:xfrm>
            <a:custGeom>
              <a:avLst/>
              <a:gdLst/>
              <a:ahLst/>
              <a:cxnLst/>
              <a:rect l="l" t="t" r="r" b="b"/>
              <a:pathLst>
                <a:path w="3205" h="2801" extrusionOk="0">
                  <a:moveTo>
                    <a:pt x="1125" y="263"/>
                  </a:moveTo>
                  <a:cubicBezTo>
                    <a:pt x="1176" y="263"/>
                    <a:pt x="1229" y="278"/>
                    <a:pt x="1277" y="308"/>
                  </a:cubicBezTo>
                  <a:lnTo>
                    <a:pt x="2726" y="1209"/>
                  </a:lnTo>
                  <a:cubicBezTo>
                    <a:pt x="2861" y="1294"/>
                    <a:pt x="2904" y="1473"/>
                    <a:pt x="2819" y="1609"/>
                  </a:cubicBezTo>
                  <a:lnTo>
                    <a:pt x="2327" y="2400"/>
                  </a:lnTo>
                  <a:cubicBezTo>
                    <a:pt x="2272" y="2487"/>
                    <a:pt x="2176" y="2537"/>
                    <a:pt x="2080" y="2537"/>
                  </a:cubicBezTo>
                  <a:cubicBezTo>
                    <a:pt x="2029" y="2537"/>
                    <a:pt x="1976" y="2522"/>
                    <a:pt x="1928" y="2492"/>
                  </a:cubicBezTo>
                  <a:lnTo>
                    <a:pt x="479" y="1591"/>
                  </a:lnTo>
                  <a:cubicBezTo>
                    <a:pt x="344" y="1506"/>
                    <a:pt x="301" y="1327"/>
                    <a:pt x="386" y="1191"/>
                  </a:cubicBezTo>
                  <a:lnTo>
                    <a:pt x="878" y="401"/>
                  </a:lnTo>
                  <a:cubicBezTo>
                    <a:pt x="933" y="313"/>
                    <a:pt x="1028" y="263"/>
                    <a:pt x="1125" y="263"/>
                  </a:cubicBezTo>
                  <a:close/>
                  <a:moveTo>
                    <a:pt x="1125" y="1"/>
                  </a:moveTo>
                  <a:cubicBezTo>
                    <a:pt x="931" y="1"/>
                    <a:pt x="756" y="97"/>
                    <a:pt x="654" y="262"/>
                  </a:cubicBezTo>
                  <a:lnTo>
                    <a:pt x="162" y="1053"/>
                  </a:lnTo>
                  <a:cubicBezTo>
                    <a:pt x="0" y="1311"/>
                    <a:pt x="79" y="1655"/>
                    <a:pt x="340" y="1816"/>
                  </a:cubicBezTo>
                  <a:lnTo>
                    <a:pt x="1788" y="2718"/>
                  </a:lnTo>
                  <a:cubicBezTo>
                    <a:pt x="1876" y="2772"/>
                    <a:pt x="1977" y="2801"/>
                    <a:pt x="2080" y="2801"/>
                  </a:cubicBezTo>
                  <a:cubicBezTo>
                    <a:pt x="2274" y="2800"/>
                    <a:pt x="2450" y="2703"/>
                    <a:pt x="2552" y="2539"/>
                  </a:cubicBezTo>
                  <a:lnTo>
                    <a:pt x="3043" y="1750"/>
                  </a:lnTo>
                  <a:cubicBezTo>
                    <a:pt x="3205" y="1490"/>
                    <a:pt x="3126" y="1147"/>
                    <a:pt x="2865" y="986"/>
                  </a:cubicBezTo>
                  <a:lnTo>
                    <a:pt x="1417" y="85"/>
                  </a:lnTo>
                  <a:cubicBezTo>
                    <a:pt x="1329" y="29"/>
                    <a:pt x="1228" y="1"/>
                    <a:pt x="112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8" name="Google Shape;2568;p38"/>
            <p:cNvSpPr/>
            <p:nvPr/>
          </p:nvSpPr>
          <p:spPr>
            <a:xfrm>
              <a:off x="7302977" y="4152365"/>
              <a:ext cx="27517" cy="30315"/>
            </a:xfrm>
            <a:custGeom>
              <a:avLst/>
              <a:gdLst/>
              <a:ahLst/>
              <a:cxnLst/>
              <a:rect l="l" t="t" r="r" b="b"/>
              <a:pathLst>
                <a:path w="836" h="921" extrusionOk="0">
                  <a:moveTo>
                    <a:pt x="505" y="229"/>
                  </a:moveTo>
                  <a:cubicBezTo>
                    <a:pt x="511" y="229"/>
                    <a:pt x="517" y="229"/>
                    <a:pt x="523" y="230"/>
                  </a:cubicBezTo>
                  <a:cubicBezTo>
                    <a:pt x="584" y="237"/>
                    <a:pt x="624" y="303"/>
                    <a:pt x="592" y="347"/>
                  </a:cubicBezTo>
                  <a:cubicBezTo>
                    <a:pt x="588" y="353"/>
                    <a:pt x="586" y="359"/>
                    <a:pt x="582" y="360"/>
                  </a:cubicBezTo>
                  <a:cubicBezTo>
                    <a:pt x="573" y="365"/>
                    <a:pt x="577" y="367"/>
                    <a:pt x="568" y="372"/>
                  </a:cubicBezTo>
                  <a:cubicBezTo>
                    <a:pt x="562" y="376"/>
                    <a:pt x="563" y="376"/>
                    <a:pt x="554" y="381"/>
                  </a:cubicBezTo>
                  <a:cubicBezTo>
                    <a:pt x="546" y="385"/>
                    <a:pt x="537" y="387"/>
                    <a:pt x="528" y="387"/>
                  </a:cubicBezTo>
                  <a:cubicBezTo>
                    <a:pt x="485" y="387"/>
                    <a:pt x="436" y="348"/>
                    <a:pt x="444" y="299"/>
                  </a:cubicBezTo>
                  <a:lnTo>
                    <a:pt x="444" y="297"/>
                  </a:lnTo>
                  <a:cubicBezTo>
                    <a:pt x="446" y="284"/>
                    <a:pt x="454" y="268"/>
                    <a:pt x="462" y="252"/>
                  </a:cubicBezTo>
                  <a:cubicBezTo>
                    <a:pt x="473" y="234"/>
                    <a:pt x="488" y="229"/>
                    <a:pt x="505" y="229"/>
                  </a:cubicBezTo>
                  <a:close/>
                  <a:moveTo>
                    <a:pt x="474" y="0"/>
                  </a:moveTo>
                  <a:cubicBezTo>
                    <a:pt x="448" y="0"/>
                    <a:pt x="422" y="4"/>
                    <a:pt x="398" y="12"/>
                  </a:cubicBezTo>
                  <a:cubicBezTo>
                    <a:pt x="381" y="19"/>
                    <a:pt x="366" y="26"/>
                    <a:pt x="350" y="35"/>
                  </a:cubicBezTo>
                  <a:cubicBezTo>
                    <a:pt x="282" y="82"/>
                    <a:pt x="209" y="204"/>
                    <a:pt x="214" y="292"/>
                  </a:cubicBezTo>
                  <a:cubicBezTo>
                    <a:pt x="216" y="413"/>
                    <a:pt x="306" y="530"/>
                    <a:pt x="433" y="550"/>
                  </a:cubicBezTo>
                  <a:lnTo>
                    <a:pt x="433" y="551"/>
                  </a:lnTo>
                  <a:cubicBezTo>
                    <a:pt x="405" y="601"/>
                    <a:pt x="364" y="658"/>
                    <a:pt x="315" y="658"/>
                  </a:cubicBezTo>
                  <a:cubicBezTo>
                    <a:pt x="306" y="658"/>
                    <a:pt x="296" y="656"/>
                    <a:pt x="286" y="652"/>
                  </a:cubicBezTo>
                  <a:cubicBezTo>
                    <a:pt x="249" y="633"/>
                    <a:pt x="237" y="589"/>
                    <a:pt x="248" y="555"/>
                  </a:cubicBezTo>
                  <a:cubicBezTo>
                    <a:pt x="198" y="512"/>
                    <a:pt x="123" y="478"/>
                    <a:pt x="70" y="446"/>
                  </a:cubicBezTo>
                  <a:lnTo>
                    <a:pt x="66" y="452"/>
                  </a:lnTo>
                  <a:cubicBezTo>
                    <a:pt x="22" y="504"/>
                    <a:pt x="1" y="558"/>
                    <a:pt x="3" y="613"/>
                  </a:cubicBezTo>
                  <a:cubicBezTo>
                    <a:pt x="9" y="756"/>
                    <a:pt x="186" y="920"/>
                    <a:pt x="341" y="920"/>
                  </a:cubicBezTo>
                  <a:cubicBezTo>
                    <a:pt x="361" y="920"/>
                    <a:pt x="382" y="917"/>
                    <a:pt x="401" y="911"/>
                  </a:cubicBezTo>
                  <a:cubicBezTo>
                    <a:pt x="459" y="887"/>
                    <a:pt x="509" y="844"/>
                    <a:pt x="552" y="794"/>
                  </a:cubicBezTo>
                  <a:cubicBezTo>
                    <a:pt x="588" y="747"/>
                    <a:pt x="614" y="695"/>
                    <a:pt x="642" y="645"/>
                  </a:cubicBezTo>
                  <a:lnTo>
                    <a:pt x="744" y="476"/>
                  </a:lnTo>
                  <a:cubicBezTo>
                    <a:pt x="790" y="398"/>
                    <a:pt x="835" y="322"/>
                    <a:pt x="833" y="247"/>
                  </a:cubicBezTo>
                  <a:cubicBezTo>
                    <a:pt x="833" y="153"/>
                    <a:pt x="741" y="109"/>
                    <a:pt x="667" y="58"/>
                  </a:cubicBezTo>
                  <a:cubicBezTo>
                    <a:pt x="607" y="24"/>
                    <a:pt x="539" y="0"/>
                    <a:pt x="47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9" name="Google Shape;2569;p38"/>
            <p:cNvSpPr/>
            <p:nvPr/>
          </p:nvSpPr>
          <p:spPr>
            <a:xfrm>
              <a:off x="7302846" y="4058624"/>
              <a:ext cx="105493" cy="92228"/>
            </a:xfrm>
            <a:custGeom>
              <a:avLst/>
              <a:gdLst/>
              <a:ahLst/>
              <a:cxnLst/>
              <a:rect l="l" t="t" r="r" b="b"/>
              <a:pathLst>
                <a:path w="3205" h="2802" extrusionOk="0">
                  <a:moveTo>
                    <a:pt x="1124" y="264"/>
                  </a:moveTo>
                  <a:cubicBezTo>
                    <a:pt x="1176" y="264"/>
                    <a:pt x="1230" y="278"/>
                    <a:pt x="1277" y="308"/>
                  </a:cubicBezTo>
                  <a:lnTo>
                    <a:pt x="2725" y="1209"/>
                  </a:lnTo>
                  <a:cubicBezTo>
                    <a:pt x="2862" y="1294"/>
                    <a:pt x="2904" y="1473"/>
                    <a:pt x="2819" y="1610"/>
                  </a:cubicBezTo>
                  <a:lnTo>
                    <a:pt x="2326" y="2400"/>
                  </a:lnTo>
                  <a:cubicBezTo>
                    <a:pt x="2272" y="2488"/>
                    <a:pt x="2176" y="2537"/>
                    <a:pt x="2081" y="2537"/>
                  </a:cubicBezTo>
                  <a:cubicBezTo>
                    <a:pt x="2029" y="2537"/>
                    <a:pt x="1975" y="2522"/>
                    <a:pt x="1927" y="2493"/>
                  </a:cubicBezTo>
                  <a:lnTo>
                    <a:pt x="479" y="1591"/>
                  </a:lnTo>
                  <a:cubicBezTo>
                    <a:pt x="343" y="1506"/>
                    <a:pt x="301" y="1328"/>
                    <a:pt x="386" y="1191"/>
                  </a:cubicBezTo>
                  <a:lnTo>
                    <a:pt x="878" y="400"/>
                  </a:lnTo>
                  <a:cubicBezTo>
                    <a:pt x="933" y="313"/>
                    <a:pt x="1028" y="264"/>
                    <a:pt x="1124" y="264"/>
                  </a:cubicBezTo>
                  <a:close/>
                  <a:moveTo>
                    <a:pt x="1124" y="0"/>
                  </a:moveTo>
                  <a:cubicBezTo>
                    <a:pt x="932" y="0"/>
                    <a:pt x="756" y="97"/>
                    <a:pt x="654" y="262"/>
                  </a:cubicBezTo>
                  <a:lnTo>
                    <a:pt x="161" y="1053"/>
                  </a:lnTo>
                  <a:cubicBezTo>
                    <a:pt x="1" y="1312"/>
                    <a:pt x="79" y="1655"/>
                    <a:pt x="340" y="1815"/>
                  </a:cubicBezTo>
                  <a:lnTo>
                    <a:pt x="1788" y="2718"/>
                  </a:lnTo>
                  <a:cubicBezTo>
                    <a:pt x="1875" y="2772"/>
                    <a:pt x="1976" y="2802"/>
                    <a:pt x="2081" y="2802"/>
                  </a:cubicBezTo>
                  <a:cubicBezTo>
                    <a:pt x="2273" y="2802"/>
                    <a:pt x="2449" y="2703"/>
                    <a:pt x="2551" y="2539"/>
                  </a:cubicBezTo>
                  <a:lnTo>
                    <a:pt x="3044" y="1749"/>
                  </a:lnTo>
                  <a:cubicBezTo>
                    <a:pt x="3204" y="1490"/>
                    <a:pt x="3125" y="1147"/>
                    <a:pt x="2865" y="986"/>
                  </a:cubicBezTo>
                  <a:lnTo>
                    <a:pt x="1417" y="84"/>
                  </a:lnTo>
                  <a:cubicBezTo>
                    <a:pt x="1330" y="30"/>
                    <a:pt x="1228" y="0"/>
                    <a:pt x="112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0" name="Google Shape;2570;p38"/>
            <p:cNvSpPr/>
            <p:nvPr/>
          </p:nvSpPr>
          <p:spPr>
            <a:xfrm>
              <a:off x="7330922" y="4080611"/>
              <a:ext cx="31500" cy="34956"/>
            </a:xfrm>
            <a:custGeom>
              <a:avLst/>
              <a:gdLst/>
              <a:ahLst/>
              <a:cxnLst/>
              <a:rect l="l" t="t" r="r" b="b"/>
              <a:pathLst>
                <a:path w="957" h="1062" extrusionOk="0">
                  <a:moveTo>
                    <a:pt x="479" y="1"/>
                  </a:moveTo>
                  <a:cubicBezTo>
                    <a:pt x="94" y="609"/>
                    <a:pt x="8" y="746"/>
                    <a:pt x="1" y="770"/>
                  </a:cubicBezTo>
                  <a:cubicBezTo>
                    <a:pt x="1" y="773"/>
                    <a:pt x="1" y="775"/>
                    <a:pt x="3" y="775"/>
                  </a:cubicBezTo>
                  <a:cubicBezTo>
                    <a:pt x="52" y="806"/>
                    <a:pt x="109" y="848"/>
                    <a:pt x="163" y="870"/>
                  </a:cubicBezTo>
                  <a:cubicBezTo>
                    <a:pt x="240" y="725"/>
                    <a:pt x="324" y="573"/>
                    <a:pt x="424" y="440"/>
                  </a:cubicBezTo>
                  <a:cubicBezTo>
                    <a:pt x="424" y="440"/>
                    <a:pt x="424" y="440"/>
                    <a:pt x="424" y="440"/>
                  </a:cubicBezTo>
                  <a:lnTo>
                    <a:pt x="424" y="440"/>
                  </a:lnTo>
                  <a:cubicBezTo>
                    <a:pt x="426" y="440"/>
                    <a:pt x="376" y="625"/>
                    <a:pt x="397" y="641"/>
                  </a:cubicBezTo>
                  <a:cubicBezTo>
                    <a:pt x="397" y="641"/>
                    <a:pt x="398" y="641"/>
                    <a:pt x="398" y="641"/>
                  </a:cubicBezTo>
                  <a:cubicBezTo>
                    <a:pt x="417" y="641"/>
                    <a:pt x="533" y="538"/>
                    <a:pt x="569" y="520"/>
                  </a:cubicBezTo>
                  <a:lnTo>
                    <a:pt x="569" y="520"/>
                  </a:lnTo>
                  <a:cubicBezTo>
                    <a:pt x="505" y="656"/>
                    <a:pt x="386" y="837"/>
                    <a:pt x="312" y="969"/>
                  </a:cubicBezTo>
                  <a:cubicBezTo>
                    <a:pt x="347" y="991"/>
                    <a:pt x="418" y="1028"/>
                    <a:pt x="458" y="1061"/>
                  </a:cubicBezTo>
                  <a:lnTo>
                    <a:pt x="686" y="704"/>
                  </a:lnTo>
                  <a:cubicBezTo>
                    <a:pt x="786" y="568"/>
                    <a:pt x="861" y="422"/>
                    <a:pt x="956" y="280"/>
                  </a:cubicBezTo>
                  <a:cubicBezTo>
                    <a:pt x="908" y="252"/>
                    <a:pt x="806" y="198"/>
                    <a:pt x="786" y="181"/>
                  </a:cubicBezTo>
                  <a:cubicBezTo>
                    <a:pt x="739" y="199"/>
                    <a:pt x="625" y="316"/>
                    <a:pt x="612" y="316"/>
                  </a:cubicBezTo>
                  <a:cubicBezTo>
                    <a:pt x="611" y="316"/>
                    <a:pt x="611" y="316"/>
                    <a:pt x="611" y="315"/>
                  </a:cubicBezTo>
                  <a:cubicBezTo>
                    <a:pt x="607" y="314"/>
                    <a:pt x="606" y="311"/>
                    <a:pt x="605" y="307"/>
                  </a:cubicBezTo>
                  <a:cubicBezTo>
                    <a:pt x="604" y="258"/>
                    <a:pt x="645" y="140"/>
                    <a:pt x="637" y="91"/>
                  </a:cubicBezTo>
                  <a:lnTo>
                    <a:pt x="636" y="91"/>
                  </a:lnTo>
                  <a:cubicBezTo>
                    <a:pt x="584" y="62"/>
                    <a:pt x="527" y="13"/>
                    <a:pt x="47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1" name="Google Shape;2571;p38"/>
            <p:cNvSpPr/>
            <p:nvPr/>
          </p:nvSpPr>
          <p:spPr>
            <a:xfrm>
              <a:off x="7353337" y="4103914"/>
              <a:ext cx="20309" cy="16523"/>
            </a:xfrm>
            <a:custGeom>
              <a:avLst/>
              <a:gdLst/>
              <a:ahLst/>
              <a:cxnLst/>
              <a:rect l="l" t="t" r="r" b="b"/>
              <a:pathLst>
                <a:path w="617" h="502" extrusionOk="0">
                  <a:moveTo>
                    <a:pt x="117" y="0"/>
                  </a:moveTo>
                  <a:cubicBezTo>
                    <a:pt x="112" y="9"/>
                    <a:pt x="22" y="144"/>
                    <a:pt x="1" y="178"/>
                  </a:cubicBezTo>
                  <a:cubicBezTo>
                    <a:pt x="25" y="193"/>
                    <a:pt x="478" y="485"/>
                    <a:pt x="501" y="500"/>
                  </a:cubicBezTo>
                  <a:lnTo>
                    <a:pt x="503" y="501"/>
                  </a:lnTo>
                  <a:cubicBezTo>
                    <a:pt x="531" y="432"/>
                    <a:pt x="579" y="375"/>
                    <a:pt x="617" y="311"/>
                  </a:cubicBezTo>
                  <a:lnTo>
                    <a:pt x="117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2" name="Google Shape;2572;p38"/>
            <p:cNvSpPr/>
            <p:nvPr/>
          </p:nvSpPr>
          <p:spPr>
            <a:xfrm>
              <a:off x="7235271" y="4369867"/>
              <a:ext cx="105460" cy="92195"/>
            </a:xfrm>
            <a:custGeom>
              <a:avLst/>
              <a:gdLst/>
              <a:ahLst/>
              <a:cxnLst/>
              <a:rect l="l" t="t" r="r" b="b"/>
              <a:pathLst>
                <a:path w="3204" h="2801" extrusionOk="0">
                  <a:moveTo>
                    <a:pt x="1124" y="263"/>
                  </a:moveTo>
                  <a:cubicBezTo>
                    <a:pt x="1176" y="263"/>
                    <a:pt x="1229" y="278"/>
                    <a:pt x="1277" y="307"/>
                  </a:cubicBezTo>
                  <a:lnTo>
                    <a:pt x="2725" y="1209"/>
                  </a:lnTo>
                  <a:cubicBezTo>
                    <a:pt x="2861" y="1295"/>
                    <a:pt x="2902" y="1474"/>
                    <a:pt x="2819" y="1609"/>
                  </a:cubicBezTo>
                  <a:lnTo>
                    <a:pt x="2326" y="2400"/>
                  </a:lnTo>
                  <a:cubicBezTo>
                    <a:pt x="2272" y="2487"/>
                    <a:pt x="2176" y="2536"/>
                    <a:pt x="2080" y="2536"/>
                  </a:cubicBezTo>
                  <a:cubicBezTo>
                    <a:pt x="2028" y="2536"/>
                    <a:pt x="1975" y="2521"/>
                    <a:pt x="1927" y="2492"/>
                  </a:cubicBezTo>
                  <a:lnTo>
                    <a:pt x="479" y="1591"/>
                  </a:lnTo>
                  <a:cubicBezTo>
                    <a:pt x="343" y="1506"/>
                    <a:pt x="300" y="1327"/>
                    <a:pt x="385" y="1190"/>
                  </a:cubicBezTo>
                  <a:lnTo>
                    <a:pt x="878" y="401"/>
                  </a:lnTo>
                  <a:cubicBezTo>
                    <a:pt x="932" y="312"/>
                    <a:pt x="1028" y="263"/>
                    <a:pt x="1124" y="263"/>
                  </a:cubicBezTo>
                  <a:close/>
                  <a:moveTo>
                    <a:pt x="1124" y="1"/>
                  </a:moveTo>
                  <a:cubicBezTo>
                    <a:pt x="931" y="1"/>
                    <a:pt x="756" y="97"/>
                    <a:pt x="654" y="262"/>
                  </a:cubicBezTo>
                  <a:lnTo>
                    <a:pt x="161" y="1052"/>
                  </a:lnTo>
                  <a:cubicBezTo>
                    <a:pt x="0" y="1311"/>
                    <a:pt x="79" y="1655"/>
                    <a:pt x="340" y="1816"/>
                  </a:cubicBezTo>
                  <a:lnTo>
                    <a:pt x="1788" y="2717"/>
                  </a:lnTo>
                  <a:cubicBezTo>
                    <a:pt x="1875" y="2772"/>
                    <a:pt x="1976" y="2801"/>
                    <a:pt x="2080" y="2801"/>
                  </a:cubicBezTo>
                  <a:cubicBezTo>
                    <a:pt x="2273" y="2801"/>
                    <a:pt x="2448" y="2704"/>
                    <a:pt x="2551" y="2539"/>
                  </a:cubicBezTo>
                  <a:lnTo>
                    <a:pt x="3043" y="1749"/>
                  </a:lnTo>
                  <a:cubicBezTo>
                    <a:pt x="3204" y="1490"/>
                    <a:pt x="3124" y="1148"/>
                    <a:pt x="2864" y="986"/>
                  </a:cubicBezTo>
                  <a:lnTo>
                    <a:pt x="1416" y="84"/>
                  </a:lnTo>
                  <a:cubicBezTo>
                    <a:pt x="1329" y="29"/>
                    <a:pt x="1228" y="1"/>
                    <a:pt x="112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3" name="Google Shape;2573;p38"/>
            <p:cNvSpPr/>
            <p:nvPr/>
          </p:nvSpPr>
          <p:spPr>
            <a:xfrm>
              <a:off x="7278357" y="4401662"/>
              <a:ext cx="22909" cy="23106"/>
            </a:xfrm>
            <a:custGeom>
              <a:avLst/>
              <a:gdLst/>
              <a:ahLst/>
              <a:cxnLst/>
              <a:rect l="l" t="t" r="r" b="b"/>
              <a:pathLst>
                <a:path w="696" h="702" extrusionOk="0">
                  <a:moveTo>
                    <a:pt x="431" y="1"/>
                  </a:moveTo>
                  <a:cubicBezTo>
                    <a:pt x="422" y="10"/>
                    <a:pt x="419" y="12"/>
                    <a:pt x="411" y="24"/>
                  </a:cubicBezTo>
                  <a:cubicBezTo>
                    <a:pt x="398" y="41"/>
                    <a:pt x="380" y="63"/>
                    <a:pt x="362" y="90"/>
                  </a:cubicBezTo>
                  <a:cubicBezTo>
                    <a:pt x="335" y="128"/>
                    <a:pt x="316" y="157"/>
                    <a:pt x="303" y="178"/>
                  </a:cubicBezTo>
                  <a:cubicBezTo>
                    <a:pt x="291" y="174"/>
                    <a:pt x="122" y="89"/>
                    <a:pt x="114" y="79"/>
                  </a:cubicBezTo>
                  <a:cubicBezTo>
                    <a:pt x="107" y="91"/>
                    <a:pt x="32" y="234"/>
                    <a:pt x="2" y="271"/>
                  </a:cubicBezTo>
                  <a:cubicBezTo>
                    <a:pt x="1" y="272"/>
                    <a:pt x="1" y="272"/>
                    <a:pt x="2" y="275"/>
                  </a:cubicBezTo>
                  <a:cubicBezTo>
                    <a:pt x="13" y="293"/>
                    <a:pt x="132" y="375"/>
                    <a:pt x="151" y="387"/>
                  </a:cubicBezTo>
                  <a:lnTo>
                    <a:pt x="154" y="388"/>
                  </a:lnTo>
                  <a:cubicBezTo>
                    <a:pt x="154" y="391"/>
                    <a:pt x="149" y="403"/>
                    <a:pt x="139" y="419"/>
                  </a:cubicBezTo>
                  <a:cubicBezTo>
                    <a:pt x="102" y="488"/>
                    <a:pt x="81" y="502"/>
                    <a:pt x="53" y="565"/>
                  </a:cubicBezTo>
                  <a:cubicBezTo>
                    <a:pt x="50" y="569"/>
                    <a:pt x="53" y="569"/>
                    <a:pt x="52" y="570"/>
                  </a:cubicBezTo>
                  <a:cubicBezTo>
                    <a:pt x="60" y="570"/>
                    <a:pt x="243" y="702"/>
                    <a:pt x="265" y="702"/>
                  </a:cubicBezTo>
                  <a:cubicBezTo>
                    <a:pt x="266" y="702"/>
                    <a:pt x="267" y="701"/>
                    <a:pt x="267" y="701"/>
                  </a:cubicBezTo>
                  <a:lnTo>
                    <a:pt x="268" y="698"/>
                  </a:lnTo>
                  <a:cubicBezTo>
                    <a:pt x="286" y="670"/>
                    <a:pt x="371" y="566"/>
                    <a:pt x="385" y="532"/>
                  </a:cubicBezTo>
                  <a:cubicBezTo>
                    <a:pt x="411" y="532"/>
                    <a:pt x="545" y="627"/>
                    <a:pt x="561" y="627"/>
                  </a:cubicBezTo>
                  <a:cubicBezTo>
                    <a:pt x="612" y="562"/>
                    <a:pt x="640" y="502"/>
                    <a:pt x="696" y="425"/>
                  </a:cubicBezTo>
                  <a:cubicBezTo>
                    <a:pt x="656" y="392"/>
                    <a:pt x="569" y="344"/>
                    <a:pt x="528" y="312"/>
                  </a:cubicBezTo>
                  <a:cubicBezTo>
                    <a:pt x="531" y="293"/>
                    <a:pt x="607" y="176"/>
                    <a:pt x="633" y="136"/>
                  </a:cubicBezTo>
                  <a:cubicBezTo>
                    <a:pt x="605" y="111"/>
                    <a:pt x="444" y="32"/>
                    <a:pt x="43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4" name="Google Shape;2574;p38"/>
            <p:cNvSpPr/>
            <p:nvPr/>
          </p:nvSpPr>
          <p:spPr>
            <a:xfrm>
              <a:off x="7274868" y="4306209"/>
              <a:ext cx="103551" cy="92228"/>
            </a:xfrm>
            <a:custGeom>
              <a:avLst/>
              <a:gdLst/>
              <a:ahLst/>
              <a:cxnLst/>
              <a:rect l="l" t="t" r="r" b="b"/>
              <a:pathLst>
                <a:path w="3146" h="2802" extrusionOk="0">
                  <a:moveTo>
                    <a:pt x="1124" y="264"/>
                  </a:moveTo>
                  <a:cubicBezTo>
                    <a:pt x="1176" y="264"/>
                    <a:pt x="1229" y="278"/>
                    <a:pt x="1277" y="308"/>
                  </a:cubicBezTo>
                  <a:lnTo>
                    <a:pt x="2725" y="1209"/>
                  </a:lnTo>
                  <a:cubicBezTo>
                    <a:pt x="2862" y="1294"/>
                    <a:pt x="2904" y="1474"/>
                    <a:pt x="2819" y="1610"/>
                  </a:cubicBezTo>
                  <a:lnTo>
                    <a:pt x="2326" y="2400"/>
                  </a:lnTo>
                  <a:cubicBezTo>
                    <a:pt x="2272" y="2488"/>
                    <a:pt x="2176" y="2537"/>
                    <a:pt x="2081" y="2537"/>
                  </a:cubicBezTo>
                  <a:cubicBezTo>
                    <a:pt x="2028" y="2537"/>
                    <a:pt x="1975" y="2522"/>
                    <a:pt x="1927" y="2493"/>
                  </a:cubicBezTo>
                  <a:lnTo>
                    <a:pt x="479" y="1591"/>
                  </a:lnTo>
                  <a:cubicBezTo>
                    <a:pt x="344" y="1506"/>
                    <a:pt x="302" y="1328"/>
                    <a:pt x="387" y="1191"/>
                  </a:cubicBezTo>
                  <a:lnTo>
                    <a:pt x="878" y="400"/>
                  </a:lnTo>
                  <a:cubicBezTo>
                    <a:pt x="933" y="313"/>
                    <a:pt x="1028" y="264"/>
                    <a:pt x="1124" y="264"/>
                  </a:cubicBezTo>
                  <a:close/>
                  <a:moveTo>
                    <a:pt x="1124" y="0"/>
                  </a:moveTo>
                  <a:cubicBezTo>
                    <a:pt x="932" y="0"/>
                    <a:pt x="756" y="97"/>
                    <a:pt x="654" y="262"/>
                  </a:cubicBezTo>
                  <a:lnTo>
                    <a:pt x="161" y="1053"/>
                  </a:lnTo>
                  <a:cubicBezTo>
                    <a:pt x="1" y="1312"/>
                    <a:pt x="79" y="1655"/>
                    <a:pt x="340" y="1815"/>
                  </a:cubicBezTo>
                  <a:lnTo>
                    <a:pt x="1788" y="2718"/>
                  </a:lnTo>
                  <a:cubicBezTo>
                    <a:pt x="1876" y="2772"/>
                    <a:pt x="1977" y="2802"/>
                    <a:pt x="2081" y="2802"/>
                  </a:cubicBezTo>
                  <a:cubicBezTo>
                    <a:pt x="2273" y="2802"/>
                    <a:pt x="2449" y="2704"/>
                    <a:pt x="2552" y="2539"/>
                  </a:cubicBezTo>
                  <a:lnTo>
                    <a:pt x="3043" y="1749"/>
                  </a:lnTo>
                  <a:cubicBezTo>
                    <a:pt x="3122" y="1623"/>
                    <a:pt x="3146" y="1475"/>
                    <a:pt x="3113" y="1330"/>
                  </a:cubicBezTo>
                  <a:cubicBezTo>
                    <a:pt x="3080" y="1186"/>
                    <a:pt x="2991" y="1064"/>
                    <a:pt x="2866" y="986"/>
                  </a:cubicBezTo>
                  <a:lnTo>
                    <a:pt x="1417" y="84"/>
                  </a:lnTo>
                  <a:cubicBezTo>
                    <a:pt x="1329" y="30"/>
                    <a:pt x="1228" y="0"/>
                    <a:pt x="112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5" name="Google Shape;2575;p38"/>
            <p:cNvSpPr/>
            <p:nvPr/>
          </p:nvSpPr>
          <p:spPr>
            <a:xfrm>
              <a:off x="7315452" y="4341099"/>
              <a:ext cx="25509" cy="20769"/>
            </a:xfrm>
            <a:custGeom>
              <a:avLst/>
              <a:gdLst/>
              <a:ahLst/>
              <a:cxnLst/>
              <a:rect l="l" t="t" r="r" b="b"/>
              <a:pathLst>
                <a:path w="775" h="631" extrusionOk="0">
                  <a:moveTo>
                    <a:pt x="146" y="0"/>
                  </a:moveTo>
                  <a:cubicBezTo>
                    <a:pt x="139" y="11"/>
                    <a:pt x="27" y="180"/>
                    <a:pt x="1" y="223"/>
                  </a:cubicBezTo>
                  <a:cubicBezTo>
                    <a:pt x="29" y="243"/>
                    <a:pt x="601" y="611"/>
                    <a:pt x="629" y="630"/>
                  </a:cubicBezTo>
                  <a:lnTo>
                    <a:pt x="631" y="631"/>
                  </a:lnTo>
                  <a:cubicBezTo>
                    <a:pt x="667" y="545"/>
                    <a:pt x="725" y="471"/>
                    <a:pt x="774" y="392"/>
                  </a:cubicBezTo>
                  <a:lnTo>
                    <a:pt x="14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6" name="Google Shape;2576;p38"/>
            <p:cNvSpPr/>
            <p:nvPr/>
          </p:nvSpPr>
          <p:spPr>
            <a:xfrm>
              <a:off x="7314563" y="4242585"/>
              <a:ext cx="103518" cy="92195"/>
            </a:xfrm>
            <a:custGeom>
              <a:avLst/>
              <a:gdLst/>
              <a:ahLst/>
              <a:cxnLst/>
              <a:rect l="l" t="t" r="r" b="b"/>
              <a:pathLst>
                <a:path w="3145" h="2801" extrusionOk="0">
                  <a:moveTo>
                    <a:pt x="1122" y="263"/>
                  </a:moveTo>
                  <a:cubicBezTo>
                    <a:pt x="1174" y="263"/>
                    <a:pt x="1227" y="278"/>
                    <a:pt x="1275" y="307"/>
                  </a:cubicBezTo>
                  <a:lnTo>
                    <a:pt x="2724" y="1209"/>
                  </a:lnTo>
                  <a:cubicBezTo>
                    <a:pt x="2860" y="1294"/>
                    <a:pt x="2901" y="1474"/>
                    <a:pt x="2816" y="1609"/>
                  </a:cubicBezTo>
                  <a:lnTo>
                    <a:pt x="2325" y="2399"/>
                  </a:lnTo>
                  <a:cubicBezTo>
                    <a:pt x="2269" y="2487"/>
                    <a:pt x="2174" y="2536"/>
                    <a:pt x="2078" y="2536"/>
                  </a:cubicBezTo>
                  <a:cubicBezTo>
                    <a:pt x="2027" y="2536"/>
                    <a:pt x="1974" y="2522"/>
                    <a:pt x="1926" y="2492"/>
                  </a:cubicBezTo>
                  <a:lnTo>
                    <a:pt x="477" y="1591"/>
                  </a:lnTo>
                  <a:cubicBezTo>
                    <a:pt x="342" y="1506"/>
                    <a:pt x="299" y="1327"/>
                    <a:pt x="384" y="1190"/>
                  </a:cubicBezTo>
                  <a:lnTo>
                    <a:pt x="876" y="400"/>
                  </a:lnTo>
                  <a:cubicBezTo>
                    <a:pt x="931" y="312"/>
                    <a:pt x="1027" y="263"/>
                    <a:pt x="1122" y="263"/>
                  </a:cubicBezTo>
                  <a:close/>
                  <a:moveTo>
                    <a:pt x="1124" y="0"/>
                  </a:moveTo>
                  <a:cubicBezTo>
                    <a:pt x="931" y="0"/>
                    <a:pt x="755" y="97"/>
                    <a:pt x="652" y="262"/>
                  </a:cubicBezTo>
                  <a:lnTo>
                    <a:pt x="161" y="1051"/>
                  </a:lnTo>
                  <a:cubicBezTo>
                    <a:pt x="0" y="1311"/>
                    <a:pt x="78" y="1655"/>
                    <a:pt x="338" y="1815"/>
                  </a:cubicBezTo>
                  <a:lnTo>
                    <a:pt x="1787" y="2716"/>
                  </a:lnTo>
                  <a:cubicBezTo>
                    <a:pt x="1875" y="2772"/>
                    <a:pt x="1976" y="2800"/>
                    <a:pt x="2080" y="2800"/>
                  </a:cubicBezTo>
                  <a:cubicBezTo>
                    <a:pt x="2273" y="2800"/>
                    <a:pt x="2448" y="2704"/>
                    <a:pt x="2550" y="2539"/>
                  </a:cubicBezTo>
                  <a:lnTo>
                    <a:pt x="3043" y="1748"/>
                  </a:lnTo>
                  <a:cubicBezTo>
                    <a:pt x="3121" y="1623"/>
                    <a:pt x="3145" y="1475"/>
                    <a:pt x="3112" y="1330"/>
                  </a:cubicBezTo>
                  <a:cubicBezTo>
                    <a:pt x="3077" y="1187"/>
                    <a:pt x="2990" y="1064"/>
                    <a:pt x="2864" y="985"/>
                  </a:cubicBezTo>
                  <a:lnTo>
                    <a:pt x="1416" y="83"/>
                  </a:lnTo>
                  <a:cubicBezTo>
                    <a:pt x="1328" y="29"/>
                    <a:pt x="1227" y="0"/>
                    <a:pt x="112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7" name="Google Shape;2577;p38"/>
            <p:cNvSpPr/>
            <p:nvPr/>
          </p:nvSpPr>
          <p:spPr>
            <a:xfrm>
              <a:off x="7350539" y="4271649"/>
              <a:ext cx="33310" cy="34725"/>
            </a:xfrm>
            <a:custGeom>
              <a:avLst/>
              <a:gdLst/>
              <a:ahLst/>
              <a:cxnLst/>
              <a:rect l="l" t="t" r="r" b="b"/>
              <a:pathLst>
                <a:path w="1012" h="1055" extrusionOk="0">
                  <a:moveTo>
                    <a:pt x="425" y="0"/>
                  </a:moveTo>
                  <a:cubicBezTo>
                    <a:pt x="399" y="141"/>
                    <a:pt x="375" y="296"/>
                    <a:pt x="324" y="428"/>
                  </a:cubicBezTo>
                  <a:cubicBezTo>
                    <a:pt x="228" y="522"/>
                    <a:pt x="89" y="623"/>
                    <a:pt x="1" y="705"/>
                  </a:cubicBezTo>
                  <a:cubicBezTo>
                    <a:pt x="19" y="730"/>
                    <a:pt x="68" y="758"/>
                    <a:pt x="99" y="777"/>
                  </a:cubicBezTo>
                  <a:cubicBezTo>
                    <a:pt x="115" y="785"/>
                    <a:pt x="188" y="831"/>
                    <a:pt x="202" y="839"/>
                  </a:cubicBezTo>
                  <a:cubicBezTo>
                    <a:pt x="276" y="791"/>
                    <a:pt x="340" y="709"/>
                    <a:pt x="421" y="655"/>
                  </a:cubicBezTo>
                  <a:lnTo>
                    <a:pt x="421" y="655"/>
                  </a:lnTo>
                  <a:lnTo>
                    <a:pt x="420" y="656"/>
                  </a:lnTo>
                  <a:cubicBezTo>
                    <a:pt x="409" y="740"/>
                    <a:pt x="360" y="838"/>
                    <a:pt x="348" y="922"/>
                  </a:cubicBezTo>
                  <a:lnTo>
                    <a:pt x="350" y="923"/>
                  </a:lnTo>
                  <a:cubicBezTo>
                    <a:pt x="360" y="934"/>
                    <a:pt x="441" y="987"/>
                    <a:pt x="457" y="996"/>
                  </a:cubicBezTo>
                  <a:cubicBezTo>
                    <a:pt x="480" y="1011"/>
                    <a:pt x="506" y="1024"/>
                    <a:pt x="527" y="1038"/>
                  </a:cubicBezTo>
                  <a:cubicBezTo>
                    <a:pt x="537" y="1044"/>
                    <a:pt x="543" y="1046"/>
                    <a:pt x="553" y="1055"/>
                  </a:cubicBezTo>
                  <a:cubicBezTo>
                    <a:pt x="594" y="928"/>
                    <a:pt x="619" y="770"/>
                    <a:pt x="669" y="644"/>
                  </a:cubicBezTo>
                  <a:cubicBezTo>
                    <a:pt x="767" y="533"/>
                    <a:pt x="898" y="449"/>
                    <a:pt x="1009" y="357"/>
                  </a:cubicBezTo>
                  <a:cubicBezTo>
                    <a:pt x="1010" y="357"/>
                    <a:pt x="1010" y="357"/>
                    <a:pt x="1010" y="357"/>
                  </a:cubicBezTo>
                  <a:cubicBezTo>
                    <a:pt x="1011" y="357"/>
                    <a:pt x="1011" y="357"/>
                    <a:pt x="1011" y="357"/>
                  </a:cubicBezTo>
                  <a:lnTo>
                    <a:pt x="1010" y="355"/>
                  </a:lnTo>
                  <a:cubicBezTo>
                    <a:pt x="936" y="309"/>
                    <a:pt x="820" y="236"/>
                    <a:pt x="783" y="219"/>
                  </a:cubicBezTo>
                  <a:cubicBezTo>
                    <a:pt x="730" y="264"/>
                    <a:pt x="620" y="381"/>
                    <a:pt x="564" y="418"/>
                  </a:cubicBezTo>
                  <a:cubicBezTo>
                    <a:pt x="575" y="358"/>
                    <a:pt x="627" y="203"/>
                    <a:pt x="648" y="136"/>
                  </a:cubicBezTo>
                  <a:cubicBezTo>
                    <a:pt x="647" y="130"/>
                    <a:pt x="565" y="80"/>
                    <a:pt x="527" y="57"/>
                  </a:cubicBezTo>
                  <a:cubicBezTo>
                    <a:pt x="504" y="43"/>
                    <a:pt x="471" y="23"/>
                    <a:pt x="42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8" name="Google Shape;2578;p38"/>
            <p:cNvSpPr/>
            <p:nvPr/>
          </p:nvSpPr>
          <p:spPr>
            <a:xfrm>
              <a:off x="7356069" y="4178862"/>
              <a:ext cx="101642" cy="92228"/>
            </a:xfrm>
            <a:custGeom>
              <a:avLst/>
              <a:gdLst/>
              <a:ahLst/>
              <a:cxnLst/>
              <a:rect l="l" t="t" r="r" b="b"/>
              <a:pathLst>
                <a:path w="3088" h="2802" extrusionOk="0">
                  <a:moveTo>
                    <a:pt x="1066" y="266"/>
                  </a:moveTo>
                  <a:cubicBezTo>
                    <a:pt x="1118" y="266"/>
                    <a:pt x="1171" y="280"/>
                    <a:pt x="1219" y="309"/>
                  </a:cubicBezTo>
                  <a:lnTo>
                    <a:pt x="2667" y="1211"/>
                  </a:lnTo>
                  <a:cubicBezTo>
                    <a:pt x="2803" y="1296"/>
                    <a:pt x="2846" y="1474"/>
                    <a:pt x="2761" y="1612"/>
                  </a:cubicBezTo>
                  <a:lnTo>
                    <a:pt x="2268" y="2401"/>
                  </a:lnTo>
                  <a:cubicBezTo>
                    <a:pt x="2214" y="2489"/>
                    <a:pt x="2118" y="2538"/>
                    <a:pt x="2022" y="2538"/>
                  </a:cubicBezTo>
                  <a:cubicBezTo>
                    <a:pt x="1970" y="2538"/>
                    <a:pt x="1917" y="2524"/>
                    <a:pt x="1869" y="2495"/>
                  </a:cubicBezTo>
                  <a:lnTo>
                    <a:pt x="421" y="1593"/>
                  </a:lnTo>
                  <a:cubicBezTo>
                    <a:pt x="285" y="1507"/>
                    <a:pt x="242" y="1330"/>
                    <a:pt x="327" y="1193"/>
                  </a:cubicBezTo>
                  <a:lnTo>
                    <a:pt x="820" y="402"/>
                  </a:lnTo>
                  <a:cubicBezTo>
                    <a:pt x="874" y="315"/>
                    <a:pt x="970" y="266"/>
                    <a:pt x="1066" y="266"/>
                  </a:cubicBezTo>
                  <a:close/>
                  <a:moveTo>
                    <a:pt x="1066" y="1"/>
                  </a:moveTo>
                  <a:cubicBezTo>
                    <a:pt x="873" y="1"/>
                    <a:pt x="698" y="98"/>
                    <a:pt x="596" y="263"/>
                  </a:cubicBezTo>
                  <a:lnTo>
                    <a:pt x="103" y="1053"/>
                  </a:lnTo>
                  <a:cubicBezTo>
                    <a:pt x="24" y="1179"/>
                    <a:pt x="1" y="1327"/>
                    <a:pt x="34" y="1471"/>
                  </a:cubicBezTo>
                  <a:cubicBezTo>
                    <a:pt x="67" y="1615"/>
                    <a:pt x="155" y="1739"/>
                    <a:pt x="282" y="1816"/>
                  </a:cubicBezTo>
                  <a:lnTo>
                    <a:pt x="1730" y="2718"/>
                  </a:lnTo>
                  <a:cubicBezTo>
                    <a:pt x="1817" y="2772"/>
                    <a:pt x="1918" y="2801"/>
                    <a:pt x="2022" y="2801"/>
                  </a:cubicBezTo>
                  <a:cubicBezTo>
                    <a:pt x="2215" y="2801"/>
                    <a:pt x="2390" y="2704"/>
                    <a:pt x="2493" y="2539"/>
                  </a:cubicBezTo>
                  <a:lnTo>
                    <a:pt x="2985" y="1750"/>
                  </a:lnTo>
                  <a:cubicBezTo>
                    <a:pt x="3064" y="1623"/>
                    <a:pt x="3087" y="1476"/>
                    <a:pt x="3054" y="1331"/>
                  </a:cubicBezTo>
                  <a:cubicBezTo>
                    <a:pt x="3019" y="1187"/>
                    <a:pt x="2933" y="1065"/>
                    <a:pt x="2806" y="986"/>
                  </a:cubicBezTo>
                  <a:lnTo>
                    <a:pt x="1358" y="85"/>
                  </a:lnTo>
                  <a:cubicBezTo>
                    <a:pt x="1271" y="30"/>
                    <a:pt x="1170" y="1"/>
                    <a:pt x="106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9" name="Google Shape;2579;p38"/>
            <p:cNvSpPr/>
            <p:nvPr/>
          </p:nvSpPr>
          <p:spPr>
            <a:xfrm>
              <a:off x="7396357" y="4229715"/>
              <a:ext cx="9282" cy="8920"/>
            </a:xfrm>
            <a:custGeom>
              <a:avLst/>
              <a:gdLst/>
              <a:ahLst/>
              <a:cxnLst/>
              <a:rect l="l" t="t" r="r" b="b"/>
              <a:pathLst>
                <a:path w="282" h="271" extrusionOk="0">
                  <a:moveTo>
                    <a:pt x="101" y="1"/>
                  </a:moveTo>
                  <a:cubicBezTo>
                    <a:pt x="84" y="27"/>
                    <a:pt x="21" y="120"/>
                    <a:pt x="0" y="166"/>
                  </a:cubicBezTo>
                  <a:lnTo>
                    <a:pt x="5" y="169"/>
                  </a:lnTo>
                  <a:lnTo>
                    <a:pt x="164" y="270"/>
                  </a:lnTo>
                  <a:lnTo>
                    <a:pt x="166" y="271"/>
                  </a:lnTo>
                  <a:lnTo>
                    <a:pt x="167" y="270"/>
                  </a:lnTo>
                  <a:lnTo>
                    <a:pt x="170" y="269"/>
                  </a:lnTo>
                  <a:cubicBezTo>
                    <a:pt x="187" y="242"/>
                    <a:pt x="279" y="110"/>
                    <a:pt x="281" y="107"/>
                  </a:cubicBezTo>
                  <a:cubicBezTo>
                    <a:pt x="261" y="81"/>
                    <a:pt x="149" y="9"/>
                    <a:pt x="10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0" name="Google Shape;2580;p38"/>
            <p:cNvSpPr/>
            <p:nvPr/>
          </p:nvSpPr>
          <p:spPr>
            <a:xfrm>
              <a:off x="7406133" y="4214015"/>
              <a:ext cx="9249" cy="8986"/>
            </a:xfrm>
            <a:custGeom>
              <a:avLst/>
              <a:gdLst/>
              <a:ahLst/>
              <a:cxnLst/>
              <a:rect l="l" t="t" r="r" b="b"/>
              <a:pathLst>
                <a:path w="281" h="273" extrusionOk="0">
                  <a:moveTo>
                    <a:pt x="101" y="0"/>
                  </a:moveTo>
                  <a:cubicBezTo>
                    <a:pt x="83" y="27"/>
                    <a:pt x="19" y="119"/>
                    <a:pt x="0" y="165"/>
                  </a:cubicBezTo>
                  <a:lnTo>
                    <a:pt x="3" y="168"/>
                  </a:lnTo>
                  <a:lnTo>
                    <a:pt x="163" y="270"/>
                  </a:lnTo>
                  <a:lnTo>
                    <a:pt x="166" y="272"/>
                  </a:lnTo>
                  <a:lnTo>
                    <a:pt x="167" y="270"/>
                  </a:lnTo>
                  <a:lnTo>
                    <a:pt x="168" y="269"/>
                  </a:lnTo>
                  <a:cubicBezTo>
                    <a:pt x="186" y="243"/>
                    <a:pt x="279" y="111"/>
                    <a:pt x="280" y="109"/>
                  </a:cubicBezTo>
                  <a:cubicBezTo>
                    <a:pt x="262" y="82"/>
                    <a:pt x="150" y="9"/>
                    <a:pt x="10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1" name="Google Shape;2581;p38"/>
            <p:cNvSpPr/>
            <p:nvPr/>
          </p:nvSpPr>
          <p:spPr>
            <a:xfrm>
              <a:off x="7394448" y="4217635"/>
              <a:ext cx="23073" cy="17906"/>
            </a:xfrm>
            <a:custGeom>
              <a:avLst/>
              <a:gdLst/>
              <a:ahLst/>
              <a:cxnLst/>
              <a:rect l="l" t="t" r="r" b="b"/>
              <a:pathLst>
                <a:path w="701" h="544" extrusionOk="0">
                  <a:moveTo>
                    <a:pt x="106" y="1"/>
                  </a:moveTo>
                  <a:cubicBezTo>
                    <a:pt x="101" y="9"/>
                    <a:pt x="21" y="131"/>
                    <a:pt x="1" y="163"/>
                  </a:cubicBezTo>
                  <a:cubicBezTo>
                    <a:pt x="23" y="178"/>
                    <a:pt x="571" y="529"/>
                    <a:pt x="596" y="542"/>
                  </a:cubicBezTo>
                  <a:lnTo>
                    <a:pt x="597" y="543"/>
                  </a:lnTo>
                  <a:cubicBezTo>
                    <a:pt x="621" y="483"/>
                    <a:pt x="667" y="428"/>
                    <a:pt x="701" y="371"/>
                  </a:cubicBezTo>
                  <a:lnTo>
                    <a:pt x="10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2" name="Google Shape;2582;p38"/>
            <p:cNvSpPr/>
            <p:nvPr/>
          </p:nvSpPr>
          <p:spPr>
            <a:xfrm>
              <a:off x="7395699" y="4115204"/>
              <a:ext cx="101609" cy="92261"/>
            </a:xfrm>
            <a:custGeom>
              <a:avLst/>
              <a:gdLst/>
              <a:ahLst/>
              <a:cxnLst/>
              <a:rect l="l" t="t" r="r" b="b"/>
              <a:pathLst>
                <a:path w="3087" h="2803" extrusionOk="0">
                  <a:moveTo>
                    <a:pt x="1065" y="265"/>
                  </a:moveTo>
                  <a:cubicBezTo>
                    <a:pt x="1117" y="265"/>
                    <a:pt x="1170" y="279"/>
                    <a:pt x="1218" y="308"/>
                  </a:cubicBezTo>
                  <a:lnTo>
                    <a:pt x="2666" y="1210"/>
                  </a:lnTo>
                  <a:cubicBezTo>
                    <a:pt x="2804" y="1296"/>
                    <a:pt x="2845" y="1474"/>
                    <a:pt x="2760" y="1610"/>
                  </a:cubicBezTo>
                  <a:lnTo>
                    <a:pt x="2267" y="2400"/>
                  </a:lnTo>
                  <a:cubicBezTo>
                    <a:pt x="2213" y="2488"/>
                    <a:pt x="2117" y="2537"/>
                    <a:pt x="2022" y="2537"/>
                  </a:cubicBezTo>
                  <a:cubicBezTo>
                    <a:pt x="1969" y="2537"/>
                    <a:pt x="1916" y="2522"/>
                    <a:pt x="1868" y="2493"/>
                  </a:cubicBezTo>
                  <a:lnTo>
                    <a:pt x="420" y="1591"/>
                  </a:lnTo>
                  <a:cubicBezTo>
                    <a:pt x="285" y="1506"/>
                    <a:pt x="243" y="1328"/>
                    <a:pt x="328" y="1191"/>
                  </a:cubicBezTo>
                  <a:lnTo>
                    <a:pt x="819" y="402"/>
                  </a:lnTo>
                  <a:cubicBezTo>
                    <a:pt x="874" y="313"/>
                    <a:pt x="969" y="265"/>
                    <a:pt x="1065" y="265"/>
                  </a:cubicBezTo>
                  <a:close/>
                  <a:moveTo>
                    <a:pt x="1065" y="1"/>
                  </a:moveTo>
                  <a:cubicBezTo>
                    <a:pt x="873" y="1"/>
                    <a:pt x="697" y="99"/>
                    <a:pt x="595" y="263"/>
                  </a:cubicBezTo>
                  <a:lnTo>
                    <a:pt x="102" y="1053"/>
                  </a:lnTo>
                  <a:cubicBezTo>
                    <a:pt x="25" y="1180"/>
                    <a:pt x="0" y="1327"/>
                    <a:pt x="33" y="1472"/>
                  </a:cubicBezTo>
                  <a:cubicBezTo>
                    <a:pt x="67" y="1616"/>
                    <a:pt x="154" y="1739"/>
                    <a:pt x="281" y="1817"/>
                  </a:cubicBezTo>
                  <a:lnTo>
                    <a:pt x="1729" y="2718"/>
                  </a:lnTo>
                  <a:cubicBezTo>
                    <a:pt x="1817" y="2772"/>
                    <a:pt x="1918" y="2802"/>
                    <a:pt x="2022" y="2802"/>
                  </a:cubicBezTo>
                  <a:cubicBezTo>
                    <a:pt x="2214" y="2802"/>
                    <a:pt x="2390" y="2705"/>
                    <a:pt x="2493" y="2540"/>
                  </a:cubicBezTo>
                  <a:lnTo>
                    <a:pt x="2984" y="1750"/>
                  </a:lnTo>
                  <a:cubicBezTo>
                    <a:pt x="3063" y="1623"/>
                    <a:pt x="3087" y="1476"/>
                    <a:pt x="3054" y="1331"/>
                  </a:cubicBezTo>
                  <a:cubicBezTo>
                    <a:pt x="3021" y="1187"/>
                    <a:pt x="2932" y="1065"/>
                    <a:pt x="2807" y="987"/>
                  </a:cubicBezTo>
                  <a:lnTo>
                    <a:pt x="1358" y="85"/>
                  </a:lnTo>
                  <a:cubicBezTo>
                    <a:pt x="1270" y="30"/>
                    <a:pt x="1169" y="1"/>
                    <a:pt x="106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3" name="Google Shape;2583;p38"/>
            <p:cNvSpPr/>
            <p:nvPr/>
          </p:nvSpPr>
          <p:spPr>
            <a:xfrm>
              <a:off x="7421932" y="4138212"/>
              <a:ext cx="31434" cy="31138"/>
            </a:xfrm>
            <a:custGeom>
              <a:avLst/>
              <a:gdLst/>
              <a:ahLst/>
              <a:cxnLst/>
              <a:rect l="l" t="t" r="r" b="b"/>
              <a:pathLst>
                <a:path w="955" h="946" extrusionOk="0">
                  <a:moveTo>
                    <a:pt x="553" y="1"/>
                  </a:moveTo>
                  <a:cubicBezTo>
                    <a:pt x="548" y="1"/>
                    <a:pt x="543" y="1"/>
                    <a:pt x="537" y="2"/>
                  </a:cubicBezTo>
                  <a:cubicBezTo>
                    <a:pt x="494" y="9"/>
                    <a:pt x="452" y="29"/>
                    <a:pt x="414" y="61"/>
                  </a:cubicBezTo>
                  <a:cubicBezTo>
                    <a:pt x="391" y="78"/>
                    <a:pt x="367" y="102"/>
                    <a:pt x="353" y="129"/>
                  </a:cubicBezTo>
                  <a:cubicBezTo>
                    <a:pt x="198" y="371"/>
                    <a:pt x="128" y="487"/>
                    <a:pt x="66" y="599"/>
                  </a:cubicBezTo>
                  <a:cubicBezTo>
                    <a:pt x="0" y="733"/>
                    <a:pt x="113" y="855"/>
                    <a:pt x="229" y="908"/>
                  </a:cubicBezTo>
                  <a:cubicBezTo>
                    <a:pt x="272" y="934"/>
                    <a:pt x="319" y="946"/>
                    <a:pt x="365" y="946"/>
                  </a:cubicBezTo>
                  <a:cubicBezTo>
                    <a:pt x="493" y="946"/>
                    <a:pt x="617" y="853"/>
                    <a:pt x="651" y="716"/>
                  </a:cubicBezTo>
                  <a:cubicBezTo>
                    <a:pt x="617" y="677"/>
                    <a:pt x="544" y="647"/>
                    <a:pt x="505" y="615"/>
                  </a:cubicBezTo>
                  <a:cubicBezTo>
                    <a:pt x="475" y="647"/>
                    <a:pt x="460" y="693"/>
                    <a:pt x="421" y="717"/>
                  </a:cubicBezTo>
                  <a:cubicBezTo>
                    <a:pt x="408" y="725"/>
                    <a:pt x="393" y="729"/>
                    <a:pt x="379" y="729"/>
                  </a:cubicBezTo>
                  <a:cubicBezTo>
                    <a:pt x="357" y="729"/>
                    <a:pt x="334" y="721"/>
                    <a:pt x="316" y="706"/>
                  </a:cubicBezTo>
                  <a:cubicBezTo>
                    <a:pt x="281" y="667"/>
                    <a:pt x="294" y="609"/>
                    <a:pt x="316" y="562"/>
                  </a:cubicBezTo>
                  <a:cubicBezTo>
                    <a:pt x="371" y="455"/>
                    <a:pt x="512" y="249"/>
                    <a:pt x="521" y="245"/>
                  </a:cubicBezTo>
                  <a:cubicBezTo>
                    <a:pt x="523" y="242"/>
                    <a:pt x="532" y="236"/>
                    <a:pt x="537" y="235"/>
                  </a:cubicBezTo>
                  <a:cubicBezTo>
                    <a:pt x="541" y="234"/>
                    <a:pt x="544" y="234"/>
                    <a:pt x="548" y="234"/>
                  </a:cubicBezTo>
                  <a:cubicBezTo>
                    <a:pt x="566" y="234"/>
                    <a:pt x="588" y="244"/>
                    <a:pt x="605" y="252"/>
                  </a:cubicBezTo>
                  <a:cubicBezTo>
                    <a:pt x="696" y="304"/>
                    <a:pt x="618" y="386"/>
                    <a:pt x="591" y="451"/>
                  </a:cubicBezTo>
                  <a:cubicBezTo>
                    <a:pt x="641" y="498"/>
                    <a:pt x="688" y="536"/>
                    <a:pt x="752" y="557"/>
                  </a:cubicBezTo>
                  <a:cubicBezTo>
                    <a:pt x="954" y="394"/>
                    <a:pt x="858" y="71"/>
                    <a:pt x="611" y="11"/>
                  </a:cubicBezTo>
                  <a:cubicBezTo>
                    <a:pt x="591" y="5"/>
                    <a:pt x="572" y="1"/>
                    <a:pt x="55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4" name="Google Shape;2584;p38"/>
            <p:cNvSpPr/>
            <p:nvPr/>
          </p:nvSpPr>
          <p:spPr>
            <a:xfrm>
              <a:off x="7441319" y="4149370"/>
              <a:ext cx="31598" cy="34824"/>
            </a:xfrm>
            <a:custGeom>
              <a:avLst/>
              <a:gdLst/>
              <a:ahLst/>
              <a:cxnLst/>
              <a:rect l="l" t="t" r="r" b="b"/>
              <a:pathLst>
                <a:path w="960" h="1058" extrusionOk="0">
                  <a:moveTo>
                    <a:pt x="485" y="0"/>
                  </a:moveTo>
                  <a:cubicBezTo>
                    <a:pt x="306" y="247"/>
                    <a:pt x="162" y="505"/>
                    <a:pt x="0" y="768"/>
                  </a:cubicBezTo>
                  <a:cubicBezTo>
                    <a:pt x="139" y="870"/>
                    <a:pt x="309" y="961"/>
                    <a:pt x="461" y="1058"/>
                  </a:cubicBezTo>
                  <a:cubicBezTo>
                    <a:pt x="502" y="1020"/>
                    <a:pt x="536" y="966"/>
                    <a:pt x="562" y="915"/>
                  </a:cubicBezTo>
                  <a:lnTo>
                    <a:pt x="564" y="913"/>
                  </a:lnTo>
                  <a:cubicBezTo>
                    <a:pt x="459" y="852"/>
                    <a:pt x="371" y="785"/>
                    <a:pt x="273" y="724"/>
                  </a:cubicBezTo>
                  <a:lnTo>
                    <a:pt x="273" y="722"/>
                  </a:lnTo>
                  <a:cubicBezTo>
                    <a:pt x="291" y="684"/>
                    <a:pt x="325" y="620"/>
                    <a:pt x="360" y="581"/>
                  </a:cubicBezTo>
                  <a:cubicBezTo>
                    <a:pt x="361" y="581"/>
                    <a:pt x="361" y="581"/>
                    <a:pt x="361" y="581"/>
                  </a:cubicBezTo>
                  <a:cubicBezTo>
                    <a:pt x="387" y="581"/>
                    <a:pt x="451" y="638"/>
                    <a:pt x="504" y="654"/>
                  </a:cubicBezTo>
                  <a:cubicBezTo>
                    <a:pt x="538" y="599"/>
                    <a:pt x="576" y="552"/>
                    <a:pt x="599" y="496"/>
                  </a:cubicBezTo>
                  <a:lnTo>
                    <a:pt x="602" y="495"/>
                  </a:lnTo>
                  <a:cubicBezTo>
                    <a:pt x="556" y="464"/>
                    <a:pt x="508" y="436"/>
                    <a:pt x="464" y="405"/>
                  </a:cubicBezTo>
                  <a:lnTo>
                    <a:pt x="464" y="404"/>
                  </a:lnTo>
                  <a:cubicBezTo>
                    <a:pt x="479" y="358"/>
                    <a:pt x="519" y="317"/>
                    <a:pt x="545" y="271"/>
                  </a:cubicBezTo>
                  <a:lnTo>
                    <a:pt x="546" y="271"/>
                  </a:lnTo>
                  <a:lnTo>
                    <a:pt x="551" y="275"/>
                  </a:lnTo>
                  <a:cubicBezTo>
                    <a:pt x="656" y="328"/>
                    <a:pt x="745" y="405"/>
                    <a:pt x="854" y="445"/>
                  </a:cubicBezTo>
                  <a:lnTo>
                    <a:pt x="855" y="443"/>
                  </a:lnTo>
                  <a:cubicBezTo>
                    <a:pt x="889" y="389"/>
                    <a:pt x="929" y="340"/>
                    <a:pt x="955" y="283"/>
                  </a:cubicBezTo>
                  <a:cubicBezTo>
                    <a:pt x="959" y="277"/>
                    <a:pt x="663" y="100"/>
                    <a:pt x="48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5" name="Google Shape;2585;p38"/>
            <p:cNvSpPr/>
            <p:nvPr/>
          </p:nvSpPr>
          <p:spPr>
            <a:xfrm>
              <a:off x="7162134" y="3894148"/>
              <a:ext cx="96309" cy="79786"/>
            </a:xfrm>
            <a:custGeom>
              <a:avLst/>
              <a:gdLst/>
              <a:ahLst/>
              <a:cxnLst/>
              <a:rect l="l" t="t" r="r" b="b"/>
              <a:pathLst>
                <a:path w="2926" h="2424" extrusionOk="0">
                  <a:moveTo>
                    <a:pt x="847" y="263"/>
                  </a:moveTo>
                  <a:cubicBezTo>
                    <a:pt x="899" y="263"/>
                    <a:pt x="952" y="278"/>
                    <a:pt x="1000" y="307"/>
                  </a:cubicBezTo>
                  <a:lnTo>
                    <a:pt x="2448" y="1209"/>
                  </a:lnTo>
                  <a:cubicBezTo>
                    <a:pt x="2584" y="1294"/>
                    <a:pt x="2626" y="1472"/>
                    <a:pt x="2540" y="1609"/>
                  </a:cubicBezTo>
                  <a:lnTo>
                    <a:pt x="2282" y="2024"/>
                  </a:lnTo>
                  <a:cubicBezTo>
                    <a:pt x="2228" y="2113"/>
                    <a:pt x="2133" y="2161"/>
                    <a:pt x="2036" y="2161"/>
                  </a:cubicBezTo>
                  <a:cubicBezTo>
                    <a:pt x="1984" y="2161"/>
                    <a:pt x="1931" y="2146"/>
                    <a:pt x="1883" y="2117"/>
                  </a:cubicBezTo>
                  <a:lnTo>
                    <a:pt x="435" y="1215"/>
                  </a:lnTo>
                  <a:cubicBezTo>
                    <a:pt x="330" y="1150"/>
                    <a:pt x="281" y="1029"/>
                    <a:pt x="302" y="916"/>
                  </a:cubicBezTo>
                  <a:cubicBezTo>
                    <a:pt x="307" y="881"/>
                    <a:pt x="322" y="847"/>
                    <a:pt x="341" y="815"/>
                  </a:cubicBezTo>
                  <a:lnTo>
                    <a:pt x="600" y="400"/>
                  </a:lnTo>
                  <a:cubicBezTo>
                    <a:pt x="655" y="311"/>
                    <a:pt x="750" y="263"/>
                    <a:pt x="847" y="263"/>
                  </a:cubicBezTo>
                  <a:close/>
                  <a:moveTo>
                    <a:pt x="846" y="0"/>
                  </a:moveTo>
                  <a:cubicBezTo>
                    <a:pt x="653" y="0"/>
                    <a:pt x="476" y="98"/>
                    <a:pt x="375" y="262"/>
                  </a:cubicBezTo>
                  <a:lnTo>
                    <a:pt x="117" y="677"/>
                  </a:lnTo>
                  <a:cubicBezTo>
                    <a:pt x="78" y="740"/>
                    <a:pt x="53" y="805"/>
                    <a:pt x="41" y="874"/>
                  </a:cubicBezTo>
                  <a:cubicBezTo>
                    <a:pt x="1" y="1094"/>
                    <a:pt x="100" y="1317"/>
                    <a:pt x="293" y="1439"/>
                  </a:cubicBezTo>
                  <a:lnTo>
                    <a:pt x="1742" y="2341"/>
                  </a:lnTo>
                  <a:cubicBezTo>
                    <a:pt x="1830" y="2395"/>
                    <a:pt x="1931" y="2424"/>
                    <a:pt x="2035" y="2424"/>
                  </a:cubicBezTo>
                  <a:cubicBezTo>
                    <a:pt x="2228" y="2424"/>
                    <a:pt x="2403" y="2327"/>
                    <a:pt x="2505" y="2163"/>
                  </a:cubicBezTo>
                  <a:lnTo>
                    <a:pt x="2764" y="1748"/>
                  </a:lnTo>
                  <a:cubicBezTo>
                    <a:pt x="2926" y="1489"/>
                    <a:pt x="2846" y="1146"/>
                    <a:pt x="2586" y="985"/>
                  </a:cubicBezTo>
                  <a:lnTo>
                    <a:pt x="1138" y="83"/>
                  </a:lnTo>
                  <a:cubicBezTo>
                    <a:pt x="1051" y="29"/>
                    <a:pt x="950" y="0"/>
                    <a:pt x="84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6" name="Google Shape;2586;p38"/>
            <p:cNvSpPr/>
            <p:nvPr/>
          </p:nvSpPr>
          <p:spPr>
            <a:xfrm>
              <a:off x="7253078" y="3950696"/>
              <a:ext cx="94301" cy="79786"/>
            </a:xfrm>
            <a:custGeom>
              <a:avLst/>
              <a:gdLst/>
              <a:ahLst/>
              <a:cxnLst/>
              <a:rect l="l" t="t" r="r" b="b"/>
              <a:pathLst>
                <a:path w="2865" h="2424" extrusionOk="0">
                  <a:moveTo>
                    <a:pt x="847" y="266"/>
                  </a:moveTo>
                  <a:cubicBezTo>
                    <a:pt x="898" y="266"/>
                    <a:pt x="951" y="280"/>
                    <a:pt x="999" y="310"/>
                  </a:cubicBezTo>
                  <a:lnTo>
                    <a:pt x="2448" y="1211"/>
                  </a:lnTo>
                  <a:cubicBezTo>
                    <a:pt x="2582" y="1295"/>
                    <a:pt x="2623" y="1474"/>
                    <a:pt x="2538" y="1610"/>
                  </a:cubicBezTo>
                  <a:lnTo>
                    <a:pt x="2280" y="2025"/>
                  </a:lnTo>
                  <a:cubicBezTo>
                    <a:pt x="2226" y="2114"/>
                    <a:pt x="2131" y="2162"/>
                    <a:pt x="2034" y="2162"/>
                  </a:cubicBezTo>
                  <a:cubicBezTo>
                    <a:pt x="1982" y="2162"/>
                    <a:pt x="1929" y="2147"/>
                    <a:pt x="1881" y="2119"/>
                  </a:cubicBezTo>
                  <a:lnTo>
                    <a:pt x="433" y="1216"/>
                  </a:lnTo>
                  <a:cubicBezTo>
                    <a:pt x="329" y="1152"/>
                    <a:pt x="280" y="1032"/>
                    <a:pt x="301" y="919"/>
                  </a:cubicBezTo>
                  <a:cubicBezTo>
                    <a:pt x="306" y="884"/>
                    <a:pt x="321" y="849"/>
                    <a:pt x="341" y="817"/>
                  </a:cubicBezTo>
                  <a:lnTo>
                    <a:pt x="599" y="403"/>
                  </a:lnTo>
                  <a:cubicBezTo>
                    <a:pt x="655" y="314"/>
                    <a:pt x="749" y="266"/>
                    <a:pt x="847" y="266"/>
                  </a:cubicBezTo>
                  <a:close/>
                  <a:moveTo>
                    <a:pt x="845" y="0"/>
                  </a:moveTo>
                  <a:cubicBezTo>
                    <a:pt x="652" y="0"/>
                    <a:pt x="475" y="98"/>
                    <a:pt x="374" y="262"/>
                  </a:cubicBezTo>
                  <a:lnTo>
                    <a:pt x="116" y="677"/>
                  </a:lnTo>
                  <a:cubicBezTo>
                    <a:pt x="77" y="740"/>
                    <a:pt x="52" y="806"/>
                    <a:pt x="40" y="874"/>
                  </a:cubicBezTo>
                  <a:cubicBezTo>
                    <a:pt x="1" y="1094"/>
                    <a:pt x="99" y="1317"/>
                    <a:pt x="293" y="1439"/>
                  </a:cubicBezTo>
                  <a:lnTo>
                    <a:pt x="1741" y="2341"/>
                  </a:lnTo>
                  <a:cubicBezTo>
                    <a:pt x="1829" y="2395"/>
                    <a:pt x="1930" y="2424"/>
                    <a:pt x="2034" y="2424"/>
                  </a:cubicBezTo>
                  <a:cubicBezTo>
                    <a:pt x="2227" y="2424"/>
                    <a:pt x="2402" y="2327"/>
                    <a:pt x="2504" y="2163"/>
                  </a:cubicBezTo>
                  <a:lnTo>
                    <a:pt x="2763" y="1748"/>
                  </a:lnTo>
                  <a:cubicBezTo>
                    <a:pt x="2842" y="1623"/>
                    <a:pt x="2865" y="1475"/>
                    <a:pt x="2832" y="1330"/>
                  </a:cubicBezTo>
                  <a:cubicBezTo>
                    <a:pt x="2799" y="1187"/>
                    <a:pt x="2711" y="1064"/>
                    <a:pt x="2586" y="986"/>
                  </a:cubicBezTo>
                  <a:lnTo>
                    <a:pt x="1137" y="83"/>
                  </a:lnTo>
                  <a:cubicBezTo>
                    <a:pt x="1050" y="29"/>
                    <a:pt x="949" y="0"/>
                    <a:pt x="84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7" name="Google Shape;2587;p38"/>
            <p:cNvSpPr/>
            <p:nvPr/>
          </p:nvSpPr>
          <p:spPr>
            <a:xfrm>
              <a:off x="7343989" y="4007276"/>
              <a:ext cx="94301" cy="79852"/>
            </a:xfrm>
            <a:custGeom>
              <a:avLst/>
              <a:gdLst/>
              <a:ahLst/>
              <a:cxnLst/>
              <a:rect l="l" t="t" r="r" b="b"/>
              <a:pathLst>
                <a:path w="2865" h="2426" extrusionOk="0">
                  <a:moveTo>
                    <a:pt x="848" y="267"/>
                  </a:moveTo>
                  <a:cubicBezTo>
                    <a:pt x="900" y="267"/>
                    <a:pt x="953" y="282"/>
                    <a:pt x="1001" y="310"/>
                  </a:cubicBezTo>
                  <a:lnTo>
                    <a:pt x="2449" y="1212"/>
                  </a:lnTo>
                  <a:cubicBezTo>
                    <a:pt x="2585" y="1298"/>
                    <a:pt x="2626" y="1475"/>
                    <a:pt x="2540" y="1613"/>
                  </a:cubicBezTo>
                  <a:lnTo>
                    <a:pt x="2283" y="2027"/>
                  </a:lnTo>
                  <a:cubicBezTo>
                    <a:pt x="2229" y="2117"/>
                    <a:pt x="2134" y="2165"/>
                    <a:pt x="2037" y="2165"/>
                  </a:cubicBezTo>
                  <a:cubicBezTo>
                    <a:pt x="1985" y="2165"/>
                    <a:pt x="1932" y="2150"/>
                    <a:pt x="1884" y="2120"/>
                  </a:cubicBezTo>
                  <a:lnTo>
                    <a:pt x="434" y="1218"/>
                  </a:lnTo>
                  <a:cubicBezTo>
                    <a:pt x="331" y="1152"/>
                    <a:pt x="282" y="1033"/>
                    <a:pt x="303" y="920"/>
                  </a:cubicBezTo>
                  <a:cubicBezTo>
                    <a:pt x="308" y="885"/>
                    <a:pt x="322" y="851"/>
                    <a:pt x="342" y="819"/>
                  </a:cubicBezTo>
                  <a:lnTo>
                    <a:pt x="601" y="404"/>
                  </a:lnTo>
                  <a:cubicBezTo>
                    <a:pt x="656" y="315"/>
                    <a:pt x="751" y="267"/>
                    <a:pt x="848" y="267"/>
                  </a:cubicBezTo>
                  <a:close/>
                  <a:moveTo>
                    <a:pt x="846" y="1"/>
                  </a:moveTo>
                  <a:cubicBezTo>
                    <a:pt x="652" y="1"/>
                    <a:pt x="475" y="99"/>
                    <a:pt x="374" y="262"/>
                  </a:cubicBezTo>
                  <a:lnTo>
                    <a:pt x="117" y="677"/>
                  </a:lnTo>
                  <a:cubicBezTo>
                    <a:pt x="77" y="740"/>
                    <a:pt x="53" y="806"/>
                    <a:pt x="40" y="874"/>
                  </a:cubicBezTo>
                  <a:cubicBezTo>
                    <a:pt x="1" y="1095"/>
                    <a:pt x="99" y="1319"/>
                    <a:pt x="293" y="1439"/>
                  </a:cubicBezTo>
                  <a:lnTo>
                    <a:pt x="1741" y="2341"/>
                  </a:lnTo>
                  <a:cubicBezTo>
                    <a:pt x="1830" y="2396"/>
                    <a:pt x="1931" y="2425"/>
                    <a:pt x="2034" y="2425"/>
                  </a:cubicBezTo>
                  <a:cubicBezTo>
                    <a:pt x="2035" y="2425"/>
                    <a:pt x="2036" y="2425"/>
                    <a:pt x="2037" y="2425"/>
                  </a:cubicBezTo>
                  <a:cubicBezTo>
                    <a:pt x="2228" y="2425"/>
                    <a:pt x="2403" y="2329"/>
                    <a:pt x="2505" y="2166"/>
                  </a:cubicBezTo>
                  <a:lnTo>
                    <a:pt x="2763" y="1751"/>
                  </a:lnTo>
                  <a:cubicBezTo>
                    <a:pt x="2841" y="1624"/>
                    <a:pt x="2865" y="1476"/>
                    <a:pt x="2832" y="1332"/>
                  </a:cubicBezTo>
                  <a:cubicBezTo>
                    <a:pt x="2799" y="1187"/>
                    <a:pt x="2711" y="1065"/>
                    <a:pt x="2586" y="986"/>
                  </a:cubicBezTo>
                  <a:lnTo>
                    <a:pt x="1138" y="85"/>
                  </a:lnTo>
                  <a:cubicBezTo>
                    <a:pt x="1050" y="29"/>
                    <a:pt x="949" y="1"/>
                    <a:pt x="84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8" name="Google Shape;2588;p38"/>
            <p:cNvSpPr/>
            <p:nvPr/>
          </p:nvSpPr>
          <p:spPr>
            <a:xfrm>
              <a:off x="7434900" y="4063923"/>
              <a:ext cx="94334" cy="79819"/>
            </a:xfrm>
            <a:custGeom>
              <a:avLst/>
              <a:gdLst/>
              <a:ahLst/>
              <a:cxnLst/>
              <a:rect l="l" t="t" r="r" b="b"/>
              <a:pathLst>
                <a:path w="2866" h="2425" extrusionOk="0">
                  <a:moveTo>
                    <a:pt x="848" y="266"/>
                  </a:moveTo>
                  <a:cubicBezTo>
                    <a:pt x="900" y="266"/>
                    <a:pt x="953" y="281"/>
                    <a:pt x="1001" y="311"/>
                  </a:cubicBezTo>
                  <a:lnTo>
                    <a:pt x="2449" y="1212"/>
                  </a:lnTo>
                  <a:cubicBezTo>
                    <a:pt x="2582" y="1295"/>
                    <a:pt x="2624" y="1474"/>
                    <a:pt x="2539" y="1611"/>
                  </a:cubicBezTo>
                  <a:lnTo>
                    <a:pt x="2282" y="2026"/>
                  </a:lnTo>
                  <a:cubicBezTo>
                    <a:pt x="2228" y="2115"/>
                    <a:pt x="2133" y="2163"/>
                    <a:pt x="2036" y="2163"/>
                  </a:cubicBezTo>
                  <a:cubicBezTo>
                    <a:pt x="1984" y="2163"/>
                    <a:pt x="1931" y="2148"/>
                    <a:pt x="1883" y="2119"/>
                  </a:cubicBezTo>
                  <a:lnTo>
                    <a:pt x="435" y="1217"/>
                  </a:lnTo>
                  <a:cubicBezTo>
                    <a:pt x="331" y="1152"/>
                    <a:pt x="282" y="1032"/>
                    <a:pt x="303" y="919"/>
                  </a:cubicBezTo>
                  <a:cubicBezTo>
                    <a:pt x="308" y="885"/>
                    <a:pt x="323" y="850"/>
                    <a:pt x="342" y="818"/>
                  </a:cubicBezTo>
                  <a:lnTo>
                    <a:pt x="601" y="403"/>
                  </a:lnTo>
                  <a:cubicBezTo>
                    <a:pt x="656" y="314"/>
                    <a:pt x="751" y="266"/>
                    <a:pt x="848" y="266"/>
                  </a:cubicBezTo>
                  <a:close/>
                  <a:moveTo>
                    <a:pt x="846" y="0"/>
                  </a:moveTo>
                  <a:cubicBezTo>
                    <a:pt x="653" y="0"/>
                    <a:pt x="475" y="99"/>
                    <a:pt x="374" y="263"/>
                  </a:cubicBezTo>
                  <a:lnTo>
                    <a:pt x="117" y="678"/>
                  </a:lnTo>
                  <a:cubicBezTo>
                    <a:pt x="78" y="739"/>
                    <a:pt x="53" y="806"/>
                    <a:pt x="41" y="875"/>
                  </a:cubicBezTo>
                  <a:cubicBezTo>
                    <a:pt x="1" y="1095"/>
                    <a:pt x="100" y="1318"/>
                    <a:pt x="293" y="1440"/>
                  </a:cubicBezTo>
                  <a:lnTo>
                    <a:pt x="1741" y="2341"/>
                  </a:lnTo>
                  <a:cubicBezTo>
                    <a:pt x="1830" y="2396"/>
                    <a:pt x="1931" y="2425"/>
                    <a:pt x="2034" y="2425"/>
                  </a:cubicBezTo>
                  <a:cubicBezTo>
                    <a:pt x="2228" y="2425"/>
                    <a:pt x="2403" y="2328"/>
                    <a:pt x="2505" y="2164"/>
                  </a:cubicBezTo>
                  <a:lnTo>
                    <a:pt x="2763" y="1749"/>
                  </a:lnTo>
                  <a:cubicBezTo>
                    <a:pt x="2841" y="1623"/>
                    <a:pt x="2866" y="1476"/>
                    <a:pt x="2832" y="1330"/>
                  </a:cubicBezTo>
                  <a:cubicBezTo>
                    <a:pt x="2800" y="1186"/>
                    <a:pt x="2713" y="1064"/>
                    <a:pt x="2586" y="986"/>
                  </a:cubicBezTo>
                  <a:lnTo>
                    <a:pt x="1138" y="84"/>
                  </a:lnTo>
                  <a:cubicBezTo>
                    <a:pt x="1050" y="30"/>
                    <a:pt x="949" y="0"/>
                    <a:pt x="84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9" name="Google Shape;2589;p38"/>
            <p:cNvSpPr/>
            <p:nvPr/>
          </p:nvSpPr>
          <p:spPr>
            <a:xfrm>
              <a:off x="7256534" y="3719468"/>
              <a:ext cx="360518" cy="307821"/>
            </a:xfrm>
            <a:custGeom>
              <a:avLst/>
              <a:gdLst/>
              <a:ahLst/>
              <a:cxnLst/>
              <a:rect l="l" t="t" r="r" b="b"/>
              <a:pathLst>
                <a:path w="10953" h="9352" extrusionOk="0">
                  <a:moveTo>
                    <a:pt x="2726" y="266"/>
                  </a:moveTo>
                  <a:cubicBezTo>
                    <a:pt x="2782" y="266"/>
                    <a:pt x="2840" y="282"/>
                    <a:pt x="2891" y="314"/>
                  </a:cubicBezTo>
                  <a:lnTo>
                    <a:pt x="10525" y="5068"/>
                  </a:lnTo>
                  <a:cubicBezTo>
                    <a:pt x="10595" y="5111"/>
                    <a:pt x="10643" y="5179"/>
                    <a:pt x="10661" y="5259"/>
                  </a:cubicBezTo>
                  <a:cubicBezTo>
                    <a:pt x="10679" y="5336"/>
                    <a:pt x="10665" y="5419"/>
                    <a:pt x="10621" y="5489"/>
                  </a:cubicBezTo>
                  <a:lnTo>
                    <a:pt x="8472" y="8941"/>
                  </a:lnTo>
                  <a:cubicBezTo>
                    <a:pt x="8413" y="9036"/>
                    <a:pt x="8311" y="9087"/>
                    <a:pt x="8208" y="9087"/>
                  </a:cubicBezTo>
                  <a:cubicBezTo>
                    <a:pt x="8153" y="9087"/>
                    <a:pt x="8098" y="9073"/>
                    <a:pt x="8048" y="9043"/>
                  </a:cubicBezTo>
                  <a:lnTo>
                    <a:pt x="414" y="4289"/>
                  </a:lnTo>
                  <a:cubicBezTo>
                    <a:pt x="325" y="4235"/>
                    <a:pt x="271" y="4139"/>
                    <a:pt x="270" y="4030"/>
                  </a:cubicBezTo>
                  <a:cubicBezTo>
                    <a:pt x="268" y="3974"/>
                    <a:pt x="282" y="3917"/>
                    <a:pt x="316" y="3863"/>
                  </a:cubicBezTo>
                  <a:lnTo>
                    <a:pt x="2465" y="411"/>
                  </a:lnTo>
                  <a:cubicBezTo>
                    <a:pt x="2509" y="342"/>
                    <a:pt x="2577" y="293"/>
                    <a:pt x="2657" y="275"/>
                  </a:cubicBezTo>
                  <a:cubicBezTo>
                    <a:pt x="2679" y="269"/>
                    <a:pt x="2702" y="266"/>
                    <a:pt x="2726" y="266"/>
                  </a:cubicBezTo>
                  <a:close/>
                  <a:moveTo>
                    <a:pt x="2725" y="1"/>
                  </a:moveTo>
                  <a:cubicBezTo>
                    <a:pt x="2682" y="1"/>
                    <a:pt x="2639" y="6"/>
                    <a:pt x="2596" y="15"/>
                  </a:cubicBezTo>
                  <a:cubicBezTo>
                    <a:pt x="2447" y="49"/>
                    <a:pt x="2321" y="140"/>
                    <a:pt x="2240" y="269"/>
                  </a:cubicBezTo>
                  <a:lnTo>
                    <a:pt x="91" y="3722"/>
                  </a:lnTo>
                  <a:cubicBezTo>
                    <a:pt x="30" y="3820"/>
                    <a:pt x="0" y="3931"/>
                    <a:pt x="5" y="4037"/>
                  </a:cubicBezTo>
                  <a:cubicBezTo>
                    <a:pt x="9" y="4230"/>
                    <a:pt x="110" y="4409"/>
                    <a:pt x="275" y="4511"/>
                  </a:cubicBezTo>
                  <a:lnTo>
                    <a:pt x="7908" y="9265"/>
                  </a:lnTo>
                  <a:cubicBezTo>
                    <a:pt x="8001" y="9323"/>
                    <a:pt x="8105" y="9351"/>
                    <a:pt x="8208" y="9351"/>
                  </a:cubicBezTo>
                  <a:cubicBezTo>
                    <a:pt x="8400" y="9351"/>
                    <a:pt x="8588" y="9255"/>
                    <a:pt x="8697" y="9080"/>
                  </a:cubicBezTo>
                  <a:lnTo>
                    <a:pt x="10846" y="5627"/>
                  </a:lnTo>
                  <a:cubicBezTo>
                    <a:pt x="10927" y="5496"/>
                    <a:pt x="10952" y="5344"/>
                    <a:pt x="10918" y="5196"/>
                  </a:cubicBezTo>
                  <a:cubicBezTo>
                    <a:pt x="10883" y="5049"/>
                    <a:pt x="10793" y="4922"/>
                    <a:pt x="10663" y="4841"/>
                  </a:cubicBezTo>
                  <a:lnTo>
                    <a:pt x="3029" y="89"/>
                  </a:lnTo>
                  <a:cubicBezTo>
                    <a:pt x="2936" y="30"/>
                    <a:pt x="2831" y="1"/>
                    <a:pt x="272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0" name="Google Shape;2590;p38"/>
            <p:cNvSpPr/>
            <p:nvPr/>
          </p:nvSpPr>
          <p:spPr>
            <a:xfrm>
              <a:off x="7418904" y="3841813"/>
              <a:ext cx="50722" cy="42757"/>
            </a:xfrm>
            <a:custGeom>
              <a:avLst/>
              <a:gdLst/>
              <a:ahLst/>
              <a:cxnLst/>
              <a:rect l="l" t="t" r="r" b="b"/>
              <a:pathLst>
                <a:path w="1541" h="1299" extrusionOk="0">
                  <a:moveTo>
                    <a:pt x="279" y="1"/>
                  </a:moveTo>
                  <a:cubicBezTo>
                    <a:pt x="237" y="1"/>
                    <a:pt x="197" y="20"/>
                    <a:pt x="172" y="56"/>
                  </a:cubicBezTo>
                  <a:cubicBezTo>
                    <a:pt x="46" y="235"/>
                    <a:pt x="1" y="459"/>
                    <a:pt x="45" y="675"/>
                  </a:cubicBezTo>
                  <a:cubicBezTo>
                    <a:pt x="89" y="888"/>
                    <a:pt x="220" y="1074"/>
                    <a:pt x="402" y="1186"/>
                  </a:cubicBezTo>
                  <a:cubicBezTo>
                    <a:pt x="524" y="1260"/>
                    <a:pt x="664" y="1299"/>
                    <a:pt x="807" y="1299"/>
                  </a:cubicBezTo>
                  <a:cubicBezTo>
                    <a:pt x="876" y="1299"/>
                    <a:pt x="944" y="1289"/>
                    <a:pt x="1012" y="1272"/>
                  </a:cubicBezTo>
                  <a:cubicBezTo>
                    <a:pt x="1222" y="1216"/>
                    <a:pt x="1402" y="1075"/>
                    <a:pt x="1506" y="886"/>
                  </a:cubicBezTo>
                  <a:cubicBezTo>
                    <a:pt x="1540" y="821"/>
                    <a:pt x="1518" y="741"/>
                    <a:pt x="1453" y="705"/>
                  </a:cubicBezTo>
                  <a:cubicBezTo>
                    <a:pt x="1433" y="694"/>
                    <a:pt x="1412" y="689"/>
                    <a:pt x="1390" y="689"/>
                  </a:cubicBezTo>
                  <a:cubicBezTo>
                    <a:pt x="1344" y="689"/>
                    <a:pt x="1298" y="714"/>
                    <a:pt x="1273" y="758"/>
                  </a:cubicBezTo>
                  <a:cubicBezTo>
                    <a:pt x="1204" y="886"/>
                    <a:pt x="1087" y="978"/>
                    <a:pt x="944" y="1016"/>
                  </a:cubicBezTo>
                  <a:cubicBezTo>
                    <a:pt x="899" y="1028"/>
                    <a:pt x="853" y="1034"/>
                    <a:pt x="808" y="1034"/>
                  </a:cubicBezTo>
                  <a:cubicBezTo>
                    <a:pt x="713" y="1034"/>
                    <a:pt x="619" y="1008"/>
                    <a:pt x="539" y="959"/>
                  </a:cubicBezTo>
                  <a:cubicBezTo>
                    <a:pt x="419" y="886"/>
                    <a:pt x="332" y="762"/>
                    <a:pt x="304" y="620"/>
                  </a:cubicBezTo>
                  <a:cubicBezTo>
                    <a:pt x="273" y="474"/>
                    <a:pt x="304" y="327"/>
                    <a:pt x="387" y="208"/>
                  </a:cubicBezTo>
                  <a:cubicBezTo>
                    <a:pt x="429" y="148"/>
                    <a:pt x="415" y="65"/>
                    <a:pt x="355" y="24"/>
                  </a:cubicBezTo>
                  <a:cubicBezTo>
                    <a:pt x="332" y="8"/>
                    <a:pt x="305" y="1"/>
                    <a:pt x="27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1" name="Google Shape;2591;p38"/>
            <p:cNvSpPr/>
            <p:nvPr/>
          </p:nvSpPr>
          <p:spPr>
            <a:xfrm>
              <a:off x="7477394" y="3849943"/>
              <a:ext cx="47891" cy="48681"/>
            </a:xfrm>
            <a:custGeom>
              <a:avLst/>
              <a:gdLst/>
              <a:ahLst/>
              <a:cxnLst/>
              <a:rect l="l" t="t" r="r" b="b"/>
              <a:pathLst>
                <a:path w="1455" h="1479" extrusionOk="0">
                  <a:moveTo>
                    <a:pt x="240" y="1"/>
                  </a:moveTo>
                  <a:cubicBezTo>
                    <a:pt x="186" y="1"/>
                    <a:pt x="135" y="33"/>
                    <a:pt x="115" y="86"/>
                  </a:cubicBezTo>
                  <a:cubicBezTo>
                    <a:pt x="0" y="395"/>
                    <a:pt x="75" y="729"/>
                    <a:pt x="299" y="915"/>
                  </a:cubicBezTo>
                  <a:cubicBezTo>
                    <a:pt x="415" y="1011"/>
                    <a:pt x="559" y="1058"/>
                    <a:pt x="708" y="1058"/>
                  </a:cubicBezTo>
                  <a:cubicBezTo>
                    <a:pt x="715" y="1058"/>
                    <a:pt x="722" y="1055"/>
                    <a:pt x="730" y="1055"/>
                  </a:cubicBezTo>
                  <a:lnTo>
                    <a:pt x="833" y="1385"/>
                  </a:lnTo>
                  <a:cubicBezTo>
                    <a:pt x="851" y="1441"/>
                    <a:pt x="903" y="1478"/>
                    <a:pt x="960" y="1478"/>
                  </a:cubicBezTo>
                  <a:cubicBezTo>
                    <a:pt x="974" y="1478"/>
                    <a:pt x="987" y="1477"/>
                    <a:pt x="1000" y="1472"/>
                  </a:cubicBezTo>
                  <a:cubicBezTo>
                    <a:pt x="1070" y="1451"/>
                    <a:pt x="1108" y="1376"/>
                    <a:pt x="1087" y="1307"/>
                  </a:cubicBezTo>
                  <a:lnTo>
                    <a:pt x="991" y="1002"/>
                  </a:lnTo>
                  <a:lnTo>
                    <a:pt x="992" y="1002"/>
                  </a:lnTo>
                  <a:lnTo>
                    <a:pt x="1203" y="1263"/>
                  </a:lnTo>
                  <a:cubicBezTo>
                    <a:pt x="1229" y="1294"/>
                    <a:pt x="1266" y="1312"/>
                    <a:pt x="1306" y="1312"/>
                  </a:cubicBezTo>
                  <a:cubicBezTo>
                    <a:pt x="1336" y="1312"/>
                    <a:pt x="1364" y="1303"/>
                    <a:pt x="1389" y="1282"/>
                  </a:cubicBezTo>
                  <a:cubicBezTo>
                    <a:pt x="1445" y="1238"/>
                    <a:pt x="1455" y="1154"/>
                    <a:pt x="1408" y="1096"/>
                  </a:cubicBezTo>
                  <a:lnTo>
                    <a:pt x="1219" y="861"/>
                  </a:lnTo>
                  <a:cubicBezTo>
                    <a:pt x="1238" y="845"/>
                    <a:pt x="1258" y="830"/>
                    <a:pt x="1277" y="812"/>
                  </a:cubicBezTo>
                  <a:cubicBezTo>
                    <a:pt x="1327" y="760"/>
                    <a:pt x="1326" y="676"/>
                    <a:pt x="1274" y="626"/>
                  </a:cubicBezTo>
                  <a:cubicBezTo>
                    <a:pt x="1248" y="601"/>
                    <a:pt x="1215" y="588"/>
                    <a:pt x="1181" y="588"/>
                  </a:cubicBezTo>
                  <a:cubicBezTo>
                    <a:pt x="1147" y="588"/>
                    <a:pt x="1113" y="601"/>
                    <a:pt x="1088" y="628"/>
                  </a:cubicBezTo>
                  <a:cubicBezTo>
                    <a:pt x="980" y="739"/>
                    <a:pt x="841" y="797"/>
                    <a:pt x="710" y="797"/>
                  </a:cubicBezTo>
                  <a:cubicBezTo>
                    <a:pt x="621" y="797"/>
                    <a:pt x="536" y="769"/>
                    <a:pt x="468" y="713"/>
                  </a:cubicBezTo>
                  <a:cubicBezTo>
                    <a:pt x="331" y="600"/>
                    <a:pt x="289" y="381"/>
                    <a:pt x="363" y="179"/>
                  </a:cubicBezTo>
                  <a:cubicBezTo>
                    <a:pt x="389" y="111"/>
                    <a:pt x="354" y="34"/>
                    <a:pt x="285" y="9"/>
                  </a:cubicBezTo>
                  <a:cubicBezTo>
                    <a:pt x="271" y="3"/>
                    <a:pt x="255" y="1"/>
                    <a:pt x="24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2" name="Google Shape;2592;p38"/>
            <p:cNvSpPr/>
            <p:nvPr/>
          </p:nvSpPr>
          <p:spPr>
            <a:xfrm>
              <a:off x="7380920" y="3797510"/>
              <a:ext cx="55988" cy="35087"/>
            </a:xfrm>
            <a:custGeom>
              <a:avLst/>
              <a:gdLst/>
              <a:ahLst/>
              <a:cxnLst/>
              <a:rect l="l" t="t" r="r" b="b"/>
              <a:pathLst>
                <a:path w="1701" h="1066" extrusionOk="0">
                  <a:moveTo>
                    <a:pt x="613" y="1"/>
                  </a:moveTo>
                  <a:cubicBezTo>
                    <a:pt x="558" y="1"/>
                    <a:pt x="508" y="34"/>
                    <a:pt x="487" y="88"/>
                  </a:cubicBezTo>
                  <a:cubicBezTo>
                    <a:pt x="480" y="112"/>
                    <a:pt x="475" y="138"/>
                    <a:pt x="469" y="161"/>
                  </a:cubicBezTo>
                  <a:lnTo>
                    <a:pt x="174" y="96"/>
                  </a:lnTo>
                  <a:cubicBezTo>
                    <a:pt x="164" y="94"/>
                    <a:pt x="155" y="93"/>
                    <a:pt x="145" y="93"/>
                  </a:cubicBezTo>
                  <a:cubicBezTo>
                    <a:pt x="85" y="93"/>
                    <a:pt x="29" y="135"/>
                    <a:pt x="16" y="196"/>
                  </a:cubicBezTo>
                  <a:cubicBezTo>
                    <a:pt x="0" y="267"/>
                    <a:pt x="45" y="338"/>
                    <a:pt x="115" y="354"/>
                  </a:cubicBezTo>
                  <a:lnTo>
                    <a:pt x="444" y="427"/>
                  </a:lnTo>
                  <a:lnTo>
                    <a:pt x="444" y="428"/>
                  </a:lnTo>
                  <a:lnTo>
                    <a:pt x="126" y="478"/>
                  </a:lnTo>
                  <a:cubicBezTo>
                    <a:pt x="54" y="489"/>
                    <a:pt x="6" y="556"/>
                    <a:pt x="16" y="628"/>
                  </a:cubicBezTo>
                  <a:cubicBezTo>
                    <a:pt x="27" y="693"/>
                    <a:pt x="82" y="740"/>
                    <a:pt x="146" y="740"/>
                  </a:cubicBezTo>
                  <a:cubicBezTo>
                    <a:pt x="152" y="740"/>
                    <a:pt x="160" y="740"/>
                    <a:pt x="166" y="738"/>
                  </a:cubicBezTo>
                  <a:lnTo>
                    <a:pt x="508" y="685"/>
                  </a:lnTo>
                  <a:cubicBezTo>
                    <a:pt x="573" y="827"/>
                    <a:pt x="679" y="945"/>
                    <a:pt x="823" y="1011"/>
                  </a:cubicBezTo>
                  <a:cubicBezTo>
                    <a:pt x="906" y="1049"/>
                    <a:pt x="993" y="1066"/>
                    <a:pt x="1083" y="1066"/>
                  </a:cubicBezTo>
                  <a:cubicBezTo>
                    <a:pt x="1284" y="1066"/>
                    <a:pt x="1492" y="975"/>
                    <a:pt x="1649" y="810"/>
                  </a:cubicBezTo>
                  <a:cubicBezTo>
                    <a:pt x="1700" y="758"/>
                    <a:pt x="1698" y="675"/>
                    <a:pt x="1645" y="624"/>
                  </a:cubicBezTo>
                  <a:cubicBezTo>
                    <a:pt x="1619" y="600"/>
                    <a:pt x="1587" y="588"/>
                    <a:pt x="1554" y="588"/>
                  </a:cubicBezTo>
                  <a:cubicBezTo>
                    <a:pt x="1519" y="588"/>
                    <a:pt x="1484" y="602"/>
                    <a:pt x="1459" y="629"/>
                  </a:cubicBezTo>
                  <a:cubicBezTo>
                    <a:pt x="1353" y="740"/>
                    <a:pt x="1214" y="802"/>
                    <a:pt x="1084" y="802"/>
                  </a:cubicBezTo>
                  <a:cubicBezTo>
                    <a:pt x="1031" y="802"/>
                    <a:pt x="980" y="792"/>
                    <a:pt x="933" y="771"/>
                  </a:cubicBezTo>
                  <a:cubicBezTo>
                    <a:pt x="736" y="683"/>
                    <a:pt x="650" y="422"/>
                    <a:pt x="736" y="177"/>
                  </a:cubicBezTo>
                  <a:cubicBezTo>
                    <a:pt x="761" y="108"/>
                    <a:pt x="725" y="33"/>
                    <a:pt x="657" y="8"/>
                  </a:cubicBezTo>
                  <a:cubicBezTo>
                    <a:pt x="642" y="3"/>
                    <a:pt x="627" y="1"/>
                    <a:pt x="61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593" name="Google Shape;2593;p38"/>
          <p:cNvGrpSpPr/>
          <p:nvPr/>
        </p:nvGrpSpPr>
        <p:grpSpPr>
          <a:xfrm>
            <a:off x="7980932" y="2847853"/>
            <a:ext cx="365324" cy="524303"/>
            <a:chOff x="2423439" y="2082150"/>
            <a:chExt cx="365324" cy="524303"/>
          </a:xfrm>
        </p:grpSpPr>
        <p:sp>
          <p:nvSpPr>
            <p:cNvPr id="2594" name="Google Shape;2594;p38"/>
            <p:cNvSpPr/>
            <p:nvPr/>
          </p:nvSpPr>
          <p:spPr>
            <a:xfrm>
              <a:off x="2427718" y="2086363"/>
              <a:ext cx="117441" cy="140284"/>
            </a:xfrm>
            <a:custGeom>
              <a:avLst/>
              <a:gdLst/>
              <a:ahLst/>
              <a:cxnLst/>
              <a:rect l="l" t="t" r="r" b="b"/>
              <a:pathLst>
                <a:path w="3568" h="4262" extrusionOk="0">
                  <a:moveTo>
                    <a:pt x="112" y="1"/>
                  </a:moveTo>
                  <a:cubicBezTo>
                    <a:pt x="54" y="1"/>
                    <a:pt x="1" y="51"/>
                    <a:pt x="8" y="117"/>
                  </a:cubicBezTo>
                  <a:lnTo>
                    <a:pt x="143" y="1450"/>
                  </a:lnTo>
                  <a:lnTo>
                    <a:pt x="166" y="1669"/>
                  </a:lnTo>
                  <a:lnTo>
                    <a:pt x="341" y="3404"/>
                  </a:lnTo>
                  <a:cubicBezTo>
                    <a:pt x="343" y="3421"/>
                    <a:pt x="349" y="3437"/>
                    <a:pt x="357" y="3451"/>
                  </a:cubicBezTo>
                  <a:lnTo>
                    <a:pt x="843" y="4213"/>
                  </a:lnTo>
                  <a:cubicBezTo>
                    <a:pt x="864" y="4244"/>
                    <a:pt x="898" y="4262"/>
                    <a:pt x="933" y="4262"/>
                  </a:cubicBezTo>
                  <a:cubicBezTo>
                    <a:pt x="952" y="4262"/>
                    <a:pt x="972" y="4256"/>
                    <a:pt x="989" y="4245"/>
                  </a:cubicBezTo>
                  <a:lnTo>
                    <a:pt x="3503" y="2634"/>
                  </a:lnTo>
                  <a:cubicBezTo>
                    <a:pt x="3552" y="2602"/>
                    <a:pt x="3567" y="2537"/>
                    <a:pt x="3535" y="2488"/>
                  </a:cubicBezTo>
                  <a:lnTo>
                    <a:pt x="3048" y="1728"/>
                  </a:lnTo>
                  <a:cubicBezTo>
                    <a:pt x="3038" y="1713"/>
                    <a:pt x="3027" y="1701"/>
                    <a:pt x="3012" y="1692"/>
                  </a:cubicBezTo>
                  <a:lnTo>
                    <a:pt x="1509" y="807"/>
                  </a:lnTo>
                  <a:lnTo>
                    <a:pt x="1319" y="696"/>
                  </a:lnTo>
                  <a:lnTo>
                    <a:pt x="166" y="16"/>
                  </a:lnTo>
                  <a:cubicBezTo>
                    <a:pt x="148" y="5"/>
                    <a:pt x="130" y="1"/>
                    <a:pt x="1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5" name="Google Shape;2595;p38"/>
            <p:cNvSpPr/>
            <p:nvPr/>
          </p:nvSpPr>
          <p:spPr>
            <a:xfrm>
              <a:off x="2648939" y="2470184"/>
              <a:ext cx="104604" cy="81629"/>
            </a:xfrm>
            <a:custGeom>
              <a:avLst/>
              <a:gdLst/>
              <a:ahLst/>
              <a:cxnLst/>
              <a:rect l="l" t="t" r="r" b="b"/>
              <a:pathLst>
                <a:path w="3178" h="2480" extrusionOk="0">
                  <a:moveTo>
                    <a:pt x="2693" y="0"/>
                  </a:moveTo>
                  <a:cubicBezTo>
                    <a:pt x="2669" y="16"/>
                    <a:pt x="2651" y="36"/>
                    <a:pt x="2634" y="58"/>
                  </a:cubicBezTo>
                  <a:cubicBezTo>
                    <a:pt x="2370" y="406"/>
                    <a:pt x="1964" y="770"/>
                    <a:pt x="1483" y="1076"/>
                  </a:cubicBezTo>
                  <a:cubicBezTo>
                    <a:pt x="1006" y="1383"/>
                    <a:pt x="506" y="1601"/>
                    <a:pt x="77" y="1693"/>
                  </a:cubicBezTo>
                  <a:cubicBezTo>
                    <a:pt x="48" y="1701"/>
                    <a:pt x="24" y="1709"/>
                    <a:pt x="1" y="1726"/>
                  </a:cubicBezTo>
                  <a:lnTo>
                    <a:pt x="485" y="2479"/>
                  </a:lnTo>
                  <a:cubicBezTo>
                    <a:pt x="488" y="2479"/>
                    <a:pt x="492" y="2477"/>
                    <a:pt x="496" y="2477"/>
                  </a:cubicBezTo>
                  <a:cubicBezTo>
                    <a:pt x="806" y="2401"/>
                    <a:pt x="1142" y="2268"/>
                    <a:pt x="1481" y="2094"/>
                  </a:cubicBezTo>
                  <a:cubicBezTo>
                    <a:pt x="1641" y="2010"/>
                    <a:pt x="1801" y="1919"/>
                    <a:pt x="1959" y="1818"/>
                  </a:cubicBezTo>
                  <a:cubicBezTo>
                    <a:pt x="2449" y="1503"/>
                    <a:pt x="2875" y="1132"/>
                    <a:pt x="3171" y="764"/>
                  </a:cubicBezTo>
                  <a:cubicBezTo>
                    <a:pt x="3173" y="761"/>
                    <a:pt x="3174" y="759"/>
                    <a:pt x="3178" y="755"/>
                  </a:cubicBezTo>
                  <a:lnTo>
                    <a:pt x="2693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6" name="Google Shape;2596;p38"/>
            <p:cNvSpPr/>
            <p:nvPr/>
          </p:nvSpPr>
          <p:spPr>
            <a:xfrm>
              <a:off x="2665265" y="2495364"/>
              <a:ext cx="123365" cy="106809"/>
            </a:xfrm>
            <a:custGeom>
              <a:avLst/>
              <a:gdLst/>
              <a:ahLst/>
              <a:cxnLst/>
              <a:rect l="l" t="t" r="r" b="b"/>
              <a:pathLst>
                <a:path w="3748" h="3245" extrusionOk="0">
                  <a:moveTo>
                    <a:pt x="2672" y="0"/>
                  </a:moveTo>
                  <a:cubicBezTo>
                    <a:pt x="2247" y="529"/>
                    <a:pt x="1592" y="1016"/>
                    <a:pt x="982" y="1331"/>
                  </a:cubicBezTo>
                  <a:cubicBezTo>
                    <a:pt x="646" y="1503"/>
                    <a:pt x="310" y="1635"/>
                    <a:pt x="0" y="1712"/>
                  </a:cubicBezTo>
                  <a:cubicBezTo>
                    <a:pt x="43" y="1813"/>
                    <a:pt x="33" y="1776"/>
                    <a:pt x="758" y="2917"/>
                  </a:cubicBezTo>
                  <a:cubicBezTo>
                    <a:pt x="886" y="3119"/>
                    <a:pt x="1087" y="3245"/>
                    <a:pt x="1270" y="3245"/>
                  </a:cubicBezTo>
                  <a:cubicBezTo>
                    <a:pt x="1298" y="3245"/>
                    <a:pt x="1326" y="3242"/>
                    <a:pt x="1353" y="3236"/>
                  </a:cubicBezTo>
                  <a:cubicBezTo>
                    <a:pt x="2150" y="3050"/>
                    <a:pt x="2990" y="2512"/>
                    <a:pt x="3490" y="1867"/>
                  </a:cubicBezTo>
                  <a:cubicBezTo>
                    <a:pt x="3748" y="1530"/>
                    <a:pt x="3370" y="1089"/>
                    <a:pt x="3350" y="1039"/>
                  </a:cubicBezTo>
                  <a:cubicBezTo>
                    <a:pt x="2726" y="72"/>
                    <a:pt x="2747" y="86"/>
                    <a:pt x="267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7" name="Google Shape;2597;p38"/>
            <p:cNvSpPr/>
            <p:nvPr/>
          </p:nvSpPr>
          <p:spPr>
            <a:xfrm>
              <a:off x="2439040" y="2142516"/>
              <a:ext cx="298539" cy="384480"/>
            </a:xfrm>
            <a:custGeom>
              <a:avLst/>
              <a:gdLst/>
              <a:ahLst/>
              <a:cxnLst/>
              <a:rect l="l" t="t" r="r" b="b"/>
              <a:pathLst>
                <a:path w="9070" h="11681" extrusionOk="0">
                  <a:moveTo>
                    <a:pt x="2691" y="0"/>
                  </a:moveTo>
                  <a:cubicBezTo>
                    <a:pt x="2422" y="358"/>
                    <a:pt x="2002" y="742"/>
                    <a:pt x="1481" y="1076"/>
                  </a:cubicBezTo>
                  <a:cubicBezTo>
                    <a:pt x="962" y="1408"/>
                    <a:pt x="438" y="1630"/>
                    <a:pt x="0" y="1725"/>
                  </a:cubicBezTo>
                  <a:lnTo>
                    <a:pt x="438" y="2407"/>
                  </a:lnTo>
                  <a:lnTo>
                    <a:pt x="6378" y="11680"/>
                  </a:lnTo>
                  <a:cubicBezTo>
                    <a:pt x="6400" y="11666"/>
                    <a:pt x="6427" y="11656"/>
                    <a:pt x="6454" y="11648"/>
                  </a:cubicBezTo>
                  <a:cubicBezTo>
                    <a:pt x="6881" y="11557"/>
                    <a:pt x="7381" y="11338"/>
                    <a:pt x="7860" y="11030"/>
                  </a:cubicBezTo>
                  <a:cubicBezTo>
                    <a:pt x="8338" y="10724"/>
                    <a:pt x="8746" y="10363"/>
                    <a:pt x="9009" y="10012"/>
                  </a:cubicBezTo>
                  <a:cubicBezTo>
                    <a:pt x="9027" y="9988"/>
                    <a:pt x="9046" y="9969"/>
                    <a:pt x="9069" y="9955"/>
                  </a:cubicBezTo>
                  <a:lnTo>
                    <a:pt x="8582" y="9196"/>
                  </a:lnTo>
                  <a:lnTo>
                    <a:pt x="2691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8" name="Google Shape;2598;p38"/>
            <p:cNvSpPr/>
            <p:nvPr/>
          </p:nvSpPr>
          <p:spPr>
            <a:xfrm>
              <a:off x="2486273" y="2215225"/>
              <a:ext cx="178498" cy="276124"/>
            </a:xfrm>
            <a:custGeom>
              <a:avLst/>
              <a:gdLst/>
              <a:ahLst/>
              <a:cxnLst/>
              <a:rect l="l" t="t" r="r" b="b"/>
              <a:pathLst>
                <a:path w="5423" h="8389" extrusionOk="0">
                  <a:moveTo>
                    <a:pt x="138" y="1"/>
                  </a:moveTo>
                  <a:cubicBezTo>
                    <a:pt x="115" y="1"/>
                    <a:pt x="89" y="9"/>
                    <a:pt x="66" y="26"/>
                  </a:cubicBezTo>
                  <a:cubicBezTo>
                    <a:pt x="20" y="53"/>
                    <a:pt x="1" y="100"/>
                    <a:pt x="17" y="129"/>
                  </a:cubicBezTo>
                  <a:cubicBezTo>
                    <a:pt x="412" y="840"/>
                    <a:pt x="828" y="1537"/>
                    <a:pt x="1248" y="2234"/>
                  </a:cubicBezTo>
                  <a:cubicBezTo>
                    <a:pt x="1667" y="2931"/>
                    <a:pt x="2102" y="3616"/>
                    <a:pt x="2529" y="4308"/>
                  </a:cubicBezTo>
                  <a:cubicBezTo>
                    <a:pt x="2970" y="4990"/>
                    <a:pt x="3402" y="5676"/>
                    <a:pt x="3852" y="6353"/>
                  </a:cubicBezTo>
                  <a:cubicBezTo>
                    <a:pt x="4300" y="7030"/>
                    <a:pt x="4752" y="7706"/>
                    <a:pt x="5225" y="8367"/>
                  </a:cubicBezTo>
                  <a:cubicBezTo>
                    <a:pt x="5235" y="8381"/>
                    <a:pt x="5254" y="8388"/>
                    <a:pt x="5276" y="8388"/>
                  </a:cubicBezTo>
                  <a:cubicBezTo>
                    <a:pt x="5300" y="8388"/>
                    <a:pt x="5328" y="8380"/>
                    <a:pt x="5353" y="8362"/>
                  </a:cubicBezTo>
                  <a:cubicBezTo>
                    <a:pt x="5400" y="8331"/>
                    <a:pt x="5422" y="8282"/>
                    <a:pt x="5405" y="8251"/>
                  </a:cubicBezTo>
                  <a:cubicBezTo>
                    <a:pt x="5009" y="7541"/>
                    <a:pt x="4592" y="6842"/>
                    <a:pt x="4171" y="6148"/>
                  </a:cubicBezTo>
                  <a:cubicBezTo>
                    <a:pt x="3751" y="5453"/>
                    <a:pt x="3316" y="4767"/>
                    <a:pt x="2887" y="4078"/>
                  </a:cubicBezTo>
                  <a:cubicBezTo>
                    <a:pt x="2445" y="3397"/>
                    <a:pt x="2011" y="2711"/>
                    <a:pt x="1561" y="2033"/>
                  </a:cubicBezTo>
                  <a:cubicBezTo>
                    <a:pt x="1112" y="1356"/>
                    <a:pt x="660" y="682"/>
                    <a:pt x="187" y="21"/>
                  </a:cubicBezTo>
                  <a:cubicBezTo>
                    <a:pt x="177" y="8"/>
                    <a:pt x="159" y="1"/>
                    <a:pt x="138" y="1"/>
                  </a:cubicBezTo>
                  <a:close/>
                </a:path>
              </a:pathLst>
            </a:custGeom>
            <a:solidFill>
              <a:srgbClr val="000000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9" name="Google Shape;2599;p38"/>
            <p:cNvSpPr/>
            <p:nvPr/>
          </p:nvSpPr>
          <p:spPr>
            <a:xfrm>
              <a:off x="2520604" y="2193205"/>
              <a:ext cx="178531" cy="276124"/>
            </a:xfrm>
            <a:custGeom>
              <a:avLst/>
              <a:gdLst/>
              <a:ahLst/>
              <a:cxnLst/>
              <a:rect l="l" t="t" r="r" b="b"/>
              <a:pathLst>
                <a:path w="5424" h="8389" extrusionOk="0">
                  <a:moveTo>
                    <a:pt x="139" y="0"/>
                  </a:moveTo>
                  <a:cubicBezTo>
                    <a:pt x="116" y="0"/>
                    <a:pt x="90" y="9"/>
                    <a:pt x="66" y="25"/>
                  </a:cubicBezTo>
                  <a:cubicBezTo>
                    <a:pt x="22" y="53"/>
                    <a:pt x="0" y="100"/>
                    <a:pt x="17" y="130"/>
                  </a:cubicBezTo>
                  <a:cubicBezTo>
                    <a:pt x="413" y="840"/>
                    <a:pt x="830" y="1537"/>
                    <a:pt x="1248" y="2234"/>
                  </a:cubicBezTo>
                  <a:cubicBezTo>
                    <a:pt x="1667" y="2931"/>
                    <a:pt x="2103" y="3616"/>
                    <a:pt x="2529" y="4308"/>
                  </a:cubicBezTo>
                  <a:cubicBezTo>
                    <a:pt x="2971" y="4990"/>
                    <a:pt x="3403" y="5676"/>
                    <a:pt x="3853" y="6353"/>
                  </a:cubicBezTo>
                  <a:cubicBezTo>
                    <a:pt x="4301" y="7030"/>
                    <a:pt x="4753" y="7706"/>
                    <a:pt x="5225" y="8367"/>
                  </a:cubicBezTo>
                  <a:cubicBezTo>
                    <a:pt x="5236" y="8381"/>
                    <a:pt x="5254" y="8388"/>
                    <a:pt x="5276" y="8388"/>
                  </a:cubicBezTo>
                  <a:cubicBezTo>
                    <a:pt x="5300" y="8388"/>
                    <a:pt x="5328" y="8380"/>
                    <a:pt x="5354" y="8362"/>
                  </a:cubicBezTo>
                  <a:cubicBezTo>
                    <a:pt x="5401" y="8330"/>
                    <a:pt x="5423" y="8281"/>
                    <a:pt x="5406" y="8251"/>
                  </a:cubicBezTo>
                  <a:cubicBezTo>
                    <a:pt x="5009" y="7541"/>
                    <a:pt x="4592" y="6843"/>
                    <a:pt x="4172" y="6148"/>
                  </a:cubicBezTo>
                  <a:cubicBezTo>
                    <a:pt x="3752" y="5452"/>
                    <a:pt x="3317" y="4768"/>
                    <a:pt x="2889" y="4078"/>
                  </a:cubicBezTo>
                  <a:cubicBezTo>
                    <a:pt x="2445" y="3397"/>
                    <a:pt x="2012" y="2711"/>
                    <a:pt x="1562" y="2034"/>
                  </a:cubicBezTo>
                  <a:cubicBezTo>
                    <a:pt x="1113" y="1356"/>
                    <a:pt x="661" y="682"/>
                    <a:pt x="188" y="21"/>
                  </a:cubicBezTo>
                  <a:cubicBezTo>
                    <a:pt x="177" y="7"/>
                    <a:pt x="160" y="0"/>
                    <a:pt x="139" y="0"/>
                  </a:cubicBezTo>
                  <a:close/>
                </a:path>
              </a:pathLst>
            </a:custGeom>
            <a:solidFill>
              <a:srgbClr val="000000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0" name="Google Shape;2600;p38"/>
            <p:cNvSpPr/>
            <p:nvPr/>
          </p:nvSpPr>
          <p:spPr>
            <a:xfrm>
              <a:off x="2453391" y="2221117"/>
              <a:ext cx="284188" cy="305912"/>
            </a:xfrm>
            <a:custGeom>
              <a:avLst/>
              <a:gdLst/>
              <a:ahLst/>
              <a:cxnLst/>
              <a:rect l="l" t="t" r="r" b="b"/>
              <a:pathLst>
                <a:path w="8634" h="9294" extrusionOk="0">
                  <a:moveTo>
                    <a:pt x="237" y="1"/>
                  </a:moveTo>
                  <a:cubicBezTo>
                    <a:pt x="166" y="1"/>
                    <a:pt x="93" y="6"/>
                    <a:pt x="17" y="18"/>
                  </a:cubicBezTo>
                  <a:lnTo>
                    <a:pt x="17" y="18"/>
                  </a:lnTo>
                  <a:cubicBezTo>
                    <a:pt x="15" y="17"/>
                    <a:pt x="14" y="17"/>
                    <a:pt x="12" y="17"/>
                  </a:cubicBezTo>
                  <a:cubicBezTo>
                    <a:pt x="8" y="17"/>
                    <a:pt x="6" y="20"/>
                    <a:pt x="1" y="21"/>
                  </a:cubicBezTo>
                  <a:cubicBezTo>
                    <a:pt x="6" y="20"/>
                    <a:pt x="12" y="19"/>
                    <a:pt x="17" y="18"/>
                  </a:cubicBezTo>
                  <a:lnTo>
                    <a:pt x="17" y="18"/>
                  </a:lnTo>
                  <a:cubicBezTo>
                    <a:pt x="75" y="55"/>
                    <a:pt x="461" y="738"/>
                    <a:pt x="5942" y="9293"/>
                  </a:cubicBezTo>
                  <a:cubicBezTo>
                    <a:pt x="5964" y="9278"/>
                    <a:pt x="5991" y="9268"/>
                    <a:pt x="6018" y="9261"/>
                  </a:cubicBezTo>
                  <a:cubicBezTo>
                    <a:pt x="6445" y="9169"/>
                    <a:pt x="6945" y="8950"/>
                    <a:pt x="7424" y="8642"/>
                  </a:cubicBezTo>
                  <a:cubicBezTo>
                    <a:pt x="7902" y="8336"/>
                    <a:pt x="8310" y="7975"/>
                    <a:pt x="8573" y="7624"/>
                  </a:cubicBezTo>
                  <a:cubicBezTo>
                    <a:pt x="8591" y="7600"/>
                    <a:pt x="8610" y="7581"/>
                    <a:pt x="8633" y="7567"/>
                  </a:cubicBezTo>
                  <a:lnTo>
                    <a:pt x="8146" y="6808"/>
                  </a:lnTo>
                  <a:cubicBezTo>
                    <a:pt x="8097" y="6844"/>
                    <a:pt x="8048" y="6882"/>
                    <a:pt x="7997" y="6917"/>
                  </a:cubicBezTo>
                  <a:cubicBezTo>
                    <a:pt x="7717" y="7107"/>
                    <a:pt x="7385" y="7199"/>
                    <a:pt x="7052" y="7199"/>
                  </a:cubicBezTo>
                  <a:cubicBezTo>
                    <a:pt x="6902" y="7199"/>
                    <a:pt x="6753" y="7181"/>
                    <a:pt x="6608" y="7144"/>
                  </a:cubicBezTo>
                  <a:cubicBezTo>
                    <a:pt x="5014" y="6741"/>
                    <a:pt x="4816" y="5330"/>
                    <a:pt x="2175" y="1549"/>
                  </a:cubicBezTo>
                  <a:cubicBezTo>
                    <a:pt x="1659" y="809"/>
                    <a:pt x="1085" y="1"/>
                    <a:pt x="237" y="1"/>
                  </a:cubicBezTo>
                  <a:close/>
                </a:path>
              </a:pathLst>
            </a:custGeom>
            <a:solidFill>
              <a:srgbClr val="000000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1" name="Google Shape;2601;p38"/>
            <p:cNvSpPr/>
            <p:nvPr/>
          </p:nvSpPr>
          <p:spPr>
            <a:xfrm>
              <a:off x="2665265" y="2529496"/>
              <a:ext cx="118988" cy="72676"/>
            </a:xfrm>
            <a:custGeom>
              <a:avLst/>
              <a:gdLst/>
              <a:ahLst/>
              <a:cxnLst/>
              <a:rect l="l" t="t" r="r" b="b"/>
              <a:pathLst>
                <a:path w="3615" h="2208" extrusionOk="0">
                  <a:moveTo>
                    <a:pt x="3350" y="1"/>
                  </a:moveTo>
                  <a:cubicBezTo>
                    <a:pt x="2981" y="464"/>
                    <a:pt x="2643" y="803"/>
                    <a:pt x="2248" y="803"/>
                  </a:cubicBezTo>
                  <a:cubicBezTo>
                    <a:pt x="2067" y="803"/>
                    <a:pt x="1875" y="733"/>
                    <a:pt x="1662" y="571"/>
                  </a:cubicBezTo>
                  <a:cubicBezTo>
                    <a:pt x="1454" y="415"/>
                    <a:pt x="1220" y="330"/>
                    <a:pt x="982" y="292"/>
                  </a:cubicBezTo>
                  <a:cubicBezTo>
                    <a:pt x="646" y="466"/>
                    <a:pt x="310" y="598"/>
                    <a:pt x="0" y="675"/>
                  </a:cubicBezTo>
                  <a:cubicBezTo>
                    <a:pt x="16" y="714"/>
                    <a:pt x="37" y="751"/>
                    <a:pt x="60" y="788"/>
                  </a:cubicBezTo>
                  <a:lnTo>
                    <a:pt x="758" y="1880"/>
                  </a:lnTo>
                  <a:cubicBezTo>
                    <a:pt x="886" y="2082"/>
                    <a:pt x="1087" y="2208"/>
                    <a:pt x="1270" y="2208"/>
                  </a:cubicBezTo>
                  <a:cubicBezTo>
                    <a:pt x="1298" y="2208"/>
                    <a:pt x="1326" y="2205"/>
                    <a:pt x="1353" y="2199"/>
                  </a:cubicBezTo>
                  <a:cubicBezTo>
                    <a:pt x="2150" y="2013"/>
                    <a:pt x="2990" y="1475"/>
                    <a:pt x="3490" y="830"/>
                  </a:cubicBezTo>
                  <a:cubicBezTo>
                    <a:pt x="3615" y="667"/>
                    <a:pt x="3598" y="390"/>
                    <a:pt x="3449" y="156"/>
                  </a:cubicBezTo>
                  <a:lnTo>
                    <a:pt x="3350" y="1"/>
                  </a:lnTo>
                  <a:close/>
                </a:path>
              </a:pathLst>
            </a:custGeom>
            <a:solidFill>
              <a:srgbClr val="000000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2" name="Google Shape;2602;p38"/>
            <p:cNvSpPr/>
            <p:nvPr/>
          </p:nvSpPr>
          <p:spPr>
            <a:xfrm>
              <a:off x="2423439" y="2082150"/>
              <a:ext cx="365324" cy="524303"/>
            </a:xfrm>
            <a:custGeom>
              <a:avLst/>
              <a:gdLst/>
              <a:ahLst/>
              <a:cxnLst/>
              <a:rect l="l" t="t" r="r" b="b"/>
              <a:pathLst>
                <a:path w="11099" h="15929" extrusionOk="0">
                  <a:moveTo>
                    <a:pt x="1652" y="1091"/>
                  </a:moveTo>
                  <a:lnTo>
                    <a:pt x="1670" y="1101"/>
                  </a:lnTo>
                  <a:lnTo>
                    <a:pt x="2974" y="1870"/>
                  </a:lnTo>
                  <a:lnTo>
                    <a:pt x="2952" y="1894"/>
                  </a:lnTo>
                  <a:cubicBezTo>
                    <a:pt x="2942" y="1904"/>
                    <a:pt x="2932" y="1915"/>
                    <a:pt x="2923" y="1927"/>
                  </a:cubicBezTo>
                  <a:cubicBezTo>
                    <a:pt x="2890" y="1967"/>
                    <a:pt x="2843" y="2020"/>
                    <a:pt x="2697" y="2166"/>
                  </a:cubicBezTo>
                  <a:lnTo>
                    <a:pt x="2695" y="2170"/>
                  </a:lnTo>
                  <a:lnTo>
                    <a:pt x="2684" y="2177"/>
                  </a:lnTo>
                  <a:cubicBezTo>
                    <a:pt x="2454" y="2397"/>
                    <a:pt x="2198" y="2599"/>
                    <a:pt x="1895" y="2793"/>
                  </a:cubicBezTo>
                  <a:lnTo>
                    <a:pt x="1895" y="2794"/>
                  </a:lnTo>
                  <a:lnTo>
                    <a:pt x="1885" y="2801"/>
                  </a:lnTo>
                  <a:cubicBezTo>
                    <a:pt x="1450" y="3078"/>
                    <a:pt x="1013" y="3282"/>
                    <a:pt x="617" y="3390"/>
                  </a:cubicBezTo>
                  <a:lnTo>
                    <a:pt x="585" y="3399"/>
                  </a:lnTo>
                  <a:lnTo>
                    <a:pt x="431" y="1874"/>
                  </a:lnTo>
                  <a:lnTo>
                    <a:pt x="448" y="1866"/>
                  </a:lnTo>
                  <a:cubicBezTo>
                    <a:pt x="862" y="1671"/>
                    <a:pt x="1284" y="1400"/>
                    <a:pt x="1639" y="1102"/>
                  </a:cubicBezTo>
                  <a:lnTo>
                    <a:pt x="1652" y="1091"/>
                  </a:lnTo>
                  <a:close/>
                  <a:moveTo>
                    <a:pt x="3149" y="2054"/>
                  </a:moveTo>
                  <a:lnTo>
                    <a:pt x="3168" y="2085"/>
                  </a:lnTo>
                  <a:cubicBezTo>
                    <a:pt x="3726" y="2947"/>
                    <a:pt x="6580" y="7404"/>
                    <a:pt x="8467" y="10352"/>
                  </a:cubicBezTo>
                  <a:lnTo>
                    <a:pt x="9375" y="11769"/>
                  </a:lnTo>
                  <a:lnTo>
                    <a:pt x="9364" y="11786"/>
                  </a:lnTo>
                  <a:cubicBezTo>
                    <a:pt x="8616" y="12768"/>
                    <a:pt x="7158" y="13352"/>
                    <a:pt x="6922" y="13352"/>
                  </a:cubicBezTo>
                  <a:lnTo>
                    <a:pt x="6913" y="13352"/>
                  </a:lnTo>
                  <a:lnTo>
                    <a:pt x="6901" y="13351"/>
                  </a:lnTo>
                  <a:lnTo>
                    <a:pt x="6892" y="13341"/>
                  </a:lnTo>
                  <a:lnTo>
                    <a:pt x="5115" y="10566"/>
                  </a:lnTo>
                  <a:cubicBezTo>
                    <a:pt x="3354" y="7818"/>
                    <a:pt x="1357" y="4699"/>
                    <a:pt x="698" y="3670"/>
                  </a:cubicBezTo>
                  <a:lnTo>
                    <a:pt x="678" y="3639"/>
                  </a:lnTo>
                  <a:lnTo>
                    <a:pt x="713" y="3629"/>
                  </a:lnTo>
                  <a:cubicBezTo>
                    <a:pt x="1069" y="3532"/>
                    <a:pt x="1530" y="3322"/>
                    <a:pt x="1944" y="3065"/>
                  </a:cubicBezTo>
                  <a:lnTo>
                    <a:pt x="1948" y="3063"/>
                  </a:lnTo>
                  <a:cubicBezTo>
                    <a:pt x="2420" y="2768"/>
                    <a:pt x="2838" y="2420"/>
                    <a:pt x="3126" y="2083"/>
                  </a:cubicBezTo>
                  <a:lnTo>
                    <a:pt x="3149" y="2054"/>
                  </a:lnTo>
                  <a:close/>
                  <a:moveTo>
                    <a:pt x="9520" y="12014"/>
                  </a:moveTo>
                  <a:cubicBezTo>
                    <a:pt x="9525" y="12014"/>
                    <a:pt x="9531" y="12018"/>
                    <a:pt x="9540" y="12030"/>
                  </a:cubicBezTo>
                  <a:lnTo>
                    <a:pt x="9544" y="12028"/>
                  </a:lnTo>
                  <a:lnTo>
                    <a:pt x="9555" y="12045"/>
                  </a:lnTo>
                  <a:lnTo>
                    <a:pt x="9554" y="12046"/>
                  </a:lnTo>
                  <a:cubicBezTo>
                    <a:pt x="9577" y="12080"/>
                    <a:pt x="9621" y="12147"/>
                    <a:pt x="9703" y="12272"/>
                  </a:cubicBezTo>
                  <a:lnTo>
                    <a:pt x="9868" y="12532"/>
                  </a:lnTo>
                  <a:lnTo>
                    <a:pt x="9855" y="12548"/>
                  </a:lnTo>
                  <a:cubicBezTo>
                    <a:pt x="9311" y="13208"/>
                    <a:pt x="8334" y="13836"/>
                    <a:pt x="7422" y="14112"/>
                  </a:cubicBezTo>
                  <a:lnTo>
                    <a:pt x="7422" y="14114"/>
                  </a:lnTo>
                  <a:cubicBezTo>
                    <a:pt x="7418" y="14117"/>
                    <a:pt x="7413" y="14118"/>
                    <a:pt x="7410" y="14118"/>
                  </a:cubicBezTo>
                  <a:cubicBezTo>
                    <a:pt x="7406" y="14118"/>
                    <a:pt x="7398" y="14115"/>
                    <a:pt x="7389" y="14102"/>
                  </a:cubicBezTo>
                  <a:lnTo>
                    <a:pt x="7385" y="14104"/>
                  </a:lnTo>
                  <a:lnTo>
                    <a:pt x="7365" y="14075"/>
                  </a:lnTo>
                  <a:lnTo>
                    <a:pt x="7367" y="14075"/>
                  </a:lnTo>
                  <a:cubicBezTo>
                    <a:pt x="7340" y="14038"/>
                    <a:pt x="7300" y="13972"/>
                    <a:pt x="7227" y="13859"/>
                  </a:cubicBezTo>
                  <a:lnTo>
                    <a:pt x="7050" y="13583"/>
                  </a:lnTo>
                  <a:lnTo>
                    <a:pt x="7087" y="13575"/>
                  </a:lnTo>
                  <a:cubicBezTo>
                    <a:pt x="7245" y="13538"/>
                    <a:pt x="7456" y="13461"/>
                    <a:pt x="7716" y="13348"/>
                  </a:cubicBezTo>
                  <a:cubicBezTo>
                    <a:pt x="7725" y="13344"/>
                    <a:pt x="7733" y="13341"/>
                    <a:pt x="7737" y="13339"/>
                  </a:cubicBezTo>
                  <a:cubicBezTo>
                    <a:pt x="8002" y="13219"/>
                    <a:pt x="8326" y="13034"/>
                    <a:pt x="8642" y="12807"/>
                  </a:cubicBezTo>
                  <a:cubicBezTo>
                    <a:pt x="8957" y="12583"/>
                    <a:pt x="9265" y="12319"/>
                    <a:pt x="9489" y="12043"/>
                  </a:cubicBezTo>
                  <a:lnTo>
                    <a:pt x="9487" y="12035"/>
                  </a:lnTo>
                  <a:lnTo>
                    <a:pt x="9508" y="12019"/>
                  </a:lnTo>
                  <a:cubicBezTo>
                    <a:pt x="9512" y="12016"/>
                    <a:pt x="9516" y="12014"/>
                    <a:pt x="9520" y="12014"/>
                  </a:cubicBezTo>
                  <a:close/>
                  <a:moveTo>
                    <a:pt x="10015" y="12758"/>
                  </a:moveTo>
                  <a:lnTo>
                    <a:pt x="10034" y="12790"/>
                  </a:lnTo>
                  <a:cubicBezTo>
                    <a:pt x="10152" y="13001"/>
                    <a:pt x="10286" y="13199"/>
                    <a:pt x="10406" y="13374"/>
                  </a:cubicBezTo>
                  <a:cubicBezTo>
                    <a:pt x="10687" y="13786"/>
                    <a:pt x="10908" y="14110"/>
                    <a:pt x="10737" y="14341"/>
                  </a:cubicBezTo>
                  <a:cubicBezTo>
                    <a:pt x="10252" y="14965"/>
                    <a:pt x="9442" y="15485"/>
                    <a:pt x="8671" y="15664"/>
                  </a:cubicBezTo>
                  <a:cubicBezTo>
                    <a:pt x="8646" y="15671"/>
                    <a:pt x="8623" y="15673"/>
                    <a:pt x="8600" y="15673"/>
                  </a:cubicBezTo>
                  <a:cubicBezTo>
                    <a:pt x="8354" y="15673"/>
                    <a:pt x="8158" y="15348"/>
                    <a:pt x="7921" y="14946"/>
                  </a:cubicBezTo>
                  <a:cubicBezTo>
                    <a:pt x="7809" y="14757"/>
                    <a:pt x="7692" y="14564"/>
                    <a:pt x="7557" y="14378"/>
                  </a:cubicBezTo>
                  <a:lnTo>
                    <a:pt x="7535" y="14347"/>
                  </a:lnTo>
                  <a:lnTo>
                    <a:pt x="7572" y="14337"/>
                  </a:lnTo>
                  <a:cubicBezTo>
                    <a:pt x="8426" y="14076"/>
                    <a:pt x="9398" y="13452"/>
                    <a:pt x="9991" y="12786"/>
                  </a:cubicBezTo>
                  <a:lnTo>
                    <a:pt x="10015" y="12758"/>
                  </a:lnTo>
                  <a:close/>
                  <a:moveTo>
                    <a:pt x="241" y="0"/>
                  </a:moveTo>
                  <a:cubicBezTo>
                    <a:pt x="197" y="0"/>
                    <a:pt x="152" y="14"/>
                    <a:pt x="114" y="39"/>
                  </a:cubicBezTo>
                  <a:cubicBezTo>
                    <a:pt x="39" y="88"/>
                    <a:pt x="1" y="169"/>
                    <a:pt x="8" y="258"/>
                  </a:cubicBezTo>
                  <a:cubicBezTo>
                    <a:pt x="16" y="298"/>
                    <a:pt x="37" y="516"/>
                    <a:pt x="167" y="1810"/>
                  </a:cubicBezTo>
                  <a:cubicBezTo>
                    <a:pt x="221" y="2276"/>
                    <a:pt x="252" y="2611"/>
                    <a:pt x="277" y="2857"/>
                  </a:cubicBezTo>
                  <a:cubicBezTo>
                    <a:pt x="317" y="3283"/>
                    <a:pt x="335" y="3462"/>
                    <a:pt x="407" y="3644"/>
                  </a:cubicBezTo>
                  <a:cubicBezTo>
                    <a:pt x="477" y="3815"/>
                    <a:pt x="599" y="4003"/>
                    <a:pt x="843" y="4377"/>
                  </a:cubicBezTo>
                  <a:cubicBezTo>
                    <a:pt x="941" y="4527"/>
                    <a:pt x="1059" y="4709"/>
                    <a:pt x="1202" y="4932"/>
                  </a:cubicBezTo>
                  <a:lnTo>
                    <a:pt x="2024" y="6218"/>
                  </a:lnTo>
                  <a:lnTo>
                    <a:pt x="6745" y="13583"/>
                  </a:lnTo>
                  <a:cubicBezTo>
                    <a:pt x="6929" y="13874"/>
                    <a:pt x="7046" y="14055"/>
                    <a:pt x="7119" y="14167"/>
                  </a:cubicBezTo>
                  <a:cubicBezTo>
                    <a:pt x="7229" y="14342"/>
                    <a:pt x="7238" y="14357"/>
                    <a:pt x="7243" y="14360"/>
                  </a:cubicBezTo>
                  <a:lnTo>
                    <a:pt x="7253" y="14371"/>
                  </a:lnTo>
                  <a:lnTo>
                    <a:pt x="7263" y="14390"/>
                  </a:lnTo>
                  <a:cubicBezTo>
                    <a:pt x="7285" y="14429"/>
                    <a:pt x="7285" y="14429"/>
                    <a:pt x="7386" y="14585"/>
                  </a:cubicBezTo>
                  <a:cubicBezTo>
                    <a:pt x="7476" y="14727"/>
                    <a:pt x="7651" y="14998"/>
                    <a:pt x="7997" y="15543"/>
                  </a:cubicBezTo>
                  <a:cubicBezTo>
                    <a:pt x="8108" y="15713"/>
                    <a:pt x="8259" y="15838"/>
                    <a:pt x="8426" y="15895"/>
                  </a:cubicBezTo>
                  <a:cubicBezTo>
                    <a:pt x="8490" y="15918"/>
                    <a:pt x="8553" y="15929"/>
                    <a:pt x="8614" y="15929"/>
                  </a:cubicBezTo>
                  <a:cubicBezTo>
                    <a:pt x="8653" y="15929"/>
                    <a:pt x="8691" y="15924"/>
                    <a:pt x="8727" y="15915"/>
                  </a:cubicBezTo>
                  <a:cubicBezTo>
                    <a:pt x="9555" y="15724"/>
                    <a:pt x="10422" y="15167"/>
                    <a:pt x="10938" y="14501"/>
                  </a:cubicBezTo>
                  <a:cubicBezTo>
                    <a:pt x="11099" y="14290"/>
                    <a:pt x="11084" y="13959"/>
                    <a:pt x="10906" y="13677"/>
                  </a:cubicBezTo>
                  <a:cubicBezTo>
                    <a:pt x="10620" y="13233"/>
                    <a:pt x="10450" y="12968"/>
                    <a:pt x="10345" y="12806"/>
                  </a:cubicBezTo>
                  <a:cubicBezTo>
                    <a:pt x="10184" y="12553"/>
                    <a:pt x="10184" y="12553"/>
                    <a:pt x="10152" y="12513"/>
                  </a:cubicBezTo>
                  <a:lnTo>
                    <a:pt x="10150" y="12505"/>
                  </a:lnTo>
                  <a:cubicBezTo>
                    <a:pt x="10126" y="12464"/>
                    <a:pt x="8982" y="10677"/>
                    <a:pt x="8971" y="10660"/>
                  </a:cubicBezTo>
                  <a:cubicBezTo>
                    <a:pt x="8678" y="10202"/>
                    <a:pt x="8386" y="9745"/>
                    <a:pt x="8092" y="9287"/>
                  </a:cubicBezTo>
                  <a:lnTo>
                    <a:pt x="4279" y="3339"/>
                  </a:lnTo>
                  <a:cubicBezTo>
                    <a:pt x="4066" y="3007"/>
                    <a:pt x="3907" y="2750"/>
                    <a:pt x="3778" y="2543"/>
                  </a:cubicBezTo>
                  <a:cubicBezTo>
                    <a:pt x="3279" y="1741"/>
                    <a:pt x="3279" y="1741"/>
                    <a:pt x="2641" y="1379"/>
                  </a:cubicBezTo>
                  <a:cubicBezTo>
                    <a:pt x="2422" y="1257"/>
                    <a:pt x="2125" y="1086"/>
                    <a:pt x="1704" y="828"/>
                  </a:cubicBezTo>
                  <a:lnTo>
                    <a:pt x="1698" y="824"/>
                  </a:lnTo>
                  <a:lnTo>
                    <a:pt x="1695" y="817"/>
                  </a:lnTo>
                  <a:cubicBezTo>
                    <a:pt x="1686" y="808"/>
                    <a:pt x="1598" y="756"/>
                    <a:pt x="1390" y="636"/>
                  </a:cubicBezTo>
                  <a:cubicBezTo>
                    <a:pt x="1192" y="518"/>
                    <a:pt x="872" y="334"/>
                    <a:pt x="360" y="33"/>
                  </a:cubicBezTo>
                  <a:cubicBezTo>
                    <a:pt x="322" y="11"/>
                    <a:pt x="281" y="0"/>
                    <a:pt x="24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603" name="Google Shape;2603;p38"/>
          <p:cNvGrpSpPr/>
          <p:nvPr/>
        </p:nvGrpSpPr>
        <p:grpSpPr>
          <a:xfrm>
            <a:off x="8506725" y="2719891"/>
            <a:ext cx="394355" cy="421115"/>
            <a:chOff x="3569800" y="2151666"/>
            <a:chExt cx="394355" cy="421115"/>
          </a:xfrm>
        </p:grpSpPr>
        <p:sp>
          <p:nvSpPr>
            <p:cNvPr id="2604" name="Google Shape;2604;p38"/>
            <p:cNvSpPr/>
            <p:nvPr/>
          </p:nvSpPr>
          <p:spPr>
            <a:xfrm>
              <a:off x="3615815" y="2155978"/>
              <a:ext cx="215626" cy="412425"/>
            </a:xfrm>
            <a:custGeom>
              <a:avLst/>
              <a:gdLst/>
              <a:ahLst/>
              <a:cxnLst/>
              <a:rect l="l" t="t" r="r" b="b"/>
              <a:pathLst>
                <a:path w="6551" h="12530" extrusionOk="0">
                  <a:moveTo>
                    <a:pt x="442" y="1"/>
                  </a:moveTo>
                  <a:cubicBezTo>
                    <a:pt x="388" y="1"/>
                    <a:pt x="333" y="11"/>
                    <a:pt x="281" y="34"/>
                  </a:cubicBezTo>
                  <a:lnTo>
                    <a:pt x="277" y="35"/>
                  </a:lnTo>
                  <a:cubicBezTo>
                    <a:pt x="99" y="114"/>
                    <a:pt x="1" y="308"/>
                    <a:pt x="44" y="497"/>
                  </a:cubicBezTo>
                  <a:lnTo>
                    <a:pt x="515" y="2532"/>
                  </a:lnTo>
                  <a:cubicBezTo>
                    <a:pt x="352" y="2606"/>
                    <a:pt x="278" y="2796"/>
                    <a:pt x="350" y="2961"/>
                  </a:cubicBezTo>
                  <a:lnTo>
                    <a:pt x="4449" y="12333"/>
                  </a:lnTo>
                  <a:cubicBezTo>
                    <a:pt x="4504" y="12456"/>
                    <a:pt x="4623" y="12529"/>
                    <a:pt x="4749" y="12529"/>
                  </a:cubicBezTo>
                  <a:cubicBezTo>
                    <a:pt x="4793" y="12529"/>
                    <a:pt x="4837" y="12520"/>
                    <a:pt x="4880" y="12502"/>
                  </a:cubicBezTo>
                  <a:lnTo>
                    <a:pt x="6308" y="11876"/>
                  </a:lnTo>
                  <a:cubicBezTo>
                    <a:pt x="6475" y="11805"/>
                    <a:pt x="6550" y="11613"/>
                    <a:pt x="6478" y="11448"/>
                  </a:cubicBezTo>
                  <a:lnTo>
                    <a:pt x="2380" y="2076"/>
                  </a:lnTo>
                  <a:cubicBezTo>
                    <a:pt x="2326" y="1952"/>
                    <a:pt x="2206" y="1880"/>
                    <a:pt x="2080" y="1880"/>
                  </a:cubicBezTo>
                  <a:cubicBezTo>
                    <a:pt x="2038" y="1880"/>
                    <a:pt x="1995" y="1888"/>
                    <a:pt x="1953" y="1905"/>
                  </a:cubicBezTo>
                  <a:lnTo>
                    <a:pt x="778" y="177"/>
                  </a:lnTo>
                  <a:cubicBezTo>
                    <a:pt x="701" y="64"/>
                    <a:pt x="574" y="1"/>
                    <a:pt x="44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5" name="Google Shape;2605;p38"/>
            <p:cNvSpPr/>
            <p:nvPr/>
          </p:nvSpPr>
          <p:spPr>
            <a:xfrm>
              <a:off x="3642311" y="2258047"/>
              <a:ext cx="171948" cy="269706"/>
            </a:xfrm>
            <a:custGeom>
              <a:avLst/>
              <a:gdLst/>
              <a:ahLst/>
              <a:cxnLst/>
              <a:rect l="l" t="t" r="r" b="b"/>
              <a:pathLst>
                <a:path w="5224" h="8194" extrusionOk="0">
                  <a:moveTo>
                    <a:pt x="2029" y="0"/>
                  </a:moveTo>
                  <a:lnTo>
                    <a:pt x="0" y="887"/>
                  </a:lnTo>
                  <a:lnTo>
                    <a:pt x="3195" y="8194"/>
                  </a:lnTo>
                  <a:lnTo>
                    <a:pt x="5224" y="7306"/>
                  </a:lnTo>
                  <a:lnTo>
                    <a:pt x="2029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6" name="Google Shape;2606;p38"/>
            <p:cNvSpPr/>
            <p:nvPr/>
          </p:nvSpPr>
          <p:spPr>
            <a:xfrm>
              <a:off x="3694646" y="2337932"/>
              <a:ext cx="67114" cy="110364"/>
            </a:xfrm>
            <a:custGeom>
              <a:avLst/>
              <a:gdLst/>
              <a:ahLst/>
              <a:cxnLst/>
              <a:rect l="l" t="t" r="r" b="b"/>
              <a:pathLst>
                <a:path w="2039" h="3353" extrusionOk="0">
                  <a:moveTo>
                    <a:pt x="374" y="1"/>
                  </a:moveTo>
                  <a:cubicBezTo>
                    <a:pt x="345" y="1"/>
                    <a:pt x="318" y="6"/>
                    <a:pt x="293" y="17"/>
                  </a:cubicBezTo>
                  <a:cubicBezTo>
                    <a:pt x="1" y="145"/>
                    <a:pt x="88" y="992"/>
                    <a:pt x="490" y="1909"/>
                  </a:cubicBezTo>
                  <a:cubicBezTo>
                    <a:pt x="857" y="2746"/>
                    <a:pt x="1358" y="3353"/>
                    <a:pt x="1665" y="3353"/>
                  </a:cubicBezTo>
                  <a:cubicBezTo>
                    <a:pt x="1693" y="3353"/>
                    <a:pt x="1720" y="3347"/>
                    <a:pt x="1745" y="3336"/>
                  </a:cubicBezTo>
                  <a:cubicBezTo>
                    <a:pt x="2038" y="3209"/>
                    <a:pt x="1950" y="2362"/>
                    <a:pt x="1549" y="1445"/>
                  </a:cubicBezTo>
                  <a:cubicBezTo>
                    <a:pt x="1183" y="607"/>
                    <a:pt x="681" y="1"/>
                    <a:pt x="37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7" name="Google Shape;2607;p38"/>
            <p:cNvSpPr/>
            <p:nvPr/>
          </p:nvSpPr>
          <p:spPr>
            <a:xfrm>
              <a:off x="3652350" y="2281055"/>
              <a:ext cx="76922" cy="52401"/>
            </a:xfrm>
            <a:custGeom>
              <a:avLst/>
              <a:gdLst/>
              <a:ahLst/>
              <a:cxnLst/>
              <a:rect l="l" t="t" r="r" b="b"/>
              <a:pathLst>
                <a:path w="2337" h="1592" extrusionOk="0">
                  <a:moveTo>
                    <a:pt x="2029" y="0"/>
                  </a:moveTo>
                  <a:lnTo>
                    <a:pt x="0" y="887"/>
                  </a:lnTo>
                  <a:lnTo>
                    <a:pt x="309" y="1592"/>
                  </a:lnTo>
                  <a:lnTo>
                    <a:pt x="2337" y="704"/>
                  </a:lnTo>
                  <a:lnTo>
                    <a:pt x="2029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8" name="Google Shape;2608;p38"/>
            <p:cNvSpPr/>
            <p:nvPr/>
          </p:nvSpPr>
          <p:spPr>
            <a:xfrm>
              <a:off x="3727298" y="2452344"/>
              <a:ext cx="76955" cy="52434"/>
            </a:xfrm>
            <a:custGeom>
              <a:avLst/>
              <a:gdLst/>
              <a:ahLst/>
              <a:cxnLst/>
              <a:rect l="l" t="t" r="r" b="b"/>
              <a:pathLst>
                <a:path w="2338" h="1593" extrusionOk="0">
                  <a:moveTo>
                    <a:pt x="2029" y="1"/>
                  </a:moveTo>
                  <a:lnTo>
                    <a:pt x="0" y="888"/>
                  </a:lnTo>
                  <a:lnTo>
                    <a:pt x="309" y="1593"/>
                  </a:lnTo>
                  <a:lnTo>
                    <a:pt x="2338" y="705"/>
                  </a:lnTo>
                  <a:lnTo>
                    <a:pt x="202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9" name="Google Shape;2609;p38"/>
            <p:cNvSpPr/>
            <p:nvPr/>
          </p:nvSpPr>
          <p:spPr>
            <a:xfrm>
              <a:off x="3696160" y="2265585"/>
              <a:ext cx="135248" cy="302851"/>
            </a:xfrm>
            <a:custGeom>
              <a:avLst/>
              <a:gdLst/>
              <a:ahLst/>
              <a:cxnLst/>
              <a:rect l="l" t="t" r="r" b="b"/>
              <a:pathLst>
                <a:path w="4109" h="9201" extrusionOk="0">
                  <a:moveTo>
                    <a:pt x="487" y="1"/>
                  </a:moveTo>
                  <a:cubicBezTo>
                    <a:pt x="274" y="199"/>
                    <a:pt x="114" y="471"/>
                    <a:pt x="53" y="757"/>
                  </a:cubicBezTo>
                  <a:cubicBezTo>
                    <a:pt x="46" y="789"/>
                    <a:pt x="41" y="821"/>
                    <a:pt x="35" y="853"/>
                  </a:cubicBezTo>
                  <a:cubicBezTo>
                    <a:pt x="0" y="1101"/>
                    <a:pt x="20" y="1347"/>
                    <a:pt x="72" y="1587"/>
                  </a:cubicBezTo>
                  <a:cubicBezTo>
                    <a:pt x="160" y="2000"/>
                    <a:pt x="349" y="2401"/>
                    <a:pt x="542" y="2782"/>
                  </a:cubicBezTo>
                  <a:cubicBezTo>
                    <a:pt x="1094" y="3863"/>
                    <a:pt x="1718" y="4907"/>
                    <a:pt x="2254" y="5996"/>
                  </a:cubicBezTo>
                  <a:cubicBezTo>
                    <a:pt x="2287" y="6061"/>
                    <a:pt x="2319" y="6128"/>
                    <a:pt x="2350" y="6194"/>
                  </a:cubicBezTo>
                  <a:cubicBezTo>
                    <a:pt x="2426" y="6355"/>
                    <a:pt x="2500" y="6530"/>
                    <a:pt x="2543" y="6708"/>
                  </a:cubicBezTo>
                  <a:cubicBezTo>
                    <a:pt x="2612" y="6979"/>
                    <a:pt x="2614" y="7253"/>
                    <a:pt x="2455" y="7475"/>
                  </a:cubicBezTo>
                  <a:cubicBezTo>
                    <a:pt x="2400" y="7551"/>
                    <a:pt x="2333" y="7612"/>
                    <a:pt x="2258" y="7663"/>
                  </a:cubicBezTo>
                  <a:cubicBezTo>
                    <a:pt x="2102" y="7770"/>
                    <a:pt x="1914" y="7837"/>
                    <a:pt x="1738" y="7906"/>
                  </a:cubicBezTo>
                  <a:cubicBezTo>
                    <a:pt x="1679" y="7928"/>
                    <a:pt x="1620" y="7954"/>
                    <a:pt x="1560" y="7978"/>
                  </a:cubicBezTo>
                  <a:lnTo>
                    <a:pt x="2008" y="9004"/>
                  </a:lnTo>
                  <a:cubicBezTo>
                    <a:pt x="2062" y="9128"/>
                    <a:pt x="2182" y="9201"/>
                    <a:pt x="2307" y="9201"/>
                  </a:cubicBezTo>
                  <a:cubicBezTo>
                    <a:pt x="2351" y="9201"/>
                    <a:pt x="2396" y="9192"/>
                    <a:pt x="2439" y="9173"/>
                  </a:cubicBezTo>
                  <a:lnTo>
                    <a:pt x="3867" y="8549"/>
                  </a:lnTo>
                  <a:cubicBezTo>
                    <a:pt x="4033" y="8476"/>
                    <a:pt x="4108" y="8284"/>
                    <a:pt x="4036" y="8118"/>
                  </a:cubicBezTo>
                  <a:lnTo>
                    <a:pt x="487" y="1"/>
                  </a:lnTo>
                  <a:close/>
                </a:path>
              </a:pathLst>
            </a:custGeom>
            <a:solidFill>
              <a:srgbClr val="000000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0" name="Google Shape;2610;p38"/>
            <p:cNvSpPr/>
            <p:nvPr/>
          </p:nvSpPr>
          <p:spPr>
            <a:xfrm>
              <a:off x="3628388" y="2167893"/>
              <a:ext cx="18729" cy="55133"/>
            </a:xfrm>
            <a:custGeom>
              <a:avLst/>
              <a:gdLst/>
              <a:ahLst/>
              <a:cxnLst/>
              <a:rect l="l" t="t" r="r" b="b"/>
              <a:pathLst>
                <a:path w="569" h="1675" extrusionOk="0">
                  <a:moveTo>
                    <a:pt x="67" y="0"/>
                  </a:moveTo>
                  <a:cubicBezTo>
                    <a:pt x="34" y="0"/>
                    <a:pt x="0" y="26"/>
                    <a:pt x="3" y="69"/>
                  </a:cubicBezTo>
                  <a:cubicBezTo>
                    <a:pt x="34" y="518"/>
                    <a:pt x="239" y="1251"/>
                    <a:pt x="439" y="1638"/>
                  </a:cubicBezTo>
                  <a:cubicBezTo>
                    <a:pt x="452" y="1663"/>
                    <a:pt x="475" y="1674"/>
                    <a:pt x="497" y="1674"/>
                  </a:cubicBezTo>
                  <a:cubicBezTo>
                    <a:pt x="533" y="1674"/>
                    <a:pt x="569" y="1647"/>
                    <a:pt x="566" y="1602"/>
                  </a:cubicBezTo>
                  <a:cubicBezTo>
                    <a:pt x="534" y="1159"/>
                    <a:pt x="323" y="423"/>
                    <a:pt x="121" y="34"/>
                  </a:cubicBezTo>
                  <a:cubicBezTo>
                    <a:pt x="109" y="11"/>
                    <a:pt x="88" y="0"/>
                    <a:pt x="67" y="0"/>
                  </a:cubicBezTo>
                  <a:close/>
                </a:path>
              </a:pathLst>
            </a:custGeom>
            <a:solidFill>
              <a:srgbClr val="FFFFFF">
                <a:alpha val="26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1" name="Google Shape;2611;p38"/>
            <p:cNvSpPr/>
            <p:nvPr/>
          </p:nvSpPr>
          <p:spPr>
            <a:xfrm>
              <a:off x="3611141" y="2151666"/>
              <a:ext cx="225237" cy="421115"/>
            </a:xfrm>
            <a:custGeom>
              <a:avLst/>
              <a:gdLst/>
              <a:ahLst/>
              <a:cxnLst/>
              <a:rect l="l" t="t" r="r" b="b"/>
              <a:pathLst>
                <a:path w="6843" h="12794" extrusionOk="0">
                  <a:moveTo>
                    <a:pt x="586" y="265"/>
                  </a:moveTo>
                  <a:cubicBezTo>
                    <a:pt x="675" y="265"/>
                    <a:pt x="760" y="307"/>
                    <a:pt x="811" y="384"/>
                  </a:cubicBezTo>
                  <a:lnTo>
                    <a:pt x="1895" y="1980"/>
                  </a:lnTo>
                  <a:lnTo>
                    <a:pt x="751" y="2480"/>
                  </a:lnTo>
                  <a:lnTo>
                    <a:pt x="316" y="601"/>
                  </a:lnTo>
                  <a:cubicBezTo>
                    <a:pt x="286" y="472"/>
                    <a:pt x="352" y="341"/>
                    <a:pt x="478" y="287"/>
                  </a:cubicBezTo>
                  <a:cubicBezTo>
                    <a:pt x="513" y="271"/>
                    <a:pt x="550" y="265"/>
                    <a:pt x="586" y="265"/>
                  </a:cubicBezTo>
                  <a:close/>
                  <a:moveTo>
                    <a:pt x="2222" y="2142"/>
                  </a:moveTo>
                  <a:cubicBezTo>
                    <a:pt x="2298" y="2142"/>
                    <a:pt x="2370" y="2186"/>
                    <a:pt x="2401" y="2259"/>
                  </a:cubicBezTo>
                  <a:lnTo>
                    <a:pt x="2800" y="3170"/>
                  </a:lnTo>
                  <a:lnTo>
                    <a:pt x="1013" y="3952"/>
                  </a:lnTo>
                  <a:lnTo>
                    <a:pt x="614" y="3041"/>
                  </a:lnTo>
                  <a:cubicBezTo>
                    <a:pt x="571" y="2943"/>
                    <a:pt x="616" y="2829"/>
                    <a:pt x="712" y="2785"/>
                  </a:cubicBezTo>
                  <a:lnTo>
                    <a:pt x="2146" y="2158"/>
                  </a:lnTo>
                  <a:cubicBezTo>
                    <a:pt x="2171" y="2147"/>
                    <a:pt x="2197" y="2142"/>
                    <a:pt x="2222" y="2142"/>
                  </a:cubicBezTo>
                  <a:close/>
                  <a:moveTo>
                    <a:pt x="2906" y="3414"/>
                  </a:moveTo>
                  <a:lnTo>
                    <a:pt x="5995" y="10479"/>
                  </a:lnTo>
                  <a:lnTo>
                    <a:pt x="4209" y="11260"/>
                  </a:lnTo>
                  <a:lnTo>
                    <a:pt x="1118" y="4195"/>
                  </a:lnTo>
                  <a:lnTo>
                    <a:pt x="2906" y="3414"/>
                  </a:lnTo>
                  <a:close/>
                  <a:moveTo>
                    <a:pt x="6100" y="10718"/>
                  </a:moveTo>
                  <a:lnTo>
                    <a:pt x="6499" y="11630"/>
                  </a:lnTo>
                  <a:cubicBezTo>
                    <a:pt x="6542" y="11730"/>
                    <a:pt x="6497" y="11846"/>
                    <a:pt x="6399" y="11888"/>
                  </a:cubicBezTo>
                  <a:lnTo>
                    <a:pt x="4969" y="12513"/>
                  </a:lnTo>
                  <a:cubicBezTo>
                    <a:pt x="4943" y="12524"/>
                    <a:pt x="4917" y="12529"/>
                    <a:pt x="4891" y="12529"/>
                  </a:cubicBezTo>
                  <a:cubicBezTo>
                    <a:pt x="4815" y="12529"/>
                    <a:pt x="4743" y="12485"/>
                    <a:pt x="4712" y="12412"/>
                  </a:cubicBezTo>
                  <a:lnTo>
                    <a:pt x="4313" y="11500"/>
                  </a:lnTo>
                  <a:lnTo>
                    <a:pt x="6100" y="10718"/>
                  </a:lnTo>
                  <a:close/>
                  <a:moveTo>
                    <a:pt x="587" y="1"/>
                  </a:moveTo>
                  <a:cubicBezTo>
                    <a:pt x="514" y="1"/>
                    <a:pt x="439" y="16"/>
                    <a:pt x="367" y="47"/>
                  </a:cubicBezTo>
                  <a:cubicBezTo>
                    <a:pt x="130" y="150"/>
                    <a:pt x="0" y="408"/>
                    <a:pt x="59" y="660"/>
                  </a:cubicBezTo>
                  <a:lnTo>
                    <a:pt x="508" y="2604"/>
                  </a:lnTo>
                  <a:cubicBezTo>
                    <a:pt x="348" y="2730"/>
                    <a:pt x="286" y="2952"/>
                    <a:pt x="371" y="3147"/>
                  </a:cubicBezTo>
                  <a:lnTo>
                    <a:pt x="824" y="4180"/>
                  </a:lnTo>
                  <a:lnTo>
                    <a:pt x="3723" y="10808"/>
                  </a:lnTo>
                  <a:lnTo>
                    <a:pt x="4470" y="12518"/>
                  </a:lnTo>
                  <a:cubicBezTo>
                    <a:pt x="4545" y="12692"/>
                    <a:pt x="4714" y="12794"/>
                    <a:pt x="4891" y="12794"/>
                  </a:cubicBezTo>
                  <a:cubicBezTo>
                    <a:pt x="4953" y="12794"/>
                    <a:pt x="5016" y="12782"/>
                    <a:pt x="5075" y="12755"/>
                  </a:cubicBezTo>
                  <a:lnTo>
                    <a:pt x="6505" y="12130"/>
                  </a:lnTo>
                  <a:cubicBezTo>
                    <a:pt x="6736" y="12029"/>
                    <a:pt x="6842" y="11757"/>
                    <a:pt x="6741" y="11526"/>
                  </a:cubicBezTo>
                  <a:lnTo>
                    <a:pt x="2643" y="2153"/>
                  </a:lnTo>
                  <a:cubicBezTo>
                    <a:pt x="2568" y="1983"/>
                    <a:pt x="2398" y="1881"/>
                    <a:pt x="2221" y="1881"/>
                  </a:cubicBezTo>
                  <a:cubicBezTo>
                    <a:pt x="2198" y="1881"/>
                    <a:pt x="2175" y="1883"/>
                    <a:pt x="2151" y="1886"/>
                  </a:cubicBezTo>
                  <a:lnTo>
                    <a:pt x="1031" y="235"/>
                  </a:lnTo>
                  <a:cubicBezTo>
                    <a:pt x="929" y="85"/>
                    <a:pt x="761" y="1"/>
                    <a:pt x="587" y="1"/>
                  </a:cubicBezTo>
                  <a:close/>
                </a:path>
              </a:pathLst>
            </a:custGeom>
            <a:solidFill>
              <a:srgbClr val="000E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2" name="Google Shape;2612;p38"/>
            <p:cNvSpPr/>
            <p:nvPr/>
          </p:nvSpPr>
          <p:spPr>
            <a:xfrm>
              <a:off x="3574737" y="2287934"/>
              <a:ext cx="333264" cy="250911"/>
            </a:xfrm>
            <a:custGeom>
              <a:avLst/>
              <a:gdLst/>
              <a:ahLst/>
              <a:cxnLst/>
              <a:rect l="l" t="t" r="r" b="b"/>
              <a:pathLst>
                <a:path w="10125" h="7623" extrusionOk="0">
                  <a:moveTo>
                    <a:pt x="8889" y="0"/>
                  </a:moveTo>
                  <a:cubicBezTo>
                    <a:pt x="8826" y="0"/>
                    <a:pt x="8763" y="18"/>
                    <a:pt x="8707" y="56"/>
                  </a:cubicBezTo>
                  <a:lnTo>
                    <a:pt x="192" y="5726"/>
                  </a:lnTo>
                  <a:cubicBezTo>
                    <a:pt x="42" y="5825"/>
                    <a:pt x="1" y="6028"/>
                    <a:pt x="102" y="6179"/>
                  </a:cubicBezTo>
                  <a:lnTo>
                    <a:pt x="967" y="7477"/>
                  </a:lnTo>
                  <a:cubicBezTo>
                    <a:pt x="1029" y="7571"/>
                    <a:pt x="1133" y="7623"/>
                    <a:pt x="1239" y="7623"/>
                  </a:cubicBezTo>
                  <a:cubicBezTo>
                    <a:pt x="1301" y="7623"/>
                    <a:pt x="1364" y="7605"/>
                    <a:pt x="1420" y="7567"/>
                  </a:cubicBezTo>
                  <a:lnTo>
                    <a:pt x="9934" y="1898"/>
                  </a:lnTo>
                  <a:cubicBezTo>
                    <a:pt x="10083" y="1798"/>
                    <a:pt x="10124" y="1598"/>
                    <a:pt x="10027" y="1447"/>
                  </a:cubicBezTo>
                  <a:lnTo>
                    <a:pt x="9159" y="142"/>
                  </a:lnTo>
                  <a:cubicBezTo>
                    <a:pt x="9095" y="50"/>
                    <a:pt x="8993" y="0"/>
                    <a:pt x="888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3" name="Google Shape;2613;p38"/>
            <p:cNvSpPr/>
            <p:nvPr/>
          </p:nvSpPr>
          <p:spPr>
            <a:xfrm>
              <a:off x="3611964" y="2310316"/>
              <a:ext cx="258876" cy="206114"/>
            </a:xfrm>
            <a:custGeom>
              <a:avLst/>
              <a:gdLst/>
              <a:ahLst/>
              <a:cxnLst/>
              <a:rect l="l" t="t" r="r" b="b"/>
              <a:pathLst>
                <a:path w="7865" h="6262" extrusionOk="0">
                  <a:moveTo>
                    <a:pt x="6636" y="1"/>
                  </a:moveTo>
                  <a:lnTo>
                    <a:pt x="1" y="4419"/>
                  </a:lnTo>
                  <a:lnTo>
                    <a:pt x="424" y="5057"/>
                  </a:lnTo>
                  <a:lnTo>
                    <a:pt x="426" y="5059"/>
                  </a:lnTo>
                  <a:lnTo>
                    <a:pt x="1226" y="6262"/>
                  </a:lnTo>
                  <a:lnTo>
                    <a:pt x="1860" y="5841"/>
                  </a:lnTo>
                  <a:lnTo>
                    <a:pt x="1860" y="5839"/>
                  </a:lnTo>
                  <a:lnTo>
                    <a:pt x="7864" y="1843"/>
                  </a:lnTo>
                  <a:lnTo>
                    <a:pt x="663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4" name="Google Shape;2614;p38"/>
            <p:cNvSpPr/>
            <p:nvPr/>
          </p:nvSpPr>
          <p:spPr>
            <a:xfrm>
              <a:off x="3685923" y="2376706"/>
              <a:ext cx="109936" cy="73368"/>
            </a:xfrm>
            <a:custGeom>
              <a:avLst/>
              <a:gdLst/>
              <a:ahLst/>
              <a:cxnLst/>
              <a:rect l="l" t="t" r="r" b="b"/>
              <a:pathLst>
                <a:path w="3340" h="2229" extrusionOk="0">
                  <a:moveTo>
                    <a:pt x="2909" y="0"/>
                  </a:moveTo>
                  <a:cubicBezTo>
                    <a:pt x="2558" y="0"/>
                    <a:pt x="1966" y="233"/>
                    <a:pt x="1365" y="633"/>
                  </a:cubicBezTo>
                  <a:cubicBezTo>
                    <a:pt x="532" y="1188"/>
                    <a:pt x="1" y="1853"/>
                    <a:pt x="176" y="2119"/>
                  </a:cubicBezTo>
                  <a:cubicBezTo>
                    <a:pt x="225" y="2192"/>
                    <a:pt x="322" y="2228"/>
                    <a:pt x="456" y="2228"/>
                  </a:cubicBezTo>
                  <a:cubicBezTo>
                    <a:pt x="471" y="2228"/>
                    <a:pt x="487" y="2228"/>
                    <a:pt x="504" y="2227"/>
                  </a:cubicBezTo>
                  <a:cubicBezTo>
                    <a:pt x="859" y="2210"/>
                    <a:pt x="1430" y="1979"/>
                    <a:pt x="2005" y="1595"/>
                  </a:cubicBezTo>
                  <a:cubicBezTo>
                    <a:pt x="2814" y="1056"/>
                    <a:pt x="3339" y="414"/>
                    <a:pt x="3207" y="132"/>
                  </a:cubicBezTo>
                  <a:cubicBezTo>
                    <a:pt x="3203" y="125"/>
                    <a:pt x="3198" y="117"/>
                    <a:pt x="3194" y="109"/>
                  </a:cubicBezTo>
                  <a:cubicBezTo>
                    <a:pt x="3144" y="35"/>
                    <a:pt x="3045" y="0"/>
                    <a:pt x="29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5" name="Google Shape;2615;p38"/>
            <p:cNvSpPr/>
            <p:nvPr/>
          </p:nvSpPr>
          <p:spPr>
            <a:xfrm>
              <a:off x="3788453" y="2324140"/>
              <a:ext cx="61518" cy="74783"/>
            </a:xfrm>
            <a:custGeom>
              <a:avLst/>
              <a:gdLst/>
              <a:ahLst/>
              <a:cxnLst/>
              <a:rect l="l" t="t" r="r" b="b"/>
              <a:pathLst>
                <a:path w="1869" h="2272" extrusionOk="0">
                  <a:moveTo>
                    <a:pt x="640" y="1"/>
                  </a:moveTo>
                  <a:lnTo>
                    <a:pt x="1" y="430"/>
                  </a:lnTo>
                  <a:lnTo>
                    <a:pt x="666" y="1427"/>
                  </a:lnTo>
                  <a:lnTo>
                    <a:pt x="1230" y="2271"/>
                  </a:lnTo>
                  <a:lnTo>
                    <a:pt x="1868" y="1846"/>
                  </a:lnTo>
                  <a:lnTo>
                    <a:pt x="1480" y="1262"/>
                  </a:lnTo>
                  <a:lnTo>
                    <a:pt x="64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6" name="Google Shape;2616;p38"/>
            <p:cNvSpPr/>
            <p:nvPr/>
          </p:nvSpPr>
          <p:spPr>
            <a:xfrm>
              <a:off x="3632799" y="2427822"/>
              <a:ext cx="61485" cy="74750"/>
            </a:xfrm>
            <a:custGeom>
              <a:avLst/>
              <a:gdLst/>
              <a:ahLst/>
              <a:cxnLst/>
              <a:rect l="l" t="t" r="r" b="b"/>
              <a:pathLst>
                <a:path w="1868" h="2271" extrusionOk="0">
                  <a:moveTo>
                    <a:pt x="640" y="0"/>
                  </a:moveTo>
                  <a:lnTo>
                    <a:pt x="1" y="429"/>
                  </a:lnTo>
                  <a:lnTo>
                    <a:pt x="784" y="1603"/>
                  </a:lnTo>
                  <a:lnTo>
                    <a:pt x="1227" y="2269"/>
                  </a:lnTo>
                  <a:lnTo>
                    <a:pt x="1227" y="2271"/>
                  </a:lnTo>
                  <a:lnTo>
                    <a:pt x="1868" y="1845"/>
                  </a:lnTo>
                  <a:lnTo>
                    <a:pt x="1868" y="1844"/>
                  </a:lnTo>
                  <a:lnTo>
                    <a:pt x="1433" y="1192"/>
                  </a:lnTo>
                  <a:lnTo>
                    <a:pt x="640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7" name="Google Shape;2617;p38"/>
            <p:cNvSpPr/>
            <p:nvPr/>
          </p:nvSpPr>
          <p:spPr>
            <a:xfrm>
              <a:off x="3876106" y="2264597"/>
              <a:ext cx="83209" cy="71031"/>
            </a:xfrm>
            <a:custGeom>
              <a:avLst/>
              <a:gdLst/>
              <a:ahLst/>
              <a:cxnLst/>
              <a:rect l="l" t="t" r="r" b="b"/>
              <a:pathLst>
                <a:path w="2528" h="2158" extrusionOk="0">
                  <a:moveTo>
                    <a:pt x="2081" y="1"/>
                  </a:moveTo>
                  <a:cubicBezTo>
                    <a:pt x="2028" y="1"/>
                    <a:pt x="1974" y="11"/>
                    <a:pt x="1923" y="33"/>
                  </a:cubicBezTo>
                  <a:lnTo>
                    <a:pt x="1" y="852"/>
                  </a:lnTo>
                  <a:lnTo>
                    <a:pt x="870" y="2158"/>
                  </a:lnTo>
                  <a:lnTo>
                    <a:pt x="2366" y="700"/>
                  </a:lnTo>
                  <a:cubicBezTo>
                    <a:pt x="2505" y="564"/>
                    <a:pt x="2528" y="349"/>
                    <a:pt x="2420" y="185"/>
                  </a:cubicBezTo>
                  <a:lnTo>
                    <a:pt x="2418" y="181"/>
                  </a:lnTo>
                  <a:cubicBezTo>
                    <a:pt x="2341" y="66"/>
                    <a:pt x="2212" y="1"/>
                    <a:pt x="208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8" name="Google Shape;2618;p38"/>
            <p:cNvSpPr/>
            <p:nvPr/>
          </p:nvSpPr>
          <p:spPr>
            <a:xfrm>
              <a:off x="3679966" y="2371077"/>
              <a:ext cx="148973" cy="117441"/>
            </a:xfrm>
            <a:custGeom>
              <a:avLst/>
              <a:gdLst/>
              <a:ahLst/>
              <a:cxnLst/>
              <a:rect l="l" t="t" r="r" b="b"/>
              <a:pathLst>
                <a:path w="4526" h="3568" extrusionOk="0">
                  <a:moveTo>
                    <a:pt x="3963" y="1"/>
                  </a:moveTo>
                  <a:cubicBezTo>
                    <a:pt x="3765" y="82"/>
                    <a:pt x="3574" y="187"/>
                    <a:pt x="3389" y="304"/>
                  </a:cubicBezTo>
                  <a:cubicBezTo>
                    <a:pt x="3521" y="586"/>
                    <a:pt x="2996" y="1228"/>
                    <a:pt x="2187" y="1767"/>
                  </a:cubicBezTo>
                  <a:cubicBezTo>
                    <a:pt x="1612" y="2153"/>
                    <a:pt x="1041" y="2382"/>
                    <a:pt x="686" y="2399"/>
                  </a:cubicBezTo>
                  <a:cubicBezTo>
                    <a:pt x="462" y="2574"/>
                    <a:pt x="233" y="2748"/>
                    <a:pt x="1" y="2918"/>
                  </a:cubicBezTo>
                  <a:lnTo>
                    <a:pt x="436" y="3568"/>
                  </a:lnTo>
                  <a:lnTo>
                    <a:pt x="4526" y="845"/>
                  </a:lnTo>
                  <a:lnTo>
                    <a:pt x="3963" y="1"/>
                  </a:lnTo>
                  <a:close/>
                </a:path>
              </a:pathLst>
            </a:custGeom>
            <a:solidFill>
              <a:srgbClr val="000000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9" name="Google Shape;2619;p38"/>
            <p:cNvSpPr/>
            <p:nvPr/>
          </p:nvSpPr>
          <p:spPr>
            <a:xfrm>
              <a:off x="3625985" y="2476800"/>
              <a:ext cx="47233" cy="39630"/>
            </a:xfrm>
            <a:custGeom>
              <a:avLst/>
              <a:gdLst/>
              <a:ahLst/>
              <a:cxnLst/>
              <a:rect l="l" t="t" r="r" b="b"/>
              <a:pathLst>
                <a:path w="1435" h="1204" extrusionOk="0">
                  <a:moveTo>
                    <a:pt x="0" y="1"/>
                  </a:moveTo>
                  <a:lnTo>
                    <a:pt x="800" y="1204"/>
                  </a:lnTo>
                  <a:lnTo>
                    <a:pt x="1434" y="783"/>
                  </a:lnTo>
                  <a:lnTo>
                    <a:pt x="1434" y="781"/>
                  </a:lnTo>
                  <a:lnTo>
                    <a:pt x="991" y="115"/>
                  </a:lnTo>
                  <a:cubicBezTo>
                    <a:pt x="838" y="186"/>
                    <a:pt x="680" y="231"/>
                    <a:pt x="524" y="231"/>
                  </a:cubicBezTo>
                  <a:cubicBezTo>
                    <a:pt x="421" y="231"/>
                    <a:pt x="318" y="211"/>
                    <a:pt x="219" y="163"/>
                  </a:cubicBezTo>
                  <a:cubicBezTo>
                    <a:pt x="135" y="122"/>
                    <a:pt x="62" y="68"/>
                    <a:pt x="0" y="1"/>
                  </a:cubicBezTo>
                  <a:close/>
                </a:path>
              </a:pathLst>
            </a:custGeom>
            <a:solidFill>
              <a:srgbClr val="000000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0" name="Google Shape;2620;p38"/>
            <p:cNvSpPr/>
            <p:nvPr/>
          </p:nvSpPr>
          <p:spPr>
            <a:xfrm>
              <a:off x="3837168" y="2365712"/>
              <a:ext cx="27023" cy="19222"/>
            </a:xfrm>
            <a:custGeom>
              <a:avLst/>
              <a:gdLst/>
              <a:ahLst/>
              <a:cxnLst/>
              <a:rect l="l" t="t" r="r" b="b"/>
              <a:pathLst>
                <a:path w="821" h="584" extrusionOk="0">
                  <a:moveTo>
                    <a:pt x="1" y="1"/>
                  </a:moveTo>
                  <a:lnTo>
                    <a:pt x="388" y="584"/>
                  </a:lnTo>
                  <a:lnTo>
                    <a:pt x="820" y="295"/>
                  </a:lnTo>
                  <a:cubicBezTo>
                    <a:pt x="588" y="119"/>
                    <a:pt x="292" y="9"/>
                    <a:pt x="1" y="1"/>
                  </a:cubicBezTo>
                  <a:close/>
                </a:path>
              </a:pathLst>
            </a:custGeom>
            <a:solidFill>
              <a:srgbClr val="000000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1" name="Google Shape;2621;p38"/>
            <p:cNvSpPr/>
            <p:nvPr/>
          </p:nvSpPr>
          <p:spPr>
            <a:xfrm>
              <a:off x="3574704" y="2455932"/>
              <a:ext cx="77646" cy="82913"/>
            </a:xfrm>
            <a:custGeom>
              <a:avLst/>
              <a:gdLst/>
              <a:ahLst/>
              <a:cxnLst/>
              <a:rect l="l" t="t" r="r" b="b"/>
              <a:pathLst>
                <a:path w="2359" h="2519" extrusionOk="0">
                  <a:moveTo>
                    <a:pt x="1123" y="0"/>
                  </a:moveTo>
                  <a:lnTo>
                    <a:pt x="192" y="620"/>
                  </a:lnTo>
                  <a:cubicBezTo>
                    <a:pt x="41" y="721"/>
                    <a:pt x="1" y="923"/>
                    <a:pt x="102" y="1074"/>
                  </a:cubicBezTo>
                  <a:lnTo>
                    <a:pt x="966" y="2373"/>
                  </a:lnTo>
                  <a:cubicBezTo>
                    <a:pt x="1029" y="2467"/>
                    <a:pt x="1133" y="2519"/>
                    <a:pt x="1238" y="2519"/>
                  </a:cubicBezTo>
                  <a:cubicBezTo>
                    <a:pt x="1300" y="2519"/>
                    <a:pt x="1363" y="2501"/>
                    <a:pt x="1419" y="2463"/>
                  </a:cubicBezTo>
                  <a:lnTo>
                    <a:pt x="2358" y="1838"/>
                  </a:lnTo>
                  <a:lnTo>
                    <a:pt x="1555" y="633"/>
                  </a:lnTo>
                  <a:lnTo>
                    <a:pt x="1554" y="631"/>
                  </a:lnTo>
                  <a:cubicBezTo>
                    <a:pt x="1424" y="498"/>
                    <a:pt x="1326" y="326"/>
                    <a:pt x="1226" y="163"/>
                  </a:cubicBezTo>
                  <a:cubicBezTo>
                    <a:pt x="1193" y="110"/>
                    <a:pt x="1157" y="55"/>
                    <a:pt x="112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2" name="Google Shape;2622;p38"/>
            <p:cNvSpPr/>
            <p:nvPr/>
          </p:nvSpPr>
          <p:spPr>
            <a:xfrm>
              <a:off x="3658571" y="2467024"/>
              <a:ext cx="35713" cy="35515"/>
            </a:xfrm>
            <a:custGeom>
              <a:avLst/>
              <a:gdLst/>
              <a:ahLst/>
              <a:cxnLst/>
              <a:rect l="l" t="t" r="r" b="b"/>
              <a:pathLst>
                <a:path w="1085" h="1079" extrusionOk="0">
                  <a:moveTo>
                    <a:pt x="651" y="1"/>
                  </a:moveTo>
                  <a:cubicBezTo>
                    <a:pt x="592" y="45"/>
                    <a:pt x="533" y="89"/>
                    <a:pt x="473" y="132"/>
                  </a:cubicBezTo>
                  <a:cubicBezTo>
                    <a:pt x="327" y="234"/>
                    <a:pt x="168" y="339"/>
                    <a:pt x="1" y="412"/>
                  </a:cubicBezTo>
                  <a:lnTo>
                    <a:pt x="444" y="1078"/>
                  </a:lnTo>
                  <a:lnTo>
                    <a:pt x="1085" y="653"/>
                  </a:lnTo>
                  <a:lnTo>
                    <a:pt x="651" y="1"/>
                  </a:lnTo>
                  <a:close/>
                </a:path>
              </a:pathLst>
            </a:custGeom>
            <a:solidFill>
              <a:srgbClr val="000000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3" name="Google Shape;2623;p38"/>
            <p:cNvSpPr/>
            <p:nvPr/>
          </p:nvSpPr>
          <p:spPr>
            <a:xfrm>
              <a:off x="3702480" y="2381050"/>
              <a:ext cx="93380" cy="68990"/>
            </a:xfrm>
            <a:custGeom>
              <a:avLst/>
              <a:gdLst/>
              <a:ahLst/>
              <a:cxnLst/>
              <a:rect l="l" t="t" r="r" b="b"/>
              <a:pathLst>
                <a:path w="2837" h="2096" extrusionOk="0">
                  <a:moveTo>
                    <a:pt x="2704" y="1"/>
                  </a:moveTo>
                  <a:lnTo>
                    <a:pt x="2704" y="1"/>
                  </a:lnTo>
                  <a:cubicBezTo>
                    <a:pt x="2525" y="116"/>
                    <a:pt x="2350" y="243"/>
                    <a:pt x="2183" y="370"/>
                  </a:cubicBezTo>
                  <a:cubicBezTo>
                    <a:pt x="1444" y="929"/>
                    <a:pt x="733" y="1526"/>
                    <a:pt x="1" y="2096"/>
                  </a:cubicBezTo>
                  <a:cubicBezTo>
                    <a:pt x="357" y="2079"/>
                    <a:pt x="927" y="1849"/>
                    <a:pt x="1502" y="1464"/>
                  </a:cubicBezTo>
                  <a:cubicBezTo>
                    <a:pt x="2311" y="924"/>
                    <a:pt x="2836" y="283"/>
                    <a:pt x="2704" y="1"/>
                  </a:cubicBezTo>
                  <a:close/>
                </a:path>
              </a:pathLst>
            </a:custGeom>
            <a:solidFill>
              <a:srgbClr val="000000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4" name="Google Shape;2624;p38"/>
            <p:cNvSpPr/>
            <p:nvPr/>
          </p:nvSpPr>
          <p:spPr>
            <a:xfrm>
              <a:off x="3810342" y="2365613"/>
              <a:ext cx="39630" cy="33310"/>
            </a:xfrm>
            <a:custGeom>
              <a:avLst/>
              <a:gdLst/>
              <a:ahLst/>
              <a:cxnLst/>
              <a:rect l="l" t="t" r="r" b="b"/>
              <a:pathLst>
                <a:path w="1204" h="1012" extrusionOk="0">
                  <a:moveTo>
                    <a:pt x="765" y="1"/>
                  </a:moveTo>
                  <a:cubicBezTo>
                    <a:pt x="749" y="1"/>
                    <a:pt x="733" y="1"/>
                    <a:pt x="717" y="2"/>
                  </a:cubicBezTo>
                  <a:cubicBezTo>
                    <a:pt x="467" y="11"/>
                    <a:pt x="230" y="71"/>
                    <a:pt x="1" y="165"/>
                  </a:cubicBezTo>
                  <a:lnTo>
                    <a:pt x="565" y="1011"/>
                  </a:lnTo>
                  <a:lnTo>
                    <a:pt x="1203" y="586"/>
                  </a:lnTo>
                  <a:lnTo>
                    <a:pt x="816" y="2"/>
                  </a:lnTo>
                  <a:cubicBezTo>
                    <a:pt x="798" y="1"/>
                    <a:pt x="782" y="1"/>
                    <a:pt x="765" y="1"/>
                  </a:cubicBezTo>
                  <a:close/>
                </a:path>
              </a:pathLst>
            </a:custGeom>
            <a:solidFill>
              <a:srgbClr val="000000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5" name="Google Shape;2625;p38"/>
            <p:cNvSpPr/>
            <p:nvPr/>
          </p:nvSpPr>
          <p:spPr>
            <a:xfrm>
              <a:off x="3893452" y="2276249"/>
              <a:ext cx="53520" cy="27221"/>
            </a:xfrm>
            <a:custGeom>
              <a:avLst/>
              <a:gdLst/>
              <a:ahLst/>
              <a:cxnLst/>
              <a:rect l="l" t="t" r="r" b="b"/>
              <a:pathLst>
                <a:path w="1626" h="827" extrusionOk="0">
                  <a:moveTo>
                    <a:pt x="1539" y="0"/>
                  </a:moveTo>
                  <a:cubicBezTo>
                    <a:pt x="1533" y="0"/>
                    <a:pt x="1528" y="1"/>
                    <a:pt x="1522" y="3"/>
                  </a:cubicBezTo>
                  <a:cubicBezTo>
                    <a:pt x="1086" y="112"/>
                    <a:pt x="400" y="442"/>
                    <a:pt x="53" y="706"/>
                  </a:cubicBezTo>
                  <a:cubicBezTo>
                    <a:pt x="1" y="746"/>
                    <a:pt x="33" y="826"/>
                    <a:pt x="92" y="826"/>
                  </a:cubicBezTo>
                  <a:cubicBezTo>
                    <a:pt x="97" y="826"/>
                    <a:pt x="104" y="826"/>
                    <a:pt x="110" y="824"/>
                  </a:cubicBezTo>
                  <a:cubicBezTo>
                    <a:pt x="541" y="715"/>
                    <a:pt x="1228" y="380"/>
                    <a:pt x="1577" y="114"/>
                  </a:cubicBezTo>
                  <a:cubicBezTo>
                    <a:pt x="1626" y="76"/>
                    <a:pt x="1596" y="0"/>
                    <a:pt x="1539" y="0"/>
                  </a:cubicBezTo>
                  <a:close/>
                </a:path>
              </a:pathLst>
            </a:custGeom>
            <a:solidFill>
              <a:srgbClr val="FFFFFF">
                <a:alpha val="26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6" name="Google Shape;2626;p38"/>
            <p:cNvSpPr/>
            <p:nvPr/>
          </p:nvSpPr>
          <p:spPr>
            <a:xfrm>
              <a:off x="3569800" y="2260286"/>
              <a:ext cx="394355" cy="282904"/>
            </a:xfrm>
            <a:custGeom>
              <a:avLst/>
              <a:gdLst/>
              <a:ahLst/>
              <a:cxnLst/>
              <a:rect l="l" t="t" r="r" b="b"/>
              <a:pathLst>
                <a:path w="11981" h="8595" extrusionOk="0">
                  <a:moveTo>
                    <a:pt x="11388" y="263"/>
                  </a:moveTo>
                  <a:cubicBezTo>
                    <a:pt x="11477" y="263"/>
                    <a:pt x="11565" y="308"/>
                    <a:pt x="11619" y="390"/>
                  </a:cubicBezTo>
                  <a:cubicBezTo>
                    <a:pt x="11689" y="499"/>
                    <a:pt x="11674" y="646"/>
                    <a:pt x="11581" y="736"/>
                  </a:cubicBezTo>
                  <a:lnTo>
                    <a:pt x="10199" y="2082"/>
                  </a:lnTo>
                  <a:lnTo>
                    <a:pt x="9507" y="1042"/>
                  </a:lnTo>
                  <a:lnTo>
                    <a:pt x="11283" y="285"/>
                  </a:lnTo>
                  <a:cubicBezTo>
                    <a:pt x="11317" y="271"/>
                    <a:pt x="11352" y="263"/>
                    <a:pt x="11388" y="263"/>
                  </a:cubicBezTo>
                  <a:close/>
                  <a:moveTo>
                    <a:pt x="9036" y="975"/>
                  </a:moveTo>
                  <a:cubicBezTo>
                    <a:pt x="9098" y="975"/>
                    <a:pt x="9160" y="1004"/>
                    <a:pt x="9197" y="1058"/>
                  </a:cubicBezTo>
                  <a:lnTo>
                    <a:pt x="10066" y="2363"/>
                  </a:lnTo>
                  <a:cubicBezTo>
                    <a:pt x="10123" y="2450"/>
                    <a:pt x="10097" y="2571"/>
                    <a:pt x="10009" y="2629"/>
                  </a:cubicBezTo>
                  <a:lnTo>
                    <a:pt x="9181" y="3180"/>
                  </a:lnTo>
                  <a:lnTo>
                    <a:pt x="8099" y="1558"/>
                  </a:lnTo>
                  <a:lnTo>
                    <a:pt x="8928" y="1007"/>
                  </a:lnTo>
                  <a:cubicBezTo>
                    <a:pt x="8961" y="983"/>
                    <a:pt x="8998" y="975"/>
                    <a:pt x="9036" y="975"/>
                  </a:cubicBezTo>
                  <a:close/>
                  <a:moveTo>
                    <a:pt x="7880" y="1705"/>
                  </a:moveTo>
                  <a:lnTo>
                    <a:pt x="8961" y="3328"/>
                  </a:lnTo>
                  <a:lnTo>
                    <a:pt x="7823" y="4085"/>
                  </a:lnTo>
                  <a:lnTo>
                    <a:pt x="2545" y="7600"/>
                  </a:lnTo>
                  <a:lnTo>
                    <a:pt x="1464" y="5977"/>
                  </a:lnTo>
                  <a:lnTo>
                    <a:pt x="7880" y="1705"/>
                  </a:lnTo>
                  <a:close/>
                  <a:moveTo>
                    <a:pt x="1244" y="6122"/>
                  </a:moveTo>
                  <a:lnTo>
                    <a:pt x="2325" y="7747"/>
                  </a:lnTo>
                  <a:lnTo>
                    <a:pt x="1497" y="8298"/>
                  </a:lnTo>
                  <a:cubicBezTo>
                    <a:pt x="1463" y="8320"/>
                    <a:pt x="1426" y="8331"/>
                    <a:pt x="1388" y="8331"/>
                  </a:cubicBezTo>
                  <a:cubicBezTo>
                    <a:pt x="1325" y="8331"/>
                    <a:pt x="1263" y="8300"/>
                    <a:pt x="1225" y="8244"/>
                  </a:cubicBezTo>
                  <a:lnTo>
                    <a:pt x="361" y="6946"/>
                  </a:lnTo>
                  <a:cubicBezTo>
                    <a:pt x="301" y="6856"/>
                    <a:pt x="325" y="6734"/>
                    <a:pt x="416" y="6674"/>
                  </a:cubicBezTo>
                  <a:lnTo>
                    <a:pt x="1244" y="6122"/>
                  </a:lnTo>
                  <a:close/>
                  <a:moveTo>
                    <a:pt x="11387" y="1"/>
                  </a:moveTo>
                  <a:cubicBezTo>
                    <a:pt x="11316" y="1"/>
                    <a:pt x="11245" y="15"/>
                    <a:pt x="11177" y="44"/>
                  </a:cubicBezTo>
                  <a:lnTo>
                    <a:pt x="9342" y="826"/>
                  </a:lnTo>
                  <a:cubicBezTo>
                    <a:pt x="9256" y="750"/>
                    <a:pt x="9146" y="710"/>
                    <a:pt x="9035" y="710"/>
                  </a:cubicBezTo>
                  <a:cubicBezTo>
                    <a:pt x="8948" y="710"/>
                    <a:pt x="8861" y="734"/>
                    <a:pt x="8783" y="785"/>
                  </a:cubicBezTo>
                  <a:lnTo>
                    <a:pt x="7846" y="1411"/>
                  </a:lnTo>
                  <a:lnTo>
                    <a:pt x="1208" y="5830"/>
                  </a:lnTo>
                  <a:lnTo>
                    <a:pt x="269" y="6455"/>
                  </a:lnTo>
                  <a:cubicBezTo>
                    <a:pt x="59" y="6596"/>
                    <a:pt x="1" y="6881"/>
                    <a:pt x="141" y="7092"/>
                  </a:cubicBezTo>
                  <a:lnTo>
                    <a:pt x="1006" y="8390"/>
                  </a:lnTo>
                  <a:cubicBezTo>
                    <a:pt x="1093" y="8523"/>
                    <a:pt x="1240" y="8595"/>
                    <a:pt x="1389" y="8595"/>
                  </a:cubicBezTo>
                  <a:cubicBezTo>
                    <a:pt x="1476" y="8595"/>
                    <a:pt x="1565" y="8569"/>
                    <a:pt x="1643" y="8518"/>
                  </a:cubicBezTo>
                  <a:lnTo>
                    <a:pt x="7965" y="4307"/>
                  </a:lnTo>
                  <a:lnTo>
                    <a:pt x="9218" y="3473"/>
                  </a:lnTo>
                  <a:lnTo>
                    <a:pt x="10157" y="2848"/>
                  </a:lnTo>
                  <a:cubicBezTo>
                    <a:pt x="10333" y="2731"/>
                    <a:pt x="10401" y="2512"/>
                    <a:pt x="10335" y="2318"/>
                  </a:cubicBezTo>
                  <a:lnTo>
                    <a:pt x="11765" y="925"/>
                  </a:lnTo>
                  <a:cubicBezTo>
                    <a:pt x="11950" y="747"/>
                    <a:pt x="11981" y="460"/>
                    <a:pt x="11834" y="241"/>
                  </a:cubicBezTo>
                  <a:cubicBezTo>
                    <a:pt x="11731" y="87"/>
                    <a:pt x="11561" y="1"/>
                    <a:pt x="11387" y="1"/>
                  </a:cubicBezTo>
                  <a:close/>
                </a:path>
              </a:pathLst>
            </a:custGeom>
            <a:solidFill>
              <a:srgbClr val="000E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627" name="Google Shape;2627;p38"/>
          <p:cNvGrpSpPr/>
          <p:nvPr/>
        </p:nvGrpSpPr>
        <p:grpSpPr>
          <a:xfrm>
            <a:off x="6296008" y="751246"/>
            <a:ext cx="453964" cy="382110"/>
            <a:chOff x="1734858" y="1405683"/>
            <a:chExt cx="453964" cy="382110"/>
          </a:xfrm>
        </p:grpSpPr>
        <p:sp>
          <p:nvSpPr>
            <p:cNvPr id="2628" name="Google Shape;2628;p38"/>
            <p:cNvSpPr/>
            <p:nvPr/>
          </p:nvSpPr>
          <p:spPr>
            <a:xfrm>
              <a:off x="1751777" y="1409929"/>
              <a:ext cx="353244" cy="163752"/>
            </a:xfrm>
            <a:custGeom>
              <a:avLst/>
              <a:gdLst/>
              <a:ahLst/>
              <a:cxnLst/>
              <a:rect l="l" t="t" r="r" b="b"/>
              <a:pathLst>
                <a:path w="10732" h="4975" extrusionOk="0">
                  <a:moveTo>
                    <a:pt x="10066" y="1"/>
                  </a:moveTo>
                  <a:cubicBezTo>
                    <a:pt x="10027" y="1"/>
                    <a:pt x="9990" y="9"/>
                    <a:pt x="9954" y="25"/>
                  </a:cubicBezTo>
                  <a:cubicBezTo>
                    <a:pt x="9586" y="193"/>
                    <a:pt x="9241" y="416"/>
                    <a:pt x="8923" y="666"/>
                  </a:cubicBezTo>
                  <a:lnTo>
                    <a:pt x="8844" y="398"/>
                  </a:lnTo>
                  <a:cubicBezTo>
                    <a:pt x="8810" y="282"/>
                    <a:pt x="8702" y="201"/>
                    <a:pt x="8582" y="201"/>
                  </a:cubicBezTo>
                  <a:cubicBezTo>
                    <a:pt x="8541" y="201"/>
                    <a:pt x="8499" y="209"/>
                    <a:pt x="8462" y="229"/>
                  </a:cubicBezTo>
                  <a:cubicBezTo>
                    <a:pt x="6991" y="969"/>
                    <a:pt x="6034" y="2862"/>
                    <a:pt x="5719" y="3568"/>
                  </a:cubicBezTo>
                  <a:cubicBezTo>
                    <a:pt x="5034" y="3113"/>
                    <a:pt x="3476" y="2201"/>
                    <a:pt x="1959" y="2201"/>
                  </a:cubicBezTo>
                  <a:cubicBezTo>
                    <a:pt x="1842" y="2201"/>
                    <a:pt x="1725" y="2206"/>
                    <a:pt x="1614" y="2218"/>
                  </a:cubicBezTo>
                  <a:cubicBezTo>
                    <a:pt x="1535" y="2226"/>
                    <a:pt x="1464" y="2268"/>
                    <a:pt x="1418" y="2335"/>
                  </a:cubicBezTo>
                  <a:cubicBezTo>
                    <a:pt x="1373" y="2403"/>
                    <a:pt x="1359" y="2486"/>
                    <a:pt x="1382" y="2565"/>
                  </a:cubicBezTo>
                  <a:lnTo>
                    <a:pt x="1459" y="2832"/>
                  </a:lnTo>
                  <a:cubicBezTo>
                    <a:pt x="1270" y="2814"/>
                    <a:pt x="1081" y="2802"/>
                    <a:pt x="890" y="2802"/>
                  </a:cubicBezTo>
                  <a:cubicBezTo>
                    <a:pt x="669" y="2802"/>
                    <a:pt x="451" y="2816"/>
                    <a:pt x="245" y="2845"/>
                  </a:cubicBezTo>
                  <a:cubicBezTo>
                    <a:pt x="168" y="2855"/>
                    <a:pt x="99" y="2899"/>
                    <a:pt x="56" y="2965"/>
                  </a:cubicBezTo>
                  <a:cubicBezTo>
                    <a:pt x="12" y="3032"/>
                    <a:pt x="1" y="3114"/>
                    <a:pt x="23" y="3192"/>
                  </a:cubicBezTo>
                  <a:lnTo>
                    <a:pt x="396" y="4473"/>
                  </a:lnTo>
                  <a:cubicBezTo>
                    <a:pt x="427" y="4581"/>
                    <a:pt x="524" y="4660"/>
                    <a:pt x="639" y="4667"/>
                  </a:cubicBezTo>
                  <a:lnTo>
                    <a:pt x="4930" y="4974"/>
                  </a:lnTo>
                  <a:cubicBezTo>
                    <a:pt x="4933" y="4974"/>
                    <a:pt x="4946" y="4975"/>
                    <a:pt x="4949" y="4975"/>
                  </a:cubicBezTo>
                  <a:cubicBezTo>
                    <a:pt x="5023" y="4975"/>
                    <a:pt x="5092" y="4946"/>
                    <a:pt x="5143" y="4894"/>
                  </a:cubicBezTo>
                  <a:cubicBezTo>
                    <a:pt x="5195" y="4842"/>
                    <a:pt x="5223" y="4773"/>
                    <a:pt x="5221" y="4699"/>
                  </a:cubicBezTo>
                  <a:lnTo>
                    <a:pt x="5219" y="4460"/>
                  </a:lnTo>
                  <a:lnTo>
                    <a:pt x="5642" y="4515"/>
                  </a:lnTo>
                  <a:cubicBezTo>
                    <a:pt x="5653" y="4516"/>
                    <a:pt x="5666" y="4517"/>
                    <a:pt x="5677" y="4517"/>
                  </a:cubicBezTo>
                  <a:cubicBezTo>
                    <a:pt x="5751" y="4517"/>
                    <a:pt x="5823" y="4486"/>
                    <a:pt x="5875" y="4432"/>
                  </a:cubicBezTo>
                  <a:cubicBezTo>
                    <a:pt x="5906" y="4399"/>
                    <a:pt x="5927" y="4361"/>
                    <a:pt x="5939" y="4318"/>
                  </a:cubicBezTo>
                  <a:cubicBezTo>
                    <a:pt x="5988" y="4362"/>
                    <a:pt x="6051" y="4389"/>
                    <a:pt x="6119" y="4389"/>
                  </a:cubicBezTo>
                  <a:cubicBezTo>
                    <a:pt x="6183" y="4389"/>
                    <a:pt x="6244" y="4366"/>
                    <a:pt x="6294" y="4326"/>
                  </a:cubicBezTo>
                  <a:lnTo>
                    <a:pt x="6622" y="4053"/>
                  </a:lnTo>
                  <a:lnTo>
                    <a:pt x="6748" y="4257"/>
                  </a:lnTo>
                  <a:cubicBezTo>
                    <a:pt x="6799" y="4337"/>
                    <a:pt x="6885" y="4385"/>
                    <a:pt x="6980" y="4385"/>
                  </a:cubicBezTo>
                  <a:cubicBezTo>
                    <a:pt x="7039" y="4385"/>
                    <a:pt x="7094" y="4367"/>
                    <a:pt x="7142" y="4332"/>
                  </a:cubicBezTo>
                  <a:lnTo>
                    <a:pt x="10601" y="1775"/>
                  </a:lnTo>
                  <a:cubicBezTo>
                    <a:pt x="10692" y="1707"/>
                    <a:pt x="10732" y="1589"/>
                    <a:pt x="10700" y="1480"/>
                  </a:cubicBezTo>
                  <a:lnTo>
                    <a:pt x="10327" y="199"/>
                  </a:lnTo>
                  <a:cubicBezTo>
                    <a:pt x="10294" y="82"/>
                    <a:pt x="10185" y="1"/>
                    <a:pt x="1006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9" name="Google Shape;2629;p38"/>
            <p:cNvSpPr/>
            <p:nvPr/>
          </p:nvSpPr>
          <p:spPr>
            <a:xfrm>
              <a:off x="1739434" y="1425399"/>
              <a:ext cx="444616" cy="358082"/>
            </a:xfrm>
            <a:custGeom>
              <a:avLst/>
              <a:gdLst/>
              <a:ahLst/>
              <a:cxnLst/>
              <a:rect l="l" t="t" r="r" b="b"/>
              <a:pathLst>
                <a:path w="13508" h="10879" extrusionOk="0">
                  <a:moveTo>
                    <a:pt x="11108" y="0"/>
                  </a:moveTo>
                  <a:cubicBezTo>
                    <a:pt x="11033" y="0"/>
                    <a:pt x="10962" y="21"/>
                    <a:pt x="10899" y="63"/>
                  </a:cubicBezTo>
                  <a:lnTo>
                    <a:pt x="6782" y="2771"/>
                  </a:lnTo>
                  <a:cubicBezTo>
                    <a:pt x="6732" y="2747"/>
                    <a:pt x="6675" y="2732"/>
                    <a:pt x="6618" y="2732"/>
                  </a:cubicBezTo>
                  <a:cubicBezTo>
                    <a:pt x="6583" y="2732"/>
                    <a:pt x="6547" y="2738"/>
                    <a:pt x="6510" y="2748"/>
                  </a:cubicBezTo>
                  <a:lnTo>
                    <a:pt x="5551" y="3027"/>
                  </a:lnTo>
                  <a:cubicBezTo>
                    <a:pt x="5457" y="3054"/>
                    <a:pt x="5383" y="3115"/>
                    <a:pt x="5335" y="3192"/>
                  </a:cubicBezTo>
                  <a:lnTo>
                    <a:pt x="399" y="3112"/>
                  </a:lnTo>
                  <a:cubicBezTo>
                    <a:pt x="280" y="3112"/>
                    <a:pt x="169" y="3168"/>
                    <a:pt x="96" y="3264"/>
                  </a:cubicBezTo>
                  <a:cubicBezTo>
                    <a:pt x="24" y="3361"/>
                    <a:pt x="0" y="3483"/>
                    <a:pt x="35" y="3599"/>
                  </a:cubicBezTo>
                  <a:lnTo>
                    <a:pt x="2022" y="10437"/>
                  </a:lnTo>
                  <a:cubicBezTo>
                    <a:pt x="2069" y="10597"/>
                    <a:pt x="2216" y="10710"/>
                    <a:pt x="2381" y="10713"/>
                  </a:cubicBezTo>
                  <a:cubicBezTo>
                    <a:pt x="2381" y="10713"/>
                    <a:pt x="6681" y="10783"/>
                    <a:pt x="7485" y="10797"/>
                  </a:cubicBezTo>
                  <a:cubicBezTo>
                    <a:pt x="7552" y="10848"/>
                    <a:pt x="7633" y="10879"/>
                    <a:pt x="7719" y="10879"/>
                  </a:cubicBezTo>
                  <a:cubicBezTo>
                    <a:pt x="7755" y="10879"/>
                    <a:pt x="7791" y="10873"/>
                    <a:pt x="7825" y="10864"/>
                  </a:cubicBezTo>
                  <a:lnTo>
                    <a:pt x="8786" y="10585"/>
                  </a:lnTo>
                  <a:cubicBezTo>
                    <a:pt x="8909" y="10549"/>
                    <a:pt x="8999" y="10457"/>
                    <a:pt x="9038" y="10346"/>
                  </a:cubicBezTo>
                  <a:lnTo>
                    <a:pt x="13303" y="7539"/>
                  </a:lnTo>
                  <a:cubicBezTo>
                    <a:pt x="13445" y="7448"/>
                    <a:pt x="13508" y="7274"/>
                    <a:pt x="13462" y="7115"/>
                  </a:cubicBezTo>
                  <a:lnTo>
                    <a:pt x="11475" y="276"/>
                  </a:lnTo>
                  <a:cubicBezTo>
                    <a:pt x="11428" y="114"/>
                    <a:pt x="11277" y="0"/>
                    <a:pt x="1110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0" name="Google Shape;2630;p38"/>
            <p:cNvSpPr/>
            <p:nvPr/>
          </p:nvSpPr>
          <p:spPr>
            <a:xfrm>
              <a:off x="1748024" y="1553833"/>
              <a:ext cx="234914" cy="222637"/>
            </a:xfrm>
            <a:custGeom>
              <a:avLst/>
              <a:gdLst/>
              <a:ahLst/>
              <a:cxnLst/>
              <a:rect l="l" t="t" r="r" b="b"/>
              <a:pathLst>
                <a:path w="7137" h="6764" extrusionOk="0">
                  <a:moveTo>
                    <a:pt x="1" y="1"/>
                  </a:moveTo>
                  <a:lnTo>
                    <a:pt x="1889" y="6498"/>
                  </a:lnTo>
                  <a:cubicBezTo>
                    <a:pt x="1920" y="6603"/>
                    <a:pt x="2016" y="6677"/>
                    <a:pt x="2123" y="6678"/>
                  </a:cubicBezTo>
                  <a:lnTo>
                    <a:pt x="7137" y="6764"/>
                  </a:lnTo>
                  <a:lnTo>
                    <a:pt x="7137" y="6764"/>
                  </a:lnTo>
                  <a:lnTo>
                    <a:pt x="6703" y="5235"/>
                  </a:lnTo>
                  <a:cubicBezTo>
                    <a:pt x="6322" y="4900"/>
                    <a:pt x="6095" y="4700"/>
                    <a:pt x="5596" y="4606"/>
                  </a:cubicBezTo>
                  <a:cubicBezTo>
                    <a:pt x="5079" y="4507"/>
                    <a:pt x="4540" y="4592"/>
                    <a:pt x="4020" y="4496"/>
                  </a:cubicBezTo>
                  <a:cubicBezTo>
                    <a:pt x="3007" y="4309"/>
                    <a:pt x="2230" y="3458"/>
                    <a:pt x="1790" y="2525"/>
                  </a:cubicBezTo>
                  <a:cubicBezTo>
                    <a:pt x="1577" y="2075"/>
                    <a:pt x="1423" y="1594"/>
                    <a:pt x="1191" y="1151"/>
                  </a:cubicBezTo>
                  <a:cubicBezTo>
                    <a:pt x="962" y="708"/>
                    <a:pt x="638" y="288"/>
                    <a:pt x="187" y="72"/>
                  </a:cubicBezTo>
                  <a:cubicBezTo>
                    <a:pt x="128" y="43"/>
                    <a:pt x="65" y="18"/>
                    <a:pt x="1" y="1"/>
                  </a:cubicBezTo>
                  <a:close/>
                </a:path>
              </a:pathLst>
            </a:custGeom>
            <a:solidFill>
              <a:srgbClr val="000000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1" name="Google Shape;2631;p38"/>
            <p:cNvSpPr/>
            <p:nvPr/>
          </p:nvSpPr>
          <p:spPr>
            <a:xfrm>
              <a:off x="2022008" y="1446893"/>
              <a:ext cx="157400" cy="313713"/>
            </a:xfrm>
            <a:custGeom>
              <a:avLst/>
              <a:gdLst/>
              <a:ahLst/>
              <a:cxnLst/>
              <a:rect l="l" t="t" r="r" b="b"/>
              <a:pathLst>
                <a:path w="4782" h="9531" extrusionOk="0">
                  <a:moveTo>
                    <a:pt x="2862" y="0"/>
                  </a:moveTo>
                  <a:cubicBezTo>
                    <a:pt x="2818" y="49"/>
                    <a:pt x="2778" y="105"/>
                    <a:pt x="2742" y="160"/>
                  </a:cubicBezTo>
                  <a:cubicBezTo>
                    <a:pt x="2478" y="584"/>
                    <a:pt x="2429" y="1111"/>
                    <a:pt x="2473" y="1608"/>
                  </a:cubicBezTo>
                  <a:cubicBezTo>
                    <a:pt x="2515" y="2107"/>
                    <a:pt x="2644" y="2595"/>
                    <a:pt x="2704" y="3090"/>
                  </a:cubicBezTo>
                  <a:cubicBezTo>
                    <a:pt x="2831" y="4112"/>
                    <a:pt x="2632" y="5249"/>
                    <a:pt x="1877" y="5948"/>
                  </a:cubicBezTo>
                  <a:cubicBezTo>
                    <a:pt x="1491" y="6306"/>
                    <a:pt x="988" y="6524"/>
                    <a:pt x="605" y="6885"/>
                  </a:cubicBezTo>
                  <a:cubicBezTo>
                    <a:pt x="237" y="7233"/>
                    <a:pt x="144" y="7425"/>
                    <a:pt x="0" y="7914"/>
                  </a:cubicBezTo>
                  <a:lnTo>
                    <a:pt x="472" y="9531"/>
                  </a:lnTo>
                  <a:lnTo>
                    <a:pt x="4648" y="6775"/>
                  </a:lnTo>
                  <a:cubicBezTo>
                    <a:pt x="4739" y="6717"/>
                    <a:pt x="4781" y="6603"/>
                    <a:pt x="4751" y="6499"/>
                  </a:cubicBezTo>
                  <a:lnTo>
                    <a:pt x="2862" y="0"/>
                  </a:lnTo>
                  <a:close/>
                </a:path>
              </a:pathLst>
            </a:custGeom>
            <a:solidFill>
              <a:srgbClr val="000000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2" name="Google Shape;2632;p38"/>
            <p:cNvSpPr/>
            <p:nvPr/>
          </p:nvSpPr>
          <p:spPr>
            <a:xfrm>
              <a:off x="1924975" y="1550410"/>
              <a:ext cx="55429" cy="41012"/>
            </a:xfrm>
            <a:custGeom>
              <a:avLst/>
              <a:gdLst/>
              <a:ahLst/>
              <a:cxnLst/>
              <a:rect l="l" t="t" r="r" b="b"/>
              <a:pathLst>
                <a:path w="1684" h="1246" extrusionOk="0">
                  <a:moveTo>
                    <a:pt x="1443" y="0"/>
                  </a:moveTo>
                  <a:lnTo>
                    <a:pt x="1" y="419"/>
                  </a:lnTo>
                  <a:lnTo>
                    <a:pt x="240" y="1245"/>
                  </a:lnTo>
                  <a:lnTo>
                    <a:pt x="1683" y="827"/>
                  </a:lnTo>
                  <a:lnTo>
                    <a:pt x="1443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3" name="Google Shape;2633;p38"/>
            <p:cNvSpPr/>
            <p:nvPr/>
          </p:nvSpPr>
          <p:spPr>
            <a:xfrm>
              <a:off x="1970595" y="1707381"/>
              <a:ext cx="55396" cy="41012"/>
            </a:xfrm>
            <a:custGeom>
              <a:avLst/>
              <a:gdLst/>
              <a:ahLst/>
              <a:cxnLst/>
              <a:rect l="l" t="t" r="r" b="b"/>
              <a:pathLst>
                <a:path w="1683" h="1246" extrusionOk="0">
                  <a:moveTo>
                    <a:pt x="1442" y="1"/>
                  </a:moveTo>
                  <a:lnTo>
                    <a:pt x="0" y="419"/>
                  </a:lnTo>
                  <a:lnTo>
                    <a:pt x="241" y="1246"/>
                  </a:lnTo>
                  <a:lnTo>
                    <a:pt x="1682" y="827"/>
                  </a:lnTo>
                  <a:lnTo>
                    <a:pt x="1442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4" name="Google Shape;2634;p38"/>
            <p:cNvSpPr/>
            <p:nvPr/>
          </p:nvSpPr>
          <p:spPr>
            <a:xfrm>
              <a:off x="2019540" y="1591356"/>
              <a:ext cx="69911" cy="72676"/>
            </a:xfrm>
            <a:custGeom>
              <a:avLst/>
              <a:gdLst/>
              <a:ahLst/>
              <a:cxnLst/>
              <a:rect l="l" t="t" r="r" b="b"/>
              <a:pathLst>
                <a:path w="2124" h="2208" extrusionOk="0">
                  <a:moveTo>
                    <a:pt x="877" y="660"/>
                  </a:moveTo>
                  <a:cubicBezTo>
                    <a:pt x="902" y="660"/>
                    <a:pt x="924" y="669"/>
                    <a:pt x="935" y="682"/>
                  </a:cubicBezTo>
                  <a:cubicBezTo>
                    <a:pt x="942" y="693"/>
                    <a:pt x="943" y="708"/>
                    <a:pt x="937" y="727"/>
                  </a:cubicBezTo>
                  <a:cubicBezTo>
                    <a:pt x="929" y="754"/>
                    <a:pt x="904" y="777"/>
                    <a:pt x="863" y="802"/>
                  </a:cubicBezTo>
                  <a:cubicBezTo>
                    <a:pt x="857" y="792"/>
                    <a:pt x="834" y="750"/>
                    <a:pt x="828" y="743"/>
                  </a:cubicBezTo>
                  <a:cubicBezTo>
                    <a:pt x="828" y="743"/>
                    <a:pt x="799" y="697"/>
                    <a:pt x="791" y="686"/>
                  </a:cubicBezTo>
                  <a:cubicBezTo>
                    <a:pt x="820" y="669"/>
                    <a:pt x="851" y="660"/>
                    <a:pt x="877" y="660"/>
                  </a:cubicBezTo>
                  <a:close/>
                  <a:moveTo>
                    <a:pt x="1289" y="1400"/>
                  </a:moveTo>
                  <a:cubicBezTo>
                    <a:pt x="1315" y="1400"/>
                    <a:pt x="1336" y="1410"/>
                    <a:pt x="1346" y="1424"/>
                  </a:cubicBezTo>
                  <a:cubicBezTo>
                    <a:pt x="1354" y="1434"/>
                    <a:pt x="1356" y="1448"/>
                    <a:pt x="1349" y="1467"/>
                  </a:cubicBezTo>
                  <a:cubicBezTo>
                    <a:pt x="1341" y="1495"/>
                    <a:pt x="1316" y="1517"/>
                    <a:pt x="1276" y="1543"/>
                  </a:cubicBezTo>
                  <a:cubicBezTo>
                    <a:pt x="1269" y="1532"/>
                    <a:pt x="1245" y="1491"/>
                    <a:pt x="1240" y="1483"/>
                  </a:cubicBezTo>
                  <a:lnTo>
                    <a:pt x="1231" y="1468"/>
                  </a:lnTo>
                  <a:cubicBezTo>
                    <a:pt x="1220" y="1452"/>
                    <a:pt x="1211" y="1438"/>
                    <a:pt x="1204" y="1427"/>
                  </a:cubicBezTo>
                  <a:cubicBezTo>
                    <a:pt x="1235" y="1410"/>
                    <a:pt x="1265" y="1402"/>
                    <a:pt x="1289" y="1400"/>
                  </a:cubicBezTo>
                  <a:close/>
                  <a:moveTo>
                    <a:pt x="854" y="0"/>
                  </a:moveTo>
                  <a:cubicBezTo>
                    <a:pt x="457" y="0"/>
                    <a:pt x="44" y="356"/>
                    <a:pt x="22" y="467"/>
                  </a:cubicBezTo>
                  <a:cubicBezTo>
                    <a:pt x="15" y="496"/>
                    <a:pt x="1" y="573"/>
                    <a:pt x="813" y="1969"/>
                  </a:cubicBezTo>
                  <a:cubicBezTo>
                    <a:pt x="825" y="1990"/>
                    <a:pt x="836" y="2009"/>
                    <a:pt x="845" y="2026"/>
                  </a:cubicBezTo>
                  <a:cubicBezTo>
                    <a:pt x="889" y="2107"/>
                    <a:pt x="943" y="2208"/>
                    <a:pt x="1074" y="2208"/>
                  </a:cubicBezTo>
                  <a:cubicBezTo>
                    <a:pt x="1166" y="2208"/>
                    <a:pt x="1266" y="2154"/>
                    <a:pt x="1498" y="2026"/>
                  </a:cubicBezTo>
                  <a:cubicBezTo>
                    <a:pt x="1668" y="1931"/>
                    <a:pt x="2123" y="1679"/>
                    <a:pt x="1947" y="1180"/>
                  </a:cubicBezTo>
                  <a:cubicBezTo>
                    <a:pt x="1856" y="910"/>
                    <a:pt x="1644" y="826"/>
                    <a:pt x="1532" y="781"/>
                  </a:cubicBezTo>
                  <a:cubicBezTo>
                    <a:pt x="1527" y="778"/>
                    <a:pt x="1523" y="777"/>
                    <a:pt x="1519" y="776"/>
                  </a:cubicBezTo>
                  <a:cubicBezTo>
                    <a:pt x="1511" y="409"/>
                    <a:pt x="1331" y="118"/>
                    <a:pt x="1048" y="30"/>
                  </a:cubicBezTo>
                  <a:cubicBezTo>
                    <a:pt x="986" y="10"/>
                    <a:pt x="921" y="0"/>
                    <a:pt x="85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5" name="Google Shape;2635;p38"/>
            <p:cNvSpPr/>
            <p:nvPr/>
          </p:nvSpPr>
          <p:spPr>
            <a:xfrm>
              <a:off x="2016314" y="1495673"/>
              <a:ext cx="47332" cy="70701"/>
            </a:xfrm>
            <a:custGeom>
              <a:avLst/>
              <a:gdLst/>
              <a:ahLst/>
              <a:cxnLst/>
              <a:rect l="l" t="t" r="r" b="b"/>
              <a:pathLst>
                <a:path w="1438" h="2148" extrusionOk="0">
                  <a:moveTo>
                    <a:pt x="754" y="0"/>
                  </a:moveTo>
                  <a:cubicBezTo>
                    <a:pt x="641" y="0"/>
                    <a:pt x="608" y="1"/>
                    <a:pt x="591" y="4"/>
                  </a:cubicBezTo>
                  <a:cubicBezTo>
                    <a:pt x="538" y="11"/>
                    <a:pt x="492" y="49"/>
                    <a:pt x="479" y="102"/>
                  </a:cubicBezTo>
                  <a:lnTo>
                    <a:pt x="11" y="1934"/>
                  </a:lnTo>
                  <a:cubicBezTo>
                    <a:pt x="1" y="1975"/>
                    <a:pt x="11" y="2019"/>
                    <a:pt x="39" y="2052"/>
                  </a:cubicBezTo>
                  <a:cubicBezTo>
                    <a:pt x="62" y="2080"/>
                    <a:pt x="94" y="2118"/>
                    <a:pt x="507" y="2118"/>
                  </a:cubicBezTo>
                  <a:cubicBezTo>
                    <a:pt x="518" y="2118"/>
                    <a:pt x="535" y="2115"/>
                    <a:pt x="545" y="2113"/>
                  </a:cubicBezTo>
                  <a:cubicBezTo>
                    <a:pt x="593" y="2102"/>
                    <a:pt x="631" y="2065"/>
                    <a:pt x="642" y="2018"/>
                  </a:cubicBezTo>
                  <a:lnTo>
                    <a:pt x="720" y="1719"/>
                  </a:lnTo>
                  <a:cubicBezTo>
                    <a:pt x="749" y="1849"/>
                    <a:pt x="780" y="1982"/>
                    <a:pt x="802" y="2052"/>
                  </a:cubicBezTo>
                  <a:cubicBezTo>
                    <a:pt x="817" y="2098"/>
                    <a:pt x="857" y="2134"/>
                    <a:pt x="906" y="2141"/>
                  </a:cubicBezTo>
                  <a:cubicBezTo>
                    <a:pt x="923" y="2145"/>
                    <a:pt x="955" y="2147"/>
                    <a:pt x="1047" y="2147"/>
                  </a:cubicBezTo>
                  <a:cubicBezTo>
                    <a:pt x="1130" y="2147"/>
                    <a:pt x="1227" y="2145"/>
                    <a:pt x="1268" y="2144"/>
                  </a:cubicBezTo>
                  <a:lnTo>
                    <a:pt x="1283" y="2144"/>
                  </a:lnTo>
                  <a:cubicBezTo>
                    <a:pt x="1322" y="2144"/>
                    <a:pt x="1359" y="2126"/>
                    <a:pt x="1385" y="2096"/>
                  </a:cubicBezTo>
                  <a:cubicBezTo>
                    <a:pt x="1435" y="2035"/>
                    <a:pt x="1437" y="2032"/>
                    <a:pt x="1061" y="108"/>
                  </a:cubicBezTo>
                  <a:cubicBezTo>
                    <a:pt x="1050" y="46"/>
                    <a:pt x="997" y="2"/>
                    <a:pt x="934" y="1"/>
                  </a:cubicBezTo>
                  <a:cubicBezTo>
                    <a:pt x="934" y="1"/>
                    <a:pt x="842" y="0"/>
                    <a:pt x="75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6" name="Google Shape;2636;p38"/>
            <p:cNvSpPr/>
            <p:nvPr/>
          </p:nvSpPr>
          <p:spPr>
            <a:xfrm>
              <a:off x="1955224" y="1602975"/>
              <a:ext cx="39860" cy="90582"/>
            </a:xfrm>
            <a:custGeom>
              <a:avLst/>
              <a:gdLst/>
              <a:ahLst/>
              <a:cxnLst/>
              <a:rect l="l" t="t" r="r" b="b"/>
              <a:pathLst>
                <a:path w="1211" h="2752" extrusionOk="0">
                  <a:moveTo>
                    <a:pt x="239" y="0"/>
                  </a:moveTo>
                  <a:cubicBezTo>
                    <a:pt x="228" y="0"/>
                    <a:pt x="218" y="2"/>
                    <a:pt x="208" y="5"/>
                  </a:cubicBezTo>
                  <a:cubicBezTo>
                    <a:pt x="0" y="66"/>
                    <a:pt x="11" y="728"/>
                    <a:pt x="230" y="1485"/>
                  </a:cubicBezTo>
                  <a:cubicBezTo>
                    <a:pt x="439" y="2205"/>
                    <a:pt x="763" y="2752"/>
                    <a:pt x="972" y="2752"/>
                  </a:cubicBezTo>
                  <a:cubicBezTo>
                    <a:pt x="983" y="2752"/>
                    <a:pt x="993" y="2750"/>
                    <a:pt x="1003" y="2747"/>
                  </a:cubicBezTo>
                  <a:cubicBezTo>
                    <a:pt x="1211" y="2688"/>
                    <a:pt x="1200" y="2025"/>
                    <a:pt x="981" y="1267"/>
                  </a:cubicBezTo>
                  <a:cubicBezTo>
                    <a:pt x="773" y="546"/>
                    <a:pt x="449" y="0"/>
                    <a:pt x="23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7" name="Google Shape;2637;p38"/>
            <p:cNvSpPr/>
            <p:nvPr/>
          </p:nvSpPr>
          <p:spPr>
            <a:xfrm>
              <a:off x="1912204" y="1726110"/>
              <a:ext cx="36634" cy="34067"/>
            </a:xfrm>
            <a:custGeom>
              <a:avLst/>
              <a:gdLst/>
              <a:ahLst/>
              <a:cxnLst/>
              <a:rect l="l" t="t" r="r" b="b"/>
              <a:pathLst>
                <a:path w="1113" h="1035" extrusionOk="0">
                  <a:moveTo>
                    <a:pt x="578" y="0"/>
                  </a:moveTo>
                  <a:cubicBezTo>
                    <a:pt x="528" y="0"/>
                    <a:pt x="479" y="7"/>
                    <a:pt x="433" y="21"/>
                  </a:cubicBezTo>
                  <a:cubicBezTo>
                    <a:pt x="159" y="101"/>
                    <a:pt x="1" y="388"/>
                    <a:pt x="80" y="662"/>
                  </a:cubicBezTo>
                  <a:cubicBezTo>
                    <a:pt x="144" y="881"/>
                    <a:pt x="347" y="1034"/>
                    <a:pt x="576" y="1034"/>
                  </a:cubicBezTo>
                  <a:cubicBezTo>
                    <a:pt x="626" y="1034"/>
                    <a:pt x="674" y="1028"/>
                    <a:pt x="722" y="1013"/>
                  </a:cubicBezTo>
                  <a:cubicBezTo>
                    <a:pt x="855" y="975"/>
                    <a:pt x="964" y="886"/>
                    <a:pt x="1031" y="766"/>
                  </a:cubicBezTo>
                  <a:cubicBezTo>
                    <a:pt x="1097" y="645"/>
                    <a:pt x="1112" y="505"/>
                    <a:pt x="1074" y="372"/>
                  </a:cubicBezTo>
                  <a:cubicBezTo>
                    <a:pt x="1010" y="152"/>
                    <a:pt x="807" y="0"/>
                    <a:pt x="57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8" name="Google Shape;2638;p38"/>
            <p:cNvSpPr/>
            <p:nvPr/>
          </p:nvSpPr>
          <p:spPr>
            <a:xfrm>
              <a:off x="1826362" y="1550344"/>
              <a:ext cx="82946" cy="82024"/>
            </a:xfrm>
            <a:custGeom>
              <a:avLst/>
              <a:gdLst/>
              <a:ahLst/>
              <a:cxnLst/>
              <a:rect l="l" t="t" r="r" b="b"/>
              <a:pathLst>
                <a:path w="2520" h="2492" extrusionOk="0">
                  <a:moveTo>
                    <a:pt x="1140" y="0"/>
                  </a:moveTo>
                  <a:cubicBezTo>
                    <a:pt x="1135" y="0"/>
                    <a:pt x="1129" y="0"/>
                    <a:pt x="1122" y="1"/>
                  </a:cubicBezTo>
                  <a:cubicBezTo>
                    <a:pt x="1072" y="10"/>
                    <a:pt x="1032" y="44"/>
                    <a:pt x="1016" y="92"/>
                  </a:cubicBezTo>
                  <a:lnTo>
                    <a:pt x="794" y="777"/>
                  </a:lnTo>
                  <a:lnTo>
                    <a:pt x="102" y="981"/>
                  </a:lnTo>
                  <a:cubicBezTo>
                    <a:pt x="54" y="995"/>
                    <a:pt x="18" y="1036"/>
                    <a:pt x="11" y="1085"/>
                  </a:cubicBezTo>
                  <a:cubicBezTo>
                    <a:pt x="1" y="1134"/>
                    <a:pt x="22" y="1185"/>
                    <a:pt x="62" y="1214"/>
                  </a:cubicBezTo>
                  <a:lnTo>
                    <a:pt x="646" y="1638"/>
                  </a:lnTo>
                  <a:lnTo>
                    <a:pt x="628" y="2358"/>
                  </a:lnTo>
                  <a:cubicBezTo>
                    <a:pt x="625" y="2407"/>
                    <a:pt x="654" y="2454"/>
                    <a:pt x="698" y="2478"/>
                  </a:cubicBezTo>
                  <a:cubicBezTo>
                    <a:pt x="716" y="2487"/>
                    <a:pt x="737" y="2492"/>
                    <a:pt x="758" y="2492"/>
                  </a:cubicBezTo>
                  <a:cubicBezTo>
                    <a:pt x="787" y="2492"/>
                    <a:pt x="815" y="2484"/>
                    <a:pt x="838" y="2468"/>
                  </a:cubicBezTo>
                  <a:lnTo>
                    <a:pt x="1421" y="2044"/>
                  </a:lnTo>
                  <a:lnTo>
                    <a:pt x="2101" y="2283"/>
                  </a:lnTo>
                  <a:cubicBezTo>
                    <a:pt x="2115" y="2289"/>
                    <a:pt x="2130" y="2292"/>
                    <a:pt x="2145" y="2292"/>
                  </a:cubicBezTo>
                  <a:cubicBezTo>
                    <a:pt x="2178" y="2292"/>
                    <a:pt x="2211" y="2278"/>
                    <a:pt x="2236" y="2255"/>
                  </a:cubicBezTo>
                  <a:cubicBezTo>
                    <a:pt x="2272" y="2218"/>
                    <a:pt x="2285" y="2166"/>
                    <a:pt x="2269" y="2118"/>
                  </a:cubicBezTo>
                  <a:lnTo>
                    <a:pt x="2046" y="1433"/>
                  </a:lnTo>
                  <a:lnTo>
                    <a:pt x="2484" y="862"/>
                  </a:lnTo>
                  <a:cubicBezTo>
                    <a:pt x="2514" y="822"/>
                    <a:pt x="2519" y="768"/>
                    <a:pt x="2497" y="724"/>
                  </a:cubicBezTo>
                  <a:cubicBezTo>
                    <a:pt x="2475" y="678"/>
                    <a:pt x="2429" y="650"/>
                    <a:pt x="2379" y="650"/>
                  </a:cubicBezTo>
                  <a:lnTo>
                    <a:pt x="1658" y="650"/>
                  </a:lnTo>
                  <a:lnTo>
                    <a:pt x="1250" y="58"/>
                  </a:lnTo>
                  <a:cubicBezTo>
                    <a:pt x="1224" y="21"/>
                    <a:pt x="1183" y="0"/>
                    <a:pt x="114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9" name="Google Shape;2639;p38"/>
            <p:cNvSpPr/>
            <p:nvPr/>
          </p:nvSpPr>
          <p:spPr>
            <a:xfrm>
              <a:off x="2101662" y="1607254"/>
              <a:ext cx="53882" cy="74223"/>
            </a:xfrm>
            <a:custGeom>
              <a:avLst/>
              <a:gdLst/>
              <a:ahLst/>
              <a:cxnLst/>
              <a:rect l="l" t="t" r="r" b="b"/>
              <a:pathLst>
                <a:path w="1637" h="2255" extrusionOk="0">
                  <a:moveTo>
                    <a:pt x="675" y="0"/>
                  </a:moveTo>
                  <a:cubicBezTo>
                    <a:pt x="340" y="0"/>
                    <a:pt x="82" y="231"/>
                    <a:pt x="38" y="570"/>
                  </a:cubicBezTo>
                  <a:cubicBezTo>
                    <a:pt x="1" y="778"/>
                    <a:pt x="265" y="1873"/>
                    <a:pt x="269" y="1889"/>
                  </a:cubicBezTo>
                  <a:cubicBezTo>
                    <a:pt x="339" y="2117"/>
                    <a:pt x="544" y="2255"/>
                    <a:pt x="820" y="2255"/>
                  </a:cubicBezTo>
                  <a:cubicBezTo>
                    <a:pt x="1081" y="2255"/>
                    <a:pt x="1406" y="2118"/>
                    <a:pt x="1522" y="1862"/>
                  </a:cubicBezTo>
                  <a:cubicBezTo>
                    <a:pt x="1637" y="1607"/>
                    <a:pt x="1571" y="1227"/>
                    <a:pt x="1523" y="1154"/>
                  </a:cubicBezTo>
                  <a:cubicBezTo>
                    <a:pt x="1500" y="1117"/>
                    <a:pt x="1456" y="1092"/>
                    <a:pt x="1410" y="1092"/>
                  </a:cubicBezTo>
                  <a:cubicBezTo>
                    <a:pt x="1404" y="1092"/>
                    <a:pt x="1395" y="1092"/>
                    <a:pt x="1389" y="1093"/>
                  </a:cubicBezTo>
                  <a:cubicBezTo>
                    <a:pt x="1373" y="1096"/>
                    <a:pt x="1039" y="1146"/>
                    <a:pt x="1039" y="1146"/>
                  </a:cubicBezTo>
                  <a:cubicBezTo>
                    <a:pt x="1004" y="1151"/>
                    <a:pt x="972" y="1171"/>
                    <a:pt x="951" y="1202"/>
                  </a:cubicBezTo>
                  <a:cubicBezTo>
                    <a:pt x="929" y="1232"/>
                    <a:pt x="922" y="1269"/>
                    <a:pt x="930" y="1305"/>
                  </a:cubicBezTo>
                  <a:cubicBezTo>
                    <a:pt x="946" y="1374"/>
                    <a:pt x="958" y="1474"/>
                    <a:pt x="948" y="1507"/>
                  </a:cubicBezTo>
                  <a:cubicBezTo>
                    <a:pt x="946" y="1519"/>
                    <a:pt x="929" y="1534"/>
                    <a:pt x="917" y="1534"/>
                  </a:cubicBezTo>
                  <a:cubicBezTo>
                    <a:pt x="903" y="1534"/>
                    <a:pt x="868" y="1503"/>
                    <a:pt x="842" y="1421"/>
                  </a:cubicBezTo>
                  <a:cubicBezTo>
                    <a:pt x="807" y="1299"/>
                    <a:pt x="750" y="1002"/>
                    <a:pt x="730" y="888"/>
                  </a:cubicBezTo>
                  <a:cubicBezTo>
                    <a:pt x="728" y="867"/>
                    <a:pt x="724" y="847"/>
                    <a:pt x="720" y="827"/>
                  </a:cubicBezTo>
                  <a:cubicBezTo>
                    <a:pt x="714" y="799"/>
                    <a:pt x="706" y="757"/>
                    <a:pt x="702" y="755"/>
                  </a:cubicBezTo>
                  <a:cubicBezTo>
                    <a:pt x="702" y="755"/>
                    <a:pt x="711" y="747"/>
                    <a:pt x="740" y="741"/>
                  </a:cubicBezTo>
                  <a:cubicBezTo>
                    <a:pt x="750" y="737"/>
                    <a:pt x="757" y="737"/>
                    <a:pt x="760" y="735"/>
                  </a:cubicBezTo>
                  <a:cubicBezTo>
                    <a:pt x="777" y="750"/>
                    <a:pt x="796" y="822"/>
                    <a:pt x="805" y="863"/>
                  </a:cubicBezTo>
                  <a:cubicBezTo>
                    <a:pt x="814" y="899"/>
                    <a:pt x="823" y="934"/>
                    <a:pt x="835" y="965"/>
                  </a:cubicBezTo>
                  <a:cubicBezTo>
                    <a:pt x="853" y="1018"/>
                    <a:pt x="904" y="1053"/>
                    <a:pt x="958" y="1053"/>
                  </a:cubicBezTo>
                  <a:cubicBezTo>
                    <a:pt x="967" y="1053"/>
                    <a:pt x="974" y="1053"/>
                    <a:pt x="980" y="1051"/>
                  </a:cubicBezTo>
                  <a:lnTo>
                    <a:pt x="1361" y="986"/>
                  </a:lnTo>
                  <a:cubicBezTo>
                    <a:pt x="1427" y="975"/>
                    <a:pt x="1475" y="915"/>
                    <a:pt x="1470" y="847"/>
                  </a:cubicBezTo>
                  <a:cubicBezTo>
                    <a:pt x="1432" y="291"/>
                    <a:pt x="1040" y="0"/>
                    <a:pt x="67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0" name="Google Shape;2640;p38"/>
            <p:cNvSpPr/>
            <p:nvPr/>
          </p:nvSpPr>
          <p:spPr>
            <a:xfrm>
              <a:off x="1884391" y="1649846"/>
              <a:ext cx="36634" cy="34133"/>
            </a:xfrm>
            <a:custGeom>
              <a:avLst/>
              <a:gdLst/>
              <a:ahLst/>
              <a:cxnLst/>
              <a:rect l="l" t="t" r="r" b="b"/>
              <a:pathLst>
                <a:path w="1113" h="1037" extrusionOk="0">
                  <a:moveTo>
                    <a:pt x="537" y="1"/>
                  </a:moveTo>
                  <a:cubicBezTo>
                    <a:pt x="488" y="1"/>
                    <a:pt x="439" y="9"/>
                    <a:pt x="392" y="22"/>
                  </a:cubicBezTo>
                  <a:cubicBezTo>
                    <a:pt x="259" y="61"/>
                    <a:pt x="150" y="149"/>
                    <a:pt x="84" y="270"/>
                  </a:cubicBezTo>
                  <a:cubicBezTo>
                    <a:pt x="17" y="391"/>
                    <a:pt x="1" y="531"/>
                    <a:pt x="40" y="664"/>
                  </a:cubicBezTo>
                  <a:cubicBezTo>
                    <a:pt x="104" y="883"/>
                    <a:pt x="307" y="1036"/>
                    <a:pt x="536" y="1036"/>
                  </a:cubicBezTo>
                  <a:cubicBezTo>
                    <a:pt x="585" y="1036"/>
                    <a:pt x="633" y="1030"/>
                    <a:pt x="681" y="1015"/>
                  </a:cubicBezTo>
                  <a:cubicBezTo>
                    <a:pt x="955" y="935"/>
                    <a:pt x="1113" y="648"/>
                    <a:pt x="1033" y="373"/>
                  </a:cubicBezTo>
                  <a:cubicBezTo>
                    <a:pt x="969" y="154"/>
                    <a:pt x="766" y="1"/>
                    <a:pt x="53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1" name="Google Shape;2641;p38"/>
            <p:cNvSpPr/>
            <p:nvPr/>
          </p:nvSpPr>
          <p:spPr>
            <a:xfrm>
              <a:off x="1823202" y="1691187"/>
              <a:ext cx="65929" cy="67607"/>
            </a:xfrm>
            <a:custGeom>
              <a:avLst/>
              <a:gdLst/>
              <a:ahLst/>
              <a:cxnLst/>
              <a:rect l="l" t="t" r="r" b="b"/>
              <a:pathLst>
                <a:path w="2003" h="2054" extrusionOk="0">
                  <a:moveTo>
                    <a:pt x="737" y="0"/>
                  </a:moveTo>
                  <a:cubicBezTo>
                    <a:pt x="724" y="0"/>
                    <a:pt x="708" y="5"/>
                    <a:pt x="692" y="10"/>
                  </a:cubicBezTo>
                  <a:cubicBezTo>
                    <a:pt x="645" y="27"/>
                    <a:pt x="613" y="69"/>
                    <a:pt x="608" y="121"/>
                  </a:cubicBezTo>
                  <a:lnTo>
                    <a:pt x="556" y="674"/>
                  </a:lnTo>
                  <a:lnTo>
                    <a:pt x="70" y="945"/>
                  </a:lnTo>
                  <a:cubicBezTo>
                    <a:pt x="27" y="971"/>
                    <a:pt x="0" y="1016"/>
                    <a:pt x="2" y="1067"/>
                  </a:cubicBezTo>
                  <a:cubicBezTo>
                    <a:pt x="5" y="1117"/>
                    <a:pt x="35" y="1162"/>
                    <a:pt x="82" y="1181"/>
                  </a:cubicBezTo>
                  <a:lnTo>
                    <a:pt x="593" y="1403"/>
                  </a:lnTo>
                  <a:lnTo>
                    <a:pt x="700" y="1947"/>
                  </a:lnTo>
                  <a:cubicBezTo>
                    <a:pt x="711" y="1997"/>
                    <a:pt x="747" y="2037"/>
                    <a:pt x="796" y="2050"/>
                  </a:cubicBezTo>
                  <a:cubicBezTo>
                    <a:pt x="809" y="2053"/>
                    <a:pt x="819" y="2054"/>
                    <a:pt x="831" y="2054"/>
                  </a:cubicBezTo>
                  <a:cubicBezTo>
                    <a:pt x="869" y="2054"/>
                    <a:pt x="906" y="2038"/>
                    <a:pt x="929" y="2010"/>
                  </a:cubicBezTo>
                  <a:lnTo>
                    <a:pt x="1296" y="1592"/>
                  </a:lnTo>
                  <a:lnTo>
                    <a:pt x="1848" y="1659"/>
                  </a:lnTo>
                  <a:cubicBezTo>
                    <a:pt x="1854" y="1660"/>
                    <a:pt x="1859" y="1660"/>
                    <a:pt x="1864" y="1660"/>
                  </a:cubicBezTo>
                  <a:cubicBezTo>
                    <a:pt x="1908" y="1660"/>
                    <a:pt x="1949" y="1638"/>
                    <a:pt x="1975" y="1600"/>
                  </a:cubicBezTo>
                  <a:cubicBezTo>
                    <a:pt x="2001" y="1558"/>
                    <a:pt x="2002" y="1505"/>
                    <a:pt x="1977" y="1461"/>
                  </a:cubicBezTo>
                  <a:lnTo>
                    <a:pt x="1694" y="982"/>
                  </a:lnTo>
                  <a:lnTo>
                    <a:pt x="1928" y="477"/>
                  </a:lnTo>
                  <a:cubicBezTo>
                    <a:pt x="1949" y="431"/>
                    <a:pt x="1943" y="377"/>
                    <a:pt x="1911" y="339"/>
                  </a:cubicBezTo>
                  <a:cubicBezTo>
                    <a:pt x="1885" y="307"/>
                    <a:pt x="1848" y="290"/>
                    <a:pt x="1809" y="290"/>
                  </a:cubicBezTo>
                  <a:cubicBezTo>
                    <a:pt x="1798" y="290"/>
                    <a:pt x="1789" y="290"/>
                    <a:pt x="1779" y="292"/>
                  </a:cubicBezTo>
                  <a:lnTo>
                    <a:pt x="1236" y="413"/>
                  </a:lnTo>
                  <a:lnTo>
                    <a:pt x="828" y="35"/>
                  </a:lnTo>
                  <a:cubicBezTo>
                    <a:pt x="803" y="13"/>
                    <a:pt x="771" y="0"/>
                    <a:pt x="73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2" name="Google Shape;2642;p38"/>
            <p:cNvSpPr/>
            <p:nvPr/>
          </p:nvSpPr>
          <p:spPr>
            <a:xfrm>
              <a:off x="2052323" y="1682399"/>
              <a:ext cx="36634" cy="34100"/>
            </a:xfrm>
            <a:custGeom>
              <a:avLst/>
              <a:gdLst/>
              <a:ahLst/>
              <a:cxnLst/>
              <a:rect l="l" t="t" r="r" b="b"/>
              <a:pathLst>
                <a:path w="1113" h="1036" extrusionOk="0">
                  <a:moveTo>
                    <a:pt x="537" y="0"/>
                  </a:moveTo>
                  <a:cubicBezTo>
                    <a:pt x="488" y="0"/>
                    <a:pt x="438" y="8"/>
                    <a:pt x="392" y="22"/>
                  </a:cubicBezTo>
                  <a:cubicBezTo>
                    <a:pt x="259" y="60"/>
                    <a:pt x="149" y="148"/>
                    <a:pt x="83" y="268"/>
                  </a:cubicBezTo>
                  <a:cubicBezTo>
                    <a:pt x="16" y="390"/>
                    <a:pt x="0" y="530"/>
                    <a:pt x="39" y="663"/>
                  </a:cubicBezTo>
                  <a:cubicBezTo>
                    <a:pt x="104" y="882"/>
                    <a:pt x="307" y="1035"/>
                    <a:pt x="536" y="1035"/>
                  </a:cubicBezTo>
                  <a:cubicBezTo>
                    <a:pt x="583" y="1035"/>
                    <a:pt x="632" y="1028"/>
                    <a:pt x="680" y="1013"/>
                  </a:cubicBezTo>
                  <a:cubicBezTo>
                    <a:pt x="955" y="933"/>
                    <a:pt x="1112" y="646"/>
                    <a:pt x="1032" y="373"/>
                  </a:cubicBezTo>
                  <a:cubicBezTo>
                    <a:pt x="969" y="153"/>
                    <a:pt x="765" y="0"/>
                    <a:pt x="53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3" name="Google Shape;2643;p38"/>
            <p:cNvSpPr/>
            <p:nvPr/>
          </p:nvSpPr>
          <p:spPr>
            <a:xfrm>
              <a:off x="1734858" y="1405683"/>
              <a:ext cx="453964" cy="382110"/>
            </a:xfrm>
            <a:custGeom>
              <a:avLst/>
              <a:gdLst/>
              <a:ahLst/>
              <a:cxnLst/>
              <a:rect l="l" t="t" r="r" b="b"/>
              <a:pathLst>
                <a:path w="13792" h="11609" extrusionOk="0">
                  <a:moveTo>
                    <a:pt x="10581" y="269"/>
                  </a:moveTo>
                  <a:cubicBezTo>
                    <a:pt x="10650" y="269"/>
                    <a:pt x="10696" y="299"/>
                    <a:pt x="10714" y="365"/>
                  </a:cubicBezTo>
                  <a:lnTo>
                    <a:pt x="10799" y="661"/>
                  </a:lnTo>
                  <a:cubicBezTo>
                    <a:pt x="9520" y="1502"/>
                    <a:pt x="11238" y="370"/>
                    <a:pt x="7995" y="2505"/>
                  </a:cubicBezTo>
                  <a:cubicBezTo>
                    <a:pt x="8634" y="1640"/>
                    <a:pt x="10119" y="269"/>
                    <a:pt x="10581" y="269"/>
                  </a:cubicBezTo>
                  <a:close/>
                  <a:moveTo>
                    <a:pt x="9096" y="463"/>
                  </a:moveTo>
                  <a:cubicBezTo>
                    <a:pt x="9158" y="463"/>
                    <a:pt x="9214" y="505"/>
                    <a:pt x="9231" y="566"/>
                  </a:cubicBezTo>
                  <a:lnTo>
                    <a:pt x="9283" y="748"/>
                  </a:lnTo>
                  <a:cubicBezTo>
                    <a:pt x="8469" y="1407"/>
                    <a:pt x="7831" y="2245"/>
                    <a:pt x="7411" y="2890"/>
                  </a:cubicBezTo>
                  <a:lnTo>
                    <a:pt x="6906" y="3222"/>
                  </a:lnTo>
                  <a:cubicBezTo>
                    <a:pt x="6852" y="3204"/>
                    <a:pt x="6803" y="3199"/>
                    <a:pt x="6760" y="3199"/>
                  </a:cubicBezTo>
                  <a:cubicBezTo>
                    <a:pt x="6676" y="3199"/>
                    <a:pt x="6619" y="3221"/>
                    <a:pt x="6610" y="3222"/>
                  </a:cubicBezTo>
                  <a:cubicBezTo>
                    <a:pt x="7036" y="2399"/>
                    <a:pt x="7865" y="1065"/>
                    <a:pt x="9036" y="477"/>
                  </a:cubicBezTo>
                  <a:cubicBezTo>
                    <a:pt x="9056" y="467"/>
                    <a:pt x="9076" y="463"/>
                    <a:pt x="9096" y="463"/>
                  </a:cubicBezTo>
                  <a:close/>
                  <a:moveTo>
                    <a:pt x="1404" y="3065"/>
                  </a:moveTo>
                  <a:cubicBezTo>
                    <a:pt x="1560" y="3065"/>
                    <a:pt x="1717" y="3073"/>
                    <a:pt x="1872" y="3087"/>
                  </a:cubicBezTo>
                  <a:cubicBezTo>
                    <a:pt x="1967" y="3093"/>
                    <a:pt x="2063" y="3104"/>
                    <a:pt x="2155" y="3117"/>
                  </a:cubicBezTo>
                  <a:cubicBezTo>
                    <a:pt x="2863" y="3209"/>
                    <a:pt x="3538" y="3416"/>
                    <a:pt x="4101" y="3634"/>
                  </a:cubicBezTo>
                  <a:lnTo>
                    <a:pt x="2298" y="3605"/>
                  </a:lnTo>
                  <a:lnTo>
                    <a:pt x="2022" y="3601"/>
                  </a:lnTo>
                  <a:lnTo>
                    <a:pt x="749" y="3581"/>
                  </a:lnTo>
                  <a:lnTo>
                    <a:pt x="664" y="3284"/>
                  </a:lnTo>
                  <a:cubicBezTo>
                    <a:pt x="639" y="3204"/>
                    <a:pt x="695" y="3117"/>
                    <a:pt x="778" y="3105"/>
                  </a:cubicBezTo>
                  <a:cubicBezTo>
                    <a:pt x="987" y="3077"/>
                    <a:pt x="1195" y="3065"/>
                    <a:pt x="1404" y="3065"/>
                  </a:cubicBezTo>
                  <a:close/>
                  <a:moveTo>
                    <a:pt x="2473" y="2464"/>
                  </a:moveTo>
                  <a:cubicBezTo>
                    <a:pt x="3681" y="2464"/>
                    <a:pt x="4929" y="3071"/>
                    <a:pt x="5661" y="3496"/>
                  </a:cubicBezTo>
                  <a:cubicBezTo>
                    <a:pt x="5645" y="3503"/>
                    <a:pt x="5521" y="3527"/>
                    <a:pt x="5410" y="3656"/>
                  </a:cubicBezTo>
                  <a:lnTo>
                    <a:pt x="4808" y="3645"/>
                  </a:lnTo>
                  <a:cubicBezTo>
                    <a:pt x="4094" y="3317"/>
                    <a:pt x="3113" y="2956"/>
                    <a:pt x="2076" y="2839"/>
                  </a:cubicBezTo>
                  <a:lnTo>
                    <a:pt x="2075" y="2839"/>
                  </a:lnTo>
                  <a:lnTo>
                    <a:pt x="2022" y="2660"/>
                  </a:lnTo>
                  <a:cubicBezTo>
                    <a:pt x="1999" y="2577"/>
                    <a:pt x="2054" y="2490"/>
                    <a:pt x="2142" y="2480"/>
                  </a:cubicBezTo>
                  <a:cubicBezTo>
                    <a:pt x="2251" y="2469"/>
                    <a:pt x="2362" y="2464"/>
                    <a:pt x="2473" y="2464"/>
                  </a:cubicBezTo>
                  <a:close/>
                  <a:moveTo>
                    <a:pt x="5558" y="4062"/>
                  </a:moveTo>
                  <a:cubicBezTo>
                    <a:pt x="5558" y="4062"/>
                    <a:pt x="5558" y="4062"/>
                    <a:pt x="5558" y="4062"/>
                  </a:cubicBezTo>
                  <a:lnTo>
                    <a:pt x="5558" y="4062"/>
                  </a:lnTo>
                  <a:cubicBezTo>
                    <a:pt x="5558" y="4062"/>
                    <a:pt x="5558" y="4062"/>
                    <a:pt x="5558" y="4062"/>
                  </a:cubicBezTo>
                  <a:cubicBezTo>
                    <a:pt x="5558" y="4062"/>
                    <a:pt x="5558" y="4062"/>
                    <a:pt x="5558" y="4062"/>
                  </a:cubicBezTo>
                  <a:close/>
                  <a:moveTo>
                    <a:pt x="11229" y="731"/>
                  </a:moveTo>
                  <a:cubicBezTo>
                    <a:pt x="11235" y="731"/>
                    <a:pt x="11241" y="731"/>
                    <a:pt x="11248" y="731"/>
                  </a:cubicBezTo>
                  <a:cubicBezTo>
                    <a:pt x="11353" y="731"/>
                    <a:pt x="11457" y="799"/>
                    <a:pt x="11489" y="911"/>
                  </a:cubicBezTo>
                  <a:lnTo>
                    <a:pt x="13476" y="7749"/>
                  </a:lnTo>
                  <a:cubicBezTo>
                    <a:pt x="13505" y="7855"/>
                    <a:pt x="13464" y="7969"/>
                    <a:pt x="13373" y="8027"/>
                  </a:cubicBezTo>
                  <a:lnTo>
                    <a:pt x="9321" y="10694"/>
                  </a:lnTo>
                  <a:cubicBezTo>
                    <a:pt x="9321" y="10685"/>
                    <a:pt x="9319" y="10678"/>
                    <a:pt x="9318" y="10671"/>
                  </a:cubicBezTo>
                  <a:cubicBezTo>
                    <a:pt x="7049" y="2928"/>
                    <a:pt x="7276" y="3522"/>
                    <a:pt x="7149" y="3379"/>
                  </a:cubicBezTo>
                  <a:cubicBezTo>
                    <a:pt x="7608" y="3077"/>
                    <a:pt x="9726" y="1685"/>
                    <a:pt x="9819" y="1623"/>
                  </a:cubicBezTo>
                  <a:lnTo>
                    <a:pt x="9819" y="1623"/>
                  </a:lnTo>
                  <a:cubicBezTo>
                    <a:pt x="11135" y="760"/>
                    <a:pt x="11148" y="731"/>
                    <a:pt x="11229" y="731"/>
                  </a:cubicBezTo>
                  <a:close/>
                  <a:moveTo>
                    <a:pt x="552" y="3842"/>
                  </a:moveTo>
                  <a:lnTo>
                    <a:pt x="828" y="3846"/>
                  </a:lnTo>
                  <a:lnTo>
                    <a:pt x="2100" y="3867"/>
                  </a:lnTo>
                  <a:lnTo>
                    <a:pt x="2376" y="3870"/>
                  </a:lnTo>
                  <a:cubicBezTo>
                    <a:pt x="2415" y="3870"/>
                    <a:pt x="2425" y="3870"/>
                    <a:pt x="2422" y="3870"/>
                  </a:cubicBezTo>
                  <a:cubicBezTo>
                    <a:pt x="2417" y="3870"/>
                    <a:pt x="2378" y="3870"/>
                    <a:pt x="2375" y="3870"/>
                  </a:cubicBezTo>
                  <a:cubicBezTo>
                    <a:pt x="2366" y="3870"/>
                    <a:pt x="2689" y="3875"/>
                    <a:pt x="5291" y="3917"/>
                  </a:cubicBezTo>
                  <a:cubicBezTo>
                    <a:pt x="5259" y="4107"/>
                    <a:pt x="5128" y="3472"/>
                    <a:pt x="7368" y="11236"/>
                  </a:cubicBezTo>
                  <a:cubicBezTo>
                    <a:pt x="7369" y="11244"/>
                    <a:pt x="7372" y="11252"/>
                    <a:pt x="7376" y="11258"/>
                  </a:cubicBezTo>
                  <a:lnTo>
                    <a:pt x="2525" y="11179"/>
                  </a:lnTo>
                  <a:cubicBezTo>
                    <a:pt x="2416" y="11178"/>
                    <a:pt x="2320" y="11104"/>
                    <a:pt x="2290" y="10999"/>
                  </a:cubicBezTo>
                  <a:lnTo>
                    <a:pt x="303" y="4161"/>
                  </a:lnTo>
                  <a:cubicBezTo>
                    <a:pt x="256" y="4002"/>
                    <a:pt x="376" y="3842"/>
                    <a:pt x="541" y="3842"/>
                  </a:cubicBezTo>
                  <a:close/>
                  <a:moveTo>
                    <a:pt x="6758" y="3463"/>
                  </a:moveTo>
                  <a:cubicBezTo>
                    <a:pt x="6873" y="3463"/>
                    <a:pt x="6965" y="3535"/>
                    <a:pt x="7001" y="3642"/>
                  </a:cubicBezTo>
                  <a:cubicBezTo>
                    <a:pt x="7005" y="3657"/>
                    <a:pt x="7195" y="4308"/>
                    <a:pt x="7194" y="4308"/>
                  </a:cubicBezTo>
                  <a:cubicBezTo>
                    <a:pt x="7194" y="4308"/>
                    <a:pt x="7194" y="4307"/>
                    <a:pt x="7193" y="4306"/>
                  </a:cubicBezTo>
                  <a:lnTo>
                    <a:pt x="7193" y="4306"/>
                  </a:lnTo>
                  <a:cubicBezTo>
                    <a:pt x="8843" y="9983"/>
                    <a:pt x="9064" y="10746"/>
                    <a:pt x="9064" y="10746"/>
                  </a:cubicBezTo>
                  <a:cubicBezTo>
                    <a:pt x="9064" y="10746"/>
                    <a:pt x="9034" y="10643"/>
                    <a:pt x="9034" y="10643"/>
                  </a:cubicBezTo>
                  <a:lnTo>
                    <a:pt x="9034" y="10643"/>
                  </a:lnTo>
                  <a:cubicBezTo>
                    <a:pt x="9034" y="10643"/>
                    <a:pt x="9042" y="10668"/>
                    <a:pt x="9063" y="10744"/>
                  </a:cubicBezTo>
                  <a:cubicBezTo>
                    <a:pt x="9074" y="10784"/>
                    <a:pt x="9075" y="10822"/>
                    <a:pt x="9067" y="10861"/>
                  </a:cubicBezTo>
                  <a:cubicBezTo>
                    <a:pt x="9050" y="10951"/>
                    <a:pt x="8986" y="11030"/>
                    <a:pt x="8891" y="11056"/>
                  </a:cubicBezTo>
                  <a:lnTo>
                    <a:pt x="8808" y="11081"/>
                  </a:lnTo>
                  <a:lnTo>
                    <a:pt x="8017" y="11311"/>
                  </a:lnTo>
                  <a:lnTo>
                    <a:pt x="7931" y="11334"/>
                  </a:lnTo>
                  <a:cubicBezTo>
                    <a:pt x="7909" y="11342"/>
                    <a:pt x="7885" y="11344"/>
                    <a:pt x="7862" y="11344"/>
                  </a:cubicBezTo>
                  <a:cubicBezTo>
                    <a:pt x="7792" y="11344"/>
                    <a:pt x="7724" y="11315"/>
                    <a:pt x="7679" y="11263"/>
                  </a:cubicBezTo>
                  <a:cubicBezTo>
                    <a:pt x="7651" y="11234"/>
                    <a:pt x="7631" y="11201"/>
                    <a:pt x="7620" y="11162"/>
                  </a:cubicBezTo>
                  <a:cubicBezTo>
                    <a:pt x="7609" y="11127"/>
                    <a:pt x="5559" y="4066"/>
                    <a:pt x="5558" y="4062"/>
                  </a:cubicBezTo>
                  <a:lnTo>
                    <a:pt x="5558" y="4062"/>
                  </a:lnTo>
                  <a:cubicBezTo>
                    <a:pt x="5548" y="4034"/>
                    <a:pt x="5542" y="3973"/>
                    <a:pt x="5559" y="3923"/>
                  </a:cubicBezTo>
                  <a:cubicBezTo>
                    <a:pt x="5608" y="3751"/>
                    <a:pt x="5773" y="3744"/>
                    <a:pt x="5803" y="3730"/>
                  </a:cubicBezTo>
                  <a:cubicBezTo>
                    <a:pt x="5818" y="3726"/>
                    <a:pt x="6117" y="3637"/>
                    <a:pt x="6118" y="3637"/>
                  </a:cubicBezTo>
                  <a:lnTo>
                    <a:pt x="6118" y="3637"/>
                  </a:lnTo>
                  <a:cubicBezTo>
                    <a:pt x="6118" y="3637"/>
                    <a:pt x="6118" y="3637"/>
                    <a:pt x="6117" y="3638"/>
                  </a:cubicBezTo>
                  <a:cubicBezTo>
                    <a:pt x="6133" y="3635"/>
                    <a:pt x="6453" y="3541"/>
                    <a:pt x="6450" y="3541"/>
                  </a:cubicBezTo>
                  <a:lnTo>
                    <a:pt x="6450" y="3541"/>
                  </a:lnTo>
                  <a:cubicBezTo>
                    <a:pt x="6450" y="3541"/>
                    <a:pt x="6450" y="3541"/>
                    <a:pt x="6449" y="3541"/>
                  </a:cubicBezTo>
                  <a:cubicBezTo>
                    <a:pt x="6465" y="3537"/>
                    <a:pt x="6678" y="3475"/>
                    <a:pt x="6688" y="3472"/>
                  </a:cubicBezTo>
                  <a:lnTo>
                    <a:pt x="6688" y="3472"/>
                  </a:lnTo>
                  <a:cubicBezTo>
                    <a:pt x="6712" y="3466"/>
                    <a:pt x="6736" y="3463"/>
                    <a:pt x="6758" y="3463"/>
                  </a:cubicBezTo>
                  <a:close/>
                  <a:moveTo>
                    <a:pt x="10580" y="0"/>
                  </a:moveTo>
                  <a:cubicBezTo>
                    <a:pt x="10337" y="0"/>
                    <a:pt x="9703" y="432"/>
                    <a:pt x="9509" y="576"/>
                  </a:cubicBezTo>
                  <a:cubicBezTo>
                    <a:pt x="9500" y="560"/>
                    <a:pt x="9449" y="199"/>
                    <a:pt x="9096" y="199"/>
                  </a:cubicBezTo>
                  <a:cubicBezTo>
                    <a:pt x="9034" y="199"/>
                    <a:pt x="8973" y="215"/>
                    <a:pt x="8917" y="242"/>
                  </a:cubicBezTo>
                  <a:cubicBezTo>
                    <a:pt x="8435" y="485"/>
                    <a:pt x="7255" y="1255"/>
                    <a:pt x="6261" y="3323"/>
                  </a:cubicBezTo>
                  <a:lnTo>
                    <a:pt x="6007" y="3396"/>
                  </a:lnTo>
                  <a:cubicBezTo>
                    <a:pt x="5216" y="2910"/>
                    <a:pt x="3830" y="2200"/>
                    <a:pt x="2473" y="2200"/>
                  </a:cubicBezTo>
                  <a:cubicBezTo>
                    <a:pt x="2352" y="2200"/>
                    <a:pt x="2232" y="2208"/>
                    <a:pt x="2115" y="2218"/>
                  </a:cubicBezTo>
                  <a:cubicBezTo>
                    <a:pt x="1996" y="2230"/>
                    <a:pt x="1889" y="2295"/>
                    <a:pt x="1823" y="2392"/>
                  </a:cubicBezTo>
                  <a:cubicBezTo>
                    <a:pt x="1754" y="2493"/>
                    <a:pt x="1735" y="2617"/>
                    <a:pt x="1770" y="2734"/>
                  </a:cubicBezTo>
                  <a:lnTo>
                    <a:pt x="1794" y="2816"/>
                  </a:lnTo>
                  <a:cubicBezTo>
                    <a:pt x="1665" y="2806"/>
                    <a:pt x="1533" y="2800"/>
                    <a:pt x="1403" y="2800"/>
                  </a:cubicBezTo>
                  <a:cubicBezTo>
                    <a:pt x="1177" y="2800"/>
                    <a:pt x="952" y="2816"/>
                    <a:pt x="740" y="2844"/>
                  </a:cubicBezTo>
                  <a:cubicBezTo>
                    <a:pt x="623" y="2860"/>
                    <a:pt x="521" y="2924"/>
                    <a:pt x="457" y="3024"/>
                  </a:cubicBezTo>
                  <a:cubicBezTo>
                    <a:pt x="394" y="3123"/>
                    <a:pt x="374" y="3245"/>
                    <a:pt x="408" y="3358"/>
                  </a:cubicBezTo>
                  <a:lnTo>
                    <a:pt x="472" y="3581"/>
                  </a:lnTo>
                  <a:cubicBezTo>
                    <a:pt x="338" y="3598"/>
                    <a:pt x="213" y="3671"/>
                    <a:pt x="129" y="3782"/>
                  </a:cubicBezTo>
                  <a:cubicBezTo>
                    <a:pt x="32" y="3912"/>
                    <a:pt x="1" y="4077"/>
                    <a:pt x="48" y="4235"/>
                  </a:cubicBezTo>
                  <a:lnTo>
                    <a:pt x="2035" y="11072"/>
                  </a:lnTo>
                  <a:cubicBezTo>
                    <a:pt x="2097" y="11286"/>
                    <a:pt x="2297" y="11439"/>
                    <a:pt x="2520" y="11443"/>
                  </a:cubicBezTo>
                  <a:lnTo>
                    <a:pt x="7581" y="11526"/>
                  </a:lnTo>
                  <a:cubicBezTo>
                    <a:pt x="7662" y="11579"/>
                    <a:pt x="7757" y="11609"/>
                    <a:pt x="7858" y="11609"/>
                  </a:cubicBezTo>
                  <a:cubicBezTo>
                    <a:pt x="7906" y="11609"/>
                    <a:pt x="7955" y="11600"/>
                    <a:pt x="8001" y="11587"/>
                  </a:cubicBezTo>
                  <a:lnTo>
                    <a:pt x="8961" y="11308"/>
                  </a:lnTo>
                  <a:cubicBezTo>
                    <a:pt x="9092" y="11269"/>
                    <a:pt x="9203" y="11183"/>
                    <a:pt x="9270" y="11062"/>
                  </a:cubicBezTo>
                  <a:cubicBezTo>
                    <a:pt x="9273" y="11052"/>
                    <a:pt x="9281" y="11042"/>
                    <a:pt x="9283" y="11031"/>
                  </a:cubicBezTo>
                  <a:lnTo>
                    <a:pt x="13513" y="8247"/>
                  </a:lnTo>
                  <a:cubicBezTo>
                    <a:pt x="13703" y="8125"/>
                    <a:pt x="13792" y="7891"/>
                    <a:pt x="13729" y="7676"/>
                  </a:cubicBezTo>
                  <a:lnTo>
                    <a:pt x="11741" y="837"/>
                  </a:lnTo>
                  <a:cubicBezTo>
                    <a:pt x="11676" y="616"/>
                    <a:pt x="11473" y="468"/>
                    <a:pt x="11249" y="468"/>
                  </a:cubicBezTo>
                  <a:cubicBezTo>
                    <a:pt x="11178" y="468"/>
                    <a:pt x="11104" y="483"/>
                    <a:pt x="11033" y="516"/>
                  </a:cubicBezTo>
                  <a:cubicBezTo>
                    <a:pt x="10997" y="447"/>
                    <a:pt x="10982" y="0"/>
                    <a:pt x="1058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4" name="Google Shape;2644;p38"/>
            <p:cNvSpPr/>
            <p:nvPr/>
          </p:nvSpPr>
          <p:spPr>
            <a:xfrm>
              <a:off x="1821820" y="1545934"/>
              <a:ext cx="91570" cy="90878"/>
            </a:xfrm>
            <a:custGeom>
              <a:avLst/>
              <a:gdLst/>
              <a:ahLst/>
              <a:cxnLst/>
              <a:rect l="l" t="t" r="r" b="b"/>
              <a:pathLst>
                <a:path w="2782" h="2761" extrusionOk="0">
                  <a:moveTo>
                    <a:pt x="1716" y="897"/>
                  </a:moveTo>
                  <a:cubicBezTo>
                    <a:pt x="1717" y="898"/>
                    <a:pt x="1717" y="899"/>
                    <a:pt x="1717" y="899"/>
                  </a:cubicBezTo>
                  <a:cubicBezTo>
                    <a:pt x="1717" y="899"/>
                    <a:pt x="1717" y="898"/>
                    <a:pt x="1716" y="897"/>
                  </a:cubicBezTo>
                  <a:lnTo>
                    <a:pt x="1716" y="897"/>
                  </a:lnTo>
                  <a:lnTo>
                    <a:pt x="1716" y="897"/>
                  </a:lnTo>
                  <a:close/>
                  <a:moveTo>
                    <a:pt x="2037" y="1541"/>
                  </a:moveTo>
                  <a:cubicBezTo>
                    <a:pt x="2036" y="1542"/>
                    <a:pt x="2036" y="1542"/>
                    <a:pt x="2036" y="1542"/>
                  </a:cubicBezTo>
                  <a:cubicBezTo>
                    <a:pt x="2036" y="1542"/>
                    <a:pt x="2036" y="1542"/>
                    <a:pt x="2037" y="1541"/>
                  </a:cubicBezTo>
                  <a:lnTo>
                    <a:pt x="2037" y="1541"/>
                  </a:lnTo>
                  <a:lnTo>
                    <a:pt x="2037" y="1541"/>
                  </a:lnTo>
                  <a:close/>
                  <a:moveTo>
                    <a:pt x="1278" y="263"/>
                  </a:moveTo>
                  <a:cubicBezTo>
                    <a:pt x="1288" y="278"/>
                    <a:pt x="1690" y="859"/>
                    <a:pt x="1716" y="897"/>
                  </a:cubicBezTo>
                  <a:lnTo>
                    <a:pt x="1716" y="897"/>
                  </a:lnTo>
                  <a:lnTo>
                    <a:pt x="1949" y="915"/>
                  </a:lnTo>
                  <a:lnTo>
                    <a:pt x="2517" y="915"/>
                  </a:lnTo>
                  <a:cubicBezTo>
                    <a:pt x="2507" y="930"/>
                    <a:pt x="2065" y="1505"/>
                    <a:pt x="2037" y="1541"/>
                  </a:cubicBezTo>
                  <a:lnTo>
                    <a:pt x="2037" y="1541"/>
                  </a:lnTo>
                  <a:lnTo>
                    <a:pt x="2282" y="2293"/>
                  </a:lnTo>
                  <a:lnTo>
                    <a:pt x="1535" y="2029"/>
                  </a:lnTo>
                  <a:lnTo>
                    <a:pt x="896" y="2493"/>
                  </a:lnTo>
                  <a:lnTo>
                    <a:pt x="896" y="2493"/>
                  </a:lnTo>
                  <a:lnTo>
                    <a:pt x="917" y="1705"/>
                  </a:lnTo>
                  <a:lnTo>
                    <a:pt x="277" y="1239"/>
                  </a:lnTo>
                  <a:lnTo>
                    <a:pt x="1035" y="1014"/>
                  </a:lnTo>
                  <a:lnTo>
                    <a:pt x="1087" y="853"/>
                  </a:lnTo>
                  <a:lnTo>
                    <a:pt x="1171" y="594"/>
                  </a:lnTo>
                  <a:lnTo>
                    <a:pt x="1278" y="263"/>
                  </a:lnTo>
                  <a:close/>
                  <a:moveTo>
                    <a:pt x="1279" y="0"/>
                  </a:moveTo>
                  <a:cubicBezTo>
                    <a:pt x="1172" y="0"/>
                    <a:pt x="1066" y="63"/>
                    <a:pt x="1028" y="183"/>
                  </a:cubicBezTo>
                  <a:lnTo>
                    <a:pt x="901" y="576"/>
                  </a:lnTo>
                  <a:lnTo>
                    <a:pt x="827" y="801"/>
                  </a:lnTo>
                  <a:lnTo>
                    <a:pt x="736" y="830"/>
                  </a:lnTo>
                  <a:lnTo>
                    <a:pt x="203" y="987"/>
                  </a:lnTo>
                  <a:cubicBezTo>
                    <a:pt x="106" y="1017"/>
                    <a:pt x="35" y="1098"/>
                    <a:pt x="19" y="1197"/>
                  </a:cubicBezTo>
                  <a:cubicBezTo>
                    <a:pt x="1" y="1296"/>
                    <a:pt x="42" y="1396"/>
                    <a:pt x="123" y="1456"/>
                  </a:cubicBezTo>
                  <a:lnTo>
                    <a:pt x="650" y="1839"/>
                  </a:lnTo>
                  <a:lnTo>
                    <a:pt x="634" y="2490"/>
                  </a:lnTo>
                  <a:cubicBezTo>
                    <a:pt x="631" y="2589"/>
                    <a:pt x="686" y="2682"/>
                    <a:pt x="774" y="2730"/>
                  </a:cubicBezTo>
                  <a:cubicBezTo>
                    <a:pt x="813" y="2750"/>
                    <a:pt x="854" y="2761"/>
                    <a:pt x="896" y="2761"/>
                  </a:cubicBezTo>
                  <a:cubicBezTo>
                    <a:pt x="951" y="2761"/>
                    <a:pt x="1006" y="2743"/>
                    <a:pt x="1051" y="2710"/>
                  </a:cubicBezTo>
                  <a:lnTo>
                    <a:pt x="1577" y="2327"/>
                  </a:lnTo>
                  <a:lnTo>
                    <a:pt x="2192" y="2543"/>
                  </a:lnTo>
                  <a:cubicBezTo>
                    <a:pt x="2221" y="2554"/>
                    <a:pt x="2251" y="2559"/>
                    <a:pt x="2281" y="2559"/>
                  </a:cubicBezTo>
                  <a:cubicBezTo>
                    <a:pt x="2349" y="2559"/>
                    <a:pt x="2414" y="2532"/>
                    <a:pt x="2465" y="2484"/>
                  </a:cubicBezTo>
                  <a:cubicBezTo>
                    <a:pt x="2656" y="2296"/>
                    <a:pt x="2453" y="2081"/>
                    <a:pt x="2331" y="1594"/>
                  </a:cubicBezTo>
                  <a:cubicBezTo>
                    <a:pt x="2666" y="1130"/>
                    <a:pt x="2782" y="1070"/>
                    <a:pt x="2782" y="917"/>
                  </a:cubicBezTo>
                  <a:cubicBezTo>
                    <a:pt x="2782" y="828"/>
                    <a:pt x="2740" y="750"/>
                    <a:pt x="2675" y="702"/>
                  </a:cubicBezTo>
                  <a:lnTo>
                    <a:pt x="1948" y="650"/>
                  </a:lnTo>
                  <a:lnTo>
                    <a:pt x="1867" y="650"/>
                  </a:lnTo>
                  <a:cubicBezTo>
                    <a:pt x="1781" y="526"/>
                    <a:pt x="1497" y="113"/>
                    <a:pt x="1496" y="113"/>
                  </a:cubicBezTo>
                  <a:lnTo>
                    <a:pt x="1496" y="113"/>
                  </a:lnTo>
                  <a:cubicBezTo>
                    <a:pt x="1496" y="113"/>
                    <a:pt x="1496" y="113"/>
                    <a:pt x="1497" y="114"/>
                  </a:cubicBezTo>
                  <a:cubicBezTo>
                    <a:pt x="1444" y="37"/>
                    <a:pt x="1361" y="0"/>
                    <a:pt x="127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5" name="Google Shape;2645;p38"/>
            <p:cNvSpPr/>
            <p:nvPr/>
          </p:nvSpPr>
          <p:spPr>
            <a:xfrm>
              <a:off x="1818857" y="1686809"/>
              <a:ext cx="74980" cy="76231"/>
            </a:xfrm>
            <a:custGeom>
              <a:avLst/>
              <a:gdLst/>
              <a:ahLst/>
              <a:cxnLst/>
              <a:rect l="l" t="t" r="r" b="b"/>
              <a:pathLst>
                <a:path w="2278" h="2316" extrusionOk="0">
                  <a:moveTo>
                    <a:pt x="874" y="265"/>
                  </a:moveTo>
                  <a:lnTo>
                    <a:pt x="1332" y="691"/>
                  </a:lnTo>
                  <a:lnTo>
                    <a:pt x="1943" y="554"/>
                  </a:lnTo>
                  <a:lnTo>
                    <a:pt x="1943" y="554"/>
                  </a:lnTo>
                  <a:lnTo>
                    <a:pt x="1680" y="1122"/>
                  </a:lnTo>
                  <a:lnTo>
                    <a:pt x="1999" y="1660"/>
                  </a:lnTo>
                  <a:lnTo>
                    <a:pt x="1378" y="1586"/>
                  </a:lnTo>
                  <a:lnTo>
                    <a:pt x="964" y="2056"/>
                  </a:lnTo>
                  <a:lnTo>
                    <a:pt x="843" y="1441"/>
                  </a:lnTo>
                  <a:lnTo>
                    <a:pt x="268" y="1192"/>
                  </a:lnTo>
                  <a:lnTo>
                    <a:pt x="815" y="888"/>
                  </a:lnTo>
                  <a:lnTo>
                    <a:pt x="874" y="265"/>
                  </a:lnTo>
                  <a:close/>
                  <a:moveTo>
                    <a:pt x="874" y="0"/>
                  </a:moveTo>
                  <a:cubicBezTo>
                    <a:pt x="842" y="0"/>
                    <a:pt x="810" y="6"/>
                    <a:pt x="779" y="18"/>
                  </a:cubicBezTo>
                  <a:cubicBezTo>
                    <a:pt x="685" y="53"/>
                    <a:pt x="619" y="141"/>
                    <a:pt x="611" y="240"/>
                  </a:cubicBezTo>
                  <a:lnTo>
                    <a:pt x="565" y="724"/>
                  </a:lnTo>
                  <a:lnTo>
                    <a:pt x="140" y="961"/>
                  </a:lnTo>
                  <a:cubicBezTo>
                    <a:pt x="52" y="1010"/>
                    <a:pt x="0" y="1105"/>
                    <a:pt x="3" y="1205"/>
                  </a:cubicBezTo>
                  <a:cubicBezTo>
                    <a:pt x="10" y="1306"/>
                    <a:pt x="70" y="1393"/>
                    <a:pt x="163" y="1433"/>
                  </a:cubicBezTo>
                  <a:lnTo>
                    <a:pt x="610" y="1626"/>
                  </a:lnTo>
                  <a:lnTo>
                    <a:pt x="705" y="2103"/>
                  </a:lnTo>
                  <a:cubicBezTo>
                    <a:pt x="725" y="2202"/>
                    <a:pt x="798" y="2281"/>
                    <a:pt x="895" y="2307"/>
                  </a:cubicBezTo>
                  <a:cubicBezTo>
                    <a:pt x="917" y="2313"/>
                    <a:pt x="942" y="2315"/>
                    <a:pt x="964" y="2315"/>
                  </a:cubicBezTo>
                  <a:cubicBezTo>
                    <a:pt x="1039" y="2315"/>
                    <a:pt x="1112" y="2285"/>
                    <a:pt x="1162" y="2227"/>
                  </a:cubicBezTo>
                  <a:lnTo>
                    <a:pt x="1484" y="1861"/>
                  </a:lnTo>
                  <a:lnTo>
                    <a:pt x="1966" y="1920"/>
                  </a:lnTo>
                  <a:cubicBezTo>
                    <a:pt x="1977" y="1921"/>
                    <a:pt x="1988" y="1921"/>
                    <a:pt x="1998" y="1921"/>
                  </a:cubicBezTo>
                  <a:cubicBezTo>
                    <a:pt x="2088" y="1921"/>
                    <a:pt x="2171" y="1877"/>
                    <a:pt x="2220" y="1802"/>
                  </a:cubicBezTo>
                  <a:cubicBezTo>
                    <a:pt x="2274" y="1717"/>
                    <a:pt x="2277" y="1609"/>
                    <a:pt x="2226" y="1522"/>
                  </a:cubicBezTo>
                  <a:lnTo>
                    <a:pt x="1979" y="1104"/>
                  </a:lnTo>
                  <a:lnTo>
                    <a:pt x="2178" y="673"/>
                  </a:lnTo>
                  <a:cubicBezTo>
                    <a:pt x="2197" y="635"/>
                    <a:pt x="2209" y="594"/>
                    <a:pt x="2209" y="550"/>
                  </a:cubicBezTo>
                  <a:cubicBezTo>
                    <a:pt x="2209" y="405"/>
                    <a:pt x="2092" y="286"/>
                    <a:pt x="1948" y="285"/>
                  </a:cubicBezTo>
                  <a:lnTo>
                    <a:pt x="1931" y="285"/>
                  </a:lnTo>
                  <a:cubicBezTo>
                    <a:pt x="1914" y="286"/>
                    <a:pt x="1898" y="290"/>
                    <a:pt x="1882" y="292"/>
                  </a:cubicBezTo>
                  <a:lnTo>
                    <a:pt x="1412" y="397"/>
                  </a:lnTo>
                  <a:lnTo>
                    <a:pt x="1056" y="66"/>
                  </a:lnTo>
                  <a:cubicBezTo>
                    <a:pt x="1002" y="26"/>
                    <a:pt x="939" y="0"/>
                    <a:pt x="87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6" name="Google Shape;2646;p38"/>
            <p:cNvSpPr/>
            <p:nvPr/>
          </p:nvSpPr>
          <p:spPr>
            <a:xfrm>
              <a:off x="2001338" y="1491262"/>
              <a:ext cx="66521" cy="79457"/>
            </a:xfrm>
            <a:custGeom>
              <a:avLst/>
              <a:gdLst/>
              <a:ahLst/>
              <a:cxnLst/>
              <a:rect l="l" t="t" r="r" b="b"/>
              <a:pathLst>
                <a:path w="2021" h="2414" extrusionOk="0">
                  <a:moveTo>
                    <a:pt x="1220" y="813"/>
                  </a:moveTo>
                  <a:cubicBezTo>
                    <a:pt x="1193" y="813"/>
                    <a:pt x="1161" y="1019"/>
                    <a:pt x="1102" y="1365"/>
                  </a:cubicBezTo>
                  <a:cubicBezTo>
                    <a:pt x="1161" y="1371"/>
                    <a:pt x="1230" y="1370"/>
                    <a:pt x="1297" y="1372"/>
                  </a:cubicBezTo>
                  <a:cubicBezTo>
                    <a:pt x="1265" y="983"/>
                    <a:pt x="1245" y="813"/>
                    <a:pt x="1220" y="813"/>
                  </a:cubicBezTo>
                  <a:close/>
                  <a:moveTo>
                    <a:pt x="1209" y="264"/>
                  </a:moveTo>
                  <a:cubicBezTo>
                    <a:pt x="1296" y="264"/>
                    <a:pt x="1388" y="265"/>
                    <a:pt x="1388" y="265"/>
                  </a:cubicBezTo>
                  <a:cubicBezTo>
                    <a:pt x="1658" y="1650"/>
                    <a:pt x="1739" y="2145"/>
                    <a:pt x="1739" y="2145"/>
                  </a:cubicBezTo>
                  <a:cubicBezTo>
                    <a:pt x="1728" y="2145"/>
                    <a:pt x="1600" y="2150"/>
                    <a:pt x="1498" y="2150"/>
                  </a:cubicBezTo>
                  <a:cubicBezTo>
                    <a:pt x="1447" y="2150"/>
                    <a:pt x="1402" y="2149"/>
                    <a:pt x="1381" y="2145"/>
                  </a:cubicBezTo>
                  <a:cubicBezTo>
                    <a:pt x="1353" y="2060"/>
                    <a:pt x="1289" y="1770"/>
                    <a:pt x="1272" y="1688"/>
                  </a:cubicBezTo>
                  <a:cubicBezTo>
                    <a:pt x="1272" y="1688"/>
                    <a:pt x="1161" y="1680"/>
                    <a:pt x="1081" y="1678"/>
                  </a:cubicBezTo>
                  <a:lnTo>
                    <a:pt x="969" y="2119"/>
                  </a:lnTo>
                  <a:cubicBezTo>
                    <a:pt x="707" y="2106"/>
                    <a:pt x="577" y="2099"/>
                    <a:pt x="594" y="2099"/>
                  </a:cubicBezTo>
                  <a:lnTo>
                    <a:pt x="1062" y="268"/>
                  </a:lnTo>
                  <a:cubicBezTo>
                    <a:pt x="1083" y="265"/>
                    <a:pt x="1145" y="264"/>
                    <a:pt x="1209" y="264"/>
                  </a:cubicBezTo>
                  <a:close/>
                  <a:moveTo>
                    <a:pt x="1296" y="1"/>
                  </a:moveTo>
                  <a:cubicBezTo>
                    <a:pt x="1265" y="1"/>
                    <a:pt x="1236" y="1"/>
                    <a:pt x="1209" y="1"/>
                  </a:cubicBezTo>
                  <a:cubicBezTo>
                    <a:pt x="1191" y="1"/>
                    <a:pt x="1173" y="1"/>
                    <a:pt x="1155" y="1"/>
                  </a:cubicBezTo>
                  <a:cubicBezTo>
                    <a:pt x="1012" y="1"/>
                    <a:pt x="855" y="12"/>
                    <a:pt x="805" y="204"/>
                  </a:cubicBezTo>
                  <a:cubicBezTo>
                    <a:pt x="328" y="2260"/>
                    <a:pt x="0" y="2382"/>
                    <a:pt x="961" y="2382"/>
                  </a:cubicBezTo>
                  <a:cubicBezTo>
                    <a:pt x="1044" y="2382"/>
                    <a:pt x="1113" y="2351"/>
                    <a:pt x="1164" y="2296"/>
                  </a:cubicBezTo>
                  <a:cubicBezTo>
                    <a:pt x="1244" y="2410"/>
                    <a:pt x="1352" y="2413"/>
                    <a:pt x="1481" y="2413"/>
                  </a:cubicBezTo>
                  <a:cubicBezTo>
                    <a:pt x="1488" y="2413"/>
                    <a:pt x="1495" y="2413"/>
                    <a:pt x="1502" y="2413"/>
                  </a:cubicBezTo>
                  <a:cubicBezTo>
                    <a:pt x="1592" y="2413"/>
                    <a:pt x="1701" y="2411"/>
                    <a:pt x="1735" y="2409"/>
                  </a:cubicBezTo>
                  <a:lnTo>
                    <a:pt x="1737" y="2409"/>
                  </a:lnTo>
                  <a:cubicBezTo>
                    <a:pt x="1815" y="2409"/>
                    <a:pt x="1891" y="2374"/>
                    <a:pt x="1941" y="2313"/>
                  </a:cubicBezTo>
                  <a:cubicBezTo>
                    <a:pt x="2021" y="2216"/>
                    <a:pt x="2021" y="2216"/>
                    <a:pt x="1922" y="1678"/>
                  </a:cubicBezTo>
                  <a:cubicBezTo>
                    <a:pt x="1873" y="1408"/>
                    <a:pt x="1785" y="934"/>
                    <a:pt x="1644" y="216"/>
                  </a:cubicBezTo>
                  <a:cubicBezTo>
                    <a:pt x="1608" y="18"/>
                    <a:pt x="1440" y="1"/>
                    <a:pt x="129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7" name="Google Shape;2647;p38"/>
            <p:cNvSpPr/>
            <p:nvPr/>
          </p:nvSpPr>
          <p:spPr>
            <a:xfrm>
              <a:off x="2014899" y="1587011"/>
              <a:ext cx="79819" cy="81366"/>
            </a:xfrm>
            <a:custGeom>
              <a:avLst/>
              <a:gdLst/>
              <a:ahLst/>
              <a:cxnLst/>
              <a:rect l="l" t="t" r="r" b="b"/>
              <a:pathLst>
                <a:path w="2425" h="2472" extrusionOk="0">
                  <a:moveTo>
                    <a:pt x="1019" y="659"/>
                  </a:moveTo>
                  <a:cubicBezTo>
                    <a:pt x="951" y="659"/>
                    <a:pt x="874" y="686"/>
                    <a:pt x="796" y="753"/>
                  </a:cubicBezTo>
                  <a:cubicBezTo>
                    <a:pt x="748" y="795"/>
                    <a:pt x="834" y="910"/>
                    <a:pt x="858" y="946"/>
                  </a:cubicBezTo>
                  <a:cubicBezTo>
                    <a:pt x="882" y="982"/>
                    <a:pt x="934" y="1091"/>
                    <a:pt x="986" y="1091"/>
                  </a:cubicBezTo>
                  <a:cubicBezTo>
                    <a:pt x="993" y="1091"/>
                    <a:pt x="999" y="1090"/>
                    <a:pt x="1004" y="1085"/>
                  </a:cubicBezTo>
                  <a:cubicBezTo>
                    <a:pt x="1086" y="1041"/>
                    <a:pt x="1173" y="993"/>
                    <a:pt x="1204" y="898"/>
                  </a:cubicBezTo>
                  <a:cubicBezTo>
                    <a:pt x="1247" y="766"/>
                    <a:pt x="1153" y="659"/>
                    <a:pt x="1019" y="659"/>
                  </a:cubicBezTo>
                  <a:close/>
                  <a:moveTo>
                    <a:pt x="1433" y="1401"/>
                  </a:moveTo>
                  <a:cubicBezTo>
                    <a:pt x="1365" y="1401"/>
                    <a:pt x="1286" y="1429"/>
                    <a:pt x="1210" y="1495"/>
                  </a:cubicBezTo>
                  <a:cubicBezTo>
                    <a:pt x="1162" y="1536"/>
                    <a:pt x="1248" y="1652"/>
                    <a:pt x="1270" y="1689"/>
                  </a:cubicBezTo>
                  <a:cubicBezTo>
                    <a:pt x="1295" y="1724"/>
                    <a:pt x="1347" y="1833"/>
                    <a:pt x="1400" y="1833"/>
                  </a:cubicBezTo>
                  <a:cubicBezTo>
                    <a:pt x="1407" y="1833"/>
                    <a:pt x="1413" y="1832"/>
                    <a:pt x="1418" y="1828"/>
                  </a:cubicBezTo>
                  <a:cubicBezTo>
                    <a:pt x="1499" y="1782"/>
                    <a:pt x="1586" y="1734"/>
                    <a:pt x="1618" y="1641"/>
                  </a:cubicBezTo>
                  <a:cubicBezTo>
                    <a:pt x="1661" y="1509"/>
                    <a:pt x="1567" y="1401"/>
                    <a:pt x="1433" y="1401"/>
                  </a:cubicBezTo>
                  <a:close/>
                  <a:moveTo>
                    <a:pt x="996" y="264"/>
                  </a:moveTo>
                  <a:cubicBezTo>
                    <a:pt x="1046" y="264"/>
                    <a:pt x="1098" y="270"/>
                    <a:pt x="1148" y="286"/>
                  </a:cubicBezTo>
                  <a:cubicBezTo>
                    <a:pt x="1424" y="372"/>
                    <a:pt x="1539" y="679"/>
                    <a:pt x="1529" y="967"/>
                  </a:cubicBezTo>
                  <a:cubicBezTo>
                    <a:pt x="1529" y="1048"/>
                    <a:pt x="1855" y="1026"/>
                    <a:pt x="1963" y="1351"/>
                  </a:cubicBezTo>
                  <a:cubicBezTo>
                    <a:pt x="2079" y="1679"/>
                    <a:pt x="1878" y="1873"/>
                    <a:pt x="1577" y="2041"/>
                  </a:cubicBezTo>
                  <a:cubicBezTo>
                    <a:pt x="1370" y="2155"/>
                    <a:pt x="1274" y="2207"/>
                    <a:pt x="1215" y="2207"/>
                  </a:cubicBezTo>
                  <a:cubicBezTo>
                    <a:pt x="1151" y="2207"/>
                    <a:pt x="1132" y="2144"/>
                    <a:pt x="1068" y="2034"/>
                  </a:cubicBezTo>
                  <a:cubicBezTo>
                    <a:pt x="971" y="1867"/>
                    <a:pt x="285" y="654"/>
                    <a:pt x="292" y="622"/>
                  </a:cubicBezTo>
                  <a:cubicBezTo>
                    <a:pt x="297" y="596"/>
                    <a:pt x="643" y="264"/>
                    <a:pt x="996" y="264"/>
                  </a:cubicBezTo>
                  <a:close/>
                  <a:moveTo>
                    <a:pt x="996" y="0"/>
                  </a:moveTo>
                  <a:cubicBezTo>
                    <a:pt x="576" y="0"/>
                    <a:pt x="74" y="367"/>
                    <a:pt x="32" y="572"/>
                  </a:cubicBezTo>
                  <a:cubicBezTo>
                    <a:pt x="13" y="669"/>
                    <a:pt x="0" y="728"/>
                    <a:pt x="840" y="2168"/>
                  </a:cubicBezTo>
                  <a:cubicBezTo>
                    <a:pt x="852" y="2189"/>
                    <a:pt x="861" y="2206"/>
                    <a:pt x="869" y="2222"/>
                  </a:cubicBezTo>
                  <a:cubicBezTo>
                    <a:pt x="917" y="2309"/>
                    <a:pt x="1007" y="2472"/>
                    <a:pt x="1214" y="2472"/>
                  </a:cubicBezTo>
                  <a:cubicBezTo>
                    <a:pt x="1344" y="2472"/>
                    <a:pt x="1465" y="2405"/>
                    <a:pt x="1703" y="2272"/>
                  </a:cubicBezTo>
                  <a:cubicBezTo>
                    <a:pt x="1881" y="2173"/>
                    <a:pt x="2425" y="1870"/>
                    <a:pt x="2211" y="1264"/>
                  </a:cubicBezTo>
                  <a:cubicBezTo>
                    <a:pt x="2119" y="990"/>
                    <a:pt x="1920" y="875"/>
                    <a:pt x="1786" y="816"/>
                  </a:cubicBezTo>
                  <a:cubicBezTo>
                    <a:pt x="1752" y="433"/>
                    <a:pt x="1542" y="133"/>
                    <a:pt x="1227" y="35"/>
                  </a:cubicBezTo>
                  <a:cubicBezTo>
                    <a:pt x="1153" y="13"/>
                    <a:pt x="1076" y="0"/>
                    <a:pt x="99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8" name="Google Shape;2648;p38"/>
            <p:cNvSpPr/>
            <p:nvPr/>
          </p:nvSpPr>
          <p:spPr>
            <a:xfrm>
              <a:off x="2097416" y="1602876"/>
              <a:ext cx="62473" cy="82913"/>
            </a:xfrm>
            <a:custGeom>
              <a:avLst/>
              <a:gdLst/>
              <a:ahLst/>
              <a:cxnLst/>
              <a:rect l="l" t="t" r="r" b="b"/>
              <a:pathLst>
                <a:path w="1898" h="2519" extrusionOk="0">
                  <a:moveTo>
                    <a:pt x="804" y="265"/>
                  </a:moveTo>
                  <a:cubicBezTo>
                    <a:pt x="1105" y="265"/>
                    <a:pt x="1434" y="505"/>
                    <a:pt x="1468" y="990"/>
                  </a:cubicBezTo>
                  <a:lnTo>
                    <a:pt x="1087" y="1054"/>
                  </a:lnTo>
                  <a:cubicBezTo>
                    <a:pt x="1043" y="933"/>
                    <a:pt x="1038" y="739"/>
                    <a:pt x="889" y="739"/>
                  </a:cubicBezTo>
                  <a:cubicBezTo>
                    <a:pt x="873" y="739"/>
                    <a:pt x="856" y="742"/>
                    <a:pt x="837" y="746"/>
                  </a:cubicBezTo>
                  <a:cubicBezTo>
                    <a:pt x="651" y="789"/>
                    <a:pt x="706" y="910"/>
                    <a:pt x="729" y="1042"/>
                  </a:cubicBezTo>
                  <a:cubicBezTo>
                    <a:pt x="746" y="1146"/>
                    <a:pt x="803" y="1454"/>
                    <a:pt x="842" y="1592"/>
                  </a:cubicBezTo>
                  <a:cubicBezTo>
                    <a:pt x="889" y="1745"/>
                    <a:pt x="970" y="1800"/>
                    <a:pt x="1044" y="1800"/>
                  </a:cubicBezTo>
                  <a:cubicBezTo>
                    <a:pt x="1119" y="1800"/>
                    <a:pt x="1187" y="1743"/>
                    <a:pt x="1204" y="1674"/>
                  </a:cubicBezTo>
                  <a:cubicBezTo>
                    <a:pt x="1226" y="1586"/>
                    <a:pt x="1187" y="1411"/>
                    <a:pt x="1187" y="1411"/>
                  </a:cubicBezTo>
                  <a:lnTo>
                    <a:pt x="1538" y="1358"/>
                  </a:lnTo>
                  <a:lnTo>
                    <a:pt x="1538" y="1358"/>
                  </a:lnTo>
                  <a:cubicBezTo>
                    <a:pt x="1554" y="1358"/>
                    <a:pt x="1631" y="1714"/>
                    <a:pt x="1530" y="1942"/>
                  </a:cubicBezTo>
                  <a:cubicBezTo>
                    <a:pt x="1445" y="2131"/>
                    <a:pt x="1185" y="2257"/>
                    <a:pt x="949" y="2257"/>
                  </a:cubicBezTo>
                  <a:cubicBezTo>
                    <a:pt x="758" y="2257"/>
                    <a:pt x="583" y="2176"/>
                    <a:pt x="524" y="1984"/>
                  </a:cubicBezTo>
                  <a:cubicBezTo>
                    <a:pt x="489" y="1841"/>
                    <a:pt x="269" y="883"/>
                    <a:pt x="298" y="729"/>
                  </a:cubicBezTo>
                  <a:cubicBezTo>
                    <a:pt x="340" y="419"/>
                    <a:pt x="564" y="265"/>
                    <a:pt x="804" y="265"/>
                  </a:cubicBezTo>
                  <a:close/>
                  <a:moveTo>
                    <a:pt x="804" y="0"/>
                  </a:moveTo>
                  <a:cubicBezTo>
                    <a:pt x="400" y="0"/>
                    <a:pt x="91" y="278"/>
                    <a:pt x="35" y="692"/>
                  </a:cubicBezTo>
                  <a:cubicBezTo>
                    <a:pt x="1" y="962"/>
                    <a:pt x="265" y="2036"/>
                    <a:pt x="268" y="2046"/>
                  </a:cubicBezTo>
                  <a:cubicBezTo>
                    <a:pt x="269" y="2050"/>
                    <a:pt x="270" y="2055"/>
                    <a:pt x="270" y="2059"/>
                  </a:cubicBezTo>
                  <a:cubicBezTo>
                    <a:pt x="355" y="2342"/>
                    <a:pt x="615" y="2518"/>
                    <a:pt x="948" y="2518"/>
                  </a:cubicBezTo>
                  <a:cubicBezTo>
                    <a:pt x="1307" y="2518"/>
                    <a:pt x="1647" y="2325"/>
                    <a:pt x="1770" y="2046"/>
                  </a:cubicBezTo>
                  <a:cubicBezTo>
                    <a:pt x="1898" y="1761"/>
                    <a:pt x="1841" y="1335"/>
                    <a:pt x="1762" y="1213"/>
                  </a:cubicBezTo>
                  <a:cubicBezTo>
                    <a:pt x="1741" y="1182"/>
                    <a:pt x="1716" y="1157"/>
                    <a:pt x="1686" y="1135"/>
                  </a:cubicBezTo>
                  <a:cubicBezTo>
                    <a:pt x="1718" y="1087"/>
                    <a:pt x="1735" y="1031"/>
                    <a:pt x="1731" y="969"/>
                  </a:cubicBezTo>
                  <a:cubicBezTo>
                    <a:pt x="1688" y="334"/>
                    <a:pt x="1232" y="0"/>
                    <a:pt x="80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9" name="Google Shape;2649;p38"/>
            <p:cNvSpPr/>
            <p:nvPr/>
          </p:nvSpPr>
          <p:spPr>
            <a:xfrm>
              <a:off x="1878236" y="1645534"/>
              <a:ext cx="47595" cy="42724"/>
            </a:xfrm>
            <a:custGeom>
              <a:avLst/>
              <a:gdLst/>
              <a:ahLst/>
              <a:cxnLst/>
              <a:rect l="l" t="t" r="r" b="b"/>
              <a:pathLst>
                <a:path w="1446" h="1298" extrusionOk="0">
                  <a:moveTo>
                    <a:pt x="723" y="265"/>
                  </a:moveTo>
                  <a:cubicBezTo>
                    <a:pt x="889" y="265"/>
                    <a:pt x="1043" y="374"/>
                    <a:pt x="1092" y="544"/>
                  </a:cubicBezTo>
                  <a:cubicBezTo>
                    <a:pt x="1153" y="747"/>
                    <a:pt x="1034" y="961"/>
                    <a:pt x="831" y="1020"/>
                  </a:cubicBezTo>
                  <a:cubicBezTo>
                    <a:pt x="794" y="1031"/>
                    <a:pt x="759" y="1036"/>
                    <a:pt x="723" y="1036"/>
                  </a:cubicBezTo>
                  <a:cubicBezTo>
                    <a:pt x="557" y="1036"/>
                    <a:pt x="403" y="928"/>
                    <a:pt x="353" y="759"/>
                  </a:cubicBezTo>
                  <a:cubicBezTo>
                    <a:pt x="293" y="555"/>
                    <a:pt x="411" y="341"/>
                    <a:pt x="616" y="281"/>
                  </a:cubicBezTo>
                  <a:cubicBezTo>
                    <a:pt x="651" y="269"/>
                    <a:pt x="688" y="265"/>
                    <a:pt x="723" y="265"/>
                  </a:cubicBezTo>
                  <a:close/>
                  <a:moveTo>
                    <a:pt x="723" y="1"/>
                  </a:moveTo>
                  <a:cubicBezTo>
                    <a:pt x="661" y="1"/>
                    <a:pt x="601" y="10"/>
                    <a:pt x="542" y="25"/>
                  </a:cubicBezTo>
                  <a:cubicBezTo>
                    <a:pt x="199" y="125"/>
                    <a:pt x="1" y="486"/>
                    <a:pt x="101" y="830"/>
                  </a:cubicBezTo>
                  <a:cubicBezTo>
                    <a:pt x="180" y="1105"/>
                    <a:pt x="437" y="1298"/>
                    <a:pt x="723" y="1298"/>
                  </a:cubicBezTo>
                  <a:cubicBezTo>
                    <a:pt x="784" y="1298"/>
                    <a:pt x="845" y="1289"/>
                    <a:pt x="904" y="1273"/>
                  </a:cubicBezTo>
                  <a:cubicBezTo>
                    <a:pt x="1247" y="1173"/>
                    <a:pt x="1445" y="813"/>
                    <a:pt x="1345" y="469"/>
                  </a:cubicBezTo>
                  <a:cubicBezTo>
                    <a:pt x="1266" y="194"/>
                    <a:pt x="1010" y="1"/>
                    <a:pt x="72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0" name="Google Shape;2650;p38"/>
            <p:cNvSpPr/>
            <p:nvPr/>
          </p:nvSpPr>
          <p:spPr>
            <a:xfrm>
              <a:off x="2047879" y="1678054"/>
              <a:ext cx="44139" cy="42724"/>
            </a:xfrm>
            <a:custGeom>
              <a:avLst/>
              <a:gdLst/>
              <a:ahLst/>
              <a:cxnLst/>
              <a:rect l="l" t="t" r="r" b="b"/>
              <a:pathLst>
                <a:path w="1341" h="1298" extrusionOk="0">
                  <a:moveTo>
                    <a:pt x="671" y="265"/>
                  </a:moveTo>
                  <a:cubicBezTo>
                    <a:pt x="837" y="265"/>
                    <a:pt x="991" y="375"/>
                    <a:pt x="1040" y="543"/>
                  </a:cubicBezTo>
                  <a:cubicBezTo>
                    <a:pt x="1100" y="747"/>
                    <a:pt x="981" y="961"/>
                    <a:pt x="778" y="1021"/>
                  </a:cubicBezTo>
                  <a:cubicBezTo>
                    <a:pt x="742" y="1031"/>
                    <a:pt x="707" y="1037"/>
                    <a:pt x="671" y="1037"/>
                  </a:cubicBezTo>
                  <a:cubicBezTo>
                    <a:pt x="505" y="1037"/>
                    <a:pt x="350" y="928"/>
                    <a:pt x="300" y="759"/>
                  </a:cubicBezTo>
                  <a:cubicBezTo>
                    <a:pt x="241" y="556"/>
                    <a:pt x="359" y="341"/>
                    <a:pt x="563" y="281"/>
                  </a:cubicBezTo>
                  <a:cubicBezTo>
                    <a:pt x="598" y="271"/>
                    <a:pt x="634" y="265"/>
                    <a:pt x="671" y="265"/>
                  </a:cubicBezTo>
                  <a:close/>
                  <a:moveTo>
                    <a:pt x="671" y="0"/>
                  </a:moveTo>
                  <a:cubicBezTo>
                    <a:pt x="609" y="0"/>
                    <a:pt x="548" y="10"/>
                    <a:pt x="490" y="26"/>
                  </a:cubicBezTo>
                  <a:cubicBezTo>
                    <a:pt x="324" y="74"/>
                    <a:pt x="185" y="184"/>
                    <a:pt x="102" y="335"/>
                  </a:cubicBezTo>
                  <a:cubicBezTo>
                    <a:pt x="18" y="488"/>
                    <a:pt x="0" y="663"/>
                    <a:pt x="48" y="829"/>
                  </a:cubicBezTo>
                  <a:cubicBezTo>
                    <a:pt x="128" y="1105"/>
                    <a:pt x="384" y="1297"/>
                    <a:pt x="671" y="1297"/>
                  </a:cubicBezTo>
                  <a:cubicBezTo>
                    <a:pt x="731" y="1297"/>
                    <a:pt x="793" y="1288"/>
                    <a:pt x="851" y="1272"/>
                  </a:cubicBezTo>
                  <a:cubicBezTo>
                    <a:pt x="1017" y="1224"/>
                    <a:pt x="1156" y="1114"/>
                    <a:pt x="1239" y="962"/>
                  </a:cubicBezTo>
                  <a:cubicBezTo>
                    <a:pt x="1322" y="811"/>
                    <a:pt x="1341" y="635"/>
                    <a:pt x="1293" y="468"/>
                  </a:cubicBezTo>
                  <a:cubicBezTo>
                    <a:pt x="1213" y="194"/>
                    <a:pt x="957" y="0"/>
                    <a:pt x="67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1" name="Google Shape;2651;p38"/>
            <p:cNvSpPr/>
            <p:nvPr/>
          </p:nvSpPr>
          <p:spPr>
            <a:xfrm>
              <a:off x="1909077" y="1721798"/>
              <a:ext cx="45884" cy="42724"/>
            </a:xfrm>
            <a:custGeom>
              <a:avLst/>
              <a:gdLst/>
              <a:ahLst/>
              <a:cxnLst/>
              <a:rect l="l" t="t" r="r" b="b"/>
              <a:pathLst>
                <a:path w="1394" h="1298" extrusionOk="0">
                  <a:moveTo>
                    <a:pt x="671" y="264"/>
                  </a:moveTo>
                  <a:cubicBezTo>
                    <a:pt x="838" y="264"/>
                    <a:pt x="993" y="373"/>
                    <a:pt x="1041" y="542"/>
                  </a:cubicBezTo>
                  <a:cubicBezTo>
                    <a:pt x="1101" y="745"/>
                    <a:pt x="983" y="959"/>
                    <a:pt x="780" y="1018"/>
                  </a:cubicBezTo>
                  <a:cubicBezTo>
                    <a:pt x="744" y="1029"/>
                    <a:pt x="707" y="1034"/>
                    <a:pt x="671" y="1034"/>
                  </a:cubicBezTo>
                  <a:cubicBezTo>
                    <a:pt x="505" y="1034"/>
                    <a:pt x="351" y="926"/>
                    <a:pt x="302" y="757"/>
                  </a:cubicBezTo>
                  <a:cubicBezTo>
                    <a:pt x="242" y="553"/>
                    <a:pt x="361" y="340"/>
                    <a:pt x="564" y="280"/>
                  </a:cubicBezTo>
                  <a:cubicBezTo>
                    <a:pt x="601" y="269"/>
                    <a:pt x="637" y="264"/>
                    <a:pt x="671" y="264"/>
                  </a:cubicBezTo>
                  <a:close/>
                  <a:moveTo>
                    <a:pt x="671" y="0"/>
                  </a:moveTo>
                  <a:cubicBezTo>
                    <a:pt x="611" y="0"/>
                    <a:pt x="549" y="10"/>
                    <a:pt x="490" y="26"/>
                  </a:cubicBezTo>
                  <a:cubicBezTo>
                    <a:pt x="324" y="74"/>
                    <a:pt x="186" y="184"/>
                    <a:pt x="104" y="335"/>
                  </a:cubicBezTo>
                  <a:cubicBezTo>
                    <a:pt x="20" y="487"/>
                    <a:pt x="1" y="663"/>
                    <a:pt x="49" y="829"/>
                  </a:cubicBezTo>
                  <a:cubicBezTo>
                    <a:pt x="129" y="1105"/>
                    <a:pt x="386" y="1297"/>
                    <a:pt x="671" y="1297"/>
                  </a:cubicBezTo>
                  <a:cubicBezTo>
                    <a:pt x="733" y="1297"/>
                    <a:pt x="794" y="1288"/>
                    <a:pt x="852" y="1272"/>
                  </a:cubicBezTo>
                  <a:cubicBezTo>
                    <a:pt x="1196" y="1172"/>
                    <a:pt x="1394" y="812"/>
                    <a:pt x="1294" y="467"/>
                  </a:cubicBezTo>
                  <a:cubicBezTo>
                    <a:pt x="1216" y="192"/>
                    <a:pt x="959" y="0"/>
                    <a:pt x="67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7" name="Google Shape;2398;p38"/>
          <p:cNvSpPr txBox="1">
            <a:spLocks/>
          </p:cNvSpPr>
          <p:nvPr/>
        </p:nvSpPr>
        <p:spPr>
          <a:xfrm>
            <a:off x="110023" y="3083994"/>
            <a:ext cx="5744845" cy="12321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400"/>
              <a:buFont typeface="Dosis"/>
              <a:buNone/>
              <a:defRPr sz="1600" b="0" i="0" u="none" strike="noStrike" cap="none">
                <a:solidFill>
                  <a:schemeClr val="accent4"/>
                </a:solidFill>
                <a:latin typeface="Dosis"/>
                <a:ea typeface="Dosis"/>
                <a:cs typeface="Dosis"/>
                <a:sym typeface="Dosis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400"/>
              <a:buFont typeface="Dosis"/>
              <a:buNone/>
              <a:defRPr sz="1400" b="0" i="0" u="none" strike="noStrike" cap="none">
                <a:solidFill>
                  <a:schemeClr val="accent4"/>
                </a:solidFill>
                <a:latin typeface="Dosis"/>
                <a:ea typeface="Dosis"/>
                <a:cs typeface="Dosis"/>
                <a:sym typeface="Dosis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4"/>
              </a:buClr>
              <a:buSzPts val="1400"/>
              <a:buFont typeface="Dosis"/>
              <a:buNone/>
              <a:defRPr sz="1400" b="0" i="0" u="none" strike="noStrike" cap="none">
                <a:solidFill>
                  <a:schemeClr val="accent4"/>
                </a:solidFill>
                <a:latin typeface="Dosis"/>
                <a:ea typeface="Dosis"/>
                <a:cs typeface="Dosis"/>
                <a:sym typeface="Dosis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4"/>
              </a:buClr>
              <a:buSzPts val="1400"/>
              <a:buFont typeface="Dosis"/>
              <a:buNone/>
              <a:defRPr sz="1400" b="0" i="0" u="none" strike="noStrike" cap="none">
                <a:solidFill>
                  <a:schemeClr val="accent4"/>
                </a:solidFill>
                <a:latin typeface="Dosis"/>
                <a:ea typeface="Dosis"/>
                <a:cs typeface="Dosis"/>
                <a:sym typeface="Dosis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4"/>
              </a:buClr>
              <a:buSzPts val="1400"/>
              <a:buFont typeface="Dosis"/>
              <a:buNone/>
              <a:defRPr sz="1400" b="0" i="0" u="none" strike="noStrike" cap="none">
                <a:solidFill>
                  <a:schemeClr val="accent4"/>
                </a:solidFill>
                <a:latin typeface="Dosis"/>
                <a:ea typeface="Dosis"/>
                <a:cs typeface="Dosis"/>
                <a:sym typeface="Dosis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4"/>
              </a:buClr>
              <a:buSzPts val="1400"/>
              <a:buFont typeface="Dosis"/>
              <a:buNone/>
              <a:defRPr sz="1400" b="0" i="0" u="none" strike="noStrike" cap="none">
                <a:solidFill>
                  <a:schemeClr val="accent4"/>
                </a:solidFill>
                <a:latin typeface="Dosis"/>
                <a:ea typeface="Dosis"/>
                <a:cs typeface="Dosis"/>
                <a:sym typeface="Dosis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4"/>
              </a:buClr>
              <a:buSzPts val="1400"/>
              <a:buFont typeface="Dosis"/>
              <a:buNone/>
              <a:defRPr sz="1400" b="0" i="0" u="none" strike="noStrike" cap="none">
                <a:solidFill>
                  <a:schemeClr val="accent4"/>
                </a:solidFill>
                <a:latin typeface="Dosis"/>
                <a:ea typeface="Dosis"/>
                <a:cs typeface="Dosis"/>
                <a:sym typeface="Dosis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4"/>
              </a:buClr>
              <a:buSzPts val="1400"/>
              <a:buFont typeface="Dosis"/>
              <a:buNone/>
              <a:defRPr sz="1400" b="0" i="0" u="none" strike="noStrike" cap="none">
                <a:solidFill>
                  <a:schemeClr val="accent4"/>
                </a:solidFill>
                <a:latin typeface="Dosis"/>
                <a:ea typeface="Dosis"/>
                <a:cs typeface="Dosis"/>
                <a:sym typeface="Dosis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accent4"/>
              </a:buClr>
              <a:buSzPts val="1400"/>
              <a:buFont typeface="Dosis"/>
              <a:buNone/>
              <a:defRPr sz="1400" b="0" i="0" u="none" strike="noStrike" cap="none">
                <a:solidFill>
                  <a:schemeClr val="accent4"/>
                </a:solidFill>
                <a:latin typeface="Dosis"/>
                <a:ea typeface="Dosis"/>
                <a:cs typeface="Dosis"/>
                <a:sym typeface="Dosis"/>
              </a:defRPr>
            </a:lvl9pPr>
          </a:lstStyle>
          <a:p>
            <a:pPr marL="0" indent="0" algn="ctr"/>
            <a:r>
              <a:rPr lang="en-US" sz="2500" dirty="0" smtClean="0">
                <a:solidFill>
                  <a:schemeClr val="tx1"/>
                </a:solidFill>
                <a:latin typeface="Barriecito"/>
                <a:ea typeface="Anaheim"/>
                <a:cs typeface="Anaheim"/>
                <a:sym typeface="Anaheim"/>
              </a:rPr>
              <a:t>Pembelajaran menyenangkan, interaktif, tidak bosan, mengurangi rasa takut, dan alat evaluasi pembelajaran.</a:t>
            </a:r>
            <a:endParaRPr lang="en-US" sz="2500" dirty="0">
              <a:solidFill>
                <a:schemeClr val="tx1"/>
              </a:solidFill>
              <a:latin typeface="Barriecito"/>
              <a:ea typeface="Anaheim"/>
              <a:cs typeface="Anaheim"/>
              <a:sym typeface="Anaheim"/>
            </a:endParaRPr>
          </a:p>
        </p:txBody>
      </p:sp>
      <p:cxnSp>
        <p:nvCxnSpPr>
          <p:cNvPr id="3" name="Curved Connector 2"/>
          <p:cNvCxnSpPr/>
          <p:nvPr/>
        </p:nvCxnSpPr>
        <p:spPr>
          <a:xfrm rot="5400000">
            <a:off x="2724219" y="2637313"/>
            <a:ext cx="596754" cy="287865"/>
          </a:xfrm>
          <a:prstGeom prst="curvedConnector3">
            <a:avLst>
              <a:gd name="adj1" fmla="val 41488"/>
            </a:avLst>
          </a:prstGeom>
          <a:ln w="28575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0" name="Right Arrow 229">
            <a:hlinkClick r:id="" action="ppaction://hlinkshowjump?jump=previousslide" highlightClick="1"/>
          </p:cNvPr>
          <p:cNvSpPr/>
          <p:nvPr/>
        </p:nvSpPr>
        <p:spPr>
          <a:xfrm rot="10800000">
            <a:off x="4104211" y="4722355"/>
            <a:ext cx="598714" cy="36397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1" name="Right Arrow 230">
            <a:hlinkClick r:id="" action="ppaction://hlinkshowjump?jump=nextslide" highlightClick="1"/>
          </p:cNvPr>
          <p:cNvSpPr/>
          <p:nvPr/>
        </p:nvSpPr>
        <p:spPr>
          <a:xfrm>
            <a:off x="4879551" y="4722355"/>
            <a:ext cx="598714" cy="36397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00198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39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39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39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39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9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oogle Shape;5764;p61"/>
          <p:cNvGrpSpPr/>
          <p:nvPr/>
        </p:nvGrpSpPr>
        <p:grpSpPr>
          <a:xfrm>
            <a:off x="2873737" y="101598"/>
            <a:ext cx="3510130" cy="4927600"/>
            <a:chOff x="5403947" y="1467297"/>
            <a:chExt cx="2184062" cy="3041204"/>
          </a:xfrm>
        </p:grpSpPr>
        <p:sp>
          <p:nvSpPr>
            <p:cNvPr id="5" name="Google Shape;5765;p61"/>
            <p:cNvSpPr/>
            <p:nvPr/>
          </p:nvSpPr>
          <p:spPr>
            <a:xfrm rot="5400000">
              <a:off x="4975376" y="1895868"/>
              <a:ext cx="3041204" cy="2184062"/>
            </a:xfrm>
            <a:custGeom>
              <a:avLst/>
              <a:gdLst/>
              <a:ahLst/>
              <a:cxnLst/>
              <a:rect l="l" t="t" r="r" b="b"/>
              <a:pathLst>
                <a:path w="16945" h="12169" extrusionOk="0">
                  <a:moveTo>
                    <a:pt x="925" y="0"/>
                  </a:moveTo>
                  <a:cubicBezTo>
                    <a:pt x="415" y="0"/>
                    <a:pt x="0" y="415"/>
                    <a:pt x="0" y="925"/>
                  </a:cubicBezTo>
                  <a:lnTo>
                    <a:pt x="0" y="11245"/>
                  </a:lnTo>
                  <a:cubicBezTo>
                    <a:pt x="0" y="11755"/>
                    <a:pt x="415" y="12168"/>
                    <a:pt x="925" y="12168"/>
                  </a:cubicBezTo>
                  <a:lnTo>
                    <a:pt x="16021" y="12168"/>
                  </a:lnTo>
                  <a:cubicBezTo>
                    <a:pt x="16532" y="12168"/>
                    <a:pt x="16945" y="11755"/>
                    <a:pt x="16945" y="11245"/>
                  </a:cubicBezTo>
                  <a:lnTo>
                    <a:pt x="16945" y="925"/>
                  </a:lnTo>
                  <a:cubicBezTo>
                    <a:pt x="16945" y="415"/>
                    <a:pt x="16532" y="0"/>
                    <a:pt x="16021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" name="Google Shape;5766;p61"/>
            <p:cNvSpPr/>
            <p:nvPr/>
          </p:nvSpPr>
          <p:spPr>
            <a:xfrm rot="5400000">
              <a:off x="6423090" y="4296410"/>
              <a:ext cx="145554" cy="145556"/>
            </a:xfrm>
            <a:custGeom>
              <a:avLst/>
              <a:gdLst/>
              <a:ahLst/>
              <a:cxnLst/>
              <a:rect l="l" t="t" r="r" b="b"/>
              <a:pathLst>
                <a:path w="811" h="811" extrusionOk="0">
                  <a:moveTo>
                    <a:pt x="405" y="0"/>
                  </a:moveTo>
                  <a:cubicBezTo>
                    <a:pt x="181" y="0"/>
                    <a:pt x="0" y="181"/>
                    <a:pt x="0" y="406"/>
                  </a:cubicBezTo>
                  <a:cubicBezTo>
                    <a:pt x="0" y="629"/>
                    <a:pt x="181" y="810"/>
                    <a:pt x="405" y="810"/>
                  </a:cubicBezTo>
                  <a:cubicBezTo>
                    <a:pt x="630" y="810"/>
                    <a:pt x="811" y="629"/>
                    <a:pt x="811" y="406"/>
                  </a:cubicBezTo>
                  <a:cubicBezTo>
                    <a:pt x="811" y="181"/>
                    <a:pt x="630" y="0"/>
                    <a:pt x="405" y="0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7" name="Picture 6"/>
          <p:cNvPicPr/>
          <p:nvPr/>
        </p:nvPicPr>
        <p:blipFill rotWithShape="1">
          <a:blip r:embed="rId2"/>
          <a:srcRect l="6655" r="2384"/>
          <a:stretch/>
        </p:blipFill>
        <p:spPr bwMode="auto">
          <a:xfrm>
            <a:off x="3136925" y="272160"/>
            <a:ext cx="2992942" cy="4339451"/>
          </a:xfrm>
          <a:prstGeom prst="rect">
            <a:avLst/>
          </a:prstGeom>
          <a:ln w="28575">
            <a:solidFill>
              <a:schemeClr val="bg1"/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grpSp>
        <p:nvGrpSpPr>
          <p:cNvPr id="8" name="Google Shape;2937;p40"/>
          <p:cNvGrpSpPr/>
          <p:nvPr/>
        </p:nvGrpSpPr>
        <p:grpSpPr>
          <a:xfrm>
            <a:off x="213559" y="2975596"/>
            <a:ext cx="1547508" cy="1636015"/>
            <a:chOff x="1498727" y="197147"/>
            <a:chExt cx="769520" cy="866652"/>
          </a:xfrm>
        </p:grpSpPr>
        <p:sp>
          <p:nvSpPr>
            <p:cNvPr id="9" name="Google Shape;2938;p40"/>
            <p:cNvSpPr/>
            <p:nvPr/>
          </p:nvSpPr>
          <p:spPr>
            <a:xfrm>
              <a:off x="1503499" y="201459"/>
              <a:ext cx="760337" cy="858094"/>
            </a:xfrm>
            <a:custGeom>
              <a:avLst/>
              <a:gdLst/>
              <a:ahLst/>
              <a:cxnLst/>
              <a:rect l="l" t="t" r="r" b="b"/>
              <a:pathLst>
                <a:path w="23100" h="26070" extrusionOk="0">
                  <a:moveTo>
                    <a:pt x="14151" y="1"/>
                  </a:moveTo>
                  <a:cubicBezTo>
                    <a:pt x="14058" y="1"/>
                    <a:pt x="13964" y="20"/>
                    <a:pt x="13873" y="59"/>
                  </a:cubicBezTo>
                  <a:lnTo>
                    <a:pt x="497" y="5905"/>
                  </a:lnTo>
                  <a:cubicBezTo>
                    <a:pt x="480" y="5914"/>
                    <a:pt x="463" y="5920"/>
                    <a:pt x="447" y="5931"/>
                  </a:cubicBezTo>
                  <a:cubicBezTo>
                    <a:pt x="430" y="5941"/>
                    <a:pt x="414" y="5950"/>
                    <a:pt x="400" y="5961"/>
                  </a:cubicBezTo>
                  <a:cubicBezTo>
                    <a:pt x="116" y="6142"/>
                    <a:pt x="1" y="6507"/>
                    <a:pt x="139" y="6825"/>
                  </a:cubicBezTo>
                  <a:lnTo>
                    <a:pt x="8369" y="25651"/>
                  </a:lnTo>
                  <a:cubicBezTo>
                    <a:pt x="8483" y="25913"/>
                    <a:pt x="8739" y="26069"/>
                    <a:pt x="9008" y="26069"/>
                  </a:cubicBezTo>
                  <a:cubicBezTo>
                    <a:pt x="9101" y="26069"/>
                    <a:pt x="9196" y="26050"/>
                    <a:pt x="9287" y="26011"/>
                  </a:cubicBezTo>
                  <a:lnTo>
                    <a:pt x="22678" y="20156"/>
                  </a:lnTo>
                  <a:cubicBezTo>
                    <a:pt x="22694" y="20149"/>
                    <a:pt x="22710" y="20141"/>
                    <a:pt x="22724" y="20132"/>
                  </a:cubicBezTo>
                  <a:cubicBezTo>
                    <a:pt x="22845" y="20064"/>
                    <a:pt x="22941" y="19964"/>
                    <a:pt x="23002" y="19847"/>
                  </a:cubicBezTo>
                  <a:cubicBezTo>
                    <a:pt x="23010" y="19829"/>
                    <a:pt x="23020" y="19809"/>
                    <a:pt x="23028" y="19788"/>
                  </a:cubicBezTo>
                  <a:cubicBezTo>
                    <a:pt x="23096" y="19620"/>
                    <a:pt x="23100" y="19426"/>
                    <a:pt x="23021" y="19246"/>
                  </a:cubicBezTo>
                  <a:lnTo>
                    <a:pt x="14791" y="420"/>
                  </a:lnTo>
                  <a:cubicBezTo>
                    <a:pt x="14677" y="158"/>
                    <a:pt x="14420" y="1"/>
                    <a:pt x="1415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Google Shape;2939;p40"/>
            <p:cNvSpPr/>
            <p:nvPr/>
          </p:nvSpPr>
          <p:spPr>
            <a:xfrm>
              <a:off x="2136091" y="624416"/>
              <a:ext cx="43843" cy="44962"/>
            </a:xfrm>
            <a:custGeom>
              <a:avLst/>
              <a:gdLst/>
              <a:ahLst/>
              <a:cxnLst/>
              <a:rect l="l" t="t" r="r" b="b"/>
              <a:pathLst>
                <a:path w="1332" h="1366" extrusionOk="0">
                  <a:moveTo>
                    <a:pt x="773" y="0"/>
                  </a:moveTo>
                  <a:cubicBezTo>
                    <a:pt x="558" y="0"/>
                    <a:pt x="347" y="101"/>
                    <a:pt x="215" y="290"/>
                  </a:cubicBezTo>
                  <a:cubicBezTo>
                    <a:pt x="0" y="601"/>
                    <a:pt x="76" y="1027"/>
                    <a:pt x="386" y="1242"/>
                  </a:cubicBezTo>
                  <a:cubicBezTo>
                    <a:pt x="505" y="1326"/>
                    <a:pt x="641" y="1365"/>
                    <a:pt x="775" y="1365"/>
                  </a:cubicBezTo>
                  <a:cubicBezTo>
                    <a:pt x="988" y="1365"/>
                    <a:pt x="1198" y="1265"/>
                    <a:pt x="1331" y="1080"/>
                  </a:cubicBezTo>
                  <a:lnTo>
                    <a:pt x="862" y="6"/>
                  </a:lnTo>
                  <a:cubicBezTo>
                    <a:pt x="832" y="2"/>
                    <a:pt x="803" y="0"/>
                    <a:pt x="77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2940;p40"/>
            <p:cNvSpPr/>
            <p:nvPr/>
          </p:nvSpPr>
          <p:spPr>
            <a:xfrm>
              <a:off x="2201987" y="789220"/>
              <a:ext cx="47068" cy="44995"/>
            </a:xfrm>
            <a:custGeom>
              <a:avLst/>
              <a:gdLst/>
              <a:ahLst/>
              <a:cxnLst/>
              <a:rect l="l" t="t" r="r" b="b"/>
              <a:pathLst>
                <a:path w="1430" h="1367" extrusionOk="0">
                  <a:moveTo>
                    <a:pt x="775" y="1"/>
                  </a:moveTo>
                  <a:cubicBezTo>
                    <a:pt x="560" y="1"/>
                    <a:pt x="349" y="102"/>
                    <a:pt x="217" y="292"/>
                  </a:cubicBezTo>
                  <a:cubicBezTo>
                    <a:pt x="1" y="602"/>
                    <a:pt x="76" y="1028"/>
                    <a:pt x="387" y="1244"/>
                  </a:cubicBezTo>
                  <a:cubicBezTo>
                    <a:pt x="506" y="1327"/>
                    <a:pt x="642" y="1367"/>
                    <a:pt x="777" y="1367"/>
                  </a:cubicBezTo>
                  <a:cubicBezTo>
                    <a:pt x="993" y="1367"/>
                    <a:pt x="1206" y="1265"/>
                    <a:pt x="1339" y="1074"/>
                  </a:cubicBezTo>
                  <a:cubicBezTo>
                    <a:pt x="1382" y="1012"/>
                    <a:pt x="1409" y="946"/>
                    <a:pt x="1430" y="878"/>
                  </a:cubicBezTo>
                  <a:lnTo>
                    <a:pt x="1076" y="71"/>
                  </a:lnTo>
                  <a:cubicBezTo>
                    <a:pt x="980" y="24"/>
                    <a:pt x="877" y="1"/>
                    <a:pt x="77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2941;p40"/>
            <p:cNvSpPr/>
            <p:nvPr/>
          </p:nvSpPr>
          <p:spPr>
            <a:xfrm>
              <a:off x="2136091" y="756174"/>
              <a:ext cx="51117" cy="45061"/>
            </a:xfrm>
            <a:custGeom>
              <a:avLst/>
              <a:gdLst/>
              <a:ahLst/>
              <a:cxnLst/>
              <a:rect l="l" t="t" r="r" b="b"/>
              <a:pathLst>
                <a:path w="1553" h="1369" extrusionOk="0">
                  <a:moveTo>
                    <a:pt x="777" y="0"/>
                  </a:moveTo>
                  <a:cubicBezTo>
                    <a:pt x="561" y="0"/>
                    <a:pt x="348" y="102"/>
                    <a:pt x="215" y="293"/>
                  </a:cubicBezTo>
                  <a:cubicBezTo>
                    <a:pt x="0" y="604"/>
                    <a:pt x="76" y="1030"/>
                    <a:pt x="386" y="1245"/>
                  </a:cubicBezTo>
                  <a:cubicBezTo>
                    <a:pt x="505" y="1329"/>
                    <a:pt x="641" y="1369"/>
                    <a:pt x="776" y="1369"/>
                  </a:cubicBezTo>
                  <a:cubicBezTo>
                    <a:pt x="993" y="1369"/>
                    <a:pt x="1205" y="1266"/>
                    <a:pt x="1338" y="1075"/>
                  </a:cubicBezTo>
                  <a:cubicBezTo>
                    <a:pt x="1553" y="765"/>
                    <a:pt x="1477" y="339"/>
                    <a:pt x="1167" y="123"/>
                  </a:cubicBezTo>
                  <a:cubicBezTo>
                    <a:pt x="1049" y="40"/>
                    <a:pt x="912" y="0"/>
                    <a:pt x="77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2942;p40"/>
            <p:cNvSpPr/>
            <p:nvPr/>
          </p:nvSpPr>
          <p:spPr>
            <a:xfrm>
              <a:off x="2201987" y="730731"/>
              <a:ext cx="25279" cy="37523"/>
            </a:xfrm>
            <a:custGeom>
              <a:avLst/>
              <a:gdLst/>
              <a:ahLst/>
              <a:cxnLst/>
              <a:rect l="l" t="t" r="r" b="b"/>
              <a:pathLst>
                <a:path w="768" h="1140" extrusionOk="0">
                  <a:moveTo>
                    <a:pt x="271" y="1"/>
                  </a:moveTo>
                  <a:cubicBezTo>
                    <a:pt x="252" y="22"/>
                    <a:pt x="233" y="40"/>
                    <a:pt x="217" y="65"/>
                  </a:cubicBezTo>
                  <a:cubicBezTo>
                    <a:pt x="1" y="376"/>
                    <a:pt x="76" y="802"/>
                    <a:pt x="388" y="1017"/>
                  </a:cubicBezTo>
                  <a:cubicBezTo>
                    <a:pt x="504" y="1098"/>
                    <a:pt x="637" y="1138"/>
                    <a:pt x="768" y="1139"/>
                  </a:cubicBezTo>
                  <a:lnTo>
                    <a:pt x="271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2943;p40"/>
            <p:cNvSpPr/>
            <p:nvPr/>
          </p:nvSpPr>
          <p:spPr>
            <a:xfrm>
              <a:off x="2136026" y="690245"/>
              <a:ext cx="51216" cy="45061"/>
            </a:xfrm>
            <a:custGeom>
              <a:avLst/>
              <a:gdLst/>
              <a:ahLst/>
              <a:cxnLst/>
              <a:rect l="l" t="t" r="r" b="b"/>
              <a:pathLst>
                <a:path w="1556" h="1369" extrusionOk="0">
                  <a:moveTo>
                    <a:pt x="778" y="1"/>
                  </a:moveTo>
                  <a:cubicBezTo>
                    <a:pt x="562" y="1"/>
                    <a:pt x="349" y="103"/>
                    <a:pt x="216" y="294"/>
                  </a:cubicBezTo>
                  <a:cubicBezTo>
                    <a:pt x="0" y="603"/>
                    <a:pt x="77" y="1030"/>
                    <a:pt x="386" y="1246"/>
                  </a:cubicBezTo>
                  <a:cubicBezTo>
                    <a:pt x="505" y="1328"/>
                    <a:pt x="642" y="1368"/>
                    <a:pt x="777" y="1368"/>
                  </a:cubicBezTo>
                  <a:cubicBezTo>
                    <a:pt x="993" y="1368"/>
                    <a:pt x="1206" y="1266"/>
                    <a:pt x="1339" y="1076"/>
                  </a:cubicBezTo>
                  <a:cubicBezTo>
                    <a:pt x="1556" y="766"/>
                    <a:pt x="1479" y="338"/>
                    <a:pt x="1168" y="123"/>
                  </a:cubicBezTo>
                  <a:cubicBezTo>
                    <a:pt x="1050" y="40"/>
                    <a:pt x="913" y="1"/>
                    <a:pt x="77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2944;p40"/>
            <p:cNvSpPr/>
            <p:nvPr/>
          </p:nvSpPr>
          <p:spPr>
            <a:xfrm>
              <a:off x="2139350" y="888097"/>
              <a:ext cx="35877" cy="20341"/>
            </a:xfrm>
            <a:custGeom>
              <a:avLst/>
              <a:gdLst/>
              <a:ahLst/>
              <a:cxnLst/>
              <a:rect l="l" t="t" r="r" b="b"/>
              <a:pathLst>
                <a:path w="1090" h="618" extrusionOk="0">
                  <a:moveTo>
                    <a:pt x="679" y="0"/>
                  </a:moveTo>
                  <a:cubicBezTo>
                    <a:pt x="462" y="0"/>
                    <a:pt x="249" y="103"/>
                    <a:pt x="116" y="294"/>
                  </a:cubicBezTo>
                  <a:cubicBezTo>
                    <a:pt x="47" y="394"/>
                    <a:pt x="11" y="505"/>
                    <a:pt x="0" y="617"/>
                  </a:cubicBezTo>
                  <a:lnTo>
                    <a:pt x="1090" y="141"/>
                  </a:lnTo>
                  <a:cubicBezTo>
                    <a:pt x="1082" y="135"/>
                    <a:pt x="1077" y="129"/>
                    <a:pt x="1068" y="122"/>
                  </a:cubicBezTo>
                  <a:cubicBezTo>
                    <a:pt x="949" y="40"/>
                    <a:pt x="814" y="0"/>
                    <a:pt x="67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2945;p40"/>
            <p:cNvSpPr/>
            <p:nvPr/>
          </p:nvSpPr>
          <p:spPr>
            <a:xfrm>
              <a:off x="2204785" y="855083"/>
              <a:ext cx="39432" cy="24489"/>
            </a:xfrm>
            <a:custGeom>
              <a:avLst/>
              <a:gdLst/>
              <a:ahLst/>
              <a:cxnLst/>
              <a:rect l="l" t="t" r="r" b="b"/>
              <a:pathLst>
                <a:path w="1198" h="744" extrusionOk="0">
                  <a:moveTo>
                    <a:pt x="693" y="1"/>
                  </a:moveTo>
                  <a:cubicBezTo>
                    <a:pt x="477" y="1"/>
                    <a:pt x="264" y="103"/>
                    <a:pt x="132" y="293"/>
                  </a:cubicBezTo>
                  <a:cubicBezTo>
                    <a:pt x="36" y="431"/>
                    <a:pt x="1" y="589"/>
                    <a:pt x="15" y="744"/>
                  </a:cubicBezTo>
                  <a:lnTo>
                    <a:pt x="1198" y="226"/>
                  </a:lnTo>
                  <a:cubicBezTo>
                    <a:pt x="1165" y="189"/>
                    <a:pt x="1127" y="154"/>
                    <a:pt x="1084" y="123"/>
                  </a:cubicBezTo>
                  <a:cubicBezTo>
                    <a:pt x="964" y="41"/>
                    <a:pt x="828" y="1"/>
                    <a:pt x="69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2946;p40"/>
            <p:cNvSpPr/>
            <p:nvPr/>
          </p:nvSpPr>
          <p:spPr>
            <a:xfrm>
              <a:off x="2136026" y="822135"/>
              <a:ext cx="51216" cy="45061"/>
            </a:xfrm>
            <a:custGeom>
              <a:avLst/>
              <a:gdLst/>
              <a:ahLst/>
              <a:cxnLst/>
              <a:rect l="l" t="t" r="r" b="b"/>
              <a:pathLst>
                <a:path w="1556" h="1369" extrusionOk="0">
                  <a:moveTo>
                    <a:pt x="778" y="1"/>
                  </a:moveTo>
                  <a:cubicBezTo>
                    <a:pt x="562" y="1"/>
                    <a:pt x="349" y="103"/>
                    <a:pt x="216" y="293"/>
                  </a:cubicBezTo>
                  <a:cubicBezTo>
                    <a:pt x="0" y="603"/>
                    <a:pt x="77" y="1031"/>
                    <a:pt x="386" y="1246"/>
                  </a:cubicBezTo>
                  <a:cubicBezTo>
                    <a:pt x="505" y="1329"/>
                    <a:pt x="642" y="1368"/>
                    <a:pt x="776" y="1368"/>
                  </a:cubicBezTo>
                  <a:cubicBezTo>
                    <a:pt x="993" y="1368"/>
                    <a:pt x="1206" y="1266"/>
                    <a:pt x="1339" y="1075"/>
                  </a:cubicBezTo>
                  <a:cubicBezTo>
                    <a:pt x="1556" y="766"/>
                    <a:pt x="1479" y="339"/>
                    <a:pt x="1168" y="123"/>
                  </a:cubicBezTo>
                  <a:cubicBezTo>
                    <a:pt x="1049" y="41"/>
                    <a:pt x="913" y="1"/>
                    <a:pt x="77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2947;p40"/>
            <p:cNvSpPr/>
            <p:nvPr/>
          </p:nvSpPr>
          <p:spPr>
            <a:xfrm>
              <a:off x="2070097" y="525408"/>
              <a:ext cx="51183" cy="45028"/>
            </a:xfrm>
            <a:custGeom>
              <a:avLst/>
              <a:gdLst/>
              <a:ahLst/>
              <a:cxnLst/>
              <a:rect l="l" t="t" r="r" b="b"/>
              <a:pathLst>
                <a:path w="1555" h="1368" extrusionOk="0">
                  <a:moveTo>
                    <a:pt x="778" y="0"/>
                  </a:moveTo>
                  <a:cubicBezTo>
                    <a:pt x="562" y="0"/>
                    <a:pt x="349" y="102"/>
                    <a:pt x="216" y="293"/>
                  </a:cubicBezTo>
                  <a:cubicBezTo>
                    <a:pt x="1" y="603"/>
                    <a:pt x="76" y="1030"/>
                    <a:pt x="386" y="1245"/>
                  </a:cubicBezTo>
                  <a:cubicBezTo>
                    <a:pt x="506" y="1328"/>
                    <a:pt x="642" y="1368"/>
                    <a:pt x="777" y="1368"/>
                  </a:cubicBezTo>
                  <a:cubicBezTo>
                    <a:pt x="994" y="1368"/>
                    <a:pt x="1206" y="1266"/>
                    <a:pt x="1338" y="1075"/>
                  </a:cubicBezTo>
                  <a:cubicBezTo>
                    <a:pt x="1554" y="765"/>
                    <a:pt x="1479" y="338"/>
                    <a:pt x="1168" y="122"/>
                  </a:cubicBezTo>
                  <a:cubicBezTo>
                    <a:pt x="1049" y="40"/>
                    <a:pt x="913" y="0"/>
                    <a:pt x="77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2948;p40"/>
            <p:cNvSpPr/>
            <p:nvPr/>
          </p:nvSpPr>
          <p:spPr>
            <a:xfrm>
              <a:off x="2070097" y="459742"/>
              <a:ext cx="39663" cy="44699"/>
            </a:xfrm>
            <a:custGeom>
              <a:avLst/>
              <a:gdLst/>
              <a:ahLst/>
              <a:cxnLst/>
              <a:rect l="l" t="t" r="r" b="b"/>
              <a:pathLst>
                <a:path w="1205" h="1358" extrusionOk="0">
                  <a:moveTo>
                    <a:pt x="678" y="0"/>
                  </a:moveTo>
                  <a:cubicBezTo>
                    <a:pt x="498" y="27"/>
                    <a:pt x="328" y="122"/>
                    <a:pt x="216" y="284"/>
                  </a:cubicBezTo>
                  <a:cubicBezTo>
                    <a:pt x="1" y="594"/>
                    <a:pt x="76" y="1020"/>
                    <a:pt x="386" y="1236"/>
                  </a:cubicBezTo>
                  <a:cubicBezTo>
                    <a:pt x="504" y="1318"/>
                    <a:pt x="639" y="1357"/>
                    <a:pt x="773" y="1357"/>
                  </a:cubicBezTo>
                  <a:cubicBezTo>
                    <a:pt x="928" y="1357"/>
                    <a:pt x="1081" y="1305"/>
                    <a:pt x="1204" y="1206"/>
                  </a:cubicBezTo>
                  <a:lnTo>
                    <a:pt x="678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2949;p40"/>
            <p:cNvSpPr/>
            <p:nvPr/>
          </p:nvSpPr>
          <p:spPr>
            <a:xfrm>
              <a:off x="2004135" y="426465"/>
              <a:ext cx="51183" cy="45061"/>
            </a:xfrm>
            <a:custGeom>
              <a:avLst/>
              <a:gdLst/>
              <a:ahLst/>
              <a:cxnLst/>
              <a:rect l="l" t="t" r="r" b="b"/>
              <a:pathLst>
                <a:path w="1555" h="1369" extrusionOk="0">
                  <a:moveTo>
                    <a:pt x="778" y="0"/>
                  </a:moveTo>
                  <a:cubicBezTo>
                    <a:pt x="561" y="0"/>
                    <a:pt x="349" y="102"/>
                    <a:pt x="216" y="293"/>
                  </a:cubicBezTo>
                  <a:cubicBezTo>
                    <a:pt x="0" y="604"/>
                    <a:pt x="76" y="1030"/>
                    <a:pt x="387" y="1245"/>
                  </a:cubicBezTo>
                  <a:cubicBezTo>
                    <a:pt x="506" y="1328"/>
                    <a:pt x="642" y="1368"/>
                    <a:pt x="777" y="1368"/>
                  </a:cubicBezTo>
                  <a:cubicBezTo>
                    <a:pt x="993" y="1368"/>
                    <a:pt x="1206" y="1266"/>
                    <a:pt x="1339" y="1075"/>
                  </a:cubicBezTo>
                  <a:cubicBezTo>
                    <a:pt x="1555" y="764"/>
                    <a:pt x="1478" y="339"/>
                    <a:pt x="1169" y="123"/>
                  </a:cubicBezTo>
                  <a:cubicBezTo>
                    <a:pt x="1049" y="40"/>
                    <a:pt x="913" y="0"/>
                    <a:pt x="77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2950;p40"/>
            <p:cNvSpPr/>
            <p:nvPr/>
          </p:nvSpPr>
          <p:spPr>
            <a:xfrm>
              <a:off x="2073125" y="415735"/>
              <a:ext cx="7373" cy="16787"/>
            </a:xfrm>
            <a:custGeom>
              <a:avLst/>
              <a:gdLst/>
              <a:ahLst/>
              <a:cxnLst/>
              <a:rect l="l" t="t" r="r" b="b"/>
              <a:pathLst>
                <a:path w="224" h="510" extrusionOk="0">
                  <a:moveTo>
                    <a:pt x="1" y="1"/>
                  </a:moveTo>
                  <a:lnTo>
                    <a:pt x="1" y="1"/>
                  </a:lnTo>
                  <a:cubicBezTo>
                    <a:pt x="0" y="190"/>
                    <a:pt x="79" y="374"/>
                    <a:pt x="224" y="509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2951;p40"/>
            <p:cNvSpPr/>
            <p:nvPr/>
          </p:nvSpPr>
          <p:spPr>
            <a:xfrm>
              <a:off x="2070097" y="657297"/>
              <a:ext cx="51216" cy="45028"/>
            </a:xfrm>
            <a:custGeom>
              <a:avLst/>
              <a:gdLst/>
              <a:ahLst/>
              <a:cxnLst/>
              <a:rect l="l" t="t" r="r" b="b"/>
              <a:pathLst>
                <a:path w="1556" h="1368" extrusionOk="0">
                  <a:moveTo>
                    <a:pt x="777" y="0"/>
                  </a:moveTo>
                  <a:cubicBezTo>
                    <a:pt x="561" y="0"/>
                    <a:pt x="349" y="102"/>
                    <a:pt x="216" y="293"/>
                  </a:cubicBezTo>
                  <a:cubicBezTo>
                    <a:pt x="1" y="603"/>
                    <a:pt x="76" y="1030"/>
                    <a:pt x="386" y="1246"/>
                  </a:cubicBezTo>
                  <a:cubicBezTo>
                    <a:pt x="505" y="1328"/>
                    <a:pt x="642" y="1368"/>
                    <a:pt x="777" y="1368"/>
                  </a:cubicBezTo>
                  <a:cubicBezTo>
                    <a:pt x="993" y="1368"/>
                    <a:pt x="1206" y="1266"/>
                    <a:pt x="1338" y="1075"/>
                  </a:cubicBezTo>
                  <a:cubicBezTo>
                    <a:pt x="1555" y="764"/>
                    <a:pt x="1479" y="338"/>
                    <a:pt x="1168" y="123"/>
                  </a:cubicBezTo>
                  <a:cubicBezTo>
                    <a:pt x="1049" y="40"/>
                    <a:pt x="912" y="0"/>
                    <a:pt x="77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2952;p40"/>
            <p:cNvSpPr/>
            <p:nvPr/>
          </p:nvSpPr>
          <p:spPr>
            <a:xfrm>
              <a:off x="2004168" y="624284"/>
              <a:ext cx="51150" cy="45061"/>
            </a:xfrm>
            <a:custGeom>
              <a:avLst/>
              <a:gdLst/>
              <a:ahLst/>
              <a:cxnLst/>
              <a:rect l="l" t="t" r="r" b="b"/>
              <a:pathLst>
                <a:path w="1554" h="1369" extrusionOk="0">
                  <a:moveTo>
                    <a:pt x="778" y="0"/>
                  </a:moveTo>
                  <a:cubicBezTo>
                    <a:pt x="562" y="0"/>
                    <a:pt x="349" y="102"/>
                    <a:pt x="217" y="293"/>
                  </a:cubicBezTo>
                  <a:cubicBezTo>
                    <a:pt x="1" y="603"/>
                    <a:pt x="77" y="1029"/>
                    <a:pt x="387" y="1245"/>
                  </a:cubicBezTo>
                  <a:cubicBezTo>
                    <a:pt x="506" y="1329"/>
                    <a:pt x="642" y="1369"/>
                    <a:pt x="777" y="1369"/>
                  </a:cubicBezTo>
                  <a:cubicBezTo>
                    <a:pt x="993" y="1369"/>
                    <a:pt x="1206" y="1266"/>
                    <a:pt x="1339" y="1075"/>
                  </a:cubicBezTo>
                  <a:cubicBezTo>
                    <a:pt x="1554" y="765"/>
                    <a:pt x="1478" y="339"/>
                    <a:pt x="1169" y="123"/>
                  </a:cubicBezTo>
                  <a:cubicBezTo>
                    <a:pt x="1050" y="40"/>
                    <a:pt x="913" y="0"/>
                    <a:pt x="77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2953;p40"/>
            <p:cNvSpPr/>
            <p:nvPr/>
          </p:nvSpPr>
          <p:spPr>
            <a:xfrm>
              <a:off x="2136717" y="571390"/>
              <a:ext cx="17972" cy="30776"/>
            </a:xfrm>
            <a:custGeom>
              <a:avLst/>
              <a:gdLst/>
              <a:ahLst/>
              <a:cxnLst/>
              <a:rect l="l" t="t" r="r" b="b"/>
              <a:pathLst>
                <a:path w="546" h="935" extrusionOk="0">
                  <a:moveTo>
                    <a:pt x="137" y="1"/>
                  </a:moveTo>
                  <a:lnTo>
                    <a:pt x="137" y="1"/>
                  </a:lnTo>
                  <a:cubicBezTo>
                    <a:pt x="1" y="298"/>
                    <a:pt x="90" y="656"/>
                    <a:pt x="367" y="849"/>
                  </a:cubicBezTo>
                  <a:cubicBezTo>
                    <a:pt x="422" y="888"/>
                    <a:pt x="484" y="915"/>
                    <a:pt x="545" y="934"/>
                  </a:cubicBezTo>
                  <a:lnTo>
                    <a:pt x="137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2954;p40"/>
            <p:cNvSpPr/>
            <p:nvPr/>
          </p:nvSpPr>
          <p:spPr>
            <a:xfrm>
              <a:off x="2070097" y="591303"/>
              <a:ext cx="51216" cy="45061"/>
            </a:xfrm>
            <a:custGeom>
              <a:avLst/>
              <a:gdLst/>
              <a:ahLst/>
              <a:cxnLst/>
              <a:rect l="l" t="t" r="r" b="b"/>
              <a:pathLst>
                <a:path w="1556" h="1369" extrusionOk="0">
                  <a:moveTo>
                    <a:pt x="778" y="1"/>
                  </a:moveTo>
                  <a:cubicBezTo>
                    <a:pt x="562" y="1"/>
                    <a:pt x="349" y="103"/>
                    <a:pt x="216" y="294"/>
                  </a:cubicBezTo>
                  <a:cubicBezTo>
                    <a:pt x="1" y="604"/>
                    <a:pt x="76" y="1030"/>
                    <a:pt x="386" y="1246"/>
                  </a:cubicBezTo>
                  <a:cubicBezTo>
                    <a:pt x="505" y="1329"/>
                    <a:pt x="642" y="1368"/>
                    <a:pt x="777" y="1368"/>
                  </a:cubicBezTo>
                  <a:cubicBezTo>
                    <a:pt x="993" y="1368"/>
                    <a:pt x="1206" y="1267"/>
                    <a:pt x="1338" y="1076"/>
                  </a:cubicBezTo>
                  <a:cubicBezTo>
                    <a:pt x="1555" y="766"/>
                    <a:pt x="1479" y="339"/>
                    <a:pt x="1168" y="124"/>
                  </a:cubicBezTo>
                  <a:cubicBezTo>
                    <a:pt x="1049" y="41"/>
                    <a:pt x="913" y="1"/>
                    <a:pt x="77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2955;p40"/>
            <p:cNvSpPr/>
            <p:nvPr/>
          </p:nvSpPr>
          <p:spPr>
            <a:xfrm>
              <a:off x="2004135" y="558355"/>
              <a:ext cx="51183" cy="45061"/>
            </a:xfrm>
            <a:custGeom>
              <a:avLst/>
              <a:gdLst/>
              <a:ahLst/>
              <a:cxnLst/>
              <a:rect l="l" t="t" r="r" b="b"/>
              <a:pathLst>
                <a:path w="1555" h="1369" extrusionOk="0">
                  <a:moveTo>
                    <a:pt x="777" y="1"/>
                  </a:moveTo>
                  <a:cubicBezTo>
                    <a:pt x="561" y="1"/>
                    <a:pt x="349" y="103"/>
                    <a:pt x="216" y="294"/>
                  </a:cubicBezTo>
                  <a:cubicBezTo>
                    <a:pt x="0" y="603"/>
                    <a:pt x="76" y="1030"/>
                    <a:pt x="387" y="1246"/>
                  </a:cubicBezTo>
                  <a:cubicBezTo>
                    <a:pt x="506" y="1329"/>
                    <a:pt x="642" y="1368"/>
                    <a:pt x="777" y="1368"/>
                  </a:cubicBezTo>
                  <a:cubicBezTo>
                    <a:pt x="993" y="1368"/>
                    <a:pt x="1206" y="1266"/>
                    <a:pt x="1339" y="1076"/>
                  </a:cubicBezTo>
                  <a:cubicBezTo>
                    <a:pt x="1555" y="764"/>
                    <a:pt x="1478" y="338"/>
                    <a:pt x="1169" y="124"/>
                  </a:cubicBezTo>
                  <a:cubicBezTo>
                    <a:pt x="1049" y="40"/>
                    <a:pt x="912" y="1"/>
                    <a:pt x="77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2956;p40"/>
            <p:cNvSpPr/>
            <p:nvPr/>
          </p:nvSpPr>
          <p:spPr>
            <a:xfrm>
              <a:off x="2070097" y="789187"/>
              <a:ext cx="51216" cy="45028"/>
            </a:xfrm>
            <a:custGeom>
              <a:avLst/>
              <a:gdLst/>
              <a:ahLst/>
              <a:cxnLst/>
              <a:rect l="l" t="t" r="r" b="b"/>
              <a:pathLst>
                <a:path w="1556" h="1368" extrusionOk="0">
                  <a:moveTo>
                    <a:pt x="778" y="0"/>
                  </a:moveTo>
                  <a:cubicBezTo>
                    <a:pt x="562" y="0"/>
                    <a:pt x="349" y="102"/>
                    <a:pt x="216" y="293"/>
                  </a:cubicBezTo>
                  <a:cubicBezTo>
                    <a:pt x="1" y="603"/>
                    <a:pt x="76" y="1029"/>
                    <a:pt x="386" y="1245"/>
                  </a:cubicBezTo>
                  <a:cubicBezTo>
                    <a:pt x="505" y="1328"/>
                    <a:pt x="642" y="1368"/>
                    <a:pt x="777" y="1368"/>
                  </a:cubicBezTo>
                  <a:cubicBezTo>
                    <a:pt x="993" y="1368"/>
                    <a:pt x="1206" y="1266"/>
                    <a:pt x="1338" y="1075"/>
                  </a:cubicBezTo>
                  <a:cubicBezTo>
                    <a:pt x="1555" y="763"/>
                    <a:pt x="1479" y="338"/>
                    <a:pt x="1168" y="123"/>
                  </a:cubicBezTo>
                  <a:cubicBezTo>
                    <a:pt x="1049" y="40"/>
                    <a:pt x="913" y="0"/>
                    <a:pt x="77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2957;p40"/>
            <p:cNvSpPr/>
            <p:nvPr/>
          </p:nvSpPr>
          <p:spPr>
            <a:xfrm>
              <a:off x="2070097" y="723226"/>
              <a:ext cx="51216" cy="45028"/>
            </a:xfrm>
            <a:custGeom>
              <a:avLst/>
              <a:gdLst/>
              <a:ahLst/>
              <a:cxnLst/>
              <a:rect l="l" t="t" r="r" b="b"/>
              <a:pathLst>
                <a:path w="1556" h="1368" extrusionOk="0">
                  <a:moveTo>
                    <a:pt x="778" y="0"/>
                  </a:moveTo>
                  <a:cubicBezTo>
                    <a:pt x="562" y="0"/>
                    <a:pt x="349" y="102"/>
                    <a:pt x="216" y="293"/>
                  </a:cubicBezTo>
                  <a:cubicBezTo>
                    <a:pt x="1" y="602"/>
                    <a:pt x="76" y="1030"/>
                    <a:pt x="386" y="1245"/>
                  </a:cubicBezTo>
                  <a:cubicBezTo>
                    <a:pt x="505" y="1328"/>
                    <a:pt x="642" y="1368"/>
                    <a:pt x="777" y="1368"/>
                  </a:cubicBezTo>
                  <a:cubicBezTo>
                    <a:pt x="993" y="1368"/>
                    <a:pt x="1206" y="1265"/>
                    <a:pt x="1338" y="1075"/>
                  </a:cubicBezTo>
                  <a:cubicBezTo>
                    <a:pt x="1555" y="765"/>
                    <a:pt x="1479" y="338"/>
                    <a:pt x="1168" y="122"/>
                  </a:cubicBezTo>
                  <a:cubicBezTo>
                    <a:pt x="1049" y="40"/>
                    <a:pt x="913" y="0"/>
                    <a:pt x="77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2958;p40"/>
            <p:cNvSpPr/>
            <p:nvPr/>
          </p:nvSpPr>
          <p:spPr>
            <a:xfrm>
              <a:off x="2004135" y="690245"/>
              <a:ext cx="51183" cy="45061"/>
            </a:xfrm>
            <a:custGeom>
              <a:avLst/>
              <a:gdLst/>
              <a:ahLst/>
              <a:cxnLst/>
              <a:rect l="l" t="t" r="r" b="b"/>
              <a:pathLst>
                <a:path w="1555" h="1369" extrusionOk="0">
                  <a:moveTo>
                    <a:pt x="778" y="1"/>
                  </a:moveTo>
                  <a:cubicBezTo>
                    <a:pt x="561" y="1"/>
                    <a:pt x="349" y="103"/>
                    <a:pt x="216" y="294"/>
                  </a:cubicBezTo>
                  <a:cubicBezTo>
                    <a:pt x="0" y="603"/>
                    <a:pt x="76" y="1030"/>
                    <a:pt x="387" y="1246"/>
                  </a:cubicBezTo>
                  <a:cubicBezTo>
                    <a:pt x="506" y="1328"/>
                    <a:pt x="642" y="1368"/>
                    <a:pt x="777" y="1368"/>
                  </a:cubicBezTo>
                  <a:cubicBezTo>
                    <a:pt x="993" y="1368"/>
                    <a:pt x="1206" y="1266"/>
                    <a:pt x="1339" y="1076"/>
                  </a:cubicBezTo>
                  <a:cubicBezTo>
                    <a:pt x="1555" y="766"/>
                    <a:pt x="1478" y="338"/>
                    <a:pt x="1169" y="123"/>
                  </a:cubicBezTo>
                  <a:cubicBezTo>
                    <a:pt x="1049" y="40"/>
                    <a:pt x="913" y="1"/>
                    <a:pt x="77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2959;p40"/>
            <p:cNvSpPr/>
            <p:nvPr/>
          </p:nvSpPr>
          <p:spPr>
            <a:xfrm>
              <a:off x="2074310" y="921110"/>
              <a:ext cx="30973" cy="15733"/>
            </a:xfrm>
            <a:custGeom>
              <a:avLst/>
              <a:gdLst/>
              <a:ahLst/>
              <a:cxnLst/>
              <a:rect l="l" t="t" r="r" b="b"/>
              <a:pathLst>
                <a:path w="941" h="478" extrusionOk="0">
                  <a:moveTo>
                    <a:pt x="649" y="0"/>
                  </a:moveTo>
                  <a:cubicBezTo>
                    <a:pt x="433" y="0"/>
                    <a:pt x="221" y="102"/>
                    <a:pt x="88" y="292"/>
                  </a:cubicBezTo>
                  <a:cubicBezTo>
                    <a:pt x="48" y="350"/>
                    <a:pt x="21" y="413"/>
                    <a:pt x="1" y="477"/>
                  </a:cubicBezTo>
                  <a:lnTo>
                    <a:pt x="940" y="65"/>
                  </a:lnTo>
                  <a:cubicBezTo>
                    <a:pt x="847" y="22"/>
                    <a:pt x="748" y="0"/>
                    <a:pt x="64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2960;p40"/>
            <p:cNvSpPr/>
            <p:nvPr/>
          </p:nvSpPr>
          <p:spPr>
            <a:xfrm>
              <a:off x="2004135" y="888064"/>
              <a:ext cx="51183" cy="45061"/>
            </a:xfrm>
            <a:custGeom>
              <a:avLst/>
              <a:gdLst/>
              <a:ahLst/>
              <a:cxnLst/>
              <a:rect l="l" t="t" r="r" b="b"/>
              <a:pathLst>
                <a:path w="1555" h="1369" extrusionOk="0">
                  <a:moveTo>
                    <a:pt x="777" y="0"/>
                  </a:moveTo>
                  <a:cubicBezTo>
                    <a:pt x="561" y="0"/>
                    <a:pt x="349" y="103"/>
                    <a:pt x="216" y="294"/>
                  </a:cubicBezTo>
                  <a:cubicBezTo>
                    <a:pt x="0" y="603"/>
                    <a:pt x="76" y="1030"/>
                    <a:pt x="387" y="1246"/>
                  </a:cubicBezTo>
                  <a:cubicBezTo>
                    <a:pt x="506" y="1329"/>
                    <a:pt x="642" y="1368"/>
                    <a:pt x="777" y="1368"/>
                  </a:cubicBezTo>
                  <a:cubicBezTo>
                    <a:pt x="993" y="1368"/>
                    <a:pt x="1206" y="1266"/>
                    <a:pt x="1339" y="1076"/>
                  </a:cubicBezTo>
                  <a:cubicBezTo>
                    <a:pt x="1555" y="765"/>
                    <a:pt x="1478" y="339"/>
                    <a:pt x="1169" y="123"/>
                  </a:cubicBezTo>
                  <a:cubicBezTo>
                    <a:pt x="1049" y="40"/>
                    <a:pt x="912" y="0"/>
                    <a:pt x="77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2961;p40"/>
            <p:cNvSpPr/>
            <p:nvPr/>
          </p:nvSpPr>
          <p:spPr>
            <a:xfrm>
              <a:off x="2070097" y="855083"/>
              <a:ext cx="51216" cy="45061"/>
            </a:xfrm>
            <a:custGeom>
              <a:avLst/>
              <a:gdLst/>
              <a:ahLst/>
              <a:cxnLst/>
              <a:rect l="l" t="t" r="r" b="b"/>
              <a:pathLst>
                <a:path w="1556" h="1369" extrusionOk="0">
                  <a:moveTo>
                    <a:pt x="778" y="1"/>
                  </a:moveTo>
                  <a:cubicBezTo>
                    <a:pt x="562" y="1"/>
                    <a:pt x="349" y="103"/>
                    <a:pt x="216" y="293"/>
                  </a:cubicBezTo>
                  <a:cubicBezTo>
                    <a:pt x="1" y="604"/>
                    <a:pt x="76" y="1031"/>
                    <a:pt x="386" y="1246"/>
                  </a:cubicBezTo>
                  <a:cubicBezTo>
                    <a:pt x="506" y="1329"/>
                    <a:pt x="642" y="1369"/>
                    <a:pt x="777" y="1369"/>
                  </a:cubicBezTo>
                  <a:cubicBezTo>
                    <a:pt x="994" y="1369"/>
                    <a:pt x="1206" y="1267"/>
                    <a:pt x="1338" y="1075"/>
                  </a:cubicBezTo>
                  <a:cubicBezTo>
                    <a:pt x="1555" y="766"/>
                    <a:pt x="1479" y="339"/>
                    <a:pt x="1168" y="123"/>
                  </a:cubicBezTo>
                  <a:cubicBezTo>
                    <a:pt x="1049" y="41"/>
                    <a:pt x="913" y="1"/>
                    <a:pt x="77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2962;p40"/>
            <p:cNvSpPr/>
            <p:nvPr/>
          </p:nvSpPr>
          <p:spPr>
            <a:xfrm>
              <a:off x="2004135" y="822135"/>
              <a:ext cx="51183" cy="45061"/>
            </a:xfrm>
            <a:custGeom>
              <a:avLst/>
              <a:gdLst/>
              <a:ahLst/>
              <a:cxnLst/>
              <a:rect l="l" t="t" r="r" b="b"/>
              <a:pathLst>
                <a:path w="1555" h="1369" extrusionOk="0">
                  <a:moveTo>
                    <a:pt x="778" y="1"/>
                  </a:moveTo>
                  <a:cubicBezTo>
                    <a:pt x="561" y="1"/>
                    <a:pt x="349" y="103"/>
                    <a:pt x="216" y="293"/>
                  </a:cubicBezTo>
                  <a:cubicBezTo>
                    <a:pt x="0" y="603"/>
                    <a:pt x="76" y="1031"/>
                    <a:pt x="387" y="1246"/>
                  </a:cubicBezTo>
                  <a:cubicBezTo>
                    <a:pt x="506" y="1329"/>
                    <a:pt x="642" y="1368"/>
                    <a:pt x="777" y="1368"/>
                  </a:cubicBezTo>
                  <a:cubicBezTo>
                    <a:pt x="993" y="1368"/>
                    <a:pt x="1206" y="1266"/>
                    <a:pt x="1339" y="1075"/>
                  </a:cubicBezTo>
                  <a:cubicBezTo>
                    <a:pt x="1555" y="766"/>
                    <a:pt x="1478" y="339"/>
                    <a:pt x="1169" y="123"/>
                  </a:cubicBezTo>
                  <a:cubicBezTo>
                    <a:pt x="1049" y="41"/>
                    <a:pt x="913" y="1"/>
                    <a:pt x="77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2963;p40"/>
            <p:cNvSpPr/>
            <p:nvPr/>
          </p:nvSpPr>
          <p:spPr>
            <a:xfrm>
              <a:off x="2010751" y="954091"/>
              <a:ext cx="23172" cy="10533"/>
            </a:xfrm>
            <a:custGeom>
              <a:avLst/>
              <a:gdLst/>
              <a:ahLst/>
              <a:cxnLst/>
              <a:rect l="l" t="t" r="r" b="b"/>
              <a:pathLst>
                <a:path w="704" h="320" extrusionOk="0">
                  <a:moveTo>
                    <a:pt x="576" y="0"/>
                  </a:moveTo>
                  <a:cubicBezTo>
                    <a:pt x="360" y="0"/>
                    <a:pt x="149" y="102"/>
                    <a:pt x="15" y="291"/>
                  </a:cubicBezTo>
                  <a:cubicBezTo>
                    <a:pt x="8" y="301"/>
                    <a:pt x="6" y="310"/>
                    <a:pt x="1" y="320"/>
                  </a:cubicBezTo>
                  <a:lnTo>
                    <a:pt x="704" y="12"/>
                  </a:lnTo>
                  <a:cubicBezTo>
                    <a:pt x="661" y="4"/>
                    <a:pt x="619" y="0"/>
                    <a:pt x="57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2964;p40"/>
            <p:cNvSpPr/>
            <p:nvPr/>
          </p:nvSpPr>
          <p:spPr>
            <a:xfrm>
              <a:off x="1940840" y="205903"/>
              <a:ext cx="45653" cy="34791"/>
            </a:xfrm>
            <a:custGeom>
              <a:avLst/>
              <a:gdLst/>
              <a:ahLst/>
              <a:cxnLst/>
              <a:rect l="l" t="t" r="r" b="b"/>
              <a:pathLst>
                <a:path w="1387" h="1057" extrusionOk="0">
                  <a:moveTo>
                    <a:pt x="864" y="1"/>
                  </a:moveTo>
                  <a:cubicBezTo>
                    <a:pt x="789" y="1"/>
                    <a:pt x="712" y="15"/>
                    <a:pt x="640" y="46"/>
                  </a:cubicBezTo>
                  <a:lnTo>
                    <a:pt x="18" y="318"/>
                  </a:lnTo>
                  <a:cubicBezTo>
                    <a:pt x="1" y="552"/>
                    <a:pt x="100" y="790"/>
                    <a:pt x="306" y="934"/>
                  </a:cubicBezTo>
                  <a:cubicBezTo>
                    <a:pt x="425" y="1017"/>
                    <a:pt x="562" y="1057"/>
                    <a:pt x="697" y="1057"/>
                  </a:cubicBezTo>
                  <a:cubicBezTo>
                    <a:pt x="913" y="1057"/>
                    <a:pt x="1126" y="954"/>
                    <a:pt x="1259" y="764"/>
                  </a:cubicBezTo>
                  <a:cubicBezTo>
                    <a:pt x="1350" y="632"/>
                    <a:pt x="1386" y="479"/>
                    <a:pt x="1377" y="331"/>
                  </a:cubicBezTo>
                  <a:cubicBezTo>
                    <a:pt x="1283" y="124"/>
                    <a:pt x="1078" y="1"/>
                    <a:pt x="864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2965;p40"/>
            <p:cNvSpPr/>
            <p:nvPr/>
          </p:nvSpPr>
          <p:spPr>
            <a:xfrm>
              <a:off x="2004135" y="360504"/>
              <a:ext cx="51183" cy="45061"/>
            </a:xfrm>
            <a:custGeom>
              <a:avLst/>
              <a:gdLst/>
              <a:ahLst/>
              <a:cxnLst/>
              <a:rect l="l" t="t" r="r" b="b"/>
              <a:pathLst>
                <a:path w="1555" h="1369" extrusionOk="0">
                  <a:moveTo>
                    <a:pt x="779" y="0"/>
                  </a:moveTo>
                  <a:cubicBezTo>
                    <a:pt x="563" y="0"/>
                    <a:pt x="350" y="102"/>
                    <a:pt x="218" y="294"/>
                  </a:cubicBezTo>
                  <a:cubicBezTo>
                    <a:pt x="0" y="604"/>
                    <a:pt x="78" y="1030"/>
                    <a:pt x="388" y="1246"/>
                  </a:cubicBezTo>
                  <a:cubicBezTo>
                    <a:pt x="507" y="1328"/>
                    <a:pt x="643" y="1368"/>
                    <a:pt x="778" y="1368"/>
                  </a:cubicBezTo>
                  <a:cubicBezTo>
                    <a:pt x="994" y="1368"/>
                    <a:pt x="1207" y="1266"/>
                    <a:pt x="1340" y="1076"/>
                  </a:cubicBezTo>
                  <a:cubicBezTo>
                    <a:pt x="1555" y="765"/>
                    <a:pt x="1479" y="338"/>
                    <a:pt x="1170" y="123"/>
                  </a:cubicBezTo>
                  <a:cubicBezTo>
                    <a:pt x="1051" y="40"/>
                    <a:pt x="914" y="0"/>
                    <a:pt x="77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2966;p40"/>
            <p:cNvSpPr/>
            <p:nvPr/>
          </p:nvSpPr>
          <p:spPr>
            <a:xfrm>
              <a:off x="1938240" y="393452"/>
              <a:ext cx="51150" cy="45061"/>
            </a:xfrm>
            <a:custGeom>
              <a:avLst/>
              <a:gdLst/>
              <a:ahLst/>
              <a:cxnLst/>
              <a:rect l="l" t="t" r="r" b="b"/>
              <a:pathLst>
                <a:path w="1554" h="1369" extrusionOk="0">
                  <a:moveTo>
                    <a:pt x="777" y="1"/>
                  </a:moveTo>
                  <a:cubicBezTo>
                    <a:pt x="561" y="1"/>
                    <a:pt x="348" y="103"/>
                    <a:pt x="215" y="294"/>
                  </a:cubicBezTo>
                  <a:cubicBezTo>
                    <a:pt x="0" y="603"/>
                    <a:pt x="76" y="1030"/>
                    <a:pt x="385" y="1246"/>
                  </a:cubicBezTo>
                  <a:cubicBezTo>
                    <a:pt x="504" y="1329"/>
                    <a:pt x="641" y="1368"/>
                    <a:pt x="776" y="1368"/>
                  </a:cubicBezTo>
                  <a:cubicBezTo>
                    <a:pt x="992" y="1368"/>
                    <a:pt x="1205" y="1266"/>
                    <a:pt x="1338" y="1076"/>
                  </a:cubicBezTo>
                  <a:cubicBezTo>
                    <a:pt x="1553" y="766"/>
                    <a:pt x="1477" y="341"/>
                    <a:pt x="1167" y="123"/>
                  </a:cubicBezTo>
                  <a:cubicBezTo>
                    <a:pt x="1048" y="41"/>
                    <a:pt x="912" y="1"/>
                    <a:pt x="77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2967;p40"/>
            <p:cNvSpPr/>
            <p:nvPr/>
          </p:nvSpPr>
          <p:spPr>
            <a:xfrm>
              <a:off x="2004135" y="296353"/>
              <a:ext cx="34857" cy="43217"/>
            </a:xfrm>
            <a:custGeom>
              <a:avLst/>
              <a:gdLst/>
              <a:ahLst/>
              <a:cxnLst/>
              <a:rect l="l" t="t" r="r" b="b"/>
              <a:pathLst>
                <a:path w="1059" h="1313" extrusionOk="0">
                  <a:moveTo>
                    <a:pt x="511" y="1"/>
                  </a:moveTo>
                  <a:cubicBezTo>
                    <a:pt x="397" y="51"/>
                    <a:pt x="293" y="129"/>
                    <a:pt x="216" y="239"/>
                  </a:cubicBezTo>
                  <a:cubicBezTo>
                    <a:pt x="0" y="549"/>
                    <a:pt x="76" y="976"/>
                    <a:pt x="387" y="1191"/>
                  </a:cubicBezTo>
                  <a:cubicBezTo>
                    <a:pt x="504" y="1274"/>
                    <a:pt x="639" y="1313"/>
                    <a:pt x="772" y="1313"/>
                  </a:cubicBezTo>
                  <a:cubicBezTo>
                    <a:pt x="870" y="1313"/>
                    <a:pt x="968" y="1292"/>
                    <a:pt x="1058" y="1251"/>
                  </a:cubicBezTo>
                  <a:lnTo>
                    <a:pt x="511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2968;p40"/>
            <p:cNvSpPr/>
            <p:nvPr/>
          </p:nvSpPr>
          <p:spPr>
            <a:xfrm>
              <a:off x="1938240" y="327523"/>
              <a:ext cx="51150" cy="45061"/>
            </a:xfrm>
            <a:custGeom>
              <a:avLst/>
              <a:gdLst/>
              <a:ahLst/>
              <a:cxnLst/>
              <a:rect l="l" t="t" r="r" b="b"/>
              <a:pathLst>
                <a:path w="1554" h="1369" extrusionOk="0">
                  <a:moveTo>
                    <a:pt x="777" y="1"/>
                  </a:moveTo>
                  <a:cubicBezTo>
                    <a:pt x="561" y="1"/>
                    <a:pt x="348" y="103"/>
                    <a:pt x="215" y="293"/>
                  </a:cubicBezTo>
                  <a:cubicBezTo>
                    <a:pt x="0" y="604"/>
                    <a:pt x="76" y="1031"/>
                    <a:pt x="385" y="1246"/>
                  </a:cubicBezTo>
                  <a:cubicBezTo>
                    <a:pt x="504" y="1329"/>
                    <a:pt x="641" y="1369"/>
                    <a:pt x="776" y="1369"/>
                  </a:cubicBezTo>
                  <a:cubicBezTo>
                    <a:pt x="993" y="1369"/>
                    <a:pt x="1205" y="1266"/>
                    <a:pt x="1338" y="1075"/>
                  </a:cubicBezTo>
                  <a:cubicBezTo>
                    <a:pt x="1553" y="765"/>
                    <a:pt x="1477" y="339"/>
                    <a:pt x="1167" y="123"/>
                  </a:cubicBezTo>
                  <a:cubicBezTo>
                    <a:pt x="1048" y="41"/>
                    <a:pt x="912" y="1"/>
                    <a:pt x="77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2969;p40"/>
            <p:cNvSpPr/>
            <p:nvPr/>
          </p:nvSpPr>
          <p:spPr>
            <a:xfrm>
              <a:off x="1938240" y="261628"/>
              <a:ext cx="51150" cy="45028"/>
            </a:xfrm>
            <a:custGeom>
              <a:avLst/>
              <a:gdLst/>
              <a:ahLst/>
              <a:cxnLst/>
              <a:rect l="l" t="t" r="r" b="b"/>
              <a:pathLst>
                <a:path w="1554" h="1368" extrusionOk="0">
                  <a:moveTo>
                    <a:pt x="777" y="0"/>
                  </a:moveTo>
                  <a:cubicBezTo>
                    <a:pt x="561" y="0"/>
                    <a:pt x="347" y="102"/>
                    <a:pt x="215" y="293"/>
                  </a:cubicBezTo>
                  <a:cubicBezTo>
                    <a:pt x="0" y="603"/>
                    <a:pt x="76" y="1028"/>
                    <a:pt x="385" y="1245"/>
                  </a:cubicBezTo>
                  <a:cubicBezTo>
                    <a:pt x="504" y="1328"/>
                    <a:pt x="641" y="1368"/>
                    <a:pt x="776" y="1368"/>
                  </a:cubicBezTo>
                  <a:cubicBezTo>
                    <a:pt x="992" y="1368"/>
                    <a:pt x="1205" y="1266"/>
                    <a:pt x="1338" y="1075"/>
                  </a:cubicBezTo>
                  <a:cubicBezTo>
                    <a:pt x="1553" y="764"/>
                    <a:pt x="1477" y="338"/>
                    <a:pt x="1167" y="123"/>
                  </a:cubicBezTo>
                  <a:cubicBezTo>
                    <a:pt x="1048" y="40"/>
                    <a:pt x="912" y="0"/>
                    <a:pt x="77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2970;p40"/>
            <p:cNvSpPr/>
            <p:nvPr/>
          </p:nvSpPr>
          <p:spPr>
            <a:xfrm>
              <a:off x="2004168" y="492394"/>
              <a:ext cx="51150" cy="45061"/>
            </a:xfrm>
            <a:custGeom>
              <a:avLst/>
              <a:gdLst/>
              <a:ahLst/>
              <a:cxnLst/>
              <a:rect l="l" t="t" r="r" b="b"/>
              <a:pathLst>
                <a:path w="1554" h="1369" extrusionOk="0">
                  <a:moveTo>
                    <a:pt x="778" y="0"/>
                  </a:moveTo>
                  <a:cubicBezTo>
                    <a:pt x="562" y="0"/>
                    <a:pt x="349" y="103"/>
                    <a:pt x="217" y="293"/>
                  </a:cubicBezTo>
                  <a:cubicBezTo>
                    <a:pt x="1" y="603"/>
                    <a:pt x="77" y="1030"/>
                    <a:pt x="387" y="1246"/>
                  </a:cubicBezTo>
                  <a:cubicBezTo>
                    <a:pt x="506" y="1329"/>
                    <a:pt x="642" y="1369"/>
                    <a:pt x="777" y="1369"/>
                  </a:cubicBezTo>
                  <a:cubicBezTo>
                    <a:pt x="993" y="1369"/>
                    <a:pt x="1206" y="1266"/>
                    <a:pt x="1339" y="1075"/>
                  </a:cubicBezTo>
                  <a:cubicBezTo>
                    <a:pt x="1554" y="766"/>
                    <a:pt x="1478" y="338"/>
                    <a:pt x="1169" y="123"/>
                  </a:cubicBezTo>
                  <a:cubicBezTo>
                    <a:pt x="1050" y="40"/>
                    <a:pt x="913" y="0"/>
                    <a:pt x="77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2971;p40"/>
            <p:cNvSpPr/>
            <p:nvPr/>
          </p:nvSpPr>
          <p:spPr>
            <a:xfrm>
              <a:off x="1938240" y="525342"/>
              <a:ext cx="51150" cy="45061"/>
            </a:xfrm>
            <a:custGeom>
              <a:avLst/>
              <a:gdLst/>
              <a:ahLst/>
              <a:cxnLst/>
              <a:rect l="l" t="t" r="r" b="b"/>
              <a:pathLst>
                <a:path w="1554" h="1369" extrusionOk="0">
                  <a:moveTo>
                    <a:pt x="777" y="1"/>
                  </a:moveTo>
                  <a:cubicBezTo>
                    <a:pt x="561" y="1"/>
                    <a:pt x="348" y="103"/>
                    <a:pt x="215" y="293"/>
                  </a:cubicBezTo>
                  <a:cubicBezTo>
                    <a:pt x="0" y="603"/>
                    <a:pt x="76" y="1031"/>
                    <a:pt x="385" y="1246"/>
                  </a:cubicBezTo>
                  <a:cubicBezTo>
                    <a:pt x="504" y="1329"/>
                    <a:pt x="641" y="1368"/>
                    <a:pt x="776" y="1368"/>
                  </a:cubicBezTo>
                  <a:cubicBezTo>
                    <a:pt x="992" y="1368"/>
                    <a:pt x="1205" y="1266"/>
                    <a:pt x="1338" y="1075"/>
                  </a:cubicBezTo>
                  <a:cubicBezTo>
                    <a:pt x="1553" y="766"/>
                    <a:pt x="1477" y="340"/>
                    <a:pt x="1167" y="123"/>
                  </a:cubicBezTo>
                  <a:cubicBezTo>
                    <a:pt x="1048" y="41"/>
                    <a:pt x="912" y="1"/>
                    <a:pt x="77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2972;p40"/>
            <p:cNvSpPr/>
            <p:nvPr/>
          </p:nvSpPr>
          <p:spPr>
            <a:xfrm>
              <a:off x="1938240" y="459413"/>
              <a:ext cx="51150" cy="45061"/>
            </a:xfrm>
            <a:custGeom>
              <a:avLst/>
              <a:gdLst/>
              <a:ahLst/>
              <a:cxnLst/>
              <a:rect l="l" t="t" r="r" b="b"/>
              <a:pathLst>
                <a:path w="1554" h="1369" extrusionOk="0">
                  <a:moveTo>
                    <a:pt x="777" y="1"/>
                  </a:moveTo>
                  <a:cubicBezTo>
                    <a:pt x="561" y="1"/>
                    <a:pt x="348" y="103"/>
                    <a:pt x="215" y="294"/>
                  </a:cubicBezTo>
                  <a:cubicBezTo>
                    <a:pt x="0" y="604"/>
                    <a:pt x="76" y="1030"/>
                    <a:pt x="385" y="1246"/>
                  </a:cubicBezTo>
                  <a:cubicBezTo>
                    <a:pt x="504" y="1329"/>
                    <a:pt x="641" y="1369"/>
                    <a:pt x="776" y="1369"/>
                  </a:cubicBezTo>
                  <a:cubicBezTo>
                    <a:pt x="992" y="1369"/>
                    <a:pt x="1205" y="1267"/>
                    <a:pt x="1338" y="1076"/>
                  </a:cubicBezTo>
                  <a:cubicBezTo>
                    <a:pt x="1553" y="765"/>
                    <a:pt x="1477" y="339"/>
                    <a:pt x="1167" y="124"/>
                  </a:cubicBezTo>
                  <a:cubicBezTo>
                    <a:pt x="1048" y="41"/>
                    <a:pt x="912" y="1"/>
                    <a:pt x="77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2973;p40"/>
            <p:cNvSpPr/>
            <p:nvPr/>
          </p:nvSpPr>
          <p:spPr>
            <a:xfrm>
              <a:off x="1872278" y="624284"/>
              <a:ext cx="51183" cy="45061"/>
            </a:xfrm>
            <a:custGeom>
              <a:avLst/>
              <a:gdLst/>
              <a:ahLst/>
              <a:cxnLst/>
              <a:rect l="l" t="t" r="r" b="b"/>
              <a:pathLst>
                <a:path w="1555" h="1369" extrusionOk="0">
                  <a:moveTo>
                    <a:pt x="778" y="0"/>
                  </a:moveTo>
                  <a:cubicBezTo>
                    <a:pt x="562" y="0"/>
                    <a:pt x="349" y="102"/>
                    <a:pt x="217" y="293"/>
                  </a:cubicBezTo>
                  <a:cubicBezTo>
                    <a:pt x="1" y="603"/>
                    <a:pt x="76" y="1029"/>
                    <a:pt x="387" y="1245"/>
                  </a:cubicBezTo>
                  <a:cubicBezTo>
                    <a:pt x="506" y="1329"/>
                    <a:pt x="642" y="1369"/>
                    <a:pt x="776" y="1369"/>
                  </a:cubicBezTo>
                  <a:cubicBezTo>
                    <a:pt x="993" y="1369"/>
                    <a:pt x="1205" y="1266"/>
                    <a:pt x="1339" y="1075"/>
                  </a:cubicBezTo>
                  <a:cubicBezTo>
                    <a:pt x="1554" y="765"/>
                    <a:pt x="1479" y="339"/>
                    <a:pt x="1169" y="123"/>
                  </a:cubicBezTo>
                  <a:cubicBezTo>
                    <a:pt x="1050" y="40"/>
                    <a:pt x="913" y="0"/>
                    <a:pt x="77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2974;p40"/>
            <p:cNvSpPr/>
            <p:nvPr/>
          </p:nvSpPr>
          <p:spPr>
            <a:xfrm>
              <a:off x="1938240" y="591303"/>
              <a:ext cx="51150" cy="45061"/>
            </a:xfrm>
            <a:custGeom>
              <a:avLst/>
              <a:gdLst/>
              <a:ahLst/>
              <a:cxnLst/>
              <a:rect l="l" t="t" r="r" b="b"/>
              <a:pathLst>
                <a:path w="1554" h="1369" extrusionOk="0">
                  <a:moveTo>
                    <a:pt x="777" y="1"/>
                  </a:moveTo>
                  <a:cubicBezTo>
                    <a:pt x="561" y="1"/>
                    <a:pt x="348" y="103"/>
                    <a:pt x="215" y="294"/>
                  </a:cubicBezTo>
                  <a:cubicBezTo>
                    <a:pt x="0" y="604"/>
                    <a:pt x="76" y="1030"/>
                    <a:pt x="385" y="1246"/>
                  </a:cubicBezTo>
                  <a:cubicBezTo>
                    <a:pt x="504" y="1329"/>
                    <a:pt x="641" y="1368"/>
                    <a:pt x="776" y="1368"/>
                  </a:cubicBezTo>
                  <a:cubicBezTo>
                    <a:pt x="992" y="1368"/>
                    <a:pt x="1205" y="1267"/>
                    <a:pt x="1338" y="1076"/>
                  </a:cubicBezTo>
                  <a:cubicBezTo>
                    <a:pt x="1553" y="766"/>
                    <a:pt x="1477" y="339"/>
                    <a:pt x="1167" y="124"/>
                  </a:cubicBezTo>
                  <a:cubicBezTo>
                    <a:pt x="1048" y="41"/>
                    <a:pt x="912" y="1"/>
                    <a:pt x="77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2975;p40"/>
            <p:cNvSpPr/>
            <p:nvPr/>
          </p:nvSpPr>
          <p:spPr>
            <a:xfrm>
              <a:off x="1872245" y="558355"/>
              <a:ext cx="51216" cy="45061"/>
            </a:xfrm>
            <a:custGeom>
              <a:avLst/>
              <a:gdLst/>
              <a:ahLst/>
              <a:cxnLst/>
              <a:rect l="l" t="t" r="r" b="b"/>
              <a:pathLst>
                <a:path w="1556" h="1369" extrusionOk="0">
                  <a:moveTo>
                    <a:pt x="777" y="1"/>
                  </a:moveTo>
                  <a:cubicBezTo>
                    <a:pt x="561" y="1"/>
                    <a:pt x="349" y="103"/>
                    <a:pt x="216" y="294"/>
                  </a:cubicBezTo>
                  <a:cubicBezTo>
                    <a:pt x="1" y="603"/>
                    <a:pt x="76" y="1030"/>
                    <a:pt x="386" y="1246"/>
                  </a:cubicBezTo>
                  <a:cubicBezTo>
                    <a:pt x="505" y="1329"/>
                    <a:pt x="642" y="1368"/>
                    <a:pt x="777" y="1368"/>
                  </a:cubicBezTo>
                  <a:cubicBezTo>
                    <a:pt x="993" y="1368"/>
                    <a:pt x="1206" y="1266"/>
                    <a:pt x="1338" y="1076"/>
                  </a:cubicBezTo>
                  <a:cubicBezTo>
                    <a:pt x="1555" y="764"/>
                    <a:pt x="1479" y="338"/>
                    <a:pt x="1168" y="124"/>
                  </a:cubicBezTo>
                  <a:cubicBezTo>
                    <a:pt x="1049" y="40"/>
                    <a:pt x="912" y="1"/>
                    <a:pt x="77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2976;p40"/>
            <p:cNvSpPr/>
            <p:nvPr/>
          </p:nvSpPr>
          <p:spPr>
            <a:xfrm>
              <a:off x="2004168" y="756174"/>
              <a:ext cx="51150" cy="45061"/>
            </a:xfrm>
            <a:custGeom>
              <a:avLst/>
              <a:gdLst/>
              <a:ahLst/>
              <a:cxnLst/>
              <a:rect l="l" t="t" r="r" b="b"/>
              <a:pathLst>
                <a:path w="1554" h="1369" extrusionOk="0">
                  <a:moveTo>
                    <a:pt x="778" y="0"/>
                  </a:moveTo>
                  <a:cubicBezTo>
                    <a:pt x="562" y="0"/>
                    <a:pt x="349" y="102"/>
                    <a:pt x="217" y="293"/>
                  </a:cubicBezTo>
                  <a:cubicBezTo>
                    <a:pt x="1" y="604"/>
                    <a:pt x="77" y="1030"/>
                    <a:pt x="387" y="1245"/>
                  </a:cubicBezTo>
                  <a:cubicBezTo>
                    <a:pt x="506" y="1329"/>
                    <a:pt x="642" y="1369"/>
                    <a:pt x="777" y="1369"/>
                  </a:cubicBezTo>
                  <a:cubicBezTo>
                    <a:pt x="993" y="1369"/>
                    <a:pt x="1206" y="1266"/>
                    <a:pt x="1339" y="1075"/>
                  </a:cubicBezTo>
                  <a:cubicBezTo>
                    <a:pt x="1554" y="765"/>
                    <a:pt x="1478" y="339"/>
                    <a:pt x="1169" y="123"/>
                  </a:cubicBezTo>
                  <a:cubicBezTo>
                    <a:pt x="1050" y="40"/>
                    <a:pt x="913" y="0"/>
                    <a:pt x="77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2977;p40"/>
            <p:cNvSpPr/>
            <p:nvPr/>
          </p:nvSpPr>
          <p:spPr>
            <a:xfrm>
              <a:off x="1872278" y="756174"/>
              <a:ext cx="51183" cy="45061"/>
            </a:xfrm>
            <a:custGeom>
              <a:avLst/>
              <a:gdLst/>
              <a:ahLst/>
              <a:cxnLst/>
              <a:rect l="l" t="t" r="r" b="b"/>
              <a:pathLst>
                <a:path w="1555" h="1369" extrusionOk="0">
                  <a:moveTo>
                    <a:pt x="778" y="0"/>
                  </a:moveTo>
                  <a:cubicBezTo>
                    <a:pt x="562" y="0"/>
                    <a:pt x="349" y="102"/>
                    <a:pt x="217" y="293"/>
                  </a:cubicBezTo>
                  <a:cubicBezTo>
                    <a:pt x="1" y="604"/>
                    <a:pt x="76" y="1030"/>
                    <a:pt x="387" y="1245"/>
                  </a:cubicBezTo>
                  <a:cubicBezTo>
                    <a:pt x="506" y="1329"/>
                    <a:pt x="642" y="1369"/>
                    <a:pt x="777" y="1369"/>
                  </a:cubicBezTo>
                  <a:cubicBezTo>
                    <a:pt x="993" y="1369"/>
                    <a:pt x="1206" y="1266"/>
                    <a:pt x="1339" y="1075"/>
                  </a:cubicBezTo>
                  <a:cubicBezTo>
                    <a:pt x="1554" y="765"/>
                    <a:pt x="1479" y="339"/>
                    <a:pt x="1169" y="123"/>
                  </a:cubicBezTo>
                  <a:cubicBezTo>
                    <a:pt x="1050" y="40"/>
                    <a:pt x="913" y="0"/>
                    <a:pt x="77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2978;p40"/>
            <p:cNvSpPr/>
            <p:nvPr/>
          </p:nvSpPr>
          <p:spPr>
            <a:xfrm>
              <a:off x="1938240" y="723193"/>
              <a:ext cx="51150" cy="45061"/>
            </a:xfrm>
            <a:custGeom>
              <a:avLst/>
              <a:gdLst/>
              <a:ahLst/>
              <a:cxnLst/>
              <a:rect l="l" t="t" r="r" b="b"/>
              <a:pathLst>
                <a:path w="1554" h="1369" extrusionOk="0">
                  <a:moveTo>
                    <a:pt x="777" y="1"/>
                  </a:moveTo>
                  <a:cubicBezTo>
                    <a:pt x="561" y="1"/>
                    <a:pt x="347" y="103"/>
                    <a:pt x="215" y="294"/>
                  </a:cubicBezTo>
                  <a:cubicBezTo>
                    <a:pt x="0" y="605"/>
                    <a:pt x="76" y="1031"/>
                    <a:pt x="385" y="1246"/>
                  </a:cubicBezTo>
                  <a:cubicBezTo>
                    <a:pt x="504" y="1329"/>
                    <a:pt x="641" y="1369"/>
                    <a:pt x="776" y="1369"/>
                  </a:cubicBezTo>
                  <a:cubicBezTo>
                    <a:pt x="992" y="1369"/>
                    <a:pt x="1205" y="1266"/>
                    <a:pt x="1338" y="1076"/>
                  </a:cubicBezTo>
                  <a:cubicBezTo>
                    <a:pt x="1553" y="766"/>
                    <a:pt x="1477" y="339"/>
                    <a:pt x="1167" y="123"/>
                  </a:cubicBezTo>
                  <a:cubicBezTo>
                    <a:pt x="1048" y="41"/>
                    <a:pt x="912" y="1"/>
                    <a:pt x="77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2979;p40"/>
            <p:cNvSpPr/>
            <p:nvPr/>
          </p:nvSpPr>
          <p:spPr>
            <a:xfrm>
              <a:off x="1872245" y="690245"/>
              <a:ext cx="51216" cy="45061"/>
            </a:xfrm>
            <a:custGeom>
              <a:avLst/>
              <a:gdLst/>
              <a:ahLst/>
              <a:cxnLst/>
              <a:rect l="l" t="t" r="r" b="b"/>
              <a:pathLst>
                <a:path w="1556" h="1369" extrusionOk="0">
                  <a:moveTo>
                    <a:pt x="778" y="1"/>
                  </a:moveTo>
                  <a:cubicBezTo>
                    <a:pt x="562" y="1"/>
                    <a:pt x="349" y="103"/>
                    <a:pt x="216" y="294"/>
                  </a:cubicBezTo>
                  <a:cubicBezTo>
                    <a:pt x="1" y="603"/>
                    <a:pt x="76" y="1030"/>
                    <a:pt x="386" y="1246"/>
                  </a:cubicBezTo>
                  <a:cubicBezTo>
                    <a:pt x="505" y="1328"/>
                    <a:pt x="642" y="1368"/>
                    <a:pt x="777" y="1368"/>
                  </a:cubicBezTo>
                  <a:cubicBezTo>
                    <a:pt x="993" y="1368"/>
                    <a:pt x="1206" y="1266"/>
                    <a:pt x="1338" y="1076"/>
                  </a:cubicBezTo>
                  <a:cubicBezTo>
                    <a:pt x="1555" y="766"/>
                    <a:pt x="1479" y="338"/>
                    <a:pt x="1168" y="123"/>
                  </a:cubicBezTo>
                  <a:cubicBezTo>
                    <a:pt x="1049" y="40"/>
                    <a:pt x="913" y="1"/>
                    <a:pt x="77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2980;p40"/>
            <p:cNvSpPr/>
            <p:nvPr/>
          </p:nvSpPr>
          <p:spPr>
            <a:xfrm>
              <a:off x="1938240" y="657265"/>
              <a:ext cx="51150" cy="45061"/>
            </a:xfrm>
            <a:custGeom>
              <a:avLst/>
              <a:gdLst/>
              <a:ahLst/>
              <a:cxnLst/>
              <a:rect l="l" t="t" r="r" b="b"/>
              <a:pathLst>
                <a:path w="1554" h="1369" extrusionOk="0">
                  <a:moveTo>
                    <a:pt x="777" y="1"/>
                  </a:moveTo>
                  <a:cubicBezTo>
                    <a:pt x="560" y="1"/>
                    <a:pt x="347" y="103"/>
                    <a:pt x="215" y="293"/>
                  </a:cubicBezTo>
                  <a:cubicBezTo>
                    <a:pt x="0" y="604"/>
                    <a:pt x="76" y="1031"/>
                    <a:pt x="385" y="1246"/>
                  </a:cubicBezTo>
                  <a:cubicBezTo>
                    <a:pt x="504" y="1329"/>
                    <a:pt x="641" y="1369"/>
                    <a:pt x="776" y="1369"/>
                  </a:cubicBezTo>
                  <a:cubicBezTo>
                    <a:pt x="993" y="1369"/>
                    <a:pt x="1205" y="1266"/>
                    <a:pt x="1338" y="1075"/>
                  </a:cubicBezTo>
                  <a:cubicBezTo>
                    <a:pt x="1553" y="766"/>
                    <a:pt x="1477" y="339"/>
                    <a:pt x="1167" y="123"/>
                  </a:cubicBezTo>
                  <a:cubicBezTo>
                    <a:pt x="1048" y="41"/>
                    <a:pt x="912" y="1"/>
                    <a:pt x="77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2981;p40"/>
            <p:cNvSpPr/>
            <p:nvPr/>
          </p:nvSpPr>
          <p:spPr>
            <a:xfrm>
              <a:off x="1938240" y="855149"/>
              <a:ext cx="51150" cy="45028"/>
            </a:xfrm>
            <a:custGeom>
              <a:avLst/>
              <a:gdLst/>
              <a:ahLst/>
              <a:cxnLst/>
              <a:rect l="l" t="t" r="r" b="b"/>
              <a:pathLst>
                <a:path w="1554" h="1368" extrusionOk="0">
                  <a:moveTo>
                    <a:pt x="777" y="0"/>
                  </a:moveTo>
                  <a:cubicBezTo>
                    <a:pt x="560" y="0"/>
                    <a:pt x="347" y="102"/>
                    <a:pt x="215" y="293"/>
                  </a:cubicBezTo>
                  <a:cubicBezTo>
                    <a:pt x="0" y="603"/>
                    <a:pt x="76" y="1029"/>
                    <a:pt x="385" y="1245"/>
                  </a:cubicBezTo>
                  <a:cubicBezTo>
                    <a:pt x="504" y="1328"/>
                    <a:pt x="641" y="1368"/>
                    <a:pt x="776" y="1368"/>
                  </a:cubicBezTo>
                  <a:cubicBezTo>
                    <a:pt x="993" y="1368"/>
                    <a:pt x="1205" y="1266"/>
                    <a:pt x="1338" y="1075"/>
                  </a:cubicBezTo>
                  <a:cubicBezTo>
                    <a:pt x="1553" y="765"/>
                    <a:pt x="1477" y="338"/>
                    <a:pt x="1167" y="122"/>
                  </a:cubicBezTo>
                  <a:cubicBezTo>
                    <a:pt x="1048" y="40"/>
                    <a:pt x="912" y="0"/>
                    <a:pt x="77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2982;p40"/>
            <p:cNvSpPr/>
            <p:nvPr/>
          </p:nvSpPr>
          <p:spPr>
            <a:xfrm>
              <a:off x="1872245" y="822135"/>
              <a:ext cx="51216" cy="45061"/>
            </a:xfrm>
            <a:custGeom>
              <a:avLst/>
              <a:gdLst/>
              <a:ahLst/>
              <a:cxnLst/>
              <a:rect l="l" t="t" r="r" b="b"/>
              <a:pathLst>
                <a:path w="1556" h="1369" extrusionOk="0">
                  <a:moveTo>
                    <a:pt x="778" y="1"/>
                  </a:moveTo>
                  <a:cubicBezTo>
                    <a:pt x="561" y="1"/>
                    <a:pt x="349" y="103"/>
                    <a:pt x="216" y="293"/>
                  </a:cubicBezTo>
                  <a:cubicBezTo>
                    <a:pt x="1" y="603"/>
                    <a:pt x="76" y="1031"/>
                    <a:pt x="386" y="1246"/>
                  </a:cubicBezTo>
                  <a:cubicBezTo>
                    <a:pt x="505" y="1329"/>
                    <a:pt x="642" y="1368"/>
                    <a:pt x="777" y="1368"/>
                  </a:cubicBezTo>
                  <a:cubicBezTo>
                    <a:pt x="993" y="1368"/>
                    <a:pt x="1206" y="1266"/>
                    <a:pt x="1338" y="1075"/>
                  </a:cubicBezTo>
                  <a:cubicBezTo>
                    <a:pt x="1555" y="766"/>
                    <a:pt x="1479" y="339"/>
                    <a:pt x="1168" y="123"/>
                  </a:cubicBezTo>
                  <a:cubicBezTo>
                    <a:pt x="1049" y="41"/>
                    <a:pt x="913" y="1"/>
                    <a:pt x="77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2983;p40"/>
            <p:cNvSpPr/>
            <p:nvPr/>
          </p:nvSpPr>
          <p:spPr>
            <a:xfrm>
              <a:off x="1938240" y="789155"/>
              <a:ext cx="51150" cy="45061"/>
            </a:xfrm>
            <a:custGeom>
              <a:avLst/>
              <a:gdLst/>
              <a:ahLst/>
              <a:cxnLst/>
              <a:rect l="l" t="t" r="r" b="b"/>
              <a:pathLst>
                <a:path w="1554" h="1369" extrusionOk="0">
                  <a:moveTo>
                    <a:pt x="776" y="1"/>
                  </a:moveTo>
                  <a:cubicBezTo>
                    <a:pt x="560" y="1"/>
                    <a:pt x="347" y="103"/>
                    <a:pt x="215" y="294"/>
                  </a:cubicBezTo>
                  <a:cubicBezTo>
                    <a:pt x="0" y="604"/>
                    <a:pt x="76" y="1030"/>
                    <a:pt x="385" y="1246"/>
                  </a:cubicBezTo>
                  <a:cubicBezTo>
                    <a:pt x="504" y="1329"/>
                    <a:pt x="641" y="1369"/>
                    <a:pt x="776" y="1369"/>
                  </a:cubicBezTo>
                  <a:cubicBezTo>
                    <a:pt x="992" y="1369"/>
                    <a:pt x="1205" y="1267"/>
                    <a:pt x="1338" y="1076"/>
                  </a:cubicBezTo>
                  <a:cubicBezTo>
                    <a:pt x="1553" y="765"/>
                    <a:pt x="1477" y="339"/>
                    <a:pt x="1167" y="124"/>
                  </a:cubicBezTo>
                  <a:cubicBezTo>
                    <a:pt x="1048" y="41"/>
                    <a:pt x="912" y="1"/>
                    <a:pt x="77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2984;p40"/>
            <p:cNvSpPr/>
            <p:nvPr/>
          </p:nvSpPr>
          <p:spPr>
            <a:xfrm>
              <a:off x="1953381" y="988290"/>
              <a:ext cx="3259" cy="1415"/>
            </a:xfrm>
            <a:custGeom>
              <a:avLst/>
              <a:gdLst/>
              <a:ahLst/>
              <a:cxnLst/>
              <a:rect l="l" t="t" r="r" b="b"/>
              <a:pathLst>
                <a:path w="99" h="43" extrusionOk="0">
                  <a:moveTo>
                    <a:pt x="99" y="0"/>
                  </a:moveTo>
                  <a:lnTo>
                    <a:pt x="99" y="0"/>
                  </a:lnTo>
                  <a:cubicBezTo>
                    <a:pt x="65" y="11"/>
                    <a:pt x="33" y="27"/>
                    <a:pt x="1" y="43"/>
                  </a:cubicBezTo>
                  <a:lnTo>
                    <a:pt x="9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2985;p40"/>
            <p:cNvSpPr/>
            <p:nvPr/>
          </p:nvSpPr>
          <p:spPr>
            <a:xfrm>
              <a:off x="1872245" y="954025"/>
              <a:ext cx="51216" cy="45061"/>
            </a:xfrm>
            <a:custGeom>
              <a:avLst/>
              <a:gdLst/>
              <a:ahLst/>
              <a:cxnLst/>
              <a:rect l="l" t="t" r="r" b="b"/>
              <a:pathLst>
                <a:path w="1556" h="1369" extrusionOk="0">
                  <a:moveTo>
                    <a:pt x="778" y="1"/>
                  </a:moveTo>
                  <a:cubicBezTo>
                    <a:pt x="561" y="1"/>
                    <a:pt x="349" y="102"/>
                    <a:pt x="216" y="293"/>
                  </a:cubicBezTo>
                  <a:cubicBezTo>
                    <a:pt x="1" y="604"/>
                    <a:pt x="76" y="1030"/>
                    <a:pt x="386" y="1245"/>
                  </a:cubicBezTo>
                  <a:cubicBezTo>
                    <a:pt x="505" y="1328"/>
                    <a:pt x="642" y="1368"/>
                    <a:pt x="777" y="1368"/>
                  </a:cubicBezTo>
                  <a:cubicBezTo>
                    <a:pt x="993" y="1368"/>
                    <a:pt x="1206" y="1266"/>
                    <a:pt x="1338" y="1075"/>
                  </a:cubicBezTo>
                  <a:cubicBezTo>
                    <a:pt x="1555" y="765"/>
                    <a:pt x="1479" y="339"/>
                    <a:pt x="1168" y="123"/>
                  </a:cubicBezTo>
                  <a:cubicBezTo>
                    <a:pt x="1049" y="40"/>
                    <a:pt x="913" y="1"/>
                    <a:pt x="77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2986;p40"/>
            <p:cNvSpPr/>
            <p:nvPr/>
          </p:nvSpPr>
          <p:spPr>
            <a:xfrm>
              <a:off x="1938240" y="921077"/>
              <a:ext cx="51150" cy="45028"/>
            </a:xfrm>
            <a:custGeom>
              <a:avLst/>
              <a:gdLst/>
              <a:ahLst/>
              <a:cxnLst/>
              <a:rect l="l" t="t" r="r" b="b"/>
              <a:pathLst>
                <a:path w="1554" h="1368" extrusionOk="0">
                  <a:moveTo>
                    <a:pt x="777" y="0"/>
                  </a:moveTo>
                  <a:cubicBezTo>
                    <a:pt x="561" y="0"/>
                    <a:pt x="348" y="102"/>
                    <a:pt x="215" y="293"/>
                  </a:cubicBezTo>
                  <a:cubicBezTo>
                    <a:pt x="0" y="603"/>
                    <a:pt x="76" y="1030"/>
                    <a:pt x="385" y="1245"/>
                  </a:cubicBezTo>
                  <a:cubicBezTo>
                    <a:pt x="504" y="1328"/>
                    <a:pt x="641" y="1368"/>
                    <a:pt x="776" y="1368"/>
                  </a:cubicBezTo>
                  <a:cubicBezTo>
                    <a:pt x="992" y="1368"/>
                    <a:pt x="1205" y="1266"/>
                    <a:pt x="1338" y="1075"/>
                  </a:cubicBezTo>
                  <a:cubicBezTo>
                    <a:pt x="1553" y="764"/>
                    <a:pt x="1477" y="339"/>
                    <a:pt x="1167" y="123"/>
                  </a:cubicBezTo>
                  <a:cubicBezTo>
                    <a:pt x="1048" y="40"/>
                    <a:pt x="912" y="0"/>
                    <a:pt x="77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2987;p40"/>
            <p:cNvSpPr/>
            <p:nvPr/>
          </p:nvSpPr>
          <p:spPr>
            <a:xfrm>
              <a:off x="1873694" y="231050"/>
              <a:ext cx="49767" cy="42592"/>
            </a:xfrm>
            <a:custGeom>
              <a:avLst/>
              <a:gdLst/>
              <a:ahLst/>
              <a:cxnLst/>
              <a:rect l="l" t="t" r="r" b="b"/>
              <a:pathLst>
                <a:path w="1512" h="1294" extrusionOk="0">
                  <a:moveTo>
                    <a:pt x="1039" y="1"/>
                  </a:moveTo>
                  <a:lnTo>
                    <a:pt x="81" y="420"/>
                  </a:lnTo>
                  <a:cubicBezTo>
                    <a:pt x="0" y="694"/>
                    <a:pt x="96" y="1000"/>
                    <a:pt x="344" y="1171"/>
                  </a:cubicBezTo>
                  <a:cubicBezTo>
                    <a:pt x="463" y="1254"/>
                    <a:pt x="600" y="1294"/>
                    <a:pt x="735" y="1294"/>
                  </a:cubicBezTo>
                  <a:cubicBezTo>
                    <a:pt x="951" y="1294"/>
                    <a:pt x="1163" y="1192"/>
                    <a:pt x="1296" y="1001"/>
                  </a:cubicBezTo>
                  <a:cubicBezTo>
                    <a:pt x="1511" y="691"/>
                    <a:pt x="1436" y="264"/>
                    <a:pt x="1126" y="49"/>
                  </a:cubicBezTo>
                  <a:cubicBezTo>
                    <a:pt x="1097" y="30"/>
                    <a:pt x="1069" y="16"/>
                    <a:pt x="103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2988;p40"/>
            <p:cNvSpPr/>
            <p:nvPr/>
          </p:nvSpPr>
          <p:spPr>
            <a:xfrm>
              <a:off x="1806646" y="262154"/>
              <a:ext cx="50821" cy="44501"/>
            </a:xfrm>
            <a:custGeom>
              <a:avLst/>
              <a:gdLst/>
              <a:ahLst/>
              <a:cxnLst/>
              <a:rect l="l" t="t" r="r" b="b"/>
              <a:pathLst>
                <a:path w="1544" h="1352" extrusionOk="0">
                  <a:moveTo>
                    <a:pt x="916" y="0"/>
                  </a:moveTo>
                  <a:lnTo>
                    <a:pt x="182" y="321"/>
                  </a:lnTo>
                  <a:cubicBezTo>
                    <a:pt x="1" y="627"/>
                    <a:pt x="81" y="1023"/>
                    <a:pt x="377" y="1229"/>
                  </a:cubicBezTo>
                  <a:cubicBezTo>
                    <a:pt x="496" y="1312"/>
                    <a:pt x="632" y="1352"/>
                    <a:pt x="767" y="1352"/>
                  </a:cubicBezTo>
                  <a:cubicBezTo>
                    <a:pt x="983" y="1352"/>
                    <a:pt x="1196" y="1250"/>
                    <a:pt x="1329" y="1059"/>
                  </a:cubicBezTo>
                  <a:cubicBezTo>
                    <a:pt x="1544" y="748"/>
                    <a:pt x="1468" y="322"/>
                    <a:pt x="1159" y="107"/>
                  </a:cubicBezTo>
                  <a:cubicBezTo>
                    <a:pt x="1083" y="54"/>
                    <a:pt x="1000" y="18"/>
                    <a:pt x="91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2989;p40"/>
            <p:cNvSpPr/>
            <p:nvPr/>
          </p:nvSpPr>
          <p:spPr>
            <a:xfrm>
              <a:off x="1872245" y="360504"/>
              <a:ext cx="51216" cy="45061"/>
            </a:xfrm>
            <a:custGeom>
              <a:avLst/>
              <a:gdLst/>
              <a:ahLst/>
              <a:cxnLst/>
              <a:rect l="l" t="t" r="r" b="b"/>
              <a:pathLst>
                <a:path w="1556" h="1369" extrusionOk="0">
                  <a:moveTo>
                    <a:pt x="779" y="0"/>
                  </a:moveTo>
                  <a:cubicBezTo>
                    <a:pt x="562" y="0"/>
                    <a:pt x="350" y="102"/>
                    <a:pt x="218" y="294"/>
                  </a:cubicBezTo>
                  <a:cubicBezTo>
                    <a:pt x="1" y="604"/>
                    <a:pt x="77" y="1030"/>
                    <a:pt x="388" y="1246"/>
                  </a:cubicBezTo>
                  <a:cubicBezTo>
                    <a:pt x="507" y="1328"/>
                    <a:pt x="643" y="1368"/>
                    <a:pt x="778" y="1368"/>
                  </a:cubicBezTo>
                  <a:cubicBezTo>
                    <a:pt x="994" y="1368"/>
                    <a:pt x="1207" y="1266"/>
                    <a:pt x="1340" y="1076"/>
                  </a:cubicBezTo>
                  <a:cubicBezTo>
                    <a:pt x="1555" y="765"/>
                    <a:pt x="1480" y="338"/>
                    <a:pt x="1170" y="123"/>
                  </a:cubicBezTo>
                  <a:cubicBezTo>
                    <a:pt x="1050" y="40"/>
                    <a:pt x="914" y="0"/>
                    <a:pt x="77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2990;p40"/>
            <p:cNvSpPr/>
            <p:nvPr/>
          </p:nvSpPr>
          <p:spPr>
            <a:xfrm>
              <a:off x="1872245" y="294542"/>
              <a:ext cx="51183" cy="45061"/>
            </a:xfrm>
            <a:custGeom>
              <a:avLst/>
              <a:gdLst/>
              <a:ahLst/>
              <a:cxnLst/>
              <a:rect l="l" t="t" r="r" b="b"/>
              <a:pathLst>
                <a:path w="1555" h="1369" extrusionOk="0">
                  <a:moveTo>
                    <a:pt x="778" y="1"/>
                  </a:moveTo>
                  <a:cubicBezTo>
                    <a:pt x="562" y="1"/>
                    <a:pt x="349" y="103"/>
                    <a:pt x="216" y="294"/>
                  </a:cubicBezTo>
                  <a:cubicBezTo>
                    <a:pt x="1" y="604"/>
                    <a:pt x="76" y="1031"/>
                    <a:pt x="386" y="1246"/>
                  </a:cubicBezTo>
                  <a:cubicBezTo>
                    <a:pt x="505" y="1329"/>
                    <a:pt x="641" y="1369"/>
                    <a:pt x="776" y="1369"/>
                  </a:cubicBezTo>
                  <a:cubicBezTo>
                    <a:pt x="993" y="1369"/>
                    <a:pt x="1206" y="1267"/>
                    <a:pt x="1338" y="1076"/>
                  </a:cubicBezTo>
                  <a:cubicBezTo>
                    <a:pt x="1554" y="767"/>
                    <a:pt x="1477" y="339"/>
                    <a:pt x="1168" y="124"/>
                  </a:cubicBezTo>
                  <a:cubicBezTo>
                    <a:pt x="1049" y="41"/>
                    <a:pt x="913" y="1"/>
                    <a:pt x="77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2991;p40"/>
            <p:cNvSpPr/>
            <p:nvPr/>
          </p:nvSpPr>
          <p:spPr>
            <a:xfrm>
              <a:off x="1806317" y="327523"/>
              <a:ext cx="51150" cy="45061"/>
            </a:xfrm>
            <a:custGeom>
              <a:avLst/>
              <a:gdLst/>
              <a:ahLst/>
              <a:cxnLst/>
              <a:rect l="l" t="t" r="r" b="b"/>
              <a:pathLst>
                <a:path w="1554" h="1369" extrusionOk="0">
                  <a:moveTo>
                    <a:pt x="778" y="1"/>
                  </a:moveTo>
                  <a:cubicBezTo>
                    <a:pt x="562" y="1"/>
                    <a:pt x="349" y="103"/>
                    <a:pt x="216" y="293"/>
                  </a:cubicBezTo>
                  <a:cubicBezTo>
                    <a:pt x="0" y="604"/>
                    <a:pt x="77" y="1031"/>
                    <a:pt x="387" y="1246"/>
                  </a:cubicBezTo>
                  <a:cubicBezTo>
                    <a:pt x="506" y="1329"/>
                    <a:pt x="642" y="1369"/>
                    <a:pt x="777" y="1369"/>
                  </a:cubicBezTo>
                  <a:cubicBezTo>
                    <a:pt x="993" y="1369"/>
                    <a:pt x="1206" y="1266"/>
                    <a:pt x="1339" y="1075"/>
                  </a:cubicBezTo>
                  <a:cubicBezTo>
                    <a:pt x="1554" y="766"/>
                    <a:pt x="1478" y="339"/>
                    <a:pt x="1169" y="123"/>
                  </a:cubicBezTo>
                  <a:cubicBezTo>
                    <a:pt x="1050" y="41"/>
                    <a:pt x="913" y="1"/>
                    <a:pt x="77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2992;p40"/>
            <p:cNvSpPr/>
            <p:nvPr/>
          </p:nvSpPr>
          <p:spPr>
            <a:xfrm>
              <a:off x="1872245" y="492427"/>
              <a:ext cx="51216" cy="45061"/>
            </a:xfrm>
            <a:custGeom>
              <a:avLst/>
              <a:gdLst/>
              <a:ahLst/>
              <a:cxnLst/>
              <a:rect l="l" t="t" r="r" b="b"/>
              <a:pathLst>
                <a:path w="1556" h="1369" extrusionOk="0">
                  <a:moveTo>
                    <a:pt x="779" y="1"/>
                  </a:moveTo>
                  <a:cubicBezTo>
                    <a:pt x="563" y="1"/>
                    <a:pt x="350" y="103"/>
                    <a:pt x="218" y="293"/>
                  </a:cubicBezTo>
                  <a:cubicBezTo>
                    <a:pt x="1" y="603"/>
                    <a:pt x="77" y="1029"/>
                    <a:pt x="388" y="1246"/>
                  </a:cubicBezTo>
                  <a:cubicBezTo>
                    <a:pt x="507" y="1329"/>
                    <a:pt x="643" y="1368"/>
                    <a:pt x="778" y="1368"/>
                  </a:cubicBezTo>
                  <a:cubicBezTo>
                    <a:pt x="994" y="1368"/>
                    <a:pt x="1207" y="1266"/>
                    <a:pt x="1340" y="1075"/>
                  </a:cubicBezTo>
                  <a:cubicBezTo>
                    <a:pt x="1555" y="766"/>
                    <a:pt x="1480" y="339"/>
                    <a:pt x="1170" y="123"/>
                  </a:cubicBezTo>
                  <a:cubicBezTo>
                    <a:pt x="1051" y="41"/>
                    <a:pt x="914" y="1"/>
                    <a:pt x="77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" name="Google Shape;2993;p40"/>
            <p:cNvSpPr/>
            <p:nvPr/>
          </p:nvSpPr>
          <p:spPr>
            <a:xfrm>
              <a:off x="1872245" y="426465"/>
              <a:ext cx="51183" cy="45061"/>
            </a:xfrm>
            <a:custGeom>
              <a:avLst/>
              <a:gdLst/>
              <a:ahLst/>
              <a:cxnLst/>
              <a:rect l="l" t="t" r="r" b="b"/>
              <a:pathLst>
                <a:path w="1555" h="1369" extrusionOk="0">
                  <a:moveTo>
                    <a:pt x="778" y="0"/>
                  </a:moveTo>
                  <a:cubicBezTo>
                    <a:pt x="562" y="0"/>
                    <a:pt x="349" y="102"/>
                    <a:pt x="216" y="293"/>
                  </a:cubicBezTo>
                  <a:cubicBezTo>
                    <a:pt x="1" y="604"/>
                    <a:pt x="76" y="1030"/>
                    <a:pt x="386" y="1245"/>
                  </a:cubicBezTo>
                  <a:cubicBezTo>
                    <a:pt x="505" y="1328"/>
                    <a:pt x="642" y="1368"/>
                    <a:pt x="777" y="1368"/>
                  </a:cubicBezTo>
                  <a:cubicBezTo>
                    <a:pt x="993" y="1368"/>
                    <a:pt x="1206" y="1266"/>
                    <a:pt x="1338" y="1075"/>
                  </a:cubicBezTo>
                  <a:cubicBezTo>
                    <a:pt x="1554" y="765"/>
                    <a:pt x="1477" y="339"/>
                    <a:pt x="1168" y="123"/>
                  </a:cubicBezTo>
                  <a:cubicBezTo>
                    <a:pt x="1049" y="40"/>
                    <a:pt x="913" y="0"/>
                    <a:pt x="77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2994;p40"/>
            <p:cNvSpPr/>
            <p:nvPr/>
          </p:nvSpPr>
          <p:spPr>
            <a:xfrm>
              <a:off x="1806317" y="459413"/>
              <a:ext cx="51150" cy="45061"/>
            </a:xfrm>
            <a:custGeom>
              <a:avLst/>
              <a:gdLst/>
              <a:ahLst/>
              <a:cxnLst/>
              <a:rect l="l" t="t" r="r" b="b"/>
              <a:pathLst>
                <a:path w="1554" h="1369" extrusionOk="0">
                  <a:moveTo>
                    <a:pt x="778" y="1"/>
                  </a:moveTo>
                  <a:cubicBezTo>
                    <a:pt x="561" y="1"/>
                    <a:pt x="349" y="103"/>
                    <a:pt x="216" y="294"/>
                  </a:cubicBezTo>
                  <a:cubicBezTo>
                    <a:pt x="0" y="604"/>
                    <a:pt x="77" y="1030"/>
                    <a:pt x="387" y="1246"/>
                  </a:cubicBezTo>
                  <a:cubicBezTo>
                    <a:pt x="506" y="1329"/>
                    <a:pt x="642" y="1369"/>
                    <a:pt x="777" y="1369"/>
                  </a:cubicBezTo>
                  <a:cubicBezTo>
                    <a:pt x="993" y="1369"/>
                    <a:pt x="1206" y="1267"/>
                    <a:pt x="1339" y="1076"/>
                  </a:cubicBezTo>
                  <a:cubicBezTo>
                    <a:pt x="1554" y="765"/>
                    <a:pt x="1478" y="339"/>
                    <a:pt x="1169" y="124"/>
                  </a:cubicBezTo>
                  <a:cubicBezTo>
                    <a:pt x="1049" y="41"/>
                    <a:pt x="913" y="1"/>
                    <a:pt x="77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" name="Google Shape;2995;p40"/>
            <p:cNvSpPr/>
            <p:nvPr/>
          </p:nvSpPr>
          <p:spPr>
            <a:xfrm>
              <a:off x="1740355" y="426432"/>
              <a:ext cx="51183" cy="45094"/>
            </a:xfrm>
            <a:custGeom>
              <a:avLst/>
              <a:gdLst/>
              <a:ahLst/>
              <a:cxnLst/>
              <a:rect l="l" t="t" r="r" b="b"/>
              <a:pathLst>
                <a:path w="1555" h="1370" extrusionOk="0">
                  <a:moveTo>
                    <a:pt x="778" y="1"/>
                  </a:moveTo>
                  <a:cubicBezTo>
                    <a:pt x="562" y="1"/>
                    <a:pt x="349" y="103"/>
                    <a:pt x="216" y="294"/>
                  </a:cubicBezTo>
                  <a:cubicBezTo>
                    <a:pt x="1" y="605"/>
                    <a:pt x="76" y="1031"/>
                    <a:pt x="386" y="1246"/>
                  </a:cubicBezTo>
                  <a:cubicBezTo>
                    <a:pt x="505" y="1329"/>
                    <a:pt x="642" y="1369"/>
                    <a:pt x="777" y="1369"/>
                  </a:cubicBezTo>
                  <a:cubicBezTo>
                    <a:pt x="993" y="1369"/>
                    <a:pt x="1206" y="1267"/>
                    <a:pt x="1338" y="1076"/>
                  </a:cubicBezTo>
                  <a:cubicBezTo>
                    <a:pt x="1554" y="766"/>
                    <a:pt x="1478" y="340"/>
                    <a:pt x="1168" y="124"/>
                  </a:cubicBezTo>
                  <a:cubicBezTo>
                    <a:pt x="1049" y="41"/>
                    <a:pt x="913" y="1"/>
                    <a:pt x="77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" name="Google Shape;2996;p40"/>
            <p:cNvSpPr/>
            <p:nvPr/>
          </p:nvSpPr>
          <p:spPr>
            <a:xfrm>
              <a:off x="1806317" y="393518"/>
              <a:ext cx="51150" cy="45028"/>
            </a:xfrm>
            <a:custGeom>
              <a:avLst/>
              <a:gdLst/>
              <a:ahLst/>
              <a:cxnLst/>
              <a:rect l="l" t="t" r="r" b="b"/>
              <a:pathLst>
                <a:path w="1554" h="1368" extrusionOk="0">
                  <a:moveTo>
                    <a:pt x="778" y="0"/>
                  </a:moveTo>
                  <a:cubicBezTo>
                    <a:pt x="562" y="0"/>
                    <a:pt x="349" y="102"/>
                    <a:pt x="216" y="293"/>
                  </a:cubicBezTo>
                  <a:cubicBezTo>
                    <a:pt x="0" y="602"/>
                    <a:pt x="77" y="1028"/>
                    <a:pt x="387" y="1245"/>
                  </a:cubicBezTo>
                  <a:cubicBezTo>
                    <a:pt x="505" y="1328"/>
                    <a:pt x="642" y="1368"/>
                    <a:pt x="777" y="1368"/>
                  </a:cubicBezTo>
                  <a:cubicBezTo>
                    <a:pt x="993" y="1368"/>
                    <a:pt x="1206" y="1265"/>
                    <a:pt x="1339" y="1075"/>
                  </a:cubicBezTo>
                  <a:cubicBezTo>
                    <a:pt x="1554" y="765"/>
                    <a:pt x="1478" y="339"/>
                    <a:pt x="1169" y="123"/>
                  </a:cubicBezTo>
                  <a:cubicBezTo>
                    <a:pt x="1050" y="40"/>
                    <a:pt x="913" y="0"/>
                    <a:pt x="77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" name="Google Shape;2997;p40"/>
            <p:cNvSpPr/>
            <p:nvPr/>
          </p:nvSpPr>
          <p:spPr>
            <a:xfrm>
              <a:off x="1806317" y="591303"/>
              <a:ext cx="51150" cy="45061"/>
            </a:xfrm>
            <a:custGeom>
              <a:avLst/>
              <a:gdLst/>
              <a:ahLst/>
              <a:cxnLst/>
              <a:rect l="l" t="t" r="r" b="b"/>
              <a:pathLst>
                <a:path w="1554" h="1369" extrusionOk="0">
                  <a:moveTo>
                    <a:pt x="778" y="1"/>
                  </a:moveTo>
                  <a:cubicBezTo>
                    <a:pt x="562" y="1"/>
                    <a:pt x="349" y="103"/>
                    <a:pt x="216" y="294"/>
                  </a:cubicBezTo>
                  <a:cubicBezTo>
                    <a:pt x="0" y="604"/>
                    <a:pt x="77" y="1030"/>
                    <a:pt x="387" y="1246"/>
                  </a:cubicBezTo>
                  <a:cubicBezTo>
                    <a:pt x="506" y="1329"/>
                    <a:pt x="642" y="1368"/>
                    <a:pt x="777" y="1368"/>
                  </a:cubicBezTo>
                  <a:cubicBezTo>
                    <a:pt x="993" y="1368"/>
                    <a:pt x="1206" y="1267"/>
                    <a:pt x="1339" y="1076"/>
                  </a:cubicBezTo>
                  <a:cubicBezTo>
                    <a:pt x="1554" y="766"/>
                    <a:pt x="1478" y="339"/>
                    <a:pt x="1169" y="124"/>
                  </a:cubicBezTo>
                  <a:cubicBezTo>
                    <a:pt x="1050" y="41"/>
                    <a:pt x="913" y="1"/>
                    <a:pt x="77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" name="Google Shape;2998;p40"/>
            <p:cNvSpPr/>
            <p:nvPr/>
          </p:nvSpPr>
          <p:spPr>
            <a:xfrm>
              <a:off x="1806317" y="525408"/>
              <a:ext cx="51150" cy="45028"/>
            </a:xfrm>
            <a:custGeom>
              <a:avLst/>
              <a:gdLst/>
              <a:ahLst/>
              <a:cxnLst/>
              <a:rect l="l" t="t" r="r" b="b"/>
              <a:pathLst>
                <a:path w="1554" h="1368" extrusionOk="0">
                  <a:moveTo>
                    <a:pt x="778" y="0"/>
                  </a:moveTo>
                  <a:cubicBezTo>
                    <a:pt x="562" y="0"/>
                    <a:pt x="349" y="102"/>
                    <a:pt x="216" y="293"/>
                  </a:cubicBezTo>
                  <a:cubicBezTo>
                    <a:pt x="0" y="603"/>
                    <a:pt x="77" y="1030"/>
                    <a:pt x="387" y="1245"/>
                  </a:cubicBezTo>
                  <a:cubicBezTo>
                    <a:pt x="506" y="1328"/>
                    <a:pt x="642" y="1368"/>
                    <a:pt x="777" y="1368"/>
                  </a:cubicBezTo>
                  <a:cubicBezTo>
                    <a:pt x="993" y="1368"/>
                    <a:pt x="1206" y="1266"/>
                    <a:pt x="1339" y="1075"/>
                  </a:cubicBezTo>
                  <a:cubicBezTo>
                    <a:pt x="1554" y="765"/>
                    <a:pt x="1478" y="338"/>
                    <a:pt x="1169" y="122"/>
                  </a:cubicBezTo>
                  <a:cubicBezTo>
                    <a:pt x="1050" y="40"/>
                    <a:pt x="913" y="0"/>
                    <a:pt x="77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" name="Google Shape;2999;p40"/>
            <p:cNvSpPr/>
            <p:nvPr/>
          </p:nvSpPr>
          <p:spPr>
            <a:xfrm>
              <a:off x="1806317" y="723193"/>
              <a:ext cx="51150" cy="45061"/>
            </a:xfrm>
            <a:custGeom>
              <a:avLst/>
              <a:gdLst/>
              <a:ahLst/>
              <a:cxnLst/>
              <a:rect l="l" t="t" r="r" b="b"/>
              <a:pathLst>
                <a:path w="1554" h="1369" extrusionOk="0">
                  <a:moveTo>
                    <a:pt x="778" y="1"/>
                  </a:moveTo>
                  <a:cubicBezTo>
                    <a:pt x="562" y="1"/>
                    <a:pt x="349" y="103"/>
                    <a:pt x="216" y="294"/>
                  </a:cubicBezTo>
                  <a:cubicBezTo>
                    <a:pt x="0" y="605"/>
                    <a:pt x="77" y="1031"/>
                    <a:pt x="387" y="1246"/>
                  </a:cubicBezTo>
                  <a:cubicBezTo>
                    <a:pt x="505" y="1329"/>
                    <a:pt x="642" y="1369"/>
                    <a:pt x="777" y="1369"/>
                  </a:cubicBezTo>
                  <a:cubicBezTo>
                    <a:pt x="993" y="1369"/>
                    <a:pt x="1206" y="1266"/>
                    <a:pt x="1339" y="1076"/>
                  </a:cubicBezTo>
                  <a:cubicBezTo>
                    <a:pt x="1554" y="766"/>
                    <a:pt x="1478" y="339"/>
                    <a:pt x="1169" y="123"/>
                  </a:cubicBezTo>
                  <a:cubicBezTo>
                    <a:pt x="1050" y="41"/>
                    <a:pt x="913" y="1"/>
                    <a:pt x="77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" name="Google Shape;3000;p40"/>
            <p:cNvSpPr/>
            <p:nvPr/>
          </p:nvSpPr>
          <p:spPr>
            <a:xfrm>
              <a:off x="1740355" y="690245"/>
              <a:ext cx="51183" cy="45061"/>
            </a:xfrm>
            <a:custGeom>
              <a:avLst/>
              <a:gdLst/>
              <a:ahLst/>
              <a:cxnLst/>
              <a:rect l="l" t="t" r="r" b="b"/>
              <a:pathLst>
                <a:path w="1555" h="1369" extrusionOk="0">
                  <a:moveTo>
                    <a:pt x="778" y="1"/>
                  </a:moveTo>
                  <a:cubicBezTo>
                    <a:pt x="562" y="1"/>
                    <a:pt x="349" y="103"/>
                    <a:pt x="216" y="294"/>
                  </a:cubicBezTo>
                  <a:cubicBezTo>
                    <a:pt x="1" y="603"/>
                    <a:pt x="76" y="1030"/>
                    <a:pt x="386" y="1246"/>
                  </a:cubicBezTo>
                  <a:cubicBezTo>
                    <a:pt x="505" y="1328"/>
                    <a:pt x="641" y="1368"/>
                    <a:pt x="777" y="1368"/>
                  </a:cubicBezTo>
                  <a:cubicBezTo>
                    <a:pt x="993" y="1368"/>
                    <a:pt x="1206" y="1266"/>
                    <a:pt x="1338" y="1076"/>
                  </a:cubicBezTo>
                  <a:cubicBezTo>
                    <a:pt x="1554" y="766"/>
                    <a:pt x="1478" y="338"/>
                    <a:pt x="1168" y="123"/>
                  </a:cubicBezTo>
                  <a:cubicBezTo>
                    <a:pt x="1049" y="40"/>
                    <a:pt x="913" y="1"/>
                    <a:pt x="77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Google Shape;3001;p40"/>
            <p:cNvSpPr/>
            <p:nvPr/>
          </p:nvSpPr>
          <p:spPr>
            <a:xfrm>
              <a:off x="1806317" y="657265"/>
              <a:ext cx="51150" cy="45061"/>
            </a:xfrm>
            <a:custGeom>
              <a:avLst/>
              <a:gdLst/>
              <a:ahLst/>
              <a:cxnLst/>
              <a:rect l="l" t="t" r="r" b="b"/>
              <a:pathLst>
                <a:path w="1554" h="1369" extrusionOk="0">
                  <a:moveTo>
                    <a:pt x="778" y="1"/>
                  </a:moveTo>
                  <a:cubicBezTo>
                    <a:pt x="562" y="1"/>
                    <a:pt x="349" y="103"/>
                    <a:pt x="216" y="293"/>
                  </a:cubicBezTo>
                  <a:cubicBezTo>
                    <a:pt x="0" y="604"/>
                    <a:pt x="77" y="1031"/>
                    <a:pt x="387" y="1246"/>
                  </a:cubicBezTo>
                  <a:cubicBezTo>
                    <a:pt x="506" y="1329"/>
                    <a:pt x="642" y="1369"/>
                    <a:pt x="777" y="1369"/>
                  </a:cubicBezTo>
                  <a:cubicBezTo>
                    <a:pt x="993" y="1369"/>
                    <a:pt x="1206" y="1266"/>
                    <a:pt x="1339" y="1075"/>
                  </a:cubicBezTo>
                  <a:cubicBezTo>
                    <a:pt x="1554" y="766"/>
                    <a:pt x="1478" y="339"/>
                    <a:pt x="1169" y="123"/>
                  </a:cubicBezTo>
                  <a:cubicBezTo>
                    <a:pt x="1050" y="41"/>
                    <a:pt x="913" y="1"/>
                    <a:pt x="77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3002;p40"/>
            <p:cNvSpPr/>
            <p:nvPr/>
          </p:nvSpPr>
          <p:spPr>
            <a:xfrm>
              <a:off x="1872278" y="888064"/>
              <a:ext cx="51183" cy="45061"/>
            </a:xfrm>
            <a:custGeom>
              <a:avLst/>
              <a:gdLst/>
              <a:ahLst/>
              <a:cxnLst/>
              <a:rect l="l" t="t" r="r" b="b"/>
              <a:pathLst>
                <a:path w="1555" h="1369" extrusionOk="0">
                  <a:moveTo>
                    <a:pt x="778" y="0"/>
                  </a:moveTo>
                  <a:cubicBezTo>
                    <a:pt x="561" y="0"/>
                    <a:pt x="349" y="103"/>
                    <a:pt x="217" y="294"/>
                  </a:cubicBezTo>
                  <a:cubicBezTo>
                    <a:pt x="1" y="603"/>
                    <a:pt x="76" y="1030"/>
                    <a:pt x="387" y="1246"/>
                  </a:cubicBezTo>
                  <a:cubicBezTo>
                    <a:pt x="506" y="1329"/>
                    <a:pt x="642" y="1369"/>
                    <a:pt x="777" y="1369"/>
                  </a:cubicBezTo>
                  <a:cubicBezTo>
                    <a:pt x="993" y="1369"/>
                    <a:pt x="1206" y="1267"/>
                    <a:pt x="1339" y="1076"/>
                  </a:cubicBezTo>
                  <a:cubicBezTo>
                    <a:pt x="1554" y="765"/>
                    <a:pt x="1479" y="338"/>
                    <a:pt x="1169" y="123"/>
                  </a:cubicBezTo>
                  <a:cubicBezTo>
                    <a:pt x="1049" y="40"/>
                    <a:pt x="913" y="0"/>
                    <a:pt x="77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3003;p40"/>
            <p:cNvSpPr/>
            <p:nvPr/>
          </p:nvSpPr>
          <p:spPr>
            <a:xfrm>
              <a:off x="1806317" y="921077"/>
              <a:ext cx="51150" cy="45028"/>
            </a:xfrm>
            <a:custGeom>
              <a:avLst/>
              <a:gdLst/>
              <a:ahLst/>
              <a:cxnLst/>
              <a:rect l="l" t="t" r="r" b="b"/>
              <a:pathLst>
                <a:path w="1554" h="1368" extrusionOk="0">
                  <a:moveTo>
                    <a:pt x="778" y="0"/>
                  </a:moveTo>
                  <a:cubicBezTo>
                    <a:pt x="562" y="0"/>
                    <a:pt x="349" y="102"/>
                    <a:pt x="216" y="293"/>
                  </a:cubicBezTo>
                  <a:cubicBezTo>
                    <a:pt x="0" y="603"/>
                    <a:pt x="77" y="1030"/>
                    <a:pt x="387" y="1245"/>
                  </a:cubicBezTo>
                  <a:cubicBezTo>
                    <a:pt x="505" y="1328"/>
                    <a:pt x="642" y="1368"/>
                    <a:pt x="777" y="1368"/>
                  </a:cubicBezTo>
                  <a:cubicBezTo>
                    <a:pt x="993" y="1368"/>
                    <a:pt x="1206" y="1266"/>
                    <a:pt x="1339" y="1075"/>
                  </a:cubicBezTo>
                  <a:cubicBezTo>
                    <a:pt x="1554" y="764"/>
                    <a:pt x="1478" y="339"/>
                    <a:pt x="1169" y="123"/>
                  </a:cubicBezTo>
                  <a:cubicBezTo>
                    <a:pt x="1050" y="40"/>
                    <a:pt x="913" y="0"/>
                    <a:pt x="77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3004;p40"/>
            <p:cNvSpPr/>
            <p:nvPr/>
          </p:nvSpPr>
          <p:spPr>
            <a:xfrm>
              <a:off x="1740355" y="888064"/>
              <a:ext cx="51216" cy="45061"/>
            </a:xfrm>
            <a:custGeom>
              <a:avLst/>
              <a:gdLst/>
              <a:ahLst/>
              <a:cxnLst/>
              <a:rect l="l" t="t" r="r" b="b"/>
              <a:pathLst>
                <a:path w="1556" h="1369" extrusionOk="0">
                  <a:moveTo>
                    <a:pt x="777" y="0"/>
                  </a:moveTo>
                  <a:cubicBezTo>
                    <a:pt x="561" y="0"/>
                    <a:pt x="349" y="103"/>
                    <a:pt x="216" y="294"/>
                  </a:cubicBezTo>
                  <a:cubicBezTo>
                    <a:pt x="1" y="603"/>
                    <a:pt x="76" y="1030"/>
                    <a:pt x="386" y="1246"/>
                  </a:cubicBezTo>
                  <a:cubicBezTo>
                    <a:pt x="505" y="1329"/>
                    <a:pt x="641" y="1368"/>
                    <a:pt x="777" y="1368"/>
                  </a:cubicBezTo>
                  <a:cubicBezTo>
                    <a:pt x="993" y="1368"/>
                    <a:pt x="1206" y="1266"/>
                    <a:pt x="1338" y="1076"/>
                  </a:cubicBezTo>
                  <a:cubicBezTo>
                    <a:pt x="1555" y="765"/>
                    <a:pt x="1478" y="339"/>
                    <a:pt x="1168" y="123"/>
                  </a:cubicBezTo>
                  <a:cubicBezTo>
                    <a:pt x="1049" y="40"/>
                    <a:pt x="913" y="0"/>
                    <a:pt x="77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3005;p40"/>
            <p:cNvSpPr/>
            <p:nvPr/>
          </p:nvSpPr>
          <p:spPr>
            <a:xfrm>
              <a:off x="1806317" y="855149"/>
              <a:ext cx="51150" cy="45028"/>
            </a:xfrm>
            <a:custGeom>
              <a:avLst/>
              <a:gdLst/>
              <a:ahLst/>
              <a:cxnLst/>
              <a:rect l="l" t="t" r="r" b="b"/>
              <a:pathLst>
                <a:path w="1554" h="1368" extrusionOk="0">
                  <a:moveTo>
                    <a:pt x="778" y="0"/>
                  </a:moveTo>
                  <a:cubicBezTo>
                    <a:pt x="562" y="0"/>
                    <a:pt x="349" y="102"/>
                    <a:pt x="216" y="293"/>
                  </a:cubicBezTo>
                  <a:cubicBezTo>
                    <a:pt x="0" y="603"/>
                    <a:pt x="77" y="1029"/>
                    <a:pt x="387" y="1245"/>
                  </a:cubicBezTo>
                  <a:cubicBezTo>
                    <a:pt x="506" y="1328"/>
                    <a:pt x="642" y="1368"/>
                    <a:pt x="777" y="1368"/>
                  </a:cubicBezTo>
                  <a:cubicBezTo>
                    <a:pt x="993" y="1368"/>
                    <a:pt x="1206" y="1266"/>
                    <a:pt x="1339" y="1075"/>
                  </a:cubicBezTo>
                  <a:cubicBezTo>
                    <a:pt x="1554" y="765"/>
                    <a:pt x="1478" y="338"/>
                    <a:pt x="1169" y="122"/>
                  </a:cubicBezTo>
                  <a:cubicBezTo>
                    <a:pt x="1050" y="40"/>
                    <a:pt x="913" y="0"/>
                    <a:pt x="77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" name="Google Shape;3006;p40"/>
            <p:cNvSpPr/>
            <p:nvPr/>
          </p:nvSpPr>
          <p:spPr>
            <a:xfrm>
              <a:off x="1740355" y="822135"/>
              <a:ext cx="51216" cy="45061"/>
            </a:xfrm>
            <a:custGeom>
              <a:avLst/>
              <a:gdLst/>
              <a:ahLst/>
              <a:cxnLst/>
              <a:rect l="l" t="t" r="r" b="b"/>
              <a:pathLst>
                <a:path w="1556" h="1369" extrusionOk="0">
                  <a:moveTo>
                    <a:pt x="778" y="1"/>
                  </a:moveTo>
                  <a:cubicBezTo>
                    <a:pt x="562" y="1"/>
                    <a:pt x="349" y="103"/>
                    <a:pt x="216" y="293"/>
                  </a:cubicBezTo>
                  <a:cubicBezTo>
                    <a:pt x="1" y="603"/>
                    <a:pt x="76" y="1031"/>
                    <a:pt x="386" y="1246"/>
                  </a:cubicBezTo>
                  <a:cubicBezTo>
                    <a:pt x="505" y="1329"/>
                    <a:pt x="641" y="1368"/>
                    <a:pt x="776" y="1368"/>
                  </a:cubicBezTo>
                  <a:cubicBezTo>
                    <a:pt x="993" y="1368"/>
                    <a:pt x="1206" y="1266"/>
                    <a:pt x="1338" y="1075"/>
                  </a:cubicBezTo>
                  <a:cubicBezTo>
                    <a:pt x="1555" y="766"/>
                    <a:pt x="1478" y="339"/>
                    <a:pt x="1168" y="123"/>
                  </a:cubicBezTo>
                  <a:cubicBezTo>
                    <a:pt x="1049" y="41"/>
                    <a:pt x="913" y="1"/>
                    <a:pt x="77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" name="Google Shape;3007;p40"/>
            <p:cNvSpPr/>
            <p:nvPr/>
          </p:nvSpPr>
          <p:spPr>
            <a:xfrm>
              <a:off x="1806317" y="789155"/>
              <a:ext cx="51150" cy="45061"/>
            </a:xfrm>
            <a:custGeom>
              <a:avLst/>
              <a:gdLst/>
              <a:ahLst/>
              <a:cxnLst/>
              <a:rect l="l" t="t" r="r" b="b"/>
              <a:pathLst>
                <a:path w="1554" h="1369" extrusionOk="0">
                  <a:moveTo>
                    <a:pt x="778" y="1"/>
                  </a:moveTo>
                  <a:cubicBezTo>
                    <a:pt x="561" y="1"/>
                    <a:pt x="349" y="103"/>
                    <a:pt x="216" y="294"/>
                  </a:cubicBezTo>
                  <a:cubicBezTo>
                    <a:pt x="0" y="604"/>
                    <a:pt x="77" y="1030"/>
                    <a:pt x="387" y="1246"/>
                  </a:cubicBezTo>
                  <a:cubicBezTo>
                    <a:pt x="506" y="1329"/>
                    <a:pt x="642" y="1369"/>
                    <a:pt x="777" y="1369"/>
                  </a:cubicBezTo>
                  <a:cubicBezTo>
                    <a:pt x="993" y="1369"/>
                    <a:pt x="1206" y="1267"/>
                    <a:pt x="1339" y="1076"/>
                  </a:cubicBezTo>
                  <a:cubicBezTo>
                    <a:pt x="1554" y="765"/>
                    <a:pt x="1478" y="339"/>
                    <a:pt x="1169" y="124"/>
                  </a:cubicBezTo>
                  <a:cubicBezTo>
                    <a:pt x="1049" y="41"/>
                    <a:pt x="913" y="1"/>
                    <a:pt x="77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" name="Google Shape;3008;p40"/>
            <p:cNvSpPr/>
            <p:nvPr/>
          </p:nvSpPr>
          <p:spPr>
            <a:xfrm>
              <a:off x="1773007" y="1021237"/>
              <a:ext cx="17379" cy="28669"/>
            </a:xfrm>
            <a:custGeom>
              <a:avLst/>
              <a:gdLst/>
              <a:ahLst/>
              <a:cxnLst/>
              <a:rect l="l" t="t" r="r" b="b"/>
              <a:pathLst>
                <a:path w="528" h="871" extrusionOk="0">
                  <a:moveTo>
                    <a:pt x="1" y="0"/>
                  </a:moveTo>
                  <a:lnTo>
                    <a:pt x="303" y="691"/>
                  </a:lnTo>
                  <a:cubicBezTo>
                    <a:pt x="334" y="761"/>
                    <a:pt x="377" y="820"/>
                    <a:pt x="429" y="870"/>
                  </a:cubicBezTo>
                  <a:cubicBezTo>
                    <a:pt x="527" y="587"/>
                    <a:pt x="435" y="264"/>
                    <a:pt x="176" y="85"/>
                  </a:cubicBezTo>
                  <a:cubicBezTo>
                    <a:pt x="121" y="47"/>
                    <a:pt x="62" y="21"/>
                    <a:pt x="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" name="Google Shape;3009;p40"/>
            <p:cNvSpPr/>
            <p:nvPr/>
          </p:nvSpPr>
          <p:spPr>
            <a:xfrm>
              <a:off x="1806317" y="987006"/>
              <a:ext cx="51150" cy="45028"/>
            </a:xfrm>
            <a:custGeom>
              <a:avLst/>
              <a:gdLst/>
              <a:ahLst/>
              <a:cxnLst/>
              <a:rect l="l" t="t" r="r" b="b"/>
              <a:pathLst>
                <a:path w="1554" h="1368" extrusionOk="0">
                  <a:moveTo>
                    <a:pt x="778" y="0"/>
                  </a:moveTo>
                  <a:cubicBezTo>
                    <a:pt x="561" y="0"/>
                    <a:pt x="349" y="102"/>
                    <a:pt x="216" y="293"/>
                  </a:cubicBezTo>
                  <a:cubicBezTo>
                    <a:pt x="0" y="603"/>
                    <a:pt x="77" y="1030"/>
                    <a:pt x="387" y="1246"/>
                  </a:cubicBezTo>
                  <a:cubicBezTo>
                    <a:pt x="506" y="1328"/>
                    <a:pt x="642" y="1368"/>
                    <a:pt x="777" y="1368"/>
                  </a:cubicBezTo>
                  <a:cubicBezTo>
                    <a:pt x="993" y="1368"/>
                    <a:pt x="1206" y="1266"/>
                    <a:pt x="1339" y="1075"/>
                  </a:cubicBezTo>
                  <a:cubicBezTo>
                    <a:pt x="1554" y="765"/>
                    <a:pt x="1478" y="339"/>
                    <a:pt x="1169" y="123"/>
                  </a:cubicBezTo>
                  <a:cubicBezTo>
                    <a:pt x="1049" y="40"/>
                    <a:pt x="913" y="0"/>
                    <a:pt x="77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" name="Google Shape;3010;p40"/>
            <p:cNvSpPr/>
            <p:nvPr/>
          </p:nvSpPr>
          <p:spPr>
            <a:xfrm>
              <a:off x="1740355" y="360504"/>
              <a:ext cx="51216" cy="45061"/>
            </a:xfrm>
            <a:custGeom>
              <a:avLst/>
              <a:gdLst/>
              <a:ahLst/>
              <a:cxnLst/>
              <a:rect l="l" t="t" r="r" b="b"/>
              <a:pathLst>
                <a:path w="1556" h="1369" extrusionOk="0">
                  <a:moveTo>
                    <a:pt x="778" y="0"/>
                  </a:moveTo>
                  <a:cubicBezTo>
                    <a:pt x="562" y="0"/>
                    <a:pt x="350" y="102"/>
                    <a:pt x="217" y="294"/>
                  </a:cubicBezTo>
                  <a:cubicBezTo>
                    <a:pt x="1" y="604"/>
                    <a:pt x="76" y="1030"/>
                    <a:pt x="387" y="1246"/>
                  </a:cubicBezTo>
                  <a:cubicBezTo>
                    <a:pt x="507" y="1328"/>
                    <a:pt x="643" y="1368"/>
                    <a:pt x="778" y="1368"/>
                  </a:cubicBezTo>
                  <a:cubicBezTo>
                    <a:pt x="994" y="1368"/>
                    <a:pt x="1207" y="1266"/>
                    <a:pt x="1339" y="1076"/>
                  </a:cubicBezTo>
                  <a:cubicBezTo>
                    <a:pt x="1555" y="765"/>
                    <a:pt x="1480" y="338"/>
                    <a:pt x="1169" y="123"/>
                  </a:cubicBezTo>
                  <a:cubicBezTo>
                    <a:pt x="1050" y="40"/>
                    <a:pt x="914" y="0"/>
                    <a:pt x="77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" name="Google Shape;3011;p40"/>
            <p:cNvSpPr/>
            <p:nvPr/>
          </p:nvSpPr>
          <p:spPr>
            <a:xfrm>
              <a:off x="1740355" y="294608"/>
              <a:ext cx="51150" cy="44995"/>
            </a:xfrm>
            <a:custGeom>
              <a:avLst/>
              <a:gdLst/>
              <a:ahLst/>
              <a:cxnLst/>
              <a:rect l="l" t="t" r="r" b="b"/>
              <a:pathLst>
                <a:path w="1554" h="1367" extrusionOk="0">
                  <a:moveTo>
                    <a:pt x="780" y="0"/>
                  </a:moveTo>
                  <a:cubicBezTo>
                    <a:pt x="733" y="0"/>
                    <a:pt x="686" y="5"/>
                    <a:pt x="640" y="14"/>
                  </a:cubicBezTo>
                  <a:lnTo>
                    <a:pt x="384" y="126"/>
                  </a:lnTo>
                  <a:cubicBezTo>
                    <a:pt x="321" y="171"/>
                    <a:pt x="263" y="224"/>
                    <a:pt x="216" y="292"/>
                  </a:cubicBezTo>
                  <a:cubicBezTo>
                    <a:pt x="1" y="602"/>
                    <a:pt x="76" y="1029"/>
                    <a:pt x="386" y="1244"/>
                  </a:cubicBezTo>
                  <a:cubicBezTo>
                    <a:pt x="505" y="1327"/>
                    <a:pt x="641" y="1367"/>
                    <a:pt x="777" y="1367"/>
                  </a:cubicBezTo>
                  <a:cubicBezTo>
                    <a:pt x="993" y="1367"/>
                    <a:pt x="1206" y="1265"/>
                    <a:pt x="1338" y="1074"/>
                  </a:cubicBezTo>
                  <a:cubicBezTo>
                    <a:pt x="1553" y="765"/>
                    <a:pt x="1478" y="337"/>
                    <a:pt x="1168" y="122"/>
                  </a:cubicBezTo>
                  <a:cubicBezTo>
                    <a:pt x="1050" y="39"/>
                    <a:pt x="914" y="0"/>
                    <a:pt x="78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" name="Google Shape;3012;p40"/>
            <p:cNvSpPr/>
            <p:nvPr/>
          </p:nvSpPr>
          <p:spPr>
            <a:xfrm>
              <a:off x="1674394" y="327523"/>
              <a:ext cx="51183" cy="45061"/>
            </a:xfrm>
            <a:custGeom>
              <a:avLst/>
              <a:gdLst/>
              <a:ahLst/>
              <a:cxnLst/>
              <a:rect l="l" t="t" r="r" b="b"/>
              <a:pathLst>
                <a:path w="1555" h="1369" extrusionOk="0">
                  <a:moveTo>
                    <a:pt x="779" y="1"/>
                  </a:moveTo>
                  <a:cubicBezTo>
                    <a:pt x="562" y="1"/>
                    <a:pt x="350" y="103"/>
                    <a:pt x="218" y="293"/>
                  </a:cubicBezTo>
                  <a:cubicBezTo>
                    <a:pt x="1" y="604"/>
                    <a:pt x="77" y="1031"/>
                    <a:pt x="388" y="1246"/>
                  </a:cubicBezTo>
                  <a:cubicBezTo>
                    <a:pt x="507" y="1329"/>
                    <a:pt x="643" y="1369"/>
                    <a:pt x="778" y="1369"/>
                  </a:cubicBezTo>
                  <a:cubicBezTo>
                    <a:pt x="994" y="1369"/>
                    <a:pt x="1207" y="1266"/>
                    <a:pt x="1339" y="1075"/>
                  </a:cubicBezTo>
                  <a:cubicBezTo>
                    <a:pt x="1555" y="766"/>
                    <a:pt x="1479" y="339"/>
                    <a:pt x="1170" y="123"/>
                  </a:cubicBezTo>
                  <a:cubicBezTo>
                    <a:pt x="1050" y="41"/>
                    <a:pt x="914" y="1"/>
                    <a:pt x="77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" name="Google Shape;3013;p40"/>
            <p:cNvSpPr/>
            <p:nvPr/>
          </p:nvSpPr>
          <p:spPr>
            <a:xfrm>
              <a:off x="1740355" y="492427"/>
              <a:ext cx="51216" cy="45061"/>
            </a:xfrm>
            <a:custGeom>
              <a:avLst/>
              <a:gdLst/>
              <a:ahLst/>
              <a:cxnLst/>
              <a:rect l="l" t="t" r="r" b="b"/>
              <a:pathLst>
                <a:path w="1556" h="1369" extrusionOk="0">
                  <a:moveTo>
                    <a:pt x="779" y="1"/>
                  </a:moveTo>
                  <a:cubicBezTo>
                    <a:pt x="563" y="1"/>
                    <a:pt x="350" y="103"/>
                    <a:pt x="217" y="293"/>
                  </a:cubicBezTo>
                  <a:cubicBezTo>
                    <a:pt x="1" y="603"/>
                    <a:pt x="76" y="1029"/>
                    <a:pt x="387" y="1246"/>
                  </a:cubicBezTo>
                  <a:cubicBezTo>
                    <a:pt x="506" y="1329"/>
                    <a:pt x="643" y="1368"/>
                    <a:pt x="778" y="1368"/>
                  </a:cubicBezTo>
                  <a:cubicBezTo>
                    <a:pt x="994" y="1368"/>
                    <a:pt x="1207" y="1266"/>
                    <a:pt x="1339" y="1075"/>
                  </a:cubicBezTo>
                  <a:cubicBezTo>
                    <a:pt x="1555" y="766"/>
                    <a:pt x="1480" y="339"/>
                    <a:pt x="1169" y="123"/>
                  </a:cubicBezTo>
                  <a:cubicBezTo>
                    <a:pt x="1050" y="41"/>
                    <a:pt x="914" y="1"/>
                    <a:pt x="77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" name="Google Shape;3014;p40"/>
            <p:cNvSpPr/>
            <p:nvPr/>
          </p:nvSpPr>
          <p:spPr>
            <a:xfrm>
              <a:off x="1674394" y="459413"/>
              <a:ext cx="51183" cy="45061"/>
            </a:xfrm>
            <a:custGeom>
              <a:avLst/>
              <a:gdLst/>
              <a:ahLst/>
              <a:cxnLst/>
              <a:rect l="l" t="t" r="r" b="b"/>
              <a:pathLst>
                <a:path w="1555" h="1369" extrusionOk="0">
                  <a:moveTo>
                    <a:pt x="778" y="1"/>
                  </a:moveTo>
                  <a:cubicBezTo>
                    <a:pt x="562" y="1"/>
                    <a:pt x="350" y="103"/>
                    <a:pt x="218" y="294"/>
                  </a:cubicBezTo>
                  <a:cubicBezTo>
                    <a:pt x="1" y="604"/>
                    <a:pt x="77" y="1030"/>
                    <a:pt x="388" y="1246"/>
                  </a:cubicBezTo>
                  <a:cubicBezTo>
                    <a:pt x="507" y="1329"/>
                    <a:pt x="643" y="1369"/>
                    <a:pt x="778" y="1369"/>
                  </a:cubicBezTo>
                  <a:cubicBezTo>
                    <a:pt x="994" y="1369"/>
                    <a:pt x="1207" y="1267"/>
                    <a:pt x="1339" y="1076"/>
                  </a:cubicBezTo>
                  <a:cubicBezTo>
                    <a:pt x="1555" y="765"/>
                    <a:pt x="1479" y="339"/>
                    <a:pt x="1170" y="124"/>
                  </a:cubicBezTo>
                  <a:cubicBezTo>
                    <a:pt x="1050" y="41"/>
                    <a:pt x="914" y="1"/>
                    <a:pt x="77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" name="Google Shape;3015;p40"/>
            <p:cNvSpPr/>
            <p:nvPr/>
          </p:nvSpPr>
          <p:spPr>
            <a:xfrm>
              <a:off x="1608465" y="426432"/>
              <a:ext cx="51150" cy="45094"/>
            </a:xfrm>
            <a:custGeom>
              <a:avLst/>
              <a:gdLst/>
              <a:ahLst/>
              <a:cxnLst/>
              <a:rect l="l" t="t" r="r" b="b"/>
              <a:pathLst>
                <a:path w="1554" h="1370" extrusionOk="0">
                  <a:moveTo>
                    <a:pt x="778" y="1"/>
                  </a:moveTo>
                  <a:cubicBezTo>
                    <a:pt x="562" y="1"/>
                    <a:pt x="348" y="103"/>
                    <a:pt x="216" y="294"/>
                  </a:cubicBezTo>
                  <a:cubicBezTo>
                    <a:pt x="0" y="605"/>
                    <a:pt x="77" y="1031"/>
                    <a:pt x="386" y="1246"/>
                  </a:cubicBezTo>
                  <a:cubicBezTo>
                    <a:pt x="505" y="1329"/>
                    <a:pt x="642" y="1369"/>
                    <a:pt x="777" y="1369"/>
                  </a:cubicBezTo>
                  <a:cubicBezTo>
                    <a:pt x="993" y="1369"/>
                    <a:pt x="1206" y="1267"/>
                    <a:pt x="1339" y="1076"/>
                  </a:cubicBezTo>
                  <a:cubicBezTo>
                    <a:pt x="1553" y="766"/>
                    <a:pt x="1478" y="340"/>
                    <a:pt x="1168" y="124"/>
                  </a:cubicBezTo>
                  <a:cubicBezTo>
                    <a:pt x="1049" y="41"/>
                    <a:pt x="913" y="1"/>
                    <a:pt x="77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" name="Google Shape;3016;p40"/>
            <p:cNvSpPr/>
            <p:nvPr/>
          </p:nvSpPr>
          <p:spPr>
            <a:xfrm>
              <a:off x="1674394" y="393518"/>
              <a:ext cx="51183" cy="45028"/>
            </a:xfrm>
            <a:custGeom>
              <a:avLst/>
              <a:gdLst/>
              <a:ahLst/>
              <a:cxnLst/>
              <a:rect l="l" t="t" r="r" b="b"/>
              <a:pathLst>
                <a:path w="1555" h="1368" extrusionOk="0">
                  <a:moveTo>
                    <a:pt x="779" y="0"/>
                  </a:moveTo>
                  <a:cubicBezTo>
                    <a:pt x="562" y="0"/>
                    <a:pt x="350" y="102"/>
                    <a:pt x="218" y="293"/>
                  </a:cubicBezTo>
                  <a:cubicBezTo>
                    <a:pt x="1" y="602"/>
                    <a:pt x="77" y="1028"/>
                    <a:pt x="388" y="1245"/>
                  </a:cubicBezTo>
                  <a:cubicBezTo>
                    <a:pt x="507" y="1328"/>
                    <a:pt x="643" y="1368"/>
                    <a:pt x="778" y="1368"/>
                  </a:cubicBezTo>
                  <a:cubicBezTo>
                    <a:pt x="994" y="1368"/>
                    <a:pt x="1207" y="1265"/>
                    <a:pt x="1339" y="1075"/>
                  </a:cubicBezTo>
                  <a:cubicBezTo>
                    <a:pt x="1555" y="765"/>
                    <a:pt x="1479" y="339"/>
                    <a:pt x="1170" y="123"/>
                  </a:cubicBezTo>
                  <a:cubicBezTo>
                    <a:pt x="1050" y="40"/>
                    <a:pt x="914" y="0"/>
                    <a:pt x="77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" name="Google Shape;3017;p40"/>
            <p:cNvSpPr/>
            <p:nvPr/>
          </p:nvSpPr>
          <p:spPr>
            <a:xfrm>
              <a:off x="1740421" y="624317"/>
              <a:ext cx="51150" cy="45061"/>
            </a:xfrm>
            <a:custGeom>
              <a:avLst/>
              <a:gdLst/>
              <a:ahLst/>
              <a:cxnLst/>
              <a:rect l="l" t="t" r="r" b="b"/>
              <a:pathLst>
                <a:path w="1554" h="1369" extrusionOk="0">
                  <a:moveTo>
                    <a:pt x="777" y="1"/>
                  </a:moveTo>
                  <a:cubicBezTo>
                    <a:pt x="561" y="1"/>
                    <a:pt x="348" y="103"/>
                    <a:pt x="215" y="293"/>
                  </a:cubicBezTo>
                  <a:cubicBezTo>
                    <a:pt x="0" y="604"/>
                    <a:pt x="74" y="1029"/>
                    <a:pt x="385" y="1245"/>
                  </a:cubicBezTo>
                  <a:cubicBezTo>
                    <a:pt x="505" y="1328"/>
                    <a:pt x="641" y="1368"/>
                    <a:pt x="777" y="1368"/>
                  </a:cubicBezTo>
                  <a:cubicBezTo>
                    <a:pt x="993" y="1368"/>
                    <a:pt x="1205" y="1266"/>
                    <a:pt x="1337" y="1075"/>
                  </a:cubicBezTo>
                  <a:cubicBezTo>
                    <a:pt x="1553" y="766"/>
                    <a:pt x="1478" y="339"/>
                    <a:pt x="1167" y="123"/>
                  </a:cubicBezTo>
                  <a:cubicBezTo>
                    <a:pt x="1048" y="40"/>
                    <a:pt x="912" y="1"/>
                    <a:pt x="77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" name="Google Shape;3018;p40"/>
            <p:cNvSpPr/>
            <p:nvPr/>
          </p:nvSpPr>
          <p:spPr>
            <a:xfrm>
              <a:off x="1674427" y="657297"/>
              <a:ext cx="51150" cy="45028"/>
            </a:xfrm>
            <a:custGeom>
              <a:avLst/>
              <a:gdLst/>
              <a:ahLst/>
              <a:cxnLst/>
              <a:rect l="l" t="t" r="r" b="b"/>
              <a:pathLst>
                <a:path w="1554" h="1368" extrusionOk="0">
                  <a:moveTo>
                    <a:pt x="777" y="0"/>
                  </a:moveTo>
                  <a:cubicBezTo>
                    <a:pt x="561" y="0"/>
                    <a:pt x="349" y="102"/>
                    <a:pt x="217" y="293"/>
                  </a:cubicBezTo>
                  <a:cubicBezTo>
                    <a:pt x="1" y="603"/>
                    <a:pt x="76" y="1030"/>
                    <a:pt x="387" y="1246"/>
                  </a:cubicBezTo>
                  <a:cubicBezTo>
                    <a:pt x="506" y="1328"/>
                    <a:pt x="642" y="1368"/>
                    <a:pt x="777" y="1368"/>
                  </a:cubicBezTo>
                  <a:cubicBezTo>
                    <a:pt x="993" y="1368"/>
                    <a:pt x="1206" y="1266"/>
                    <a:pt x="1338" y="1075"/>
                  </a:cubicBezTo>
                  <a:cubicBezTo>
                    <a:pt x="1554" y="764"/>
                    <a:pt x="1478" y="338"/>
                    <a:pt x="1169" y="123"/>
                  </a:cubicBezTo>
                  <a:cubicBezTo>
                    <a:pt x="1049" y="40"/>
                    <a:pt x="913" y="0"/>
                    <a:pt x="77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" name="Google Shape;3019;p40"/>
            <p:cNvSpPr/>
            <p:nvPr/>
          </p:nvSpPr>
          <p:spPr>
            <a:xfrm>
              <a:off x="1740355" y="558355"/>
              <a:ext cx="51183" cy="45061"/>
            </a:xfrm>
            <a:custGeom>
              <a:avLst/>
              <a:gdLst/>
              <a:ahLst/>
              <a:cxnLst/>
              <a:rect l="l" t="t" r="r" b="b"/>
              <a:pathLst>
                <a:path w="1555" h="1369" extrusionOk="0">
                  <a:moveTo>
                    <a:pt x="778" y="0"/>
                  </a:moveTo>
                  <a:cubicBezTo>
                    <a:pt x="561" y="0"/>
                    <a:pt x="349" y="103"/>
                    <a:pt x="216" y="294"/>
                  </a:cubicBezTo>
                  <a:cubicBezTo>
                    <a:pt x="1" y="603"/>
                    <a:pt x="76" y="1030"/>
                    <a:pt x="386" y="1246"/>
                  </a:cubicBezTo>
                  <a:cubicBezTo>
                    <a:pt x="505" y="1329"/>
                    <a:pt x="641" y="1368"/>
                    <a:pt x="777" y="1368"/>
                  </a:cubicBezTo>
                  <a:cubicBezTo>
                    <a:pt x="993" y="1368"/>
                    <a:pt x="1206" y="1266"/>
                    <a:pt x="1338" y="1076"/>
                  </a:cubicBezTo>
                  <a:cubicBezTo>
                    <a:pt x="1554" y="765"/>
                    <a:pt x="1478" y="338"/>
                    <a:pt x="1168" y="124"/>
                  </a:cubicBezTo>
                  <a:cubicBezTo>
                    <a:pt x="1049" y="40"/>
                    <a:pt x="913" y="0"/>
                    <a:pt x="77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" name="Google Shape;3020;p40"/>
            <p:cNvSpPr/>
            <p:nvPr/>
          </p:nvSpPr>
          <p:spPr>
            <a:xfrm>
              <a:off x="1674427" y="591303"/>
              <a:ext cx="51150" cy="45061"/>
            </a:xfrm>
            <a:custGeom>
              <a:avLst/>
              <a:gdLst/>
              <a:ahLst/>
              <a:cxnLst/>
              <a:rect l="l" t="t" r="r" b="b"/>
              <a:pathLst>
                <a:path w="1554" h="1369" extrusionOk="0">
                  <a:moveTo>
                    <a:pt x="778" y="1"/>
                  </a:moveTo>
                  <a:cubicBezTo>
                    <a:pt x="562" y="1"/>
                    <a:pt x="349" y="103"/>
                    <a:pt x="217" y="294"/>
                  </a:cubicBezTo>
                  <a:cubicBezTo>
                    <a:pt x="1" y="604"/>
                    <a:pt x="76" y="1030"/>
                    <a:pt x="387" y="1246"/>
                  </a:cubicBezTo>
                  <a:cubicBezTo>
                    <a:pt x="506" y="1329"/>
                    <a:pt x="642" y="1368"/>
                    <a:pt x="777" y="1368"/>
                  </a:cubicBezTo>
                  <a:cubicBezTo>
                    <a:pt x="993" y="1368"/>
                    <a:pt x="1206" y="1267"/>
                    <a:pt x="1338" y="1076"/>
                  </a:cubicBezTo>
                  <a:cubicBezTo>
                    <a:pt x="1554" y="766"/>
                    <a:pt x="1478" y="339"/>
                    <a:pt x="1169" y="124"/>
                  </a:cubicBezTo>
                  <a:cubicBezTo>
                    <a:pt x="1049" y="41"/>
                    <a:pt x="913" y="1"/>
                    <a:pt x="77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" name="Google Shape;3021;p40"/>
            <p:cNvSpPr/>
            <p:nvPr/>
          </p:nvSpPr>
          <p:spPr>
            <a:xfrm>
              <a:off x="1674394" y="525408"/>
              <a:ext cx="51183" cy="45028"/>
            </a:xfrm>
            <a:custGeom>
              <a:avLst/>
              <a:gdLst/>
              <a:ahLst/>
              <a:cxnLst/>
              <a:rect l="l" t="t" r="r" b="b"/>
              <a:pathLst>
                <a:path w="1555" h="1368" extrusionOk="0">
                  <a:moveTo>
                    <a:pt x="779" y="0"/>
                  </a:moveTo>
                  <a:cubicBezTo>
                    <a:pt x="562" y="0"/>
                    <a:pt x="350" y="102"/>
                    <a:pt x="218" y="293"/>
                  </a:cubicBezTo>
                  <a:cubicBezTo>
                    <a:pt x="1" y="603"/>
                    <a:pt x="77" y="1030"/>
                    <a:pt x="388" y="1245"/>
                  </a:cubicBezTo>
                  <a:cubicBezTo>
                    <a:pt x="507" y="1328"/>
                    <a:pt x="643" y="1368"/>
                    <a:pt x="778" y="1368"/>
                  </a:cubicBezTo>
                  <a:cubicBezTo>
                    <a:pt x="994" y="1368"/>
                    <a:pt x="1207" y="1266"/>
                    <a:pt x="1339" y="1075"/>
                  </a:cubicBezTo>
                  <a:cubicBezTo>
                    <a:pt x="1555" y="765"/>
                    <a:pt x="1479" y="338"/>
                    <a:pt x="1170" y="122"/>
                  </a:cubicBezTo>
                  <a:cubicBezTo>
                    <a:pt x="1050" y="40"/>
                    <a:pt x="914" y="0"/>
                    <a:pt x="77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" name="Google Shape;3022;p40"/>
            <p:cNvSpPr/>
            <p:nvPr/>
          </p:nvSpPr>
          <p:spPr>
            <a:xfrm>
              <a:off x="1740355" y="756207"/>
              <a:ext cx="51216" cy="45061"/>
            </a:xfrm>
            <a:custGeom>
              <a:avLst/>
              <a:gdLst/>
              <a:ahLst/>
              <a:cxnLst/>
              <a:rect l="l" t="t" r="r" b="b"/>
              <a:pathLst>
                <a:path w="1556" h="1369" extrusionOk="0">
                  <a:moveTo>
                    <a:pt x="779" y="0"/>
                  </a:moveTo>
                  <a:cubicBezTo>
                    <a:pt x="563" y="0"/>
                    <a:pt x="350" y="102"/>
                    <a:pt x="217" y="293"/>
                  </a:cubicBezTo>
                  <a:cubicBezTo>
                    <a:pt x="1" y="604"/>
                    <a:pt x="76" y="1029"/>
                    <a:pt x="387" y="1245"/>
                  </a:cubicBezTo>
                  <a:cubicBezTo>
                    <a:pt x="507" y="1328"/>
                    <a:pt x="643" y="1368"/>
                    <a:pt x="779" y="1368"/>
                  </a:cubicBezTo>
                  <a:cubicBezTo>
                    <a:pt x="995" y="1368"/>
                    <a:pt x="1207" y="1266"/>
                    <a:pt x="1339" y="1075"/>
                  </a:cubicBezTo>
                  <a:cubicBezTo>
                    <a:pt x="1555" y="765"/>
                    <a:pt x="1480" y="339"/>
                    <a:pt x="1169" y="123"/>
                  </a:cubicBezTo>
                  <a:cubicBezTo>
                    <a:pt x="1050" y="40"/>
                    <a:pt x="914" y="0"/>
                    <a:pt x="77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" name="Google Shape;3023;p40"/>
            <p:cNvSpPr/>
            <p:nvPr/>
          </p:nvSpPr>
          <p:spPr>
            <a:xfrm>
              <a:off x="1674427" y="723226"/>
              <a:ext cx="51150" cy="45028"/>
            </a:xfrm>
            <a:custGeom>
              <a:avLst/>
              <a:gdLst/>
              <a:ahLst/>
              <a:cxnLst/>
              <a:rect l="l" t="t" r="r" b="b"/>
              <a:pathLst>
                <a:path w="1554" h="1368" extrusionOk="0">
                  <a:moveTo>
                    <a:pt x="778" y="0"/>
                  </a:moveTo>
                  <a:cubicBezTo>
                    <a:pt x="561" y="0"/>
                    <a:pt x="349" y="102"/>
                    <a:pt x="217" y="293"/>
                  </a:cubicBezTo>
                  <a:cubicBezTo>
                    <a:pt x="1" y="602"/>
                    <a:pt x="76" y="1030"/>
                    <a:pt x="387" y="1245"/>
                  </a:cubicBezTo>
                  <a:cubicBezTo>
                    <a:pt x="506" y="1328"/>
                    <a:pt x="642" y="1368"/>
                    <a:pt x="777" y="1368"/>
                  </a:cubicBezTo>
                  <a:cubicBezTo>
                    <a:pt x="993" y="1368"/>
                    <a:pt x="1206" y="1265"/>
                    <a:pt x="1338" y="1075"/>
                  </a:cubicBezTo>
                  <a:cubicBezTo>
                    <a:pt x="1554" y="765"/>
                    <a:pt x="1478" y="338"/>
                    <a:pt x="1169" y="122"/>
                  </a:cubicBezTo>
                  <a:cubicBezTo>
                    <a:pt x="1049" y="40"/>
                    <a:pt x="913" y="0"/>
                    <a:pt x="77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" name="Google Shape;3024;p40"/>
            <p:cNvSpPr/>
            <p:nvPr/>
          </p:nvSpPr>
          <p:spPr>
            <a:xfrm>
              <a:off x="1628675" y="690311"/>
              <a:ext cx="30940" cy="41242"/>
            </a:xfrm>
            <a:custGeom>
              <a:avLst/>
              <a:gdLst/>
              <a:ahLst/>
              <a:cxnLst/>
              <a:rect l="l" t="t" r="r" b="b"/>
              <a:pathLst>
                <a:path w="940" h="1253" extrusionOk="0">
                  <a:moveTo>
                    <a:pt x="168" y="1"/>
                  </a:moveTo>
                  <a:cubicBezTo>
                    <a:pt x="112" y="1"/>
                    <a:pt x="55" y="8"/>
                    <a:pt x="0" y="21"/>
                  </a:cubicBezTo>
                  <a:lnTo>
                    <a:pt x="538" y="1252"/>
                  </a:lnTo>
                  <a:cubicBezTo>
                    <a:pt x="610" y="1207"/>
                    <a:pt x="673" y="1146"/>
                    <a:pt x="725" y="1074"/>
                  </a:cubicBezTo>
                  <a:cubicBezTo>
                    <a:pt x="939" y="763"/>
                    <a:pt x="864" y="336"/>
                    <a:pt x="554" y="121"/>
                  </a:cubicBezTo>
                  <a:cubicBezTo>
                    <a:pt x="436" y="39"/>
                    <a:pt x="302" y="1"/>
                    <a:pt x="16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" name="Google Shape;3025;p40"/>
            <p:cNvSpPr/>
            <p:nvPr/>
          </p:nvSpPr>
          <p:spPr>
            <a:xfrm>
              <a:off x="1700429" y="855083"/>
              <a:ext cx="25147" cy="37457"/>
            </a:xfrm>
            <a:custGeom>
              <a:avLst/>
              <a:gdLst/>
              <a:ahLst/>
              <a:cxnLst/>
              <a:rect l="l" t="t" r="r" b="b"/>
              <a:pathLst>
                <a:path w="764" h="1138" extrusionOk="0">
                  <a:moveTo>
                    <a:pt x="0" y="1"/>
                  </a:moveTo>
                  <a:lnTo>
                    <a:pt x="497" y="1137"/>
                  </a:lnTo>
                  <a:cubicBezTo>
                    <a:pt x="514" y="1117"/>
                    <a:pt x="534" y="1099"/>
                    <a:pt x="548" y="1075"/>
                  </a:cubicBezTo>
                  <a:cubicBezTo>
                    <a:pt x="764" y="766"/>
                    <a:pt x="688" y="339"/>
                    <a:pt x="379" y="123"/>
                  </a:cubicBezTo>
                  <a:cubicBezTo>
                    <a:pt x="263" y="43"/>
                    <a:pt x="131" y="4"/>
                    <a:pt x="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" name="Google Shape;3026;p40"/>
            <p:cNvSpPr/>
            <p:nvPr/>
          </p:nvSpPr>
          <p:spPr>
            <a:xfrm>
              <a:off x="1678607" y="789155"/>
              <a:ext cx="46970" cy="44995"/>
            </a:xfrm>
            <a:custGeom>
              <a:avLst/>
              <a:gdLst/>
              <a:ahLst/>
              <a:cxnLst/>
              <a:rect l="l" t="t" r="r" b="b"/>
              <a:pathLst>
                <a:path w="1427" h="1367" extrusionOk="0">
                  <a:moveTo>
                    <a:pt x="650" y="1"/>
                  </a:moveTo>
                  <a:cubicBezTo>
                    <a:pt x="434" y="1"/>
                    <a:pt x="222" y="103"/>
                    <a:pt x="90" y="294"/>
                  </a:cubicBezTo>
                  <a:cubicBezTo>
                    <a:pt x="48" y="354"/>
                    <a:pt x="20" y="419"/>
                    <a:pt x="0" y="486"/>
                  </a:cubicBezTo>
                  <a:lnTo>
                    <a:pt x="356" y="1297"/>
                  </a:lnTo>
                  <a:cubicBezTo>
                    <a:pt x="450" y="1344"/>
                    <a:pt x="553" y="1367"/>
                    <a:pt x="654" y="1367"/>
                  </a:cubicBezTo>
                  <a:cubicBezTo>
                    <a:pt x="868" y="1367"/>
                    <a:pt x="1079" y="1265"/>
                    <a:pt x="1211" y="1076"/>
                  </a:cubicBezTo>
                  <a:cubicBezTo>
                    <a:pt x="1427" y="765"/>
                    <a:pt x="1351" y="339"/>
                    <a:pt x="1042" y="124"/>
                  </a:cubicBezTo>
                  <a:cubicBezTo>
                    <a:pt x="922" y="41"/>
                    <a:pt x="786" y="1"/>
                    <a:pt x="65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" name="Google Shape;3027;p40"/>
            <p:cNvSpPr/>
            <p:nvPr/>
          </p:nvSpPr>
          <p:spPr>
            <a:xfrm>
              <a:off x="1747761" y="954058"/>
              <a:ext cx="43810" cy="44929"/>
            </a:xfrm>
            <a:custGeom>
              <a:avLst/>
              <a:gdLst/>
              <a:ahLst/>
              <a:cxnLst/>
              <a:rect l="l" t="t" r="r" b="b"/>
              <a:pathLst>
                <a:path w="1331" h="1365" extrusionOk="0">
                  <a:moveTo>
                    <a:pt x="556" y="0"/>
                  </a:moveTo>
                  <a:cubicBezTo>
                    <a:pt x="344" y="0"/>
                    <a:pt x="134" y="99"/>
                    <a:pt x="0" y="284"/>
                  </a:cubicBezTo>
                  <a:lnTo>
                    <a:pt x="471" y="1359"/>
                  </a:lnTo>
                  <a:cubicBezTo>
                    <a:pt x="499" y="1363"/>
                    <a:pt x="528" y="1365"/>
                    <a:pt x="557" y="1365"/>
                  </a:cubicBezTo>
                  <a:cubicBezTo>
                    <a:pt x="771" y="1365"/>
                    <a:pt x="982" y="1264"/>
                    <a:pt x="1114" y="1074"/>
                  </a:cubicBezTo>
                  <a:cubicBezTo>
                    <a:pt x="1330" y="764"/>
                    <a:pt x="1255" y="338"/>
                    <a:pt x="944" y="122"/>
                  </a:cubicBezTo>
                  <a:cubicBezTo>
                    <a:pt x="826" y="40"/>
                    <a:pt x="691" y="0"/>
                    <a:pt x="55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" name="Google Shape;3028;p40"/>
            <p:cNvSpPr/>
            <p:nvPr/>
          </p:nvSpPr>
          <p:spPr>
            <a:xfrm>
              <a:off x="1608465" y="360504"/>
              <a:ext cx="51216" cy="45061"/>
            </a:xfrm>
            <a:custGeom>
              <a:avLst/>
              <a:gdLst/>
              <a:ahLst/>
              <a:cxnLst/>
              <a:rect l="l" t="t" r="r" b="b"/>
              <a:pathLst>
                <a:path w="1556" h="1369" extrusionOk="0">
                  <a:moveTo>
                    <a:pt x="779" y="0"/>
                  </a:moveTo>
                  <a:cubicBezTo>
                    <a:pt x="563" y="0"/>
                    <a:pt x="350" y="102"/>
                    <a:pt x="217" y="294"/>
                  </a:cubicBezTo>
                  <a:cubicBezTo>
                    <a:pt x="0" y="604"/>
                    <a:pt x="77" y="1030"/>
                    <a:pt x="387" y="1246"/>
                  </a:cubicBezTo>
                  <a:cubicBezTo>
                    <a:pt x="506" y="1328"/>
                    <a:pt x="643" y="1368"/>
                    <a:pt x="778" y="1368"/>
                  </a:cubicBezTo>
                  <a:cubicBezTo>
                    <a:pt x="994" y="1368"/>
                    <a:pt x="1207" y="1266"/>
                    <a:pt x="1340" y="1076"/>
                  </a:cubicBezTo>
                  <a:cubicBezTo>
                    <a:pt x="1556" y="765"/>
                    <a:pt x="1479" y="338"/>
                    <a:pt x="1169" y="123"/>
                  </a:cubicBezTo>
                  <a:cubicBezTo>
                    <a:pt x="1050" y="40"/>
                    <a:pt x="914" y="0"/>
                    <a:pt x="77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" name="Google Shape;3029;p40"/>
            <p:cNvSpPr/>
            <p:nvPr/>
          </p:nvSpPr>
          <p:spPr>
            <a:xfrm>
              <a:off x="1608465" y="492427"/>
              <a:ext cx="51216" cy="45061"/>
            </a:xfrm>
            <a:custGeom>
              <a:avLst/>
              <a:gdLst/>
              <a:ahLst/>
              <a:cxnLst/>
              <a:rect l="l" t="t" r="r" b="b"/>
              <a:pathLst>
                <a:path w="1556" h="1369" extrusionOk="0">
                  <a:moveTo>
                    <a:pt x="779" y="1"/>
                  </a:moveTo>
                  <a:cubicBezTo>
                    <a:pt x="563" y="1"/>
                    <a:pt x="350" y="103"/>
                    <a:pt x="217" y="293"/>
                  </a:cubicBezTo>
                  <a:cubicBezTo>
                    <a:pt x="0" y="603"/>
                    <a:pt x="77" y="1029"/>
                    <a:pt x="387" y="1246"/>
                  </a:cubicBezTo>
                  <a:cubicBezTo>
                    <a:pt x="506" y="1329"/>
                    <a:pt x="643" y="1368"/>
                    <a:pt x="778" y="1368"/>
                  </a:cubicBezTo>
                  <a:cubicBezTo>
                    <a:pt x="994" y="1368"/>
                    <a:pt x="1207" y="1266"/>
                    <a:pt x="1340" y="1075"/>
                  </a:cubicBezTo>
                  <a:cubicBezTo>
                    <a:pt x="1556" y="766"/>
                    <a:pt x="1479" y="339"/>
                    <a:pt x="1169" y="123"/>
                  </a:cubicBezTo>
                  <a:cubicBezTo>
                    <a:pt x="1050" y="41"/>
                    <a:pt x="914" y="1"/>
                    <a:pt x="77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" name="Google Shape;3030;p40"/>
            <p:cNvSpPr/>
            <p:nvPr/>
          </p:nvSpPr>
          <p:spPr>
            <a:xfrm>
              <a:off x="1542471" y="459413"/>
              <a:ext cx="51249" cy="45061"/>
            </a:xfrm>
            <a:custGeom>
              <a:avLst/>
              <a:gdLst/>
              <a:ahLst/>
              <a:cxnLst/>
              <a:rect l="l" t="t" r="r" b="b"/>
              <a:pathLst>
                <a:path w="1557" h="1369" extrusionOk="0">
                  <a:moveTo>
                    <a:pt x="778" y="1"/>
                  </a:moveTo>
                  <a:cubicBezTo>
                    <a:pt x="562" y="1"/>
                    <a:pt x="350" y="103"/>
                    <a:pt x="217" y="294"/>
                  </a:cubicBezTo>
                  <a:cubicBezTo>
                    <a:pt x="1" y="604"/>
                    <a:pt x="77" y="1030"/>
                    <a:pt x="387" y="1246"/>
                  </a:cubicBezTo>
                  <a:cubicBezTo>
                    <a:pt x="506" y="1329"/>
                    <a:pt x="642" y="1369"/>
                    <a:pt x="777" y="1369"/>
                  </a:cubicBezTo>
                  <a:cubicBezTo>
                    <a:pt x="993" y="1369"/>
                    <a:pt x="1206" y="1267"/>
                    <a:pt x="1339" y="1076"/>
                  </a:cubicBezTo>
                  <a:cubicBezTo>
                    <a:pt x="1556" y="765"/>
                    <a:pt x="1481" y="339"/>
                    <a:pt x="1169" y="124"/>
                  </a:cubicBezTo>
                  <a:cubicBezTo>
                    <a:pt x="1050" y="41"/>
                    <a:pt x="913" y="1"/>
                    <a:pt x="77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" name="Google Shape;3031;p40"/>
            <p:cNvSpPr/>
            <p:nvPr/>
          </p:nvSpPr>
          <p:spPr>
            <a:xfrm>
              <a:off x="1514691" y="430316"/>
              <a:ext cx="10895" cy="22020"/>
            </a:xfrm>
            <a:custGeom>
              <a:avLst/>
              <a:gdLst/>
              <a:ahLst/>
              <a:cxnLst/>
              <a:rect l="l" t="t" r="r" b="b"/>
              <a:pathLst>
                <a:path w="331" h="669" extrusionOk="0">
                  <a:moveTo>
                    <a:pt x="1" y="0"/>
                  </a:moveTo>
                  <a:lnTo>
                    <a:pt x="294" y="669"/>
                  </a:lnTo>
                  <a:cubicBezTo>
                    <a:pt x="331" y="420"/>
                    <a:pt x="231" y="159"/>
                    <a:pt x="11" y="6"/>
                  </a:cubicBezTo>
                  <a:cubicBezTo>
                    <a:pt x="7" y="5"/>
                    <a:pt x="5" y="4"/>
                    <a:pt x="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" name="Google Shape;3032;p40"/>
            <p:cNvSpPr/>
            <p:nvPr/>
          </p:nvSpPr>
          <p:spPr>
            <a:xfrm>
              <a:off x="1542504" y="393518"/>
              <a:ext cx="51216" cy="45028"/>
            </a:xfrm>
            <a:custGeom>
              <a:avLst/>
              <a:gdLst/>
              <a:ahLst/>
              <a:cxnLst/>
              <a:rect l="l" t="t" r="r" b="b"/>
              <a:pathLst>
                <a:path w="1556" h="1368" extrusionOk="0">
                  <a:moveTo>
                    <a:pt x="779" y="0"/>
                  </a:moveTo>
                  <a:cubicBezTo>
                    <a:pt x="563" y="0"/>
                    <a:pt x="350" y="102"/>
                    <a:pt x="217" y="293"/>
                  </a:cubicBezTo>
                  <a:cubicBezTo>
                    <a:pt x="1" y="602"/>
                    <a:pt x="77" y="1028"/>
                    <a:pt x="387" y="1245"/>
                  </a:cubicBezTo>
                  <a:cubicBezTo>
                    <a:pt x="506" y="1328"/>
                    <a:pt x="643" y="1368"/>
                    <a:pt x="778" y="1368"/>
                  </a:cubicBezTo>
                  <a:cubicBezTo>
                    <a:pt x="994" y="1368"/>
                    <a:pt x="1207" y="1265"/>
                    <a:pt x="1339" y="1075"/>
                  </a:cubicBezTo>
                  <a:cubicBezTo>
                    <a:pt x="1555" y="765"/>
                    <a:pt x="1480" y="339"/>
                    <a:pt x="1169" y="123"/>
                  </a:cubicBezTo>
                  <a:cubicBezTo>
                    <a:pt x="1050" y="40"/>
                    <a:pt x="914" y="0"/>
                    <a:pt x="77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" name="Google Shape;3033;p40"/>
            <p:cNvSpPr/>
            <p:nvPr/>
          </p:nvSpPr>
          <p:spPr>
            <a:xfrm>
              <a:off x="1608465" y="624284"/>
              <a:ext cx="51150" cy="45061"/>
            </a:xfrm>
            <a:custGeom>
              <a:avLst/>
              <a:gdLst/>
              <a:ahLst/>
              <a:cxnLst/>
              <a:rect l="l" t="t" r="r" b="b"/>
              <a:pathLst>
                <a:path w="1554" h="1369" extrusionOk="0">
                  <a:moveTo>
                    <a:pt x="778" y="0"/>
                  </a:moveTo>
                  <a:cubicBezTo>
                    <a:pt x="562" y="0"/>
                    <a:pt x="348" y="102"/>
                    <a:pt x="216" y="293"/>
                  </a:cubicBezTo>
                  <a:cubicBezTo>
                    <a:pt x="0" y="603"/>
                    <a:pt x="77" y="1029"/>
                    <a:pt x="386" y="1245"/>
                  </a:cubicBezTo>
                  <a:cubicBezTo>
                    <a:pt x="506" y="1329"/>
                    <a:pt x="642" y="1369"/>
                    <a:pt x="777" y="1369"/>
                  </a:cubicBezTo>
                  <a:cubicBezTo>
                    <a:pt x="993" y="1369"/>
                    <a:pt x="1205" y="1266"/>
                    <a:pt x="1339" y="1075"/>
                  </a:cubicBezTo>
                  <a:cubicBezTo>
                    <a:pt x="1553" y="765"/>
                    <a:pt x="1478" y="339"/>
                    <a:pt x="1168" y="123"/>
                  </a:cubicBezTo>
                  <a:cubicBezTo>
                    <a:pt x="1049" y="40"/>
                    <a:pt x="913" y="0"/>
                    <a:pt x="77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3034;p40"/>
            <p:cNvSpPr/>
            <p:nvPr/>
          </p:nvSpPr>
          <p:spPr>
            <a:xfrm>
              <a:off x="1608465" y="558355"/>
              <a:ext cx="51150" cy="45061"/>
            </a:xfrm>
            <a:custGeom>
              <a:avLst/>
              <a:gdLst/>
              <a:ahLst/>
              <a:cxnLst/>
              <a:rect l="l" t="t" r="r" b="b"/>
              <a:pathLst>
                <a:path w="1554" h="1369" extrusionOk="0">
                  <a:moveTo>
                    <a:pt x="778" y="0"/>
                  </a:moveTo>
                  <a:cubicBezTo>
                    <a:pt x="561" y="0"/>
                    <a:pt x="348" y="103"/>
                    <a:pt x="216" y="294"/>
                  </a:cubicBezTo>
                  <a:cubicBezTo>
                    <a:pt x="0" y="603"/>
                    <a:pt x="77" y="1030"/>
                    <a:pt x="386" y="1246"/>
                  </a:cubicBezTo>
                  <a:cubicBezTo>
                    <a:pt x="505" y="1329"/>
                    <a:pt x="642" y="1368"/>
                    <a:pt x="777" y="1368"/>
                  </a:cubicBezTo>
                  <a:cubicBezTo>
                    <a:pt x="993" y="1368"/>
                    <a:pt x="1206" y="1266"/>
                    <a:pt x="1339" y="1076"/>
                  </a:cubicBezTo>
                  <a:cubicBezTo>
                    <a:pt x="1553" y="765"/>
                    <a:pt x="1478" y="338"/>
                    <a:pt x="1168" y="124"/>
                  </a:cubicBezTo>
                  <a:cubicBezTo>
                    <a:pt x="1049" y="40"/>
                    <a:pt x="913" y="0"/>
                    <a:pt x="77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3035;p40"/>
            <p:cNvSpPr/>
            <p:nvPr/>
          </p:nvSpPr>
          <p:spPr>
            <a:xfrm>
              <a:off x="1557513" y="525408"/>
              <a:ext cx="36207" cy="43711"/>
            </a:xfrm>
            <a:custGeom>
              <a:avLst/>
              <a:gdLst/>
              <a:ahLst/>
              <a:cxnLst/>
              <a:rect l="l" t="t" r="r" b="b"/>
              <a:pathLst>
                <a:path w="1100" h="1328" extrusionOk="0">
                  <a:moveTo>
                    <a:pt x="328" y="1"/>
                  </a:moveTo>
                  <a:cubicBezTo>
                    <a:pt x="214" y="1"/>
                    <a:pt x="101" y="29"/>
                    <a:pt x="0" y="83"/>
                  </a:cubicBezTo>
                  <a:lnTo>
                    <a:pt x="545" y="1328"/>
                  </a:lnTo>
                  <a:cubicBezTo>
                    <a:pt x="676" y="1282"/>
                    <a:pt x="797" y="1199"/>
                    <a:pt x="883" y="1073"/>
                  </a:cubicBezTo>
                  <a:cubicBezTo>
                    <a:pt x="1099" y="764"/>
                    <a:pt x="1024" y="337"/>
                    <a:pt x="713" y="121"/>
                  </a:cubicBezTo>
                  <a:cubicBezTo>
                    <a:pt x="595" y="40"/>
                    <a:pt x="461" y="1"/>
                    <a:pt x="32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3036;p40"/>
            <p:cNvSpPr/>
            <p:nvPr/>
          </p:nvSpPr>
          <p:spPr>
            <a:xfrm>
              <a:off x="1503499" y="378245"/>
              <a:ext cx="346365" cy="681242"/>
            </a:xfrm>
            <a:custGeom>
              <a:avLst/>
              <a:gdLst/>
              <a:ahLst/>
              <a:cxnLst/>
              <a:rect l="l" t="t" r="r" b="b"/>
              <a:pathLst>
                <a:path w="10523" h="20697" extrusionOk="0">
                  <a:moveTo>
                    <a:pt x="1739" y="0"/>
                  </a:moveTo>
                  <a:cubicBezTo>
                    <a:pt x="1728" y="1"/>
                    <a:pt x="1718" y="5"/>
                    <a:pt x="1709" y="6"/>
                  </a:cubicBezTo>
                  <a:lnTo>
                    <a:pt x="500" y="534"/>
                  </a:lnTo>
                  <a:cubicBezTo>
                    <a:pt x="463" y="549"/>
                    <a:pt x="430" y="568"/>
                    <a:pt x="400" y="590"/>
                  </a:cubicBezTo>
                  <a:cubicBezTo>
                    <a:pt x="116" y="771"/>
                    <a:pt x="1" y="1136"/>
                    <a:pt x="139" y="1454"/>
                  </a:cubicBezTo>
                  <a:lnTo>
                    <a:pt x="8368" y="20279"/>
                  </a:lnTo>
                  <a:cubicBezTo>
                    <a:pt x="8482" y="20540"/>
                    <a:pt x="8737" y="20696"/>
                    <a:pt x="9006" y="20696"/>
                  </a:cubicBezTo>
                  <a:cubicBezTo>
                    <a:pt x="9099" y="20696"/>
                    <a:pt x="9194" y="20677"/>
                    <a:pt x="9285" y="20637"/>
                  </a:cubicBezTo>
                  <a:lnTo>
                    <a:pt x="10523" y="20096"/>
                  </a:lnTo>
                  <a:lnTo>
                    <a:pt x="1739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3037;p40"/>
            <p:cNvSpPr/>
            <p:nvPr/>
          </p:nvSpPr>
          <p:spPr>
            <a:xfrm>
              <a:off x="2000976" y="234242"/>
              <a:ext cx="97066" cy="139198"/>
            </a:xfrm>
            <a:custGeom>
              <a:avLst/>
              <a:gdLst/>
              <a:ahLst/>
              <a:cxnLst/>
              <a:rect l="l" t="t" r="r" b="b"/>
              <a:pathLst>
                <a:path w="2949" h="4229" extrusionOk="0">
                  <a:moveTo>
                    <a:pt x="1287" y="1"/>
                  </a:moveTo>
                  <a:cubicBezTo>
                    <a:pt x="1260" y="1"/>
                    <a:pt x="1234" y="3"/>
                    <a:pt x="1207" y="8"/>
                  </a:cubicBezTo>
                  <a:lnTo>
                    <a:pt x="1" y="227"/>
                  </a:lnTo>
                  <a:lnTo>
                    <a:pt x="1748" y="4229"/>
                  </a:lnTo>
                  <a:lnTo>
                    <a:pt x="2730" y="3494"/>
                  </a:lnTo>
                  <a:cubicBezTo>
                    <a:pt x="2892" y="3372"/>
                    <a:pt x="2949" y="3156"/>
                    <a:pt x="2868" y="2970"/>
                  </a:cubicBezTo>
                  <a:lnTo>
                    <a:pt x="1686" y="263"/>
                  </a:lnTo>
                  <a:cubicBezTo>
                    <a:pt x="1616" y="102"/>
                    <a:pt x="1457" y="1"/>
                    <a:pt x="128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3038;p40"/>
            <p:cNvSpPr/>
            <p:nvPr/>
          </p:nvSpPr>
          <p:spPr>
            <a:xfrm>
              <a:off x="2144583" y="562898"/>
              <a:ext cx="97165" cy="139198"/>
            </a:xfrm>
            <a:custGeom>
              <a:avLst/>
              <a:gdLst/>
              <a:ahLst/>
              <a:cxnLst/>
              <a:rect l="l" t="t" r="r" b="b"/>
              <a:pathLst>
                <a:path w="2952" h="4229" extrusionOk="0">
                  <a:moveTo>
                    <a:pt x="1288" y="1"/>
                  </a:moveTo>
                  <a:cubicBezTo>
                    <a:pt x="1261" y="1"/>
                    <a:pt x="1234" y="3"/>
                    <a:pt x="1207" y="8"/>
                  </a:cubicBezTo>
                  <a:lnTo>
                    <a:pt x="1" y="227"/>
                  </a:lnTo>
                  <a:lnTo>
                    <a:pt x="1750" y="4229"/>
                  </a:lnTo>
                  <a:lnTo>
                    <a:pt x="2732" y="3494"/>
                  </a:lnTo>
                  <a:cubicBezTo>
                    <a:pt x="2894" y="3372"/>
                    <a:pt x="2951" y="3155"/>
                    <a:pt x="2870" y="2969"/>
                  </a:cubicBezTo>
                  <a:lnTo>
                    <a:pt x="1687" y="263"/>
                  </a:lnTo>
                  <a:cubicBezTo>
                    <a:pt x="1617" y="102"/>
                    <a:pt x="1459" y="1"/>
                    <a:pt x="128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3039;p40"/>
            <p:cNvSpPr/>
            <p:nvPr/>
          </p:nvSpPr>
          <p:spPr>
            <a:xfrm>
              <a:off x="1732949" y="458952"/>
              <a:ext cx="332442" cy="253281"/>
            </a:xfrm>
            <a:custGeom>
              <a:avLst/>
              <a:gdLst/>
              <a:ahLst/>
              <a:cxnLst/>
              <a:rect l="l" t="t" r="r" b="b"/>
              <a:pathLst>
                <a:path w="10100" h="7695" extrusionOk="0">
                  <a:moveTo>
                    <a:pt x="8024" y="0"/>
                  </a:moveTo>
                  <a:cubicBezTo>
                    <a:pt x="7956" y="0"/>
                    <a:pt x="7886" y="14"/>
                    <a:pt x="7819" y="43"/>
                  </a:cubicBezTo>
                  <a:lnTo>
                    <a:pt x="376" y="3298"/>
                  </a:lnTo>
                  <a:cubicBezTo>
                    <a:pt x="117" y="3411"/>
                    <a:pt x="0" y="3710"/>
                    <a:pt x="113" y="3968"/>
                  </a:cubicBezTo>
                  <a:lnTo>
                    <a:pt x="1610" y="7391"/>
                  </a:lnTo>
                  <a:cubicBezTo>
                    <a:pt x="1694" y="7581"/>
                    <a:pt x="1880" y="7695"/>
                    <a:pt x="2077" y="7695"/>
                  </a:cubicBezTo>
                  <a:cubicBezTo>
                    <a:pt x="2145" y="7695"/>
                    <a:pt x="2214" y="7681"/>
                    <a:pt x="2280" y="7653"/>
                  </a:cubicBezTo>
                  <a:lnTo>
                    <a:pt x="9724" y="4399"/>
                  </a:lnTo>
                  <a:cubicBezTo>
                    <a:pt x="9981" y="4285"/>
                    <a:pt x="10099" y="3986"/>
                    <a:pt x="9985" y="3729"/>
                  </a:cubicBezTo>
                  <a:lnTo>
                    <a:pt x="8489" y="305"/>
                  </a:lnTo>
                  <a:cubicBezTo>
                    <a:pt x="8406" y="114"/>
                    <a:pt x="8220" y="0"/>
                    <a:pt x="802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" name="Google Shape;3040;p40"/>
            <p:cNvSpPr/>
            <p:nvPr/>
          </p:nvSpPr>
          <p:spPr>
            <a:xfrm>
              <a:off x="1723437" y="450724"/>
              <a:ext cx="68858" cy="49669"/>
            </a:xfrm>
            <a:custGeom>
              <a:avLst/>
              <a:gdLst/>
              <a:ahLst/>
              <a:cxnLst/>
              <a:rect l="l" t="t" r="r" b="b"/>
              <a:pathLst>
                <a:path w="2092" h="1509" extrusionOk="0">
                  <a:moveTo>
                    <a:pt x="1449" y="0"/>
                  </a:moveTo>
                  <a:cubicBezTo>
                    <a:pt x="913" y="0"/>
                    <a:pt x="207" y="364"/>
                    <a:pt x="73" y="915"/>
                  </a:cubicBezTo>
                  <a:cubicBezTo>
                    <a:pt x="0" y="1219"/>
                    <a:pt x="222" y="1505"/>
                    <a:pt x="685" y="1508"/>
                  </a:cubicBezTo>
                  <a:cubicBezTo>
                    <a:pt x="688" y="1508"/>
                    <a:pt x="692" y="1508"/>
                    <a:pt x="695" y="1508"/>
                  </a:cubicBezTo>
                  <a:cubicBezTo>
                    <a:pt x="1428" y="1508"/>
                    <a:pt x="2092" y="904"/>
                    <a:pt x="2074" y="484"/>
                  </a:cubicBezTo>
                  <a:cubicBezTo>
                    <a:pt x="2060" y="146"/>
                    <a:pt x="1788" y="0"/>
                    <a:pt x="144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3041;p40"/>
            <p:cNvSpPr/>
            <p:nvPr/>
          </p:nvSpPr>
          <p:spPr>
            <a:xfrm>
              <a:off x="1868131" y="383511"/>
              <a:ext cx="82847" cy="48155"/>
            </a:xfrm>
            <a:custGeom>
              <a:avLst/>
              <a:gdLst/>
              <a:ahLst/>
              <a:cxnLst/>
              <a:rect l="l" t="t" r="r" b="b"/>
              <a:pathLst>
                <a:path w="2517" h="1463" extrusionOk="0">
                  <a:moveTo>
                    <a:pt x="1718" y="1"/>
                  </a:moveTo>
                  <a:cubicBezTo>
                    <a:pt x="925" y="1"/>
                    <a:pt x="0" y="778"/>
                    <a:pt x="508" y="1288"/>
                  </a:cubicBezTo>
                  <a:cubicBezTo>
                    <a:pt x="621" y="1403"/>
                    <a:pt x="821" y="1463"/>
                    <a:pt x="1053" y="1463"/>
                  </a:cubicBezTo>
                  <a:cubicBezTo>
                    <a:pt x="1432" y="1463"/>
                    <a:pt x="1895" y="1304"/>
                    <a:pt x="2205" y="965"/>
                  </a:cubicBezTo>
                  <a:cubicBezTo>
                    <a:pt x="2516" y="623"/>
                    <a:pt x="2457" y="266"/>
                    <a:pt x="2183" y="113"/>
                  </a:cubicBezTo>
                  <a:cubicBezTo>
                    <a:pt x="2044" y="35"/>
                    <a:pt x="1884" y="1"/>
                    <a:pt x="171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3042;p40"/>
            <p:cNvSpPr/>
            <p:nvPr/>
          </p:nvSpPr>
          <p:spPr>
            <a:xfrm>
              <a:off x="2072763" y="398554"/>
              <a:ext cx="97165" cy="139230"/>
            </a:xfrm>
            <a:custGeom>
              <a:avLst/>
              <a:gdLst/>
              <a:ahLst/>
              <a:cxnLst/>
              <a:rect l="l" t="t" r="r" b="b"/>
              <a:pathLst>
                <a:path w="2952" h="4230" extrusionOk="0">
                  <a:moveTo>
                    <a:pt x="1287" y="0"/>
                  </a:moveTo>
                  <a:cubicBezTo>
                    <a:pt x="1261" y="0"/>
                    <a:pt x="1234" y="3"/>
                    <a:pt x="1207" y="8"/>
                  </a:cubicBezTo>
                  <a:lnTo>
                    <a:pt x="1" y="228"/>
                  </a:lnTo>
                  <a:lnTo>
                    <a:pt x="1750" y="4230"/>
                  </a:lnTo>
                  <a:lnTo>
                    <a:pt x="2731" y="3495"/>
                  </a:lnTo>
                  <a:cubicBezTo>
                    <a:pt x="2894" y="3373"/>
                    <a:pt x="2951" y="3156"/>
                    <a:pt x="2869" y="2970"/>
                  </a:cubicBezTo>
                  <a:lnTo>
                    <a:pt x="1687" y="263"/>
                  </a:lnTo>
                  <a:cubicBezTo>
                    <a:pt x="1617" y="102"/>
                    <a:pt x="1459" y="0"/>
                    <a:pt x="12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" name="Google Shape;3043;p40"/>
            <p:cNvSpPr/>
            <p:nvPr/>
          </p:nvSpPr>
          <p:spPr>
            <a:xfrm>
              <a:off x="2075363" y="411785"/>
              <a:ext cx="94598" cy="125933"/>
            </a:xfrm>
            <a:custGeom>
              <a:avLst/>
              <a:gdLst/>
              <a:ahLst/>
              <a:cxnLst/>
              <a:rect l="l" t="t" r="r" b="b"/>
              <a:pathLst>
                <a:path w="2874" h="3826" extrusionOk="0">
                  <a:moveTo>
                    <a:pt x="1" y="1"/>
                  </a:moveTo>
                  <a:lnTo>
                    <a:pt x="1672" y="3825"/>
                  </a:lnTo>
                  <a:lnTo>
                    <a:pt x="2654" y="3091"/>
                  </a:lnTo>
                  <a:cubicBezTo>
                    <a:pt x="2816" y="2970"/>
                    <a:pt x="2873" y="2753"/>
                    <a:pt x="2792" y="2567"/>
                  </a:cubicBezTo>
                  <a:lnTo>
                    <a:pt x="2468" y="1826"/>
                  </a:lnTo>
                  <a:cubicBezTo>
                    <a:pt x="2383" y="1822"/>
                    <a:pt x="2298" y="1823"/>
                    <a:pt x="2215" y="1817"/>
                  </a:cubicBezTo>
                  <a:cubicBezTo>
                    <a:pt x="1510" y="1760"/>
                    <a:pt x="640" y="1026"/>
                    <a:pt x="1" y="1"/>
                  </a:cubicBezTo>
                  <a:close/>
                </a:path>
              </a:pathLst>
            </a:custGeom>
            <a:solidFill>
              <a:srgbClr val="000000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" name="Google Shape;3044;p40"/>
            <p:cNvSpPr/>
            <p:nvPr/>
          </p:nvSpPr>
          <p:spPr>
            <a:xfrm>
              <a:off x="2147184" y="576162"/>
              <a:ext cx="94598" cy="125900"/>
            </a:xfrm>
            <a:custGeom>
              <a:avLst/>
              <a:gdLst/>
              <a:ahLst/>
              <a:cxnLst/>
              <a:rect l="l" t="t" r="r" b="b"/>
              <a:pathLst>
                <a:path w="2874" h="3825" extrusionOk="0">
                  <a:moveTo>
                    <a:pt x="1" y="1"/>
                  </a:moveTo>
                  <a:lnTo>
                    <a:pt x="1672" y="3824"/>
                  </a:lnTo>
                  <a:lnTo>
                    <a:pt x="2654" y="3090"/>
                  </a:lnTo>
                  <a:cubicBezTo>
                    <a:pt x="2816" y="2968"/>
                    <a:pt x="2873" y="2751"/>
                    <a:pt x="2792" y="2565"/>
                  </a:cubicBezTo>
                  <a:lnTo>
                    <a:pt x="2468" y="1824"/>
                  </a:lnTo>
                  <a:cubicBezTo>
                    <a:pt x="2383" y="1820"/>
                    <a:pt x="2298" y="1821"/>
                    <a:pt x="2215" y="1817"/>
                  </a:cubicBezTo>
                  <a:cubicBezTo>
                    <a:pt x="1510" y="1760"/>
                    <a:pt x="640" y="1026"/>
                    <a:pt x="1" y="1"/>
                  </a:cubicBezTo>
                  <a:close/>
                </a:path>
              </a:pathLst>
            </a:custGeom>
            <a:solidFill>
              <a:srgbClr val="000000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3045;p40"/>
            <p:cNvSpPr/>
            <p:nvPr/>
          </p:nvSpPr>
          <p:spPr>
            <a:xfrm>
              <a:off x="2003543" y="247474"/>
              <a:ext cx="94565" cy="125933"/>
            </a:xfrm>
            <a:custGeom>
              <a:avLst/>
              <a:gdLst/>
              <a:ahLst/>
              <a:cxnLst/>
              <a:rect l="l" t="t" r="r" b="b"/>
              <a:pathLst>
                <a:path w="2873" h="3826" extrusionOk="0">
                  <a:moveTo>
                    <a:pt x="0" y="1"/>
                  </a:moveTo>
                  <a:lnTo>
                    <a:pt x="1672" y="3825"/>
                  </a:lnTo>
                  <a:lnTo>
                    <a:pt x="2653" y="3091"/>
                  </a:lnTo>
                  <a:cubicBezTo>
                    <a:pt x="2816" y="2969"/>
                    <a:pt x="2873" y="2752"/>
                    <a:pt x="2791" y="2566"/>
                  </a:cubicBezTo>
                  <a:lnTo>
                    <a:pt x="2467" y="1825"/>
                  </a:lnTo>
                  <a:cubicBezTo>
                    <a:pt x="2381" y="1821"/>
                    <a:pt x="2298" y="1823"/>
                    <a:pt x="2214" y="1816"/>
                  </a:cubicBezTo>
                  <a:cubicBezTo>
                    <a:pt x="1509" y="1760"/>
                    <a:pt x="640" y="1026"/>
                    <a:pt x="0" y="1"/>
                  </a:cubicBezTo>
                  <a:close/>
                </a:path>
              </a:pathLst>
            </a:custGeom>
            <a:solidFill>
              <a:srgbClr val="000000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" name="Google Shape;3046;p40"/>
            <p:cNvSpPr/>
            <p:nvPr/>
          </p:nvSpPr>
          <p:spPr>
            <a:xfrm>
              <a:off x="1560706" y="378015"/>
              <a:ext cx="700793" cy="661723"/>
            </a:xfrm>
            <a:custGeom>
              <a:avLst/>
              <a:gdLst/>
              <a:ahLst/>
              <a:cxnLst/>
              <a:rect l="l" t="t" r="r" b="b"/>
              <a:pathLst>
                <a:path w="21291" h="20104" extrusionOk="0">
                  <a:moveTo>
                    <a:pt x="88" y="1"/>
                  </a:moveTo>
                  <a:cubicBezTo>
                    <a:pt x="56" y="1"/>
                    <a:pt x="27" y="3"/>
                    <a:pt x="1" y="7"/>
                  </a:cubicBezTo>
                  <a:lnTo>
                    <a:pt x="8785" y="20104"/>
                  </a:lnTo>
                  <a:lnTo>
                    <a:pt x="20925" y="14797"/>
                  </a:lnTo>
                  <a:cubicBezTo>
                    <a:pt x="20942" y="14791"/>
                    <a:pt x="20958" y="14782"/>
                    <a:pt x="20974" y="14774"/>
                  </a:cubicBezTo>
                  <a:cubicBezTo>
                    <a:pt x="21102" y="14707"/>
                    <a:pt x="21201" y="14604"/>
                    <a:pt x="21262" y="14483"/>
                  </a:cubicBezTo>
                  <a:cubicBezTo>
                    <a:pt x="21271" y="14465"/>
                    <a:pt x="21281" y="14445"/>
                    <a:pt x="21290" y="14424"/>
                  </a:cubicBezTo>
                  <a:cubicBezTo>
                    <a:pt x="20882" y="13972"/>
                    <a:pt x="20315" y="13792"/>
                    <a:pt x="19654" y="13792"/>
                  </a:cubicBezTo>
                  <a:cubicBezTo>
                    <a:pt x="17228" y="13792"/>
                    <a:pt x="13531" y="16215"/>
                    <a:pt x="11705" y="16507"/>
                  </a:cubicBezTo>
                  <a:cubicBezTo>
                    <a:pt x="11484" y="16543"/>
                    <a:pt x="11255" y="16562"/>
                    <a:pt x="11027" y="16562"/>
                  </a:cubicBezTo>
                  <a:cubicBezTo>
                    <a:pt x="10331" y="16562"/>
                    <a:pt x="9626" y="16385"/>
                    <a:pt x="9062" y="15973"/>
                  </a:cubicBezTo>
                  <a:cubicBezTo>
                    <a:pt x="8296" y="15411"/>
                    <a:pt x="7929" y="14514"/>
                    <a:pt x="7556" y="13676"/>
                  </a:cubicBezTo>
                  <a:cubicBezTo>
                    <a:pt x="7335" y="13182"/>
                    <a:pt x="7121" y="12687"/>
                    <a:pt x="6909" y="12189"/>
                  </a:cubicBezTo>
                  <a:cubicBezTo>
                    <a:pt x="6007" y="10072"/>
                    <a:pt x="5183" y="7919"/>
                    <a:pt x="4281" y="5800"/>
                  </a:cubicBezTo>
                  <a:cubicBezTo>
                    <a:pt x="3862" y="4817"/>
                    <a:pt x="3435" y="3840"/>
                    <a:pt x="2950" y="2887"/>
                  </a:cubicBezTo>
                  <a:cubicBezTo>
                    <a:pt x="2413" y="1833"/>
                    <a:pt x="1847" y="932"/>
                    <a:pt x="827" y="274"/>
                  </a:cubicBezTo>
                  <a:cubicBezTo>
                    <a:pt x="506" y="69"/>
                    <a:pt x="257" y="1"/>
                    <a:pt x="88" y="1"/>
                  </a:cubicBezTo>
                  <a:close/>
                </a:path>
              </a:pathLst>
            </a:custGeom>
            <a:solidFill>
              <a:srgbClr val="000000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" name="Google Shape;3047;p40"/>
            <p:cNvSpPr/>
            <p:nvPr/>
          </p:nvSpPr>
          <p:spPr>
            <a:xfrm>
              <a:off x="1954533" y="239443"/>
              <a:ext cx="121094" cy="260522"/>
            </a:xfrm>
            <a:custGeom>
              <a:avLst/>
              <a:gdLst/>
              <a:ahLst/>
              <a:cxnLst/>
              <a:rect l="l" t="t" r="r" b="b"/>
              <a:pathLst>
                <a:path w="3679" h="7915" extrusionOk="0">
                  <a:moveTo>
                    <a:pt x="171" y="1"/>
                  </a:moveTo>
                  <a:cubicBezTo>
                    <a:pt x="86" y="1"/>
                    <a:pt x="0" y="79"/>
                    <a:pt x="35" y="184"/>
                  </a:cubicBezTo>
                  <a:cubicBezTo>
                    <a:pt x="735" y="2278"/>
                    <a:pt x="2289" y="5860"/>
                    <a:pt x="3373" y="7837"/>
                  </a:cubicBezTo>
                  <a:cubicBezTo>
                    <a:pt x="3402" y="7891"/>
                    <a:pt x="3449" y="7914"/>
                    <a:pt x="3497" y="7914"/>
                  </a:cubicBezTo>
                  <a:cubicBezTo>
                    <a:pt x="3588" y="7914"/>
                    <a:pt x="3678" y="7831"/>
                    <a:pt x="3641" y="7720"/>
                  </a:cubicBezTo>
                  <a:cubicBezTo>
                    <a:pt x="2924" y="5584"/>
                    <a:pt x="1352" y="2011"/>
                    <a:pt x="288" y="73"/>
                  </a:cubicBezTo>
                  <a:cubicBezTo>
                    <a:pt x="261" y="22"/>
                    <a:pt x="216" y="1"/>
                    <a:pt x="171" y="1"/>
                  </a:cubicBezTo>
                  <a:close/>
                </a:path>
              </a:pathLst>
            </a:custGeom>
            <a:solidFill>
              <a:srgbClr val="FFFFFF">
                <a:alpha val="26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" name="Google Shape;3048;p40"/>
            <p:cNvSpPr/>
            <p:nvPr/>
          </p:nvSpPr>
          <p:spPr>
            <a:xfrm>
              <a:off x="1498727" y="197147"/>
              <a:ext cx="769520" cy="866652"/>
            </a:xfrm>
            <a:custGeom>
              <a:avLst/>
              <a:gdLst/>
              <a:ahLst/>
              <a:cxnLst/>
              <a:rect l="l" t="t" r="r" b="b"/>
              <a:pathLst>
                <a:path w="23379" h="26330" extrusionOk="0">
                  <a:moveTo>
                    <a:pt x="16546" y="1258"/>
                  </a:moveTo>
                  <a:cubicBezTo>
                    <a:pt x="16666" y="1258"/>
                    <a:pt x="16776" y="1328"/>
                    <a:pt x="16827" y="1442"/>
                  </a:cubicBezTo>
                  <a:lnTo>
                    <a:pt x="18009" y="4148"/>
                  </a:lnTo>
                  <a:cubicBezTo>
                    <a:pt x="18066" y="4279"/>
                    <a:pt x="18026" y="4430"/>
                    <a:pt x="17911" y="4517"/>
                  </a:cubicBezTo>
                  <a:lnTo>
                    <a:pt x="17083" y="5136"/>
                  </a:lnTo>
                  <a:lnTo>
                    <a:pt x="15471" y="1449"/>
                  </a:lnTo>
                  <a:lnTo>
                    <a:pt x="16490" y="1263"/>
                  </a:lnTo>
                  <a:cubicBezTo>
                    <a:pt x="16508" y="1259"/>
                    <a:pt x="16527" y="1258"/>
                    <a:pt x="16546" y="1258"/>
                  </a:cubicBezTo>
                  <a:close/>
                  <a:moveTo>
                    <a:pt x="18727" y="6250"/>
                  </a:moveTo>
                  <a:cubicBezTo>
                    <a:pt x="18847" y="6250"/>
                    <a:pt x="18958" y="6320"/>
                    <a:pt x="19009" y="6434"/>
                  </a:cubicBezTo>
                  <a:lnTo>
                    <a:pt x="20191" y="9141"/>
                  </a:lnTo>
                  <a:cubicBezTo>
                    <a:pt x="20248" y="9271"/>
                    <a:pt x="20208" y="9423"/>
                    <a:pt x="20094" y="9509"/>
                  </a:cubicBezTo>
                  <a:lnTo>
                    <a:pt x="19265" y="10129"/>
                  </a:lnTo>
                  <a:lnTo>
                    <a:pt x="17654" y="6441"/>
                  </a:lnTo>
                  <a:lnTo>
                    <a:pt x="18673" y="6255"/>
                  </a:lnTo>
                  <a:cubicBezTo>
                    <a:pt x="18691" y="6251"/>
                    <a:pt x="18709" y="6250"/>
                    <a:pt x="18727" y="6250"/>
                  </a:cubicBezTo>
                  <a:close/>
                  <a:moveTo>
                    <a:pt x="20909" y="11243"/>
                  </a:moveTo>
                  <a:cubicBezTo>
                    <a:pt x="21029" y="11243"/>
                    <a:pt x="21139" y="11313"/>
                    <a:pt x="21190" y="11427"/>
                  </a:cubicBezTo>
                  <a:lnTo>
                    <a:pt x="22372" y="14133"/>
                  </a:lnTo>
                  <a:cubicBezTo>
                    <a:pt x="22430" y="14264"/>
                    <a:pt x="22389" y="14417"/>
                    <a:pt x="22275" y="14502"/>
                  </a:cubicBezTo>
                  <a:lnTo>
                    <a:pt x="21446" y="15121"/>
                  </a:lnTo>
                  <a:lnTo>
                    <a:pt x="19835" y="11434"/>
                  </a:lnTo>
                  <a:lnTo>
                    <a:pt x="20854" y="11248"/>
                  </a:lnTo>
                  <a:cubicBezTo>
                    <a:pt x="20872" y="11244"/>
                    <a:pt x="20891" y="11243"/>
                    <a:pt x="20909" y="11243"/>
                  </a:cubicBezTo>
                  <a:close/>
                  <a:moveTo>
                    <a:pt x="14297" y="262"/>
                  </a:moveTo>
                  <a:cubicBezTo>
                    <a:pt x="14367" y="262"/>
                    <a:pt x="14436" y="275"/>
                    <a:pt x="14504" y="302"/>
                  </a:cubicBezTo>
                  <a:cubicBezTo>
                    <a:pt x="14645" y="358"/>
                    <a:pt x="14755" y="465"/>
                    <a:pt x="14817" y="603"/>
                  </a:cubicBezTo>
                  <a:lnTo>
                    <a:pt x="15135" y="1331"/>
                  </a:lnTo>
                  <a:cubicBezTo>
                    <a:pt x="15129" y="1355"/>
                    <a:pt x="15129" y="1382"/>
                    <a:pt x="15141" y="1407"/>
                  </a:cubicBezTo>
                  <a:lnTo>
                    <a:pt x="16889" y="5409"/>
                  </a:lnTo>
                  <a:cubicBezTo>
                    <a:pt x="16899" y="5433"/>
                    <a:pt x="16919" y="5451"/>
                    <a:pt x="16942" y="5465"/>
                  </a:cubicBezTo>
                  <a:lnTo>
                    <a:pt x="17317" y="6323"/>
                  </a:lnTo>
                  <a:cubicBezTo>
                    <a:pt x="17312" y="6348"/>
                    <a:pt x="17312" y="6375"/>
                    <a:pt x="17323" y="6400"/>
                  </a:cubicBezTo>
                  <a:lnTo>
                    <a:pt x="19072" y="10402"/>
                  </a:lnTo>
                  <a:cubicBezTo>
                    <a:pt x="19082" y="10427"/>
                    <a:pt x="19102" y="10444"/>
                    <a:pt x="19125" y="10457"/>
                  </a:cubicBezTo>
                  <a:lnTo>
                    <a:pt x="19499" y="11315"/>
                  </a:lnTo>
                  <a:cubicBezTo>
                    <a:pt x="19494" y="11340"/>
                    <a:pt x="19494" y="11367"/>
                    <a:pt x="19505" y="11392"/>
                  </a:cubicBezTo>
                  <a:lnTo>
                    <a:pt x="21254" y="15394"/>
                  </a:lnTo>
                  <a:cubicBezTo>
                    <a:pt x="21265" y="15418"/>
                    <a:pt x="21285" y="15436"/>
                    <a:pt x="21306" y="15450"/>
                  </a:cubicBezTo>
                  <a:lnTo>
                    <a:pt x="23046" y="19429"/>
                  </a:lnTo>
                  <a:cubicBezTo>
                    <a:pt x="23107" y="19570"/>
                    <a:pt x="23110" y="19727"/>
                    <a:pt x="23051" y="19871"/>
                  </a:cubicBezTo>
                  <a:cubicBezTo>
                    <a:pt x="23043" y="19888"/>
                    <a:pt x="23037" y="19904"/>
                    <a:pt x="23030" y="19919"/>
                  </a:cubicBezTo>
                  <a:cubicBezTo>
                    <a:pt x="22980" y="20014"/>
                    <a:pt x="22903" y="20094"/>
                    <a:pt x="22798" y="20154"/>
                  </a:cubicBezTo>
                  <a:cubicBezTo>
                    <a:pt x="22790" y="20159"/>
                    <a:pt x="22781" y="20163"/>
                    <a:pt x="22770" y="20168"/>
                  </a:cubicBezTo>
                  <a:lnTo>
                    <a:pt x="9379" y="26021"/>
                  </a:lnTo>
                  <a:cubicBezTo>
                    <a:pt x="9306" y="26054"/>
                    <a:pt x="9228" y="26070"/>
                    <a:pt x="9151" y="26070"/>
                  </a:cubicBezTo>
                  <a:cubicBezTo>
                    <a:pt x="9081" y="26070"/>
                    <a:pt x="9011" y="26057"/>
                    <a:pt x="8945" y="26031"/>
                  </a:cubicBezTo>
                  <a:cubicBezTo>
                    <a:pt x="8805" y="25976"/>
                    <a:pt x="8694" y="25869"/>
                    <a:pt x="8632" y="25730"/>
                  </a:cubicBezTo>
                  <a:lnTo>
                    <a:pt x="403" y="6904"/>
                  </a:lnTo>
                  <a:cubicBezTo>
                    <a:pt x="291" y="6647"/>
                    <a:pt x="380" y="6352"/>
                    <a:pt x="624" y="6195"/>
                  </a:cubicBezTo>
                  <a:cubicBezTo>
                    <a:pt x="632" y="6189"/>
                    <a:pt x="642" y="6183"/>
                    <a:pt x="663" y="6173"/>
                  </a:cubicBezTo>
                  <a:cubicBezTo>
                    <a:pt x="673" y="6166"/>
                    <a:pt x="685" y="6162"/>
                    <a:pt x="696" y="6157"/>
                  </a:cubicBezTo>
                  <a:lnTo>
                    <a:pt x="14071" y="310"/>
                  </a:lnTo>
                  <a:cubicBezTo>
                    <a:pt x="14143" y="278"/>
                    <a:pt x="14220" y="262"/>
                    <a:pt x="14297" y="262"/>
                  </a:cubicBezTo>
                  <a:close/>
                  <a:moveTo>
                    <a:pt x="14296" y="1"/>
                  </a:moveTo>
                  <a:cubicBezTo>
                    <a:pt x="14184" y="1"/>
                    <a:pt x="14072" y="24"/>
                    <a:pt x="13966" y="71"/>
                  </a:cubicBezTo>
                  <a:lnTo>
                    <a:pt x="591" y="5917"/>
                  </a:lnTo>
                  <a:cubicBezTo>
                    <a:pt x="567" y="5928"/>
                    <a:pt x="545" y="5939"/>
                    <a:pt x="531" y="5946"/>
                  </a:cubicBezTo>
                  <a:cubicBezTo>
                    <a:pt x="507" y="5959"/>
                    <a:pt x="485" y="5972"/>
                    <a:pt x="474" y="5981"/>
                  </a:cubicBezTo>
                  <a:cubicBezTo>
                    <a:pt x="131" y="6200"/>
                    <a:pt x="1" y="6632"/>
                    <a:pt x="164" y="7008"/>
                  </a:cubicBezTo>
                  <a:lnTo>
                    <a:pt x="8393" y="25834"/>
                  </a:lnTo>
                  <a:cubicBezTo>
                    <a:pt x="8482" y="26036"/>
                    <a:pt x="8643" y="26192"/>
                    <a:pt x="8850" y="26272"/>
                  </a:cubicBezTo>
                  <a:cubicBezTo>
                    <a:pt x="8946" y="26311"/>
                    <a:pt x="9050" y="26330"/>
                    <a:pt x="9151" y="26330"/>
                  </a:cubicBezTo>
                  <a:cubicBezTo>
                    <a:pt x="9263" y="26330"/>
                    <a:pt x="9376" y="26306"/>
                    <a:pt x="9483" y="26260"/>
                  </a:cubicBezTo>
                  <a:lnTo>
                    <a:pt x="22876" y="20405"/>
                  </a:lnTo>
                  <a:cubicBezTo>
                    <a:pt x="22899" y="20396"/>
                    <a:pt x="22920" y="20385"/>
                    <a:pt x="22934" y="20376"/>
                  </a:cubicBezTo>
                  <a:cubicBezTo>
                    <a:pt x="23075" y="20294"/>
                    <a:pt x="23188" y="20178"/>
                    <a:pt x="23260" y="20037"/>
                  </a:cubicBezTo>
                  <a:cubicBezTo>
                    <a:pt x="23272" y="20014"/>
                    <a:pt x="23283" y="19990"/>
                    <a:pt x="23291" y="19968"/>
                  </a:cubicBezTo>
                  <a:cubicBezTo>
                    <a:pt x="23379" y="19760"/>
                    <a:pt x="23376" y="19531"/>
                    <a:pt x="23285" y="19324"/>
                  </a:cubicBezTo>
                  <a:lnTo>
                    <a:pt x="21554" y="15367"/>
                  </a:lnTo>
                  <a:lnTo>
                    <a:pt x="22432" y="14711"/>
                  </a:lnTo>
                  <a:cubicBezTo>
                    <a:pt x="22643" y="14551"/>
                    <a:pt x="22717" y="14270"/>
                    <a:pt x="22611" y="14029"/>
                  </a:cubicBezTo>
                  <a:lnTo>
                    <a:pt x="21429" y="11322"/>
                  </a:lnTo>
                  <a:cubicBezTo>
                    <a:pt x="21337" y="11111"/>
                    <a:pt x="21133" y="10982"/>
                    <a:pt x="20911" y="10982"/>
                  </a:cubicBezTo>
                  <a:cubicBezTo>
                    <a:pt x="20877" y="10982"/>
                    <a:pt x="20842" y="10985"/>
                    <a:pt x="20807" y="10991"/>
                  </a:cubicBezTo>
                  <a:lnTo>
                    <a:pt x="19728" y="11188"/>
                  </a:lnTo>
                  <a:lnTo>
                    <a:pt x="19373" y="10375"/>
                  </a:lnTo>
                  <a:lnTo>
                    <a:pt x="20251" y="9718"/>
                  </a:lnTo>
                  <a:cubicBezTo>
                    <a:pt x="20462" y="9558"/>
                    <a:pt x="20536" y="9278"/>
                    <a:pt x="20429" y="9036"/>
                  </a:cubicBezTo>
                  <a:lnTo>
                    <a:pt x="19247" y="6329"/>
                  </a:lnTo>
                  <a:cubicBezTo>
                    <a:pt x="19155" y="6119"/>
                    <a:pt x="18950" y="5989"/>
                    <a:pt x="18728" y="5989"/>
                  </a:cubicBezTo>
                  <a:cubicBezTo>
                    <a:pt x="18694" y="5989"/>
                    <a:pt x="18660" y="5992"/>
                    <a:pt x="18625" y="5998"/>
                  </a:cubicBezTo>
                  <a:lnTo>
                    <a:pt x="17546" y="6195"/>
                  </a:lnTo>
                  <a:lnTo>
                    <a:pt x="17191" y="5382"/>
                  </a:lnTo>
                  <a:lnTo>
                    <a:pt x="18068" y="4726"/>
                  </a:lnTo>
                  <a:cubicBezTo>
                    <a:pt x="18280" y="4566"/>
                    <a:pt x="18354" y="4285"/>
                    <a:pt x="18247" y="4044"/>
                  </a:cubicBezTo>
                  <a:lnTo>
                    <a:pt x="17064" y="1337"/>
                  </a:lnTo>
                  <a:cubicBezTo>
                    <a:pt x="16972" y="1126"/>
                    <a:pt x="16768" y="997"/>
                    <a:pt x="16546" y="997"/>
                  </a:cubicBezTo>
                  <a:cubicBezTo>
                    <a:pt x="16512" y="997"/>
                    <a:pt x="16477" y="1000"/>
                    <a:pt x="16442" y="1006"/>
                  </a:cubicBezTo>
                  <a:lnTo>
                    <a:pt x="15364" y="1203"/>
                  </a:lnTo>
                  <a:lnTo>
                    <a:pt x="15055" y="498"/>
                  </a:lnTo>
                  <a:cubicBezTo>
                    <a:pt x="14966" y="295"/>
                    <a:pt x="14805" y="139"/>
                    <a:pt x="14599" y="59"/>
                  </a:cubicBezTo>
                  <a:cubicBezTo>
                    <a:pt x="14501" y="20"/>
                    <a:pt x="14398" y="1"/>
                    <a:pt x="1429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" name="Google Shape;3049;p40"/>
            <p:cNvSpPr/>
            <p:nvPr/>
          </p:nvSpPr>
          <p:spPr>
            <a:xfrm>
              <a:off x="1728078" y="454641"/>
              <a:ext cx="339847" cy="261905"/>
            </a:xfrm>
            <a:custGeom>
              <a:avLst/>
              <a:gdLst/>
              <a:ahLst/>
              <a:cxnLst/>
              <a:rect l="l" t="t" r="r" b="b"/>
              <a:pathLst>
                <a:path w="10325" h="7957" extrusionOk="0">
                  <a:moveTo>
                    <a:pt x="8173" y="260"/>
                  </a:moveTo>
                  <a:cubicBezTo>
                    <a:pt x="8218" y="260"/>
                    <a:pt x="8265" y="269"/>
                    <a:pt x="8311" y="287"/>
                  </a:cubicBezTo>
                  <a:cubicBezTo>
                    <a:pt x="8404" y="324"/>
                    <a:pt x="8479" y="394"/>
                    <a:pt x="8519" y="488"/>
                  </a:cubicBezTo>
                  <a:lnTo>
                    <a:pt x="10015" y="3911"/>
                  </a:lnTo>
                  <a:cubicBezTo>
                    <a:pt x="10056" y="4004"/>
                    <a:pt x="10057" y="4107"/>
                    <a:pt x="10021" y="4201"/>
                  </a:cubicBezTo>
                  <a:cubicBezTo>
                    <a:pt x="9983" y="4296"/>
                    <a:pt x="9913" y="4369"/>
                    <a:pt x="9820" y="4410"/>
                  </a:cubicBezTo>
                  <a:lnTo>
                    <a:pt x="2376" y="7664"/>
                  </a:lnTo>
                  <a:cubicBezTo>
                    <a:pt x="2328" y="7686"/>
                    <a:pt x="2277" y="7697"/>
                    <a:pt x="2226" y="7697"/>
                  </a:cubicBezTo>
                  <a:cubicBezTo>
                    <a:pt x="2179" y="7697"/>
                    <a:pt x="2132" y="7688"/>
                    <a:pt x="2087" y="7670"/>
                  </a:cubicBezTo>
                  <a:cubicBezTo>
                    <a:pt x="1992" y="7632"/>
                    <a:pt x="1918" y="7561"/>
                    <a:pt x="1877" y="7469"/>
                  </a:cubicBezTo>
                  <a:lnTo>
                    <a:pt x="381" y="4046"/>
                  </a:lnTo>
                  <a:cubicBezTo>
                    <a:pt x="297" y="3854"/>
                    <a:pt x="386" y="3631"/>
                    <a:pt x="577" y="3547"/>
                  </a:cubicBezTo>
                  <a:lnTo>
                    <a:pt x="8020" y="292"/>
                  </a:lnTo>
                  <a:cubicBezTo>
                    <a:pt x="8069" y="271"/>
                    <a:pt x="8120" y="260"/>
                    <a:pt x="8173" y="260"/>
                  </a:cubicBezTo>
                  <a:close/>
                  <a:moveTo>
                    <a:pt x="8172" y="1"/>
                  </a:moveTo>
                  <a:cubicBezTo>
                    <a:pt x="8085" y="1"/>
                    <a:pt x="7998" y="19"/>
                    <a:pt x="7915" y="54"/>
                  </a:cubicBezTo>
                  <a:lnTo>
                    <a:pt x="472" y="3309"/>
                  </a:lnTo>
                  <a:cubicBezTo>
                    <a:pt x="148" y="3450"/>
                    <a:pt x="1" y="3828"/>
                    <a:pt x="142" y="4150"/>
                  </a:cubicBezTo>
                  <a:lnTo>
                    <a:pt x="1638" y="7574"/>
                  </a:lnTo>
                  <a:cubicBezTo>
                    <a:pt x="1706" y="7730"/>
                    <a:pt x="1833" y="7851"/>
                    <a:pt x="1991" y="7913"/>
                  </a:cubicBezTo>
                  <a:cubicBezTo>
                    <a:pt x="2067" y="7942"/>
                    <a:pt x="2145" y="7957"/>
                    <a:pt x="2225" y="7957"/>
                  </a:cubicBezTo>
                  <a:cubicBezTo>
                    <a:pt x="2311" y="7957"/>
                    <a:pt x="2399" y="7938"/>
                    <a:pt x="2481" y="7903"/>
                  </a:cubicBezTo>
                  <a:lnTo>
                    <a:pt x="9924" y="4649"/>
                  </a:lnTo>
                  <a:cubicBezTo>
                    <a:pt x="10080" y="4580"/>
                    <a:pt x="10200" y="4454"/>
                    <a:pt x="10262" y="4297"/>
                  </a:cubicBezTo>
                  <a:cubicBezTo>
                    <a:pt x="10325" y="4137"/>
                    <a:pt x="10322" y="3964"/>
                    <a:pt x="10254" y="3808"/>
                  </a:cubicBezTo>
                  <a:lnTo>
                    <a:pt x="8758" y="384"/>
                  </a:lnTo>
                  <a:cubicBezTo>
                    <a:pt x="8690" y="227"/>
                    <a:pt x="8563" y="107"/>
                    <a:pt x="8404" y="46"/>
                  </a:cubicBezTo>
                  <a:cubicBezTo>
                    <a:pt x="8330" y="16"/>
                    <a:pt x="8251" y="1"/>
                    <a:pt x="817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3050;p40"/>
            <p:cNvSpPr/>
            <p:nvPr/>
          </p:nvSpPr>
          <p:spPr>
            <a:xfrm>
              <a:off x="1782256" y="381174"/>
              <a:ext cx="77548" cy="61024"/>
            </a:xfrm>
            <a:custGeom>
              <a:avLst/>
              <a:gdLst/>
              <a:ahLst/>
              <a:cxnLst/>
              <a:rect l="l" t="t" r="r" b="b"/>
              <a:pathLst>
                <a:path w="2356" h="1854" extrusionOk="0">
                  <a:moveTo>
                    <a:pt x="1992" y="1"/>
                  </a:moveTo>
                  <a:cubicBezTo>
                    <a:pt x="1974" y="1"/>
                    <a:pt x="1956" y="5"/>
                    <a:pt x="1938" y="12"/>
                  </a:cubicBezTo>
                  <a:cubicBezTo>
                    <a:pt x="1873" y="41"/>
                    <a:pt x="1842" y="119"/>
                    <a:pt x="1872" y="185"/>
                  </a:cubicBezTo>
                  <a:cubicBezTo>
                    <a:pt x="2069" y="625"/>
                    <a:pt x="2024" y="1233"/>
                    <a:pt x="1558" y="1496"/>
                  </a:cubicBezTo>
                  <a:cubicBezTo>
                    <a:pt x="1431" y="1566"/>
                    <a:pt x="1308" y="1591"/>
                    <a:pt x="1198" y="1591"/>
                  </a:cubicBezTo>
                  <a:cubicBezTo>
                    <a:pt x="1097" y="1591"/>
                    <a:pt x="1007" y="1570"/>
                    <a:pt x="936" y="1544"/>
                  </a:cubicBezTo>
                  <a:cubicBezTo>
                    <a:pt x="652" y="1444"/>
                    <a:pt x="390" y="1188"/>
                    <a:pt x="271" y="889"/>
                  </a:cubicBezTo>
                  <a:cubicBezTo>
                    <a:pt x="250" y="838"/>
                    <a:pt x="201" y="807"/>
                    <a:pt x="149" y="807"/>
                  </a:cubicBezTo>
                  <a:cubicBezTo>
                    <a:pt x="133" y="807"/>
                    <a:pt x="116" y="810"/>
                    <a:pt x="100" y="817"/>
                  </a:cubicBezTo>
                  <a:cubicBezTo>
                    <a:pt x="33" y="843"/>
                    <a:pt x="0" y="921"/>
                    <a:pt x="28" y="987"/>
                  </a:cubicBezTo>
                  <a:cubicBezTo>
                    <a:pt x="178" y="1357"/>
                    <a:pt x="494" y="1664"/>
                    <a:pt x="850" y="1790"/>
                  </a:cubicBezTo>
                  <a:cubicBezTo>
                    <a:pt x="968" y="1832"/>
                    <a:pt x="1086" y="1853"/>
                    <a:pt x="1202" y="1853"/>
                  </a:cubicBezTo>
                  <a:cubicBezTo>
                    <a:pt x="1369" y="1853"/>
                    <a:pt x="1534" y="1808"/>
                    <a:pt x="1687" y="1724"/>
                  </a:cubicBezTo>
                  <a:cubicBezTo>
                    <a:pt x="2289" y="1386"/>
                    <a:pt x="2356" y="624"/>
                    <a:pt x="2111" y="78"/>
                  </a:cubicBezTo>
                  <a:cubicBezTo>
                    <a:pt x="2089" y="30"/>
                    <a:pt x="2042" y="1"/>
                    <a:pt x="199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" name="Google Shape;3051;p40"/>
            <p:cNvSpPr/>
            <p:nvPr/>
          </p:nvSpPr>
          <p:spPr>
            <a:xfrm>
              <a:off x="1850785" y="327062"/>
              <a:ext cx="57437" cy="48023"/>
            </a:xfrm>
            <a:custGeom>
              <a:avLst/>
              <a:gdLst/>
              <a:ahLst/>
              <a:cxnLst/>
              <a:rect l="l" t="t" r="r" b="b"/>
              <a:pathLst>
                <a:path w="1745" h="1459" extrusionOk="0">
                  <a:moveTo>
                    <a:pt x="1429" y="0"/>
                  </a:moveTo>
                  <a:cubicBezTo>
                    <a:pt x="1412" y="0"/>
                    <a:pt x="1393" y="4"/>
                    <a:pt x="1376" y="12"/>
                  </a:cubicBezTo>
                  <a:cubicBezTo>
                    <a:pt x="1309" y="40"/>
                    <a:pt x="1280" y="118"/>
                    <a:pt x="1309" y="184"/>
                  </a:cubicBezTo>
                  <a:cubicBezTo>
                    <a:pt x="1458" y="518"/>
                    <a:pt x="1453" y="967"/>
                    <a:pt x="1150" y="1141"/>
                  </a:cubicBezTo>
                  <a:cubicBezTo>
                    <a:pt x="1086" y="1179"/>
                    <a:pt x="1018" y="1198"/>
                    <a:pt x="946" y="1198"/>
                  </a:cubicBezTo>
                  <a:cubicBezTo>
                    <a:pt x="895" y="1198"/>
                    <a:pt x="842" y="1188"/>
                    <a:pt x="788" y="1169"/>
                  </a:cubicBezTo>
                  <a:cubicBezTo>
                    <a:pt x="574" y="1097"/>
                    <a:pt x="372" y="889"/>
                    <a:pt x="270" y="640"/>
                  </a:cubicBezTo>
                  <a:cubicBezTo>
                    <a:pt x="250" y="589"/>
                    <a:pt x="200" y="558"/>
                    <a:pt x="148" y="558"/>
                  </a:cubicBezTo>
                  <a:cubicBezTo>
                    <a:pt x="132" y="558"/>
                    <a:pt x="115" y="561"/>
                    <a:pt x="99" y="568"/>
                  </a:cubicBezTo>
                  <a:cubicBezTo>
                    <a:pt x="32" y="595"/>
                    <a:pt x="1" y="672"/>
                    <a:pt x="27" y="738"/>
                  </a:cubicBezTo>
                  <a:cubicBezTo>
                    <a:pt x="158" y="1054"/>
                    <a:pt x="424" y="1320"/>
                    <a:pt x="705" y="1417"/>
                  </a:cubicBezTo>
                  <a:cubicBezTo>
                    <a:pt x="786" y="1445"/>
                    <a:pt x="867" y="1459"/>
                    <a:pt x="946" y="1459"/>
                  </a:cubicBezTo>
                  <a:cubicBezTo>
                    <a:pt x="1063" y="1459"/>
                    <a:pt x="1176" y="1428"/>
                    <a:pt x="1281" y="1368"/>
                  </a:cubicBezTo>
                  <a:cubicBezTo>
                    <a:pt x="1718" y="1116"/>
                    <a:pt x="1744" y="515"/>
                    <a:pt x="1549" y="78"/>
                  </a:cubicBezTo>
                  <a:cubicBezTo>
                    <a:pt x="1527" y="29"/>
                    <a:pt x="1479" y="0"/>
                    <a:pt x="142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" name="Google Shape;3052;p40"/>
            <p:cNvSpPr/>
            <p:nvPr/>
          </p:nvSpPr>
          <p:spPr>
            <a:xfrm>
              <a:off x="1708527" y="389272"/>
              <a:ext cx="57437" cy="48023"/>
            </a:xfrm>
            <a:custGeom>
              <a:avLst/>
              <a:gdLst/>
              <a:ahLst/>
              <a:cxnLst/>
              <a:rect l="l" t="t" r="r" b="b"/>
              <a:pathLst>
                <a:path w="1745" h="1459" extrusionOk="0">
                  <a:moveTo>
                    <a:pt x="1428" y="1"/>
                  </a:moveTo>
                  <a:cubicBezTo>
                    <a:pt x="1411" y="1"/>
                    <a:pt x="1393" y="4"/>
                    <a:pt x="1375" y="11"/>
                  </a:cubicBezTo>
                  <a:cubicBezTo>
                    <a:pt x="1309" y="40"/>
                    <a:pt x="1280" y="118"/>
                    <a:pt x="1309" y="183"/>
                  </a:cubicBezTo>
                  <a:cubicBezTo>
                    <a:pt x="1458" y="518"/>
                    <a:pt x="1453" y="968"/>
                    <a:pt x="1150" y="1141"/>
                  </a:cubicBezTo>
                  <a:cubicBezTo>
                    <a:pt x="1085" y="1178"/>
                    <a:pt x="1017" y="1197"/>
                    <a:pt x="945" y="1197"/>
                  </a:cubicBezTo>
                  <a:cubicBezTo>
                    <a:pt x="894" y="1197"/>
                    <a:pt x="842" y="1188"/>
                    <a:pt x="788" y="1169"/>
                  </a:cubicBezTo>
                  <a:cubicBezTo>
                    <a:pt x="574" y="1096"/>
                    <a:pt x="372" y="889"/>
                    <a:pt x="269" y="640"/>
                  </a:cubicBezTo>
                  <a:cubicBezTo>
                    <a:pt x="249" y="589"/>
                    <a:pt x="200" y="558"/>
                    <a:pt x="148" y="558"/>
                  </a:cubicBezTo>
                  <a:cubicBezTo>
                    <a:pt x="132" y="558"/>
                    <a:pt x="115" y="561"/>
                    <a:pt x="99" y="568"/>
                  </a:cubicBezTo>
                  <a:cubicBezTo>
                    <a:pt x="33" y="594"/>
                    <a:pt x="1" y="672"/>
                    <a:pt x="27" y="738"/>
                  </a:cubicBezTo>
                  <a:cubicBezTo>
                    <a:pt x="156" y="1054"/>
                    <a:pt x="421" y="1320"/>
                    <a:pt x="703" y="1417"/>
                  </a:cubicBezTo>
                  <a:cubicBezTo>
                    <a:pt x="787" y="1443"/>
                    <a:pt x="868" y="1458"/>
                    <a:pt x="947" y="1458"/>
                  </a:cubicBezTo>
                  <a:cubicBezTo>
                    <a:pt x="1064" y="1458"/>
                    <a:pt x="1176" y="1427"/>
                    <a:pt x="1282" y="1368"/>
                  </a:cubicBezTo>
                  <a:cubicBezTo>
                    <a:pt x="1718" y="1115"/>
                    <a:pt x="1745" y="515"/>
                    <a:pt x="1549" y="77"/>
                  </a:cubicBezTo>
                  <a:cubicBezTo>
                    <a:pt x="1527" y="29"/>
                    <a:pt x="1479" y="1"/>
                    <a:pt x="142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4" name="Google Shape;7479;p68"/>
          <p:cNvGrpSpPr/>
          <p:nvPr/>
        </p:nvGrpSpPr>
        <p:grpSpPr>
          <a:xfrm>
            <a:off x="7496537" y="1234554"/>
            <a:ext cx="1117749" cy="1006721"/>
            <a:chOff x="7071664" y="3215754"/>
            <a:chExt cx="1117749" cy="1006721"/>
          </a:xfrm>
        </p:grpSpPr>
        <p:sp>
          <p:nvSpPr>
            <p:cNvPr id="125" name="Google Shape;7480;p68"/>
            <p:cNvSpPr/>
            <p:nvPr/>
          </p:nvSpPr>
          <p:spPr>
            <a:xfrm>
              <a:off x="7089997" y="3220580"/>
              <a:ext cx="882336" cy="949407"/>
            </a:xfrm>
            <a:custGeom>
              <a:avLst/>
              <a:gdLst/>
              <a:ahLst/>
              <a:cxnLst/>
              <a:rect l="l" t="t" r="r" b="b"/>
              <a:pathLst>
                <a:path w="27241" h="29314" extrusionOk="0">
                  <a:moveTo>
                    <a:pt x="16214" y="1"/>
                  </a:moveTo>
                  <a:cubicBezTo>
                    <a:pt x="16060" y="1"/>
                    <a:pt x="15904" y="35"/>
                    <a:pt x="15757" y="108"/>
                  </a:cubicBezTo>
                  <a:lnTo>
                    <a:pt x="716" y="7610"/>
                  </a:lnTo>
                  <a:cubicBezTo>
                    <a:pt x="208" y="7864"/>
                    <a:pt x="1" y="8483"/>
                    <a:pt x="255" y="8992"/>
                  </a:cubicBezTo>
                  <a:lnTo>
                    <a:pt x="10104" y="28742"/>
                  </a:lnTo>
                  <a:cubicBezTo>
                    <a:pt x="10284" y="29104"/>
                    <a:pt x="10648" y="29314"/>
                    <a:pt x="11026" y="29314"/>
                  </a:cubicBezTo>
                  <a:cubicBezTo>
                    <a:pt x="11181" y="29314"/>
                    <a:pt x="11337" y="29279"/>
                    <a:pt x="11485" y="29205"/>
                  </a:cubicBezTo>
                  <a:lnTo>
                    <a:pt x="26526" y="21703"/>
                  </a:lnTo>
                  <a:cubicBezTo>
                    <a:pt x="27034" y="21450"/>
                    <a:pt x="27240" y="20831"/>
                    <a:pt x="26988" y="20320"/>
                  </a:cubicBezTo>
                  <a:lnTo>
                    <a:pt x="17137" y="570"/>
                  </a:lnTo>
                  <a:cubicBezTo>
                    <a:pt x="16957" y="209"/>
                    <a:pt x="16592" y="1"/>
                    <a:pt x="1621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7481;p68"/>
            <p:cNvSpPr/>
            <p:nvPr/>
          </p:nvSpPr>
          <p:spPr>
            <a:xfrm>
              <a:off x="7144317" y="3443981"/>
              <a:ext cx="359821" cy="708995"/>
            </a:xfrm>
            <a:custGeom>
              <a:avLst/>
              <a:gdLst/>
              <a:ahLst/>
              <a:cxnLst/>
              <a:rect l="l" t="t" r="r" b="b"/>
              <a:pathLst>
                <a:path w="11109" h="21891" extrusionOk="0">
                  <a:moveTo>
                    <a:pt x="170" y="1"/>
                  </a:moveTo>
                  <a:cubicBezTo>
                    <a:pt x="148" y="1"/>
                    <a:pt x="125" y="6"/>
                    <a:pt x="104" y="16"/>
                  </a:cubicBezTo>
                  <a:cubicBezTo>
                    <a:pt x="32" y="53"/>
                    <a:pt x="0" y="141"/>
                    <a:pt x="39" y="215"/>
                  </a:cubicBezTo>
                  <a:lnTo>
                    <a:pt x="10808" y="21810"/>
                  </a:lnTo>
                  <a:cubicBezTo>
                    <a:pt x="10833" y="21861"/>
                    <a:pt x="10886" y="21891"/>
                    <a:pt x="10940" y="21891"/>
                  </a:cubicBezTo>
                  <a:cubicBezTo>
                    <a:pt x="10962" y="21891"/>
                    <a:pt x="10987" y="21886"/>
                    <a:pt x="11006" y="21875"/>
                  </a:cubicBezTo>
                  <a:cubicBezTo>
                    <a:pt x="11079" y="21838"/>
                    <a:pt x="11109" y="21749"/>
                    <a:pt x="11072" y="21676"/>
                  </a:cubicBezTo>
                  <a:lnTo>
                    <a:pt x="303" y="82"/>
                  </a:lnTo>
                  <a:cubicBezTo>
                    <a:pt x="277" y="30"/>
                    <a:pt x="224" y="1"/>
                    <a:pt x="17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7482;p68"/>
            <p:cNvSpPr/>
            <p:nvPr/>
          </p:nvSpPr>
          <p:spPr>
            <a:xfrm>
              <a:off x="7267566" y="3383669"/>
              <a:ext cx="401344" cy="204268"/>
            </a:xfrm>
            <a:custGeom>
              <a:avLst/>
              <a:gdLst/>
              <a:ahLst/>
              <a:cxnLst/>
              <a:rect l="l" t="t" r="r" b="b"/>
              <a:pathLst>
                <a:path w="12391" h="6307" extrusionOk="0">
                  <a:moveTo>
                    <a:pt x="12220" y="0"/>
                  </a:moveTo>
                  <a:cubicBezTo>
                    <a:pt x="12198" y="0"/>
                    <a:pt x="12175" y="6"/>
                    <a:pt x="12154" y="17"/>
                  </a:cubicBezTo>
                  <a:lnTo>
                    <a:pt x="104" y="6025"/>
                  </a:lnTo>
                  <a:cubicBezTo>
                    <a:pt x="32" y="6062"/>
                    <a:pt x="0" y="6152"/>
                    <a:pt x="39" y="6224"/>
                  </a:cubicBezTo>
                  <a:cubicBezTo>
                    <a:pt x="64" y="6275"/>
                    <a:pt x="117" y="6306"/>
                    <a:pt x="171" y="6306"/>
                  </a:cubicBezTo>
                  <a:cubicBezTo>
                    <a:pt x="192" y="6306"/>
                    <a:pt x="216" y="6302"/>
                    <a:pt x="237" y="6289"/>
                  </a:cubicBezTo>
                  <a:lnTo>
                    <a:pt x="12287" y="281"/>
                  </a:lnTo>
                  <a:cubicBezTo>
                    <a:pt x="12359" y="244"/>
                    <a:pt x="12391" y="155"/>
                    <a:pt x="12352" y="82"/>
                  </a:cubicBezTo>
                  <a:cubicBezTo>
                    <a:pt x="12326" y="31"/>
                    <a:pt x="12275" y="0"/>
                    <a:pt x="1222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7483;p68"/>
            <p:cNvSpPr/>
            <p:nvPr/>
          </p:nvSpPr>
          <p:spPr>
            <a:xfrm>
              <a:off x="7286418" y="3421567"/>
              <a:ext cx="401344" cy="204203"/>
            </a:xfrm>
            <a:custGeom>
              <a:avLst/>
              <a:gdLst/>
              <a:ahLst/>
              <a:cxnLst/>
              <a:rect l="l" t="t" r="r" b="b"/>
              <a:pathLst>
                <a:path w="12391" h="6305" extrusionOk="0">
                  <a:moveTo>
                    <a:pt x="12220" y="0"/>
                  </a:moveTo>
                  <a:cubicBezTo>
                    <a:pt x="12198" y="0"/>
                    <a:pt x="12175" y="5"/>
                    <a:pt x="12154" y="15"/>
                  </a:cubicBezTo>
                  <a:lnTo>
                    <a:pt x="104" y="6025"/>
                  </a:lnTo>
                  <a:cubicBezTo>
                    <a:pt x="32" y="6062"/>
                    <a:pt x="0" y="6150"/>
                    <a:pt x="39" y="6224"/>
                  </a:cubicBezTo>
                  <a:cubicBezTo>
                    <a:pt x="64" y="6275"/>
                    <a:pt x="115" y="6305"/>
                    <a:pt x="171" y="6305"/>
                  </a:cubicBezTo>
                  <a:cubicBezTo>
                    <a:pt x="192" y="6305"/>
                    <a:pt x="216" y="6301"/>
                    <a:pt x="237" y="6289"/>
                  </a:cubicBezTo>
                  <a:lnTo>
                    <a:pt x="12287" y="279"/>
                  </a:lnTo>
                  <a:cubicBezTo>
                    <a:pt x="12360" y="243"/>
                    <a:pt x="12391" y="154"/>
                    <a:pt x="12352" y="81"/>
                  </a:cubicBezTo>
                  <a:cubicBezTo>
                    <a:pt x="12326" y="29"/>
                    <a:pt x="12274" y="0"/>
                    <a:pt x="1222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7484;p68"/>
            <p:cNvSpPr/>
            <p:nvPr/>
          </p:nvSpPr>
          <p:spPr>
            <a:xfrm>
              <a:off x="7305270" y="3459367"/>
              <a:ext cx="401344" cy="204268"/>
            </a:xfrm>
            <a:custGeom>
              <a:avLst/>
              <a:gdLst/>
              <a:ahLst/>
              <a:cxnLst/>
              <a:rect l="l" t="t" r="r" b="b"/>
              <a:pathLst>
                <a:path w="12391" h="6307" extrusionOk="0">
                  <a:moveTo>
                    <a:pt x="12221" y="0"/>
                  </a:moveTo>
                  <a:cubicBezTo>
                    <a:pt x="12198" y="0"/>
                    <a:pt x="12175" y="6"/>
                    <a:pt x="12154" y="17"/>
                  </a:cubicBezTo>
                  <a:lnTo>
                    <a:pt x="104" y="6025"/>
                  </a:lnTo>
                  <a:cubicBezTo>
                    <a:pt x="32" y="6062"/>
                    <a:pt x="1" y="6152"/>
                    <a:pt x="39" y="6224"/>
                  </a:cubicBezTo>
                  <a:cubicBezTo>
                    <a:pt x="64" y="6277"/>
                    <a:pt x="117" y="6306"/>
                    <a:pt x="171" y="6306"/>
                  </a:cubicBezTo>
                  <a:cubicBezTo>
                    <a:pt x="195" y="6306"/>
                    <a:pt x="216" y="6301"/>
                    <a:pt x="238" y="6291"/>
                  </a:cubicBezTo>
                  <a:lnTo>
                    <a:pt x="12287" y="281"/>
                  </a:lnTo>
                  <a:cubicBezTo>
                    <a:pt x="12360" y="244"/>
                    <a:pt x="12391" y="155"/>
                    <a:pt x="12353" y="82"/>
                  </a:cubicBezTo>
                  <a:cubicBezTo>
                    <a:pt x="12326" y="31"/>
                    <a:pt x="12275" y="0"/>
                    <a:pt x="1222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7485;p68"/>
            <p:cNvSpPr/>
            <p:nvPr/>
          </p:nvSpPr>
          <p:spPr>
            <a:xfrm>
              <a:off x="7324218" y="3497265"/>
              <a:ext cx="401312" cy="204268"/>
            </a:xfrm>
            <a:custGeom>
              <a:avLst/>
              <a:gdLst/>
              <a:ahLst/>
              <a:cxnLst/>
              <a:rect l="l" t="t" r="r" b="b"/>
              <a:pathLst>
                <a:path w="12390" h="6307" extrusionOk="0">
                  <a:moveTo>
                    <a:pt x="12218" y="0"/>
                  </a:moveTo>
                  <a:cubicBezTo>
                    <a:pt x="12196" y="0"/>
                    <a:pt x="12174" y="5"/>
                    <a:pt x="12154" y="15"/>
                  </a:cubicBezTo>
                  <a:lnTo>
                    <a:pt x="103" y="6025"/>
                  </a:lnTo>
                  <a:cubicBezTo>
                    <a:pt x="30" y="6062"/>
                    <a:pt x="0" y="6152"/>
                    <a:pt x="37" y="6224"/>
                  </a:cubicBezTo>
                  <a:cubicBezTo>
                    <a:pt x="64" y="6275"/>
                    <a:pt x="115" y="6306"/>
                    <a:pt x="171" y="6306"/>
                  </a:cubicBezTo>
                  <a:cubicBezTo>
                    <a:pt x="191" y="6306"/>
                    <a:pt x="215" y="6301"/>
                    <a:pt x="236" y="6289"/>
                  </a:cubicBezTo>
                  <a:lnTo>
                    <a:pt x="12286" y="281"/>
                  </a:lnTo>
                  <a:cubicBezTo>
                    <a:pt x="12360" y="242"/>
                    <a:pt x="12389" y="154"/>
                    <a:pt x="12353" y="82"/>
                  </a:cubicBezTo>
                  <a:cubicBezTo>
                    <a:pt x="12325" y="30"/>
                    <a:pt x="12272" y="0"/>
                    <a:pt x="1221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7486;p68"/>
            <p:cNvSpPr/>
            <p:nvPr/>
          </p:nvSpPr>
          <p:spPr>
            <a:xfrm>
              <a:off x="7343038" y="3535065"/>
              <a:ext cx="401344" cy="204268"/>
            </a:xfrm>
            <a:custGeom>
              <a:avLst/>
              <a:gdLst/>
              <a:ahLst/>
              <a:cxnLst/>
              <a:rect l="l" t="t" r="r" b="b"/>
              <a:pathLst>
                <a:path w="12391" h="6307" extrusionOk="0">
                  <a:moveTo>
                    <a:pt x="12221" y="1"/>
                  </a:moveTo>
                  <a:cubicBezTo>
                    <a:pt x="12198" y="1"/>
                    <a:pt x="12176" y="6"/>
                    <a:pt x="12155" y="17"/>
                  </a:cubicBezTo>
                  <a:lnTo>
                    <a:pt x="104" y="6027"/>
                  </a:lnTo>
                  <a:cubicBezTo>
                    <a:pt x="31" y="6064"/>
                    <a:pt x="0" y="6152"/>
                    <a:pt x="38" y="6225"/>
                  </a:cubicBezTo>
                  <a:cubicBezTo>
                    <a:pt x="65" y="6277"/>
                    <a:pt x="117" y="6306"/>
                    <a:pt x="172" y="6306"/>
                  </a:cubicBezTo>
                  <a:cubicBezTo>
                    <a:pt x="193" y="6306"/>
                    <a:pt x="216" y="6301"/>
                    <a:pt x="237" y="6291"/>
                  </a:cubicBezTo>
                  <a:lnTo>
                    <a:pt x="12287" y="281"/>
                  </a:lnTo>
                  <a:cubicBezTo>
                    <a:pt x="12361" y="244"/>
                    <a:pt x="12391" y="156"/>
                    <a:pt x="12354" y="82"/>
                  </a:cubicBezTo>
                  <a:cubicBezTo>
                    <a:pt x="12326" y="31"/>
                    <a:pt x="12274" y="1"/>
                    <a:pt x="1222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7487;p68"/>
            <p:cNvSpPr/>
            <p:nvPr/>
          </p:nvSpPr>
          <p:spPr>
            <a:xfrm>
              <a:off x="7361922" y="3572898"/>
              <a:ext cx="401312" cy="204268"/>
            </a:xfrm>
            <a:custGeom>
              <a:avLst/>
              <a:gdLst/>
              <a:ahLst/>
              <a:cxnLst/>
              <a:rect l="l" t="t" r="r" b="b"/>
              <a:pathLst>
                <a:path w="12390" h="6307" extrusionOk="0">
                  <a:moveTo>
                    <a:pt x="12219" y="1"/>
                  </a:moveTo>
                  <a:cubicBezTo>
                    <a:pt x="12197" y="1"/>
                    <a:pt x="12175" y="6"/>
                    <a:pt x="12154" y="16"/>
                  </a:cubicBezTo>
                  <a:lnTo>
                    <a:pt x="103" y="6026"/>
                  </a:lnTo>
                  <a:cubicBezTo>
                    <a:pt x="30" y="6063"/>
                    <a:pt x="1" y="6152"/>
                    <a:pt x="38" y="6224"/>
                  </a:cubicBezTo>
                  <a:cubicBezTo>
                    <a:pt x="65" y="6276"/>
                    <a:pt x="116" y="6307"/>
                    <a:pt x="171" y="6307"/>
                  </a:cubicBezTo>
                  <a:cubicBezTo>
                    <a:pt x="194" y="6307"/>
                    <a:pt x="215" y="6301"/>
                    <a:pt x="236" y="6290"/>
                  </a:cubicBezTo>
                  <a:lnTo>
                    <a:pt x="12286" y="281"/>
                  </a:lnTo>
                  <a:cubicBezTo>
                    <a:pt x="12360" y="243"/>
                    <a:pt x="12390" y="155"/>
                    <a:pt x="12353" y="83"/>
                  </a:cubicBezTo>
                  <a:cubicBezTo>
                    <a:pt x="12326" y="30"/>
                    <a:pt x="12273" y="1"/>
                    <a:pt x="1221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7488;p68"/>
            <p:cNvSpPr/>
            <p:nvPr/>
          </p:nvSpPr>
          <p:spPr>
            <a:xfrm>
              <a:off x="7380838" y="3610763"/>
              <a:ext cx="401312" cy="204268"/>
            </a:xfrm>
            <a:custGeom>
              <a:avLst/>
              <a:gdLst/>
              <a:ahLst/>
              <a:cxnLst/>
              <a:rect l="l" t="t" r="r" b="b"/>
              <a:pathLst>
                <a:path w="12390" h="6307" extrusionOk="0">
                  <a:moveTo>
                    <a:pt x="12220" y="1"/>
                  </a:moveTo>
                  <a:cubicBezTo>
                    <a:pt x="12197" y="1"/>
                    <a:pt x="12175" y="6"/>
                    <a:pt x="12153" y="17"/>
                  </a:cubicBezTo>
                  <a:lnTo>
                    <a:pt x="102" y="6027"/>
                  </a:lnTo>
                  <a:cubicBezTo>
                    <a:pt x="30" y="6064"/>
                    <a:pt x="0" y="6152"/>
                    <a:pt x="37" y="6225"/>
                  </a:cubicBezTo>
                  <a:cubicBezTo>
                    <a:pt x="64" y="6276"/>
                    <a:pt x="115" y="6306"/>
                    <a:pt x="171" y="6306"/>
                  </a:cubicBezTo>
                  <a:cubicBezTo>
                    <a:pt x="192" y="6306"/>
                    <a:pt x="215" y="6302"/>
                    <a:pt x="236" y="6291"/>
                  </a:cubicBezTo>
                  <a:lnTo>
                    <a:pt x="12287" y="281"/>
                  </a:lnTo>
                  <a:cubicBezTo>
                    <a:pt x="12359" y="244"/>
                    <a:pt x="12389" y="156"/>
                    <a:pt x="12352" y="82"/>
                  </a:cubicBezTo>
                  <a:cubicBezTo>
                    <a:pt x="12326" y="31"/>
                    <a:pt x="12274" y="1"/>
                    <a:pt x="1222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7489;p68"/>
            <p:cNvSpPr/>
            <p:nvPr/>
          </p:nvSpPr>
          <p:spPr>
            <a:xfrm>
              <a:off x="7399690" y="3648628"/>
              <a:ext cx="401312" cy="204236"/>
            </a:xfrm>
            <a:custGeom>
              <a:avLst/>
              <a:gdLst/>
              <a:ahLst/>
              <a:cxnLst/>
              <a:rect l="l" t="t" r="r" b="b"/>
              <a:pathLst>
                <a:path w="12390" h="6306" extrusionOk="0">
                  <a:moveTo>
                    <a:pt x="12219" y="1"/>
                  </a:moveTo>
                  <a:cubicBezTo>
                    <a:pt x="12197" y="1"/>
                    <a:pt x="12175" y="6"/>
                    <a:pt x="12154" y="16"/>
                  </a:cubicBezTo>
                  <a:lnTo>
                    <a:pt x="103" y="6025"/>
                  </a:lnTo>
                  <a:cubicBezTo>
                    <a:pt x="30" y="6063"/>
                    <a:pt x="0" y="6151"/>
                    <a:pt x="37" y="6223"/>
                  </a:cubicBezTo>
                  <a:cubicBezTo>
                    <a:pt x="64" y="6276"/>
                    <a:pt x="115" y="6306"/>
                    <a:pt x="171" y="6306"/>
                  </a:cubicBezTo>
                  <a:cubicBezTo>
                    <a:pt x="192" y="6306"/>
                    <a:pt x="215" y="6300"/>
                    <a:pt x="236" y="6289"/>
                  </a:cubicBezTo>
                  <a:lnTo>
                    <a:pt x="12287" y="280"/>
                  </a:lnTo>
                  <a:cubicBezTo>
                    <a:pt x="12359" y="243"/>
                    <a:pt x="12389" y="154"/>
                    <a:pt x="12352" y="81"/>
                  </a:cubicBezTo>
                  <a:cubicBezTo>
                    <a:pt x="12326" y="30"/>
                    <a:pt x="12274" y="1"/>
                    <a:pt x="1221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7490;p68"/>
            <p:cNvSpPr/>
            <p:nvPr/>
          </p:nvSpPr>
          <p:spPr>
            <a:xfrm>
              <a:off x="7418542" y="3686429"/>
              <a:ext cx="401312" cy="204236"/>
            </a:xfrm>
            <a:custGeom>
              <a:avLst/>
              <a:gdLst/>
              <a:ahLst/>
              <a:cxnLst/>
              <a:rect l="l" t="t" r="r" b="b"/>
              <a:pathLst>
                <a:path w="12390" h="6306" extrusionOk="0">
                  <a:moveTo>
                    <a:pt x="12220" y="0"/>
                  </a:moveTo>
                  <a:cubicBezTo>
                    <a:pt x="12197" y="0"/>
                    <a:pt x="12175" y="5"/>
                    <a:pt x="12154" y="16"/>
                  </a:cubicBezTo>
                  <a:lnTo>
                    <a:pt x="103" y="6026"/>
                  </a:lnTo>
                  <a:cubicBezTo>
                    <a:pt x="30" y="6063"/>
                    <a:pt x="0" y="6151"/>
                    <a:pt x="37" y="6225"/>
                  </a:cubicBezTo>
                  <a:cubicBezTo>
                    <a:pt x="64" y="6276"/>
                    <a:pt x="115" y="6306"/>
                    <a:pt x="171" y="6306"/>
                  </a:cubicBezTo>
                  <a:cubicBezTo>
                    <a:pt x="194" y="6306"/>
                    <a:pt x="215" y="6302"/>
                    <a:pt x="236" y="6290"/>
                  </a:cubicBezTo>
                  <a:lnTo>
                    <a:pt x="12287" y="280"/>
                  </a:lnTo>
                  <a:cubicBezTo>
                    <a:pt x="12360" y="243"/>
                    <a:pt x="12389" y="155"/>
                    <a:pt x="12352" y="82"/>
                  </a:cubicBezTo>
                  <a:cubicBezTo>
                    <a:pt x="12326" y="30"/>
                    <a:pt x="12274" y="0"/>
                    <a:pt x="1222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7491;p68"/>
            <p:cNvSpPr/>
            <p:nvPr/>
          </p:nvSpPr>
          <p:spPr>
            <a:xfrm>
              <a:off x="7437426" y="3724326"/>
              <a:ext cx="401312" cy="204236"/>
            </a:xfrm>
            <a:custGeom>
              <a:avLst/>
              <a:gdLst/>
              <a:ahLst/>
              <a:cxnLst/>
              <a:rect l="l" t="t" r="r" b="b"/>
              <a:pathLst>
                <a:path w="12390" h="6306" extrusionOk="0">
                  <a:moveTo>
                    <a:pt x="12220" y="1"/>
                  </a:moveTo>
                  <a:cubicBezTo>
                    <a:pt x="12198" y="1"/>
                    <a:pt x="12175" y="6"/>
                    <a:pt x="12154" y="16"/>
                  </a:cubicBezTo>
                  <a:lnTo>
                    <a:pt x="105" y="6025"/>
                  </a:lnTo>
                  <a:cubicBezTo>
                    <a:pt x="31" y="6063"/>
                    <a:pt x="1" y="6151"/>
                    <a:pt x="38" y="6223"/>
                  </a:cubicBezTo>
                  <a:cubicBezTo>
                    <a:pt x="65" y="6276"/>
                    <a:pt x="116" y="6306"/>
                    <a:pt x="171" y="6306"/>
                  </a:cubicBezTo>
                  <a:cubicBezTo>
                    <a:pt x="193" y="6306"/>
                    <a:pt x="215" y="6300"/>
                    <a:pt x="237" y="6290"/>
                  </a:cubicBezTo>
                  <a:lnTo>
                    <a:pt x="12288" y="280"/>
                  </a:lnTo>
                  <a:cubicBezTo>
                    <a:pt x="12360" y="243"/>
                    <a:pt x="12390" y="154"/>
                    <a:pt x="12353" y="81"/>
                  </a:cubicBezTo>
                  <a:cubicBezTo>
                    <a:pt x="12327" y="30"/>
                    <a:pt x="12274" y="1"/>
                    <a:pt x="1222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7492;p68"/>
            <p:cNvSpPr/>
            <p:nvPr/>
          </p:nvSpPr>
          <p:spPr>
            <a:xfrm>
              <a:off x="7456310" y="3762159"/>
              <a:ext cx="401312" cy="204268"/>
            </a:xfrm>
            <a:custGeom>
              <a:avLst/>
              <a:gdLst/>
              <a:ahLst/>
              <a:cxnLst/>
              <a:rect l="l" t="t" r="r" b="b"/>
              <a:pathLst>
                <a:path w="12390" h="6307" extrusionOk="0">
                  <a:moveTo>
                    <a:pt x="12218" y="0"/>
                  </a:moveTo>
                  <a:cubicBezTo>
                    <a:pt x="12196" y="0"/>
                    <a:pt x="12174" y="5"/>
                    <a:pt x="12153" y="15"/>
                  </a:cubicBezTo>
                  <a:lnTo>
                    <a:pt x="104" y="6025"/>
                  </a:lnTo>
                  <a:cubicBezTo>
                    <a:pt x="30" y="6062"/>
                    <a:pt x="0" y="6151"/>
                    <a:pt x="37" y="6224"/>
                  </a:cubicBezTo>
                  <a:cubicBezTo>
                    <a:pt x="64" y="6275"/>
                    <a:pt x="115" y="6306"/>
                    <a:pt x="170" y="6306"/>
                  </a:cubicBezTo>
                  <a:cubicBezTo>
                    <a:pt x="192" y="6306"/>
                    <a:pt x="214" y="6301"/>
                    <a:pt x="236" y="6289"/>
                  </a:cubicBezTo>
                  <a:lnTo>
                    <a:pt x="12287" y="281"/>
                  </a:lnTo>
                  <a:cubicBezTo>
                    <a:pt x="12359" y="244"/>
                    <a:pt x="12389" y="154"/>
                    <a:pt x="12352" y="82"/>
                  </a:cubicBezTo>
                  <a:cubicBezTo>
                    <a:pt x="12326" y="30"/>
                    <a:pt x="12273" y="0"/>
                    <a:pt x="1221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7493;p68"/>
            <p:cNvSpPr/>
            <p:nvPr/>
          </p:nvSpPr>
          <p:spPr>
            <a:xfrm>
              <a:off x="7475162" y="3799959"/>
              <a:ext cx="401312" cy="204268"/>
            </a:xfrm>
            <a:custGeom>
              <a:avLst/>
              <a:gdLst/>
              <a:ahLst/>
              <a:cxnLst/>
              <a:rect l="l" t="t" r="r" b="b"/>
              <a:pathLst>
                <a:path w="12390" h="6307" extrusionOk="0">
                  <a:moveTo>
                    <a:pt x="12220" y="1"/>
                  </a:moveTo>
                  <a:cubicBezTo>
                    <a:pt x="12197" y="1"/>
                    <a:pt x="12175" y="6"/>
                    <a:pt x="12153" y="17"/>
                  </a:cubicBezTo>
                  <a:lnTo>
                    <a:pt x="104" y="6025"/>
                  </a:lnTo>
                  <a:cubicBezTo>
                    <a:pt x="30" y="6063"/>
                    <a:pt x="0" y="6151"/>
                    <a:pt x="37" y="6225"/>
                  </a:cubicBezTo>
                  <a:cubicBezTo>
                    <a:pt x="64" y="6276"/>
                    <a:pt x="115" y="6306"/>
                    <a:pt x="171" y="6306"/>
                  </a:cubicBezTo>
                  <a:cubicBezTo>
                    <a:pt x="193" y="6306"/>
                    <a:pt x="215" y="6302"/>
                    <a:pt x="236" y="6291"/>
                  </a:cubicBezTo>
                  <a:lnTo>
                    <a:pt x="12287" y="281"/>
                  </a:lnTo>
                  <a:cubicBezTo>
                    <a:pt x="12359" y="244"/>
                    <a:pt x="12389" y="156"/>
                    <a:pt x="12352" y="82"/>
                  </a:cubicBezTo>
                  <a:cubicBezTo>
                    <a:pt x="12326" y="31"/>
                    <a:pt x="12274" y="1"/>
                    <a:pt x="1222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7494;p68"/>
            <p:cNvSpPr/>
            <p:nvPr/>
          </p:nvSpPr>
          <p:spPr>
            <a:xfrm>
              <a:off x="7494046" y="3837889"/>
              <a:ext cx="401377" cy="204236"/>
            </a:xfrm>
            <a:custGeom>
              <a:avLst/>
              <a:gdLst/>
              <a:ahLst/>
              <a:cxnLst/>
              <a:rect l="l" t="t" r="r" b="b"/>
              <a:pathLst>
                <a:path w="12392" h="6306" extrusionOk="0">
                  <a:moveTo>
                    <a:pt x="12220" y="0"/>
                  </a:moveTo>
                  <a:cubicBezTo>
                    <a:pt x="12198" y="0"/>
                    <a:pt x="12175" y="5"/>
                    <a:pt x="12154" y="16"/>
                  </a:cubicBezTo>
                  <a:lnTo>
                    <a:pt x="104" y="6024"/>
                  </a:lnTo>
                  <a:cubicBezTo>
                    <a:pt x="32" y="6061"/>
                    <a:pt x="1" y="6150"/>
                    <a:pt x="39" y="6223"/>
                  </a:cubicBezTo>
                  <a:cubicBezTo>
                    <a:pt x="65" y="6274"/>
                    <a:pt x="117" y="6305"/>
                    <a:pt x="171" y="6305"/>
                  </a:cubicBezTo>
                  <a:cubicBezTo>
                    <a:pt x="192" y="6305"/>
                    <a:pt x="216" y="6299"/>
                    <a:pt x="238" y="6290"/>
                  </a:cubicBezTo>
                  <a:lnTo>
                    <a:pt x="12287" y="280"/>
                  </a:lnTo>
                  <a:cubicBezTo>
                    <a:pt x="12360" y="243"/>
                    <a:pt x="12391" y="153"/>
                    <a:pt x="12353" y="81"/>
                  </a:cubicBezTo>
                  <a:cubicBezTo>
                    <a:pt x="12327" y="30"/>
                    <a:pt x="12275" y="0"/>
                    <a:pt x="1222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7495;p68"/>
            <p:cNvSpPr/>
            <p:nvPr/>
          </p:nvSpPr>
          <p:spPr>
            <a:xfrm>
              <a:off x="7512897" y="3875657"/>
              <a:ext cx="401377" cy="204268"/>
            </a:xfrm>
            <a:custGeom>
              <a:avLst/>
              <a:gdLst/>
              <a:ahLst/>
              <a:cxnLst/>
              <a:rect l="l" t="t" r="r" b="b"/>
              <a:pathLst>
                <a:path w="12392" h="6307" extrusionOk="0">
                  <a:moveTo>
                    <a:pt x="12221" y="1"/>
                  </a:moveTo>
                  <a:cubicBezTo>
                    <a:pt x="12198" y="1"/>
                    <a:pt x="12176" y="6"/>
                    <a:pt x="12154" y="17"/>
                  </a:cubicBezTo>
                  <a:lnTo>
                    <a:pt x="104" y="6026"/>
                  </a:lnTo>
                  <a:cubicBezTo>
                    <a:pt x="32" y="6063"/>
                    <a:pt x="1" y="6153"/>
                    <a:pt x="39" y="6225"/>
                  </a:cubicBezTo>
                  <a:cubicBezTo>
                    <a:pt x="65" y="6276"/>
                    <a:pt x="116" y="6306"/>
                    <a:pt x="171" y="6306"/>
                  </a:cubicBezTo>
                  <a:cubicBezTo>
                    <a:pt x="192" y="6306"/>
                    <a:pt x="217" y="6302"/>
                    <a:pt x="238" y="6291"/>
                  </a:cubicBezTo>
                  <a:lnTo>
                    <a:pt x="12288" y="282"/>
                  </a:lnTo>
                  <a:cubicBezTo>
                    <a:pt x="12360" y="244"/>
                    <a:pt x="12391" y="156"/>
                    <a:pt x="12353" y="83"/>
                  </a:cubicBezTo>
                  <a:cubicBezTo>
                    <a:pt x="12327" y="31"/>
                    <a:pt x="12275" y="1"/>
                    <a:pt x="12221" y="1"/>
                  </a:cubicBezTo>
                  <a:close/>
                </a:path>
              </a:pathLst>
            </a:custGeom>
            <a:solidFill>
              <a:srgbClr val="0A16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7496;p68"/>
            <p:cNvSpPr/>
            <p:nvPr/>
          </p:nvSpPr>
          <p:spPr>
            <a:xfrm>
              <a:off x="7111214" y="3532182"/>
              <a:ext cx="861121" cy="637839"/>
            </a:xfrm>
            <a:custGeom>
              <a:avLst/>
              <a:gdLst/>
              <a:ahLst/>
              <a:cxnLst/>
              <a:rect l="l" t="t" r="r" b="b"/>
              <a:pathLst>
                <a:path w="26586" h="19694" extrusionOk="0">
                  <a:moveTo>
                    <a:pt x="1251" y="1"/>
                  </a:moveTo>
                  <a:cubicBezTo>
                    <a:pt x="829" y="1"/>
                    <a:pt x="407" y="60"/>
                    <a:pt x="0" y="175"/>
                  </a:cubicBezTo>
                  <a:lnTo>
                    <a:pt x="9449" y="19122"/>
                  </a:lnTo>
                  <a:cubicBezTo>
                    <a:pt x="9629" y="19484"/>
                    <a:pt x="9993" y="19694"/>
                    <a:pt x="10371" y="19694"/>
                  </a:cubicBezTo>
                  <a:cubicBezTo>
                    <a:pt x="10526" y="19694"/>
                    <a:pt x="10682" y="19659"/>
                    <a:pt x="10830" y="19585"/>
                  </a:cubicBezTo>
                  <a:lnTo>
                    <a:pt x="25871" y="12083"/>
                  </a:lnTo>
                  <a:cubicBezTo>
                    <a:pt x="26379" y="11830"/>
                    <a:pt x="26585" y="11213"/>
                    <a:pt x="26333" y="10702"/>
                  </a:cubicBezTo>
                  <a:lnTo>
                    <a:pt x="25773" y="9581"/>
                  </a:lnTo>
                  <a:cubicBezTo>
                    <a:pt x="25537" y="9525"/>
                    <a:pt x="25296" y="9500"/>
                    <a:pt x="25053" y="9500"/>
                  </a:cubicBezTo>
                  <a:cubicBezTo>
                    <a:pt x="23694" y="9500"/>
                    <a:pt x="22259" y="10280"/>
                    <a:pt x="21133" y="10838"/>
                  </a:cubicBezTo>
                  <a:cubicBezTo>
                    <a:pt x="17236" y="12759"/>
                    <a:pt x="15072" y="14221"/>
                    <a:pt x="13334" y="14221"/>
                  </a:cubicBezTo>
                  <a:cubicBezTo>
                    <a:pt x="12627" y="14221"/>
                    <a:pt x="11990" y="13980"/>
                    <a:pt x="11336" y="13429"/>
                  </a:cubicBezTo>
                  <a:cubicBezTo>
                    <a:pt x="7575" y="10263"/>
                    <a:pt x="6868" y="2044"/>
                    <a:pt x="2942" y="344"/>
                  </a:cubicBezTo>
                  <a:cubicBezTo>
                    <a:pt x="2408" y="113"/>
                    <a:pt x="1830" y="1"/>
                    <a:pt x="1251" y="1"/>
                  </a:cubicBezTo>
                  <a:close/>
                </a:path>
              </a:pathLst>
            </a:custGeom>
            <a:solidFill>
              <a:srgbClr val="000000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7497;p68"/>
            <p:cNvSpPr/>
            <p:nvPr/>
          </p:nvSpPr>
          <p:spPr>
            <a:xfrm>
              <a:off x="7325806" y="3447188"/>
              <a:ext cx="72294" cy="54022"/>
            </a:xfrm>
            <a:custGeom>
              <a:avLst/>
              <a:gdLst/>
              <a:ahLst/>
              <a:cxnLst/>
              <a:rect l="l" t="t" r="r" b="b"/>
              <a:pathLst>
                <a:path w="2232" h="1668" extrusionOk="0">
                  <a:moveTo>
                    <a:pt x="1554" y="1"/>
                  </a:moveTo>
                  <a:cubicBezTo>
                    <a:pt x="970" y="1"/>
                    <a:pt x="181" y="440"/>
                    <a:pt x="62" y="1060"/>
                  </a:cubicBezTo>
                  <a:cubicBezTo>
                    <a:pt x="0" y="1382"/>
                    <a:pt x="235" y="1667"/>
                    <a:pt x="700" y="1667"/>
                  </a:cubicBezTo>
                  <a:cubicBezTo>
                    <a:pt x="717" y="1667"/>
                    <a:pt x="734" y="1667"/>
                    <a:pt x="751" y="1666"/>
                  </a:cubicBezTo>
                  <a:cubicBezTo>
                    <a:pt x="1546" y="1634"/>
                    <a:pt x="2232" y="941"/>
                    <a:pt x="2190" y="488"/>
                  </a:cubicBezTo>
                  <a:cubicBezTo>
                    <a:pt x="2159" y="147"/>
                    <a:pt x="1891" y="1"/>
                    <a:pt x="155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7498;p68"/>
            <p:cNvSpPr/>
            <p:nvPr/>
          </p:nvSpPr>
          <p:spPr>
            <a:xfrm>
              <a:off x="7474028" y="3367927"/>
              <a:ext cx="87842" cy="52209"/>
            </a:xfrm>
            <a:custGeom>
              <a:avLst/>
              <a:gdLst/>
              <a:ahLst/>
              <a:cxnLst/>
              <a:rect l="l" t="t" r="r" b="b"/>
              <a:pathLst>
                <a:path w="2712" h="1612" extrusionOk="0">
                  <a:moveTo>
                    <a:pt x="1880" y="1"/>
                  </a:moveTo>
                  <a:cubicBezTo>
                    <a:pt x="1014" y="1"/>
                    <a:pt x="1" y="919"/>
                    <a:pt x="587" y="1451"/>
                  </a:cubicBezTo>
                  <a:cubicBezTo>
                    <a:pt x="703" y="1557"/>
                    <a:pt x="894" y="1611"/>
                    <a:pt x="1114" y="1611"/>
                  </a:cubicBezTo>
                  <a:cubicBezTo>
                    <a:pt x="1534" y="1611"/>
                    <a:pt x="2062" y="1416"/>
                    <a:pt x="2393" y="1014"/>
                  </a:cubicBezTo>
                  <a:cubicBezTo>
                    <a:pt x="2711" y="628"/>
                    <a:pt x="2628" y="249"/>
                    <a:pt x="2325" y="98"/>
                  </a:cubicBezTo>
                  <a:cubicBezTo>
                    <a:pt x="2189" y="31"/>
                    <a:pt x="2037" y="1"/>
                    <a:pt x="188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7499;p68"/>
            <p:cNvSpPr/>
            <p:nvPr/>
          </p:nvSpPr>
          <p:spPr>
            <a:xfrm>
              <a:off x="7084523" y="3215754"/>
              <a:ext cx="893219" cy="958994"/>
            </a:xfrm>
            <a:custGeom>
              <a:avLst/>
              <a:gdLst/>
              <a:ahLst/>
              <a:cxnLst/>
              <a:rect l="l" t="t" r="r" b="b"/>
              <a:pathLst>
                <a:path w="27577" h="29610" extrusionOk="0">
                  <a:moveTo>
                    <a:pt x="16383" y="297"/>
                  </a:moveTo>
                  <a:cubicBezTo>
                    <a:pt x="16477" y="297"/>
                    <a:pt x="16574" y="313"/>
                    <a:pt x="16664" y="342"/>
                  </a:cubicBezTo>
                  <a:cubicBezTo>
                    <a:pt x="16887" y="418"/>
                    <a:pt x="17069" y="574"/>
                    <a:pt x="17173" y="784"/>
                  </a:cubicBezTo>
                  <a:lnTo>
                    <a:pt x="27023" y="20536"/>
                  </a:lnTo>
                  <a:cubicBezTo>
                    <a:pt x="27242" y="20970"/>
                    <a:pt x="27064" y="21503"/>
                    <a:pt x="26628" y="21719"/>
                  </a:cubicBezTo>
                  <a:lnTo>
                    <a:pt x="11589" y="29221"/>
                  </a:lnTo>
                  <a:cubicBezTo>
                    <a:pt x="11463" y="29283"/>
                    <a:pt x="11329" y="29313"/>
                    <a:pt x="11196" y="29313"/>
                  </a:cubicBezTo>
                  <a:cubicBezTo>
                    <a:pt x="10872" y="29313"/>
                    <a:pt x="10560" y="29134"/>
                    <a:pt x="10405" y="28823"/>
                  </a:cubicBezTo>
                  <a:lnTo>
                    <a:pt x="554" y="9073"/>
                  </a:lnTo>
                  <a:cubicBezTo>
                    <a:pt x="338" y="8638"/>
                    <a:pt x="516" y="8107"/>
                    <a:pt x="950" y="7891"/>
                  </a:cubicBezTo>
                  <a:lnTo>
                    <a:pt x="15992" y="389"/>
                  </a:lnTo>
                  <a:cubicBezTo>
                    <a:pt x="16115" y="328"/>
                    <a:pt x="16248" y="297"/>
                    <a:pt x="16383" y="297"/>
                  </a:cubicBezTo>
                  <a:close/>
                  <a:moveTo>
                    <a:pt x="16383" y="1"/>
                  </a:moveTo>
                  <a:cubicBezTo>
                    <a:pt x="16203" y="1"/>
                    <a:pt x="16025" y="43"/>
                    <a:pt x="15859" y="125"/>
                  </a:cubicBezTo>
                  <a:lnTo>
                    <a:pt x="818" y="7626"/>
                  </a:lnTo>
                  <a:cubicBezTo>
                    <a:pt x="238" y="7917"/>
                    <a:pt x="1" y="8625"/>
                    <a:pt x="290" y="9206"/>
                  </a:cubicBezTo>
                  <a:lnTo>
                    <a:pt x="10141" y="28957"/>
                  </a:lnTo>
                  <a:cubicBezTo>
                    <a:pt x="10348" y="29370"/>
                    <a:pt x="10765" y="29610"/>
                    <a:pt x="11198" y="29610"/>
                  </a:cubicBezTo>
                  <a:cubicBezTo>
                    <a:pt x="11373" y="29610"/>
                    <a:pt x="11553" y="29568"/>
                    <a:pt x="11719" y="29487"/>
                  </a:cubicBezTo>
                  <a:lnTo>
                    <a:pt x="26761" y="21985"/>
                  </a:lnTo>
                  <a:cubicBezTo>
                    <a:pt x="27340" y="21696"/>
                    <a:pt x="27577" y="20986"/>
                    <a:pt x="27287" y="20404"/>
                  </a:cubicBezTo>
                  <a:lnTo>
                    <a:pt x="17437" y="653"/>
                  </a:lnTo>
                  <a:cubicBezTo>
                    <a:pt x="17298" y="371"/>
                    <a:pt x="17056" y="162"/>
                    <a:pt x="16758" y="63"/>
                  </a:cubicBezTo>
                  <a:cubicBezTo>
                    <a:pt x="16635" y="21"/>
                    <a:pt x="16509" y="1"/>
                    <a:pt x="1638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7500;p68"/>
            <p:cNvSpPr/>
            <p:nvPr/>
          </p:nvSpPr>
          <p:spPr>
            <a:xfrm>
              <a:off x="7383592" y="3369385"/>
              <a:ext cx="81914" cy="66394"/>
            </a:xfrm>
            <a:custGeom>
              <a:avLst/>
              <a:gdLst/>
              <a:ahLst/>
              <a:cxnLst/>
              <a:rect l="l" t="t" r="r" b="b"/>
              <a:pathLst>
                <a:path w="2529" h="2050" extrusionOk="0">
                  <a:moveTo>
                    <a:pt x="2106" y="1"/>
                  </a:moveTo>
                  <a:cubicBezTo>
                    <a:pt x="2083" y="1"/>
                    <a:pt x="2060" y="6"/>
                    <a:pt x="2038" y="18"/>
                  </a:cubicBezTo>
                  <a:cubicBezTo>
                    <a:pt x="1965" y="55"/>
                    <a:pt x="1937" y="143"/>
                    <a:pt x="1974" y="217"/>
                  </a:cubicBezTo>
                  <a:cubicBezTo>
                    <a:pt x="2207" y="675"/>
                    <a:pt x="2194" y="1327"/>
                    <a:pt x="1710" y="1632"/>
                  </a:cubicBezTo>
                  <a:cubicBezTo>
                    <a:pt x="1564" y="1723"/>
                    <a:pt x="1421" y="1754"/>
                    <a:pt x="1294" y="1754"/>
                  </a:cubicBezTo>
                  <a:cubicBezTo>
                    <a:pt x="1202" y="1754"/>
                    <a:pt x="1118" y="1738"/>
                    <a:pt x="1050" y="1717"/>
                  </a:cubicBezTo>
                  <a:cubicBezTo>
                    <a:pt x="742" y="1625"/>
                    <a:pt x="449" y="1364"/>
                    <a:pt x="304" y="1051"/>
                  </a:cubicBezTo>
                  <a:cubicBezTo>
                    <a:pt x="278" y="997"/>
                    <a:pt x="224" y="965"/>
                    <a:pt x="168" y="965"/>
                  </a:cubicBezTo>
                  <a:cubicBezTo>
                    <a:pt x="148" y="965"/>
                    <a:pt x="127" y="970"/>
                    <a:pt x="107" y="979"/>
                  </a:cubicBezTo>
                  <a:cubicBezTo>
                    <a:pt x="32" y="1014"/>
                    <a:pt x="0" y="1101"/>
                    <a:pt x="34" y="1176"/>
                  </a:cubicBezTo>
                  <a:cubicBezTo>
                    <a:pt x="215" y="1568"/>
                    <a:pt x="571" y="1885"/>
                    <a:pt x="964" y="2000"/>
                  </a:cubicBezTo>
                  <a:cubicBezTo>
                    <a:pt x="1075" y="2034"/>
                    <a:pt x="1186" y="2049"/>
                    <a:pt x="1294" y="2049"/>
                  </a:cubicBezTo>
                  <a:cubicBezTo>
                    <a:pt x="1494" y="2049"/>
                    <a:pt x="1688" y="1993"/>
                    <a:pt x="1867" y="1880"/>
                  </a:cubicBezTo>
                  <a:cubicBezTo>
                    <a:pt x="2499" y="1483"/>
                    <a:pt x="2529" y="657"/>
                    <a:pt x="2237" y="82"/>
                  </a:cubicBezTo>
                  <a:cubicBezTo>
                    <a:pt x="2211" y="30"/>
                    <a:pt x="2159" y="1"/>
                    <a:pt x="210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7501;p68"/>
            <p:cNvSpPr/>
            <p:nvPr/>
          </p:nvSpPr>
          <p:spPr>
            <a:xfrm>
              <a:off x="7452812" y="3309332"/>
              <a:ext cx="60990" cy="52273"/>
            </a:xfrm>
            <a:custGeom>
              <a:avLst/>
              <a:gdLst/>
              <a:ahLst/>
              <a:cxnLst/>
              <a:rect l="l" t="t" r="r" b="b"/>
              <a:pathLst>
                <a:path w="1883" h="1614" extrusionOk="0">
                  <a:moveTo>
                    <a:pt x="1512" y="0"/>
                  </a:moveTo>
                  <a:cubicBezTo>
                    <a:pt x="1490" y="0"/>
                    <a:pt x="1468" y="5"/>
                    <a:pt x="1447" y="16"/>
                  </a:cubicBezTo>
                  <a:cubicBezTo>
                    <a:pt x="1373" y="54"/>
                    <a:pt x="1343" y="142"/>
                    <a:pt x="1380" y="215"/>
                  </a:cubicBezTo>
                  <a:cubicBezTo>
                    <a:pt x="1558" y="563"/>
                    <a:pt x="1576" y="1043"/>
                    <a:pt x="1264" y="1244"/>
                  </a:cubicBezTo>
                  <a:cubicBezTo>
                    <a:pt x="1191" y="1292"/>
                    <a:pt x="1111" y="1316"/>
                    <a:pt x="1027" y="1316"/>
                  </a:cubicBezTo>
                  <a:cubicBezTo>
                    <a:pt x="980" y="1316"/>
                    <a:pt x="932" y="1309"/>
                    <a:pt x="882" y="1294"/>
                  </a:cubicBezTo>
                  <a:cubicBezTo>
                    <a:pt x="655" y="1229"/>
                    <a:pt x="420" y="1014"/>
                    <a:pt x="301" y="759"/>
                  </a:cubicBezTo>
                  <a:cubicBezTo>
                    <a:pt x="275" y="706"/>
                    <a:pt x="222" y="674"/>
                    <a:pt x="167" y="674"/>
                  </a:cubicBezTo>
                  <a:cubicBezTo>
                    <a:pt x="146" y="674"/>
                    <a:pt x="125" y="678"/>
                    <a:pt x="105" y="688"/>
                  </a:cubicBezTo>
                  <a:cubicBezTo>
                    <a:pt x="31" y="723"/>
                    <a:pt x="0" y="810"/>
                    <a:pt x="34" y="885"/>
                  </a:cubicBezTo>
                  <a:cubicBezTo>
                    <a:pt x="190" y="1219"/>
                    <a:pt x="490" y="1491"/>
                    <a:pt x="801" y="1581"/>
                  </a:cubicBezTo>
                  <a:cubicBezTo>
                    <a:pt x="876" y="1603"/>
                    <a:pt x="953" y="1613"/>
                    <a:pt x="1028" y="1613"/>
                  </a:cubicBezTo>
                  <a:cubicBezTo>
                    <a:pt x="1167" y="1613"/>
                    <a:pt x="1302" y="1575"/>
                    <a:pt x="1426" y="1493"/>
                  </a:cubicBezTo>
                  <a:cubicBezTo>
                    <a:pt x="1883" y="1197"/>
                    <a:pt x="1880" y="546"/>
                    <a:pt x="1646" y="83"/>
                  </a:cubicBezTo>
                  <a:cubicBezTo>
                    <a:pt x="1618" y="30"/>
                    <a:pt x="1566" y="0"/>
                    <a:pt x="151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7502;p68"/>
            <p:cNvSpPr/>
            <p:nvPr/>
          </p:nvSpPr>
          <p:spPr>
            <a:xfrm>
              <a:off x="7305626" y="3382730"/>
              <a:ext cx="61023" cy="52306"/>
            </a:xfrm>
            <a:custGeom>
              <a:avLst/>
              <a:gdLst/>
              <a:ahLst/>
              <a:cxnLst/>
              <a:rect l="l" t="t" r="r" b="b"/>
              <a:pathLst>
                <a:path w="1884" h="1615" extrusionOk="0">
                  <a:moveTo>
                    <a:pt x="1514" y="1"/>
                  </a:moveTo>
                  <a:cubicBezTo>
                    <a:pt x="1491" y="1"/>
                    <a:pt x="1469" y="6"/>
                    <a:pt x="1448" y="17"/>
                  </a:cubicBezTo>
                  <a:cubicBezTo>
                    <a:pt x="1374" y="54"/>
                    <a:pt x="1344" y="142"/>
                    <a:pt x="1381" y="216"/>
                  </a:cubicBezTo>
                  <a:cubicBezTo>
                    <a:pt x="1558" y="564"/>
                    <a:pt x="1577" y="1043"/>
                    <a:pt x="1264" y="1246"/>
                  </a:cubicBezTo>
                  <a:cubicBezTo>
                    <a:pt x="1191" y="1293"/>
                    <a:pt x="1111" y="1316"/>
                    <a:pt x="1026" y="1316"/>
                  </a:cubicBezTo>
                  <a:cubicBezTo>
                    <a:pt x="980" y="1316"/>
                    <a:pt x="932" y="1309"/>
                    <a:pt x="883" y="1295"/>
                  </a:cubicBezTo>
                  <a:cubicBezTo>
                    <a:pt x="655" y="1231"/>
                    <a:pt x="421" y="1014"/>
                    <a:pt x="302" y="759"/>
                  </a:cubicBezTo>
                  <a:cubicBezTo>
                    <a:pt x="276" y="706"/>
                    <a:pt x="223" y="673"/>
                    <a:pt x="168" y="673"/>
                  </a:cubicBezTo>
                  <a:cubicBezTo>
                    <a:pt x="147" y="673"/>
                    <a:pt x="126" y="678"/>
                    <a:pt x="106" y="688"/>
                  </a:cubicBezTo>
                  <a:cubicBezTo>
                    <a:pt x="32" y="723"/>
                    <a:pt x="1" y="810"/>
                    <a:pt x="35" y="885"/>
                  </a:cubicBezTo>
                  <a:cubicBezTo>
                    <a:pt x="191" y="1219"/>
                    <a:pt x="491" y="1491"/>
                    <a:pt x="802" y="1581"/>
                  </a:cubicBezTo>
                  <a:cubicBezTo>
                    <a:pt x="880" y="1603"/>
                    <a:pt x="954" y="1615"/>
                    <a:pt x="1029" y="1615"/>
                  </a:cubicBezTo>
                  <a:cubicBezTo>
                    <a:pt x="1168" y="1615"/>
                    <a:pt x="1303" y="1574"/>
                    <a:pt x="1426" y="1494"/>
                  </a:cubicBezTo>
                  <a:cubicBezTo>
                    <a:pt x="1883" y="1197"/>
                    <a:pt x="1881" y="546"/>
                    <a:pt x="1646" y="83"/>
                  </a:cubicBezTo>
                  <a:cubicBezTo>
                    <a:pt x="1619" y="32"/>
                    <a:pt x="1567" y="1"/>
                    <a:pt x="151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7503;p68"/>
            <p:cNvSpPr/>
            <p:nvPr/>
          </p:nvSpPr>
          <p:spPr>
            <a:xfrm>
              <a:off x="7077106" y="3514821"/>
              <a:ext cx="68213" cy="46217"/>
            </a:xfrm>
            <a:custGeom>
              <a:avLst/>
              <a:gdLst/>
              <a:ahLst/>
              <a:cxnLst/>
              <a:rect l="l" t="t" r="r" b="b"/>
              <a:pathLst>
                <a:path w="2106" h="1427" extrusionOk="0">
                  <a:moveTo>
                    <a:pt x="1607" y="1"/>
                  </a:moveTo>
                  <a:cubicBezTo>
                    <a:pt x="1541" y="1"/>
                    <a:pt x="1475" y="15"/>
                    <a:pt x="1412" y="47"/>
                  </a:cubicBezTo>
                  <a:lnTo>
                    <a:pt x="305" y="599"/>
                  </a:lnTo>
                  <a:cubicBezTo>
                    <a:pt x="88" y="707"/>
                    <a:pt x="1" y="970"/>
                    <a:pt x="109" y="1186"/>
                  </a:cubicBezTo>
                  <a:cubicBezTo>
                    <a:pt x="186" y="1338"/>
                    <a:pt x="339" y="1426"/>
                    <a:pt x="499" y="1426"/>
                  </a:cubicBezTo>
                  <a:cubicBezTo>
                    <a:pt x="565" y="1426"/>
                    <a:pt x="632" y="1412"/>
                    <a:pt x="695" y="1380"/>
                  </a:cubicBezTo>
                  <a:lnTo>
                    <a:pt x="1803" y="828"/>
                  </a:lnTo>
                  <a:cubicBezTo>
                    <a:pt x="2018" y="720"/>
                    <a:pt x="2105" y="457"/>
                    <a:pt x="1997" y="243"/>
                  </a:cubicBezTo>
                  <a:cubicBezTo>
                    <a:pt x="1921" y="89"/>
                    <a:pt x="1767" y="1"/>
                    <a:pt x="160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7504;p68"/>
            <p:cNvSpPr/>
            <p:nvPr/>
          </p:nvSpPr>
          <p:spPr>
            <a:xfrm>
              <a:off x="7103796" y="3568298"/>
              <a:ext cx="68213" cy="46185"/>
            </a:xfrm>
            <a:custGeom>
              <a:avLst/>
              <a:gdLst/>
              <a:ahLst/>
              <a:cxnLst/>
              <a:rect l="l" t="t" r="r" b="b"/>
              <a:pathLst>
                <a:path w="2106" h="1426" extrusionOk="0">
                  <a:moveTo>
                    <a:pt x="1607" y="0"/>
                  </a:moveTo>
                  <a:cubicBezTo>
                    <a:pt x="1541" y="0"/>
                    <a:pt x="1474" y="15"/>
                    <a:pt x="1412" y="47"/>
                  </a:cubicBezTo>
                  <a:lnTo>
                    <a:pt x="304" y="599"/>
                  </a:lnTo>
                  <a:cubicBezTo>
                    <a:pt x="87" y="707"/>
                    <a:pt x="0" y="970"/>
                    <a:pt x="108" y="1184"/>
                  </a:cubicBezTo>
                  <a:cubicBezTo>
                    <a:pt x="184" y="1337"/>
                    <a:pt x="339" y="1425"/>
                    <a:pt x="500" y="1425"/>
                  </a:cubicBezTo>
                  <a:cubicBezTo>
                    <a:pt x="566" y="1425"/>
                    <a:pt x="632" y="1411"/>
                    <a:pt x="695" y="1380"/>
                  </a:cubicBezTo>
                  <a:lnTo>
                    <a:pt x="1802" y="828"/>
                  </a:lnTo>
                  <a:cubicBezTo>
                    <a:pt x="2018" y="719"/>
                    <a:pt x="2106" y="457"/>
                    <a:pt x="1997" y="242"/>
                  </a:cubicBezTo>
                  <a:cubicBezTo>
                    <a:pt x="1920" y="89"/>
                    <a:pt x="1766" y="0"/>
                    <a:pt x="160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7505;p68"/>
            <p:cNvSpPr/>
            <p:nvPr/>
          </p:nvSpPr>
          <p:spPr>
            <a:xfrm>
              <a:off x="7130422" y="3621711"/>
              <a:ext cx="68181" cy="46185"/>
            </a:xfrm>
            <a:custGeom>
              <a:avLst/>
              <a:gdLst/>
              <a:ahLst/>
              <a:cxnLst/>
              <a:rect l="l" t="t" r="r" b="b"/>
              <a:pathLst>
                <a:path w="2105" h="1426" extrusionOk="0">
                  <a:moveTo>
                    <a:pt x="1606" y="0"/>
                  </a:moveTo>
                  <a:cubicBezTo>
                    <a:pt x="1541" y="0"/>
                    <a:pt x="1474" y="15"/>
                    <a:pt x="1412" y="46"/>
                  </a:cubicBezTo>
                  <a:lnTo>
                    <a:pt x="304" y="599"/>
                  </a:lnTo>
                  <a:cubicBezTo>
                    <a:pt x="87" y="707"/>
                    <a:pt x="1" y="969"/>
                    <a:pt x="108" y="1184"/>
                  </a:cubicBezTo>
                  <a:cubicBezTo>
                    <a:pt x="184" y="1337"/>
                    <a:pt x="339" y="1425"/>
                    <a:pt x="500" y="1425"/>
                  </a:cubicBezTo>
                  <a:cubicBezTo>
                    <a:pt x="565" y="1425"/>
                    <a:pt x="632" y="1410"/>
                    <a:pt x="695" y="1380"/>
                  </a:cubicBezTo>
                  <a:lnTo>
                    <a:pt x="1802" y="827"/>
                  </a:lnTo>
                  <a:cubicBezTo>
                    <a:pt x="2018" y="719"/>
                    <a:pt x="2105" y="457"/>
                    <a:pt x="1997" y="242"/>
                  </a:cubicBezTo>
                  <a:cubicBezTo>
                    <a:pt x="1920" y="88"/>
                    <a:pt x="1766" y="0"/>
                    <a:pt x="160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7506;p68"/>
            <p:cNvSpPr/>
            <p:nvPr/>
          </p:nvSpPr>
          <p:spPr>
            <a:xfrm>
              <a:off x="7157015" y="3675092"/>
              <a:ext cx="68213" cy="46217"/>
            </a:xfrm>
            <a:custGeom>
              <a:avLst/>
              <a:gdLst/>
              <a:ahLst/>
              <a:cxnLst/>
              <a:rect l="l" t="t" r="r" b="b"/>
              <a:pathLst>
                <a:path w="2106" h="1427" extrusionOk="0">
                  <a:moveTo>
                    <a:pt x="1606" y="0"/>
                  </a:moveTo>
                  <a:cubicBezTo>
                    <a:pt x="1540" y="0"/>
                    <a:pt x="1474" y="15"/>
                    <a:pt x="1411" y="47"/>
                  </a:cubicBezTo>
                  <a:lnTo>
                    <a:pt x="304" y="599"/>
                  </a:lnTo>
                  <a:cubicBezTo>
                    <a:pt x="88" y="707"/>
                    <a:pt x="0" y="970"/>
                    <a:pt x="109" y="1185"/>
                  </a:cubicBezTo>
                  <a:cubicBezTo>
                    <a:pt x="186" y="1338"/>
                    <a:pt x="341" y="1426"/>
                    <a:pt x="500" y="1426"/>
                  </a:cubicBezTo>
                  <a:cubicBezTo>
                    <a:pt x="566" y="1426"/>
                    <a:pt x="632" y="1411"/>
                    <a:pt x="694" y="1380"/>
                  </a:cubicBezTo>
                  <a:lnTo>
                    <a:pt x="1802" y="828"/>
                  </a:lnTo>
                  <a:cubicBezTo>
                    <a:pt x="2019" y="720"/>
                    <a:pt x="2106" y="457"/>
                    <a:pt x="1998" y="243"/>
                  </a:cubicBezTo>
                  <a:cubicBezTo>
                    <a:pt x="1920" y="89"/>
                    <a:pt x="1766" y="0"/>
                    <a:pt x="160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7507;p68"/>
            <p:cNvSpPr/>
            <p:nvPr/>
          </p:nvSpPr>
          <p:spPr>
            <a:xfrm>
              <a:off x="7183738" y="3728505"/>
              <a:ext cx="68181" cy="46217"/>
            </a:xfrm>
            <a:custGeom>
              <a:avLst/>
              <a:gdLst/>
              <a:ahLst/>
              <a:cxnLst/>
              <a:rect l="l" t="t" r="r" b="b"/>
              <a:pathLst>
                <a:path w="2105" h="1427" extrusionOk="0">
                  <a:moveTo>
                    <a:pt x="1607" y="0"/>
                  </a:moveTo>
                  <a:cubicBezTo>
                    <a:pt x="1541" y="0"/>
                    <a:pt x="1473" y="15"/>
                    <a:pt x="1410" y="48"/>
                  </a:cubicBezTo>
                  <a:lnTo>
                    <a:pt x="302" y="598"/>
                  </a:lnTo>
                  <a:cubicBezTo>
                    <a:pt x="87" y="708"/>
                    <a:pt x="0" y="970"/>
                    <a:pt x="108" y="1185"/>
                  </a:cubicBezTo>
                  <a:cubicBezTo>
                    <a:pt x="183" y="1337"/>
                    <a:pt x="338" y="1426"/>
                    <a:pt x="498" y="1426"/>
                  </a:cubicBezTo>
                  <a:cubicBezTo>
                    <a:pt x="563" y="1426"/>
                    <a:pt x="630" y="1411"/>
                    <a:pt x="693" y="1379"/>
                  </a:cubicBezTo>
                  <a:lnTo>
                    <a:pt x="1800" y="828"/>
                  </a:lnTo>
                  <a:cubicBezTo>
                    <a:pt x="2018" y="719"/>
                    <a:pt x="2104" y="456"/>
                    <a:pt x="1996" y="242"/>
                  </a:cubicBezTo>
                  <a:cubicBezTo>
                    <a:pt x="1920" y="89"/>
                    <a:pt x="1766" y="0"/>
                    <a:pt x="160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7508;p68"/>
            <p:cNvSpPr/>
            <p:nvPr/>
          </p:nvSpPr>
          <p:spPr>
            <a:xfrm>
              <a:off x="7210298" y="3781885"/>
              <a:ext cx="68246" cy="46217"/>
            </a:xfrm>
            <a:custGeom>
              <a:avLst/>
              <a:gdLst/>
              <a:ahLst/>
              <a:cxnLst/>
              <a:rect l="l" t="t" r="r" b="b"/>
              <a:pathLst>
                <a:path w="2107" h="1427" extrusionOk="0">
                  <a:moveTo>
                    <a:pt x="1607" y="1"/>
                  </a:moveTo>
                  <a:cubicBezTo>
                    <a:pt x="1541" y="1"/>
                    <a:pt x="1475" y="16"/>
                    <a:pt x="1412" y="48"/>
                  </a:cubicBezTo>
                  <a:lnTo>
                    <a:pt x="304" y="600"/>
                  </a:lnTo>
                  <a:cubicBezTo>
                    <a:pt x="87" y="708"/>
                    <a:pt x="1" y="971"/>
                    <a:pt x="110" y="1185"/>
                  </a:cubicBezTo>
                  <a:cubicBezTo>
                    <a:pt x="187" y="1338"/>
                    <a:pt x="340" y="1427"/>
                    <a:pt x="501" y="1427"/>
                  </a:cubicBezTo>
                  <a:cubicBezTo>
                    <a:pt x="566" y="1427"/>
                    <a:pt x="632" y="1412"/>
                    <a:pt x="695" y="1381"/>
                  </a:cubicBezTo>
                  <a:lnTo>
                    <a:pt x="1802" y="829"/>
                  </a:lnTo>
                  <a:cubicBezTo>
                    <a:pt x="2020" y="719"/>
                    <a:pt x="2106" y="458"/>
                    <a:pt x="1998" y="242"/>
                  </a:cubicBezTo>
                  <a:cubicBezTo>
                    <a:pt x="1921" y="90"/>
                    <a:pt x="1767" y="1"/>
                    <a:pt x="160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7509;p68"/>
            <p:cNvSpPr/>
            <p:nvPr/>
          </p:nvSpPr>
          <p:spPr>
            <a:xfrm>
              <a:off x="7236924" y="3835298"/>
              <a:ext cx="68181" cy="46217"/>
            </a:xfrm>
            <a:custGeom>
              <a:avLst/>
              <a:gdLst/>
              <a:ahLst/>
              <a:cxnLst/>
              <a:rect l="l" t="t" r="r" b="b"/>
              <a:pathLst>
                <a:path w="2105" h="1427" extrusionOk="0">
                  <a:moveTo>
                    <a:pt x="1607" y="1"/>
                  </a:moveTo>
                  <a:cubicBezTo>
                    <a:pt x="1541" y="1"/>
                    <a:pt x="1474" y="16"/>
                    <a:pt x="1412" y="47"/>
                  </a:cubicBezTo>
                  <a:lnTo>
                    <a:pt x="305" y="600"/>
                  </a:lnTo>
                  <a:cubicBezTo>
                    <a:pt x="87" y="707"/>
                    <a:pt x="1" y="970"/>
                    <a:pt x="109" y="1185"/>
                  </a:cubicBezTo>
                  <a:cubicBezTo>
                    <a:pt x="186" y="1338"/>
                    <a:pt x="341" y="1427"/>
                    <a:pt x="500" y="1427"/>
                  </a:cubicBezTo>
                  <a:cubicBezTo>
                    <a:pt x="566" y="1427"/>
                    <a:pt x="633" y="1412"/>
                    <a:pt x="695" y="1380"/>
                  </a:cubicBezTo>
                  <a:lnTo>
                    <a:pt x="1802" y="828"/>
                  </a:lnTo>
                  <a:cubicBezTo>
                    <a:pt x="2018" y="720"/>
                    <a:pt x="2105" y="458"/>
                    <a:pt x="1997" y="242"/>
                  </a:cubicBezTo>
                  <a:cubicBezTo>
                    <a:pt x="1920" y="89"/>
                    <a:pt x="1766" y="1"/>
                    <a:pt x="160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7510;p68"/>
            <p:cNvSpPr/>
            <p:nvPr/>
          </p:nvSpPr>
          <p:spPr>
            <a:xfrm>
              <a:off x="7263614" y="3888711"/>
              <a:ext cx="68213" cy="46217"/>
            </a:xfrm>
            <a:custGeom>
              <a:avLst/>
              <a:gdLst/>
              <a:ahLst/>
              <a:cxnLst/>
              <a:rect l="l" t="t" r="r" b="b"/>
              <a:pathLst>
                <a:path w="2106" h="1427" extrusionOk="0">
                  <a:moveTo>
                    <a:pt x="1606" y="0"/>
                  </a:moveTo>
                  <a:cubicBezTo>
                    <a:pt x="1540" y="0"/>
                    <a:pt x="1474" y="15"/>
                    <a:pt x="1411" y="47"/>
                  </a:cubicBezTo>
                  <a:lnTo>
                    <a:pt x="304" y="599"/>
                  </a:lnTo>
                  <a:cubicBezTo>
                    <a:pt x="87" y="707"/>
                    <a:pt x="0" y="969"/>
                    <a:pt x="108" y="1184"/>
                  </a:cubicBezTo>
                  <a:cubicBezTo>
                    <a:pt x="184" y="1338"/>
                    <a:pt x="337" y="1426"/>
                    <a:pt x="498" y="1426"/>
                  </a:cubicBezTo>
                  <a:cubicBezTo>
                    <a:pt x="564" y="1426"/>
                    <a:pt x="631" y="1411"/>
                    <a:pt x="694" y="1380"/>
                  </a:cubicBezTo>
                  <a:lnTo>
                    <a:pt x="1802" y="828"/>
                  </a:lnTo>
                  <a:cubicBezTo>
                    <a:pt x="2018" y="720"/>
                    <a:pt x="2106" y="457"/>
                    <a:pt x="1996" y="243"/>
                  </a:cubicBezTo>
                  <a:cubicBezTo>
                    <a:pt x="1920" y="89"/>
                    <a:pt x="1766" y="0"/>
                    <a:pt x="160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7511;p68"/>
            <p:cNvSpPr/>
            <p:nvPr/>
          </p:nvSpPr>
          <p:spPr>
            <a:xfrm>
              <a:off x="7290240" y="3942156"/>
              <a:ext cx="68181" cy="46185"/>
            </a:xfrm>
            <a:custGeom>
              <a:avLst/>
              <a:gdLst/>
              <a:ahLst/>
              <a:cxnLst/>
              <a:rect l="l" t="t" r="r" b="b"/>
              <a:pathLst>
                <a:path w="2105" h="1426" extrusionOk="0">
                  <a:moveTo>
                    <a:pt x="1607" y="1"/>
                  </a:moveTo>
                  <a:cubicBezTo>
                    <a:pt x="1541" y="1"/>
                    <a:pt x="1474" y="16"/>
                    <a:pt x="1411" y="48"/>
                  </a:cubicBezTo>
                  <a:lnTo>
                    <a:pt x="304" y="599"/>
                  </a:lnTo>
                  <a:cubicBezTo>
                    <a:pt x="87" y="708"/>
                    <a:pt x="0" y="971"/>
                    <a:pt x="108" y="1185"/>
                  </a:cubicBezTo>
                  <a:cubicBezTo>
                    <a:pt x="185" y="1337"/>
                    <a:pt x="339" y="1425"/>
                    <a:pt x="500" y="1425"/>
                  </a:cubicBezTo>
                  <a:cubicBezTo>
                    <a:pt x="565" y="1425"/>
                    <a:pt x="632" y="1410"/>
                    <a:pt x="695" y="1380"/>
                  </a:cubicBezTo>
                  <a:lnTo>
                    <a:pt x="1802" y="829"/>
                  </a:lnTo>
                  <a:cubicBezTo>
                    <a:pt x="2018" y="719"/>
                    <a:pt x="2104" y="457"/>
                    <a:pt x="1996" y="242"/>
                  </a:cubicBezTo>
                  <a:cubicBezTo>
                    <a:pt x="1920" y="90"/>
                    <a:pt x="1766" y="1"/>
                    <a:pt x="160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7512;p68"/>
            <p:cNvSpPr/>
            <p:nvPr/>
          </p:nvSpPr>
          <p:spPr>
            <a:xfrm>
              <a:off x="7316898" y="3995569"/>
              <a:ext cx="68181" cy="46185"/>
            </a:xfrm>
            <a:custGeom>
              <a:avLst/>
              <a:gdLst/>
              <a:ahLst/>
              <a:cxnLst/>
              <a:rect l="l" t="t" r="r" b="b"/>
              <a:pathLst>
                <a:path w="2105" h="1426" extrusionOk="0">
                  <a:moveTo>
                    <a:pt x="1606" y="1"/>
                  </a:moveTo>
                  <a:cubicBezTo>
                    <a:pt x="1540" y="1"/>
                    <a:pt x="1473" y="16"/>
                    <a:pt x="1411" y="47"/>
                  </a:cubicBezTo>
                  <a:lnTo>
                    <a:pt x="305" y="599"/>
                  </a:lnTo>
                  <a:cubicBezTo>
                    <a:pt x="87" y="707"/>
                    <a:pt x="1" y="970"/>
                    <a:pt x="109" y="1184"/>
                  </a:cubicBezTo>
                  <a:cubicBezTo>
                    <a:pt x="184" y="1337"/>
                    <a:pt x="339" y="1426"/>
                    <a:pt x="501" y="1426"/>
                  </a:cubicBezTo>
                  <a:cubicBezTo>
                    <a:pt x="566" y="1426"/>
                    <a:pt x="632" y="1411"/>
                    <a:pt x="695" y="1380"/>
                  </a:cubicBezTo>
                  <a:lnTo>
                    <a:pt x="1801" y="828"/>
                  </a:lnTo>
                  <a:cubicBezTo>
                    <a:pt x="2018" y="720"/>
                    <a:pt x="2105" y="457"/>
                    <a:pt x="1997" y="243"/>
                  </a:cubicBezTo>
                  <a:cubicBezTo>
                    <a:pt x="1920" y="89"/>
                    <a:pt x="1766" y="1"/>
                    <a:pt x="160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7513;p68"/>
            <p:cNvSpPr/>
            <p:nvPr/>
          </p:nvSpPr>
          <p:spPr>
            <a:xfrm>
              <a:off x="7343524" y="4048982"/>
              <a:ext cx="68181" cy="46185"/>
            </a:xfrm>
            <a:custGeom>
              <a:avLst/>
              <a:gdLst/>
              <a:ahLst/>
              <a:cxnLst/>
              <a:rect l="l" t="t" r="r" b="b"/>
              <a:pathLst>
                <a:path w="2105" h="1426" extrusionOk="0">
                  <a:moveTo>
                    <a:pt x="1606" y="0"/>
                  </a:moveTo>
                  <a:cubicBezTo>
                    <a:pt x="1540" y="0"/>
                    <a:pt x="1473" y="15"/>
                    <a:pt x="1411" y="47"/>
                  </a:cubicBezTo>
                  <a:lnTo>
                    <a:pt x="303" y="599"/>
                  </a:lnTo>
                  <a:cubicBezTo>
                    <a:pt x="87" y="707"/>
                    <a:pt x="1" y="969"/>
                    <a:pt x="109" y="1185"/>
                  </a:cubicBezTo>
                  <a:cubicBezTo>
                    <a:pt x="184" y="1337"/>
                    <a:pt x="338" y="1426"/>
                    <a:pt x="499" y="1426"/>
                  </a:cubicBezTo>
                  <a:cubicBezTo>
                    <a:pt x="564" y="1426"/>
                    <a:pt x="631" y="1411"/>
                    <a:pt x="694" y="1380"/>
                  </a:cubicBezTo>
                  <a:lnTo>
                    <a:pt x="1801" y="827"/>
                  </a:lnTo>
                  <a:cubicBezTo>
                    <a:pt x="2018" y="720"/>
                    <a:pt x="2105" y="457"/>
                    <a:pt x="1997" y="242"/>
                  </a:cubicBezTo>
                  <a:cubicBezTo>
                    <a:pt x="1920" y="89"/>
                    <a:pt x="1766" y="0"/>
                    <a:pt x="160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7514;p68"/>
            <p:cNvSpPr/>
            <p:nvPr/>
          </p:nvSpPr>
          <p:spPr>
            <a:xfrm>
              <a:off x="7370117" y="4102395"/>
              <a:ext cx="68213" cy="46185"/>
            </a:xfrm>
            <a:custGeom>
              <a:avLst/>
              <a:gdLst/>
              <a:ahLst/>
              <a:cxnLst/>
              <a:rect l="l" t="t" r="r" b="b"/>
              <a:pathLst>
                <a:path w="2106" h="1426" extrusionOk="0">
                  <a:moveTo>
                    <a:pt x="1608" y="0"/>
                  </a:moveTo>
                  <a:cubicBezTo>
                    <a:pt x="1542" y="0"/>
                    <a:pt x="1475" y="15"/>
                    <a:pt x="1412" y="47"/>
                  </a:cubicBezTo>
                  <a:lnTo>
                    <a:pt x="304" y="598"/>
                  </a:lnTo>
                  <a:cubicBezTo>
                    <a:pt x="87" y="708"/>
                    <a:pt x="0" y="970"/>
                    <a:pt x="110" y="1185"/>
                  </a:cubicBezTo>
                  <a:cubicBezTo>
                    <a:pt x="186" y="1337"/>
                    <a:pt x="341" y="1426"/>
                    <a:pt x="500" y="1426"/>
                  </a:cubicBezTo>
                  <a:cubicBezTo>
                    <a:pt x="566" y="1426"/>
                    <a:pt x="632" y="1411"/>
                    <a:pt x="695" y="1379"/>
                  </a:cubicBezTo>
                  <a:lnTo>
                    <a:pt x="1802" y="828"/>
                  </a:lnTo>
                  <a:cubicBezTo>
                    <a:pt x="2019" y="719"/>
                    <a:pt x="2106" y="456"/>
                    <a:pt x="1998" y="242"/>
                  </a:cubicBezTo>
                  <a:cubicBezTo>
                    <a:pt x="1921" y="88"/>
                    <a:pt x="1767" y="0"/>
                    <a:pt x="160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7515;p68"/>
            <p:cNvSpPr/>
            <p:nvPr/>
          </p:nvSpPr>
          <p:spPr>
            <a:xfrm>
              <a:off x="7071664" y="3510092"/>
              <a:ext cx="79129" cy="55771"/>
            </a:xfrm>
            <a:custGeom>
              <a:avLst/>
              <a:gdLst/>
              <a:ahLst/>
              <a:cxnLst/>
              <a:rect l="l" t="t" r="r" b="b"/>
              <a:pathLst>
                <a:path w="2443" h="1722" extrusionOk="0">
                  <a:moveTo>
                    <a:pt x="1775" y="295"/>
                  </a:moveTo>
                  <a:cubicBezTo>
                    <a:pt x="1881" y="295"/>
                    <a:pt x="1985" y="353"/>
                    <a:pt x="2036" y="456"/>
                  </a:cubicBezTo>
                  <a:cubicBezTo>
                    <a:pt x="2071" y="525"/>
                    <a:pt x="2077" y="603"/>
                    <a:pt x="2052" y="676"/>
                  </a:cubicBezTo>
                  <a:cubicBezTo>
                    <a:pt x="2027" y="749"/>
                    <a:pt x="1976" y="809"/>
                    <a:pt x="1907" y="843"/>
                  </a:cubicBezTo>
                  <a:lnTo>
                    <a:pt x="799" y="1395"/>
                  </a:lnTo>
                  <a:cubicBezTo>
                    <a:pt x="758" y="1416"/>
                    <a:pt x="714" y="1425"/>
                    <a:pt x="671" y="1425"/>
                  </a:cubicBezTo>
                  <a:cubicBezTo>
                    <a:pt x="564" y="1425"/>
                    <a:pt x="461" y="1366"/>
                    <a:pt x="410" y="1265"/>
                  </a:cubicBezTo>
                  <a:cubicBezTo>
                    <a:pt x="339" y="1121"/>
                    <a:pt x="398" y="948"/>
                    <a:pt x="540" y="877"/>
                  </a:cubicBezTo>
                  <a:lnTo>
                    <a:pt x="1647" y="325"/>
                  </a:lnTo>
                  <a:cubicBezTo>
                    <a:pt x="1688" y="305"/>
                    <a:pt x="1732" y="295"/>
                    <a:pt x="1775" y="295"/>
                  </a:cubicBezTo>
                  <a:close/>
                  <a:moveTo>
                    <a:pt x="1774" y="0"/>
                  </a:moveTo>
                  <a:cubicBezTo>
                    <a:pt x="1686" y="0"/>
                    <a:pt x="1597" y="20"/>
                    <a:pt x="1514" y="62"/>
                  </a:cubicBezTo>
                  <a:lnTo>
                    <a:pt x="406" y="615"/>
                  </a:lnTo>
                  <a:cubicBezTo>
                    <a:pt x="118" y="758"/>
                    <a:pt x="0" y="1109"/>
                    <a:pt x="143" y="1398"/>
                  </a:cubicBezTo>
                  <a:cubicBezTo>
                    <a:pt x="247" y="1603"/>
                    <a:pt x="454" y="1722"/>
                    <a:pt x="670" y="1722"/>
                  </a:cubicBezTo>
                  <a:cubicBezTo>
                    <a:pt x="757" y="1722"/>
                    <a:pt x="845" y="1701"/>
                    <a:pt x="929" y="1661"/>
                  </a:cubicBezTo>
                  <a:lnTo>
                    <a:pt x="2036" y="1109"/>
                  </a:lnTo>
                  <a:cubicBezTo>
                    <a:pt x="2326" y="965"/>
                    <a:pt x="2442" y="615"/>
                    <a:pt x="2299" y="325"/>
                  </a:cubicBezTo>
                  <a:cubicBezTo>
                    <a:pt x="2197" y="119"/>
                    <a:pt x="1989" y="0"/>
                    <a:pt x="177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7516;p68"/>
            <p:cNvSpPr/>
            <p:nvPr/>
          </p:nvSpPr>
          <p:spPr>
            <a:xfrm>
              <a:off x="7100330" y="3563504"/>
              <a:ext cx="77121" cy="55771"/>
            </a:xfrm>
            <a:custGeom>
              <a:avLst/>
              <a:gdLst/>
              <a:ahLst/>
              <a:cxnLst/>
              <a:rect l="l" t="t" r="r" b="b"/>
              <a:pathLst>
                <a:path w="2381" h="1722" extrusionOk="0">
                  <a:moveTo>
                    <a:pt x="1713" y="294"/>
                  </a:moveTo>
                  <a:cubicBezTo>
                    <a:pt x="1743" y="294"/>
                    <a:pt x="1776" y="300"/>
                    <a:pt x="1804" y="309"/>
                  </a:cubicBezTo>
                  <a:cubicBezTo>
                    <a:pt x="1877" y="333"/>
                    <a:pt x="1938" y="385"/>
                    <a:pt x="1972" y="453"/>
                  </a:cubicBezTo>
                  <a:cubicBezTo>
                    <a:pt x="2007" y="523"/>
                    <a:pt x="2011" y="601"/>
                    <a:pt x="1987" y="674"/>
                  </a:cubicBezTo>
                  <a:cubicBezTo>
                    <a:pt x="1962" y="746"/>
                    <a:pt x="1911" y="807"/>
                    <a:pt x="1841" y="841"/>
                  </a:cubicBezTo>
                  <a:lnTo>
                    <a:pt x="734" y="1392"/>
                  </a:lnTo>
                  <a:cubicBezTo>
                    <a:pt x="694" y="1413"/>
                    <a:pt x="650" y="1424"/>
                    <a:pt x="605" y="1424"/>
                  </a:cubicBezTo>
                  <a:cubicBezTo>
                    <a:pt x="575" y="1424"/>
                    <a:pt x="544" y="1419"/>
                    <a:pt x="514" y="1409"/>
                  </a:cubicBezTo>
                  <a:cubicBezTo>
                    <a:pt x="441" y="1383"/>
                    <a:pt x="381" y="1332"/>
                    <a:pt x="347" y="1263"/>
                  </a:cubicBezTo>
                  <a:cubicBezTo>
                    <a:pt x="312" y="1195"/>
                    <a:pt x="306" y="1117"/>
                    <a:pt x="332" y="1043"/>
                  </a:cubicBezTo>
                  <a:cubicBezTo>
                    <a:pt x="356" y="970"/>
                    <a:pt x="407" y="911"/>
                    <a:pt x="477" y="877"/>
                  </a:cubicBezTo>
                  <a:lnTo>
                    <a:pt x="1584" y="324"/>
                  </a:lnTo>
                  <a:cubicBezTo>
                    <a:pt x="1625" y="304"/>
                    <a:pt x="1669" y="294"/>
                    <a:pt x="1713" y="294"/>
                  </a:cubicBezTo>
                  <a:close/>
                  <a:moveTo>
                    <a:pt x="1713" y="0"/>
                  </a:moveTo>
                  <a:cubicBezTo>
                    <a:pt x="1625" y="0"/>
                    <a:pt x="1537" y="20"/>
                    <a:pt x="1453" y="62"/>
                  </a:cubicBezTo>
                  <a:lnTo>
                    <a:pt x="346" y="614"/>
                  </a:lnTo>
                  <a:cubicBezTo>
                    <a:pt x="205" y="683"/>
                    <a:pt x="100" y="801"/>
                    <a:pt x="51" y="950"/>
                  </a:cubicBezTo>
                  <a:cubicBezTo>
                    <a:pt x="1" y="1099"/>
                    <a:pt x="14" y="1258"/>
                    <a:pt x="83" y="1398"/>
                  </a:cubicBezTo>
                  <a:cubicBezTo>
                    <a:pt x="184" y="1602"/>
                    <a:pt x="391" y="1721"/>
                    <a:pt x="606" y="1721"/>
                  </a:cubicBezTo>
                  <a:cubicBezTo>
                    <a:pt x="695" y="1721"/>
                    <a:pt x="783" y="1701"/>
                    <a:pt x="867" y="1660"/>
                  </a:cubicBezTo>
                  <a:lnTo>
                    <a:pt x="1974" y="1109"/>
                  </a:lnTo>
                  <a:cubicBezTo>
                    <a:pt x="2264" y="965"/>
                    <a:pt x="2381" y="614"/>
                    <a:pt x="2237" y="324"/>
                  </a:cubicBezTo>
                  <a:cubicBezTo>
                    <a:pt x="2135" y="119"/>
                    <a:pt x="1928" y="0"/>
                    <a:pt x="171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7517;p68"/>
            <p:cNvSpPr/>
            <p:nvPr/>
          </p:nvSpPr>
          <p:spPr>
            <a:xfrm>
              <a:off x="7124947" y="3616885"/>
              <a:ext cx="79161" cy="55771"/>
            </a:xfrm>
            <a:custGeom>
              <a:avLst/>
              <a:gdLst/>
              <a:ahLst/>
              <a:cxnLst/>
              <a:rect l="l" t="t" r="r" b="b"/>
              <a:pathLst>
                <a:path w="2444" h="1722" extrusionOk="0">
                  <a:moveTo>
                    <a:pt x="1775" y="295"/>
                  </a:moveTo>
                  <a:cubicBezTo>
                    <a:pt x="1882" y="295"/>
                    <a:pt x="1985" y="353"/>
                    <a:pt x="2035" y="455"/>
                  </a:cubicBezTo>
                  <a:cubicBezTo>
                    <a:pt x="2106" y="599"/>
                    <a:pt x="2046" y="772"/>
                    <a:pt x="1904" y="843"/>
                  </a:cubicBezTo>
                  <a:lnTo>
                    <a:pt x="797" y="1395"/>
                  </a:lnTo>
                  <a:cubicBezTo>
                    <a:pt x="756" y="1416"/>
                    <a:pt x="712" y="1425"/>
                    <a:pt x="668" y="1425"/>
                  </a:cubicBezTo>
                  <a:cubicBezTo>
                    <a:pt x="562" y="1425"/>
                    <a:pt x="460" y="1367"/>
                    <a:pt x="409" y="1266"/>
                  </a:cubicBezTo>
                  <a:cubicBezTo>
                    <a:pt x="338" y="1123"/>
                    <a:pt x="397" y="948"/>
                    <a:pt x="539" y="877"/>
                  </a:cubicBezTo>
                  <a:lnTo>
                    <a:pt x="1646" y="325"/>
                  </a:lnTo>
                  <a:cubicBezTo>
                    <a:pt x="1689" y="306"/>
                    <a:pt x="1733" y="295"/>
                    <a:pt x="1775" y="295"/>
                  </a:cubicBezTo>
                  <a:close/>
                  <a:moveTo>
                    <a:pt x="1776" y="1"/>
                  </a:moveTo>
                  <a:cubicBezTo>
                    <a:pt x="1688" y="1"/>
                    <a:pt x="1599" y="21"/>
                    <a:pt x="1515" y="62"/>
                  </a:cubicBezTo>
                  <a:lnTo>
                    <a:pt x="407" y="614"/>
                  </a:lnTo>
                  <a:cubicBezTo>
                    <a:pt x="118" y="758"/>
                    <a:pt x="1" y="1110"/>
                    <a:pt x="144" y="1399"/>
                  </a:cubicBezTo>
                  <a:cubicBezTo>
                    <a:pt x="248" y="1602"/>
                    <a:pt x="455" y="1722"/>
                    <a:pt x="669" y="1722"/>
                  </a:cubicBezTo>
                  <a:cubicBezTo>
                    <a:pt x="757" y="1722"/>
                    <a:pt x="845" y="1702"/>
                    <a:pt x="931" y="1662"/>
                  </a:cubicBezTo>
                  <a:lnTo>
                    <a:pt x="2038" y="1110"/>
                  </a:lnTo>
                  <a:cubicBezTo>
                    <a:pt x="2328" y="966"/>
                    <a:pt x="2444" y="614"/>
                    <a:pt x="2301" y="325"/>
                  </a:cubicBezTo>
                  <a:cubicBezTo>
                    <a:pt x="2199" y="120"/>
                    <a:pt x="1991" y="1"/>
                    <a:pt x="177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7518;p68"/>
            <p:cNvSpPr/>
            <p:nvPr/>
          </p:nvSpPr>
          <p:spPr>
            <a:xfrm>
              <a:off x="7153679" y="3670233"/>
              <a:ext cx="77023" cy="55836"/>
            </a:xfrm>
            <a:custGeom>
              <a:avLst/>
              <a:gdLst/>
              <a:ahLst/>
              <a:cxnLst/>
              <a:rect l="l" t="t" r="r" b="b"/>
              <a:pathLst>
                <a:path w="2378" h="1724" extrusionOk="0">
                  <a:moveTo>
                    <a:pt x="1712" y="296"/>
                  </a:moveTo>
                  <a:cubicBezTo>
                    <a:pt x="1817" y="296"/>
                    <a:pt x="1919" y="356"/>
                    <a:pt x="1969" y="455"/>
                  </a:cubicBezTo>
                  <a:cubicBezTo>
                    <a:pt x="2040" y="599"/>
                    <a:pt x="1982" y="772"/>
                    <a:pt x="1840" y="843"/>
                  </a:cubicBezTo>
                  <a:lnTo>
                    <a:pt x="732" y="1395"/>
                  </a:lnTo>
                  <a:cubicBezTo>
                    <a:pt x="692" y="1416"/>
                    <a:pt x="648" y="1426"/>
                    <a:pt x="604" y="1426"/>
                  </a:cubicBezTo>
                  <a:cubicBezTo>
                    <a:pt x="573" y="1426"/>
                    <a:pt x="542" y="1421"/>
                    <a:pt x="512" y="1411"/>
                  </a:cubicBezTo>
                  <a:cubicBezTo>
                    <a:pt x="440" y="1387"/>
                    <a:pt x="379" y="1334"/>
                    <a:pt x="345" y="1266"/>
                  </a:cubicBezTo>
                  <a:cubicBezTo>
                    <a:pt x="309" y="1196"/>
                    <a:pt x="305" y="1118"/>
                    <a:pt x="329" y="1046"/>
                  </a:cubicBezTo>
                  <a:cubicBezTo>
                    <a:pt x="354" y="973"/>
                    <a:pt x="406" y="912"/>
                    <a:pt x="475" y="878"/>
                  </a:cubicBezTo>
                  <a:lnTo>
                    <a:pt x="1583" y="327"/>
                  </a:lnTo>
                  <a:cubicBezTo>
                    <a:pt x="1625" y="306"/>
                    <a:pt x="1669" y="296"/>
                    <a:pt x="1712" y="296"/>
                  </a:cubicBezTo>
                  <a:close/>
                  <a:moveTo>
                    <a:pt x="1708" y="1"/>
                  </a:moveTo>
                  <a:cubicBezTo>
                    <a:pt x="1621" y="1"/>
                    <a:pt x="1532" y="20"/>
                    <a:pt x="1449" y="62"/>
                  </a:cubicBezTo>
                  <a:lnTo>
                    <a:pt x="342" y="614"/>
                  </a:lnTo>
                  <a:cubicBezTo>
                    <a:pt x="204" y="684"/>
                    <a:pt x="99" y="803"/>
                    <a:pt x="49" y="952"/>
                  </a:cubicBezTo>
                  <a:cubicBezTo>
                    <a:pt x="1" y="1101"/>
                    <a:pt x="12" y="1259"/>
                    <a:pt x="80" y="1399"/>
                  </a:cubicBezTo>
                  <a:cubicBezTo>
                    <a:pt x="150" y="1538"/>
                    <a:pt x="269" y="1644"/>
                    <a:pt x="418" y="1693"/>
                  </a:cubicBezTo>
                  <a:cubicBezTo>
                    <a:pt x="478" y="1713"/>
                    <a:pt x="542" y="1723"/>
                    <a:pt x="604" y="1723"/>
                  </a:cubicBezTo>
                  <a:cubicBezTo>
                    <a:pt x="694" y="1723"/>
                    <a:pt x="782" y="1705"/>
                    <a:pt x="861" y="1662"/>
                  </a:cubicBezTo>
                  <a:lnTo>
                    <a:pt x="1972" y="1110"/>
                  </a:lnTo>
                  <a:cubicBezTo>
                    <a:pt x="2260" y="966"/>
                    <a:pt x="2378" y="614"/>
                    <a:pt x="2234" y="325"/>
                  </a:cubicBezTo>
                  <a:cubicBezTo>
                    <a:pt x="2131" y="120"/>
                    <a:pt x="1923" y="1"/>
                    <a:pt x="170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7519;p68"/>
            <p:cNvSpPr/>
            <p:nvPr/>
          </p:nvSpPr>
          <p:spPr>
            <a:xfrm>
              <a:off x="7180272" y="3723711"/>
              <a:ext cx="75080" cy="55771"/>
            </a:xfrm>
            <a:custGeom>
              <a:avLst/>
              <a:gdLst/>
              <a:ahLst/>
              <a:cxnLst/>
              <a:rect l="l" t="t" r="r" b="b"/>
              <a:pathLst>
                <a:path w="2318" h="1722" extrusionOk="0">
                  <a:moveTo>
                    <a:pt x="1713" y="295"/>
                  </a:moveTo>
                  <a:cubicBezTo>
                    <a:pt x="1743" y="295"/>
                    <a:pt x="1775" y="299"/>
                    <a:pt x="1804" y="309"/>
                  </a:cubicBezTo>
                  <a:cubicBezTo>
                    <a:pt x="1876" y="333"/>
                    <a:pt x="1936" y="384"/>
                    <a:pt x="1970" y="454"/>
                  </a:cubicBezTo>
                  <a:cubicBezTo>
                    <a:pt x="2005" y="522"/>
                    <a:pt x="2011" y="602"/>
                    <a:pt x="1985" y="674"/>
                  </a:cubicBezTo>
                  <a:cubicBezTo>
                    <a:pt x="1961" y="746"/>
                    <a:pt x="1909" y="807"/>
                    <a:pt x="1841" y="842"/>
                  </a:cubicBezTo>
                  <a:lnTo>
                    <a:pt x="733" y="1392"/>
                  </a:lnTo>
                  <a:cubicBezTo>
                    <a:pt x="693" y="1414"/>
                    <a:pt x="648" y="1424"/>
                    <a:pt x="603" y="1424"/>
                  </a:cubicBezTo>
                  <a:cubicBezTo>
                    <a:pt x="573" y="1424"/>
                    <a:pt x="542" y="1419"/>
                    <a:pt x="513" y="1409"/>
                  </a:cubicBezTo>
                  <a:cubicBezTo>
                    <a:pt x="441" y="1384"/>
                    <a:pt x="380" y="1333"/>
                    <a:pt x="346" y="1263"/>
                  </a:cubicBezTo>
                  <a:cubicBezTo>
                    <a:pt x="310" y="1194"/>
                    <a:pt x="306" y="1116"/>
                    <a:pt x="330" y="1043"/>
                  </a:cubicBezTo>
                  <a:cubicBezTo>
                    <a:pt x="355" y="971"/>
                    <a:pt x="407" y="910"/>
                    <a:pt x="476" y="877"/>
                  </a:cubicBezTo>
                  <a:lnTo>
                    <a:pt x="1584" y="325"/>
                  </a:lnTo>
                  <a:cubicBezTo>
                    <a:pt x="1623" y="305"/>
                    <a:pt x="1669" y="295"/>
                    <a:pt x="1713" y="295"/>
                  </a:cubicBezTo>
                  <a:close/>
                  <a:moveTo>
                    <a:pt x="1712" y="0"/>
                  </a:moveTo>
                  <a:cubicBezTo>
                    <a:pt x="1624" y="0"/>
                    <a:pt x="1535" y="20"/>
                    <a:pt x="1452" y="62"/>
                  </a:cubicBezTo>
                  <a:lnTo>
                    <a:pt x="344" y="613"/>
                  </a:lnTo>
                  <a:cubicBezTo>
                    <a:pt x="204" y="683"/>
                    <a:pt x="100" y="802"/>
                    <a:pt x="50" y="951"/>
                  </a:cubicBezTo>
                  <a:cubicBezTo>
                    <a:pt x="1" y="1100"/>
                    <a:pt x="12" y="1258"/>
                    <a:pt x="81" y="1398"/>
                  </a:cubicBezTo>
                  <a:cubicBezTo>
                    <a:pt x="182" y="1603"/>
                    <a:pt x="391" y="1722"/>
                    <a:pt x="605" y="1722"/>
                  </a:cubicBezTo>
                  <a:cubicBezTo>
                    <a:pt x="693" y="1722"/>
                    <a:pt x="783" y="1702"/>
                    <a:pt x="867" y="1661"/>
                  </a:cubicBezTo>
                  <a:lnTo>
                    <a:pt x="1974" y="1108"/>
                  </a:lnTo>
                  <a:cubicBezTo>
                    <a:pt x="2113" y="1039"/>
                    <a:pt x="2218" y="918"/>
                    <a:pt x="2268" y="772"/>
                  </a:cubicBezTo>
                  <a:cubicBezTo>
                    <a:pt x="2318" y="623"/>
                    <a:pt x="2305" y="464"/>
                    <a:pt x="2237" y="325"/>
                  </a:cubicBezTo>
                  <a:cubicBezTo>
                    <a:pt x="2134" y="119"/>
                    <a:pt x="1927" y="0"/>
                    <a:pt x="171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7520;p68"/>
            <p:cNvSpPr/>
            <p:nvPr/>
          </p:nvSpPr>
          <p:spPr>
            <a:xfrm>
              <a:off x="7204889" y="3777124"/>
              <a:ext cx="79129" cy="55771"/>
            </a:xfrm>
            <a:custGeom>
              <a:avLst/>
              <a:gdLst/>
              <a:ahLst/>
              <a:cxnLst/>
              <a:rect l="l" t="t" r="r" b="b"/>
              <a:pathLst>
                <a:path w="2443" h="1722" extrusionOk="0">
                  <a:moveTo>
                    <a:pt x="1775" y="294"/>
                  </a:moveTo>
                  <a:cubicBezTo>
                    <a:pt x="1881" y="294"/>
                    <a:pt x="1984" y="353"/>
                    <a:pt x="2033" y="456"/>
                  </a:cubicBezTo>
                  <a:cubicBezTo>
                    <a:pt x="2069" y="524"/>
                    <a:pt x="2074" y="602"/>
                    <a:pt x="2049" y="676"/>
                  </a:cubicBezTo>
                  <a:cubicBezTo>
                    <a:pt x="2025" y="749"/>
                    <a:pt x="1972" y="808"/>
                    <a:pt x="1904" y="842"/>
                  </a:cubicBezTo>
                  <a:lnTo>
                    <a:pt x="797" y="1395"/>
                  </a:lnTo>
                  <a:cubicBezTo>
                    <a:pt x="755" y="1415"/>
                    <a:pt x="710" y="1425"/>
                    <a:pt x="667" y="1425"/>
                  </a:cubicBezTo>
                  <a:cubicBezTo>
                    <a:pt x="560" y="1425"/>
                    <a:pt x="458" y="1366"/>
                    <a:pt x="408" y="1265"/>
                  </a:cubicBezTo>
                  <a:cubicBezTo>
                    <a:pt x="337" y="1121"/>
                    <a:pt x="395" y="947"/>
                    <a:pt x="537" y="876"/>
                  </a:cubicBezTo>
                  <a:lnTo>
                    <a:pt x="1646" y="324"/>
                  </a:lnTo>
                  <a:cubicBezTo>
                    <a:pt x="1687" y="304"/>
                    <a:pt x="1732" y="294"/>
                    <a:pt x="1775" y="294"/>
                  </a:cubicBezTo>
                  <a:close/>
                  <a:moveTo>
                    <a:pt x="1773" y="0"/>
                  </a:moveTo>
                  <a:cubicBezTo>
                    <a:pt x="1686" y="0"/>
                    <a:pt x="1597" y="20"/>
                    <a:pt x="1514" y="61"/>
                  </a:cubicBezTo>
                  <a:lnTo>
                    <a:pt x="406" y="614"/>
                  </a:lnTo>
                  <a:cubicBezTo>
                    <a:pt x="117" y="757"/>
                    <a:pt x="0" y="1109"/>
                    <a:pt x="144" y="1397"/>
                  </a:cubicBezTo>
                  <a:cubicBezTo>
                    <a:pt x="246" y="1602"/>
                    <a:pt x="454" y="1721"/>
                    <a:pt x="669" y="1721"/>
                  </a:cubicBezTo>
                  <a:cubicBezTo>
                    <a:pt x="755" y="1721"/>
                    <a:pt x="845" y="1701"/>
                    <a:pt x="927" y="1660"/>
                  </a:cubicBezTo>
                  <a:lnTo>
                    <a:pt x="2035" y="1108"/>
                  </a:lnTo>
                  <a:cubicBezTo>
                    <a:pt x="2324" y="964"/>
                    <a:pt x="2442" y="614"/>
                    <a:pt x="2297" y="324"/>
                  </a:cubicBezTo>
                  <a:cubicBezTo>
                    <a:pt x="2196" y="118"/>
                    <a:pt x="1988" y="0"/>
                    <a:pt x="177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7521;p68"/>
            <p:cNvSpPr/>
            <p:nvPr/>
          </p:nvSpPr>
          <p:spPr>
            <a:xfrm>
              <a:off x="7233523" y="3830504"/>
              <a:ext cx="75145" cy="55804"/>
            </a:xfrm>
            <a:custGeom>
              <a:avLst/>
              <a:gdLst/>
              <a:ahLst/>
              <a:cxnLst/>
              <a:rect l="l" t="t" r="r" b="b"/>
              <a:pathLst>
                <a:path w="2320" h="1723" extrusionOk="0">
                  <a:moveTo>
                    <a:pt x="1713" y="295"/>
                  </a:moveTo>
                  <a:cubicBezTo>
                    <a:pt x="1744" y="295"/>
                    <a:pt x="1775" y="300"/>
                    <a:pt x="1804" y="309"/>
                  </a:cubicBezTo>
                  <a:cubicBezTo>
                    <a:pt x="1878" y="334"/>
                    <a:pt x="1937" y="386"/>
                    <a:pt x="1971" y="455"/>
                  </a:cubicBezTo>
                  <a:cubicBezTo>
                    <a:pt x="2007" y="523"/>
                    <a:pt x="2011" y="601"/>
                    <a:pt x="1987" y="675"/>
                  </a:cubicBezTo>
                  <a:cubicBezTo>
                    <a:pt x="1961" y="748"/>
                    <a:pt x="1910" y="807"/>
                    <a:pt x="1841" y="841"/>
                  </a:cubicBezTo>
                  <a:lnTo>
                    <a:pt x="733" y="1394"/>
                  </a:lnTo>
                  <a:cubicBezTo>
                    <a:pt x="693" y="1414"/>
                    <a:pt x="650" y="1425"/>
                    <a:pt x="606" y="1425"/>
                  </a:cubicBezTo>
                  <a:cubicBezTo>
                    <a:pt x="575" y="1425"/>
                    <a:pt x="544" y="1420"/>
                    <a:pt x="513" y="1409"/>
                  </a:cubicBezTo>
                  <a:cubicBezTo>
                    <a:pt x="441" y="1384"/>
                    <a:pt x="381" y="1333"/>
                    <a:pt x="347" y="1264"/>
                  </a:cubicBezTo>
                  <a:cubicBezTo>
                    <a:pt x="312" y="1195"/>
                    <a:pt x="306" y="1117"/>
                    <a:pt x="331" y="1044"/>
                  </a:cubicBezTo>
                  <a:cubicBezTo>
                    <a:pt x="356" y="970"/>
                    <a:pt x="408" y="911"/>
                    <a:pt x="476" y="877"/>
                  </a:cubicBezTo>
                  <a:lnTo>
                    <a:pt x="1584" y="324"/>
                  </a:lnTo>
                  <a:cubicBezTo>
                    <a:pt x="1625" y="306"/>
                    <a:pt x="1669" y="295"/>
                    <a:pt x="1713" y="295"/>
                  </a:cubicBezTo>
                  <a:close/>
                  <a:moveTo>
                    <a:pt x="1714" y="1"/>
                  </a:moveTo>
                  <a:cubicBezTo>
                    <a:pt x="1626" y="1"/>
                    <a:pt x="1537" y="20"/>
                    <a:pt x="1453" y="62"/>
                  </a:cubicBezTo>
                  <a:lnTo>
                    <a:pt x="346" y="614"/>
                  </a:lnTo>
                  <a:cubicBezTo>
                    <a:pt x="205" y="684"/>
                    <a:pt x="100" y="802"/>
                    <a:pt x="50" y="951"/>
                  </a:cubicBezTo>
                  <a:cubicBezTo>
                    <a:pt x="1" y="1100"/>
                    <a:pt x="13" y="1259"/>
                    <a:pt x="83" y="1398"/>
                  </a:cubicBezTo>
                  <a:cubicBezTo>
                    <a:pt x="151" y="1538"/>
                    <a:pt x="270" y="1643"/>
                    <a:pt x="419" y="1693"/>
                  </a:cubicBezTo>
                  <a:cubicBezTo>
                    <a:pt x="482" y="1713"/>
                    <a:pt x="544" y="1723"/>
                    <a:pt x="607" y="1723"/>
                  </a:cubicBezTo>
                  <a:cubicBezTo>
                    <a:pt x="695" y="1723"/>
                    <a:pt x="784" y="1702"/>
                    <a:pt x="867" y="1660"/>
                  </a:cubicBezTo>
                  <a:lnTo>
                    <a:pt x="1974" y="1110"/>
                  </a:lnTo>
                  <a:cubicBezTo>
                    <a:pt x="2115" y="1040"/>
                    <a:pt x="2220" y="921"/>
                    <a:pt x="2269" y="772"/>
                  </a:cubicBezTo>
                  <a:cubicBezTo>
                    <a:pt x="2319" y="623"/>
                    <a:pt x="2306" y="465"/>
                    <a:pt x="2237" y="324"/>
                  </a:cubicBezTo>
                  <a:cubicBezTo>
                    <a:pt x="2135" y="119"/>
                    <a:pt x="1929" y="1"/>
                    <a:pt x="171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7522;p68"/>
            <p:cNvSpPr/>
            <p:nvPr/>
          </p:nvSpPr>
          <p:spPr>
            <a:xfrm>
              <a:off x="7258140" y="3883982"/>
              <a:ext cx="79161" cy="55739"/>
            </a:xfrm>
            <a:custGeom>
              <a:avLst/>
              <a:gdLst/>
              <a:ahLst/>
              <a:cxnLst/>
              <a:rect l="l" t="t" r="r" b="b"/>
              <a:pathLst>
                <a:path w="2444" h="1721" extrusionOk="0">
                  <a:moveTo>
                    <a:pt x="1775" y="295"/>
                  </a:moveTo>
                  <a:cubicBezTo>
                    <a:pt x="1881" y="295"/>
                    <a:pt x="1985" y="353"/>
                    <a:pt x="2035" y="455"/>
                  </a:cubicBezTo>
                  <a:cubicBezTo>
                    <a:pt x="2070" y="525"/>
                    <a:pt x="2076" y="603"/>
                    <a:pt x="2050" y="675"/>
                  </a:cubicBezTo>
                  <a:cubicBezTo>
                    <a:pt x="2026" y="749"/>
                    <a:pt x="1974" y="809"/>
                    <a:pt x="1906" y="843"/>
                  </a:cubicBezTo>
                  <a:lnTo>
                    <a:pt x="798" y="1395"/>
                  </a:lnTo>
                  <a:cubicBezTo>
                    <a:pt x="757" y="1416"/>
                    <a:pt x="713" y="1425"/>
                    <a:pt x="670" y="1425"/>
                  </a:cubicBezTo>
                  <a:cubicBezTo>
                    <a:pt x="562" y="1425"/>
                    <a:pt x="460" y="1366"/>
                    <a:pt x="409" y="1265"/>
                  </a:cubicBezTo>
                  <a:cubicBezTo>
                    <a:pt x="338" y="1121"/>
                    <a:pt x="396" y="948"/>
                    <a:pt x="538" y="877"/>
                  </a:cubicBezTo>
                  <a:lnTo>
                    <a:pt x="1646" y="325"/>
                  </a:lnTo>
                  <a:cubicBezTo>
                    <a:pt x="1688" y="305"/>
                    <a:pt x="1732" y="295"/>
                    <a:pt x="1775" y="295"/>
                  </a:cubicBezTo>
                  <a:close/>
                  <a:moveTo>
                    <a:pt x="1777" y="0"/>
                  </a:moveTo>
                  <a:cubicBezTo>
                    <a:pt x="1689" y="0"/>
                    <a:pt x="1600" y="20"/>
                    <a:pt x="1517" y="62"/>
                  </a:cubicBezTo>
                  <a:lnTo>
                    <a:pt x="406" y="613"/>
                  </a:lnTo>
                  <a:cubicBezTo>
                    <a:pt x="118" y="758"/>
                    <a:pt x="0" y="1108"/>
                    <a:pt x="144" y="1398"/>
                  </a:cubicBezTo>
                  <a:cubicBezTo>
                    <a:pt x="247" y="1602"/>
                    <a:pt x="455" y="1720"/>
                    <a:pt x="669" y="1720"/>
                  </a:cubicBezTo>
                  <a:cubicBezTo>
                    <a:pt x="757" y="1720"/>
                    <a:pt x="845" y="1700"/>
                    <a:pt x="930" y="1661"/>
                  </a:cubicBezTo>
                  <a:lnTo>
                    <a:pt x="2038" y="1108"/>
                  </a:lnTo>
                  <a:cubicBezTo>
                    <a:pt x="2327" y="965"/>
                    <a:pt x="2444" y="613"/>
                    <a:pt x="2300" y="325"/>
                  </a:cubicBezTo>
                  <a:cubicBezTo>
                    <a:pt x="2198" y="119"/>
                    <a:pt x="1992" y="0"/>
                    <a:pt x="177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7523;p68"/>
            <p:cNvSpPr/>
            <p:nvPr/>
          </p:nvSpPr>
          <p:spPr>
            <a:xfrm>
              <a:off x="7286839" y="3937330"/>
              <a:ext cx="75112" cy="55836"/>
            </a:xfrm>
            <a:custGeom>
              <a:avLst/>
              <a:gdLst/>
              <a:ahLst/>
              <a:cxnLst/>
              <a:rect l="l" t="t" r="r" b="b"/>
              <a:pathLst>
                <a:path w="2319" h="1724" extrusionOk="0">
                  <a:moveTo>
                    <a:pt x="1712" y="296"/>
                  </a:moveTo>
                  <a:cubicBezTo>
                    <a:pt x="1744" y="296"/>
                    <a:pt x="1773" y="302"/>
                    <a:pt x="1803" y="310"/>
                  </a:cubicBezTo>
                  <a:cubicBezTo>
                    <a:pt x="1876" y="335"/>
                    <a:pt x="1937" y="387"/>
                    <a:pt x="1971" y="455"/>
                  </a:cubicBezTo>
                  <a:cubicBezTo>
                    <a:pt x="2006" y="525"/>
                    <a:pt x="2011" y="603"/>
                    <a:pt x="1986" y="675"/>
                  </a:cubicBezTo>
                  <a:cubicBezTo>
                    <a:pt x="1961" y="749"/>
                    <a:pt x="1910" y="809"/>
                    <a:pt x="1840" y="843"/>
                  </a:cubicBezTo>
                  <a:lnTo>
                    <a:pt x="733" y="1395"/>
                  </a:lnTo>
                  <a:cubicBezTo>
                    <a:pt x="693" y="1416"/>
                    <a:pt x="650" y="1426"/>
                    <a:pt x="606" y="1426"/>
                  </a:cubicBezTo>
                  <a:cubicBezTo>
                    <a:pt x="575" y="1426"/>
                    <a:pt x="543" y="1421"/>
                    <a:pt x="513" y="1411"/>
                  </a:cubicBezTo>
                  <a:cubicBezTo>
                    <a:pt x="440" y="1385"/>
                    <a:pt x="381" y="1334"/>
                    <a:pt x="347" y="1264"/>
                  </a:cubicBezTo>
                  <a:cubicBezTo>
                    <a:pt x="311" y="1196"/>
                    <a:pt x="305" y="1118"/>
                    <a:pt x="331" y="1044"/>
                  </a:cubicBezTo>
                  <a:cubicBezTo>
                    <a:pt x="355" y="972"/>
                    <a:pt x="406" y="912"/>
                    <a:pt x="476" y="878"/>
                  </a:cubicBezTo>
                  <a:lnTo>
                    <a:pt x="1583" y="326"/>
                  </a:lnTo>
                  <a:cubicBezTo>
                    <a:pt x="1624" y="306"/>
                    <a:pt x="1668" y="296"/>
                    <a:pt x="1712" y="296"/>
                  </a:cubicBezTo>
                  <a:close/>
                  <a:moveTo>
                    <a:pt x="1712" y="0"/>
                  </a:moveTo>
                  <a:cubicBezTo>
                    <a:pt x="1625" y="0"/>
                    <a:pt x="1536" y="20"/>
                    <a:pt x="1453" y="62"/>
                  </a:cubicBezTo>
                  <a:lnTo>
                    <a:pt x="345" y="613"/>
                  </a:lnTo>
                  <a:cubicBezTo>
                    <a:pt x="205" y="682"/>
                    <a:pt x="100" y="802"/>
                    <a:pt x="50" y="951"/>
                  </a:cubicBezTo>
                  <a:cubicBezTo>
                    <a:pt x="0" y="1100"/>
                    <a:pt x="13" y="1257"/>
                    <a:pt x="83" y="1398"/>
                  </a:cubicBezTo>
                  <a:cubicBezTo>
                    <a:pt x="151" y="1539"/>
                    <a:pt x="270" y="1644"/>
                    <a:pt x="419" y="1693"/>
                  </a:cubicBezTo>
                  <a:cubicBezTo>
                    <a:pt x="481" y="1712"/>
                    <a:pt x="544" y="1723"/>
                    <a:pt x="605" y="1723"/>
                  </a:cubicBezTo>
                  <a:cubicBezTo>
                    <a:pt x="694" y="1723"/>
                    <a:pt x="782" y="1702"/>
                    <a:pt x="866" y="1661"/>
                  </a:cubicBezTo>
                  <a:lnTo>
                    <a:pt x="1974" y="1108"/>
                  </a:lnTo>
                  <a:cubicBezTo>
                    <a:pt x="2114" y="1039"/>
                    <a:pt x="2219" y="921"/>
                    <a:pt x="2269" y="772"/>
                  </a:cubicBezTo>
                  <a:cubicBezTo>
                    <a:pt x="2319" y="623"/>
                    <a:pt x="2306" y="464"/>
                    <a:pt x="2236" y="325"/>
                  </a:cubicBezTo>
                  <a:cubicBezTo>
                    <a:pt x="2135" y="119"/>
                    <a:pt x="1927" y="0"/>
                    <a:pt x="171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7524;p68"/>
            <p:cNvSpPr/>
            <p:nvPr/>
          </p:nvSpPr>
          <p:spPr>
            <a:xfrm>
              <a:off x="7311391" y="3990775"/>
              <a:ext cx="79161" cy="55771"/>
            </a:xfrm>
            <a:custGeom>
              <a:avLst/>
              <a:gdLst/>
              <a:ahLst/>
              <a:cxnLst/>
              <a:rect l="l" t="t" r="r" b="b"/>
              <a:pathLst>
                <a:path w="2444" h="1722" extrusionOk="0">
                  <a:moveTo>
                    <a:pt x="1776" y="295"/>
                  </a:moveTo>
                  <a:cubicBezTo>
                    <a:pt x="1883" y="295"/>
                    <a:pt x="1987" y="353"/>
                    <a:pt x="2038" y="455"/>
                  </a:cubicBezTo>
                  <a:cubicBezTo>
                    <a:pt x="2109" y="598"/>
                    <a:pt x="2049" y="772"/>
                    <a:pt x="1907" y="843"/>
                  </a:cubicBezTo>
                  <a:lnTo>
                    <a:pt x="800" y="1395"/>
                  </a:lnTo>
                  <a:cubicBezTo>
                    <a:pt x="758" y="1415"/>
                    <a:pt x="714" y="1425"/>
                    <a:pt x="671" y="1425"/>
                  </a:cubicBezTo>
                  <a:cubicBezTo>
                    <a:pt x="565" y="1425"/>
                    <a:pt x="463" y="1367"/>
                    <a:pt x="412" y="1266"/>
                  </a:cubicBezTo>
                  <a:cubicBezTo>
                    <a:pt x="341" y="1122"/>
                    <a:pt x="399" y="948"/>
                    <a:pt x="541" y="877"/>
                  </a:cubicBezTo>
                  <a:lnTo>
                    <a:pt x="1649" y="324"/>
                  </a:lnTo>
                  <a:cubicBezTo>
                    <a:pt x="1690" y="303"/>
                    <a:pt x="1734" y="295"/>
                    <a:pt x="1776" y="295"/>
                  </a:cubicBezTo>
                  <a:close/>
                  <a:moveTo>
                    <a:pt x="1776" y="0"/>
                  </a:moveTo>
                  <a:cubicBezTo>
                    <a:pt x="1688" y="0"/>
                    <a:pt x="1599" y="20"/>
                    <a:pt x="1515" y="62"/>
                  </a:cubicBezTo>
                  <a:lnTo>
                    <a:pt x="406" y="614"/>
                  </a:lnTo>
                  <a:cubicBezTo>
                    <a:pt x="117" y="757"/>
                    <a:pt x="0" y="1110"/>
                    <a:pt x="144" y="1399"/>
                  </a:cubicBezTo>
                  <a:cubicBezTo>
                    <a:pt x="247" y="1602"/>
                    <a:pt x="455" y="1721"/>
                    <a:pt x="669" y="1721"/>
                  </a:cubicBezTo>
                  <a:cubicBezTo>
                    <a:pt x="758" y="1721"/>
                    <a:pt x="847" y="1702"/>
                    <a:pt x="930" y="1660"/>
                  </a:cubicBezTo>
                  <a:lnTo>
                    <a:pt x="2038" y="1110"/>
                  </a:lnTo>
                  <a:cubicBezTo>
                    <a:pt x="2326" y="965"/>
                    <a:pt x="2444" y="614"/>
                    <a:pt x="2300" y="324"/>
                  </a:cubicBezTo>
                  <a:cubicBezTo>
                    <a:pt x="2198" y="119"/>
                    <a:pt x="1991" y="0"/>
                    <a:pt x="177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7525;p68"/>
            <p:cNvSpPr/>
            <p:nvPr/>
          </p:nvSpPr>
          <p:spPr>
            <a:xfrm>
              <a:off x="7338049" y="4044123"/>
              <a:ext cx="79129" cy="55804"/>
            </a:xfrm>
            <a:custGeom>
              <a:avLst/>
              <a:gdLst/>
              <a:ahLst/>
              <a:cxnLst/>
              <a:rect l="l" t="t" r="r" b="b"/>
              <a:pathLst>
                <a:path w="2443" h="1723" extrusionOk="0">
                  <a:moveTo>
                    <a:pt x="1776" y="296"/>
                  </a:moveTo>
                  <a:cubicBezTo>
                    <a:pt x="1882" y="296"/>
                    <a:pt x="1984" y="356"/>
                    <a:pt x="2033" y="458"/>
                  </a:cubicBezTo>
                  <a:cubicBezTo>
                    <a:pt x="2068" y="527"/>
                    <a:pt x="2074" y="605"/>
                    <a:pt x="2048" y="678"/>
                  </a:cubicBezTo>
                  <a:cubicBezTo>
                    <a:pt x="2024" y="750"/>
                    <a:pt x="1971" y="811"/>
                    <a:pt x="1903" y="845"/>
                  </a:cubicBezTo>
                  <a:lnTo>
                    <a:pt x="796" y="1396"/>
                  </a:lnTo>
                  <a:cubicBezTo>
                    <a:pt x="754" y="1417"/>
                    <a:pt x="710" y="1428"/>
                    <a:pt x="666" y="1428"/>
                  </a:cubicBezTo>
                  <a:cubicBezTo>
                    <a:pt x="635" y="1428"/>
                    <a:pt x="605" y="1423"/>
                    <a:pt x="576" y="1413"/>
                  </a:cubicBezTo>
                  <a:cubicBezTo>
                    <a:pt x="503" y="1388"/>
                    <a:pt x="442" y="1337"/>
                    <a:pt x="408" y="1267"/>
                  </a:cubicBezTo>
                  <a:cubicBezTo>
                    <a:pt x="337" y="1124"/>
                    <a:pt x="397" y="949"/>
                    <a:pt x="539" y="878"/>
                  </a:cubicBezTo>
                  <a:lnTo>
                    <a:pt x="1648" y="327"/>
                  </a:lnTo>
                  <a:cubicBezTo>
                    <a:pt x="1689" y="307"/>
                    <a:pt x="1733" y="296"/>
                    <a:pt x="1776" y="296"/>
                  </a:cubicBezTo>
                  <a:close/>
                  <a:moveTo>
                    <a:pt x="1775" y="0"/>
                  </a:moveTo>
                  <a:cubicBezTo>
                    <a:pt x="1687" y="0"/>
                    <a:pt x="1598" y="20"/>
                    <a:pt x="1514" y="62"/>
                  </a:cubicBezTo>
                  <a:lnTo>
                    <a:pt x="407" y="614"/>
                  </a:lnTo>
                  <a:cubicBezTo>
                    <a:pt x="117" y="757"/>
                    <a:pt x="1" y="1109"/>
                    <a:pt x="144" y="1398"/>
                  </a:cubicBezTo>
                  <a:cubicBezTo>
                    <a:pt x="214" y="1538"/>
                    <a:pt x="334" y="1643"/>
                    <a:pt x="482" y="1693"/>
                  </a:cubicBezTo>
                  <a:cubicBezTo>
                    <a:pt x="542" y="1713"/>
                    <a:pt x="606" y="1723"/>
                    <a:pt x="668" y="1723"/>
                  </a:cubicBezTo>
                  <a:cubicBezTo>
                    <a:pt x="758" y="1723"/>
                    <a:pt x="847" y="1704"/>
                    <a:pt x="929" y="1660"/>
                  </a:cubicBezTo>
                  <a:lnTo>
                    <a:pt x="2037" y="1109"/>
                  </a:lnTo>
                  <a:cubicBezTo>
                    <a:pt x="2325" y="965"/>
                    <a:pt x="2443" y="614"/>
                    <a:pt x="2299" y="324"/>
                  </a:cubicBezTo>
                  <a:cubicBezTo>
                    <a:pt x="2197" y="119"/>
                    <a:pt x="1989" y="0"/>
                    <a:pt x="177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7526;p68"/>
            <p:cNvSpPr/>
            <p:nvPr/>
          </p:nvSpPr>
          <p:spPr>
            <a:xfrm>
              <a:off x="7366748" y="4097504"/>
              <a:ext cx="77121" cy="55868"/>
            </a:xfrm>
            <a:custGeom>
              <a:avLst/>
              <a:gdLst/>
              <a:ahLst/>
              <a:cxnLst/>
              <a:rect l="l" t="t" r="r" b="b"/>
              <a:pathLst>
                <a:path w="2381" h="1725" extrusionOk="0">
                  <a:moveTo>
                    <a:pt x="1713" y="298"/>
                  </a:moveTo>
                  <a:cubicBezTo>
                    <a:pt x="1743" y="298"/>
                    <a:pt x="1775" y="302"/>
                    <a:pt x="1802" y="309"/>
                  </a:cubicBezTo>
                  <a:cubicBezTo>
                    <a:pt x="1876" y="335"/>
                    <a:pt x="1936" y="386"/>
                    <a:pt x="1970" y="455"/>
                  </a:cubicBezTo>
                  <a:cubicBezTo>
                    <a:pt x="2041" y="599"/>
                    <a:pt x="1983" y="773"/>
                    <a:pt x="1841" y="844"/>
                  </a:cubicBezTo>
                  <a:lnTo>
                    <a:pt x="733" y="1395"/>
                  </a:lnTo>
                  <a:cubicBezTo>
                    <a:pt x="692" y="1416"/>
                    <a:pt x="648" y="1427"/>
                    <a:pt x="603" y="1427"/>
                  </a:cubicBezTo>
                  <a:cubicBezTo>
                    <a:pt x="573" y="1427"/>
                    <a:pt x="543" y="1422"/>
                    <a:pt x="513" y="1412"/>
                  </a:cubicBezTo>
                  <a:cubicBezTo>
                    <a:pt x="439" y="1387"/>
                    <a:pt x="380" y="1336"/>
                    <a:pt x="346" y="1266"/>
                  </a:cubicBezTo>
                  <a:cubicBezTo>
                    <a:pt x="310" y="1196"/>
                    <a:pt x="306" y="1118"/>
                    <a:pt x="330" y="1046"/>
                  </a:cubicBezTo>
                  <a:cubicBezTo>
                    <a:pt x="356" y="974"/>
                    <a:pt x="407" y="912"/>
                    <a:pt x="476" y="880"/>
                  </a:cubicBezTo>
                  <a:lnTo>
                    <a:pt x="1584" y="328"/>
                  </a:lnTo>
                  <a:cubicBezTo>
                    <a:pt x="1624" y="308"/>
                    <a:pt x="1669" y="298"/>
                    <a:pt x="1713" y="298"/>
                  </a:cubicBezTo>
                  <a:close/>
                  <a:moveTo>
                    <a:pt x="1711" y="1"/>
                  </a:moveTo>
                  <a:cubicBezTo>
                    <a:pt x="1624" y="1"/>
                    <a:pt x="1535" y="21"/>
                    <a:pt x="1452" y="62"/>
                  </a:cubicBezTo>
                  <a:lnTo>
                    <a:pt x="344" y="614"/>
                  </a:lnTo>
                  <a:cubicBezTo>
                    <a:pt x="204" y="684"/>
                    <a:pt x="100" y="803"/>
                    <a:pt x="50" y="952"/>
                  </a:cubicBezTo>
                  <a:cubicBezTo>
                    <a:pt x="1" y="1101"/>
                    <a:pt x="12" y="1259"/>
                    <a:pt x="82" y="1399"/>
                  </a:cubicBezTo>
                  <a:cubicBezTo>
                    <a:pt x="151" y="1539"/>
                    <a:pt x="271" y="1644"/>
                    <a:pt x="420" y="1693"/>
                  </a:cubicBezTo>
                  <a:cubicBezTo>
                    <a:pt x="481" y="1713"/>
                    <a:pt x="543" y="1725"/>
                    <a:pt x="606" y="1725"/>
                  </a:cubicBezTo>
                  <a:cubicBezTo>
                    <a:pt x="694" y="1725"/>
                    <a:pt x="783" y="1705"/>
                    <a:pt x="864" y="1662"/>
                  </a:cubicBezTo>
                  <a:lnTo>
                    <a:pt x="1974" y="1110"/>
                  </a:lnTo>
                  <a:cubicBezTo>
                    <a:pt x="2262" y="966"/>
                    <a:pt x="2380" y="614"/>
                    <a:pt x="2237" y="325"/>
                  </a:cubicBezTo>
                  <a:cubicBezTo>
                    <a:pt x="2134" y="120"/>
                    <a:pt x="1926" y="1"/>
                    <a:pt x="171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7527;p68"/>
            <p:cNvSpPr/>
            <p:nvPr/>
          </p:nvSpPr>
          <p:spPr>
            <a:xfrm>
              <a:off x="7991510" y="3658086"/>
              <a:ext cx="148152" cy="424762"/>
            </a:xfrm>
            <a:custGeom>
              <a:avLst/>
              <a:gdLst/>
              <a:ahLst/>
              <a:cxnLst/>
              <a:rect l="l" t="t" r="r" b="b"/>
              <a:pathLst>
                <a:path w="4574" h="13115" extrusionOk="0">
                  <a:moveTo>
                    <a:pt x="3187" y="1"/>
                  </a:moveTo>
                  <a:cubicBezTo>
                    <a:pt x="3089" y="1"/>
                    <a:pt x="3000" y="68"/>
                    <a:pt x="2976" y="167"/>
                  </a:cubicBezTo>
                  <a:lnTo>
                    <a:pt x="25" y="12573"/>
                  </a:lnTo>
                  <a:cubicBezTo>
                    <a:pt x="0" y="12678"/>
                    <a:pt x="54" y="12780"/>
                    <a:pt x="147" y="12822"/>
                  </a:cubicBezTo>
                  <a:cubicBezTo>
                    <a:pt x="159" y="12830"/>
                    <a:pt x="174" y="12834"/>
                    <a:pt x="188" y="12837"/>
                  </a:cubicBezTo>
                  <a:lnTo>
                    <a:pt x="1329" y="13108"/>
                  </a:lnTo>
                  <a:cubicBezTo>
                    <a:pt x="1344" y="13113"/>
                    <a:pt x="1358" y="13114"/>
                    <a:pt x="1373" y="13114"/>
                  </a:cubicBezTo>
                  <a:cubicBezTo>
                    <a:pt x="1376" y="13114"/>
                    <a:pt x="1379" y="13114"/>
                    <a:pt x="1382" y="13114"/>
                  </a:cubicBezTo>
                  <a:cubicBezTo>
                    <a:pt x="1482" y="13114"/>
                    <a:pt x="1570" y="13044"/>
                    <a:pt x="1593" y="12945"/>
                  </a:cubicBezTo>
                  <a:lnTo>
                    <a:pt x="4545" y="541"/>
                  </a:lnTo>
                  <a:cubicBezTo>
                    <a:pt x="4574" y="421"/>
                    <a:pt x="4503" y="305"/>
                    <a:pt x="4380" y="278"/>
                  </a:cubicBezTo>
                  <a:lnTo>
                    <a:pt x="3239" y="7"/>
                  </a:lnTo>
                  <a:cubicBezTo>
                    <a:pt x="3222" y="3"/>
                    <a:pt x="3204" y="1"/>
                    <a:pt x="318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7528;p68"/>
            <p:cNvSpPr/>
            <p:nvPr/>
          </p:nvSpPr>
          <p:spPr>
            <a:xfrm>
              <a:off x="7983089" y="4073275"/>
              <a:ext cx="52958" cy="73228"/>
            </a:xfrm>
            <a:custGeom>
              <a:avLst/>
              <a:gdLst/>
              <a:ahLst/>
              <a:cxnLst/>
              <a:rect l="l" t="t" r="r" b="b"/>
              <a:pathLst>
                <a:path w="1635" h="2261" extrusionOk="0">
                  <a:moveTo>
                    <a:pt x="411" y="1"/>
                  </a:moveTo>
                  <a:lnTo>
                    <a:pt x="26" y="1829"/>
                  </a:lnTo>
                  <a:lnTo>
                    <a:pt x="22" y="1845"/>
                  </a:lnTo>
                  <a:cubicBezTo>
                    <a:pt x="1" y="1950"/>
                    <a:pt x="66" y="2052"/>
                    <a:pt x="168" y="2076"/>
                  </a:cubicBezTo>
                  <a:lnTo>
                    <a:pt x="918" y="2255"/>
                  </a:lnTo>
                  <a:cubicBezTo>
                    <a:pt x="933" y="2259"/>
                    <a:pt x="948" y="2261"/>
                    <a:pt x="963" y="2261"/>
                  </a:cubicBezTo>
                  <a:cubicBezTo>
                    <a:pt x="1048" y="2261"/>
                    <a:pt x="1126" y="2203"/>
                    <a:pt x="1151" y="2115"/>
                  </a:cubicBezTo>
                  <a:lnTo>
                    <a:pt x="1635" y="296"/>
                  </a:lnTo>
                  <a:cubicBezTo>
                    <a:pt x="1621" y="296"/>
                    <a:pt x="1606" y="295"/>
                    <a:pt x="1595" y="289"/>
                  </a:cubicBezTo>
                  <a:lnTo>
                    <a:pt x="1256" y="209"/>
                  </a:lnTo>
                  <a:lnTo>
                    <a:pt x="452" y="18"/>
                  </a:lnTo>
                  <a:cubicBezTo>
                    <a:pt x="438" y="14"/>
                    <a:pt x="424" y="8"/>
                    <a:pt x="41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7529;p68"/>
            <p:cNvSpPr/>
            <p:nvPr/>
          </p:nvSpPr>
          <p:spPr>
            <a:xfrm>
              <a:off x="8050819" y="3457780"/>
              <a:ext cx="104069" cy="189856"/>
            </a:xfrm>
            <a:custGeom>
              <a:avLst/>
              <a:gdLst/>
              <a:ahLst/>
              <a:cxnLst/>
              <a:rect l="l" t="t" r="r" b="b"/>
              <a:pathLst>
                <a:path w="3213" h="5862" extrusionOk="0">
                  <a:moveTo>
                    <a:pt x="2902" y="1"/>
                  </a:moveTo>
                  <a:cubicBezTo>
                    <a:pt x="2879" y="1"/>
                    <a:pt x="2856" y="2"/>
                    <a:pt x="2835" y="6"/>
                  </a:cubicBezTo>
                  <a:cubicBezTo>
                    <a:pt x="1313" y="324"/>
                    <a:pt x="522" y="2082"/>
                    <a:pt x="465" y="3168"/>
                  </a:cubicBezTo>
                  <a:cubicBezTo>
                    <a:pt x="435" y="3736"/>
                    <a:pt x="512" y="4210"/>
                    <a:pt x="566" y="4555"/>
                  </a:cubicBezTo>
                  <a:cubicBezTo>
                    <a:pt x="613" y="4856"/>
                    <a:pt x="655" y="5113"/>
                    <a:pt x="584" y="5197"/>
                  </a:cubicBezTo>
                  <a:cubicBezTo>
                    <a:pt x="555" y="5234"/>
                    <a:pt x="481" y="5248"/>
                    <a:pt x="413" y="5254"/>
                  </a:cubicBezTo>
                  <a:lnTo>
                    <a:pt x="308" y="5254"/>
                  </a:lnTo>
                  <a:cubicBezTo>
                    <a:pt x="185" y="5254"/>
                    <a:pt x="11" y="5343"/>
                    <a:pt x="4" y="5548"/>
                  </a:cubicBezTo>
                  <a:cubicBezTo>
                    <a:pt x="1" y="5712"/>
                    <a:pt x="132" y="5853"/>
                    <a:pt x="299" y="5858"/>
                  </a:cubicBezTo>
                  <a:lnTo>
                    <a:pt x="352" y="5861"/>
                  </a:lnTo>
                  <a:cubicBezTo>
                    <a:pt x="663" y="5861"/>
                    <a:pt x="885" y="5780"/>
                    <a:pt x="1035" y="5613"/>
                  </a:cubicBezTo>
                  <a:cubicBezTo>
                    <a:pt x="1294" y="5320"/>
                    <a:pt x="1233" y="4896"/>
                    <a:pt x="1155" y="4361"/>
                  </a:cubicBezTo>
                  <a:cubicBezTo>
                    <a:pt x="1106" y="4014"/>
                    <a:pt x="1049" y="3622"/>
                    <a:pt x="1070" y="3199"/>
                  </a:cubicBezTo>
                  <a:cubicBezTo>
                    <a:pt x="1118" y="2265"/>
                    <a:pt x="1801" y="841"/>
                    <a:pt x="2958" y="600"/>
                  </a:cubicBezTo>
                  <a:cubicBezTo>
                    <a:pt x="3114" y="566"/>
                    <a:pt x="3212" y="432"/>
                    <a:pt x="3197" y="275"/>
                  </a:cubicBezTo>
                  <a:cubicBezTo>
                    <a:pt x="3181" y="116"/>
                    <a:pt x="3056" y="1"/>
                    <a:pt x="290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7530;p68"/>
            <p:cNvSpPr/>
            <p:nvPr/>
          </p:nvSpPr>
          <p:spPr>
            <a:xfrm>
              <a:off x="8081752" y="3449747"/>
              <a:ext cx="102741" cy="228332"/>
            </a:xfrm>
            <a:custGeom>
              <a:avLst/>
              <a:gdLst/>
              <a:ahLst/>
              <a:cxnLst/>
              <a:rect l="l" t="t" r="r" b="b"/>
              <a:pathLst>
                <a:path w="3172" h="7050" extrusionOk="0">
                  <a:moveTo>
                    <a:pt x="2116" y="1"/>
                  </a:moveTo>
                  <a:cubicBezTo>
                    <a:pt x="2022" y="1"/>
                    <a:pt x="1936" y="57"/>
                    <a:pt x="1903" y="149"/>
                  </a:cubicBezTo>
                  <a:cubicBezTo>
                    <a:pt x="1660" y="816"/>
                    <a:pt x="828" y="3163"/>
                    <a:pt x="185" y="5716"/>
                  </a:cubicBezTo>
                  <a:cubicBezTo>
                    <a:pt x="141" y="5899"/>
                    <a:pt x="97" y="6078"/>
                    <a:pt x="54" y="6258"/>
                  </a:cubicBezTo>
                  <a:cubicBezTo>
                    <a:pt x="0" y="6483"/>
                    <a:pt x="141" y="6706"/>
                    <a:pt x="366" y="6760"/>
                  </a:cubicBezTo>
                  <a:lnTo>
                    <a:pt x="885" y="6883"/>
                  </a:lnTo>
                  <a:cubicBezTo>
                    <a:pt x="885" y="6883"/>
                    <a:pt x="1511" y="7032"/>
                    <a:pt x="1533" y="7038"/>
                  </a:cubicBezTo>
                  <a:cubicBezTo>
                    <a:pt x="1566" y="7046"/>
                    <a:pt x="1600" y="7050"/>
                    <a:pt x="1632" y="7050"/>
                  </a:cubicBezTo>
                  <a:cubicBezTo>
                    <a:pt x="1822" y="7050"/>
                    <a:pt x="1993" y="6921"/>
                    <a:pt x="2037" y="6731"/>
                  </a:cubicBezTo>
                  <a:cubicBezTo>
                    <a:pt x="2527" y="4675"/>
                    <a:pt x="2851" y="2610"/>
                    <a:pt x="3018" y="1379"/>
                  </a:cubicBezTo>
                  <a:cubicBezTo>
                    <a:pt x="3075" y="960"/>
                    <a:pt x="3115" y="636"/>
                    <a:pt x="3138" y="443"/>
                  </a:cubicBezTo>
                  <a:cubicBezTo>
                    <a:pt x="3172" y="151"/>
                    <a:pt x="2781" y="179"/>
                    <a:pt x="2631" y="116"/>
                  </a:cubicBezTo>
                  <a:cubicBezTo>
                    <a:pt x="2631" y="116"/>
                    <a:pt x="2287" y="36"/>
                    <a:pt x="2171" y="7"/>
                  </a:cubicBezTo>
                  <a:cubicBezTo>
                    <a:pt x="2153" y="3"/>
                    <a:pt x="2134" y="1"/>
                    <a:pt x="211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7531;p68"/>
            <p:cNvSpPr/>
            <p:nvPr/>
          </p:nvSpPr>
          <p:spPr>
            <a:xfrm>
              <a:off x="7991510" y="3711175"/>
              <a:ext cx="138726" cy="371582"/>
            </a:xfrm>
            <a:custGeom>
              <a:avLst/>
              <a:gdLst/>
              <a:ahLst/>
              <a:cxnLst/>
              <a:rect l="l" t="t" r="r" b="b"/>
              <a:pathLst>
                <a:path w="4283" h="11473" extrusionOk="0">
                  <a:moveTo>
                    <a:pt x="4252" y="0"/>
                  </a:moveTo>
                  <a:cubicBezTo>
                    <a:pt x="3037" y="0"/>
                    <a:pt x="2342" y="7107"/>
                    <a:pt x="1424" y="8584"/>
                  </a:cubicBezTo>
                  <a:cubicBezTo>
                    <a:pt x="1179" y="8988"/>
                    <a:pt x="805" y="9344"/>
                    <a:pt x="357" y="9553"/>
                  </a:cubicBezTo>
                  <a:lnTo>
                    <a:pt x="29" y="10933"/>
                  </a:lnTo>
                  <a:cubicBezTo>
                    <a:pt x="0" y="11051"/>
                    <a:pt x="73" y="11168"/>
                    <a:pt x="189" y="11195"/>
                  </a:cubicBezTo>
                  <a:lnTo>
                    <a:pt x="1331" y="11467"/>
                  </a:lnTo>
                  <a:cubicBezTo>
                    <a:pt x="1348" y="11471"/>
                    <a:pt x="1365" y="11473"/>
                    <a:pt x="1382" y="11473"/>
                  </a:cubicBezTo>
                  <a:cubicBezTo>
                    <a:pt x="1482" y="11473"/>
                    <a:pt x="1570" y="11404"/>
                    <a:pt x="1593" y="11305"/>
                  </a:cubicBezTo>
                  <a:lnTo>
                    <a:pt x="4282" y="2"/>
                  </a:lnTo>
                  <a:cubicBezTo>
                    <a:pt x="4272" y="1"/>
                    <a:pt x="4262" y="0"/>
                    <a:pt x="4252" y="0"/>
                  </a:cubicBezTo>
                  <a:close/>
                </a:path>
              </a:pathLst>
            </a:custGeom>
            <a:solidFill>
              <a:srgbClr val="000000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7532;p68"/>
            <p:cNvSpPr/>
            <p:nvPr/>
          </p:nvSpPr>
          <p:spPr>
            <a:xfrm>
              <a:off x="7983089" y="4079948"/>
              <a:ext cx="52958" cy="66556"/>
            </a:xfrm>
            <a:custGeom>
              <a:avLst/>
              <a:gdLst/>
              <a:ahLst/>
              <a:cxnLst/>
              <a:rect l="l" t="t" r="r" b="b"/>
              <a:pathLst>
                <a:path w="1635" h="2055" extrusionOk="0">
                  <a:moveTo>
                    <a:pt x="1254" y="1"/>
                  </a:moveTo>
                  <a:cubicBezTo>
                    <a:pt x="1144" y="140"/>
                    <a:pt x="1098" y="347"/>
                    <a:pt x="1037" y="526"/>
                  </a:cubicBezTo>
                  <a:cubicBezTo>
                    <a:pt x="887" y="976"/>
                    <a:pt x="563" y="1359"/>
                    <a:pt x="165" y="1558"/>
                  </a:cubicBezTo>
                  <a:cubicBezTo>
                    <a:pt x="121" y="1581"/>
                    <a:pt x="73" y="1602"/>
                    <a:pt x="26" y="1623"/>
                  </a:cubicBezTo>
                  <a:lnTo>
                    <a:pt x="22" y="1639"/>
                  </a:lnTo>
                  <a:cubicBezTo>
                    <a:pt x="1" y="1744"/>
                    <a:pt x="66" y="1846"/>
                    <a:pt x="168" y="1870"/>
                  </a:cubicBezTo>
                  <a:lnTo>
                    <a:pt x="918" y="2049"/>
                  </a:lnTo>
                  <a:cubicBezTo>
                    <a:pt x="933" y="2053"/>
                    <a:pt x="948" y="2055"/>
                    <a:pt x="963" y="2055"/>
                  </a:cubicBezTo>
                  <a:cubicBezTo>
                    <a:pt x="1048" y="2055"/>
                    <a:pt x="1126" y="1997"/>
                    <a:pt x="1151" y="1909"/>
                  </a:cubicBezTo>
                  <a:lnTo>
                    <a:pt x="1635" y="90"/>
                  </a:lnTo>
                  <a:cubicBezTo>
                    <a:pt x="1621" y="90"/>
                    <a:pt x="1606" y="89"/>
                    <a:pt x="1592" y="82"/>
                  </a:cubicBezTo>
                  <a:lnTo>
                    <a:pt x="1254" y="1"/>
                  </a:lnTo>
                  <a:close/>
                </a:path>
              </a:pathLst>
            </a:custGeom>
            <a:solidFill>
              <a:srgbClr val="000000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7533;p68"/>
            <p:cNvSpPr/>
            <p:nvPr/>
          </p:nvSpPr>
          <p:spPr>
            <a:xfrm>
              <a:off x="8081752" y="3494382"/>
              <a:ext cx="97785" cy="183702"/>
            </a:xfrm>
            <a:custGeom>
              <a:avLst/>
              <a:gdLst/>
              <a:ahLst/>
              <a:cxnLst/>
              <a:rect l="l" t="t" r="r" b="b"/>
              <a:pathLst>
                <a:path w="3019" h="5672" extrusionOk="0">
                  <a:moveTo>
                    <a:pt x="3018" y="1"/>
                  </a:moveTo>
                  <a:lnTo>
                    <a:pt x="3018" y="1"/>
                  </a:lnTo>
                  <a:cubicBezTo>
                    <a:pt x="2692" y="82"/>
                    <a:pt x="2489" y="358"/>
                    <a:pt x="2321" y="702"/>
                  </a:cubicBezTo>
                  <a:cubicBezTo>
                    <a:pt x="1836" y="1704"/>
                    <a:pt x="2003" y="3323"/>
                    <a:pt x="1076" y="4105"/>
                  </a:cubicBezTo>
                  <a:cubicBezTo>
                    <a:pt x="843" y="4302"/>
                    <a:pt x="580" y="4343"/>
                    <a:pt x="308" y="4343"/>
                  </a:cubicBezTo>
                  <a:cubicBezTo>
                    <a:pt x="268" y="4343"/>
                    <a:pt x="227" y="4342"/>
                    <a:pt x="186" y="4341"/>
                  </a:cubicBezTo>
                  <a:cubicBezTo>
                    <a:pt x="141" y="4521"/>
                    <a:pt x="97" y="4700"/>
                    <a:pt x="54" y="4880"/>
                  </a:cubicBezTo>
                  <a:cubicBezTo>
                    <a:pt x="0" y="5105"/>
                    <a:pt x="141" y="5328"/>
                    <a:pt x="366" y="5382"/>
                  </a:cubicBezTo>
                  <a:lnTo>
                    <a:pt x="885" y="5505"/>
                  </a:lnTo>
                  <a:cubicBezTo>
                    <a:pt x="885" y="5505"/>
                    <a:pt x="1511" y="5654"/>
                    <a:pt x="1533" y="5660"/>
                  </a:cubicBezTo>
                  <a:cubicBezTo>
                    <a:pt x="1566" y="5668"/>
                    <a:pt x="1600" y="5672"/>
                    <a:pt x="1632" y="5672"/>
                  </a:cubicBezTo>
                  <a:cubicBezTo>
                    <a:pt x="1822" y="5672"/>
                    <a:pt x="1993" y="5543"/>
                    <a:pt x="2037" y="5353"/>
                  </a:cubicBezTo>
                  <a:cubicBezTo>
                    <a:pt x="2527" y="3297"/>
                    <a:pt x="2851" y="1232"/>
                    <a:pt x="3018" y="1"/>
                  </a:cubicBezTo>
                  <a:close/>
                </a:path>
              </a:pathLst>
            </a:custGeom>
            <a:solidFill>
              <a:srgbClr val="000000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7534;p68"/>
            <p:cNvSpPr/>
            <p:nvPr/>
          </p:nvSpPr>
          <p:spPr>
            <a:xfrm>
              <a:off x="8046705" y="3710657"/>
              <a:ext cx="50982" cy="186163"/>
            </a:xfrm>
            <a:custGeom>
              <a:avLst/>
              <a:gdLst/>
              <a:ahLst/>
              <a:cxnLst/>
              <a:rect l="l" t="t" r="r" b="b"/>
              <a:pathLst>
                <a:path w="1574" h="5748" extrusionOk="0">
                  <a:moveTo>
                    <a:pt x="1459" y="1"/>
                  </a:moveTo>
                  <a:cubicBezTo>
                    <a:pt x="1420" y="1"/>
                    <a:pt x="1381" y="22"/>
                    <a:pt x="1365" y="69"/>
                  </a:cubicBezTo>
                  <a:cubicBezTo>
                    <a:pt x="839" y="1600"/>
                    <a:pt x="249" y="4024"/>
                    <a:pt x="12" y="5622"/>
                  </a:cubicBezTo>
                  <a:cubicBezTo>
                    <a:pt x="1" y="5700"/>
                    <a:pt x="62" y="5747"/>
                    <a:pt x="122" y="5747"/>
                  </a:cubicBezTo>
                  <a:cubicBezTo>
                    <a:pt x="164" y="5747"/>
                    <a:pt x="206" y="5725"/>
                    <a:pt x="223" y="5674"/>
                  </a:cubicBezTo>
                  <a:cubicBezTo>
                    <a:pt x="746" y="4142"/>
                    <a:pt x="1329" y="1715"/>
                    <a:pt x="1563" y="117"/>
                  </a:cubicBezTo>
                  <a:cubicBezTo>
                    <a:pt x="1573" y="45"/>
                    <a:pt x="1516" y="1"/>
                    <a:pt x="1459" y="1"/>
                  </a:cubicBezTo>
                  <a:close/>
                </a:path>
              </a:pathLst>
            </a:custGeom>
            <a:solidFill>
              <a:srgbClr val="FFFFFF">
                <a:alpha val="26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7535;p68"/>
            <p:cNvSpPr/>
            <p:nvPr/>
          </p:nvSpPr>
          <p:spPr>
            <a:xfrm>
              <a:off x="8113237" y="3478640"/>
              <a:ext cx="38317" cy="122813"/>
            </a:xfrm>
            <a:custGeom>
              <a:avLst/>
              <a:gdLst/>
              <a:ahLst/>
              <a:cxnLst/>
              <a:rect l="l" t="t" r="r" b="b"/>
              <a:pathLst>
                <a:path w="1183" h="3792" extrusionOk="0">
                  <a:moveTo>
                    <a:pt x="1091" y="0"/>
                  </a:moveTo>
                  <a:cubicBezTo>
                    <a:pt x="1059" y="0"/>
                    <a:pt x="1026" y="19"/>
                    <a:pt x="1009" y="62"/>
                  </a:cubicBezTo>
                  <a:cubicBezTo>
                    <a:pt x="622" y="1001"/>
                    <a:pt x="157" y="2693"/>
                    <a:pt x="12" y="3675"/>
                  </a:cubicBezTo>
                  <a:cubicBezTo>
                    <a:pt x="1" y="3747"/>
                    <a:pt x="48" y="3791"/>
                    <a:pt x="98" y="3791"/>
                  </a:cubicBezTo>
                  <a:cubicBezTo>
                    <a:pt x="132" y="3791"/>
                    <a:pt x="167" y="3771"/>
                    <a:pt x="185" y="3725"/>
                  </a:cubicBezTo>
                  <a:cubicBezTo>
                    <a:pt x="561" y="2808"/>
                    <a:pt x="1024" y="1117"/>
                    <a:pt x="1172" y="109"/>
                  </a:cubicBezTo>
                  <a:cubicBezTo>
                    <a:pt x="1183" y="42"/>
                    <a:pt x="1138" y="0"/>
                    <a:pt x="1091" y="0"/>
                  </a:cubicBezTo>
                  <a:close/>
                </a:path>
              </a:pathLst>
            </a:custGeom>
            <a:solidFill>
              <a:srgbClr val="FFFFFF">
                <a:alpha val="26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7536;p68"/>
            <p:cNvSpPr/>
            <p:nvPr/>
          </p:nvSpPr>
          <p:spPr>
            <a:xfrm>
              <a:off x="7977841" y="3444986"/>
              <a:ext cx="211571" cy="706209"/>
            </a:xfrm>
            <a:custGeom>
              <a:avLst/>
              <a:gdLst/>
              <a:ahLst/>
              <a:cxnLst/>
              <a:rect l="l" t="t" r="r" b="b"/>
              <a:pathLst>
                <a:path w="6532" h="21805" extrusionOk="0">
                  <a:moveTo>
                    <a:pt x="4541" y="1479"/>
                  </a:moveTo>
                  <a:lnTo>
                    <a:pt x="4541" y="1479"/>
                  </a:lnTo>
                  <a:cubicBezTo>
                    <a:pt x="4257" y="2315"/>
                    <a:pt x="3895" y="3451"/>
                    <a:pt x="3547" y="4697"/>
                  </a:cubicBezTo>
                  <a:cubicBezTo>
                    <a:pt x="3500" y="4368"/>
                    <a:pt x="3449" y="3996"/>
                    <a:pt x="3471" y="3600"/>
                  </a:cubicBezTo>
                  <a:cubicBezTo>
                    <a:pt x="3505" y="2945"/>
                    <a:pt x="3891" y="1996"/>
                    <a:pt x="4541" y="1479"/>
                  </a:cubicBezTo>
                  <a:close/>
                  <a:moveTo>
                    <a:pt x="4835" y="627"/>
                  </a:moveTo>
                  <a:lnTo>
                    <a:pt x="4835" y="627"/>
                  </a:lnTo>
                  <a:cubicBezTo>
                    <a:pt x="4792" y="745"/>
                    <a:pt x="4747" y="878"/>
                    <a:pt x="4696" y="1029"/>
                  </a:cubicBezTo>
                  <a:cubicBezTo>
                    <a:pt x="3762" y="1517"/>
                    <a:pt x="3219" y="2741"/>
                    <a:pt x="3177" y="3590"/>
                  </a:cubicBezTo>
                  <a:cubicBezTo>
                    <a:pt x="3131" y="4402"/>
                    <a:pt x="3370" y="5092"/>
                    <a:pt x="3319" y="5556"/>
                  </a:cubicBezTo>
                  <a:lnTo>
                    <a:pt x="3319" y="5559"/>
                  </a:lnTo>
                  <a:lnTo>
                    <a:pt x="3265" y="5767"/>
                  </a:lnTo>
                  <a:cubicBezTo>
                    <a:pt x="3244" y="5820"/>
                    <a:pt x="3214" y="5869"/>
                    <a:pt x="3177" y="5911"/>
                  </a:cubicBezTo>
                  <a:cubicBezTo>
                    <a:pt x="3035" y="6068"/>
                    <a:pt x="2816" y="6106"/>
                    <a:pt x="2603" y="6106"/>
                  </a:cubicBezTo>
                  <a:lnTo>
                    <a:pt x="2555" y="6106"/>
                  </a:lnTo>
                  <a:cubicBezTo>
                    <a:pt x="2470" y="6103"/>
                    <a:pt x="2403" y="6032"/>
                    <a:pt x="2406" y="5947"/>
                  </a:cubicBezTo>
                  <a:cubicBezTo>
                    <a:pt x="2410" y="5820"/>
                    <a:pt x="2534" y="5795"/>
                    <a:pt x="2561" y="5795"/>
                  </a:cubicBezTo>
                  <a:cubicBezTo>
                    <a:pt x="2562" y="5795"/>
                    <a:pt x="2563" y="5798"/>
                    <a:pt x="2563" y="5798"/>
                  </a:cubicBezTo>
                  <a:lnTo>
                    <a:pt x="2602" y="5798"/>
                  </a:lnTo>
                  <a:cubicBezTo>
                    <a:pt x="3414" y="5798"/>
                    <a:pt x="2791" y="5020"/>
                    <a:pt x="2866" y="3572"/>
                  </a:cubicBezTo>
                  <a:cubicBezTo>
                    <a:pt x="2917" y="2599"/>
                    <a:pt x="3576" y="1073"/>
                    <a:pt x="4835" y="627"/>
                  </a:cubicBezTo>
                  <a:close/>
                  <a:moveTo>
                    <a:pt x="5323" y="299"/>
                  </a:moveTo>
                  <a:cubicBezTo>
                    <a:pt x="5331" y="299"/>
                    <a:pt x="5338" y="300"/>
                    <a:pt x="5345" y="302"/>
                  </a:cubicBezTo>
                  <a:lnTo>
                    <a:pt x="5373" y="309"/>
                  </a:lnTo>
                  <a:lnTo>
                    <a:pt x="5793" y="408"/>
                  </a:lnTo>
                  <a:cubicBezTo>
                    <a:pt x="5843" y="427"/>
                    <a:pt x="5900" y="437"/>
                    <a:pt x="5958" y="448"/>
                  </a:cubicBezTo>
                  <a:cubicBezTo>
                    <a:pt x="6197" y="489"/>
                    <a:pt x="6204" y="520"/>
                    <a:pt x="6198" y="574"/>
                  </a:cubicBezTo>
                  <a:cubicBezTo>
                    <a:pt x="6175" y="766"/>
                    <a:pt x="6137" y="1088"/>
                    <a:pt x="6079" y="1506"/>
                  </a:cubicBezTo>
                  <a:cubicBezTo>
                    <a:pt x="5933" y="2589"/>
                    <a:pt x="5607" y="4720"/>
                    <a:pt x="5102" y="6846"/>
                  </a:cubicBezTo>
                  <a:cubicBezTo>
                    <a:pt x="5098" y="6865"/>
                    <a:pt x="5091" y="6884"/>
                    <a:pt x="5081" y="6899"/>
                  </a:cubicBezTo>
                  <a:cubicBezTo>
                    <a:pt x="5038" y="6990"/>
                    <a:pt x="4945" y="7049"/>
                    <a:pt x="4842" y="7049"/>
                  </a:cubicBezTo>
                  <a:cubicBezTo>
                    <a:pt x="4837" y="7049"/>
                    <a:pt x="4831" y="7049"/>
                    <a:pt x="4825" y="7049"/>
                  </a:cubicBezTo>
                  <a:lnTo>
                    <a:pt x="4825" y="7046"/>
                  </a:lnTo>
                  <a:cubicBezTo>
                    <a:pt x="4808" y="7046"/>
                    <a:pt x="4792" y="7044"/>
                    <a:pt x="4777" y="7041"/>
                  </a:cubicBezTo>
                  <a:cubicBezTo>
                    <a:pt x="4756" y="7036"/>
                    <a:pt x="4127" y="6888"/>
                    <a:pt x="4127" y="6888"/>
                  </a:cubicBezTo>
                  <a:lnTo>
                    <a:pt x="3608" y="6765"/>
                  </a:lnTo>
                  <a:cubicBezTo>
                    <a:pt x="3593" y="6760"/>
                    <a:pt x="3579" y="6755"/>
                    <a:pt x="3564" y="6748"/>
                  </a:cubicBezTo>
                  <a:cubicBezTo>
                    <a:pt x="3513" y="6729"/>
                    <a:pt x="3469" y="6691"/>
                    <a:pt x="3441" y="6644"/>
                  </a:cubicBezTo>
                  <a:cubicBezTo>
                    <a:pt x="3414" y="6601"/>
                    <a:pt x="3400" y="6553"/>
                    <a:pt x="3400" y="6503"/>
                  </a:cubicBezTo>
                  <a:lnTo>
                    <a:pt x="3400" y="6502"/>
                  </a:lnTo>
                  <a:cubicBezTo>
                    <a:pt x="3400" y="6482"/>
                    <a:pt x="3401" y="6462"/>
                    <a:pt x="3407" y="6442"/>
                  </a:cubicBezTo>
                  <a:cubicBezTo>
                    <a:pt x="3449" y="6262"/>
                    <a:pt x="3493" y="6080"/>
                    <a:pt x="3537" y="5901"/>
                  </a:cubicBezTo>
                  <a:cubicBezTo>
                    <a:pt x="3542" y="5887"/>
                    <a:pt x="3545" y="5874"/>
                    <a:pt x="3549" y="5860"/>
                  </a:cubicBezTo>
                  <a:cubicBezTo>
                    <a:pt x="3577" y="5788"/>
                    <a:pt x="3597" y="5711"/>
                    <a:pt x="3607" y="5632"/>
                  </a:cubicBezTo>
                  <a:cubicBezTo>
                    <a:pt x="4058" y="3882"/>
                    <a:pt x="4587" y="2257"/>
                    <a:pt x="4936" y="1242"/>
                  </a:cubicBezTo>
                  <a:cubicBezTo>
                    <a:pt x="4981" y="1111"/>
                    <a:pt x="5021" y="990"/>
                    <a:pt x="5059" y="881"/>
                  </a:cubicBezTo>
                  <a:cubicBezTo>
                    <a:pt x="5105" y="755"/>
                    <a:pt x="5145" y="641"/>
                    <a:pt x="5177" y="547"/>
                  </a:cubicBezTo>
                  <a:cubicBezTo>
                    <a:pt x="5206" y="471"/>
                    <a:pt x="5230" y="405"/>
                    <a:pt x="5248" y="350"/>
                  </a:cubicBezTo>
                  <a:cubicBezTo>
                    <a:pt x="5261" y="319"/>
                    <a:pt x="5291" y="299"/>
                    <a:pt x="5323" y="299"/>
                  </a:cubicBezTo>
                  <a:close/>
                  <a:moveTo>
                    <a:pt x="3485" y="7036"/>
                  </a:moveTo>
                  <a:cubicBezTo>
                    <a:pt x="3503" y="7043"/>
                    <a:pt x="3520" y="7049"/>
                    <a:pt x="3539" y="7051"/>
                  </a:cubicBezTo>
                  <a:lnTo>
                    <a:pt x="4058" y="7174"/>
                  </a:lnTo>
                  <a:cubicBezTo>
                    <a:pt x="4058" y="7174"/>
                    <a:pt x="4685" y="7323"/>
                    <a:pt x="4707" y="7328"/>
                  </a:cubicBezTo>
                  <a:cubicBezTo>
                    <a:pt x="4726" y="7334"/>
                    <a:pt x="4746" y="7337"/>
                    <a:pt x="4763" y="7340"/>
                  </a:cubicBezTo>
                  <a:lnTo>
                    <a:pt x="1873" y="19489"/>
                  </a:lnTo>
                  <a:cubicBezTo>
                    <a:pt x="1865" y="19517"/>
                    <a:pt x="1842" y="19543"/>
                    <a:pt x="1801" y="19543"/>
                  </a:cubicBezTo>
                  <a:lnTo>
                    <a:pt x="1787" y="19543"/>
                  </a:lnTo>
                  <a:lnTo>
                    <a:pt x="650" y="19273"/>
                  </a:lnTo>
                  <a:lnTo>
                    <a:pt x="608" y="19247"/>
                  </a:lnTo>
                  <a:cubicBezTo>
                    <a:pt x="594" y="19232"/>
                    <a:pt x="587" y="19209"/>
                    <a:pt x="593" y="19183"/>
                  </a:cubicBezTo>
                  <a:lnTo>
                    <a:pt x="3485" y="7036"/>
                  </a:lnTo>
                  <a:close/>
                  <a:moveTo>
                    <a:pt x="682" y="19585"/>
                  </a:moveTo>
                  <a:lnTo>
                    <a:pt x="1612" y="19805"/>
                  </a:lnTo>
                  <a:lnTo>
                    <a:pt x="1171" y="21472"/>
                  </a:lnTo>
                  <a:cubicBezTo>
                    <a:pt x="1164" y="21495"/>
                    <a:pt x="1145" y="21508"/>
                    <a:pt x="1123" y="21508"/>
                  </a:cubicBezTo>
                  <a:cubicBezTo>
                    <a:pt x="1120" y="21508"/>
                    <a:pt x="1117" y="21508"/>
                    <a:pt x="1114" y="21508"/>
                  </a:cubicBezTo>
                  <a:lnTo>
                    <a:pt x="361" y="21327"/>
                  </a:lnTo>
                  <a:cubicBezTo>
                    <a:pt x="339" y="21323"/>
                    <a:pt x="323" y="21297"/>
                    <a:pt x="332" y="21256"/>
                  </a:cubicBezTo>
                  <a:lnTo>
                    <a:pt x="682" y="19585"/>
                  </a:lnTo>
                  <a:close/>
                  <a:moveTo>
                    <a:pt x="5324" y="0"/>
                  </a:moveTo>
                  <a:cubicBezTo>
                    <a:pt x="5169" y="0"/>
                    <a:pt x="5025" y="96"/>
                    <a:pt x="4970" y="245"/>
                  </a:cubicBezTo>
                  <a:cubicBezTo>
                    <a:pt x="4967" y="256"/>
                    <a:pt x="4961" y="269"/>
                    <a:pt x="4956" y="281"/>
                  </a:cubicBezTo>
                  <a:cubicBezTo>
                    <a:pt x="3427" y="668"/>
                    <a:pt x="2627" y="2444"/>
                    <a:pt x="2571" y="3556"/>
                  </a:cubicBezTo>
                  <a:cubicBezTo>
                    <a:pt x="2541" y="4138"/>
                    <a:pt x="2617" y="4622"/>
                    <a:pt x="2674" y="4973"/>
                  </a:cubicBezTo>
                  <a:cubicBezTo>
                    <a:pt x="2704" y="5167"/>
                    <a:pt x="2742" y="5406"/>
                    <a:pt x="2724" y="5490"/>
                  </a:cubicBezTo>
                  <a:cubicBezTo>
                    <a:pt x="2711" y="5494"/>
                    <a:pt x="2690" y="5498"/>
                    <a:pt x="2656" y="5501"/>
                  </a:cubicBezTo>
                  <a:lnTo>
                    <a:pt x="2561" y="5501"/>
                  </a:lnTo>
                  <a:cubicBezTo>
                    <a:pt x="2379" y="5501"/>
                    <a:pt x="2119" y="5636"/>
                    <a:pt x="2109" y="5938"/>
                  </a:cubicBezTo>
                  <a:cubicBezTo>
                    <a:pt x="2101" y="6187"/>
                    <a:pt x="2297" y="6397"/>
                    <a:pt x="2546" y="6404"/>
                  </a:cubicBezTo>
                  <a:lnTo>
                    <a:pt x="2603" y="6404"/>
                  </a:lnTo>
                  <a:cubicBezTo>
                    <a:pt x="2812" y="6404"/>
                    <a:pt x="2989" y="6370"/>
                    <a:pt x="3136" y="6300"/>
                  </a:cubicBezTo>
                  <a:lnTo>
                    <a:pt x="3136" y="6300"/>
                  </a:lnTo>
                  <a:cubicBezTo>
                    <a:pt x="3129" y="6326"/>
                    <a:pt x="3123" y="6349"/>
                    <a:pt x="3117" y="6374"/>
                  </a:cubicBezTo>
                  <a:cubicBezTo>
                    <a:pt x="3084" y="6522"/>
                    <a:pt x="3109" y="6672"/>
                    <a:pt x="3188" y="6802"/>
                  </a:cubicBezTo>
                  <a:cubicBezTo>
                    <a:pt x="3199" y="6820"/>
                    <a:pt x="3212" y="6837"/>
                    <a:pt x="3224" y="6853"/>
                  </a:cubicBezTo>
                  <a:lnTo>
                    <a:pt x="306" y="19118"/>
                  </a:lnTo>
                  <a:cubicBezTo>
                    <a:pt x="275" y="19246"/>
                    <a:pt x="317" y="19378"/>
                    <a:pt x="405" y="19464"/>
                  </a:cubicBezTo>
                  <a:lnTo>
                    <a:pt x="39" y="21212"/>
                  </a:lnTo>
                  <a:cubicBezTo>
                    <a:pt x="1" y="21394"/>
                    <a:pt x="114" y="21576"/>
                    <a:pt x="292" y="21617"/>
                  </a:cubicBezTo>
                  <a:lnTo>
                    <a:pt x="1043" y="21796"/>
                  </a:lnTo>
                  <a:cubicBezTo>
                    <a:pt x="1070" y="21801"/>
                    <a:pt x="1098" y="21804"/>
                    <a:pt x="1125" y="21804"/>
                  </a:cubicBezTo>
                  <a:cubicBezTo>
                    <a:pt x="1276" y="21804"/>
                    <a:pt x="1412" y="21703"/>
                    <a:pt x="1453" y="21550"/>
                  </a:cubicBezTo>
                  <a:lnTo>
                    <a:pt x="1915" y="19822"/>
                  </a:lnTo>
                  <a:cubicBezTo>
                    <a:pt x="2034" y="19785"/>
                    <a:pt x="2128" y="19687"/>
                    <a:pt x="2159" y="19562"/>
                  </a:cubicBezTo>
                  <a:lnTo>
                    <a:pt x="5075" y="7296"/>
                  </a:lnTo>
                  <a:cubicBezTo>
                    <a:pt x="5226" y="7226"/>
                    <a:pt x="5345" y="7091"/>
                    <a:pt x="5386" y="6915"/>
                  </a:cubicBezTo>
                  <a:cubicBezTo>
                    <a:pt x="5897" y="4778"/>
                    <a:pt x="6219" y="2634"/>
                    <a:pt x="6368" y="1547"/>
                  </a:cubicBezTo>
                  <a:cubicBezTo>
                    <a:pt x="6425" y="1127"/>
                    <a:pt x="6465" y="803"/>
                    <a:pt x="6488" y="611"/>
                  </a:cubicBezTo>
                  <a:cubicBezTo>
                    <a:pt x="6532" y="254"/>
                    <a:pt x="6182" y="187"/>
                    <a:pt x="6013" y="156"/>
                  </a:cubicBezTo>
                  <a:cubicBezTo>
                    <a:pt x="5967" y="147"/>
                    <a:pt x="5918" y="137"/>
                    <a:pt x="5896" y="127"/>
                  </a:cubicBezTo>
                  <a:lnTo>
                    <a:pt x="5412" y="11"/>
                  </a:lnTo>
                  <a:cubicBezTo>
                    <a:pt x="5382" y="4"/>
                    <a:pt x="5353" y="0"/>
                    <a:pt x="532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7537;p68"/>
            <p:cNvSpPr/>
            <p:nvPr/>
          </p:nvSpPr>
          <p:spPr>
            <a:xfrm>
              <a:off x="7547167" y="4151661"/>
              <a:ext cx="111519" cy="65941"/>
            </a:xfrm>
            <a:custGeom>
              <a:avLst/>
              <a:gdLst/>
              <a:ahLst/>
              <a:cxnLst/>
              <a:rect l="l" t="t" r="r" b="b"/>
              <a:pathLst>
                <a:path w="3443" h="2036" extrusionOk="0">
                  <a:moveTo>
                    <a:pt x="306" y="0"/>
                  </a:moveTo>
                  <a:lnTo>
                    <a:pt x="80" y="703"/>
                  </a:lnTo>
                  <a:cubicBezTo>
                    <a:pt x="1" y="954"/>
                    <a:pt x="138" y="1218"/>
                    <a:pt x="384" y="1296"/>
                  </a:cubicBezTo>
                  <a:lnTo>
                    <a:pt x="2626" y="2013"/>
                  </a:lnTo>
                  <a:cubicBezTo>
                    <a:pt x="2673" y="2029"/>
                    <a:pt x="2722" y="2036"/>
                    <a:pt x="2769" y="2036"/>
                  </a:cubicBezTo>
                  <a:cubicBezTo>
                    <a:pt x="2968" y="2036"/>
                    <a:pt x="3152" y="1908"/>
                    <a:pt x="3216" y="1708"/>
                  </a:cubicBezTo>
                  <a:lnTo>
                    <a:pt x="3442" y="1005"/>
                  </a:lnTo>
                  <a:lnTo>
                    <a:pt x="306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7538;p68"/>
            <p:cNvSpPr/>
            <p:nvPr/>
          </p:nvSpPr>
          <p:spPr>
            <a:xfrm>
              <a:off x="7731117" y="3702106"/>
              <a:ext cx="37410" cy="41877"/>
            </a:xfrm>
            <a:custGeom>
              <a:avLst/>
              <a:gdLst/>
              <a:ahLst/>
              <a:cxnLst/>
              <a:rect l="l" t="t" r="r" b="b"/>
              <a:pathLst>
                <a:path w="1155" h="1293" extrusionOk="0">
                  <a:moveTo>
                    <a:pt x="665" y="1"/>
                  </a:moveTo>
                  <a:cubicBezTo>
                    <a:pt x="466" y="1"/>
                    <a:pt x="283" y="127"/>
                    <a:pt x="219" y="324"/>
                  </a:cubicBezTo>
                  <a:lnTo>
                    <a:pt x="1" y="1009"/>
                  </a:lnTo>
                  <a:cubicBezTo>
                    <a:pt x="6" y="1010"/>
                    <a:pt x="15" y="1013"/>
                    <a:pt x="21" y="1014"/>
                  </a:cubicBezTo>
                  <a:lnTo>
                    <a:pt x="865" y="1284"/>
                  </a:lnTo>
                  <a:cubicBezTo>
                    <a:pt x="872" y="1286"/>
                    <a:pt x="879" y="1288"/>
                    <a:pt x="885" y="1293"/>
                  </a:cubicBezTo>
                  <a:lnTo>
                    <a:pt x="1105" y="608"/>
                  </a:lnTo>
                  <a:cubicBezTo>
                    <a:pt x="1155" y="455"/>
                    <a:pt x="1119" y="296"/>
                    <a:pt x="1024" y="177"/>
                  </a:cubicBezTo>
                  <a:cubicBezTo>
                    <a:pt x="972" y="107"/>
                    <a:pt x="895" y="52"/>
                    <a:pt x="804" y="22"/>
                  </a:cubicBezTo>
                  <a:cubicBezTo>
                    <a:pt x="759" y="6"/>
                    <a:pt x="711" y="1"/>
                    <a:pt x="66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7539;p68"/>
            <p:cNvSpPr/>
            <p:nvPr/>
          </p:nvSpPr>
          <p:spPr>
            <a:xfrm>
              <a:off x="7662513" y="3734659"/>
              <a:ext cx="109251" cy="112255"/>
            </a:xfrm>
            <a:custGeom>
              <a:avLst/>
              <a:gdLst/>
              <a:ahLst/>
              <a:cxnLst/>
              <a:rect l="l" t="t" r="r" b="b"/>
              <a:pathLst>
                <a:path w="3373" h="3466" extrusionOk="0">
                  <a:moveTo>
                    <a:pt x="2108" y="0"/>
                  </a:moveTo>
                  <a:cubicBezTo>
                    <a:pt x="2063" y="0"/>
                    <a:pt x="2017" y="27"/>
                    <a:pt x="1995" y="73"/>
                  </a:cubicBezTo>
                  <a:cubicBezTo>
                    <a:pt x="1835" y="401"/>
                    <a:pt x="1613" y="773"/>
                    <a:pt x="1308" y="1151"/>
                  </a:cubicBezTo>
                  <a:cubicBezTo>
                    <a:pt x="888" y="1671"/>
                    <a:pt x="421" y="2062"/>
                    <a:pt x="0" y="2355"/>
                  </a:cubicBezTo>
                  <a:cubicBezTo>
                    <a:pt x="18" y="2352"/>
                    <a:pt x="36" y="2351"/>
                    <a:pt x="54" y="2351"/>
                  </a:cubicBezTo>
                  <a:cubicBezTo>
                    <a:pt x="97" y="2351"/>
                    <a:pt x="141" y="2358"/>
                    <a:pt x="185" y="2372"/>
                  </a:cubicBezTo>
                  <a:lnTo>
                    <a:pt x="634" y="2515"/>
                  </a:lnTo>
                  <a:lnTo>
                    <a:pt x="3181" y="3332"/>
                  </a:lnTo>
                  <a:cubicBezTo>
                    <a:pt x="3260" y="3356"/>
                    <a:pt x="3325" y="3404"/>
                    <a:pt x="3372" y="3465"/>
                  </a:cubicBezTo>
                  <a:cubicBezTo>
                    <a:pt x="3347" y="3393"/>
                    <a:pt x="3321" y="3318"/>
                    <a:pt x="3300" y="3239"/>
                  </a:cubicBezTo>
                  <a:cubicBezTo>
                    <a:pt x="3280" y="3188"/>
                    <a:pt x="3264" y="3133"/>
                    <a:pt x="3247" y="3078"/>
                  </a:cubicBezTo>
                  <a:cubicBezTo>
                    <a:pt x="3246" y="3072"/>
                    <a:pt x="3245" y="3069"/>
                    <a:pt x="3243" y="3063"/>
                  </a:cubicBezTo>
                  <a:cubicBezTo>
                    <a:pt x="3223" y="3004"/>
                    <a:pt x="3208" y="2941"/>
                    <a:pt x="3191" y="2877"/>
                  </a:cubicBezTo>
                  <a:cubicBezTo>
                    <a:pt x="3186" y="2865"/>
                    <a:pt x="3183" y="2850"/>
                    <a:pt x="3181" y="2838"/>
                  </a:cubicBezTo>
                  <a:cubicBezTo>
                    <a:pt x="3166" y="2781"/>
                    <a:pt x="3152" y="2724"/>
                    <a:pt x="3139" y="2666"/>
                  </a:cubicBezTo>
                  <a:cubicBezTo>
                    <a:pt x="3134" y="2650"/>
                    <a:pt x="3132" y="2636"/>
                    <a:pt x="3130" y="2620"/>
                  </a:cubicBezTo>
                  <a:cubicBezTo>
                    <a:pt x="3112" y="2557"/>
                    <a:pt x="3101" y="2488"/>
                    <a:pt x="3088" y="2423"/>
                  </a:cubicBezTo>
                  <a:cubicBezTo>
                    <a:pt x="3074" y="2354"/>
                    <a:pt x="3063" y="2284"/>
                    <a:pt x="3053" y="2216"/>
                  </a:cubicBezTo>
                  <a:cubicBezTo>
                    <a:pt x="3046" y="2159"/>
                    <a:pt x="3037" y="2102"/>
                    <a:pt x="3032" y="2045"/>
                  </a:cubicBezTo>
                  <a:cubicBezTo>
                    <a:pt x="3016" y="1929"/>
                    <a:pt x="3005" y="1813"/>
                    <a:pt x="2997" y="1692"/>
                  </a:cubicBezTo>
                  <a:cubicBezTo>
                    <a:pt x="2969" y="1208"/>
                    <a:pt x="3003" y="778"/>
                    <a:pt x="3063" y="417"/>
                  </a:cubicBezTo>
                  <a:cubicBezTo>
                    <a:pt x="3070" y="373"/>
                    <a:pt x="3054" y="329"/>
                    <a:pt x="3024" y="302"/>
                  </a:cubicBezTo>
                  <a:cubicBezTo>
                    <a:pt x="3019" y="295"/>
                    <a:pt x="3012" y="292"/>
                    <a:pt x="3005" y="286"/>
                  </a:cubicBezTo>
                  <a:cubicBezTo>
                    <a:pt x="2999" y="282"/>
                    <a:pt x="2992" y="279"/>
                    <a:pt x="2985" y="278"/>
                  </a:cubicBezTo>
                  <a:lnTo>
                    <a:pt x="2222" y="32"/>
                  </a:lnTo>
                  <a:lnTo>
                    <a:pt x="2140" y="5"/>
                  </a:lnTo>
                  <a:cubicBezTo>
                    <a:pt x="2136" y="4"/>
                    <a:pt x="2126" y="2"/>
                    <a:pt x="2121" y="1"/>
                  </a:cubicBezTo>
                  <a:cubicBezTo>
                    <a:pt x="2117" y="0"/>
                    <a:pt x="2113" y="0"/>
                    <a:pt x="210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7540;p68"/>
            <p:cNvSpPr/>
            <p:nvPr/>
          </p:nvSpPr>
          <p:spPr>
            <a:xfrm>
              <a:off x="7548333" y="3810875"/>
              <a:ext cx="226924" cy="373881"/>
            </a:xfrm>
            <a:custGeom>
              <a:avLst/>
              <a:gdLst/>
              <a:ahLst/>
              <a:cxnLst/>
              <a:rect l="l" t="t" r="r" b="b"/>
              <a:pathLst>
                <a:path w="7006" h="11544" extrusionOk="0">
                  <a:moveTo>
                    <a:pt x="3586" y="0"/>
                  </a:moveTo>
                  <a:cubicBezTo>
                    <a:pt x="3565" y="0"/>
                    <a:pt x="3544" y="2"/>
                    <a:pt x="3524" y="5"/>
                  </a:cubicBezTo>
                  <a:cubicBezTo>
                    <a:pt x="3375" y="28"/>
                    <a:pt x="3247" y="131"/>
                    <a:pt x="3199" y="283"/>
                  </a:cubicBezTo>
                  <a:lnTo>
                    <a:pt x="70" y="10053"/>
                  </a:lnTo>
                  <a:cubicBezTo>
                    <a:pt x="0" y="10267"/>
                    <a:pt x="119" y="10497"/>
                    <a:pt x="332" y="10564"/>
                  </a:cubicBezTo>
                  <a:lnTo>
                    <a:pt x="3329" y="11525"/>
                  </a:lnTo>
                  <a:cubicBezTo>
                    <a:pt x="3371" y="11538"/>
                    <a:pt x="3412" y="11544"/>
                    <a:pt x="3453" y="11544"/>
                  </a:cubicBezTo>
                  <a:cubicBezTo>
                    <a:pt x="3627" y="11544"/>
                    <a:pt x="3787" y="11434"/>
                    <a:pt x="3841" y="11262"/>
                  </a:cubicBezTo>
                  <a:lnTo>
                    <a:pt x="6970" y="1491"/>
                  </a:lnTo>
                  <a:cubicBezTo>
                    <a:pt x="7005" y="1373"/>
                    <a:pt x="6988" y="1250"/>
                    <a:pt x="6927" y="1155"/>
                  </a:cubicBezTo>
                  <a:cubicBezTo>
                    <a:pt x="6919" y="1141"/>
                    <a:pt x="6910" y="1126"/>
                    <a:pt x="6897" y="1114"/>
                  </a:cubicBezTo>
                  <a:cubicBezTo>
                    <a:pt x="6850" y="1054"/>
                    <a:pt x="6785" y="1006"/>
                    <a:pt x="6706" y="980"/>
                  </a:cubicBezTo>
                  <a:lnTo>
                    <a:pt x="3708" y="20"/>
                  </a:lnTo>
                  <a:cubicBezTo>
                    <a:pt x="3668" y="6"/>
                    <a:pt x="3627" y="0"/>
                    <a:pt x="358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7541;p68"/>
            <p:cNvSpPr/>
            <p:nvPr/>
          </p:nvSpPr>
          <p:spPr>
            <a:xfrm>
              <a:off x="7584838" y="3845372"/>
              <a:ext cx="114531" cy="291941"/>
            </a:xfrm>
            <a:custGeom>
              <a:avLst/>
              <a:gdLst/>
              <a:ahLst/>
              <a:cxnLst/>
              <a:rect l="l" t="t" r="r" b="b"/>
              <a:pathLst>
                <a:path w="3536" h="9014" extrusionOk="0">
                  <a:moveTo>
                    <a:pt x="3080" y="1"/>
                  </a:moveTo>
                  <a:cubicBezTo>
                    <a:pt x="2908" y="1"/>
                    <a:pt x="2749" y="111"/>
                    <a:pt x="2695" y="283"/>
                  </a:cubicBezTo>
                  <a:lnTo>
                    <a:pt x="68" y="8485"/>
                  </a:lnTo>
                  <a:cubicBezTo>
                    <a:pt x="0" y="8698"/>
                    <a:pt x="118" y="8928"/>
                    <a:pt x="331" y="8995"/>
                  </a:cubicBezTo>
                  <a:cubicBezTo>
                    <a:pt x="372" y="9008"/>
                    <a:pt x="414" y="9014"/>
                    <a:pt x="454" y="9014"/>
                  </a:cubicBezTo>
                  <a:cubicBezTo>
                    <a:pt x="626" y="9014"/>
                    <a:pt x="786" y="8904"/>
                    <a:pt x="839" y="8732"/>
                  </a:cubicBezTo>
                  <a:lnTo>
                    <a:pt x="3466" y="530"/>
                  </a:lnTo>
                  <a:cubicBezTo>
                    <a:pt x="3536" y="316"/>
                    <a:pt x="3416" y="88"/>
                    <a:pt x="3203" y="20"/>
                  </a:cubicBezTo>
                  <a:cubicBezTo>
                    <a:pt x="3162" y="7"/>
                    <a:pt x="3121" y="1"/>
                    <a:pt x="3080" y="1"/>
                  </a:cubicBezTo>
                  <a:close/>
                </a:path>
              </a:pathLst>
            </a:custGeom>
            <a:solidFill>
              <a:srgbClr val="000000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7542;p68"/>
            <p:cNvSpPr/>
            <p:nvPr/>
          </p:nvSpPr>
          <p:spPr>
            <a:xfrm>
              <a:off x="7625295" y="3858328"/>
              <a:ext cx="114531" cy="291941"/>
            </a:xfrm>
            <a:custGeom>
              <a:avLst/>
              <a:gdLst/>
              <a:ahLst/>
              <a:cxnLst/>
              <a:rect l="l" t="t" r="r" b="b"/>
              <a:pathLst>
                <a:path w="3536" h="9014" extrusionOk="0">
                  <a:moveTo>
                    <a:pt x="3081" y="0"/>
                  </a:moveTo>
                  <a:cubicBezTo>
                    <a:pt x="2909" y="0"/>
                    <a:pt x="2749" y="110"/>
                    <a:pt x="2695" y="282"/>
                  </a:cubicBezTo>
                  <a:lnTo>
                    <a:pt x="69" y="8485"/>
                  </a:lnTo>
                  <a:cubicBezTo>
                    <a:pt x="1" y="8698"/>
                    <a:pt x="119" y="8927"/>
                    <a:pt x="332" y="8995"/>
                  </a:cubicBezTo>
                  <a:cubicBezTo>
                    <a:pt x="372" y="9008"/>
                    <a:pt x="413" y="9014"/>
                    <a:pt x="454" y="9014"/>
                  </a:cubicBezTo>
                  <a:cubicBezTo>
                    <a:pt x="626" y="9014"/>
                    <a:pt x="786" y="8905"/>
                    <a:pt x="840" y="8732"/>
                  </a:cubicBezTo>
                  <a:lnTo>
                    <a:pt x="3466" y="529"/>
                  </a:lnTo>
                  <a:cubicBezTo>
                    <a:pt x="3536" y="316"/>
                    <a:pt x="3417" y="87"/>
                    <a:pt x="3204" y="19"/>
                  </a:cubicBezTo>
                  <a:cubicBezTo>
                    <a:pt x="3163" y="6"/>
                    <a:pt x="3122" y="0"/>
                    <a:pt x="3081" y="0"/>
                  </a:cubicBezTo>
                  <a:close/>
                </a:path>
              </a:pathLst>
            </a:custGeom>
            <a:solidFill>
              <a:srgbClr val="000000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7543;p68"/>
            <p:cNvSpPr/>
            <p:nvPr/>
          </p:nvSpPr>
          <p:spPr>
            <a:xfrm>
              <a:off x="7548333" y="3848254"/>
              <a:ext cx="226860" cy="336539"/>
            </a:xfrm>
            <a:custGeom>
              <a:avLst/>
              <a:gdLst/>
              <a:ahLst/>
              <a:cxnLst/>
              <a:rect l="l" t="t" r="r" b="b"/>
              <a:pathLst>
                <a:path w="7004" h="10391" extrusionOk="0">
                  <a:moveTo>
                    <a:pt x="6926" y="1"/>
                  </a:moveTo>
                  <a:cubicBezTo>
                    <a:pt x="6378" y="178"/>
                    <a:pt x="5918" y="618"/>
                    <a:pt x="5618" y="1122"/>
                  </a:cubicBezTo>
                  <a:cubicBezTo>
                    <a:pt x="5257" y="1729"/>
                    <a:pt x="5087" y="2424"/>
                    <a:pt x="4908" y="3106"/>
                  </a:cubicBezTo>
                  <a:cubicBezTo>
                    <a:pt x="4535" y="4514"/>
                    <a:pt x="4095" y="5901"/>
                    <a:pt x="3589" y="7266"/>
                  </a:cubicBezTo>
                  <a:cubicBezTo>
                    <a:pt x="3400" y="7775"/>
                    <a:pt x="3165" y="8326"/>
                    <a:pt x="2676" y="8563"/>
                  </a:cubicBezTo>
                  <a:cubicBezTo>
                    <a:pt x="2480" y="8659"/>
                    <a:pt x="2268" y="8692"/>
                    <a:pt x="2049" y="8692"/>
                  </a:cubicBezTo>
                  <a:cubicBezTo>
                    <a:pt x="1782" y="8692"/>
                    <a:pt x="1506" y="8643"/>
                    <a:pt x="1241" y="8599"/>
                  </a:cubicBezTo>
                  <a:cubicBezTo>
                    <a:pt x="1043" y="8566"/>
                    <a:pt x="836" y="8539"/>
                    <a:pt x="633" y="8539"/>
                  </a:cubicBezTo>
                  <a:cubicBezTo>
                    <a:pt x="472" y="8539"/>
                    <a:pt x="313" y="8556"/>
                    <a:pt x="163" y="8600"/>
                  </a:cubicBezTo>
                  <a:lnTo>
                    <a:pt x="68" y="8899"/>
                  </a:lnTo>
                  <a:cubicBezTo>
                    <a:pt x="0" y="9111"/>
                    <a:pt x="119" y="9341"/>
                    <a:pt x="332" y="9410"/>
                  </a:cubicBezTo>
                  <a:lnTo>
                    <a:pt x="3328" y="10371"/>
                  </a:lnTo>
                  <a:cubicBezTo>
                    <a:pt x="3369" y="10384"/>
                    <a:pt x="3411" y="10390"/>
                    <a:pt x="3452" y="10390"/>
                  </a:cubicBezTo>
                  <a:cubicBezTo>
                    <a:pt x="3624" y="10390"/>
                    <a:pt x="3783" y="10280"/>
                    <a:pt x="3839" y="10108"/>
                  </a:cubicBezTo>
                  <a:lnTo>
                    <a:pt x="6967" y="337"/>
                  </a:lnTo>
                  <a:cubicBezTo>
                    <a:pt x="7004" y="221"/>
                    <a:pt x="6985" y="99"/>
                    <a:pt x="6926" y="1"/>
                  </a:cubicBezTo>
                  <a:close/>
                </a:path>
              </a:pathLst>
            </a:custGeom>
            <a:solidFill>
              <a:srgbClr val="000000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7544;p68"/>
            <p:cNvSpPr/>
            <p:nvPr/>
          </p:nvSpPr>
          <p:spPr>
            <a:xfrm>
              <a:off x="7683016" y="3744409"/>
              <a:ext cx="88749" cy="102506"/>
            </a:xfrm>
            <a:custGeom>
              <a:avLst/>
              <a:gdLst/>
              <a:ahLst/>
              <a:cxnLst/>
              <a:rect l="l" t="t" r="r" b="b"/>
              <a:pathLst>
                <a:path w="2740" h="3165" extrusionOk="0">
                  <a:moveTo>
                    <a:pt x="2391" y="1"/>
                  </a:moveTo>
                  <a:cubicBezTo>
                    <a:pt x="2200" y="648"/>
                    <a:pt x="1797" y="1266"/>
                    <a:pt x="1180" y="1527"/>
                  </a:cubicBezTo>
                  <a:cubicBezTo>
                    <a:pt x="831" y="1675"/>
                    <a:pt x="357" y="1729"/>
                    <a:pt x="1" y="2214"/>
                  </a:cubicBezTo>
                  <a:lnTo>
                    <a:pt x="2548" y="3031"/>
                  </a:lnTo>
                  <a:cubicBezTo>
                    <a:pt x="2627" y="3055"/>
                    <a:pt x="2692" y="3103"/>
                    <a:pt x="2739" y="3164"/>
                  </a:cubicBezTo>
                  <a:cubicBezTo>
                    <a:pt x="2714" y="3092"/>
                    <a:pt x="2688" y="3017"/>
                    <a:pt x="2667" y="2938"/>
                  </a:cubicBezTo>
                  <a:cubicBezTo>
                    <a:pt x="2647" y="2887"/>
                    <a:pt x="2631" y="2832"/>
                    <a:pt x="2614" y="2777"/>
                  </a:cubicBezTo>
                  <a:cubicBezTo>
                    <a:pt x="2613" y="2772"/>
                    <a:pt x="2612" y="2768"/>
                    <a:pt x="2610" y="2762"/>
                  </a:cubicBezTo>
                  <a:cubicBezTo>
                    <a:pt x="2590" y="2703"/>
                    <a:pt x="2575" y="2640"/>
                    <a:pt x="2558" y="2576"/>
                  </a:cubicBezTo>
                  <a:cubicBezTo>
                    <a:pt x="2553" y="2564"/>
                    <a:pt x="2550" y="2549"/>
                    <a:pt x="2548" y="2538"/>
                  </a:cubicBezTo>
                  <a:cubicBezTo>
                    <a:pt x="2533" y="2480"/>
                    <a:pt x="2519" y="2423"/>
                    <a:pt x="2506" y="2365"/>
                  </a:cubicBezTo>
                  <a:cubicBezTo>
                    <a:pt x="2501" y="2349"/>
                    <a:pt x="2499" y="2335"/>
                    <a:pt x="2497" y="2319"/>
                  </a:cubicBezTo>
                  <a:cubicBezTo>
                    <a:pt x="2479" y="2253"/>
                    <a:pt x="2468" y="2187"/>
                    <a:pt x="2455" y="2122"/>
                  </a:cubicBezTo>
                  <a:cubicBezTo>
                    <a:pt x="2441" y="2053"/>
                    <a:pt x="2430" y="1983"/>
                    <a:pt x="2420" y="1915"/>
                  </a:cubicBezTo>
                  <a:cubicBezTo>
                    <a:pt x="2413" y="1858"/>
                    <a:pt x="2404" y="1801"/>
                    <a:pt x="2399" y="1744"/>
                  </a:cubicBezTo>
                  <a:cubicBezTo>
                    <a:pt x="2383" y="1628"/>
                    <a:pt x="2372" y="1512"/>
                    <a:pt x="2364" y="1391"/>
                  </a:cubicBezTo>
                  <a:cubicBezTo>
                    <a:pt x="2336" y="907"/>
                    <a:pt x="2370" y="477"/>
                    <a:pt x="2430" y="116"/>
                  </a:cubicBezTo>
                  <a:cubicBezTo>
                    <a:pt x="2437" y="72"/>
                    <a:pt x="2421" y="28"/>
                    <a:pt x="2391" y="1"/>
                  </a:cubicBezTo>
                  <a:close/>
                </a:path>
              </a:pathLst>
            </a:custGeom>
            <a:solidFill>
              <a:srgbClr val="000000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7545;p68"/>
            <p:cNvSpPr/>
            <p:nvPr/>
          </p:nvSpPr>
          <p:spPr>
            <a:xfrm>
              <a:off x="7580887" y="4159371"/>
              <a:ext cx="77801" cy="58297"/>
            </a:xfrm>
            <a:custGeom>
              <a:avLst/>
              <a:gdLst/>
              <a:ahLst/>
              <a:cxnLst/>
              <a:rect l="l" t="t" r="r" b="b"/>
              <a:pathLst>
                <a:path w="2402" h="1800" extrusionOk="0">
                  <a:moveTo>
                    <a:pt x="0" y="1"/>
                  </a:moveTo>
                  <a:cubicBezTo>
                    <a:pt x="98" y="253"/>
                    <a:pt x="277" y="478"/>
                    <a:pt x="510" y="620"/>
                  </a:cubicBezTo>
                  <a:cubicBezTo>
                    <a:pt x="797" y="796"/>
                    <a:pt x="1187" y="884"/>
                    <a:pt x="1312" y="1196"/>
                  </a:cubicBezTo>
                  <a:cubicBezTo>
                    <a:pt x="1372" y="1352"/>
                    <a:pt x="1348" y="1524"/>
                    <a:pt x="1336" y="1697"/>
                  </a:cubicBezTo>
                  <a:lnTo>
                    <a:pt x="1585" y="1777"/>
                  </a:lnTo>
                  <a:cubicBezTo>
                    <a:pt x="1632" y="1792"/>
                    <a:pt x="1681" y="1799"/>
                    <a:pt x="1728" y="1799"/>
                  </a:cubicBezTo>
                  <a:cubicBezTo>
                    <a:pt x="1927" y="1799"/>
                    <a:pt x="2111" y="1672"/>
                    <a:pt x="2175" y="1471"/>
                  </a:cubicBezTo>
                  <a:lnTo>
                    <a:pt x="2401" y="7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000000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7546;p68"/>
            <p:cNvSpPr/>
            <p:nvPr/>
          </p:nvSpPr>
          <p:spPr>
            <a:xfrm>
              <a:off x="7734421" y="3707807"/>
              <a:ext cx="34107" cy="36177"/>
            </a:xfrm>
            <a:custGeom>
              <a:avLst/>
              <a:gdLst/>
              <a:ahLst/>
              <a:cxnLst/>
              <a:rect l="l" t="t" r="r" b="b"/>
              <a:pathLst>
                <a:path w="1053" h="1117" extrusionOk="0">
                  <a:moveTo>
                    <a:pt x="924" y="1"/>
                  </a:moveTo>
                  <a:cubicBezTo>
                    <a:pt x="843" y="107"/>
                    <a:pt x="765" y="215"/>
                    <a:pt x="680" y="317"/>
                  </a:cubicBezTo>
                  <a:cubicBezTo>
                    <a:pt x="495" y="539"/>
                    <a:pt x="261" y="748"/>
                    <a:pt x="1" y="864"/>
                  </a:cubicBezTo>
                  <a:lnTo>
                    <a:pt x="763" y="1108"/>
                  </a:lnTo>
                  <a:cubicBezTo>
                    <a:pt x="770" y="1110"/>
                    <a:pt x="777" y="1112"/>
                    <a:pt x="783" y="1117"/>
                  </a:cubicBezTo>
                  <a:lnTo>
                    <a:pt x="1003" y="432"/>
                  </a:lnTo>
                  <a:cubicBezTo>
                    <a:pt x="1053" y="279"/>
                    <a:pt x="1017" y="120"/>
                    <a:pt x="924" y="1"/>
                  </a:cubicBezTo>
                  <a:close/>
                </a:path>
              </a:pathLst>
            </a:custGeom>
            <a:solidFill>
              <a:srgbClr val="000000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7547;p68"/>
            <p:cNvSpPr/>
            <p:nvPr/>
          </p:nvSpPr>
          <p:spPr>
            <a:xfrm>
              <a:off x="7601066" y="3843849"/>
              <a:ext cx="61055" cy="174925"/>
            </a:xfrm>
            <a:custGeom>
              <a:avLst/>
              <a:gdLst/>
              <a:ahLst/>
              <a:cxnLst/>
              <a:rect l="l" t="t" r="r" b="b"/>
              <a:pathLst>
                <a:path w="1885" h="5401" extrusionOk="0">
                  <a:moveTo>
                    <a:pt x="1779" y="0"/>
                  </a:moveTo>
                  <a:cubicBezTo>
                    <a:pt x="1746" y="0"/>
                    <a:pt x="1713" y="18"/>
                    <a:pt x="1697" y="57"/>
                  </a:cubicBezTo>
                  <a:cubicBezTo>
                    <a:pt x="1098" y="1486"/>
                    <a:pt x="365" y="3767"/>
                    <a:pt x="18" y="5282"/>
                  </a:cubicBezTo>
                  <a:cubicBezTo>
                    <a:pt x="1" y="5353"/>
                    <a:pt x="58" y="5400"/>
                    <a:pt x="115" y="5400"/>
                  </a:cubicBezTo>
                  <a:cubicBezTo>
                    <a:pt x="150" y="5400"/>
                    <a:pt x="185" y="5382"/>
                    <a:pt x="202" y="5340"/>
                  </a:cubicBezTo>
                  <a:cubicBezTo>
                    <a:pt x="797" y="3909"/>
                    <a:pt x="1527" y="1626"/>
                    <a:pt x="1870" y="111"/>
                  </a:cubicBezTo>
                  <a:cubicBezTo>
                    <a:pt x="1884" y="45"/>
                    <a:pt x="1831" y="0"/>
                    <a:pt x="1779" y="0"/>
                  </a:cubicBezTo>
                  <a:close/>
                </a:path>
              </a:pathLst>
            </a:custGeom>
            <a:solidFill>
              <a:srgbClr val="FFFFFF">
                <a:alpha val="26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7548;p68"/>
            <p:cNvSpPr/>
            <p:nvPr/>
          </p:nvSpPr>
          <p:spPr>
            <a:xfrm>
              <a:off x="7541920" y="3697474"/>
              <a:ext cx="237645" cy="525001"/>
            </a:xfrm>
            <a:custGeom>
              <a:avLst/>
              <a:gdLst/>
              <a:ahLst/>
              <a:cxnLst/>
              <a:rect l="l" t="t" r="r" b="b"/>
              <a:pathLst>
                <a:path w="7337" h="16210" extrusionOk="0">
                  <a:moveTo>
                    <a:pt x="6505" y="293"/>
                  </a:moveTo>
                  <a:cubicBezTo>
                    <a:pt x="6537" y="293"/>
                    <a:pt x="6570" y="299"/>
                    <a:pt x="6598" y="307"/>
                  </a:cubicBezTo>
                  <a:cubicBezTo>
                    <a:pt x="6658" y="327"/>
                    <a:pt x="6709" y="364"/>
                    <a:pt x="6749" y="414"/>
                  </a:cubicBezTo>
                  <a:cubicBezTo>
                    <a:pt x="6816" y="497"/>
                    <a:pt x="6835" y="608"/>
                    <a:pt x="6804" y="707"/>
                  </a:cubicBezTo>
                  <a:lnTo>
                    <a:pt x="6630" y="1248"/>
                  </a:lnTo>
                  <a:lnTo>
                    <a:pt x="6026" y="1055"/>
                  </a:lnTo>
                  <a:lnTo>
                    <a:pt x="6201" y="513"/>
                  </a:lnTo>
                  <a:cubicBezTo>
                    <a:pt x="6243" y="382"/>
                    <a:pt x="6364" y="293"/>
                    <a:pt x="6505" y="293"/>
                  </a:cubicBezTo>
                  <a:close/>
                  <a:moveTo>
                    <a:pt x="5840" y="1305"/>
                  </a:moveTo>
                  <a:lnTo>
                    <a:pt x="6635" y="1556"/>
                  </a:lnTo>
                  <a:cubicBezTo>
                    <a:pt x="6567" y="1975"/>
                    <a:pt x="6544" y="2408"/>
                    <a:pt x="6570" y="2851"/>
                  </a:cubicBezTo>
                  <a:cubicBezTo>
                    <a:pt x="6579" y="2980"/>
                    <a:pt x="6591" y="3097"/>
                    <a:pt x="6605" y="3210"/>
                  </a:cubicBezTo>
                  <a:cubicBezTo>
                    <a:pt x="6613" y="3270"/>
                    <a:pt x="6620" y="3328"/>
                    <a:pt x="6628" y="3387"/>
                  </a:cubicBezTo>
                  <a:cubicBezTo>
                    <a:pt x="6638" y="3459"/>
                    <a:pt x="6649" y="3530"/>
                    <a:pt x="6664" y="3598"/>
                  </a:cubicBezTo>
                  <a:cubicBezTo>
                    <a:pt x="6676" y="3668"/>
                    <a:pt x="6688" y="3736"/>
                    <a:pt x="6705" y="3795"/>
                  </a:cubicBezTo>
                  <a:cubicBezTo>
                    <a:pt x="6708" y="3817"/>
                    <a:pt x="6712" y="3835"/>
                    <a:pt x="6715" y="3842"/>
                  </a:cubicBezTo>
                  <a:cubicBezTo>
                    <a:pt x="6728" y="3903"/>
                    <a:pt x="6742" y="3962"/>
                    <a:pt x="6757" y="4027"/>
                  </a:cubicBezTo>
                  <a:lnTo>
                    <a:pt x="6769" y="4065"/>
                  </a:lnTo>
                  <a:cubicBezTo>
                    <a:pt x="6784" y="4129"/>
                    <a:pt x="6801" y="4193"/>
                    <a:pt x="6823" y="4264"/>
                  </a:cubicBezTo>
                  <a:lnTo>
                    <a:pt x="6834" y="4301"/>
                  </a:lnTo>
                  <a:lnTo>
                    <a:pt x="4081" y="3421"/>
                  </a:lnTo>
                  <a:cubicBezTo>
                    <a:pt x="4483" y="3115"/>
                    <a:pt x="4838" y="2770"/>
                    <a:pt x="5143" y="2393"/>
                  </a:cubicBezTo>
                  <a:cubicBezTo>
                    <a:pt x="5414" y="2058"/>
                    <a:pt x="5650" y="1691"/>
                    <a:pt x="5840" y="1305"/>
                  </a:cubicBezTo>
                  <a:close/>
                  <a:moveTo>
                    <a:pt x="3780" y="3651"/>
                  </a:moveTo>
                  <a:cubicBezTo>
                    <a:pt x="3807" y="3651"/>
                    <a:pt x="3833" y="3655"/>
                    <a:pt x="3860" y="3663"/>
                  </a:cubicBezTo>
                  <a:lnTo>
                    <a:pt x="6857" y="4623"/>
                  </a:lnTo>
                  <a:cubicBezTo>
                    <a:pt x="6905" y="4637"/>
                    <a:pt x="6946" y="4666"/>
                    <a:pt x="6976" y="4705"/>
                  </a:cubicBezTo>
                  <a:lnTo>
                    <a:pt x="6989" y="4720"/>
                  </a:lnTo>
                  <a:cubicBezTo>
                    <a:pt x="6992" y="4725"/>
                    <a:pt x="6996" y="4730"/>
                    <a:pt x="6997" y="4732"/>
                  </a:cubicBezTo>
                  <a:cubicBezTo>
                    <a:pt x="6997" y="4732"/>
                    <a:pt x="6997" y="4734"/>
                    <a:pt x="6999" y="4734"/>
                  </a:cubicBezTo>
                  <a:cubicBezTo>
                    <a:pt x="7039" y="4799"/>
                    <a:pt x="7048" y="4876"/>
                    <a:pt x="7026" y="4948"/>
                  </a:cubicBezTo>
                  <a:lnTo>
                    <a:pt x="3899" y="14716"/>
                  </a:lnTo>
                  <a:cubicBezTo>
                    <a:pt x="3867" y="14817"/>
                    <a:pt x="3776" y="14887"/>
                    <a:pt x="3674" y="14894"/>
                  </a:cubicBezTo>
                  <a:lnTo>
                    <a:pt x="482" y="13873"/>
                  </a:lnTo>
                  <a:cubicBezTo>
                    <a:pt x="459" y="13852"/>
                    <a:pt x="439" y="13828"/>
                    <a:pt x="425" y="13798"/>
                  </a:cubicBezTo>
                  <a:cubicBezTo>
                    <a:pt x="394" y="13737"/>
                    <a:pt x="388" y="13666"/>
                    <a:pt x="410" y="13600"/>
                  </a:cubicBezTo>
                  <a:lnTo>
                    <a:pt x="3537" y="3831"/>
                  </a:lnTo>
                  <a:cubicBezTo>
                    <a:pt x="3567" y="3736"/>
                    <a:pt x="3645" y="3669"/>
                    <a:pt x="3743" y="3655"/>
                  </a:cubicBezTo>
                  <a:cubicBezTo>
                    <a:pt x="3755" y="3653"/>
                    <a:pt x="3767" y="3651"/>
                    <a:pt x="3780" y="3651"/>
                  </a:cubicBezTo>
                  <a:close/>
                  <a:moveTo>
                    <a:pt x="559" y="14226"/>
                  </a:moveTo>
                  <a:lnTo>
                    <a:pt x="3412" y="15141"/>
                  </a:lnTo>
                  <a:lnTo>
                    <a:pt x="3236" y="15686"/>
                  </a:lnTo>
                  <a:cubicBezTo>
                    <a:pt x="3212" y="15768"/>
                    <a:pt x="3155" y="15835"/>
                    <a:pt x="3079" y="15873"/>
                  </a:cubicBezTo>
                  <a:cubicBezTo>
                    <a:pt x="3032" y="15898"/>
                    <a:pt x="2982" y="15911"/>
                    <a:pt x="2932" y="15911"/>
                  </a:cubicBezTo>
                  <a:cubicBezTo>
                    <a:pt x="2900" y="15911"/>
                    <a:pt x="2867" y="15905"/>
                    <a:pt x="2835" y="15895"/>
                  </a:cubicBezTo>
                  <a:lnTo>
                    <a:pt x="593" y="15178"/>
                  </a:lnTo>
                  <a:cubicBezTo>
                    <a:pt x="424" y="15122"/>
                    <a:pt x="331" y="14942"/>
                    <a:pt x="385" y="14772"/>
                  </a:cubicBezTo>
                  <a:lnTo>
                    <a:pt x="559" y="14226"/>
                  </a:lnTo>
                  <a:close/>
                  <a:moveTo>
                    <a:pt x="6506" y="0"/>
                  </a:moveTo>
                  <a:cubicBezTo>
                    <a:pt x="6238" y="0"/>
                    <a:pt x="5999" y="171"/>
                    <a:pt x="5918" y="426"/>
                  </a:cubicBezTo>
                  <a:lnTo>
                    <a:pt x="5728" y="1030"/>
                  </a:lnTo>
                  <a:cubicBezTo>
                    <a:pt x="5666" y="1052"/>
                    <a:pt x="5614" y="1101"/>
                    <a:pt x="5585" y="1163"/>
                  </a:cubicBezTo>
                  <a:cubicBezTo>
                    <a:pt x="5403" y="1537"/>
                    <a:pt x="5176" y="1889"/>
                    <a:pt x="4916" y="2211"/>
                  </a:cubicBezTo>
                  <a:cubicBezTo>
                    <a:pt x="4562" y="2644"/>
                    <a:pt x="4139" y="3034"/>
                    <a:pt x="3659" y="3372"/>
                  </a:cubicBezTo>
                  <a:cubicBezTo>
                    <a:pt x="3515" y="3404"/>
                    <a:pt x="3394" y="3489"/>
                    <a:pt x="3319" y="3609"/>
                  </a:cubicBezTo>
                  <a:cubicBezTo>
                    <a:pt x="3295" y="3648"/>
                    <a:pt x="3276" y="3686"/>
                    <a:pt x="3262" y="3730"/>
                  </a:cubicBezTo>
                  <a:cubicBezTo>
                    <a:pt x="3259" y="3734"/>
                    <a:pt x="3259" y="3737"/>
                    <a:pt x="3258" y="3741"/>
                  </a:cubicBezTo>
                  <a:lnTo>
                    <a:pt x="128" y="13511"/>
                  </a:lnTo>
                  <a:cubicBezTo>
                    <a:pt x="84" y="13651"/>
                    <a:pt x="97" y="13802"/>
                    <a:pt x="164" y="13935"/>
                  </a:cubicBezTo>
                  <a:cubicBezTo>
                    <a:pt x="197" y="13998"/>
                    <a:pt x="241" y="14052"/>
                    <a:pt x="292" y="14097"/>
                  </a:cubicBezTo>
                  <a:lnTo>
                    <a:pt x="104" y="14686"/>
                  </a:lnTo>
                  <a:cubicBezTo>
                    <a:pt x="1" y="15010"/>
                    <a:pt x="178" y="15361"/>
                    <a:pt x="503" y="15463"/>
                  </a:cubicBezTo>
                  <a:lnTo>
                    <a:pt x="2745" y="16180"/>
                  </a:lnTo>
                  <a:cubicBezTo>
                    <a:pt x="2808" y="16200"/>
                    <a:pt x="2871" y="16210"/>
                    <a:pt x="2933" y="16210"/>
                  </a:cubicBezTo>
                  <a:cubicBezTo>
                    <a:pt x="3030" y="16210"/>
                    <a:pt x="3127" y="16187"/>
                    <a:pt x="3215" y="16142"/>
                  </a:cubicBezTo>
                  <a:cubicBezTo>
                    <a:pt x="3361" y="16067"/>
                    <a:pt x="3469" y="15937"/>
                    <a:pt x="3520" y="15780"/>
                  </a:cubicBezTo>
                  <a:lnTo>
                    <a:pt x="3709" y="15188"/>
                  </a:lnTo>
                  <a:cubicBezTo>
                    <a:pt x="3922" y="15169"/>
                    <a:pt x="4111" y="15024"/>
                    <a:pt x="4180" y="14809"/>
                  </a:cubicBezTo>
                  <a:lnTo>
                    <a:pt x="7287" y="5104"/>
                  </a:lnTo>
                  <a:lnTo>
                    <a:pt x="7308" y="5039"/>
                  </a:lnTo>
                  <a:cubicBezTo>
                    <a:pt x="7327" y="4981"/>
                    <a:pt x="7337" y="4918"/>
                    <a:pt x="7332" y="4856"/>
                  </a:cubicBezTo>
                  <a:cubicBezTo>
                    <a:pt x="7331" y="4758"/>
                    <a:pt x="7304" y="4659"/>
                    <a:pt x="7247" y="4572"/>
                  </a:cubicBezTo>
                  <a:cubicBezTo>
                    <a:pt x="7243" y="4564"/>
                    <a:pt x="7236" y="4552"/>
                    <a:pt x="7226" y="4542"/>
                  </a:cubicBezTo>
                  <a:lnTo>
                    <a:pt x="7219" y="4522"/>
                  </a:lnTo>
                  <a:cubicBezTo>
                    <a:pt x="7200" y="4464"/>
                    <a:pt x="7179" y="4403"/>
                    <a:pt x="7158" y="4339"/>
                  </a:cubicBezTo>
                  <a:cubicBezTo>
                    <a:pt x="7139" y="4289"/>
                    <a:pt x="7124" y="4238"/>
                    <a:pt x="7109" y="4187"/>
                  </a:cubicBezTo>
                  <a:lnTo>
                    <a:pt x="7104" y="4169"/>
                  </a:lnTo>
                  <a:cubicBezTo>
                    <a:pt x="7087" y="4112"/>
                    <a:pt x="7070" y="4052"/>
                    <a:pt x="7056" y="3991"/>
                  </a:cubicBezTo>
                  <a:lnTo>
                    <a:pt x="7043" y="3953"/>
                  </a:lnTo>
                  <a:cubicBezTo>
                    <a:pt x="7031" y="3898"/>
                    <a:pt x="7017" y="3842"/>
                    <a:pt x="7003" y="3773"/>
                  </a:cubicBezTo>
                  <a:cubicBezTo>
                    <a:pt x="6999" y="3763"/>
                    <a:pt x="6997" y="3751"/>
                    <a:pt x="6993" y="3734"/>
                  </a:cubicBezTo>
                  <a:cubicBezTo>
                    <a:pt x="6980" y="3673"/>
                    <a:pt x="6968" y="3609"/>
                    <a:pt x="6955" y="3544"/>
                  </a:cubicBezTo>
                  <a:cubicBezTo>
                    <a:pt x="6942" y="3479"/>
                    <a:pt x="6932" y="3413"/>
                    <a:pt x="6921" y="3347"/>
                  </a:cubicBezTo>
                  <a:cubicBezTo>
                    <a:pt x="6914" y="3294"/>
                    <a:pt x="6906" y="3237"/>
                    <a:pt x="6899" y="3179"/>
                  </a:cubicBezTo>
                  <a:cubicBezTo>
                    <a:pt x="6885" y="3070"/>
                    <a:pt x="6875" y="2959"/>
                    <a:pt x="6865" y="2836"/>
                  </a:cubicBezTo>
                  <a:cubicBezTo>
                    <a:pt x="6843" y="2414"/>
                    <a:pt x="6864" y="1997"/>
                    <a:pt x="6932" y="1596"/>
                  </a:cubicBezTo>
                  <a:cubicBezTo>
                    <a:pt x="6945" y="1527"/>
                    <a:pt x="6928" y="1456"/>
                    <a:pt x="6894" y="1402"/>
                  </a:cubicBezTo>
                  <a:lnTo>
                    <a:pt x="7085" y="801"/>
                  </a:lnTo>
                  <a:cubicBezTo>
                    <a:pt x="7149" y="605"/>
                    <a:pt x="7109" y="392"/>
                    <a:pt x="6983" y="233"/>
                  </a:cubicBezTo>
                  <a:cubicBezTo>
                    <a:pt x="6908" y="137"/>
                    <a:pt x="6807" y="66"/>
                    <a:pt x="6692" y="29"/>
                  </a:cubicBezTo>
                  <a:cubicBezTo>
                    <a:pt x="6634" y="10"/>
                    <a:pt x="6571" y="0"/>
                    <a:pt x="650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7549;p68"/>
            <p:cNvSpPr/>
            <p:nvPr/>
          </p:nvSpPr>
          <p:spPr>
            <a:xfrm>
              <a:off x="7781615" y="4015133"/>
              <a:ext cx="153172" cy="161160"/>
            </a:xfrm>
            <a:custGeom>
              <a:avLst/>
              <a:gdLst/>
              <a:ahLst/>
              <a:cxnLst/>
              <a:rect l="l" t="t" r="r" b="b"/>
              <a:pathLst>
                <a:path w="4729" h="4976" extrusionOk="0">
                  <a:moveTo>
                    <a:pt x="2843" y="1"/>
                  </a:moveTo>
                  <a:cubicBezTo>
                    <a:pt x="2785" y="1"/>
                    <a:pt x="2727" y="11"/>
                    <a:pt x="2670" y="31"/>
                  </a:cubicBezTo>
                  <a:lnTo>
                    <a:pt x="402" y="827"/>
                  </a:lnTo>
                  <a:cubicBezTo>
                    <a:pt x="144" y="918"/>
                    <a:pt x="1" y="1195"/>
                    <a:pt x="74" y="1461"/>
                  </a:cubicBezTo>
                  <a:lnTo>
                    <a:pt x="771" y="3989"/>
                  </a:lnTo>
                  <a:lnTo>
                    <a:pt x="940" y="4598"/>
                  </a:lnTo>
                  <a:cubicBezTo>
                    <a:pt x="1006" y="4828"/>
                    <a:pt x="1214" y="4976"/>
                    <a:pt x="1440" y="4976"/>
                  </a:cubicBezTo>
                  <a:cubicBezTo>
                    <a:pt x="1497" y="4976"/>
                    <a:pt x="1556" y="4966"/>
                    <a:pt x="1613" y="4946"/>
                  </a:cubicBezTo>
                  <a:lnTo>
                    <a:pt x="4304" y="4001"/>
                  </a:lnTo>
                  <a:cubicBezTo>
                    <a:pt x="4588" y="3901"/>
                    <a:pt x="4728" y="3583"/>
                    <a:pt x="4611" y="3306"/>
                  </a:cubicBezTo>
                  <a:lnTo>
                    <a:pt x="4361" y="2727"/>
                  </a:lnTo>
                  <a:lnTo>
                    <a:pt x="3321" y="318"/>
                  </a:lnTo>
                  <a:cubicBezTo>
                    <a:pt x="3236" y="121"/>
                    <a:pt x="3045" y="1"/>
                    <a:pt x="284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7550;p68"/>
            <p:cNvSpPr/>
            <p:nvPr/>
          </p:nvSpPr>
          <p:spPr>
            <a:xfrm>
              <a:off x="7806621" y="4103464"/>
              <a:ext cx="128167" cy="72839"/>
            </a:xfrm>
            <a:custGeom>
              <a:avLst/>
              <a:gdLst/>
              <a:ahLst/>
              <a:cxnLst/>
              <a:rect l="l" t="t" r="r" b="b"/>
              <a:pathLst>
                <a:path w="3957" h="2249" extrusionOk="0">
                  <a:moveTo>
                    <a:pt x="3589" y="0"/>
                  </a:moveTo>
                  <a:lnTo>
                    <a:pt x="1" y="1264"/>
                  </a:lnTo>
                  <a:lnTo>
                    <a:pt x="168" y="1871"/>
                  </a:lnTo>
                  <a:cubicBezTo>
                    <a:pt x="234" y="2101"/>
                    <a:pt x="442" y="2249"/>
                    <a:pt x="668" y="2249"/>
                  </a:cubicBezTo>
                  <a:cubicBezTo>
                    <a:pt x="725" y="2249"/>
                    <a:pt x="784" y="2239"/>
                    <a:pt x="841" y="2219"/>
                  </a:cubicBezTo>
                  <a:lnTo>
                    <a:pt x="3532" y="1274"/>
                  </a:lnTo>
                  <a:cubicBezTo>
                    <a:pt x="3816" y="1174"/>
                    <a:pt x="3956" y="856"/>
                    <a:pt x="3839" y="579"/>
                  </a:cubicBezTo>
                  <a:lnTo>
                    <a:pt x="3589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7551;p68"/>
            <p:cNvSpPr/>
            <p:nvPr/>
          </p:nvSpPr>
          <p:spPr>
            <a:xfrm>
              <a:off x="7804710" y="4050018"/>
              <a:ext cx="26074" cy="76596"/>
            </a:xfrm>
            <a:custGeom>
              <a:avLst/>
              <a:gdLst/>
              <a:ahLst/>
              <a:cxnLst/>
              <a:rect l="l" t="t" r="r" b="b"/>
              <a:pathLst>
                <a:path w="805" h="2365" extrusionOk="0">
                  <a:moveTo>
                    <a:pt x="99" y="0"/>
                  </a:moveTo>
                  <a:cubicBezTo>
                    <a:pt x="82" y="0"/>
                    <a:pt x="65" y="5"/>
                    <a:pt x="50" y="15"/>
                  </a:cubicBezTo>
                  <a:cubicBezTo>
                    <a:pt x="19" y="36"/>
                    <a:pt x="0" y="73"/>
                    <a:pt x="3" y="114"/>
                  </a:cubicBezTo>
                  <a:cubicBezTo>
                    <a:pt x="19" y="739"/>
                    <a:pt x="297" y="1759"/>
                    <a:pt x="594" y="2296"/>
                  </a:cubicBezTo>
                  <a:cubicBezTo>
                    <a:pt x="620" y="2343"/>
                    <a:pt x="661" y="2365"/>
                    <a:pt x="699" y="2365"/>
                  </a:cubicBezTo>
                  <a:cubicBezTo>
                    <a:pt x="754" y="2365"/>
                    <a:pt x="805" y="2321"/>
                    <a:pt x="802" y="2244"/>
                  </a:cubicBezTo>
                  <a:cubicBezTo>
                    <a:pt x="785" y="1636"/>
                    <a:pt x="506" y="617"/>
                    <a:pt x="199" y="64"/>
                  </a:cubicBezTo>
                  <a:cubicBezTo>
                    <a:pt x="177" y="24"/>
                    <a:pt x="138" y="0"/>
                    <a:pt x="99" y="0"/>
                  </a:cubicBezTo>
                  <a:close/>
                </a:path>
              </a:pathLst>
            </a:custGeom>
            <a:solidFill>
              <a:srgbClr val="FFFFFF">
                <a:alpha val="26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7552;p68"/>
            <p:cNvSpPr/>
            <p:nvPr/>
          </p:nvSpPr>
          <p:spPr>
            <a:xfrm>
              <a:off x="7839369" y="4015133"/>
              <a:ext cx="95421" cy="156982"/>
            </a:xfrm>
            <a:custGeom>
              <a:avLst/>
              <a:gdLst/>
              <a:ahLst/>
              <a:cxnLst/>
              <a:rect l="l" t="t" r="r" b="b"/>
              <a:pathLst>
                <a:path w="2946" h="4847" extrusionOk="0">
                  <a:moveTo>
                    <a:pt x="1061" y="1"/>
                  </a:moveTo>
                  <a:cubicBezTo>
                    <a:pt x="1003" y="1"/>
                    <a:pt x="944" y="10"/>
                    <a:pt x="887" y="31"/>
                  </a:cubicBezTo>
                  <a:lnTo>
                    <a:pt x="499" y="167"/>
                  </a:lnTo>
                  <a:cubicBezTo>
                    <a:pt x="589" y="884"/>
                    <a:pt x="1223" y="1516"/>
                    <a:pt x="1029" y="2249"/>
                  </a:cubicBezTo>
                  <a:cubicBezTo>
                    <a:pt x="932" y="2611"/>
                    <a:pt x="640" y="2886"/>
                    <a:pt x="430" y="3198"/>
                  </a:cubicBezTo>
                  <a:cubicBezTo>
                    <a:pt x="112" y="3678"/>
                    <a:pt x="1" y="4285"/>
                    <a:pt x="113" y="4847"/>
                  </a:cubicBezTo>
                  <a:lnTo>
                    <a:pt x="2521" y="4001"/>
                  </a:lnTo>
                  <a:cubicBezTo>
                    <a:pt x="2805" y="3901"/>
                    <a:pt x="2945" y="3583"/>
                    <a:pt x="2828" y="3306"/>
                  </a:cubicBezTo>
                  <a:lnTo>
                    <a:pt x="2578" y="2726"/>
                  </a:lnTo>
                  <a:lnTo>
                    <a:pt x="1538" y="318"/>
                  </a:lnTo>
                  <a:cubicBezTo>
                    <a:pt x="1453" y="120"/>
                    <a:pt x="1263" y="1"/>
                    <a:pt x="1061" y="1"/>
                  </a:cubicBezTo>
                  <a:close/>
                </a:path>
              </a:pathLst>
            </a:custGeom>
            <a:solidFill>
              <a:srgbClr val="000000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7553;p68"/>
            <p:cNvSpPr/>
            <p:nvPr/>
          </p:nvSpPr>
          <p:spPr>
            <a:xfrm>
              <a:off x="7776335" y="4010404"/>
              <a:ext cx="161497" cy="170682"/>
            </a:xfrm>
            <a:custGeom>
              <a:avLst/>
              <a:gdLst/>
              <a:ahLst/>
              <a:cxnLst/>
              <a:rect l="l" t="t" r="r" b="b"/>
              <a:pathLst>
                <a:path w="4986" h="5270" extrusionOk="0">
                  <a:moveTo>
                    <a:pt x="3003" y="293"/>
                  </a:moveTo>
                  <a:cubicBezTo>
                    <a:pt x="3151" y="293"/>
                    <a:pt x="3287" y="381"/>
                    <a:pt x="3347" y="523"/>
                  </a:cubicBezTo>
                  <a:lnTo>
                    <a:pt x="4636" y="3509"/>
                  </a:lnTo>
                  <a:cubicBezTo>
                    <a:pt x="4677" y="3606"/>
                    <a:pt x="4677" y="3711"/>
                    <a:pt x="4634" y="3806"/>
                  </a:cubicBezTo>
                  <a:cubicBezTo>
                    <a:pt x="4593" y="3900"/>
                    <a:pt x="4515" y="3973"/>
                    <a:pt x="4417" y="4006"/>
                  </a:cubicBezTo>
                  <a:lnTo>
                    <a:pt x="1727" y="4952"/>
                  </a:lnTo>
                  <a:cubicBezTo>
                    <a:pt x="1686" y="4966"/>
                    <a:pt x="1645" y="4973"/>
                    <a:pt x="1603" y="4973"/>
                  </a:cubicBezTo>
                  <a:cubicBezTo>
                    <a:pt x="1545" y="4973"/>
                    <a:pt x="1487" y="4959"/>
                    <a:pt x="1433" y="4930"/>
                  </a:cubicBezTo>
                  <a:cubicBezTo>
                    <a:pt x="1339" y="4884"/>
                    <a:pt x="1274" y="4801"/>
                    <a:pt x="1245" y="4702"/>
                  </a:cubicBezTo>
                  <a:lnTo>
                    <a:pt x="379" y="1564"/>
                  </a:lnTo>
                  <a:cubicBezTo>
                    <a:pt x="325" y="1377"/>
                    <a:pt x="429" y="1178"/>
                    <a:pt x="614" y="1113"/>
                  </a:cubicBezTo>
                  <a:lnTo>
                    <a:pt x="2881" y="315"/>
                  </a:lnTo>
                  <a:cubicBezTo>
                    <a:pt x="2921" y="300"/>
                    <a:pt x="2962" y="293"/>
                    <a:pt x="3003" y="293"/>
                  </a:cubicBezTo>
                  <a:close/>
                  <a:moveTo>
                    <a:pt x="3005" y="0"/>
                  </a:moveTo>
                  <a:cubicBezTo>
                    <a:pt x="2932" y="0"/>
                    <a:pt x="2857" y="12"/>
                    <a:pt x="2784" y="38"/>
                  </a:cubicBezTo>
                  <a:lnTo>
                    <a:pt x="518" y="834"/>
                  </a:lnTo>
                  <a:cubicBezTo>
                    <a:pt x="185" y="951"/>
                    <a:pt x="0" y="1309"/>
                    <a:pt x="95" y="1646"/>
                  </a:cubicBezTo>
                  <a:lnTo>
                    <a:pt x="961" y="4784"/>
                  </a:lnTo>
                  <a:cubicBezTo>
                    <a:pt x="1011" y="4962"/>
                    <a:pt x="1135" y="5111"/>
                    <a:pt x="1298" y="5196"/>
                  </a:cubicBezTo>
                  <a:cubicBezTo>
                    <a:pt x="1392" y="5246"/>
                    <a:pt x="1498" y="5270"/>
                    <a:pt x="1605" y="5270"/>
                  </a:cubicBezTo>
                  <a:cubicBezTo>
                    <a:pt x="1678" y="5270"/>
                    <a:pt x="1754" y="5258"/>
                    <a:pt x="1828" y="5231"/>
                  </a:cubicBezTo>
                  <a:lnTo>
                    <a:pt x="4518" y="4284"/>
                  </a:lnTo>
                  <a:cubicBezTo>
                    <a:pt x="4693" y="4225"/>
                    <a:pt x="4835" y="4091"/>
                    <a:pt x="4908" y="3925"/>
                  </a:cubicBezTo>
                  <a:cubicBezTo>
                    <a:pt x="4984" y="3758"/>
                    <a:pt x="4985" y="3565"/>
                    <a:pt x="4913" y="3394"/>
                  </a:cubicBezTo>
                  <a:lnTo>
                    <a:pt x="3622" y="407"/>
                  </a:lnTo>
                  <a:cubicBezTo>
                    <a:pt x="3516" y="155"/>
                    <a:pt x="3268" y="0"/>
                    <a:pt x="300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7554;p68"/>
            <p:cNvSpPr/>
            <p:nvPr/>
          </p:nvSpPr>
          <p:spPr>
            <a:xfrm>
              <a:off x="7914743" y="3521137"/>
              <a:ext cx="58172" cy="128935"/>
            </a:xfrm>
            <a:custGeom>
              <a:avLst/>
              <a:gdLst/>
              <a:ahLst/>
              <a:cxnLst/>
              <a:rect l="l" t="t" r="r" b="b"/>
              <a:pathLst>
                <a:path w="1796" h="3981" extrusionOk="0">
                  <a:moveTo>
                    <a:pt x="1161" y="1"/>
                  </a:moveTo>
                  <a:cubicBezTo>
                    <a:pt x="861" y="1"/>
                    <a:pt x="606" y="217"/>
                    <a:pt x="556" y="512"/>
                  </a:cubicBezTo>
                  <a:lnTo>
                    <a:pt x="15" y="3675"/>
                  </a:lnTo>
                  <a:cubicBezTo>
                    <a:pt x="1" y="3753"/>
                    <a:pt x="21" y="3827"/>
                    <a:pt x="70" y="3887"/>
                  </a:cubicBezTo>
                  <a:cubicBezTo>
                    <a:pt x="120" y="3945"/>
                    <a:pt x="195" y="3981"/>
                    <a:pt x="273" y="3981"/>
                  </a:cubicBezTo>
                  <a:cubicBezTo>
                    <a:pt x="380" y="3981"/>
                    <a:pt x="471" y="3918"/>
                    <a:pt x="515" y="3817"/>
                  </a:cubicBezTo>
                  <a:cubicBezTo>
                    <a:pt x="1019" y="2581"/>
                    <a:pt x="1317" y="1858"/>
                    <a:pt x="1493" y="1428"/>
                  </a:cubicBezTo>
                  <a:cubicBezTo>
                    <a:pt x="1756" y="789"/>
                    <a:pt x="1756" y="789"/>
                    <a:pt x="1768" y="718"/>
                  </a:cubicBezTo>
                  <a:cubicBezTo>
                    <a:pt x="1795" y="558"/>
                    <a:pt x="1757" y="394"/>
                    <a:pt x="1663" y="261"/>
                  </a:cubicBezTo>
                  <a:cubicBezTo>
                    <a:pt x="1570" y="127"/>
                    <a:pt x="1428" y="39"/>
                    <a:pt x="1266" y="11"/>
                  </a:cubicBezTo>
                  <a:cubicBezTo>
                    <a:pt x="1230" y="5"/>
                    <a:pt x="1195" y="1"/>
                    <a:pt x="116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7555;p68"/>
            <p:cNvSpPr/>
            <p:nvPr/>
          </p:nvSpPr>
          <p:spPr>
            <a:xfrm>
              <a:off x="7904281" y="3444403"/>
              <a:ext cx="118353" cy="136999"/>
            </a:xfrm>
            <a:custGeom>
              <a:avLst/>
              <a:gdLst/>
              <a:ahLst/>
              <a:cxnLst/>
              <a:rect l="l" t="t" r="r" b="b"/>
              <a:pathLst>
                <a:path w="3654" h="4230" extrusionOk="0">
                  <a:moveTo>
                    <a:pt x="1203" y="1"/>
                  </a:moveTo>
                  <a:cubicBezTo>
                    <a:pt x="801" y="1"/>
                    <a:pt x="783" y="573"/>
                    <a:pt x="870" y="901"/>
                  </a:cubicBezTo>
                  <a:cubicBezTo>
                    <a:pt x="949" y="1189"/>
                    <a:pt x="1044" y="1467"/>
                    <a:pt x="978" y="1767"/>
                  </a:cubicBezTo>
                  <a:cubicBezTo>
                    <a:pt x="845" y="2371"/>
                    <a:pt x="217" y="2668"/>
                    <a:pt x="53" y="3247"/>
                  </a:cubicBezTo>
                  <a:cubicBezTo>
                    <a:pt x="50" y="3250"/>
                    <a:pt x="48" y="3256"/>
                    <a:pt x="48" y="3259"/>
                  </a:cubicBezTo>
                  <a:cubicBezTo>
                    <a:pt x="0" y="3449"/>
                    <a:pt x="112" y="3645"/>
                    <a:pt x="303" y="3700"/>
                  </a:cubicBezTo>
                  <a:cubicBezTo>
                    <a:pt x="1247" y="3970"/>
                    <a:pt x="1167" y="3949"/>
                    <a:pt x="2106" y="4216"/>
                  </a:cubicBezTo>
                  <a:cubicBezTo>
                    <a:pt x="2139" y="4225"/>
                    <a:pt x="2172" y="4230"/>
                    <a:pt x="2205" y="4230"/>
                  </a:cubicBezTo>
                  <a:cubicBezTo>
                    <a:pt x="2365" y="4230"/>
                    <a:pt x="2513" y="4124"/>
                    <a:pt x="2559" y="3964"/>
                  </a:cubicBezTo>
                  <a:cubicBezTo>
                    <a:pt x="2723" y="3385"/>
                    <a:pt x="2348" y="2802"/>
                    <a:pt x="2559" y="2219"/>
                  </a:cubicBezTo>
                  <a:cubicBezTo>
                    <a:pt x="2661" y="1930"/>
                    <a:pt x="2892" y="1744"/>
                    <a:pt x="3108" y="1542"/>
                  </a:cubicBezTo>
                  <a:cubicBezTo>
                    <a:pt x="3135" y="1515"/>
                    <a:pt x="3163" y="1487"/>
                    <a:pt x="3192" y="1454"/>
                  </a:cubicBezTo>
                  <a:cubicBezTo>
                    <a:pt x="3442" y="1170"/>
                    <a:pt x="3653" y="683"/>
                    <a:pt x="3159" y="541"/>
                  </a:cubicBezTo>
                  <a:lnTo>
                    <a:pt x="1356" y="25"/>
                  </a:lnTo>
                  <a:cubicBezTo>
                    <a:pt x="1300" y="8"/>
                    <a:pt x="1249" y="1"/>
                    <a:pt x="120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7556;p68"/>
            <p:cNvSpPr/>
            <p:nvPr/>
          </p:nvSpPr>
          <p:spPr>
            <a:xfrm>
              <a:off x="7904281" y="3484470"/>
              <a:ext cx="103389" cy="96936"/>
            </a:xfrm>
            <a:custGeom>
              <a:avLst/>
              <a:gdLst/>
              <a:ahLst/>
              <a:cxnLst/>
              <a:rect l="l" t="t" r="r" b="b"/>
              <a:pathLst>
                <a:path w="3192" h="2993" extrusionOk="0">
                  <a:moveTo>
                    <a:pt x="2630" y="1"/>
                  </a:moveTo>
                  <a:cubicBezTo>
                    <a:pt x="2525" y="1"/>
                    <a:pt x="2420" y="24"/>
                    <a:pt x="2327" y="75"/>
                  </a:cubicBezTo>
                  <a:cubicBezTo>
                    <a:pt x="2116" y="194"/>
                    <a:pt x="1999" y="434"/>
                    <a:pt x="1948" y="672"/>
                  </a:cubicBezTo>
                  <a:cubicBezTo>
                    <a:pt x="1895" y="910"/>
                    <a:pt x="1898" y="1154"/>
                    <a:pt x="1853" y="1394"/>
                  </a:cubicBezTo>
                  <a:cubicBezTo>
                    <a:pt x="1815" y="1603"/>
                    <a:pt x="1732" y="1819"/>
                    <a:pt x="1555" y="1935"/>
                  </a:cubicBezTo>
                  <a:cubicBezTo>
                    <a:pt x="1431" y="2019"/>
                    <a:pt x="1276" y="2040"/>
                    <a:pt x="1127" y="2053"/>
                  </a:cubicBezTo>
                  <a:cubicBezTo>
                    <a:pt x="993" y="2064"/>
                    <a:pt x="859" y="2069"/>
                    <a:pt x="724" y="2069"/>
                  </a:cubicBezTo>
                  <a:cubicBezTo>
                    <a:pt x="539" y="2069"/>
                    <a:pt x="353" y="2059"/>
                    <a:pt x="168" y="2037"/>
                  </a:cubicBezTo>
                  <a:cubicBezTo>
                    <a:pt x="128" y="2032"/>
                    <a:pt x="90" y="2026"/>
                    <a:pt x="48" y="2022"/>
                  </a:cubicBezTo>
                  <a:lnTo>
                    <a:pt x="48" y="2022"/>
                  </a:lnTo>
                  <a:cubicBezTo>
                    <a:pt x="0" y="2212"/>
                    <a:pt x="112" y="2408"/>
                    <a:pt x="303" y="2463"/>
                  </a:cubicBezTo>
                  <a:cubicBezTo>
                    <a:pt x="1247" y="2733"/>
                    <a:pt x="1167" y="2712"/>
                    <a:pt x="2106" y="2979"/>
                  </a:cubicBezTo>
                  <a:cubicBezTo>
                    <a:pt x="2139" y="2988"/>
                    <a:pt x="2172" y="2993"/>
                    <a:pt x="2205" y="2993"/>
                  </a:cubicBezTo>
                  <a:cubicBezTo>
                    <a:pt x="2365" y="2993"/>
                    <a:pt x="2513" y="2887"/>
                    <a:pt x="2559" y="2727"/>
                  </a:cubicBezTo>
                  <a:cubicBezTo>
                    <a:pt x="2723" y="2148"/>
                    <a:pt x="2348" y="1565"/>
                    <a:pt x="2559" y="981"/>
                  </a:cubicBezTo>
                  <a:cubicBezTo>
                    <a:pt x="2661" y="691"/>
                    <a:pt x="2892" y="505"/>
                    <a:pt x="3108" y="302"/>
                  </a:cubicBezTo>
                  <a:cubicBezTo>
                    <a:pt x="3135" y="275"/>
                    <a:pt x="3163" y="247"/>
                    <a:pt x="3192" y="216"/>
                  </a:cubicBezTo>
                  <a:cubicBezTo>
                    <a:pt x="3156" y="187"/>
                    <a:pt x="3121" y="160"/>
                    <a:pt x="3081" y="136"/>
                  </a:cubicBezTo>
                  <a:cubicBezTo>
                    <a:pt x="2948" y="51"/>
                    <a:pt x="2787" y="1"/>
                    <a:pt x="2630" y="1"/>
                  </a:cubicBezTo>
                  <a:close/>
                </a:path>
              </a:pathLst>
            </a:custGeom>
            <a:solidFill>
              <a:srgbClr val="000000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7557;p68"/>
            <p:cNvSpPr/>
            <p:nvPr/>
          </p:nvSpPr>
          <p:spPr>
            <a:xfrm>
              <a:off x="7938065" y="3464258"/>
              <a:ext cx="25329" cy="60014"/>
            </a:xfrm>
            <a:custGeom>
              <a:avLst/>
              <a:gdLst/>
              <a:ahLst/>
              <a:cxnLst/>
              <a:rect l="l" t="t" r="r" b="b"/>
              <a:pathLst>
                <a:path w="782" h="1853" extrusionOk="0">
                  <a:moveTo>
                    <a:pt x="280" y="1"/>
                  </a:moveTo>
                  <a:cubicBezTo>
                    <a:pt x="274" y="1"/>
                    <a:pt x="267" y="2"/>
                    <a:pt x="260" y="4"/>
                  </a:cubicBezTo>
                  <a:cubicBezTo>
                    <a:pt x="226" y="15"/>
                    <a:pt x="205" y="50"/>
                    <a:pt x="216" y="86"/>
                  </a:cubicBezTo>
                  <a:cubicBezTo>
                    <a:pt x="216" y="86"/>
                    <a:pt x="216" y="86"/>
                    <a:pt x="216" y="86"/>
                  </a:cubicBezTo>
                  <a:lnTo>
                    <a:pt x="216" y="86"/>
                  </a:lnTo>
                  <a:cubicBezTo>
                    <a:pt x="216" y="86"/>
                    <a:pt x="475" y="787"/>
                    <a:pt x="246" y="1364"/>
                  </a:cubicBezTo>
                  <a:cubicBezTo>
                    <a:pt x="197" y="1500"/>
                    <a:pt x="103" y="1618"/>
                    <a:pt x="18" y="1743"/>
                  </a:cubicBezTo>
                  <a:cubicBezTo>
                    <a:pt x="1" y="1767"/>
                    <a:pt x="1" y="1797"/>
                    <a:pt x="18" y="1821"/>
                  </a:cubicBezTo>
                  <a:cubicBezTo>
                    <a:pt x="31" y="1841"/>
                    <a:pt x="54" y="1852"/>
                    <a:pt x="76" y="1852"/>
                  </a:cubicBezTo>
                  <a:cubicBezTo>
                    <a:pt x="89" y="1852"/>
                    <a:pt x="103" y="1849"/>
                    <a:pt x="114" y="1841"/>
                  </a:cubicBezTo>
                  <a:cubicBezTo>
                    <a:pt x="782" y="1392"/>
                    <a:pt x="728" y="529"/>
                    <a:pt x="333" y="25"/>
                  </a:cubicBezTo>
                  <a:cubicBezTo>
                    <a:pt x="321" y="11"/>
                    <a:pt x="301" y="1"/>
                    <a:pt x="280" y="1"/>
                  </a:cubicBezTo>
                  <a:close/>
                </a:path>
              </a:pathLst>
            </a:custGeom>
            <a:solidFill>
              <a:srgbClr val="FFFFFF">
                <a:alpha val="26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7558;p68"/>
            <p:cNvSpPr/>
            <p:nvPr/>
          </p:nvSpPr>
          <p:spPr>
            <a:xfrm>
              <a:off x="7898969" y="3439609"/>
              <a:ext cx="123989" cy="215150"/>
            </a:xfrm>
            <a:custGeom>
              <a:avLst/>
              <a:gdLst/>
              <a:ahLst/>
              <a:cxnLst/>
              <a:rect l="l" t="t" r="r" b="b"/>
              <a:pathLst>
                <a:path w="3828" h="6643" extrusionOk="0">
                  <a:moveTo>
                    <a:pt x="1371" y="296"/>
                  </a:moveTo>
                  <a:cubicBezTo>
                    <a:pt x="1399" y="296"/>
                    <a:pt x="1438" y="302"/>
                    <a:pt x="1482" y="314"/>
                  </a:cubicBezTo>
                  <a:lnTo>
                    <a:pt x="3286" y="833"/>
                  </a:lnTo>
                  <a:cubicBezTo>
                    <a:pt x="3441" y="877"/>
                    <a:pt x="3464" y="949"/>
                    <a:pt x="3469" y="972"/>
                  </a:cubicBezTo>
                  <a:cubicBezTo>
                    <a:pt x="3503" y="1095"/>
                    <a:pt x="3411" y="1314"/>
                    <a:pt x="3242" y="1506"/>
                  </a:cubicBezTo>
                  <a:cubicBezTo>
                    <a:pt x="3219" y="1531"/>
                    <a:pt x="3192" y="1558"/>
                    <a:pt x="3170" y="1581"/>
                  </a:cubicBezTo>
                  <a:lnTo>
                    <a:pt x="3092" y="1655"/>
                  </a:lnTo>
                  <a:cubicBezTo>
                    <a:pt x="2890" y="1836"/>
                    <a:pt x="2681" y="2028"/>
                    <a:pt x="2581" y="2318"/>
                  </a:cubicBezTo>
                  <a:cubicBezTo>
                    <a:pt x="2460" y="2656"/>
                    <a:pt x="2512" y="2984"/>
                    <a:pt x="2564" y="3297"/>
                  </a:cubicBezTo>
                  <a:cubicBezTo>
                    <a:pt x="2609" y="3569"/>
                    <a:pt x="2649" y="3824"/>
                    <a:pt x="2578" y="4071"/>
                  </a:cubicBezTo>
                  <a:cubicBezTo>
                    <a:pt x="2562" y="4128"/>
                    <a:pt x="2527" y="4175"/>
                    <a:pt x="2475" y="4203"/>
                  </a:cubicBezTo>
                  <a:cubicBezTo>
                    <a:pt x="2444" y="4221"/>
                    <a:pt x="2409" y="4229"/>
                    <a:pt x="2374" y="4229"/>
                  </a:cubicBezTo>
                  <a:cubicBezTo>
                    <a:pt x="2352" y="4229"/>
                    <a:pt x="2331" y="4226"/>
                    <a:pt x="2311" y="4220"/>
                  </a:cubicBezTo>
                  <a:lnTo>
                    <a:pt x="2055" y="4148"/>
                  </a:lnTo>
                  <a:lnTo>
                    <a:pt x="1768" y="4066"/>
                  </a:lnTo>
                  <a:lnTo>
                    <a:pt x="1050" y="3860"/>
                  </a:lnTo>
                  <a:lnTo>
                    <a:pt x="765" y="3779"/>
                  </a:lnTo>
                  <a:lnTo>
                    <a:pt x="509" y="3705"/>
                  </a:lnTo>
                  <a:cubicBezTo>
                    <a:pt x="396" y="3674"/>
                    <a:pt x="330" y="3559"/>
                    <a:pt x="360" y="3435"/>
                  </a:cubicBezTo>
                  <a:cubicBezTo>
                    <a:pt x="431" y="3191"/>
                    <a:pt x="601" y="2994"/>
                    <a:pt x="785" y="2788"/>
                  </a:cubicBezTo>
                  <a:cubicBezTo>
                    <a:pt x="993" y="2548"/>
                    <a:pt x="1213" y="2298"/>
                    <a:pt x="1290" y="1947"/>
                  </a:cubicBezTo>
                  <a:cubicBezTo>
                    <a:pt x="1355" y="1648"/>
                    <a:pt x="1281" y="1374"/>
                    <a:pt x="1208" y="1111"/>
                  </a:cubicBezTo>
                  <a:lnTo>
                    <a:pt x="1179" y="1012"/>
                  </a:lnTo>
                  <a:cubicBezTo>
                    <a:pt x="1120" y="783"/>
                    <a:pt x="1127" y="459"/>
                    <a:pt x="1246" y="343"/>
                  </a:cubicBezTo>
                  <a:cubicBezTo>
                    <a:pt x="1257" y="330"/>
                    <a:pt x="1291" y="296"/>
                    <a:pt x="1371" y="296"/>
                  </a:cubicBezTo>
                  <a:close/>
                  <a:moveTo>
                    <a:pt x="1000" y="4154"/>
                  </a:moveTo>
                  <a:lnTo>
                    <a:pt x="1655" y="4341"/>
                  </a:lnTo>
                  <a:cubicBezTo>
                    <a:pt x="1475" y="4780"/>
                    <a:pt x="1222" y="5400"/>
                    <a:pt x="863" y="6279"/>
                  </a:cubicBezTo>
                  <a:cubicBezTo>
                    <a:pt x="843" y="6327"/>
                    <a:pt x="802" y="6349"/>
                    <a:pt x="760" y="6349"/>
                  </a:cubicBezTo>
                  <a:cubicBezTo>
                    <a:pt x="697" y="6349"/>
                    <a:pt x="633" y="6297"/>
                    <a:pt x="645" y="6216"/>
                  </a:cubicBezTo>
                  <a:lnTo>
                    <a:pt x="1000" y="4154"/>
                  </a:lnTo>
                  <a:close/>
                  <a:moveTo>
                    <a:pt x="1365" y="0"/>
                  </a:moveTo>
                  <a:cubicBezTo>
                    <a:pt x="1205" y="0"/>
                    <a:pt x="1097" y="67"/>
                    <a:pt x="1030" y="131"/>
                  </a:cubicBezTo>
                  <a:cubicBezTo>
                    <a:pt x="782" y="377"/>
                    <a:pt x="829" y="864"/>
                    <a:pt x="888" y="1087"/>
                  </a:cubicBezTo>
                  <a:lnTo>
                    <a:pt x="915" y="1188"/>
                  </a:lnTo>
                  <a:cubicBezTo>
                    <a:pt x="983" y="1428"/>
                    <a:pt x="1044" y="1655"/>
                    <a:pt x="995" y="1883"/>
                  </a:cubicBezTo>
                  <a:cubicBezTo>
                    <a:pt x="934" y="2159"/>
                    <a:pt x="750" y="2369"/>
                    <a:pt x="555" y="2590"/>
                  </a:cubicBezTo>
                  <a:cubicBezTo>
                    <a:pt x="360" y="2813"/>
                    <a:pt x="157" y="3043"/>
                    <a:pt x="69" y="3356"/>
                  </a:cubicBezTo>
                  <a:lnTo>
                    <a:pt x="63" y="3381"/>
                  </a:lnTo>
                  <a:cubicBezTo>
                    <a:pt x="1" y="3647"/>
                    <a:pt x="157" y="3914"/>
                    <a:pt x="422" y="3990"/>
                  </a:cubicBezTo>
                  <a:lnTo>
                    <a:pt x="709" y="4071"/>
                  </a:lnTo>
                  <a:lnTo>
                    <a:pt x="349" y="6167"/>
                  </a:lnTo>
                  <a:cubicBezTo>
                    <a:pt x="330" y="6286"/>
                    <a:pt x="361" y="6407"/>
                    <a:pt x="438" y="6498"/>
                  </a:cubicBezTo>
                  <a:cubicBezTo>
                    <a:pt x="516" y="6590"/>
                    <a:pt x="631" y="6642"/>
                    <a:pt x="756" y="6642"/>
                  </a:cubicBezTo>
                  <a:cubicBezTo>
                    <a:pt x="921" y="6642"/>
                    <a:pt x="1068" y="6543"/>
                    <a:pt x="1132" y="6391"/>
                  </a:cubicBezTo>
                  <a:cubicBezTo>
                    <a:pt x="1499" y="5491"/>
                    <a:pt x="1757" y="4863"/>
                    <a:pt x="1937" y="4423"/>
                  </a:cubicBezTo>
                  <a:lnTo>
                    <a:pt x="2223" y="4504"/>
                  </a:lnTo>
                  <a:cubicBezTo>
                    <a:pt x="2271" y="4518"/>
                    <a:pt x="2318" y="4524"/>
                    <a:pt x="2363" y="4524"/>
                  </a:cubicBezTo>
                  <a:cubicBezTo>
                    <a:pt x="2588" y="4524"/>
                    <a:pt x="2795" y="4378"/>
                    <a:pt x="2859" y="4151"/>
                  </a:cubicBezTo>
                  <a:cubicBezTo>
                    <a:pt x="2947" y="3841"/>
                    <a:pt x="2897" y="3539"/>
                    <a:pt x="2852" y="3249"/>
                  </a:cubicBezTo>
                  <a:cubicBezTo>
                    <a:pt x="2803" y="2957"/>
                    <a:pt x="2759" y="2681"/>
                    <a:pt x="2853" y="2414"/>
                  </a:cubicBezTo>
                  <a:cubicBezTo>
                    <a:pt x="2931" y="2194"/>
                    <a:pt x="3103" y="2035"/>
                    <a:pt x="3286" y="1869"/>
                  </a:cubicBezTo>
                  <a:lnTo>
                    <a:pt x="3366" y="1794"/>
                  </a:lnTo>
                  <a:cubicBezTo>
                    <a:pt x="3398" y="1765"/>
                    <a:pt x="3430" y="1733"/>
                    <a:pt x="3461" y="1697"/>
                  </a:cubicBezTo>
                  <a:cubicBezTo>
                    <a:pt x="3655" y="1484"/>
                    <a:pt x="3827" y="1158"/>
                    <a:pt x="3749" y="889"/>
                  </a:cubicBezTo>
                  <a:cubicBezTo>
                    <a:pt x="3716" y="774"/>
                    <a:pt x="3621" y="620"/>
                    <a:pt x="3363" y="547"/>
                  </a:cubicBezTo>
                  <a:lnTo>
                    <a:pt x="1558" y="29"/>
                  </a:lnTo>
                  <a:cubicBezTo>
                    <a:pt x="1487" y="9"/>
                    <a:pt x="1423" y="0"/>
                    <a:pt x="136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04" name="Right Arrow 203">
            <a:hlinkClick r:id="" action="ppaction://hlinkshowjump?jump=nextslide" highlightClick="1"/>
          </p:cNvPr>
          <p:cNvSpPr/>
          <p:nvPr/>
        </p:nvSpPr>
        <p:spPr>
          <a:xfrm>
            <a:off x="6638848" y="4651746"/>
            <a:ext cx="598714" cy="36397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5" name="Right Arrow 204">
            <a:hlinkClick r:id="" action="ppaction://hlinkshowjump?jump=previousslide" highlightClick="1"/>
          </p:cNvPr>
          <p:cNvSpPr/>
          <p:nvPr/>
        </p:nvSpPr>
        <p:spPr>
          <a:xfrm rot="10800000">
            <a:off x="2007159" y="4651746"/>
            <a:ext cx="598714" cy="36397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6430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65459" y="923750"/>
            <a:ext cx="2941342" cy="634500"/>
          </a:xfrm>
        </p:spPr>
        <p:txBody>
          <a:bodyPr/>
          <a:lstStyle/>
          <a:p>
            <a:pPr algn="just"/>
            <a:r>
              <a:rPr lang="en-US" dirty="0" smtClean="0"/>
              <a:t>Karakteristik:</a:t>
            </a:r>
            <a:endParaRPr lang="en-US" dirty="0"/>
          </a:p>
        </p:txBody>
      </p:sp>
      <p:sp>
        <p:nvSpPr>
          <p:cNvPr id="4" name="Title 2"/>
          <p:cNvSpPr txBox="1">
            <a:spLocks/>
          </p:cNvSpPr>
          <p:nvPr/>
        </p:nvSpPr>
        <p:spPr>
          <a:xfrm>
            <a:off x="687231" y="1421078"/>
            <a:ext cx="7801209" cy="14575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000"/>
              <a:buFont typeface="Barriecito"/>
              <a:buNone/>
              <a:defRPr sz="3000" b="1" i="0" u="none" strike="noStrike" cap="none">
                <a:solidFill>
                  <a:schemeClr val="accent4"/>
                </a:solidFill>
                <a:latin typeface="Barriecito"/>
                <a:ea typeface="Barriecito"/>
                <a:cs typeface="Barriecito"/>
                <a:sym typeface="Barriecito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000"/>
              <a:buFont typeface="Barriecito"/>
              <a:buNone/>
              <a:defRPr sz="3000" b="1" i="0" u="none" strike="noStrike" cap="none">
                <a:solidFill>
                  <a:schemeClr val="accent4"/>
                </a:solidFill>
                <a:latin typeface="Barriecito"/>
                <a:ea typeface="Barriecito"/>
                <a:cs typeface="Barriecito"/>
                <a:sym typeface="Barriecito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000"/>
              <a:buFont typeface="Barriecito"/>
              <a:buNone/>
              <a:defRPr sz="3000" b="1" i="0" u="none" strike="noStrike" cap="none">
                <a:solidFill>
                  <a:schemeClr val="accent4"/>
                </a:solidFill>
                <a:latin typeface="Barriecito"/>
                <a:ea typeface="Barriecito"/>
                <a:cs typeface="Barriecito"/>
                <a:sym typeface="Barriecito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000"/>
              <a:buFont typeface="Barriecito"/>
              <a:buNone/>
              <a:defRPr sz="3000" b="1" i="0" u="none" strike="noStrike" cap="none">
                <a:solidFill>
                  <a:schemeClr val="accent4"/>
                </a:solidFill>
                <a:latin typeface="Barriecito"/>
                <a:ea typeface="Barriecito"/>
                <a:cs typeface="Barriecito"/>
                <a:sym typeface="Barriecito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000"/>
              <a:buFont typeface="Barriecito"/>
              <a:buNone/>
              <a:defRPr sz="3000" b="1" i="0" u="none" strike="noStrike" cap="none">
                <a:solidFill>
                  <a:schemeClr val="accent4"/>
                </a:solidFill>
                <a:latin typeface="Barriecito"/>
                <a:ea typeface="Barriecito"/>
                <a:cs typeface="Barriecito"/>
                <a:sym typeface="Barriecito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000"/>
              <a:buFont typeface="Barriecito"/>
              <a:buNone/>
              <a:defRPr sz="3000" b="1" i="0" u="none" strike="noStrike" cap="none">
                <a:solidFill>
                  <a:schemeClr val="accent4"/>
                </a:solidFill>
                <a:latin typeface="Barriecito"/>
                <a:ea typeface="Barriecito"/>
                <a:cs typeface="Barriecito"/>
                <a:sym typeface="Barriecito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000"/>
              <a:buFont typeface="Barriecito"/>
              <a:buNone/>
              <a:defRPr sz="3000" b="1" i="0" u="none" strike="noStrike" cap="none">
                <a:solidFill>
                  <a:schemeClr val="accent4"/>
                </a:solidFill>
                <a:latin typeface="Barriecito"/>
                <a:ea typeface="Barriecito"/>
                <a:cs typeface="Barriecito"/>
                <a:sym typeface="Barriecito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000"/>
              <a:buFont typeface="Barriecito"/>
              <a:buNone/>
              <a:defRPr sz="3000" b="1" i="0" u="none" strike="noStrike" cap="none">
                <a:solidFill>
                  <a:schemeClr val="accent4"/>
                </a:solidFill>
                <a:latin typeface="Barriecito"/>
                <a:ea typeface="Barriecito"/>
                <a:cs typeface="Barriecito"/>
                <a:sym typeface="Barriecito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000"/>
              <a:buFont typeface="Barriecito"/>
              <a:buNone/>
              <a:defRPr sz="3000" b="1" i="0" u="none" strike="noStrike" cap="none">
                <a:solidFill>
                  <a:schemeClr val="accent4"/>
                </a:solidFill>
                <a:latin typeface="Barriecito"/>
                <a:ea typeface="Barriecito"/>
                <a:cs typeface="Barriecito"/>
                <a:sym typeface="Barriecito"/>
              </a:defRPr>
            </a:lvl9pPr>
          </a:lstStyle>
          <a:p>
            <a:pPr algn="just"/>
            <a:r>
              <a:rPr lang="en-US" b="0" dirty="0" smtClean="0">
                <a:solidFill>
                  <a:schemeClr val="accent1"/>
                </a:solidFill>
              </a:rPr>
              <a:t>Avatar</a:t>
            </a:r>
            <a:r>
              <a:rPr lang="en-US" b="0" dirty="0" smtClean="0"/>
              <a:t>, </a:t>
            </a:r>
            <a:r>
              <a:rPr lang="en-US" b="0" dirty="0" smtClean="0">
                <a:solidFill>
                  <a:schemeClr val="accent1"/>
                </a:solidFill>
              </a:rPr>
              <a:t>tema</a:t>
            </a:r>
            <a:r>
              <a:rPr lang="en-US" b="0" dirty="0" smtClean="0"/>
              <a:t>, </a:t>
            </a:r>
            <a:r>
              <a:rPr lang="en-US" b="0" dirty="0" smtClean="0">
                <a:solidFill>
                  <a:schemeClr val="accent1"/>
                </a:solidFill>
              </a:rPr>
              <a:t>meme</a:t>
            </a:r>
            <a:r>
              <a:rPr lang="en-US" b="0" dirty="0" smtClean="0"/>
              <a:t>, dan </a:t>
            </a:r>
            <a:r>
              <a:rPr lang="en-US" b="0" dirty="0" smtClean="0">
                <a:solidFill>
                  <a:schemeClr val="accent1"/>
                </a:solidFill>
              </a:rPr>
              <a:t>musik</a:t>
            </a:r>
            <a:r>
              <a:rPr lang="en-US" b="0" dirty="0" smtClean="0"/>
              <a:t>, serta dapat menambahkan </a:t>
            </a:r>
            <a:r>
              <a:rPr lang="en-US" b="0" dirty="0" smtClean="0">
                <a:solidFill>
                  <a:schemeClr val="accent1"/>
                </a:solidFill>
              </a:rPr>
              <a:t>gambar latar belakang pertanyaan</a:t>
            </a:r>
            <a:r>
              <a:rPr lang="en-US" b="0" dirty="0" smtClean="0"/>
              <a:t>.</a:t>
            </a:r>
            <a:endParaRPr lang="en-US" b="0" dirty="0"/>
          </a:p>
        </p:txBody>
      </p:sp>
      <p:sp>
        <p:nvSpPr>
          <p:cNvPr id="5" name="Google Shape;5758;p61"/>
          <p:cNvSpPr txBox="1">
            <a:spLocks/>
          </p:cNvSpPr>
          <p:nvPr/>
        </p:nvSpPr>
        <p:spPr>
          <a:xfrm>
            <a:off x="3245873" y="0"/>
            <a:ext cx="4754020" cy="63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000"/>
              <a:buFont typeface="Barriecito"/>
              <a:buNone/>
              <a:defRPr sz="3000" b="1" i="0" u="none" strike="noStrike" cap="none">
                <a:solidFill>
                  <a:schemeClr val="accent4"/>
                </a:solidFill>
                <a:latin typeface="Barriecito"/>
                <a:ea typeface="Barriecito"/>
                <a:cs typeface="Barriecito"/>
                <a:sym typeface="Barriecito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000"/>
              <a:buFont typeface="Barriecito"/>
              <a:buNone/>
              <a:defRPr sz="3000" b="1" i="0" u="none" strike="noStrike" cap="none">
                <a:solidFill>
                  <a:schemeClr val="accent4"/>
                </a:solidFill>
                <a:latin typeface="Barriecito"/>
                <a:ea typeface="Barriecito"/>
                <a:cs typeface="Barriecito"/>
                <a:sym typeface="Barriecito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000"/>
              <a:buFont typeface="Barriecito"/>
              <a:buNone/>
              <a:defRPr sz="3000" b="1" i="0" u="none" strike="noStrike" cap="none">
                <a:solidFill>
                  <a:schemeClr val="accent4"/>
                </a:solidFill>
                <a:latin typeface="Barriecito"/>
                <a:ea typeface="Barriecito"/>
                <a:cs typeface="Barriecito"/>
                <a:sym typeface="Barriecito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000"/>
              <a:buFont typeface="Barriecito"/>
              <a:buNone/>
              <a:defRPr sz="3000" b="1" i="0" u="none" strike="noStrike" cap="none">
                <a:solidFill>
                  <a:schemeClr val="accent4"/>
                </a:solidFill>
                <a:latin typeface="Barriecito"/>
                <a:ea typeface="Barriecito"/>
                <a:cs typeface="Barriecito"/>
                <a:sym typeface="Barriecito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000"/>
              <a:buFont typeface="Barriecito"/>
              <a:buNone/>
              <a:defRPr sz="3000" b="1" i="0" u="none" strike="noStrike" cap="none">
                <a:solidFill>
                  <a:schemeClr val="accent4"/>
                </a:solidFill>
                <a:latin typeface="Barriecito"/>
                <a:ea typeface="Barriecito"/>
                <a:cs typeface="Barriecito"/>
                <a:sym typeface="Barriecito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000"/>
              <a:buFont typeface="Barriecito"/>
              <a:buNone/>
              <a:defRPr sz="3000" b="1" i="0" u="none" strike="noStrike" cap="none">
                <a:solidFill>
                  <a:schemeClr val="accent4"/>
                </a:solidFill>
                <a:latin typeface="Barriecito"/>
                <a:ea typeface="Barriecito"/>
                <a:cs typeface="Barriecito"/>
                <a:sym typeface="Barriecito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000"/>
              <a:buFont typeface="Barriecito"/>
              <a:buNone/>
              <a:defRPr sz="3000" b="1" i="0" u="none" strike="noStrike" cap="none">
                <a:solidFill>
                  <a:schemeClr val="accent4"/>
                </a:solidFill>
                <a:latin typeface="Barriecito"/>
                <a:ea typeface="Barriecito"/>
                <a:cs typeface="Barriecito"/>
                <a:sym typeface="Barriecito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000"/>
              <a:buFont typeface="Barriecito"/>
              <a:buNone/>
              <a:defRPr sz="3000" b="1" i="0" u="none" strike="noStrike" cap="none">
                <a:solidFill>
                  <a:schemeClr val="accent4"/>
                </a:solidFill>
                <a:latin typeface="Barriecito"/>
                <a:ea typeface="Barriecito"/>
                <a:cs typeface="Barriecito"/>
                <a:sym typeface="Barriecito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000"/>
              <a:buFont typeface="Barriecito"/>
              <a:buNone/>
              <a:defRPr sz="3000" b="1" i="0" u="none" strike="noStrike" cap="none">
                <a:solidFill>
                  <a:schemeClr val="accent4"/>
                </a:solidFill>
                <a:latin typeface="Barriecito"/>
                <a:ea typeface="Barriecito"/>
                <a:cs typeface="Barriecito"/>
                <a:sym typeface="Barriecito"/>
              </a:defRPr>
            </a:lvl9pPr>
          </a:lstStyle>
          <a:p>
            <a:r>
              <a:rPr lang="en-US" sz="4400" dirty="0" smtClean="0">
                <a:solidFill>
                  <a:schemeClr val="accent6"/>
                </a:solidFill>
              </a:rPr>
              <a:t>Quizizz</a:t>
            </a:r>
            <a:endParaRPr lang="en-US" sz="4400" dirty="0">
              <a:solidFill>
                <a:schemeClr val="accent6"/>
              </a:solidFill>
            </a:endParaRPr>
          </a:p>
        </p:txBody>
      </p:sp>
      <p:sp>
        <p:nvSpPr>
          <p:cNvPr id="7" name="Title 2"/>
          <p:cNvSpPr txBox="1">
            <a:spLocks/>
          </p:cNvSpPr>
          <p:nvPr/>
        </p:nvSpPr>
        <p:spPr>
          <a:xfrm>
            <a:off x="688439" y="2994494"/>
            <a:ext cx="2941342" cy="63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000"/>
              <a:buFont typeface="Barriecito"/>
              <a:buNone/>
              <a:defRPr sz="3000" b="1" i="0" u="none" strike="noStrike" cap="none">
                <a:solidFill>
                  <a:schemeClr val="accent4"/>
                </a:solidFill>
                <a:latin typeface="Barriecito"/>
                <a:ea typeface="Barriecito"/>
                <a:cs typeface="Barriecito"/>
                <a:sym typeface="Barriecito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000"/>
              <a:buFont typeface="Barriecito"/>
              <a:buNone/>
              <a:defRPr sz="3000" b="1" i="0" u="none" strike="noStrike" cap="none">
                <a:solidFill>
                  <a:schemeClr val="accent4"/>
                </a:solidFill>
                <a:latin typeface="Barriecito"/>
                <a:ea typeface="Barriecito"/>
                <a:cs typeface="Barriecito"/>
                <a:sym typeface="Barriecito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000"/>
              <a:buFont typeface="Barriecito"/>
              <a:buNone/>
              <a:defRPr sz="3000" b="1" i="0" u="none" strike="noStrike" cap="none">
                <a:solidFill>
                  <a:schemeClr val="accent4"/>
                </a:solidFill>
                <a:latin typeface="Barriecito"/>
                <a:ea typeface="Barriecito"/>
                <a:cs typeface="Barriecito"/>
                <a:sym typeface="Barriecito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000"/>
              <a:buFont typeface="Barriecito"/>
              <a:buNone/>
              <a:defRPr sz="3000" b="1" i="0" u="none" strike="noStrike" cap="none">
                <a:solidFill>
                  <a:schemeClr val="accent4"/>
                </a:solidFill>
                <a:latin typeface="Barriecito"/>
                <a:ea typeface="Barriecito"/>
                <a:cs typeface="Barriecito"/>
                <a:sym typeface="Barriecito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000"/>
              <a:buFont typeface="Barriecito"/>
              <a:buNone/>
              <a:defRPr sz="3000" b="1" i="0" u="none" strike="noStrike" cap="none">
                <a:solidFill>
                  <a:schemeClr val="accent4"/>
                </a:solidFill>
                <a:latin typeface="Barriecito"/>
                <a:ea typeface="Barriecito"/>
                <a:cs typeface="Barriecito"/>
                <a:sym typeface="Barriecito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000"/>
              <a:buFont typeface="Barriecito"/>
              <a:buNone/>
              <a:defRPr sz="3000" b="1" i="0" u="none" strike="noStrike" cap="none">
                <a:solidFill>
                  <a:schemeClr val="accent4"/>
                </a:solidFill>
                <a:latin typeface="Barriecito"/>
                <a:ea typeface="Barriecito"/>
                <a:cs typeface="Barriecito"/>
                <a:sym typeface="Barriecito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000"/>
              <a:buFont typeface="Barriecito"/>
              <a:buNone/>
              <a:defRPr sz="3000" b="1" i="0" u="none" strike="noStrike" cap="none">
                <a:solidFill>
                  <a:schemeClr val="accent4"/>
                </a:solidFill>
                <a:latin typeface="Barriecito"/>
                <a:ea typeface="Barriecito"/>
                <a:cs typeface="Barriecito"/>
                <a:sym typeface="Barriecito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000"/>
              <a:buFont typeface="Barriecito"/>
              <a:buNone/>
              <a:defRPr sz="3000" b="1" i="0" u="none" strike="noStrike" cap="none">
                <a:solidFill>
                  <a:schemeClr val="accent4"/>
                </a:solidFill>
                <a:latin typeface="Barriecito"/>
                <a:ea typeface="Barriecito"/>
                <a:cs typeface="Barriecito"/>
                <a:sym typeface="Barriecito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000"/>
              <a:buFont typeface="Barriecito"/>
              <a:buNone/>
              <a:defRPr sz="3000" b="1" i="0" u="none" strike="noStrike" cap="none">
                <a:solidFill>
                  <a:schemeClr val="accent4"/>
                </a:solidFill>
                <a:latin typeface="Barriecito"/>
                <a:ea typeface="Barriecito"/>
                <a:cs typeface="Barriecito"/>
                <a:sym typeface="Barriecito"/>
              </a:defRPr>
            </a:lvl9pPr>
          </a:lstStyle>
          <a:p>
            <a:pPr algn="just"/>
            <a:r>
              <a:rPr lang="en-US" dirty="0" smtClean="0"/>
              <a:t>Pengguna:</a:t>
            </a:r>
            <a:endParaRPr lang="en-US" dirty="0"/>
          </a:p>
        </p:txBody>
      </p:sp>
      <p:sp>
        <p:nvSpPr>
          <p:cNvPr id="8" name="Title 2"/>
          <p:cNvSpPr txBox="1">
            <a:spLocks/>
          </p:cNvSpPr>
          <p:nvPr/>
        </p:nvSpPr>
        <p:spPr>
          <a:xfrm>
            <a:off x="666667" y="3488720"/>
            <a:ext cx="5004789" cy="14575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000"/>
              <a:buFont typeface="Barriecito"/>
              <a:buNone/>
              <a:defRPr sz="3000" b="1" i="0" u="none" strike="noStrike" cap="none">
                <a:solidFill>
                  <a:schemeClr val="accent4"/>
                </a:solidFill>
                <a:latin typeface="Barriecito"/>
                <a:ea typeface="Barriecito"/>
                <a:cs typeface="Barriecito"/>
                <a:sym typeface="Barriecito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000"/>
              <a:buFont typeface="Barriecito"/>
              <a:buNone/>
              <a:defRPr sz="3000" b="1" i="0" u="none" strike="noStrike" cap="none">
                <a:solidFill>
                  <a:schemeClr val="accent4"/>
                </a:solidFill>
                <a:latin typeface="Barriecito"/>
                <a:ea typeface="Barriecito"/>
                <a:cs typeface="Barriecito"/>
                <a:sym typeface="Barriecito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000"/>
              <a:buFont typeface="Barriecito"/>
              <a:buNone/>
              <a:defRPr sz="3000" b="1" i="0" u="none" strike="noStrike" cap="none">
                <a:solidFill>
                  <a:schemeClr val="accent4"/>
                </a:solidFill>
                <a:latin typeface="Barriecito"/>
                <a:ea typeface="Barriecito"/>
                <a:cs typeface="Barriecito"/>
                <a:sym typeface="Barriecito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000"/>
              <a:buFont typeface="Barriecito"/>
              <a:buNone/>
              <a:defRPr sz="3000" b="1" i="0" u="none" strike="noStrike" cap="none">
                <a:solidFill>
                  <a:schemeClr val="accent4"/>
                </a:solidFill>
                <a:latin typeface="Barriecito"/>
                <a:ea typeface="Barriecito"/>
                <a:cs typeface="Barriecito"/>
                <a:sym typeface="Barriecito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000"/>
              <a:buFont typeface="Barriecito"/>
              <a:buNone/>
              <a:defRPr sz="3000" b="1" i="0" u="none" strike="noStrike" cap="none">
                <a:solidFill>
                  <a:schemeClr val="accent4"/>
                </a:solidFill>
                <a:latin typeface="Barriecito"/>
                <a:ea typeface="Barriecito"/>
                <a:cs typeface="Barriecito"/>
                <a:sym typeface="Barriecito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000"/>
              <a:buFont typeface="Barriecito"/>
              <a:buNone/>
              <a:defRPr sz="3000" b="1" i="0" u="none" strike="noStrike" cap="none">
                <a:solidFill>
                  <a:schemeClr val="accent4"/>
                </a:solidFill>
                <a:latin typeface="Barriecito"/>
                <a:ea typeface="Barriecito"/>
                <a:cs typeface="Barriecito"/>
                <a:sym typeface="Barriecito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000"/>
              <a:buFont typeface="Barriecito"/>
              <a:buNone/>
              <a:defRPr sz="3000" b="1" i="0" u="none" strike="noStrike" cap="none">
                <a:solidFill>
                  <a:schemeClr val="accent4"/>
                </a:solidFill>
                <a:latin typeface="Barriecito"/>
                <a:ea typeface="Barriecito"/>
                <a:cs typeface="Barriecito"/>
                <a:sym typeface="Barriecito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000"/>
              <a:buFont typeface="Barriecito"/>
              <a:buNone/>
              <a:defRPr sz="3000" b="1" i="0" u="none" strike="noStrike" cap="none">
                <a:solidFill>
                  <a:schemeClr val="accent4"/>
                </a:solidFill>
                <a:latin typeface="Barriecito"/>
                <a:ea typeface="Barriecito"/>
                <a:cs typeface="Barriecito"/>
                <a:sym typeface="Barriecito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000"/>
              <a:buFont typeface="Barriecito"/>
              <a:buNone/>
              <a:defRPr sz="3000" b="1" i="0" u="none" strike="noStrike" cap="none">
                <a:solidFill>
                  <a:schemeClr val="accent4"/>
                </a:solidFill>
                <a:latin typeface="Barriecito"/>
                <a:ea typeface="Barriecito"/>
                <a:cs typeface="Barriecito"/>
                <a:sym typeface="Barriecito"/>
              </a:defRPr>
            </a:lvl9pPr>
          </a:lstStyle>
          <a:p>
            <a:pPr marL="457200" indent="-457200" algn="just">
              <a:buFont typeface="Wingdings" panose="05000000000000000000" pitchFamily="2" charset="2"/>
              <a:buChar char="q"/>
            </a:pPr>
            <a:r>
              <a:rPr lang="en-US" b="0" i="1" dirty="0" smtClean="0">
                <a:solidFill>
                  <a:schemeClr val="accent1"/>
                </a:solidFill>
              </a:rPr>
              <a:t>Host</a:t>
            </a:r>
            <a:r>
              <a:rPr lang="en-US" b="0" dirty="0" smtClean="0">
                <a:solidFill>
                  <a:schemeClr val="accent1"/>
                </a:solidFill>
              </a:rPr>
              <a:t> (Pembuat Soal)</a:t>
            </a:r>
          </a:p>
          <a:p>
            <a:pPr marL="457200" indent="-457200" algn="just">
              <a:buFont typeface="Wingdings" panose="05000000000000000000" pitchFamily="2" charset="2"/>
              <a:buChar char="q"/>
            </a:pPr>
            <a:r>
              <a:rPr lang="en-US" b="0" i="1" dirty="0" smtClean="0">
                <a:solidFill>
                  <a:schemeClr val="accent1"/>
                </a:solidFill>
              </a:rPr>
              <a:t>User </a:t>
            </a:r>
            <a:r>
              <a:rPr lang="en-US" b="0" dirty="0" smtClean="0">
                <a:solidFill>
                  <a:schemeClr val="accent1"/>
                </a:solidFill>
              </a:rPr>
              <a:t>(Mengerjakan Soal)</a:t>
            </a:r>
            <a:endParaRPr lang="en-US" b="0" dirty="0"/>
          </a:p>
        </p:txBody>
      </p:sp>
      <p:pic>
        <p:nvPicPr>
          <p:cNvPr id="9" name="Picture 8"/>
          <p:cNvPicPr/>
          <p:nvPr/>
        </p:nvPicPr>
        <p:blipFill rotWithShape="1">
          <a:blip r:embed="rId2"/>
          <a:srcRect l="46614" t="29091" r="6064" b="21573"/>
          <a:stretch/>
        </p:blipFill>
        <p:spPr>
          <a:xfrm>
            <a:off x="5878284" y="2613416"/>
            <a:ext cx="2209801" cy="2009384"/>
          </a:xfrm>
          <a:prstGeom prst="rect">
            <a:avLst/>
          </a:prstGeom>
          <a:ln w="28575">
            <a:solidFill>
              <a:schemeClr val="accent6"/>
            </a:solidFill>
          </a:ln>
        </p:spPr>
      </p:pic>
      <p:sp>
        <p:nvSpPr>
          <p:cNvPr id="16" name="Rectangle 15"/>
          <p:cNvSpPr/>
          <p:nvPr/>
        </p:nvSpPr>
        <p:spPr>
          <a:xfrm>
            <a:off x="4960856" y="2896066"/>
            <a:ext cx="968829" cy="40761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dirty="0" smtClean="0">
                <a:latin typeface="Barriecito"/>
              </a:rPr>
              <a:t>Avatar</a:t>
            </a:r>
            <a:endParaRPr lang="en-US" sz="1800" dirty="0">
              <a:latin typeface="Barriecito"/>
            </a:endParaRPr>
          </a:p>
        </p:txBody>
      </p:sp>
      <p:grpSp>
        <p:nvGrpSpPr>
          <p:cNvPr id="17" name="Google Shape;3296;p41"/>
          <p:cNvGrpSpPr/>
          <p:nvPr/>
        </p:nvGrpSpPr>
        <p:grpSpPr>
          <a:xfrm rot="10800000">
            <a:off x="173165" y="504330"/>
            <a:ext cx="514066" cy="553927"/>
            <a:chOff x="2904293" y="162850"/>
            <a:chExt cx="514066" cy="553927"/>
          </a:xfrm>
        </p:grpSpPr>
        <p:sp>
          <p:nvSpPr>
            <p:cNvPr id="18" name="Google Shape;3297;p41"/>
            <p:cNvSpPr/>
            <p:nvPr/>
          </p:nvSpPr>
          <p:spPr>
            <a:xfrm>
              <a:off x="3155862" y="189182"/>
              <a:ext cx="192915" cy="159144"/>
            </a:xfrm>
            <a:custGeom>
              <a:avLst/>
              <a:gdLst/>
              <a:ahLst/>
              <a:cxnLst/>
              <a:rect l="l" t="t" r="r" b="b"/>
              <a:pathLst>
                <a:path w="5861" h="4835" extrusionOk="0">
                  <a:moveTo>
                    <a:pt x="4342" y="0"/>
                  </a:moveTo>
                  <a:cubicBezTo>
                    <a:pt x="4151" y="0"/>
                    <a:pt x="3970" y="81"/>
                    <a:pt x="3841" y="221"/>
                  </a:cubicBezTo>
                  <a:lnTo>
                    <a:pt x="83" y="4324"/>
                  </a:lnTo>
                  <a:cubicBezTo>
                    <a:pt x="29" y="4384"/>
                    <a:pt x="0" y="4462"/>
                    <a:pt x="3" y="4543"/>
                  </a:cubicBezTo>
                  <a:cubicBezTo>
                    <a:pt x="6" y="4624"/>
                    <a:pt x="42" y="4701"/>
                    <a:pt x="102" y="4755"/>
                  </a:cubicBezTo>
                  <a:cubicBezTo>
                    <a:pt x="157" y="4807"/>
                    <a:pt x="231" y="4835"/>
                    <a:pt x="307" y="4835"/>
                  </a:cubicBezTo>
                  <a:cubicBezTo>
                    <a:pt x="395" y="4835"/>
                    <a:pt x="477" y="4799"/>
                    <a:pt x="533" y="4736"/>
                  </a:cubicBezTo>
                  <a:lnTo>
                    <a:pt x="4290" y="634"/>
                  </a:lnTo>
                  <a:cubicBezTo>
                    <a:pt x="4307" y="615"/>
                    <a:pt x="4328" y="612"/>
                    <a:pt x="4340" y="612"/>
                  </a:cubicBezTo>
                  <a:cubicBezTo>
                    <a:pt x="4353" y="612"/>
                    <a:pt x="4371" y="616"/>
                    <a:pt x="4387" y="631"/>
                  </a:cubicBezTo>
                  <a:lnTo>
                    <a:pt x="5313" y="1479"/>
                  </a:lnTo>
                  <a:cubicBezTo>
                    <a:pt x="5370" y="1530"/>
                    <a:pt x="5443" y="1559"/>
                    <a:pt x="5520" y="1559"/>
                  </a:cubicBezTo>
                  <a:cubicBezTo>
                    <a:pt x="5606" y="1559"/>
                    <a:pt x="5689" y="1522"/>
                    <a:pt x="5746" y="1459"/>
                  </a:cubicBezTo>
                  <a:cubicBezTo>
                    <a:pt x="5860" y="1334"/>
                    <a:pt x="5853" y="1142"/>
                    <a:pt x="5727" y="1027"/>
                  </a:cubicBezTo>
                  <a:lnTo>
                    <a:pt x="4800" y="179"/>
                  </a:lnTo>
                  <a:cubicBezTo>
                    <a:pt x="4676" y="64"/>
                    <a:pt x="4512" y="0"/>
                    <a:pt x="434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3298;p41"/>
            <p:cNvSpPr/>
            <p:nvPr/>
          </p:nvSpPr>
          <p:spPr>
            <a:xfrm>
              <a:off x="3350224" y="167162"/>
              <a:ext cx="63296" cy="62341"/>
            </a:xfrm>
            <a:custGeom>
              <a:avLst/>
              <a:gdLst/>
              <a:ahLst/>
              <a:cxnLst/>
              <a:rect l="l" t="t" r="r" b="b"/>
              <a:pathLst>
                <a:path w="1923" h="1894" extrusionOk="0">
                  <a:moveTo>
                    <a:pt x="1383" y="1"/>
                  </a:moveTo>
                  <a:cubicBezTo>
                    <a:pt x="1251" y="1"/>
                    <a:pt x="1120" y="54"/>
                    <a:pt x="1023" y="158"/>
                  </a:cubicBezTo>
                  <a:lnTo>
                    <a:pt x="182" y="1078"/>
                  </a:lnTo>
                  <a:cubicBezTo>
                    <a:pt x="1" y="1276"/>
                    <a:pt x="14" y="1583"/>
                    <a:pt x="213" y="1765"/>
                  </a:cubicBezTo>
                  <a:cubicBezTo>
                    <a:pt x="306" y="1851"/>
                    <a:pt x="424" y="1893"/>
                    <a:pt x="541" y="1893"/>
                  </a:cubicBezTo>
                  <a:cubicBezTo>
                    <a:pt x="673" y="1893"/>
                    <a:pt x="804" y="1840"/>
                    <a:pt x="900" y="1734"/>
                  </a:cubicBezTo>
                  <a:lnTo>
                    <a:pt x="1741" y="816"/>
                  </a:lnTo>
                  <a:cubicBezTo>
                    <a:pt x="1922" y="617"/>
                    <a:pt x="1909" y="311"/>
                    <a:pt x="1711" y="128"/>
                  </a:cubicBezTo>
                  <a:cubicBezTo>
                    <a:pt x="1618" y="43"/>
                    <a:pt x="1500" y="1"/>
                    <a:pt x="138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3299;p41"/>
            <p:cNvSpPr/>
            <p:nvPr/>
          </p:nvSpPr>
          <p:spPr>
            <a:xfrm>
              <a:off x="2961005" y="190466"/>
              <a:ext cx="432997" cy="462061"/>
            </a:xfrm>
            <a:custGeom>
              <a:avLst/>
              <a:gdLst/>
              <a:ahLst/>
              <a:cxnLst/>
              <a:rect l="l" t="t" r="r" b="b"/>
              <a:pathLst>
                <a:path w="13155" h="14038" extrusionOk="0">
                  <a:moveTo>
                    <a:pt x="11959" y="0"/>
                  </a:moveTo>
                  <a:cubicBezTo>
                    <a:pt x="11825" y="0"/>
                    <a:pt x="11691" y="54"/>
                    <a:pt x="11593" y="161"/>
                  </a:cubicBezTo>
                  <a:lnTo>
                    <a:pt x="185" y="12616"/>
                  </a:lnTo>
                  <a:cubicBezTo>
                    <a:pt x="0" y="12818"/>
                    <a:pt x="13" y="13132"/>
                    <a:pt x="215" y="13315"/>
                  </a:cubicBezTo>
                  <a:lnTo>
                    <a:pt x="862" y="13907"/>
                  </a:lnTo>
                  <a:cubicBezTo>
                    <a:pt x="957" y="13994"/>
                    <a:pt x="1078" y="14037"/>
                    <a:pt x="1197" y="14037"/>
                  </a:cubicBezTo>
                  <a:cubicBezTo>
                    <a:pt x="1331" y="14037"/>
                    <a:pt x="1464" y="13983"/>
                    <a:pt x="1561" y="13876"/>
                  </a:cubicBezTo>
                  <a:lnTo>
                    <a:pt x="12970" y="1422"/>
                  </a:lnTo>
                  <a:cubicBezTo>
                    <a:pt x="13155" y="1220"/>
                    <a:pt x="13141" y="905"/>
                    <a:pt x="12939" y="722"/>
                  </a:cubicBezTo>
                  <a:lnTo>
                    <a:pt x="12293" y="130"/>
                  </a:lnTo>
                  <a:cubicBezTo>
                    <a:pt x="12198" y="43"/>
                    <a:pt x="12078" y="0"/>
                    <a:pt x="1195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3300;p41"/>
            <p:cNvSpPr/>
            <p:nvPr/>
          </p:nvSpPr>
          <p:spPr>
            <a:xfrm>
              <a:off x="2909033" y="600783"/>
              <a:ext cx="110660" cy="111746"/>
            </a:xfrm>
            <a:custGeom>
              <a:avLst/>
              <a:gdLst/>
              <a:ahLst/>
              <a:cxnLst/>
              <a:rect l="l" t="t" r="r" b="b"/>
              <a:pathLst>
                <a:path w="3362" h="3395" extrusionOk="0">
                  <a:moveTo>
                    <a:pt x="2284" y="1"/>
                  </a:moveTo>
                  <a:cubicBezTo>
                    <a:pt x="2065" y="1"/>
                    <a:pt x="1795" y="173"/>
                    <a:pt x="1626" y="443"/>
                  </a:cubicBezTo>
                  <a:lnTo>
                    <a:pt x="430" y="2359"/>
                  </a:lnTo>
                  <a:lnTo>
                    <a:pt x="84" y="2915"/>
                  </a:lnTo>
                  <a:cubicBezTo>
                    <a:pt x="0" y="3049"/>
                    <a:pt x="21" y="3218"/>
                    <a:pt x="128" y="3317"/>
                  </a:cubicBezTo>
                  <a:cubicBezTo>
                    <a:pt x="184" y="3368"/>
                    <a:pt x="257" y="3394"/>
                    <a:pt x="331" y="3394"/>
                  </a:cubicBezTo>
                  <a:cubicBezTo>
                    <a:pt x="401" y="3394"/>
                    <a:pt x="472" y="3372"/>
                    <a:pt x="532" y="3326"/>
                  </a:cubicBezTo>
                  <a:lnTo>
                    <a:pt x="1055" y="2933"/>
                  </a:lnTo>
                  <a:lnTo>
                    <a:pt x="2860" y="1574"/>
                  </a:lnTo>
                  <a:cubicBezTo>
                    <a:pt x="3211" y="1308"/>
                    <a:pt x="3361" y="867"/>
                    <a:pt x="3142" y="666"/>
                  </a:cubicBezTo>
                  <a:lnTo>
                    <a:pt x="2505" y="81"/>
                  </a:lnTo>
                  <a:cubicBezTo>
                    <a:pt x="2444" y="26"/>
                    <a:pt x="2368" y="1"/>
                    <a:pt x="228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3301;p41"/>
            <p:cNvSpPr/>
            <p:nvPr/>
          </p:nvSpPr>
          <p:spPr>
            <a:xfrm>
              <a:off x="2961005" y="280060"/>
              <a:ext cx="349590" cy="372433"/>
            </a:xfrm>
            <a:custGeom>
              <a:avLst/>
              <a:gdLst/>
              <a:ahLst/>
              <a:cxnLst/>
              <a:rect l="l" t="t" r="r" b="b"/>
              <a:pathLst>
                <a:path w="10621" h="11315" extrusionOk="0">
                  <a:moveTo>
                    <a:pt x="9246" y="0"/>
                  </a:moveTo>
                  <a:lnTo>
                    <a:pt x="677" y="9353"/>
                  </a:lnTo>
                  <a:lnTo>
                    <a:pt x="184" y="9890"/>
                  </a:lnTo>
                  <a:cubicBezTo>
                    <a:pt x="0" y="10095"/>
                    <a:pt x="13" y="10406"/>
                    <a:pt x="215" y="10592"/>
                  </a:cubicBezTo>
                  <a:lnTo>
                    <a:pt x="862" y="11183"/>
                  </a:lnTo>
                  <a:cubicBezTo>
                    <a:pt x="958" y="11271"/>
                    <a:pt x="1078" y="11314"/>
                    <a:pt x="1198" y="11314"/>
                  </a:cubicBezTo>
                  <a:cubicBezTo>
                    <a:pt x="1332" y="11314"/>
                    <a:pt x="1465" y="11260"/>
                    <a:pt x="1562" y="11154"/>
                  </a:cubicBezTo>
                  <a:lnTo>
                    <a:pt x="10620" y="1264"/>
                  </a:lnTo>
                  <a:lnTo>
                    <a:pt x="10014" y="705"/>
                  </a:lnTo>
                  <a:lnTo>
                    <a:pt x="924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3302;p41"/>
            <p:cNvSpPr/>
            <p:nvPr/>
          </p:nvSpPr>
          <p:spPr>
            <a:xfrm>
              <a:off x="3290615" y="242241"/>
              <a:ext cx="92656" cy="79457"/>
            </a:xfrm>
            <a:custGeom>
              <a:avLst/>
              <a:gdLst/>
              <a:ahLst/>
              <a:cxnLst/>
              <a:rect l="l" t="t" r="r" b="b"/>
              <a:pathLst>
                <a:path w="2815" h="2414" extrusionOk="0">
                  <a:moveTo>
                    <a:pt x="2795" y="1"/>
                  </a:moveTo>
                  <a:cubicBezTo>
                    <a:pt x="2299" y="1"/>
                    <a:pt x="1788" y="206"/>
                    <a:pt x="1450" y="496"/>
                  </a:cubicBezTo>
                  <a:cubicBezTo>
                    <a:pt x="978" y="897"/>
                    <a:pt x="494" y="1357"/>
                    <a:pt x="0" y="1857"/>
                  </a:cubicBezTo>
                  <a:lnTo>
                    <a:pt x="606" y="2413"/>
                  </a:lnTo>
                  <a:lnTo>
                    <a:pt x="2814" y="1"/>
                  </a:lnTo>
                  <a:cubicBezTo>
                    <a:pt x="2808" y="1"/>
                    <a:pt x="2801" y="1"/>
                    <a:pt x="2795" y="1"/>
                  </a:cubicBezTo>
                  <a:close/>
                </a:path>
              </a:pathLst>
            </a:custGeom>
            <a:solidFill>
              <a:srgbClr val="000000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3303;p41"/>
            <p:cNvSpPr/>
            <p:nvPr/>
          </p:nvSpPr>
          <p:spPr>
            <a:xfrm>
              <a:off x="3086543" y="327326"/>
              <a:ext cx="164575" cy="177906"/>
            </a:xfrm>
            <a:custGeom>
              <a:avLst/>
              <a:gdLst/>
              <a:ahLst/>
              <a:cxnLst/>
              <a:rect l="l" t="t" r="r" b="b"/>
              <a:pathLst>
                <a:path w="5000" h="5405" extrusionOk="0">
                  <a:moveTo>
                    <a:pt x="4892" y="1"/>
                  </a:moveTo>
                  <a:cubicBezTo>
                    <a:pt x="4868" y="1"/>
                    <a:pt x="4845" y="9"/>
                    <a:pt x="4826" y="27"/>
                  </a:cubicBezTo>
                  <a:cubicBezTo>
                    <a:pt x="3966" y="840"/>
                    <a:pt x="3154" y="1695"/>
                    <a:pt x="2352" y="2560"/>
                  </a:cubicBezTo>
                  <a:cubicBezTo>
                    <a:pt x="1555" y="3430"/>
                    <a:pt x="771" y="4312"/>
                    <a:pt x="32" y="5236"/>
                  </a:cubicBezTo>
                  <a:cubicBezTo>
                    <a:pt x="0" y="5276"/>
                    <a:pt x="2" y="5334"/>
                    <a:pt x="38" y="5372"/>
                  </a:cubicBezTo>
                  <a:cubicBezTo>
                    <a:pt x="58" y="5394"/>
                    <a:pt x="85" y="5405"/>
                    <a:pt x="113" y="5405"/>
                  </a:cubicBezTo>
                  <a:cubicBezTo>
                    <a:pt x="138" y="5405"/>
                    <a:pt x="164" y="5395"/>
                    <a:pt x="183" y="5376"/>
                  </a:cubicBezTo>
                  <a:cubicBezTo>
                    <a:pt x="1043" y="4564"/>
                    <a:pt x="1855" y="3706"/>
                    <a:pt x="2655" y="2839"/>
                  </a:cubicBezTo>
                  <a:cubicBezTo>
                    <a:pt x="3450" y="1968"/>
                    <a:pt x="4234" y="1085"/>
                    <a:pt x="4970" y="159"/>
                  </a:cubicBezTo>
                  <a:cubicBezTo>
                    <a:pt x="5000" y="122"/>
                    <a:pt x="4998" y="67"/>
                    <a:pt x="4965" y="31"/>
                  </a:cubicBezTo>
                  <a:cubicBezTo>
                    <a:pt x="4945" y="11"/>
                    <a:pt x="4919" y="1"/>
                    <a:pt x="4892" y="1"/>
                  </a:cubicBezTo>
                  <a:close/>
                </a:path>
              </a:pathLst>
            </a:custGeom>
            <a:solidFill>
              <a:srgbClr val="FFFFFF">
                <a:alpha val="26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3304;p41"/>
            <p:cNvSpPr/>
            <p:nvPr/>
          </p:nvSpPr>
          <p:spPr>
            <a:xfrm>
              <a:off x="2961005" y="303265"/>
              <a:ext cx="349590" cy="349228"/>
            </a:xfrm>
            <a:custGeom>
              <a:avLst/>
              <a:gdLst/>
              <a:ahLst/>
              <a:cxnLst/>
              <a:rect l="l" t="t" r="r" b="b"/>
              <a:pathLst>
                <a:path w="10621" h="10610" extrusionOk="0">
                  <a:moveTo>
                    <a:pt x="10014" y="0"/>
                  </a:moveTo>
                  <a:cubicBezTo>
                    <a:pt x="6967" y="3088"/>
                    <a:pt x="3641" y="7653"/>
                    <a:pt x="1575" y="8494"/>
                  </a:cubicBezTo>
                  <a:cubicBezTo>
                    <a:pt x="1291" y="8610"/>
                    <a:pt x="1000" y="8648"/>
                    <a:pt x="702" y="8648"/>
                  </a:cubicBezTo>
                  <a:cubicBezTo>
                    <a:pt x="693" y="8648"/>
                    <a:pt x="685" y="8648"/>
                    <a:pt x="677" y="8648"/>
                  </a:cubicBezTo>
                  <a:lnTo>
                    <a:pt x="184" y="9185"/>
                  </a:lnTo>
                  <a:cubicBezTo>
                    <a:pt x="0" y="9390"/>
                    <a:pt x="13" y="9701"/>
                    <a:pt x="215" y="9887"/>
                  </a:cubicBezTo>
                  <a:lnTo>
                    <a:pt x="862" y="10478"/>
                  </a:lnTo>
                  <a:cubicBezTo>
                    <a:pt x="958" y="10566"/>
                    <a:pt x="1078" y="10609"/>
                    <a:pt x="1198" y="10609"/>
                  </a:cubicBezTo>
                  <a:cubicBezTo>
                    <a:pt x="1332" y="10609"/>
                    <a:pt x="1465" y="10555"/>
                    <a:pt x="1562" y="10449"/>
                  </a:cubicBezTo>
                  <a:lnTo>
                    <a:pt x="10620" y="559"/>
                  </a:lnTo>
                  <a:lnTo>
                    <a:pt x="10014" y="0"/>
                  </a:lnTo>
                  <a:close/>
                </a:path>
              </a:pathLst>
            </a:custGeom>
            <a:solidFill>
              <a:srgbClr val="000000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3305;p41"/>
            <p:cNvSpPr/>
            <p:nvPr/>
          </p:nvSpPr>
          <p:spPr>
            <a:xfrm>
              <a:off x="2904293" y="162850"/>
              <a:ext cx="514066" cy="553927"/>
            </a:xfrm>
            <a:custGeom>
              <a:avLst/>
              <a:gdLst/>
              <a:ahLst/>
              <a:cxnLst/>
              <a:rect l="l" t="t" r="r" b="b"/>
              <a:pathLst>
                <a:path w="15618" h="16829" extrusionOk="0">
                  <a:moveTo>
                    <a:pt x="14935" y="260"/>
                  </a:moveTo>
                  <a:cubicBezTo>
                    <a:pt x="15023" y="260"/>
                    <a:pt x="15106" y="294"/>
                    <a:pt x="15171" y="353"/>
                  </a:cubicBezTo>
                  <a:cubicBezTo>
                    <a:pt x="15317" y="487"/>
                    <a:pt x="15327" y="715"/>
                    <a:pt x="15195" y="859"/>
                  </a:cubicBezTo>
                  <a:lnTo>
                    <a:pt x="14692" y="1408"/>
                  </a:lnTo>
                  <a:lnTo>
                    <a:pt x="14165" y="927"/>
                  </a:lnTo>
                  <a:lnTo>
                    <a:pt x="14668" y="376"/>
                  </a:lnTo>
                  <a:cubicBezTo>
                    <a:pt x="14732" y="305"/>
                    <a:pt x="14820" y="266"/>
                    <a:pt x="14916" y="261"/>
                  </a:cubicBezTo>
                  <a:cubicBezTo>
                    <a:pt x="14922" y="260"/>
                    <a:pt x="14929" y="260"/>
                    <a:pt x="14935" y="260"/>
                  </a:cubicBezTo>
                  <a:close/>
                  <a:moveTo>
                    <a:pt x="13682" y="968"/>
                  </a:moveTo>
                  <a:cubicBezTo>
                    <a:pt x="13710" y="968"/>
                    <a:pt x="13737" y="970"/>
                    <a:pt x="13764" y="977"/>
                  </a:cubicBezTo>
                  <a:cubicBezTo>
                    <a:pt x="13826" y="992"/>
                    <a:pt x="13881" y="1021"/>
                    <a:pt x="13928" y="1065"/>
                  </a:cubicBezTo>
                  <a:lnTo>
                    <a:pt x="13989" y="1120"/>
                  </a:lnTo>
                  <a:lnTo>
                    <a:pt x="14516" y="1602"/>
                  </a:lnTo>
                  <a:lnTo>
                    <a:pt x="14575" y="1657"/>
                  </a:lnTo>
                  <a:cubicBezTo>
                    <a:pt x="14622" y="1700"/>
                    <a:pt x="14656" y="1756"/>
                    <a:pt x="14676" y="1814"/>
                  </a:cubicBezTo>
                  <a:cubicBezTo>
                    <a:pt x="14684" y="1844"/>
                    <a:pt x="14692" y="1878"/>
                    <a:pt x="14693" y="1910"/>
                  </a:cubicBezTo>
                  <a:cubicBezTo>
                    <a:pt x="14698" y="2008"/>
                    <a:pt x="14663" y="2099"/>
                    <a:pt x="14598" y="2173"/>
                  </a:cubicBezTo>
                  <a:lnTo>
                    <a:pt x="12336" y="4641"/>
                  </a:lnTo>
                  <a:lnTo>
                    <a:pt x="11151" y="3556"/>
                  </a:lnTo>
                  <a:lnTo>
                    <a:pt x="12522" y="2057"/>
                  </a:lnTo>
                  <a:lnTo>
                    <a:pt x="12699" y="1864"/>
                  </a:lnTo>
                  <a:lnTo>
                    <a:pt x="12936" y="1607"/>
                  </a:lnTo>
                  <a:lnTo>
                    <a:pt x="13111" y="1415"/>
                  </a:lnTo>
                  <a:lnTo>
                    <a:pt x="13412" y="1086"/>
                  </a:lnTo>
                  <a:cubicBezTo>
                    <a:pt x="13477" y="1014"/>
                    <a:pt x="13567" y="974"/>
                    <a:pt x="13665" y="969"/>
                  </a:cubicBezTo>
                  <a:cubicBezTo>
                    <a:pt x="13671" y="968"/>
                    <a:pt x="13675" y="968"/>
                    <a:pt x="13682" y="968"/>
                  </a:cubicBezTo>
                  <a:close/>
                  <a:moveTo>
                    <a:pt x="11984" y="929"/>
                  </a:moveTo>
                  <a:cubicBezTo>
                    <a:pt x="12118" y="929"/>
                    <a:pt x="12250" y="977"/>
                    <a:pt x="12356" y="1075"/>
                  </a:cubicBezTo>
                  <a:lnTo>
                    <a:pt x="12742" y="1429"/>
                  </a:lnTo>
                  <a:lnTo>
                    <a:pt x="12506" y="1687"/>
                  </a:lnTo>
                  <a:lnTo>
                    <a:pt x="12119" y="1333"/>
                  </a:lnTo>
                  <a:cubicBezTo>
                    <a:pt x="12081" y="1298"/>
                    <a:pt x="12032" y="1280"/>
                    <a:pt x="11984" y="1280"/>
                  </a:cubicBezTo>
                  <a:cubicBezTo>
                    <a:pt x="11931" y="1280"/>
                    <a:pt x="11875" y="1301"/>
                    <a:pt x="11837" y="1346"/>
                  </a:cubicBezTo>
                  <a:lnTo>
                    <a:pt x="8080" y="5447"/>
                  </a:lnTo>
                  <a:cubicBezTo>
                    <a:pt x="8045" y="5485"/>
                    <a:pt x="7999" y="5503"/>
                    <a:pt x="7952" y="5503"/>
                  </a:cubicBezTo>
                  <a:cubicBezTo>
                    <a:pt x="7909" y="5503"/>
                    <a:pt x="7867" y="5488"/>
                    <a:pt x="7832" y="5458"/>
                  </a:cubicBezTo>
                  <a:cubicBezTo>
                    <a:pt x="7761" y="5392"/>
                    <a:pt x="7757" y="5280"/>
                    <a:pt x="7822" y="5210"/>
                  </a:cubicBezTo>
                  <a:lnTo>
                    <a:pt x="11580" y="1109"/>
                  </a:lnTo>
                  <a:cubicBezTo>
                    <a:pt x="11687" y="991"/>
                    <a:pt x="11836" y="929"/>
                    <a:pt x="11984" y="929"/>
                  </a:cubicBezTo>
                  <a:close/>
                  <a:moveTo>
                    <a:pt x="10974" y="3748"/>
                  </a:moveTo>
                  <a:lnTo>
                    <a:pt x="12159" y="4834"/>
                  </a:lnTo>
                  <a:lnTo>
                    <a:pt x="3517" y="14268"/>
                  </a:lnTo>
                  <a:lnTo>
                    <a:pt x="3188" y="14627"/>
                  </a:lnTo>
                  <a:cubicBezTo>
                    <a:pt x="3127" y="14694"/>
                    <a:pt x="3045" y="14733"/>
                    <a:pt x="2962" y="14743"/>
                  </a:cubicBezTo>
                  <a:cubicBezTo>
                    <a:pt x="2947" y="14745"/>
                    <a:pt x="2933" y="14745"/>
                    <a:pt x="2919" y="14745"/>
                  </a:cubicBezTo>
                  <a:cubicBezTo>
                    <a:pt x="2830" y="14745"/>
                    <a:pt x="2742" y="14714"/>
                    <a:pt x="2672" y="14650"/>
                  </a:cubicBezTo>
                  <a:lnTo>
                    <a:pt x="2025" y="14058"/>
                  </a:lnTo>
                  <a:cubicBezTo>
                    <a:pt x="1942" y="13983"/>
                    <a:pt x="1904" y="13877"/>
                    <a:pt x="1909" y="13774"/>
                  </a:cubicBezTo>
                  <a:cubicBezTo>
                    <a:pt x="1911" y="13691"/>
                    <a:pt x="1942" y="13608"/>
                    <a:pt x="2002" y="13542"/>
                  </a:cubicBezTo>
                  <a:lnTo>
                    <a:pt x="2331" y="13184"/>
                  </a:lnTo>
                  <a:lnTo>
                    <a:pt x="10974" y="3748"/>
                  </a:lnTo>
                  <a:close/>
                  <a:moveTo>
                    <a:pt x="1718" y="14075"/>
                  </a:moveTo>
                  <a:cubicBezTo>
                    <a:pt x="1751" y="14139"/>
                    <a:pt x="1794" y="14197"/>
                    <a:pt x="1849" y="14249"/>
                  </a:cubicBezTo>
                  <a:lnTo>
                    <a:pt x="2496" y="14842"/>
                  </a:lnTo>
                  <a:cubicBezTo>
                    <a:pt x="2551" y="14893"/>
                    <a:pt x="2614" y="14932"/>
                    <a:pt x="2681" y="14957"/>
                  </a:cubicBezTo>
                  <a:lnTo>
                    <a:pt x="1102" y="16147"/>
                  </a:lnTo>
                  <a:lnTo>
                    <a:pt x="672" y="15754"/>
                  </a:lnTo>
                  <a:lnTo>
                    <a:pt x="1718" y="14075"/>
                  </a:lnTo>
                  <a:close/>
                  <a:moveTo>
                    <a:pt x="14930" y="1"/>
                  </a:moveTo>
                  <a:cubicBezTo>
                    <a:pt x="14921" y="1"/>
                    <a:pt x="14913" y="1"/>
                    <a:pt x="14904" y="1"/>
                  </a:cubicBezTo>
                  <a:cubicBezTo>
                    <a:pt x="14739" y="8"/>
                    <a:pt x="14587" y="80"/>
                    <a:pt x="14476" y="200"/>
                  </a:cubicBezTo>
                  <a:lnTo>
                    <a:pt x="13954" y="769"/>
                  </a:lnTo>
                  <a:cubicBezTo>
                    <a:pt x="13872" y="728"/>
                    <a:pt x="13781" y="707"/>
                    <a:pt x="13686" y="707"/>
                  </a:cubicBezTo>
                  <a:cubicBezTo>
                    <a:pt x="13676" y="707"/>
                    <a:pt x="13665" y="707"/>
                    <a:pt x="13654" y="708"/>
                  </a:cubicBezTo>
                  <a:cubicBezTo>
                    <a:pt x="13487" y="715"/>
                    <a:pt x="13333" y="787"/>
                    <a:pt x="13219" y="910"/>
                  </a:cubicBezTo>
                  <a:lnTo>
                    <a:pt x="12918" y="1236"/>
                  </a:lnTo>
                  <a:lnTo>
                    <a:pt x="12531" y="881"/>
                  </a:lnTo>
                  <a:cubicBezTo>
                    <a:pt x="12382" y="745"/>
                    <a:pt x="12187" y="670"/>
                    <a:pt x="11983" y="670"/>
                  </a:cubicBezTo>
                  <a:cubicBezTo>
                    <a:pt x="11757" y="670"/>
                    <a:pt x="11538" y="764"/>
                    <a:pt x="11386" y="932"/>
                  </a:cubicBezTo>
                  <a:lnTo>
                    <a:pt x="7630" y="5034"/>
                  </a:lnTo>
                  <a:cubicBezTo>
                    <a:pt x="7467" y="5210"/>
                    <a:pt x="7479" y="5488"/>
                    <a:pt x="7657" y="5650"/>
                  </a:cubicBezTo>
                  <a:cubicBezTo>
                    <a:pt x="7739" y="5724"/>
                    <a:pt x="7842" y="5764"/>
                    <a:pt x="7952" y="5764"/>
                  </a:cubicBezTo>
                  <a:cubicBezTo>
                    <a:pt x="8074" y="5764"/>
                    <a:pt x="8191" y="5713"/>
                    <a:pt x="8273" y="5624"/>
                  </a:cubicBezTo>
                  <a:lnTo>
                    <a:pt x="11989" y="1567"/>
                  </a:lnTo>
                  <a:lnTo>
                    <a:pt x="12331" y="1881"/>
                  </a:lnTo>
                  <a:lnTo>
                    <a:pt x="10872" y="3476"/>
                  </a:lnTo>
                  <a:lnTo>
                    <a:pt x="1811" y="13365"/>
                  </a:lnTo>
                  <a:cubicBezTo>
                    <a:pt x="1726" y="13456"/>
                    <a:pt x="1676" y="13565"/>
                    <a:pt x="1658" y="13678"/>
                  </a:cubicBezTo>
                  <a:cubicBezTo>
                    <a:pt x="1656" y="13679"/>
                    <a:pt x="1656" y="13679"/>
                    <a:pt x="1656" y="13680"/>
                  </a:cubicBezTo>
                  <a:lnTo>
                    <a:pt x="118" y="16148"/>
                  </a:lnTo>
                  <a:cubicBezTo>
                    <a:pt x="1" y="16338"/>
                    <a:pt x="28" y="16576"/>
                    <a:pt x="184" y="16717"/>
                  </a:cubicBezTo>
                  <a:cubicBezTo>
                    <a:pt x="266" y="16791"/>
                    <a:pt x="368" y="16828"/>
                    <a:pt x="475" y="16828"/>
                  </a:cubicBezTo>
                  <a:cubicBezTo>
                    <a:pt x="573" y="16828"/>
                    <a:pt x="671" y="16797"/>
                    <a:pt x="756" y="16734"/>
                  </a:cubicBezTo>
                  <a:lnTo>
                    <a:pt x="3080" y="14982"/>
                  </a:lnTo>
                  <a:cubicBezTo>
                    <a:pt x="3081" y="14982"/>
                    <a:pt x="3081" y="14982"/>
                    <a:pt x="3082" y="14981"/>
                  </a:cubicBezTo>
                  <a:cubicBezTo>
                    <a:pt x="3193" y="14953"/>
                    <a:pt x="3299" y="14892"/>
                    <a:pt x="3381" y="14802"/>
                  </a:cubicBezTo>
                  <a:lnTo>
                    <a:pt x="12439" y="4912"/>
                  </a:lnTo>
                  <a:cubicBezTo>
                    <a:pt x="12441" y="4911"/>
                    <a:pt x="12442" y="4909"/>
                    <a:pt x="12442" y="4907"/>
                  </a:cubicBezTo>
                  <a:lnTo>
                    <a:pt x="14788" y="2347"/>
                  </a:lnTo>
                  <a:cubicBezTo>
                    <a:pt x="14901" y="2225"/>
                    <a:pt x="14960" y="2063"/>
                    <a:pt x="14953" y="1897"/>
                  </a:cubicBezTo>
                  <a:cubicBezTo>
                    <a:pt x="14948" y="1791"/>
                    <a:pt x="14917" y="1690"/>
                    <a:pt x="14865" y="1602"/>
                  </a:cubicBezTo>
                  <a:lnTo>
                    <a:pt x="15385" y="1034"/>
                  </a:lnTo>
                  <a:cubicBezTo>
                    <a:pt x="15617" y="784"/>
                    <a:pt x="15599" y="392"/>
                    <a:pt x="15349" y="162"/>
                  </a:cubicBezTo>
                  <a:cubicBezTo>
                    <a:pt x="15233" y="57"/>
                    <a:pt x="15087" y="1"/>
                    <a:pt x="1493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" name="Google Shape;1596;p35"/>
          <p:cNvGrpSpPr/>
          <p:nvPr/>
        </p:nvGrpSpPr>
        <p:grpSpPr>
          <a:xfrm>
            <a:off x="8314189" y="114604"/>
            <a:ext cx="609678" cy="628624"/>
            <a:chOff x="1498727" y="197147"/>
            <a:chExt cx="769520" cy="866652"/>
          </a:xfrm>
        </p:grpSpPr>
        <p:sp>
          <p:nvSpPr>
            <p:cNvPr id="28" name="Google Shape;1597;p35"/>
            <p:cNvSpPr/>
            <p:nvPr/>
          </p:nvSpPr>
          <p:spPr>
            <a:xfrm>
              <a:off x="1503499" y="201459"/>
              <a:ext cx="760337" cy="858094"/>
            </a:xfrm>
            <a:custGeom>
              <a:avLst/>
              <a:gdLst/>
              <a:ahLst/>
              <a:cxnLst/>
              <a:rect l="l" t="t" r="r" b="b"/>
              <a:pathLst>
                <a:path w="23100" h="26070" extrusionOk="0">
                  <a:moveTo>
                    <a:pt x="14151" y="1"/>
                  </a:moveTo>
                  <a:cubicBezTo>
                    <a:pt x="14058" y="1"/>
                    <a:pt x="13964" y="20"/>
                    <a:pt x="13873" y="59"/>
                  </a:cubicBezTo>
                  <a:lnTo>
                    <a:pt x="497" y="5905"/>
                  </a:lnTo>
                  <a:cubicBezTo>
                    <a:pt x="480" y="5914"/>
                    <a:pt x="463" y="5920"/>
                    <a:pt x="447" y="5931"/>
                  </a:cubicBezTo>
                  <a:cubicBezTo>
                    <a:pt x="430" y="5941"/>
                    <a:pt x="414" y="5950"/>
                    <a:pt x="400" y="5961"/>
                  </a:cubicBezTo>
                  <a:cubicBezTo>
                    <a:pt x="116" y="6142"/>
                    <a:pt x="1" y="6507"/>
                    <a:pt x="139" y="6825"/>
                  </a:cubicBezTo>
                  <a:lnTo>
                    <a:pt x="8369" y="25651"/>
                  </a:lnTo>
                  <a:cubicBezTo>
                    <a:pt x="8483" y="25913"/>
                    <a:pt x="8739" y="26069"/>
                    <a:pt x="9008" y="26069"/>
                  </a:cubicBezTo>
                  <a:cubicBezTo>
                    <a:pt x="9101" y="26069"/>
                    <a:pt x="9196" y="26050"/>
                    <a:pt x="9287" y="26011"/>
                  </a:cubicBezTo>
                  <a:lnTo>
                    <a:pt x="22678" y="20156"/>
                  </a:lnTo>
                  <a:cubicBezTo>
                    <a:pt x="22694" y="20149"/>
                    <a:pt x="22710" y="20141"/>
                    <a:pt x="22724" y="20132"/>
                  </a:cubicBezTo>
                  <a:cubicBezTo>
                    <a:pt x="22845" y="20064"/>
                    <a:pt x="22941" y="19964"/>
                    <a:pt x="23002" y="19847"/>
                  </a:cubicBezTo>
                  <a:cubicBezTo>
                    <a:pt x="23010" y="19829"/>
                    <a:pt x="23020" y="19809"/>
                    <a:pt x="23028" y="19788"/>
                  </a:cubicBezTo>
                  <a:cubicBezTo>
                    <a:pt x="23096" y="19620"/>
                    <a:pt x="23100" y="19426"/>
                    <a:pt x="23021" y="19246"/>
                  </a:cubicBezTo>
                  <a:lnTo>
                    <a:pt x="14791" y="420"/>
                  </a:lnTo>
                  <a:cubicBezTo>
                    <a:pt x="14677" y="158"/>
                    <a:pt x="14420" y="1"/>
                    <a:pt x="1415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1598;p35"/>
            <p:cNvSpPr/>
            <p:nvPr/>
          </p:nvSpPr>
          <p:spPr>
            <a:xfrm>
              <a:off x="2136091" y="624416"/>
              <a:ext cx="43843" cy="44962"/>
            </a:xfrm>
            <a:custGeom>
              <a:avLst/>
              <a:gdLst/>
              <a:ahLst/>
              <a:cxnLst/>
              <a:rect l="l" t="t" r="r" b="b"/>
              <a:pathLst>
                <a:path w="1332" h="1366" extrusionOk="0">
                  <a:moveTo>
                    <a:pt x="773" y="0"/>
                  </a:moveTo>
                  <a:cubicBezTo>
                    <a:pt x="558" y="0"/>
                    <a:pt x="347" y="101"/>
                    <a:pt x="215" y="290"/>
                  </a:cubicBezTo>
                  <a:cubicBezTo>
                    <a:pt x="0" y="601"/>
                    <a:pt x="76" y="1027"/>
                    <a:pt x="386" y="1242"/>
                  </a:cubicBezTo>
                  <a:cubicBezTo>
                    <a:pt x="505" y="1326"/>
                    <a:pt x="641" y="1365"/>
                    <a:pt x="775" y="1365"/>
                  </a:cubicBezTo>
                  <a:cubicBezTo>
                    <a:pt x="988" y="1365"/>
                    <a:pt x="1198" y="1265"/>
                    <a:pt x="1331" y="1080"/>
                  </a:cubicBezTo>
                  <a:lnTo>
                    <a:pt x="862" y="6"/>
                  </a:lnTo>
                  <a:cubicBezTo>
                    <a:pt x="832" y="2"/>
                    <a:pt x="803" y="0"/>
                    <a:pt x="77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1599;p35"/>
            <p:cNvSpPr/>
            <p:nvPr/>
          </p:nvSpPr>
          <p:spPr>
            <a:xfrm>
              <a:off x="2201987" y="789220"/>
              <a:ext cx="47068" cy="44995"/>
            </a:xfrm>
            <a:custGeom>
              <a:avLst/>
              <a:gdLst/>
              <a:ahLst/>
              <a:cxnLst/>
              <a:rect l="l" t="t" r="r" b="b"/>
              <a:pathLst>
                <a:path w="1430" h="1367" extrusionOk="0">
                  <a:moveTo>
                    <a:pt x="775" y="1"/>
                  </a:moveTo>
                  <a:cubicBezTo>
                    <a:pt x="560" y="1"/>
                    <a:pt x="349" y="102"/>
                    <a:pt x="217" y="292"/>
                  </a:cubicBezTo>
                  <a:cubicBezTo>
                    <a:pt x="1" y="602"/>
                    <a:pt x="76" y="1028"/>
                    <a:pt x="387" y="1244"/>
                  </a:cubicBezTo>
                  <a:cubicBezTo>
                    <a:pt x="506" y="1327"/>
                    <a:pt x="642" y="1367"/>
                    <a:pt x="777" y="1367"/>
                  </a:cubicBezTo>
                  <a:cubicBezTo>
                    <a:pt x="993" y="1367"/>
                    <a:pt x="1206" y="1265"/>
                    <a:pt x="1339" y="1074"/>
                  </a:cubicBezTo>
                  <a:cubicBezTo>
                    <a:pt x="1382" y="1012"/>
                    <a:pt x="1409" y="946"/>
                    <a:pt x="1430" y="878"/>
                  </a:cubicBezTo>
                  <a:lnTo>
                    <a:pt x="1076" y="71"/>
                  </a:lnTo>
                  <a:cubicBezTo>
                    <a:pt x="980" y="24"/>
                    <a:pt x="877" y="1"/>
                    <a:pt x="77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1600;p35"/>
            <p:cNvSpPr/>
            <p:nvPr/>
          </p:nvSpPr>
          <p:spPr>
            <a:xfrm>
              <a:off x="2136091" y="756174"/>
              <a:ext cx="51117" cy="45061"/>
            </a:xfrm>
            <a:custGeom>
              <a:avLst/>
              <a:gdLst/>
              <a:ahLst/>
              <a:cxnLst/>
              <a:rect l="l" t="t" r="r" b="b"/>
              <a:pathLst>
                <a:path w="1553" h="1369" extrusionOk="0">
                  <a:moveTo>
                    <a:pt x="777" y="0"/>
                  </a:moveTo>
                  <a:cubicBezTo>
                    <a:pt x="561" y="0"/>
                    <a:pt x="348" y="102"/>
                    <a:pt x="215" y="293"/>
                  </a:cubicBezTo>
                  <a:cubicBezTo>
                    <a:pt x="0" y="604"/>
                    <a:pt x="76" y="1030"/>
                    <a:pt x="386" y="1245"/>
                  </a:cubicBezTo>
                  <a:cubicBezTo>
                    <a:pt x="505" y="1329"/>
                    <a:pt x="641" y="1369"/>
                    <a:pt x="776" y="1369"/>
                  </a:cubicBezTo>
                  <a:cubicBezTo>
                    <a:pt x="993" y="1369"/>
                    <a:pt x="1205" y="1266"/>
                    <a:pt x="1338" y="1075"/>
                  </a:cubicBezTo>
                  <a:cubicBezTo>
                    <a:pt x="1553" y="765"/>
                    <a:pt x="1477" y="339"/>
                    <a:pt x="1167" y="123"/>
                  </a:cubicBezTo>
                  <a:cubicBezTo>
                    <a:pt x="1049" y="40"/>
                    <a:pt x="912" y="0"/>
                    <a:pt x="77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601;p35"/>
            <p:cNvSpPr/>
            <p:nvPr/>
          </p:nvSpPr>
          <p:spPr>
            <a:xfrm>
              <a:off x="2201987" y="730731"/>
              <a:ext cx="25279" cy="37523"/>
            </a:xfrm>
            <a:custGeom>
              <a:avLst/>
              <a:gdLst/>
              <a:ahLst/>
              <a:cxnLst/>
              <a:rect l="l" t="t" r="r" b="b"/>
              <a:pathLst>
                <a:path w="768" h="1140" extrusionOk="0">
                  <a:moveTo>
                    <a:pt x="271" y="1"/>
                  </a:moveTo>
                  <a:cubicBezTo>
                    <a:pt x="252" y="22"/>
                    <a:pt x="233" y="40"/>
                    <a:pt x="217" y="65"/>
                  </a:cubicBezTo>
                  <a:cubicBezTo>
                    <a:pt x="1" y="376"/>
                    <a:pt x="76" y="802"/>
                    <a:pt x="388" y="1017"/>
                  </a:cubicBezTo>
                  <a:cubicBezTo>
                    <a:pt x="504" y="1098"/>
                    <a:pt x="637" y="1138"/>
                    <a:pt x="768" y="1139"/>
                  </a:cubicBezTo>
                  <a:lnTo>
                    <a:pt x="271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1602;p35"/>
            <p:cNvSpPr/>
            <p:nvPr/>
          </p:nvSpPr>
          <p:spPr>
            <a:xfrm>
              <a:off x="2136026" y="690245"/>
              <a:ext cx="51216" cy="45061"/>
            </a:xfrm>
            <a:custGeom>
              <a:avLst/>
              <a:gdLst/>
              <a:ahLst/>
              <a:cxnLst/>
              <a:rect l="l" t="t" r="r" b="b"/>
              <a:pathLst>
                <a:path w="1556" h="1369" extrusionOk="0">
                  <a:moveTo>
                    <a:pt x="778" y="1"/>
                  </a:moveTo>
                  <a:cubicBezTo>
                    <a:pt x="562" y="1"/>
                    <a:pt x="349" y="103"/>
                    <a:pt x="216" y="294"/>
                  </a:cubicBezTo>
                  <a:cubicBezTo>
                    <a:pt x="0" y="603"/>
                    <a:pt x="77" y="1030"/>
                    <a:pt x="386" y="1246"/>
                  </a:cubicBezTo>
                  <a:cubicBezTo>
                    <a:pt x="505" y="1328"/>
                    <a:pt x="642" y="1368"/>
                    <a:pt x="777" y="1368"/>
                  </a:cubicBezTo>
                  <a:cubicBezTo>
                    <a:pt x="993" y="1368"/>
                    <a:pt x="1206" y="1266"/>
                    <a:pt x="1339" y="1076"/>
                  </a:cubicBezTo>
                  <a:cubicBezTo>
                    <a:pt x="1556" y="766"/>
                    <a:pt x="1479" y="338"/>
                    <a:pt x="1168" y="123"/>
                  </a:cubicBezTo>
                  <a:cubicBezTo>
                    <a:pt x="1050" y="40"/>
                    <a:pt x="913" y="1"/>
                    <a:pt x="77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1603;p35"/>
            <p:cNvSpPr/>
            <p:nvPr/>
          </p:nvSpPr>
          <p:spPr>
            <a:xfrm>
              <a:off x="2139350" y="888097"/>
              <a:ext cx="35877" cy="20341"/>
            </a:xfrm>
            <a:custGeom>
              <a:avLst/>
              <a:gdLst/>
              <a:ahLst/>
              <a:cxnLst/>
              <a:rect l="l" t="t" r="r" b="b"/>
              <a:pathLst>
                <a:path w="1090" h="618" extrusionOk="0">
                  <a:moveTo>
                    <a:pt x="679" y="0"/>
                  </a:moveTo>
                  <a:cubicBezTo>
                    <a:pt x="462" y="0"/>
                    <a:pt x="249" y="103"/>
                    <a:pt x="116" y="294"/>
                  </a:cubicBezTo>
                  <a:cubicBezTo>
                    <a:pt x="47" y="394"/>
                    <a:pt x="11" y="505"/>
                    <a:pt x="0" y="617"/>
                  </a:cubicBezTo>
                  <a:lnTo>
                    <a:pt x="1090" y="141"/>
                  </a:lnTo>
                  <a:cubicBezTo>
                    <a:pt x="1082" y="135"/>
                    <a:pt x="1077" y="129"/>
                    <a:pt x="1068" y="122"/>
                  </a:cubicBezTo>
                  <a:cubicBezTo>
                    <a:pt x="949" y="40"/>
                    <a:pt x="814" y="0"/>
                    <a:pt x="67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604;p35"/>
            <p:cNvSpPr/>
            <p:nvPr/>
          </p:nvSpPr>
          <p:spPr>
            <a:xfrm>
              <a:off x="2204785" y="855083"/>
              <a:ext cx="39432" cy="24489"/>
            </a:xfrm>
            <a:custGeom>
              <a:avLst/>
              <a:gdLst/>
              <a:ahLst/>
              <a:cxnLst/>
              <a:rect l="l" t="t" r="r" b="b"/>
              <a:pathLst>
                <a:path w="1198" h="744" extrusionOk="0">
                  <a:moveTo>
                    <a:pt x="693" y="1"/>
                  </a:moveTo>
                  <a:cubicBezTo>
                    <a:pt x="477" y="1"/>
                    <a:pt x="264" y="103"/>
                    <a:pt x="132" y="293"/>
                  </a:cubicBezTo>
                  <a:cubicBezTo>
                    <a:pt x="36" y="431"/>
                    <a:pt x="1" y="589"/>
                    <a:pt x="15" y="744"/>
                  </a:cubicBezTo>
                  <a:lnTo>
                    <a:pt x="1198" y="226"/>
                  </a:lnTo>
                  <a:cubicBezTo>
                    <a:pt x="1165" y="189"/>
                    <a:pt x="1127" y="154"/>
                    <a:pt x="1084" y="123"/>
                  </a:cubicBezTo>
                  <a:cubicBezTo>
                    <a:pt x="964" y="41"/>
                    <a:pt x="828" y="1"/>
                    <a:pt x="69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605;p35"/>
            <p:cNvSpPr/>
            <p:nvPr/>
          </p:nvSpPr>
          <p:spPr>
            <a:xfrm>
              <a:off x="2136026" y="822135"/>
              <a:ext cx="51216" cy="45061"/>
            </a:xfrm>
            <a:custGeom>
              <a:avLst/>
              <a:gdLst/>
              <a:ahLst/>
              <a:cxnLst/>
              <a:rect l="l" t="t" r="r" b="b"/>
              <a:pathLst>
                <a:path w="1556" h="1369" extrusionOk="0">
                  <a:moveTo>
                    <a:pt x="778" y="1"/>
                  </a:moveTo>
                  <a:cubicBezTo>
                    <a:pt x="562" y="1"/>
                    <a:pt x="349" y="103"/>
                    <a:pt x="216" y="293"/>
                  </a:cubicBezTo>
                  <a:cubicBezTo>
                    <a:pt x="0" y="603"/>
                    <a:pt x="77" y="1031"/>
                    <a:pt x="386" y="1246"/>
                  </a:cubicBezTo>
                  <a:cubicBezTo>
                    <a:pt x="505" y="1329"/>
                    <a:pt x="642" y="1368"/>
                    <a:pt x="776" y="1368"/>
                  </a:cubicBezTo>
                  <a:cubicBezTo>
                    <a:pt x="993" y="1368"/>
                    <a:pt x="1206" y="1266"/>
                    <a:pt x="1339" y="1075"/>
                  </a:cubicBezTo>
                  <a:cubicBezTo>
                    <a:pt x="1556" y="766"/>
                    <a:pt x="1479" y="339"/>
                    <a:pt x="1168" y="123"/>
                  </a:cubicBezTo>
                  <a:cubicBezTo>
                    <a:pt x="1049" y="41"/>
                    <a:pt x="913" y="1"/>
                    <a:pt x="77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606;p35"/>
            <p:cNvSpPr/>
            <p:nvPr/>
          </p:nvSpPr>
          <p:spPr>
            <a:xfrm>
              <a:off x="2070097" y="525408"/>
              <a:ext cx="51183" cy="45028"/>
            </a:xfrm>
            <a:custGeom>
              <a:avLst/>
              <a:gdLst/>
              <a:ahLst/>
              <a:cxnLst/>
              <a:rect l="l" t="t" r="r" b="b"/>
              <a:pathLst>
                <a:path w="1555" h="1368" extrusionOk="0">
                  <a:moveTo>
                    <a:pt x="778" y="0"/>
                  </a:moveTo>
                  <a:cubicBezTo>
                    <a:pt x="562" y="0"/>
                    <a:pt x="349" y="102"/>
                    <a:pt x="216" y="293"/>
                  </a:cubicBezTo>
                  <a:cubicBezTo>
                    <a:pt x="1" y="603"/>
                    <a:pt x="76" y="1030"/>
                    <a:pt x="386" y="1245"/>
                  </a:cubicBezTo>
                  <a:cubicBezTo>
                    <a:pt x="506" y="1328"/>
                    <a:pt x="642" y="1368"/>
                    <a:pt x="777" y="1368"/>
                  </a:cubicBezTo>
                  <a:cubicBezTo>
                    <a:pt x="994" y="1368"/>
                    <a:pt x="1206" y="1266"/>
                    <a:pt x="1338" y="1075"/>
                  </a:cubicBezTo>
                  <a:cubicBezTo>
                    <a:pt x="1554" y="765"/>
                    <a:pt x="1479" y="338"/>
                    <a:pt x="1168" y="122"/>
                  </a:cubicBezTo>
                  <a:cubicBezTo>
                    <a:pt x="1049" y="40"/>
                    <a:pt x="913" y="0"/>
                    <a:pt x="77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607;p35"/>
            <p:cNvSpPr/>
            <p:nvPr/>
          </p:nvSpPr>
          <p:spPr>
            <a:xfrm>
              <a:off x="2070097" y="459742"/>
              <a:ext cx="39663" cy="44699"/>
            </a:xfrm>
            <a:custGeom>
              <a:avLst/>
              <a:gdLst/>
              <a:ahLst/>
              <a:cxnLst/>
              <a:rect l="l" t="t" r="r" b="b"/>
              <a:pathLst>
                <a:path w="1205" h="1358" extrusionOk="0">
                  <a:moveTo>
                    <a:pt x="678" y="0"/>
                  </a:moveTo>
                  <a:cubicBezTo>
                    <a:pt x="498" y="27"/>
                    <a:pt x="328" y="122"/>
                    <a:pt x="216" y="284"/>
                  </a:cubicBezTo>
                  <a:cubicBezTo>
                    <a:pt x="1" y="594"/>
                    <a:pt x="76" y="1020"/>
                    <a:pt x="386" y="1236"/>
                  </a:cubicBezTo>
                  <a:cubicBezTo>
                    <a:pt x="504" y="1318"/>
                    <a:pt x="639" y="1357"/>
                    <a:pt x="773" y="1357"/>
                  </a:cubicBezTo>
                  <a:cubicBezTo>
                    <a:pt x="928" y="1357"/>
                    <a:pt x="1081" y="1305"/>
                    <a:pt x="1204" y="1206"/>
                  </a:cubicBezTo>
                  <a:lnTo>
                    <a:pt x="678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608;p35"/>
            <p:cNvSpPr/>
            <p:nvPr/>
          </p:nvSpPr>
          <p:spPr>
            <a:xfrm>
              <a:off x="2004135" y="426465"/>
              <a:ext cx="51183" cy="45061"/>
            </a:xfrm>
            <a:custGeom>
              <a:avLst/>
              <a:gdLst/>
              <a:ahLst/>
              <a:cxnLst/>
              <a:rect l="l" t="t" r="r" b="b"/>
              <a:pathLst>
                <a:path w="1555" h="1369" extrusionOk="0">
                  <a:moveTo>
                    <a:pt x="778" y="0"/>
                  </a:moveTo>
                  <a:cubicBezTo>
                    <a:pt x="561" y="0"/>
                    <a:pt x="349" y="102"/>
                    <a:pt x="216" y="293"/>
                  </a:cubicBezTo>
                  <a:cubicBezTo>
                    <a:pt x="0" y="604"/>
                    <a:pt x="76" y="1030"/>
                    <a:pt x="387" y="1245"/>
                  </a:cubicBezTo>
                  <a:cubicBezTo>
                    <a:pt x="506" y="1328"/>
                    <a:pt x="642" y="1368"/>
                    <a:pt x="777" y="1368"/>
                  </a:cubicBezTo>
                  <a:cubicBezTo>
                    <a:pt x="993" y="1368"/>
                    <a:pt x="1206" y="1266"/>
                    <a:pt x="1339" y="1075"/>
                  </a:cubicBezTo>
                  <a:cubicBezTo>
                    <a:pt x="1555" y="764"/>
                    <a:pt x="1478" y="339"/>
                    <a:pt x="1169" y="123"/>
                  </a:cubicBezTo>
                  <a:cubicBezTo>
                    <a:pt x="1049" y="40"/>
                    <a:pt x="913" y="0"/>
                    <a:pt x="77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609;p35"/>
            <p:cNvSpPr/>
            <p:nvPr/>
          </p:nvSpPr>
          <p:spPr>
            <a:xfrm>
              <a:off x="2073125" y="415735"/>
              <a:ext cx="7373" cy="16787"/>
            </a:xfrm>
            <a:custGeom>
              <a:avLst/>
              <a:gdLst/>
              <a:ahLst/>
              <a:cxnLst/>
              <a:rect l="l" t="t" r="r" b="b"/>
              <a:pathLst>
                <a:path w="224" h="510" extrusionOk="0">
                  <a:moveTo>
                    <a:pt x="1" y="1"/>
                  </a:moveTo>
                  <a:lnTo>
                    <a:pt x="1" y="1"/>
                  </a:lnTo>
                  <a:cubicBezTo>
                    <a:pt x="0" y="190"/>
                    <a:pt x="79" y="374"/>
                    <a:pt x="224" y="509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610;p35"/>
            <p:cNvSpPr/>
            <p:nvPr/>
          </p:nvSpPr>
          <p:spPr>
            <a:xfrm>
              <a:off x="2070097" y="657297"/>
              <a:ext cx="51216" cy="45028"/>
            </a:xfrm>
            <a:custGeom>
              <a:avLst/>
              <a:gdLst/>
              <a:ahLst/>
              <a:cxnLst/>
              <a:rect l="l" t="t" r="r" b="b"/>
              <a:pathLst>
                <a:path w="1556" h="1368" extrusionOk="0">
                  <a:moveTo>
                    <a:pt x="777" y="0"/>
                  </a:moveTo>
                  <a:cubicBezTo>
                    <a:pt x="561" y="0"/>
                    <a:pt x="349" y="102"/>
                    <a:pt x="216" y="293"/>
                  </a:cubicBezTo>
                  <a:cubicBezTo>
                    <a:pt x="1" y="603"/>
                    <a:pt x="76" y="1030"/>
                    <a:pt x="386" y="1246"/>
                  </a:cubicBezTo>
                  <a:cubicBezTo>
                    <a:pt x="505" y="1328"/>
                    <a:pt x="642" y="1368"/>
                    <a:pt x="777" y="1368"/>
                  </a:cubicBezTo>
                  <a:cubicBezTo>
                    <a:pt x="993" y="1368"/>
                    <a:pt x="1206" y="1266"/>
                    <a:pt x="1338" y="1075"/>
                  </a:cubicBezTo>
                  <a:cubicBezTo>
                    <a:pt x="1555" y="764"/>
                    <a:pt x="1479" y="338"/>
                    <a:pt x="1168" y="123"/>
                  </a:cubicBezTo>
                  <a:cubicBezTo>
                    <a:pt x="1049" y="40"/>
                    <a:pt x="912" y="0"/>
                    <a:pt x="77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611;p35"/>
            <p:cNvSpPr/>
            <p:nvPr/>
          </p:nvSpPr>
          <p:spPr>
            <a:xfrm>
              <a:off x="2004168" y="624284"/>
              <a:ext cx="51150" cy="45061"/>
            </a:xfrm>
            <a:custGeom>
              <a:avLst/>
              <a:gdLst/>
              <a:ahLst/>
              <a:cxnLst/>
              <a:rect l="l" t="t" r="r" b="b"/>
              <a:pathLst>
                <a:path w="1554" h="1369" extrusionOk="0">
                  <a:moveTo>
                    <a:pt x="778" y="0"/>
                  </a:moveTo>
                  <a:cubicBezTo>
                    <a:pt x="562" y="0"/>
                    <a:pt x="349" y="102"/>
                    <a:pt x="217" y="293"/>
                  </a:cubicBezTo>
                  <a:cubicBezTo>
                    <a:pt x="1" y="603"/>
                    <a:pt x="77" y="1029"/>
                    <a:pt x="387" y="1245"/>
                  </a:cubicBezTo>
                  <a:cubicBezTo>
                    <a:pt x="506" y="1329"/>
                    <a:pt x="642" y="1369"/>
                    <a:pt x="777" y="1369"/>
                  </a:cubicBezTo>
                  <a:cubicBezTo>
                    <a:pt x="993" y="1369"/>
                    <a:pt x="1206" y="1266"/>
                    <a:pt x="1339" y="1075"/>
                  </a:cubicBezTo>
                  <a:cubicBezTo>
                    <a:pt x="1554" y="765"/>
                    <a:pt x="1478" y="339"/>
                    <a:pt x="1169" y="123"/>
                  </a:cubicBezTo>
                  <a:cubicBezTo>
                    <a:pt x="1050" y="40"/>
                    <a:pt x="913" y="0"/>
                    <a:pt x="77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612;p35"/>
            <p:cNvSpPr/>
            <p:nvPr/>
          </p:nvSpPr>
          <p:spPr>
            <a:xfrm>
              <a:off x="2136717" y="571390"/>
              <a:ext cx="17972" cy="30776"/>
            </a:xfrm>
            <a:custGeom>
              <a:avLst/>
              <a:gdLst/>
              <a:ahLst/>
              <a:cxnLst/>
              <a:rect l="l" t="t" r="r" b="b"/>
              <a:pathLst>
                <a:path w="546" h="935" extrusionOk="0">
                  <a:moveTo>
                    <a:pt x="137" y="1"/>
                  </a:moveTo>
                  <a:lnTo>
                    <a:pt x="137" y="1"/>
                  </a:lnTo>
                  <a:cubicBezTo>
                    <a:pt x="1" y="298"/>
                    <a:pt x="90" y="656"/>
                    <a:pt x="367" y="849"/>
                  </a:cubicBezTo>
                  <a:cubicBezTo>
                    <a:pt x="422" y="888"/>
                    <a:pt x="484" y="915"/>
                    <a:pt x="545" y="934"/>
                  </a:cubicBezTo>
                  <a:lnTo>
                    <a:pt x="137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1613;p35"/>
            <p:cNvSpPr/>
            <p:nvPr/>
          </p:nvSpPr>
          <p:spPr>
            <a:xfrm>
              <a:off x="2070097" y="591303"/>
              <a:ext cx="51216" cy="45061"/>
            </a:xfrm>
            <a:custGeom>
              <a:avLst/>
              <a:gdLst/>
              <a:ahLst/>
              <a:cxnLst/>
              <a:rect l="l" t="t" r="r" b="b"/>
              <a:pathLst>
                <a:path w="1556" h="1369" extrusionOk="0">
                  <a:moveTo>
                    <a:pt x="778" y="1"/>
                  </a:moveTo>
                  <a:cubicBezTo>
                    <a:pt x="562" y="1"/>
                    <a:pt x="349" y="103"/>
                    <a:pt x="216" y="294"/>
                  </a:cubicBezTo>
                  <a:cubicBezTo>
                    <a:pt x="1" y="604"/>
                    <a:pt x="76" y="1030"/>
                    <a:pt x="386" y="1246"/>
                  </a:cubicBezTo>
                  <a:cubicBezTo>
                    <a:pt x="505" y="1329"/>
                    <a:pt x="642" y="1368"/>
                    <a:pt x="777" y="1368"/>
                  </a:cubicBezTo>
                  <a:cubicBezTo>
                    <a:pt x="993" y="1368"/>
                    <a:pt x="1206" y="1267"/>
                    <a:pt x="1338" y="1076"/>
                  </a:cubicBezTo>
                  <a:cubicBezTo>
                    <a:pt x="1555" y="766"/>
                    <a:pt x="1479" y="339"/>
                    <a:pt x="1168" y="124"/>
                  </a:cubicBezTo>
                  <a:cubicBezTo>
                    <a:pt x="1049" y="41"/>
                    <a:pt x="913" y="1"/>
                    <a:pt x="77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1614;p35"/>
            <p:cNvSpPr/>
            <p:nvPr/>
          </p:nvSpPr>
          <p:spPr>
            <a:xfrm>
              <a:off x="2004135" y="558355"/>
              <a:ext cx="51183" cy="45061"/>
            </a:xfrm>
            <a:custGeom>
              <a:avLst/>
              <a:gdLst/>
              <a:ahLst/>
              <a:cxnLst/>
              <a:rect l="l" t="t" r="r" b="b"/>
              <a:pathLst>
                <a:path w="1555" h="1369" extrusionOk="0">
                  <a:moveTo>
                    <a:pt x="777" y="1"/>
                  </a:moveTo>
                  <a:cubicBezTo>
                    <a:pt x="561" y="1"/>
                    <a:pt x="349" y="103"/>
                    <a:pt x="216" y="294"/>
                  </a:cubicBezTo>
                  <a:cubicBezTo>
                    <a:pt x="0" y="603"/>
                    <a:pt x="76" y="1030"/>
                    <a:pt x="387" y="1246"/>
                  </a:cubicBezTo>
                  <a:cubicBezTo>
                    <a:pt x="506" y="1329"/>
                    <a:pt x="642" y="1368"/>
                    <a:pt x="777" y="1368"/>
                  </a:cubicBezTo>
                  <a:cubicBezTo>
                    <a:pt x="993" y="1368"/>
                    <a:pt x="1206" y="1266"/>
                    <a:pt x="1339" y="1076"/>
                  </a:cubicBezTo>
                  <a:cubicBezTo>
                    <a:pt x="1555" y="764"/>
                    <a:pt x="1478" y="338"/>
                    <a:pt x="1169" y="124"/>
                  </a:cubicBezTo>
                  <a:cubicBezTo>
                    <a:pt x="1049" y="40"/>
                    <a:pt x="912" y="1"/>
                    <a:pt x="77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615;p35"/>
            <p:cNvSpPr/>
            <p:nvPr/>
          </p:nvSpPr>
          <p:spPr>
            <a:xfrm>
              <a:off x="2070097" y="789187"/>
              <a:ext cx="51216" cy="45028"/>
            </a:xfrm>
            <a:custGeom>
              <a:avLst/>
              <a:gdLst/>
              <a:ahLst/>
              <a:cxnLst/>
              <a:rect l="l" t="t" r="r" b="b"/>
              <a:pathLst>
                <a:path w="1556" h="1368" extrusionOk="0">
                  <a:moveTo>
                    <a:pt x="778" y="0"/>
                  </a:moveTo>
                  <a:cubicBezTo>
                    <a:pt x="562" y="0"/>
                    <a:pt x="349" y="102"/>
                    <a:pt x="216" y="293"/>
                  </a:cubicBezTo>
                  <a:cubicBezTo>
                    <a:pt x="1" y="603"/>
                    <a:pt x="76" y="1029"/>
                    <a:pt x="386" y="1245"/>
                  </a:cubicBezTo>
                  <a:cubicBezTo>
                    <a:pt x="505" y="1328"/>
                    <a:pt x="642" y="1368"/>
                    <a:pt x="777" y="1368"/>
                  </a:cubicBezTo>
                  <a:cubicBezTo>
                    <a:pt x="993" y="1368"/>
                    <a:pt x="1206" y="1266"/>
                    <a:pt x="1338" y="1075"/>
                  </a:cubicBezTo>
                  <a:cubicBezTo>
                    <a:pt x="1555" y="763"/>
                    <a:pt x="1479" y="338"/>
                    <a:pt x="1168" y="123"/>
                  </a:cubicBezTo>
                  <a:cubicBezTo>
                    <a:pt x="1049" y="40"/>
                    <a:pt x="913" y="0"/>
                    <a:pt x="77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1616;p35"/>
            <p:cNvSpPr/>
            <p:nvPr/>
          </p:nvSpPr>
          <p:spPr>
            <a:xfrm>
              <a:off x="2070097" y="723226"/>
              <a:ext cx="51216" cy="45028"/>
            </a:xfrm>
            <a:custGeom>
              <a:avLst/>
              <a:gdLst/>
              <a:ahLst/>
              <a:cxnLst/>
              <a:rect l="l" t="t" r="r" b="b"/>
              <a:pathLst>
                <a:path w="1556" h="1368" extrusionOk="0">
                  <a:moveTo>
                    <a:pt x="778" y="0"/>
                  </a:moveTo>
                  <a:cubicBezTo>
                    <a:pt x="562" y="0"/>
                    <a:pt x="349" y="102"/>
                    <a:pt x="216" y="293"/>
                  </a:cubicBezTo>
                  <a:cubicBezTo>
                    <a:pt x="1" y="602"/>
                    <a:pt x="76" y="1030"/>
                    <a:pt x="386" y="1245"/>
                  </a:cubicBezTo>
                  <a:cubicBezTo>
                    <a:pt x="505" y="1328"/>
                    <a:pt x="642" y="1368"/>
                    <a:pt x="777" y="1368"/>
                  </a:cubicBezTo>
                  <a:cubicBezTo>
                    <a:pt x="993" y="1368"/>
                    <a:pt x="1206" y="1265"/>
                    <a:pt x="1338" y="1075"/>
                  </a:cubicBezTo>
                  <a:cubicBezTo>
                    <a:pt x="1555" y="765"/>
                    <a:pt x="1479" y="338"/>
                    <a:pt x="1168" y="122"/>
                  </a:cubicBezTo>
                  <a:cubicBezTo>
                    <a:pt x="1049" y="40"/>
                    <a:pt x="913" y="0"/>
                    <a:pt x="77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1617;p35"/>
            <p:cNvSpPr/>
            <p:nvPr/>
          </p:nvSpPr>
          <p:spPr>
            <a:xfrm>
              <a:off x="2004135" y="690245"/>
              <a:ext cx="51183" cy="45061"/>
            </a:xfrm>
            <a:custGeom>
              <a:avLst/>
              <a:gdLst/>
              <a:ahLst/>
              <a:cxnLst/>
              <a:rect l="l" t="t" r="r" b="b"/>
              <a:pathLst>
                <a:path w="1555" h="1369" extrusionOk="0">
                  <a:moveTo>
                    <a:pt x="778" y="1"/>
                  </a:moveTo>
                  <a:cubicBezTo>
                    <a:pt x="561" y="1"/>
                    <a:pt x="349" y="103"/>
                    <a:pt x="216" y="294"/>
                  </a:cubicBezTo>
                  <a:cubicBezTo>
                    <a:pt x="0" y="603"/>
                    <a:pt x="76" y="1030"/>
                    <a:pt x="387" y="1246"/>
                  </a:cubicBezTo>
                  <a:cubicBezTo>
                    <a:pt x="506" y="1328"/>
                    <a:pt x="642" y="1368"/>
                    <a:pt x="777" y="1368"/>
                  </a:cubicBezTo>
                  <a:cubicBezTo>
                    <a:pt x="993" y="1368"/>
                    <a:pt x="1206" y="1266"/>
                    <a:pt x="1339" y="1076"/>
                  </a:cubicBezTo>
                  <a:cubicBezTo>
                    <a:pt x="1555" y="766"/>
                    <a:pt x="1478" y="338"/>
                    <a:pt x="1169" y="123"/>
                  </a:cubicBezTo>
                  <a:cubicBezTo>
                    <a:pt x="1049" y="40"/>
                    <a:pt x="913" y="1"/>
                    <a:pt x="77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1618;p35"/>
            <p:cNvSpPr/>
            <p:nvPr/>
          </p:nvSpPr>
          <p:spPr>
            <a:xfrm>
              <a:off x="2074310" y="921110"/>
              <a:ext cx="30973" cy="15733"/>
            </a:xfrm>
            <a:custGeom>
              <a:avLst/>
              <a:gdLst/>
              <a:ahLst/>
              <a:cxnLst/>
              <a:rect l="l" t="t" r="r" b="b"/>
              <a:pathLst>
                <a:path w="941" h="478" extrusionOk="0">
                  <a:moveTo>
                    <a:pt x="649" y="0"/>
                  </a:moveTo>
                  <a:cubicBezTo>
                    <a:pt x="433" y="0"/>
                    <a:pt x="221" y="102"/>
                    <a:pt x="88" y="292"/>
                  </a:cubicBezTo>
                  <a:cubicBezTo>
                    <a:pt x="48" y="350"/>
                    <a:pt x="21" y="413"/>
                    <a:pt x="1" y="477"/>
                  </a:cubicBezTo>
                  <a:lnTo>
                    <a:pt x="940" y="65"/>
                  </a:lnTo>
                  <a:cubicBezTo>
                    <a:pt x="847" y="22"/>
                    <a:pt x="748" y="0"/>
                    <a:pt x="64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1619;p35"/>
            <p:cNvSpPr/>
            <p:nvPr/>
          </p:nvSpPr>
          <p:spPr>
            <a:xfrm>
              <a:off x="2004135" y="888064"/>
              <a:ext cx="51183" cy="45061"/>
            </a:xfrm>
            <a:custGeom>
              <a:avLst/>
              <a:gdLst/>
              <a:ahLst/>
              <a:cxnLst/>
              <a:rect l="l" t="t" r="r" b="b"/>
              <a:pathLst>
                <a:path w="1555" h="1369" extrusionOk="0">
                  <a:moveTo>
                    <a:pt x="777" y="0"/>
                  </a:moveTo>
                  <a:cubicBezTo>
                    <a:pt x="561" y="0"/>
                    <a:pt x="349" y="103"/>
                    <a:pt x="216" y="294"/>
                  </a:cubicBezTo>
                  <a:cubicBezTo>
                    <a:pt x="0" y="603"/>
                    <a:pt x="76" y="1030"/>
                    <a:pt x="387" y="1246"/>
                  </a:cubicBezTo>
                  <a:cubicBezTo>
                    <a:pt x="506" y="1329"/>
                    <a:pt x="642" y="1368"/>
                    <a:pt x="777" y="1368"/>
                  </a:cubicBezTo>
                  <a:cubicBezTo>
                    <a:pt x="993" y="1368"/>
                    <a:pt x="1206" y="1266"/>
                    <a:pt x="1339" y="1076"/>
                  </a:cubicBezTo>
                  <a:cubicBezTo>
                    <a:pt x="1555" y="765"/>
                    <a:pt x="1478" y="339"/>
                    <a:pt x="1169" y="123"/>
                  </a:cubicBezTo>
                  <a:cubicBezTo>
                    <a:pt x="1049" y="40"/>
                    <a:pt x="912" y="0"/>
                    <a:pt x="77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620;p35"/>
            <p:cNvSpPr/>
            <p:nvPr/>
          </p:nvSpPr>
          <p:spPr>
            <a:xfrm>
              <a:off x="2070097" y="855083"/>
              <a:ext cx="51216" cy="45061"/>
            </a:xfrm>
            <a:custGeom>
              <a:avLst/>
              <a:gdLst/>
              <a:ahLst/>
              <a:cxnLst/>
              <a:rect l="l" t="t" r="r" b="b"/>
              <a:pathLst>
                <a:path w="1556" h="1369" extrusionOk="0">
                  <a:moveTo>
                    <a:pt x="778" y="1"/>
                  </a:moveTo>
                  <a:cubicBezTo>
                    <a:pt x="562" y="1"/>
                    <a:pt x="349" y="103"/>
                    <a:pt x="216" y="293"/>
                  </a:cubicBezTo>
                  <a:cubicBezTo>
                    <a:pt x="1" y="604"/>
                    <a:pt x="76" y="1031"/>
                    <a:pt x="386" y="1246"/>
                  </a:cubicBezTo>
                  <a:cubicBezTo>
                    <a:pt x="506" y="1329"/>
                    <a:pt x="642" y="1369"/>
                    <a:pt x="777" y="1369"/>
                  </a:cubicBezTo>
                  <a:cubicBezTo>
                    <a:pt x="994" y="1369"/>
                    <a:pt x="1206" y="1267"/>
                    <a:pt x="1338" y="1075"/>
                  </a:cubicBezTo>
                  <a:cubicBezTo>
                    <a:pt x="1555" y="766"/>
                    <a:pt x="1479" y="339"/>
                    <a:pt x="1168" y="123"/>
                  </a:cubicBezTo>
                  <a:cubicBezTo>
                    <a:pt x="1049" y="41"/>
                    <a:pt x="913" y="1"/>
                    <a:pt x="77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1621;p35"/>
            <p:cNvSpPr/>
            <p:nvPr/>
          </p:nvSpPr>
          <p:spPr>
            <a:xfrm>
              <a:off x="2004135" y="822135"/>
              <a:ext cx="51183" cy="45061"/>
            </a:xfrm>
            <a:custGeom>
              <a:avLst/>
              <a:gdLst/>
              <a:ahLst/>
              <a:cxnLst/>
              <a:rect l="l" t="t" r="r" b="b"/>
              <a:pathLst>
                <a:path w="1555" h="1369" extrusionOk="0">
                  <a:moveTo>
                    <a:pt x="778" y="1"/>
                  </a:moveTo>
                  <a:cubicBezTo>
                    <a:pt x="561" y="1"/>
                    <a:pt x="349" y="103"/>
                    <a:pt x="216" y="293"/>
                  </a:cubicBezTo>
                  <a:cubicBezTo>
                    <a:pt x="0" y="603"/>
                    <a:pt x="76" y="1031"/>
                    <a:pt x="387" y="1246"/>
                  </a:cubicBezTo>
                  <a:cubicBezTo>
                    <a:pt x="506" y="1329"/>
                    <a:pt x="642" y="1368"/>
                    <a:pt x="777" y="1368"/>
                  </a:cubicBezTo>
                  <a:cubicBezTo>
                    <a:pt x="993" y="1368"/>
                    <a:pt x="1206" y="1266"/>
                    <a:pt x="1339" y="1075"/>
                  </a:cubicBezTo>
                  <a:cubicBezTo>
                    <a:pt x="1555" y="766"/>
                    <a:pt x="1478" y="339"/>
                    <a:pt x="1169" y="123"/>
                  </a:cubicBezTo>
                  <a:cubicBezTo>
                    <a:pt x="1049" y="41"/>
                    <a:pt x="913" y="1"/>
                    <a:pt x="77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1622;p35"/>
            <p:cNvSpPr/>
            <p:nvPr/>
          </p:nvSpPr>
          <p:spPr>
            <a:xfrm>
              <a:off x="2010751" y="954091"/>
              <a:ext cx="23172" cy="10533"/>
            </a:xfrm>
            <a:custGeom>
              <a:avLst/>
              <a:gdLst/>
              <a:ahLst/>
              <a:cxnLst/>
              <a:rect l="l" t="t" r="r" b="b"/>
              <a:pathLst>
                <a:path w="704" h="320" extrusionOk="0">
                  <a:moveTo>
                    <a:pt x="576" y="0"/>
                  </a:moveTo>
                  <a:cubicBezTo>
                    <a:pt x="360" y="0"/>
                    <a:pt x="149" y="102"/>
                    <a:pt x="15" y="291"/>
                  </a:cubicBezTo>
                  <a:cubicBezTo>
                    <a:pt x="8" y="301"/>
                    <a:pt x="6" y="310"/>
                    <a:pt x="1" y="320"/>
                  </a:cubicBezTo>
                  <a:lnTo>
                    <a:pt x="704" y="12"/>
                  </a:lnTo>
                  <a:cubicBezTo>
                    <a:pt x="661" y="4"/>
                    <a:pt x="619" y="0"/>
                    <a:pt x="57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1623;p35"/>
            <p:cNvSpPr/>
            <p:nvPr/>
          </p:nvSpPr>
          <p:spPr>
            <a:xfrm>
              <a:off x="1940840" y="205903"/>
              <a:ext cx="45653" cy="34791"/>
            </a:xfrm>
            <a:custGeom>
              <a:avLst/>
              <a:gdLst/>
              <a:ahLst/>
              <a:cxnLst/>
              <a:rect l="l" t="t" r="r" b="b"/>
              <a:pathLst>
                <a:path w="1387" h="1057" extrusionOk="0">
                  <a:moveTo>
                    <a:pt x="864" y="1"/>
                  </a:moveTo>
                  <a:cubicBezTo>
                    <a:pt x="789" y="1"/>
                    <a:pt x="712" y="15"/>
                    <a:pt x="640" y="46"/>
                  </a:cubicBezTo>
                  <a:lnTo>
                    <a:pt x="18" y="318"/>
                  </a:lnTo>
                  <a:cubicBezTo>
                    <a:pt x="1" y="552"/>
                    <a:pt x="100" y="790"/>
                    <a:pt x="306" y="934"/>
                  </a:cubicBezTo>
                  <a:cubicBezTo>
                    <a:pt x="425" y="1017"/>
                    <a:pt x="562" y="1057"/>
                    <a:pt x="697" y="1057"/>
                  </a:cubicBezTo>
                  <a:cubicBezTo>
                    <a:pt x="913" y="1057"/>
                    <a:pt x="1126" y="954"/>
                    <a:pt x="1259" y="764"/>
                  </a:cubicBezTo>
                  <a:cubicBezTo>
                    <a:pt x="1350" y="632"/>
                    <a:pt x="1386" y="479"/>
                    <a:pt x="1377" y="331"/>
                  </a:cubicBezTo>
                  <a:cubicBezTo>
                    <a:pt x="1283" y="124"/>
                    <a:pt x="1078" y="1"/>
                    <a:pt x="864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1624;p35"/>
            <p:cNvSpPr/>
            <p:nvPr/>
          </p:nvSpPr>
          <p:spPr>
            <a:xfrm>
              <a:off x="2004135" y="360504"/>
              <a:ext cx="51183" cy="45061"/>
            </a:xfrm>
            <a:custGeom>
              <a:avLst/>
              <a:gdLst/>
              <a:ahLst/>
              <a:cxnLst/>
              <a:rect l="l" t="t" r="r" b="b"/>
              <a:pathLst>
                <a:path w="1555" h="1369" extrusionOk="0">
                  <a:moveTo>
                    <a:pt x="779" y="0"/>
                  </a:moveTo>
                  <a:cubicBezTo>
                    <a:pt x="563" y="0"/>
                    <a:pt x="350" y="102"/>
                    <a:pt x="218" y="294"/>
                  </a:cubicBezTo>
                  <a:cubicBezTo>
                    <a:pt x="0" y="604"/>
                    <a:pt x="78" y="1030"/>
                    <a:pt x="388" y="1246"/>
                  </a:cubicBezTo>
                  <a:cubicBezTo>
                    <a:pt x="507" y="1328"/>
                    <a:pt x="643" y="1368"/>
                    <a:pt x="778" y="1368"/>
                  </a:cubicBezTo>
                  <a:cubicBezTo>
                    <a:pt x="994" y="1368"/>
                    <a:pt x="1207" y="1266"/>
                    <a:pt x="1340" y="1076"/>
                  </a:cubicBezTo>
                  <a:cubicBezTo>
                    <a:pt x="1555" y="765"/>
                    <a:pt x="1479" y="338"/>
                    <a:pt x="1170" y="123"/>
                  </a:cubicBezTo>
                  <a:cubicBezTo>
                    <a:pt x="1051" y="40"/>
                    <a:pt x="914" y="0"/>
                    <a:pt x="77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1625;p35"/>
            <p:cNvSpPr/>
            <p:nvPr/>
          </p:nvSpPr>
          <p:spPr>
            <a:xfrm>
              <a:off x="1938240" y="393452"/>
              <a:ext cx="51150" cy="45061"/>
            </a:xfrm>
            <a:custGeom>
              <a:avLst/>
              <a:gdLst/>
              <a:ahLst/>
              <a:cxnLst/>
              <a:rect l="l" t="t" r="r" b="b"/>
              <a:pathLst>
                <a:path w="1554" h="1369" extrusionOk="0">
                  <a:moveTo>
                    <a:pt x="777" y="1"/>
                  </a:moveTo>
                  <a:cubicBezTo>
                    <a:pt x="561" y="1"/>
                    <a:pt x="348" y="103"/>
                    <a:pt x="215" y="294"/>
                  </a:cubicBezTo>
                  <a:cubicBezTo>
                    <a:pt x="0" y="603"/>
                    <a:pt x="76" y="1030"/>
                    <a:pt x="385" y="1246"/>
                  </a:cubicBezTo>
                  <a:cubicBezTo>
                    <a:pt x="504" y="1329"/>
                    <a:pt x="641" y="1368"/>
                    <a:pt x="776" y="1368"/>
                  </a:cubicBezTo>
                  <a:cubicBezTo>
                    <a:pt x="992" y="1368"/>
                    <a:pt x="1205" y="1266"/>
                    <a:pt x="1338" y="1076"/>
                  </a:cubicBezTo>
                  <a:cubicBezTo>
                    <a:pt x="1553" y="766"/>
                    <a:pt x="1477" y="341"/>
                    <a:pt x="1167" y="123"/>
                  </a:cubicBezTo>
                  <a:cubicBezTo>
                    <a:pt x="1048" y="41"/>
                    <a:pt x="912" y="1"/>
                    <a:pt x="77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1626;p35"/>
            <p:cNvSpPr/>
            <p:nvPr/>
          </p:nvSpPr>
          <p:spPr>
            <a:xfrm>
              <a:off x="2004135" y="296353"/>
              <a:ext cx="34857" cy="43217"/>
            </a:xfrm>
            <a:custGeom>
              <a:avLst/>
              <a:gdLst/>
              <a:ahLst/>
              <a:cxnLst/>
              <a:rect l="l" t="t" r="r" b="b"/>
              <a:pathLst>
                <a:path w="1059" h="1313" extrusionOk="0">
                  <a:moveTo>
                    <a:pt x="511" y="1"/>
                  </a:moveTo>
                  <a:cubicBezTo>
                    <a:pt x="397" y="51"/>
                    <a:pt x="293" y="129"/>
                    <a:pt x="216" y="239"/>
                  </a:cubicBezTo>
                  <a:cubicBezTo>
                    <a:pt x="0" y="549"/>
                    <a:pt x="76" y="976"/>
                    <a:pt x="387" y="1191"/>
                  </a:cubicBezTo>
                  <a:cubicBezTo>
                    <a:pt x="504" y="1274"/>
                    <a:pt x="639" y="1313"/>
                    <a:pt x="772" y="1313"/>
                  </a:cubicBezTo>
                  <a:cubicBezTo>
                    <a:pt x="870" y="1313"/>
                    <a:pt x="968" y="1292"/>
                    <a:pt x="1058" y="1251"/>
                  </a:cubicBezTo>
                  <a:lnTo>
                    <a:pt x="511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1627;p35"/>
            <p:cNvSpPr/>
            <p:nvPr/>
          </p:nvSpPr>
          <p:spPr>
            <a:xfrm>
              <a:off x="1938240" y="327523"/>
              <a:ext cx="51150" cy="45061"/>
            </a:xfrm>
            <a:custGeom>
              <a:avLst/>
              <a:gdLst/>
              <a:ahLst/>
              <a:cxnLst/>
              <a:rect l="l" t="t" r="r" b="b"/>
              <a:pathLst>
                <a:path w="1554" h="1369" extrusionOk="0">
                  <a:moveTo>
                    <a:pt x="777" y="1"/>
                  </a:moveTo>
                  <a:cubicBezTo>
                    <a:pt x="561" y="1"/>
                    <a:pt x="348" y="103"/>
                    <a:pt x="215" y="293"/>
                  </a:cubicBezTo>
                  <a:cubicBezTo>
                    <a:pt x="0" y="604"/>
                    <a:pt x="76" y="1031"/>
                    <a:pt x="385" y="1246"/>
                  </a:cubicBezTo>
                  <a:cubicBezTo>
                    <a:pt x="504" y="1329"/>
                    <a:pt x="641" y="1369"/>
                    <a:pt x="776" y="1369"/>
                  </a:cubicBezTo>
                  <a:cubicBezTo>
                    <a:pt x="993" y="1369"/>
                    <a:pt x="1205" y="1266"/>
                    <a:pt x="1338" y="1075"/>
                  </a:cubicBezTo>
                  <a:cubicBezTo>
                    <a:pt x="1553" y="765"/>
                    <a:pt x="1477" y="339"/>
                    <a:pt x="1167" y="123"/>
                  </a:cubicBezTo>
                  <a:cubicBezTo>
                    <a:pt x="1048" y="41"/>
                    <a:pt x="912" y="1"/>
                    <a:pt x="77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1628;p35"/>
            <p:cNvSpPr/>
            <p:nvPr/>
          </p:nvSpPr>
          <p:spPr>
            <a:xfrm>
              <a:off x="1938240" y="261628"/>
              <a:ext cx="51150" cy="45028"/>
            </a:xfrm>
            <a:custGeom>
              <a:avLst/>
              <a:gdLst/>
              <a:ahLst/>
              <a:cxnLst/>
              <a:rect l="l" t="t" r="r" b="b"/>
              <a:pathLst>
                <a:path w="1554" h="1368" extrusionOk="0">
                  <a:moveTo>
                    <a:pt x="777" y="0"/>
                  </a:moveTo>
                  <a:cubicBezTo>
                    <a:pt x="561" y="0"/>
                    <a:pt x="347" y="102"/>
                    <a:pt x="215" y="293"/>
                  </a:cubicBezTo>
                  <a:cubicBezTo>
                    <a:pt x="0" y="603"/>
                    <a:pt x="76" y="1028"/>
                    <a:pt x="385" y="1245"/>
                  </a:cubicBezTo>
                  <a:cubicBezTo>
                    <a:pt x="504" y="1328"/>
                    <a:pt x="641" y="1368"/>
                    <a:pt x="776" y="1368"/>
                  </a:cubicBezTo>
                  <a:cubicBezTo>
                    <a:pt x="992" y="1368"/>
                    <a:pt x="1205" y="1266"/>
                    <a:pt x="1338" y="1075"/>
                  </a:cubicBezTo>
                  <a:cubicBezTo>
                    <a:pt x="1553" y="764"/>
                    <a:pt x="1477" y="338"/>
                    <a:pt x="1167" y="123"/>
                  </a:cubicBezTo>
                  <a:cubicBezTo>
                    <a:pt x="1048" y="40"/>
                    <a:pt x="912" y="0"/>
                    <a:pt x="77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1629;p35"/>
            <p:cNvSpPr/>
            <p:nvPr/>
          </p:nvSpPr>
          <p:spPr>
            <a:xfrm>
              <a:off x="2004168" y="492394"/>
              <a:ext cx="51150" cy="45061"/>
            </a:xfrm>
            <a:custGeom>
              <a:avLst/>
              <a:gdLst/>
              <a:ahLst/>
              <a:cxnLst/>
              <a:rect l="l" t="t" r="r" b="b"/>
              <a:pathLst>
                <a:path w="1554" h="1369" extrusionOk="0">
                  <a:moveTo>
                    <a:pt x="778" y="0"/>
                  </a:moveTo>
                  <a:cubicBezTo>
                    <a:pt x="562" y="0"/>
                    <a:pt x="349" y="103"/>
                    <a:pt x="217" y="293"/>
                  </a:cubicBezTo>
                  <a:cubicBezTo>
                    <a:pt x="1" y="603"/>
                    <a:pt x="77" y="1030"/>
                    <a:pt x="387" y="1246"/>
                  </a:cubicBezTo>
                  <a:cubicBezTo>
                    <a:pt x="506" y="1329"/>
                    <a:pt x="642" y="1369"/>
                    <a:pt x="777" y="1369"/>
                  </a:cubicBezTo>
                  <a:cubicBezTo>
                    <a:pt x="993" y="1369"/>
                    <a:pt x="1206" y="1266"/>
                    <a:pt x="1339" y="1075"/>
                  </a:cubicBezTo>
                  <a:cubicBezTo>
                    <a:pt x="1554" y="766"/>
                    <a:pt x="1478" y="338"/>
                    <a:pt x="1169" y="123"/>
                  </a:cubicBezTo>
                  <a:cubicBezTo>
                    <a:pt x="1050" y="40"/>
                    <a:pt x="913" y="0"/>
                    <a:pt x="77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1630;p35"/>
            <p:cNvSpPr/>
            <p:nvPr/>
          </p:nvSpPr>
          <p:spPr>
            <a:xfrm>
              <a:off x="1938240" y="525342"/>
              <a:ext cx="51150" cy="45061"/>
            </a:xfrm>
            <a:custGeom>
              <a:avLst/>
              <a:gdLst/>
              <a:ahLst/>
              <a:cxnLst/>
              <a:rect l="l" t="t" r="r" b="b"/>
              <a:pathLst>
                <a:path w="1554" h="1369" extrusionOk="0">
                  <a:moveTo>
                    <a:pt x="777" y="1"/>
                  </a:moveTo>
                  <a:cubicBezTo>
                    <a:pt x="561" y="1"/>
                    <a:pt x="348" y="103"/>
                    <a:pt x="215" y="293"/>
                  </a:cubicBezTo>
                  <a:cubicBezTo>
                    <a:pt x="0" y="603"/>
                    <a:pt x="76" y="1031"/>
                    <a:pt x="385" y="1246"/>
                  </a:cubicBezTo>
                  <a:cubicBezTo>
                    <a:pt x="504" y="1329"/>
                    <a:pt x="641" y="1368"/>
                    <a:pt x="776" y="1368"/>
                  </a:cubicBezTo>
                  <a:cubicBezTo>
                    <a:pt x="992" y="1368"/>
                    <a:pt x="1205" y="1266"/>
                    <a:pt x="1338" y="1075"/>
                  </a:cubicBezTo>
                  <a:cubicBezTo>
                    <a:pt x="1553" y="766"/>
                    <a:pt x="1477" y="340"/>
                    <a:pt x="1167" y="123"/>
                  </a:cubicBezTo>
                  <a:cubicBezTo>
                    <a:pt x="1048" y="41"/>
                    <a:pt x="912" y="1"/>
                    <a:pt x="77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1631;p35"/>
            <p:cNvSpPr/>
            <p:nvPr/>
          </p:nvSpPr>
          <p:spPr>
            <a:xfrm>
              <a:off x="1938240" y="459413"/>
              <a:ext cx="51150" cy="45061"/>
            </a:xfrm>
            <a:custGeom>
              <a:avLst/>
              <a:gdLst/>
              <a:ahLst/>
              <a:cxnLst/>
              <a:rect l="l" t="t" r="r" b="b"/>
              <a:pathLst>
                <a:path w="1554" h="1369" extrusionOk="0">
                  <a:moveTo>
                    <a:pt x="777" y="1"/>
                  </a:moveTo>
                  <a:cubicBezTo>
                    <a:pt x="561" y="1"/>
                    <a:pt x="348" y="103"/>
                    <a:pt x="215" y="294"/>
                  </a:cubicBezTo>
                  <a:cubicBezTo>
                    <a:pt x="0" y="604"/>
                    <a:pt x="76" y="1030"/>
                    <a:pt x="385" y="1246"/>
                  </a:cubicBezTo>
                  <a:cubicBezTo>
                    <a:pt x="504" y="1329"/>
                    <a:pt x="641" y="1369"/>
                    <a:pt x="776" y="1369"/>
                  </a:cubicBezTo>
                  <a:cubicBezTo>
                    <a:pt x="992" y="1369"/>
                    <a:pt x="1205" y="1267"/>
                    <a:pt x="1338" y="1076"/>
                  </a:cubicBezTo>
                  <a:cubicBezTo>
                    <a:pt x="1553" y="765"/>
                    <a:pt x="1477" y="339"/>
                    <a:pt x="1167" y="124"/>
                  </a:cubicBezTo>
                  <a:cubicBezTo>
                    <a:pt x="1048" y="41"/>
                    <a:pt x="912" y="1"/>
                    <a:pt x="77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1632;p35"/>
            <p:cNvSpPr/>
            <p:nvPr/>
          </p:nvSpPr>
          <p:spPr>
            <a:xfrm>
              <a:off x="1872278" y="624284"/>
              <a:ext cx="51183" cy="45061"/>
            </a:xfrm>
            <a:custGeom>
              <a:avLst/>
              <a:gdLst/>
              <a:ahLst/>
              <a:cxnLst/>
              <a:rect l="l" t="t" r="r" b="b"/>
              <a:pathLst>
                <a:path w="1555" h="1369" extrusionOk="0">
                  <a:moveTo>
                    <a:pt x="778" y="0"/>
                  </a:moveTo>
                  <a:cubicBezTo>
                    <a:pt x="562" y="0"/>
                    <a:pt x="349" y="102"/>
                    <a:pt x="217" y="293"/>
                  </a:cubicBezTo>
                  <a:cubicBezTo>
                    <a:pt x="1" y="603"/>
                    <a:pt x="76" y="1029"/>
                    <a:pt x="387" y="1245"/>
                  </a:cubicBezTo>
                  <a:cubicBezTo>
                    <a:pt x="506" y="1329"/>
                    <a:pt x="642" y="1369"/>
                    <a:pt x="776" y="1369"/>
                  </a:cubicBezTo>
                  <a:cubicBezTo>
                    <a:pt x="993" y="1369"/>
                    <a:pt x="1205" y="1266"/>
                    <a:pt x="1339" y="1075"/>
                  </a:cubicBezTo>
                  <a:cubicBezTo>
                    <a:pt x="1554" y="765"/>
                    <a:pt x="1479" y="339"/>
                    <a:pt x="1169" y="123"/>
                  </a:cubicBezTo>
                  <a:cubicBezTo>
                    <a:pt x="1050" y="40"/>
                    <a:pt x="913" y="0"/>
                    <a:pt x="77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" name="Google Shape;1633;p35"/>
            <p:cNvSpPr/>
            <p:nvPr/>
          </p:nvSpPr>
          <p:spPr>
            <a:xfrm>
              <a:off x="1938240" y="591303"/>
              <a:ext cx="51150" cy="45061"/>
            </a:xfrm>
            <a:custGeom>
              <a:avLst/>
              <a:gdLst/>
              <a:ahLst/>
              <a:cxnLst/>
              <a:rect l="l" t="t" r="r" b="b"/>
              <a:pathLst>
                <a:path w="1554" h="1369" extrusionOk="0">
                  <a:moveTo>
                    <a:pt x="777" y="1"/>
                  </a:moveTo>
                  <a:cubicBezTo>
                    <a:pt x="561" y="1"/>
                    <a:pt x="348" y="103"/>
                    <a:pt x="215" y="294"/>
                  </a:cubicBezTo>
                  <a:cubicBezTo>
                    <a:pt x="0" y="604"/>
                    <a:pt x="76" y="1030"/>
                    <a:pt x="385" y="1246"/>
                  </a:cubicBezTo>
                  <a:cubicBezTo>
                    <a:pt x="504" y="1329"/>
                    <a:pt x="641" y="1368"/>
                    <a:pt x="776" y="1368"/>
                  </a:cubicBezTo>
                  <a:cubicBezTo>
                    <a:pt x="992" y="1368"/>
                    <a:pt x="1205" y="1267"/>
                    <a:pt x="1338" y="1076"/>
                  </a:cubicBezTo>
                  <a:cubicBezTo>
                    <a:pt x="1553" y="766"/>
                    <a:pt x="1477" y="339"/>
                    <a:pt x="1167" y="124"/>
                  </a:cubicBezTo>
                  <a:cubicBezTo>
                    <a:pt x="1048" y="41"/>
                    <a:pt x="912" y="1"/>
                    <a:pt x="77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1634;p35"/>
            <p:cNvSpPr/>
            <p:nvPr/>
          </p:nvSpPr>
          <p:spPr>
            <a:xfrm>
              <a:off x="1872245" y="558355"/>
              <a:ext cx="51216" cy="45061"/>
            </a:xfrm>
            <a:custGeom>
              <a:avLst/>
              <a:gdLst/>
              <a:ahLst/>
              <a:cxnLst/>
              <a:rect l="l" t="t" r="r" b="b"/>
              <a:pathLst>
                <a:path w="1556" h="1369" extrusionOk="0">
                  <a:moveTo>
                    <a:pt x="777" y="1"/>
                  </a:moveTo>
                  <a:cubicBezTo>
                    <a:pt x="561" y="1"/>
                    <a:pt x="349" y="103"/>
                    <a:pt x="216" y="294"/>
                  </a:cubicBezTo>
                  <a:cubicBezTo>
                    <a:pt x="1" y="603"/>
                    <a:pt x="76" y="1030"/>
                    <a:pt x="386" y="1246"/>
                  </a:cubicBezTo>
                  <a:cubicBezTo>
                    <a:pt x="505" y="1329"/>
                    <a:pt x="642" y="1368"/>
                    <a:pt x="777" y="1368"/>
                  </a:cubicBezTo>
                  <a:cubicBezTo>
                    <a:pt x="993" y="1368"/>
                    <a:pt x="1206" y="1266"/>
                    <a:pt x="1338" y="1076"/>
                  </a:cubicBezTo>
                  <a:cubicBezTo>
                    <a:pt x="1555" y="764"/>
                    <a:pt x="1479" y="338"/>
                    <a:pt x="1168" y="124"/>
                  </a:cubicBezTo>
                  <a:cubicBezTo>
                    <a:pt x="1049" y="40"/>
                    <a:pt x="912" y="1"/>
                    <a:pt x="77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" name="Google Shape;1635;p35"/>
            <p:cNvSpPr/>
            <p:nvPr/>
          </p:nvSpPr>
          <p:spPr>
            <a:xfrm>
              <a:off x="2004168" y="756174"/>
              <a:ext cx="51150" cy="45061"/>
            </a:xfrm>
            <a:custGeom>
              <a:avLst/>
              <a:gdLst/>
              <a:ahLst/>
              <a:cxnLst/>
              <a:rect l="l" t="t" r="r" b="b"/>
              <a:pathLst>
                <a:path w="1554" h="1369" extrusionOk="0">
                  <a:moveTo>
                    <a:pt x="778" y="0"/>
                  </a:moveTo>
                  <a:cubicBezTo>
                    <a:pt x="562" y="0"/>
                    <a:pt x="349" y="102"/>
                    <a:pt x="217" y="293"/>
                  </a:cubicBezTo>
                  <a:cubicBezTo>
                    <a:pt x="1" y="604"/>
                    <a:pt x="77" y="1030"/>
                    <a:pt x="387" y="1245"/>
                  </a:cubicBezTo>
                  <a:cubicBezTo>
                    <a:pt x="506" y="1329"/>
                    <a:pt x="642" y="1369"/>
                    <a:pt x="777" y="1369"/>
                  </a:cubicBezTo>
                  <a:cubicBezTo>
                    <a:pt x="993" y="1369"/>
                    <a:pt x="1206" y="1266"/>
                    <a:pt x="1339" y="1075"/>
                  </a:cubicBezTo>
                  <a:cubicBezTo>
                    <a:pt x="1554" y="765"/>
                    <a:pt x="1478" y="339"/>
                    <a:pt x="1169" y="123"/>
                  </a:cubicBezTo>
                  <a:cubicBezTo>
                    <a:pt x="1050" y="40"/>
                    <a:pt x="913" y="0"/>
                    <a:pt x="77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" name="Google Shape;1636;p35"/>
            <p:cNvSpPr/>
            <p:nvPr/>
          </p:nvSpPr>
          <p:spPr>
            <a:xfrm>
              <a:off x="1872278" y="756174"/>
              <a:ext cx="51183" cy="45061"/>
            </a:xfrm>
            <a:custGeom>
              <a:avLst/>
              <a:gdLst/>
              <a:ahLst/>
              <a:cxnLst/>
              <a:rect l="l" t="t" r="r" b="b"/>
              <a:pathLst>
                <a:path w="1555" h="1369" extrusionOk="0">
                  <a:moveTo>
                    <a:pt x="778" y="0"/>
                  </a:moveTo>
                  <a:cubicBezTo>
                    <a:pt x="562" y="0"/>
                    <a:pt x="349" y="102"/>
                    <a:pt x="217" y="293"/>
                  </a:cubicBezTo>
                  <a:cubicBezTo>
                    <a:pt x="1" y="604"/>
                    <a:pt x="76" y="1030"/>
                    <a:pt x="387" y="1245"/>
                  </a:cubicBezTo>
                  <a:cubicBezTo>
                    <a:pt x="506" y="1329"/>
                    <a:pt x="642" y="1369"/>
                    <a:pt x="777" y="1369"/>
                  </a:cubicBezTo>
                  <a:cubicBezTo>
                    <a:pt x="993" y="1369"/>
                    <a:pt x="1206" y="1266"/>
                    <a:pt x="1339" y="1075"/>
                  </a:cubicBezTo>
                  <a:cubicBezTo>
                    <a:pt x="1554" y="765"/>
                    <a:pt x="1479" y="339"/>
                    <a:pt x="1169" y="123"/>
                  </a:cubicBezTo>
                  <a:cubicBezTo>
                    <a:pt x="1050" y="40"/>
                    <a:pt x="913" y="0"/>
                    <a:pt x="77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" name="Google Shape;1637;p35"/>
            <p:cNvSpPr/>
            <p:nvPr/>
          </p:nvSpPr>
          <p:spPr>
            <a:xfrm>
              <a:off x="1938240" y="723193"/>
              <a:ext cx="51150" cy="45061"/>
            </a:xfrm>
            <a:custGeom>
              <a:avLst/>
              <a:gdLst/>
              <a:ahLst/>
              <a:cxnLst/>
              <a:rect l="l" t="t" r="r" b="b"/>
              <a:pathLst>
                <a:path w="1554" h="1369" extrusionOk="0">
                  <a:moveTo>
                    <a:pt x="777" y="1"/>
                  </a:moveTo>
                  <a:cubicBezTo>
                    <a:pt x="561" y="1"/>
                    <a:pt x="347" y="103"/>
                    <a:pt x="215" y="294"/>
                  </a:cubicBezTo>
                  <a:cubicBezTo>
                    <a:pt x="0" y="605"/>
                    <a:pt x="76" y="1031"/>
                    <a:pt x="385" y="1246"/>
                  </a:cubicBezTo>
                  <a:cubicBezTo>
                    <a:pt x="504" y="1329"/>
                    <a:pt x="641" y="1369"/>
                    <a:pt x="776" y="1369"/>
                  </a:cubicBezTo>
                  <a:cubicBezTo>
                    <a:pt x="992" y="1369"/>
                    <a:pt x="1205" y="1266"/>
                    <a:pt x="1338" y="1076"/>
                  </a:cubicBezTo>
                  <a:cubicBezTo>
                    <a:pt x="1553" y="766"/>
                    <a:pt x="1477" y="339"/>
                    <a:pt x="1167" y="123"/>
                  </a:cubicBezTo>
                  <a:cubicBezTo>
                    <a:pt x="1048" y="41"/>
                    <a:pt x="912" y="1"/>
                    <a:pt x="77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" name="Google Shape;1638;p35"/>
            <p:cNvSpPr/>
            <p:nvPr/>
          </p:nvSpPr>
          <p:spPr>
            <a:xfrm>
              <a:off x="1872245" y="690245"/>
              <a:ext cx="51216" cy="45061"/>
            </a:xfrm>
            <a:custGeom>
              <a:avLst/>
              <a:gdLst/>
              <a:ahLst/>
              <a:cxnLst/>
              <a:rect l="l" t="t" r="r" b="b"/>
              <a:pathLst>
                <a:path w="1556" h="1369" extrusionOk="0">
                  <a:moveTo>
                    <a:pt x="778" y="1"/>
                  </a:moveTo>
                  <a:cubicBezTo>
                    <a:pt x="562" y="1"/>
                    <a:pt x="349" y="103"/>
                    <a:pt x="216" y="294"/>
                  </a:cubicBezTo>
                  <a:cubicBezTo>
                    <a:pt x="1" y="603"/>
                    <a:pt x="76" y="1030"/>
                    <a:pt x="386" y="1246"/>
                  </a:cubicBezTo>
                  <a:cubicBezTo>
                    <a:pt x="505" y="1328"/>
                    <a:pt x="642" y="1368"/>
                    <a:pt x="777" y="1368"/>
                  </a:cubicBezTo>
                  <a:cubicBezTo>
                    <a:pt x="993" y="1368"/>
                    <a:pt x="1206" y="1266"/>
                    <a:pt x="1338" y="1076"/>
                  </a:cubicBezTo>
                  <a:cubicBezTo>
                    <a:pt x="1555" y="766"/>
                    <a:pt x="1479" y="338"/>
                    <a:pt x="1168" y="123"/>
                  </a:cubicBezTo>
                  <a:cubicBezTo>
                    <a:pt x="1049" y="40"/>
                    <a:pt x="913" y="1"/>
                    <a:pt x="77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" name="Google Shape;1639;p35"/>
            <p:cNvSpPr/>
            <p:nvPr/>
          </p:nvSpPr>
          <p:spPr>
            <a:xfrm>
              <a:off x="1938240" y="657265"/>
              <a:ext cx="51150" cy="45061"/>
            </a:xfrm>
            <a:custGeom>
              <a:avLst/>
              <a:gdLst/>
              <a:ahLst/>
              <a:cxnLst/>
              <a:rect l="l" t="t" r="r" b="b"/>
              <a:pathLst>
                <a:path w="1554" h="1369" extrusionOk="0">
                  <a:moveTo>
                    <a:pt x="777" y="1"/>
                  </a:moveTo>
                  <a:cubicBezTo>
                    <a:pt x="560" y="1"/>
                    <a:pt x="347" y="103"/>
                    <a:pt x="215" y="293"/>
                  </a:cubicBezTo>
                  <a:cubicBezTo>
                    <a:pt x="0" y="604"/>
                    <a:pt x="76" y="1031"/>
                    <a:pt x="385" y="1246"/>
                  </a:cubicBezTo>
                  <a:cubicBezTo>
                    <a:pt x="504" y="1329"/>
                    <a:pt x="641" y="1369"/>
                    <a:pt x="776" y="1369"/>
                  </a:cubicBezTo>
                  <a:cubicBezTo>
                    <a:pt x="993" y="1369"/>
                    <a:pt x="1205" y="1266"/>
                    <a:pt x="1338" y="1075"/>
                  </a:cubicBezTo>
                  <a:cubicBezTo>
                    <a:pt x="1553" y="766"/>
                    <a:pt x="1477" y="339"/>
                    <a:pt x="1167" y="123"/>
                  </a:cubicBezTo>
                  <a:cubicBezTo>
                    <a:pt x="1048" y="41"/>
                    <a:pt x="912" y="1"/>
                    <a:pt x="77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" name="Google Shape;1640;p35"/>
            <p:cNvSpPr/>
            <p:nvPr/>
          </p:nvSpPr>
          <p:spPr>
            <a:xfrm>
              <a:off x="1938240" y="855149"/>
              <a:ext cx="51150" cy="45028"/>
            </a:xfrm>
            <a:custGeom>
              <a:avLst/>
              <a:gdLst/>
              <a:ahLst/>
              <a:cxnLst/>
              <a:rect l="l" t="t" r="r" b="b"/>
              <a:pathLst>
                <a:path w="1554" h="1368" extrusionOk="0">
                  <a:moveTo>
                    <a:pt x="777" y="0"/>
                  </a:moveTo>
                  <a:cubicBezTo>
                    <a:pt x="560" y="0"/>
                    <a:pt x="347" y="102"/>
                    <a:pt x="215" y="293"/>
                  </a:cubicBezTo>
                  <a:cubicBezTo>
                    <a:pt x="0" y="603"/>
                    <a:pt x="76" y="1029"/>
                    <a:pt x="385" y="1245"/>
                  </a:cubicBezTo>
                  <a:cubicBezTo>
                    <a:pt x="504" y="1328"/>
                    <a:pt x="641" y="1368"/>
                    <a:pt x="776" y="1368"/>
                  </a:cubicBezTo>
                  <a:cubicBezTo>
                    <a:pt x="993" y="1368"/>
                    <a:pt x="1205" y="1266"/>
                    <a:pt x="1338" y="1075"/>
                  </a:cubicBezTo>
                  <a:cubicBezTo>
                    <a:pt x="1553" y="765"/>
                    <a:pt x="1477" y="338"/>
                    <a:pt x="1167" y="122"/>
                  </a:cubicBezTo>
                  <a:cubicBezTo>
                    <a:pt x="1048" y="40"/>
                    <a:pt x="912" y="0"/>
                    <a:pt x="77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Google Shape;1641;p35"/>
            <p:cNvSpPr/>
            <p:nvPr/>
          </p:nvSpPr>
          <p:spPr>
            <a:xfrm>
              <a:off x="1872245" y="822135"/>
              <a:ext cx="51216" cy="45061"/>
            </a:xfrm>
            <a:custGeom>
              <a:avLst/>
              <a:gdLst/>
              <a:ahLst/>
              <a:cxnLst/>
              <a:rect l="l" t="t" r="r" b="b"/>
              <a:pathLst>
                <a:path w="1556" h="1369" extrusionOk="0">
                  <a:moveTo>
                    <a:pt x="778" y="1"/>
                  </a:moveTo>
                  <a:cubicBezTo>
                    <a:pt x="561" y="1"/>
                    <a:pt x="349" y="103"/>
                    <a:pt x="216" y="293"/>
                  </a:cubicBezTo>
                  <a:cubicBezTo>
                    <a:pt x="1" y="603"/>
                    <a:pt x="76" y="1031"/>
                    <a:pt x="386" y="1246"/>
                  </a:cubicBezTo>
                  <a:cubicBezTo>
                    <a:pt x="505" y="1329"/>
                    <a:pt x="642" y="1368"/>
                    <a:pt x="777" y="1368"/>
                  </a:cubicBezTo>
                  <a:cubicBezTo>
                    <a:pt x="993" y="1368"/>
                    <a:pt x="1206" y="1266"/>
                    <a:pt x="1338" y="1075"/>
                  </a:cubicBezTo>
                  <a:cubicBezTo>
                    <a:pt x="1555" y="766"/>
                    <a:pt x="1479" y="339"/>
                    <a:pt x="1168" y="123"/>
                  </a:cubicBezTo>
                  <a:cubicBezTo>
                    <a:pt x="1049" y="41"/>
                    <a:pt x="913" y="1"/>
                    <a:pt x="77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1642;p35"/>
            <p:cNvSpPr/>
            <p:nvPr/>
          </p:nvSpPr>
          <p:spPr>
            <a:xfrm>
              <a:off x="1938240" y="789155"/>
              <a:ext cx="51150" cy="45061"/>
            </a:xfrm>
            <a:custGeom>
              <a:avLst/>
              <a:gdLst/>
              <a:ahLst/>
              <a:cxnLst/>
              <a:rect l="l" t="t" r="r" b="b"/>
              <a:pathLst>
                <a:path w="1554" h="1369" extrusionOk="0">
                  <a:moveTo>
                    <a:pt x="776" y="1"/>
                  </a:moveTo>
                  <a:cubicBezTo>
                    <a:pt x="560" y="1"/>
                    <a:pt x="347" y="103"/>
                    <a:pt x="215" y="294"/>
                  </a:cubicBezTo>
                  <a:cubicBezTo>
                    <a:pt x="0" y="604"/>
                    <a:pt x="76" y="1030"/>
                    <a:pt x="385" y="1246"/>
                  </a:cubicBezTo>
                  <a:cubicBezTo>
                    <a:pt x="504" y="1329"/>
                    <a:pt x="641" y="1369"/>
                    <a:pt x="776" y="1369"/>
                  </a:cubicBezTo>
                  <a:cubicBezTo>
                    <a:pt x="992" y="1369"/>
                    <a:pt x="1205" y="1267"/>
                    <a:pt x="1338" y="1076"/>
                  </a:cubicBezTo>
                  <a:cubicBezTo>
                    <a:pt x="1553" y="765"/>
                    <a:pt x="1477" y="339"/>
                    <a:pt x="1167" y="124"/>
                  </a:cubicBezTo>
                  <a:cubicBezTo>
                    <a:pt x="1048" y="41"/>
                    <a:pt x="912" y="1"/>
                    <a:pt x="77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1643;p35"/>
            <p:cNvSpPr/>
            <p:nvPr/>
          </p:nvSpPr>
          <p:spPr>
            <a:xfrm>
              <a:off x="1953381" y="988290"/>
              <a:ext cx="3259" cy="1415"/>
            </a:xfrm>
            <a:custGeom>
              <a:avLst/>
              <a:gdLst/>
              <a:ahLst/>
              <a:cxnLst/>
              <a:rect l="l" t="t" r="r" b="b"/>
              <a:pathLst>
                <a:path w="99" h="43" extrusionOk="0">
                  <a:moveTo>
                    <a:pt x="99" y="0"/>
                  </a:moveTo>
                  <a:lnTo>
                    <a:pt x="99" y="0"/>
                  </a:lnTo>
                  <a:cubicBezTo>
                    <a:pt x="65" y="11"/>
                    <a:pt x="33" y="27"/>
                    <a:pt x="1" y="43"/>
                  </a:cubicBezTo>
                  <a:lnTo>
                    <a:pt x="9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1644;p35"/>
            <p:cNvSpPr/>
            <p:nvPr/>
          </p:nvSpPr>
          <p:spPr>
            <a:xfrm>
              <a:off x="1872245" y="954025"/>
              <a:ext cx="51216" cy="45061"/>
            </a:xfrm>
            <a:custGeom>
              <a:avLst/>
              <a:gdLst/>
              <a:ahLst/>
              <a:cxnLst/>
              <a:rect l="l" t="t" r="r" b="b"/>
              <a:pathLst>
                <a:path w="1556" h="1369" extrusionOk="0">
                  <a:moveTo>
                    <a:pt x="778" y="1"/>
                  </a:moveTo>
                  <a:cubicBezTo>
                    <a:pt x="561" y="1"/>
                    <a:pt x="349" y="102"/>
                    <a:pt x="216" y="293"/>
                  </a:cubicBezTo>
                  <a:cubicBezTo>
                    <a:pt x="1" y="604"/>
                    <a:pt x="76" y="1030"/>
                    <a:pt x="386" y="1245"/>
                  </a:cubicBezTo>
                  <a:cubicBezTo>
                    <a:pt x="505" y="1328"/>
                    <a:pt x="642" y="1368"/>
                    <a:pt x="777" y="1368"/>
                  </a:cubicBezTo>
                  <a:cubicBezTo>
                    <a:pt x="993" y="1368"/>
                    <a:pt x="1206" y="1266"/>
                    <a:pt x="1338" y="1075"/>
                  </a:cubicBezTo>
                  <a:cubicBezTo>
                    <a:pt x="1555" y="765"/>
                    <a:pt x="1479" y="339"/>
                    <a:pt x="1168" y="123"/>
                  </a:cubicBezTo>
                  <a:cubicBezTo>
                    <a:pt x="1049" y="40"/>
                    <a:pt x="913" y="1"/>
                    <a:pt x="77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1645;p35"/>
            <p:cNvSpPr/>
            <p:nvPr/>
          </p:nvSpPr>
          <p:spPr>
            <a:xfrm>
              <a:off x="1938240" y="921077"/>
              <a:ext cx="51150" cy="45028"/>
            </a:xfrm>
            <a:custGeom>
              <a:avLst/>
              <a:gdLst/>
              <a:ahLst/>
              <a:cxnLst/>
              <a:rect l="l" t="t" r="r" b="b"/>
              <a:pathLst>
                <a:path w="1554" h="1368" extrusionOk="0">
                  <a:moveTo>
                    <a:pt x="777" y="0"/>
                  </a:moveTo>
                  <a:cubicBezTo>
                    <a:pt x="561" y="0"/>
                    <a:pt x="348" y="102"/>
                    <a:pt x="215" y="293"/>
                  </a:cubicBezTo>
                  <a:cubicBezTo>
                    <a:pt x="0" y="603"/>
                    <a:pt x="76" y="1030"/>
                    <a:pt x="385" y="1245"/>
                  </a:cubicBezTo>
                  <a:cubicBezTo>
                    <a:pt x="504" y="1328"/>
                    <a:pt x="641" y="1368"/>
                    <a:pt x="776" y="1368"/>
                  </a:cubicBezTo>
                  <a:cubicBezTo>
                    <a:pt x="992" y="1368"/>
                    <a:pt x="1205" y="1266"/>
                    <a:pt x="1338" y="1075"/>
                  </a:cubicBezTo>
                  <a:cubicBezTo>
                    <a:pt x="1553" y="764"/>
                    <a:pt x="1477" y="339"/>
                    <a:pt x="1167" y="123"/>
                  </a:cubicBezTo>
                  <a:cubicBezTo>
                    <a:pt x="1048" y="40"/>
                    <a:pt x="912" y="0"/>
                    <a:pt x="77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" name="Google Shape;1646;p35"/>
            <p:cNvSpPr/>
            <p:nvPr/>
          </p:nvSpPr>
          <p:spPr>
            <a:xfrm>
              <a:off x="1873694" y="231050"/>
              <a:ext cx="49767" cy="42592"/>
            </a:xfrm>
            <a:custGeom>
              <a:avLst/>
              <a:gdLst/>
              <a:ahLst/>
              <a:cxnLst/>
              <a:rect l="l" t="t" r="r" b="b"/>
              <a:pathLst>
                <a:path w="1512" h="1294" extrusionOk="0">
                  <a:moveTo>
                    <a:pt x="1039" y="1"/>
                  </a:moveTo>
                  <a:lnTo>
                    <a:pt x="81" y="420"/>
                  </a:lnTo>
                  <a:cubicBezTo>
                    <a:pt x="0" y="694"/>
                    <a:pt x="96" y="1000"/>
                    <a:pt x="344" y="1171"/>
                  </a:cubicBezTo>
                  <a:cubicBezTo>
                    <a:pt x="463" y="1254"/>
                    <a:pt x="600" y="1294"/>
                    <a:pt x="735" y="1294"/>
                  </a:cubicBezTo>
                  <a:cubicBezTo>
                    <a:pt x="951" y="1294"/>
                    <a:pt x="1163" y="1192"/>
                    <a:pt x="1296" y="1001"/>
                  </a:cubicBezTo>
                  <a:cubicBezTo>
                    <a:pt x="1511" y="691"/>
                    <a:pt x="1436" y="264"/>
                    <a:pt x="1126" y="49"/>
                  </a:cubicBezTo>
                  <a:cubicBezTo>
                    <a:pt x="1097" y="30"/>
                    <a:pt x="1069" y="16"/>
                    <a:pt x="103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" name="Google Shape;1647;p35"/>
            <p:cNvSpPr/>
            <p:nvPr/>
          </p:nvSpPr>
          <p:spPr>
            <a:xfrm>
              <a:off x="1806646" y="262154"/>
              <a:ext cx="50821" cy="44501"/>
            </a:xfrm>
            <a:custGeom>
              <a:avLst/>
              <a:gdLst/>
              <a:ahLst/>
              <a:cxnLst/>
              <a:rect l="l" t="t" r="r" b="b"/>
              <a:pathLst>
                <a:path w="1544" h="1352" extrusionOk="0">
                  <a:moveTo>
                    <a:pt x="916" y="0"/>
                  </a:moveTo>
                  <a:lnTo>
                    <a:pt x="182" y="321"/>
                  </a:lnTo>
                  <a:cubicBezTo>
                    <a:pt x="1" y="627"/>
                    <a:pt x="81" y="1023"/>
                    <a:pt x="377" y="1229"/>
                  </a:cubicBezTo>
                  <a:cubicBezTo>
                    <a:pt x="496" y="1312"/>
                    <a:pt x="632" y="1352"/>
                    <a:pt x="767" y="1352"/>
                  </a:cubicBezTo>
                  <a:cubicBezTo>
                    <a:pt x="983" y="1352"/>
                    <a:pt x="1196" y="1250"/>
                    <a:pt x="1329" y="1059"/>
                  </a:cubicBezTo>
                  <a:cubicBezTo>
                    <a:pt x="1544" y="748"/>
                    <a:pt x="1468" y="322"/>
                    <a:pt x="1159" y="107"/>
                  </a:cubicBezTo>
                  <a:cubicBezTo>
                    <a:pt x="1083" y="54"/>
                    <a:pt x="1000" y="18"/>
                    <a:pt x="91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" name="Google Shape;1648;p35"/>
            <p:cNvSpPr/>
            <p:nvPr/>
          </p:nvSpPr>
          <p:spPr>
            <a:xfrm>
              <a:off x="1872245" y="360504"/>
              <a:ext cx="51216" cy="45061"/>
            </a:xfrm>
            <a:custGeom>
              <a:avLst/>
              <a:gdLst/>
              <a:ahLst/>
              <a:cxnLst/>
              <a:rect l="l" t="t" r="r" b="b"/>
              <a:pathLst>
                <a:path w="1556" h="1369" extrusionOk="0">
                  <a:moveTo>
                    <a:pt x="779" y="0"/>
                  </a:moveTo>
                  <a:cubicBezTo>
                    <a:pt x="562" y="0"/>
                    <a:pt x="350" y="102"/>
                    <a:pt x="218" y="294"/>
                  </a:cubicBezTo>
                  <a:cubicBezTo>
                    <a:pt x="1" y="604"/>
                    <a:pt x="77" y="1030"/>
                    <a:pt x="388" y="1246"/>
                  </a:cubicBezTo>
                  <a:cubicBezTo>
                    <a:pt x="507" y="1328"/>
                    <a:pt x="643" y="1368"/>
                    <a:pt x="778" y="1368"/>
                  </a:cubicBezTo>
                  <a:cubicBezTo>
                    <a:pt x="994" y="1368"/>
                    <a:pt x="1207" y="1266"/>
                    <a:pt x="1340" y="1076"/>
                  </a:cubicBezTo>
                  <a:cubicBezTo>
                    <a:pt x="1555" y="765"/>
                    <a:pt x="1480" y="338"/>
                    <a:pt x="1170" y="123"/>
                  </a:cubicBezTo>
                  <a:cubicBezTo>
                    <a:pt x="1050" y="40"/>
                    <a:pt x="914" y="0"/>
                    <a:pt x="77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" name="Google Shape;1649;p35"/>
            <p:cNvSpPr/>
            <p:nvPr/>
          </p:nvSpPr>
          <p:spPr>
            <a:xfrm>
              <a:off x="1872245" y="294542"/>
              <a:ext cx="51183" cy="45061"/>
            </a:xfrm>
            <a:custGeom>
              <a:avLst/>
              <a:gdLst/>
              <a:ahLst/>
              <a:cxnLst/>
              <a:rect l="l" t="t" r="r" b="b"/>
              <a:pathLst>
                <a:path w="1555" h="1369" extrusionOk="0">
                  <a:moveTo>
                    <a:pt x="778" y="1"/>
                  </a:moveTo>
                  <a:cubicBezTo>
                    <a:pt x="562" y="1"/>
                    <a:pt x="349" y="103"/>
                    <a:pt x="216" y="294"/>
                  </a:cubicBezTo>
                  <a:cubicBezTo>
                    <a:pt x="1" y="604"/>
                    <a:pt x="76" y="1031"/>
                    <a:pt x="386" y="1246"/>
                  </a:cubicBezTo>
                  <a:cubicBezTo>
                    <a:pt x="505" y="1329"/>
                    <a:pt x="641" y="1369"/>
                    <a:pt x="776" y="1369"/>
                  </a:cubicBezTo>
                  <a:cubicBezTo>
                    <a:pt x="993" y="1369"/>
                    <a:pt x="1206" y="1267"/>
                    <a:pt x="1338" y="1076"/>
                  </a:cubicBezTo>
                  <a:cubicBezTo>
                    <a:pt x="1554" y="767"/>
                    <a:pt x="1477" y="339"/>
                    <a:pt x="1168" y="124"/>
                  </a:cubicBezTo>
                  <a:cubicBezTo>
                    <a:pt x="1049" y="41"/>
                    <a:pt x="913" y="1"/>
                    <a:pt x="77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" name="Google Shape;1650;p35"/>
            <p:cNvSpPr/>
            <p:nvPr/>
          </p:nvSpPr>
          <p:spPr>
            <a:xfrm>
              <a:off x="1806317" y="327523"/>
              <a:ext cx="51150" cy="45061"/>
            </a:xfrm>
            <a:custGeom>
              <a:avLst/>
              <a:gdLst/>
              <a:ahLst/>
              <a:cxnLst/>
              <a:rect l="l" t="t" r="r" b="b"/>
              <a:pathLst>
                <a:path w="1554" h="1369" extrusionOk="0">
                  <a:moveTo>
                    <a:pt x="778" y="1"/>
                  </a:moveTo>
                  <a:cubicBezTo>
                    <a:pt x="562" y="1"/>
                    <a:pt x="349" y="103"/>
                    <a:pt x="216" y="293"/>
                  </a:cubicBezTo>
                  <a:cubicBezTo>
                    <a:pt x="0" y="604"/>
                    <a:pt x="77" y="1031"/>
                    <a:pt x="387" y="1246"/>
                  </a:cubicBezTo>
                  <a:cubicBezTo>
                    <a:pt x="506" y="1329"/>
                    <a:pt x="642" y="1369"/>
                    <a:pt x="777" y="1369"/>
                  </a:cubicBezTo>
                  <a:cubicBezTo>
                    <a:pt x="993" y="1369"/>
                    <a:pt x="1206" y="1266"/>
                    <a:pt x="1339" y="1075"/>
                  </a:cubicBezTo>
                  <a:cubicBezTo>
                    <a:pt x="1554" y="766"/>
                    <a:pt x="1478" y="339"/>
                    <a:pt x="1169" y="123"/>
                  </a:cubicBezTo>
                  <a:cubicBezTo>
                    <a:pt x="1050" y="41"/>
                    <a:pt x="913" y="1"/>
                    <a:pt x="77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" name="Google Shape;1651;p35"/>
            <p:cNvSpPr/>
            <p:nvPr/>
          </p:nvSpPr>
          <p:spPr>
            <a:xfrm>
              <a:off x="1872245" y="492427"/>
              <a:ext cx="51216" cy="45061"/>
            </a:xfrm>
            <a:custGeom>
              <a:avLst/>
              <a:gdLst/>
              <a:ahLst/>
              <a:cxnLst/>
              <a:rect l="l" t="t" r="r" b="b"/>
              <a:pathLst>
                <a:path w="1556" h="1369" extrusionOk="0">
                  <a:moveTo>
                    <a:pt x="779" y="1"/>
                  </a:moveTo>
                  <a:cubicBezTo>
                    <a:pt x="563" y="1"/>
                    <a:pt x="350" y="103"/>
                    <a:pt x="218" y="293"/>
                  </a:cubicBezTo>
                  <a:cubicBezTo>
                    <a:pt x="1" y="603"/>
                    <a:pt x="77" y="1029"/>
                    <a:pt x="388" y="1246"/>
                  </a:cubicBezTo>
                  <a:cubicBezTo>
                    <a:pt x="507" y="1329"/>
                    <a:pt x="643" y="1368"/>
                    <a:pt x="778" y="1368"/>
                  </a:cubicBezTo>
                  <a:cubicBezTo>
                    <a:pt x="994" y="1368"/>
                    <a:pt x="1207" y="1266"/>
                    <a:pt x="1340" y="1075"/>
                  </a:cubicBezTo>
                  <a:cubicBezTo>
                    <a:pt x="1555" y="766"/>
                    <a:pt x="1480" y="339"/>
                    <a:pt x="1170" y="123"/>
                  </a:cubicBezTo>
                  <a:cubicBezTo>
                    <a:pt x="1051" y="41"/>
                    <a:pt x="914" y="1"/>
                    <a:pt x="77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" name="Google Shape;1652;p35"/>
            <p:cNvSpPr/>
            <p:nvPr/>
          </p:nvSpPr>
          <p:spPr>
            <a:xfrm>
              <a:off x="1872245" y="426465"/>
              <a:ext cx="51183" cy="45061"/>
            </a:xfrm>
            <a:custGeom>
              <a:avLst/>
              <a:gdLst/>
              <a:ahLst/>
              <a:cxnLst/>
              <a:rect l="l" t="t" r="r" b="b"/>
              <a:pathLst>
                <a:path w="1555" h="1369" extrusionOk="0">
                  <a:moveTo>
                    <a:pt x="778" y="0"/>
                  </a:moveTo>
                  <a:cubicBezTo>
                    <a:pt x="562" y="0"/>
                    <a:pt x="349" y="102"/>
                    <a:pt x="216" y="293"/>
                  </a:cubicBezTo>
                  <a:cubicBezTo>
                    <a:pt x="1" y="604"/>
                    <a:pt x="76" y="1030"/>
                    <a:pt x="386" y="1245"/>
                  </a:cubicBezTo>
                  <a:cubicBezTo>
                    <a:pt x="505" y="1328"/>
                    <a:pt x="642" y="1368"/>
                    <a:pt x="777" y="1368"/>
                  </a:cubicBezTo>
                  <a:cubicBezTo>
                    <a:pt x="993" y="1368"/>
                    <a:pt x="1206" y="1266"/>
                    <a:pt x="1338" y="1075"/>
                  </a:cubicBezTo>
                  <a:cubicBezTo>
                    <a:pt x="1554" y="765"/>
                    <a:pt x="1477" y="339"/>
                    <a:pt x="1168" y="123"/>
                  </a:cubicBezTo>
                  <a:cubicBezTo>
                    <a:pt x="1049" y="40"/>
                    <a:pt x="913" y="0"/>
                    <a:pt x="77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" name="Google Shape;1653;p35"/>
            <p:cNvSpPr/>
            <p:nvPr/>
          </p:nvSpPr>
          <p:spPr>
            <a:xfrm>
              <a:off x="1806317" y="459413"/>
              <a:ext cx="51150" cy="45061"/>
            </a:xfrm>
            <a:custGeom>
              <a:avLst/>
              <a:gdLst/>
              <a:ahLst/>
              <a:cxnLst/>
              <a:rect l="l" t="t" r="r" b="b"/>
              <a:pathLst>
                <a:path w="1554" h="1369" extrusionOk="0">
                  <a:moveTo>
                    <a:pt x="778" y="1"/>
                  </a:moveTo>
                  <a:cubicBezTo>
                    <a:pt x="561" y="1"/>
                    <a:pt x="349" y="103"/>
                    <a:pt x="216" y="294"/>
                  </a:cubicBezTo>
                  <a:cubicBezTo>
                    <a:pt x="0" y="604"/>
                    <a:pt x="77" y="1030"/>
                    <a:pt x="387" y="1246"/>
                  </a:cubicBezTo>
                  <a:cubicBezTo>
                    <a:pt x="506" y="1329"/>
                    <a:pt x="642" y="1369"/>
                    <a:pt x="777" y="1369"/>
                  </a:cubicBezTo>
                  <a:cubicBezTo>
                    <a:pt x="993" y="1369"/>
                    <a:pt x="1206" y="1267"/>
                    <a:pt x="1339" y="1076"/>
                  </a:cubicBezTo>
                  <a:cubicBezTo>
                    <a:pt x="1554" y="765"/>
                    <a:pt x="1478" y="339"/>
                    <a:pt x="1169" y="124"/>
                  </a:cubicBezTo>
                  <a:cubicBezTo>
                    <a:pt x="1049" y="41"/>
                    <a:pt x="913" y="1"/>
                    <a:pt x="77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" name="Google Shape;1654;p35"/>
            <p:cNvSpPr/>
            <p:nvPr/>
          </p:nvSpPr>
          <p:spPr>
            <a:xfrm>
              <a:off x="1740355" y="426432"/>
              <a:ext cx="51183" cy="45094"/>
            </a:xfrm>
            <a:custGeom>
              <a:avLst/>
              <a:gdLst/>
              <a:ahLst/>
              <a:cxnLst/>
              <a:rect l="l" t="t" r="r" b="b"/>
              <a:pathLst>
                <a:path w="1555" h="1370" extrusionOk="0">
                  <a:moveTo>
                    <a:pt x="778" y="1"/>
                  </a:moveTo>
                  <a:cubicBezTo>
                    <a:pt x="562" y="1"/>
                    <a:pt x="349" y="103"/>
                    <a:pt x="216" y="294"/>
                  </a:cubicBezTo>
                  <a:cubicBezTo>
                    <a:pt x="1" y="605"/>
                    <a:pt x="76" y="1031"/>
                    <a:pt x="386" y="1246"/>
                  </a:cubicBezTo>
                  <a:cubicBezTo>
                    <a:pt x="505" y="1329"/>
                    <a:pt x="642" y="1369"/>
                    <a:pt x="777" y="1369"/>
                  </a:cubicBezTo>
                  <a:cubicBezTo>
                    <a:pt x="993" y="1369"/>
                    <a:pt x="1206" y="1267"/>
                    <a:pt x="1338" y="1076"/>
                  </a:cubicBezTo>
                  <a:cubicBezTo>
                    <a:pt x="1554" y="766"/>
                    <a:pt x="1478" y="340"/>
                    <a:pt x="1168" y="124"/>
                  </a:cubicBezTo>
                  <a:cubicBezTo>
                    <a:pt x="1049" y="41"/>
                    <a:pt x="913" y="1"/>
                    <a:pt x="77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" name="Google Shape;1655;p35"/>
            <p:cNvSpPr/>
            <p:nvPr/>
          </p:nvSpPr>
          <p:spPr>
            <a:xfrm>
              <a:off x="1806317" y="393518"/>
              <a:ext cx="51150" cy="45028"/>
            </a:xfrm>
            <a:custGeom>
              <a:avLst/>
              <a:gdLst/>
              <a:ahLst/>
              <a:cxnLst/>
              <a:rect l="l" t="t" r="r" b="b"/>
              <a:pathLst>
                <a:path w="1554" h="1368" extrusionOk="0">
                  <a:moveTo>
                    <a:pt x="778" y="0"/>
                  </a:moveTo>
                  <a:cubicBezTo>
                    <a:pt x="562" y="0"/>
                    <a:pt x="349" y="102"/>
                    <a:pt x="216" y="293"/>
                  </a:cubicBezTo>
                  <a:cubicBezTo>
                    <a:pt x="0" y="602"/>
                    <a:pt x="77" y="1028"/>
                    <a:pt x="387" y="1245"/>
                  </a:cubicBezTo>
                  <a:cubicBezTo>
                    <a:pt x="505" y="1328"/>
                    <a:pt x="642" y="1368"/>
                    <a:pt x="777" y="1368"/>
                  </a:cubicBezTo>
                  <a:cubicBezTo>
                    <a:pt x="993" y="1368"/>
                    <a:pt x="1206" y="1265"/>
                    <a:pt x="1339" y="1075"/>
                  </a:cubicBezTo>
                  <a:cubicBezTo>
                    <a:pt x="1554" y="765"/>
                    <a:pt x="1478" y="339"/>
                    <a:pt x="1169" y="123"/>
                  </a:cubicBezTo>
                  <a:cubicBezTo>
                    <a:pt x="1050" y="40"/>
                    <a:pt x="913" y="0"/>
                    <a:pt x="77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" name="Google Shape;1656;p35"/>
            <p:cNvSpPr/>
            <p:nvPr/>
          </p:nvSpPr>
          <p:spPr>
            <a:xfrm>
              <a:off x="1806317" y="591303"/>
              <a:ext cx="51150" cy="45061"/>
            </a:xfrm>
            <a:custGeom>
              <a:avLst/>
              <a:gdLst/>
              <a:ahLst/>
              <a:cxnLst/>
              <a:rect l="l" t="t" r="r" b="b"/>
              <a:pathLst>
                <a:path w="1554" h="1369" extrusionOk="0">
                  <a:moveTo>
                    <a:pt x="778" y="1"/>
                  </a:moveTo>
                  <a:cubicBezTo>
                    <a:pt x="562" y="1"/>
                    <a:pt x="349" y="103"/>
                    <a:pt x="216" y="294"/>
                  </a:cubicBezTo>
                  <a:cubicBezTo>
                    <a:pt x="0" y="604"/>
                    <a:pt x="77" y="1030"/>
                    <a:pt x="387" y="1246"/>
                  </a:cubicBezTo>
                  <a:cubicBezTo>
                    <a:pt x="506" y="1329"/>
                    <a:pt x="642" y="1368"/>
                    <a:pt x="777" y="1368"/>
                  </a:cubicBezTo>
                  <a:cubicBezTo>
                    <a:pt x="993" y="1368"/>
                    <a:pt x="1206" y="1267"/>
                    <a:pt x="1339" y="1076"/>
                  </a:cubicBezTo>
                  <a:cubicBezTo>
                    <a:pt x="1554" y="766"/>
                    <a:pt x="1478" y="339"/>
                    <a:pt x="1169" y="124"/>
                  </a:cubicBezTo>
                  <a:cubicBezTo>
                    <a:pt x="1050" y="41"/>
                    <a:pt x="913" y="1"/>
                    <a:pt x="77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" name="Google Shape;1657;p35"/>
            <p:cNvSpPr/>
            <p:nvPr/>
          </p:nvSpPr>
          <p:spPr>
            <a:xfrm>
              <a:off x="1806317" y="525408"/>
              <a:ext cx="51150" cy="45028"/>
            </a:xfrm>
            <a:custGeom>
              <a:avLst/>
              <a:gdLst/>
              <a:ahLst/>
              <a:cxnLst/>
              <a:rect l="l" t="t" r="r" b="b"/>
              <a:pathLst>
                <a:path w="1554" h="1368" extrusionOk="0">
                  <a:moveTo>
                    <a:pt x="778" y="0"/>
                  </a:moveTo>
                  <a:cubicBezTo>
                    <a:pt x="562" y="0"/>
                    <a:pt x="349" y="102"/>
                    <a:pt x="216" y="293"/>
                  </a:cubicBezTo>
                  <a:cubicBezTo>
                    <a:pt x="0" y="603"/>
                    <a:pt x="77" y="1030"/>
                    <a:pt x="387" y="1245"/>
                  </a:cubicBezTo>
                  <a:cubicBezTo>
                    <a:pt x="506" y="1328"/>
                    <a:pt x="642" y="1368"/>
                    <a:pt x="777" y="1368"/>
                  </a:cubicBezTo>
                  <a:cubicBezTo>
                    <a:pt x="993" y="1368"/>
                    <a:pt x="1206" y="1266"/>
                    <a:pt x="1339" y="1075"/>
                  </a:cubicBezTo>
                  <a:cubicBezTo>
                    <a:pt x="1554" y="765"/>
                    <a:pt x="1478" y="338"/>
                    <a:pt x="1169" y="122"/>
                  </a:cubicBezTo>
                  <a:cubicBezTo>
                    <a:pt x="1050" y="40"/>
                    <a:pt x="913" y="0"/>
                    <a:pt x="77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" name="Google Shape;1658;p35"/>
            <p:cNvSpPr/>
            <p:nvPr/>
          </p:nvSpPr>
          <p:spPr>
            <a:xfrm>
              <a:off x="1806317" y="723193"/>
              <a:ext cx="51150" cy="45061"/>
            </a:xfrm>
            <a:custGeom>
              <a:avLst/>
              <a:gdLst/>
              <a:ahLst/>
              <a:cxnLst/>
              <a:rect l="l" t="t" r="r" b="b"/>
              <a:pathLst>
                <a:path w="1554" h="1369" extrusionOk="0">
                  <a:moveTo>
                    <a:pt x="778" y="1"/>
                  </a:moveTo>
                  <a:cubicBezTo>
                    <a:pt x="562" y="1"/>
                    <a:pt x="349" y="103"/>
                    <a:pt x="216" y="294"/>
                  </a:cubicBezTo>
                  <a:cubicBezTo>
                    <a:pt x="0" y="605"/>
                    <a:pt x="77" y="1031"/>
                    <a:pt x="387" y="1246"/>
                  </a:cubicBezTo>
                  <a:cubicBezTo>
                    <a:pt x="505" y="1329"/>
                    <a:pt x="642" y="1369"/>
                    <a:pt x="777" y="1369"/>
                  </a:cubicBezTo>
                  <a:cubicBezTo>
                    <a:pt x="993" y="1369"/>
                    <a:pt x="1206" y="1266"/>
                    <a:pt x="1339" y="1076"/>
                  </a:cubicBezTo>
                  <a:cubicBezTo>
                    <a:pt x="1554" y="766"/>
                    <a:pt x="1478" y="339"/>
                    <a:pt x="1169" y="123"/>
                  </a:cubicBezTo>
                  <a:cubicBezTo>
                    <a:pt x="1050" y="41"/>
                    <a:pt x="913" y="1"/>
                    <a:pt x="77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" name="Google Shape;1659;p35"/>
            <p:cNvSpPr/>
            <p:nvPr/>
          </p:nvSpPr>
          <p:spPr>
            <a:xfrm>
              <a:off x="1740355" y="690245"/>
              <a:ext cx="51183" cy="45061"/>
            </a:xfrm>
            <a:custGeom>
              <a:avLst/>
              <a:gdLst/>
              <a:ahLst/>
              <a:cxnLst/>
              <a:rect l="l" t="t" r="r" b="b"/>
              <a:pathLst>
                <a:path w="1555" h="1369" extrusionOk="0">
                  <a:moveTo>
                    <a:pt x="778" y="1"/>
                  </a:moveTo>
                  <a:cubicBezTo>
                    <a:pt x="562" y="1"/>
                    <a:pt x="349" y="103"/>
                    <a:pt x="216" y="294"/>
                  </a:cubicBezTo>
                  <a:cubicBezTo>
                    <a:pt x="1" y="603"/>
                    <a:pt x="76" y="1030"/>
                    <a:pt x="386" y="1246"/>
                  </a:cubicBezTo>
                  <a:cubicBezTo>
                    <a:pt x="505" y="1328"/>
                    <a:pt x="641" y="1368"/>
                    <a:pt x="777" y="1368"/>
                  </a:cubicBezTo>
                  <a:cubicBezTo>
                    <a:pt x="993" y="1368"/>
                    <a:pt x="1206" y="1266"/>
                    <a:pt x="1338" y="1076"/>
                  </a:cubicBezTo>
                  <a:cubicBezTo>
                    <a:pt x="1554" y="766"/>
                    <a:pt x="1478" y="338"/>
                    <a:pt x="1168" y="123"/>
                  </a:cubicBezTo>
                  <a:cubicBezTo>
                    <a:pt x="1049" y="40"/>
                    <a:pt x="913" y="1"/>
                    <a:pt x="77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" name="Google Shape;1660;p35"/>
            <p:cNvSpPr/>
            <p:nvPr/>
          </p:nvSpPr>
          <p:spPr>
            <a:xfrm>
              <a:off x="1806317" y="657265"/>
              <a:ext cx="51150" cy="45061"/>
            </a:xfrm>
            <a:custGeom>
              <a:avLst/>
              <a:gdLst/>
              <a:ahLst/>
              <a:cxnLst/>
              <a:rect l="l" t="t" r="r" b="b"/>
              <a:pathLst>
                <a:path w="1554" h="1369" extrusionOk="0">
                  <a:moveTo>
                    <a:pt x="778" y="1"/>
                  </a:moveTo>
                  <a:cubicBezTo>
                    <a:pt x="562" y="1"/>
                    <a:pt x="349" y="103"/>
                    <a:pt x="216" y="293"/>
                  </a:cubicBezTo>
                  <a:cubicBezTo>
                    <a:pt x="0" y="604"/>
                    <a:pt x="77" y="1031"/>
                    <a:pt x="387" y="1246"/>
                  </a:cubicBezTo>
                  <a:cubicBezTo>
                    <a:pt x="506" y="1329"/>
                    <a:pt x="642" y="1369"/>
                    <a:pt x="777" y="1369"/>
                  </a:cubicBezTo>
                  <a:cubicBezTo>
                    <a:pt x="993" y="1369"/>
                    <a:pt x="1206" y="1266"/>
                    <a:pt x="1339" y="1075"/>
                  </a:cubicBezTo>
                  <a:cubicBezTo>
                    <a:pt x="1554" y="766"/>
                    <a:pt x="1478" y="339"/>
                    <a:pt x="1169" y="123"/>
                  </a:cubicBezTo>
                  <a:cubicBezTo>
                    <a:pt x="1050" y="41"/>
                    <a:pt x="913" y="1"/>
                    <a:pt x="77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" name="Google Shape;1661;p35"/>
            <p:cNvSpPr/>
            <p:nvPr/>
          </p:nvSpPr>
          <p:spPr>
            <a:xfrm>
              <a:off x="1872278" y="888064"/>
              <a:ext cx="51183" cy="45061"/>
            </a:xfrm>
            <a:custGeom>
              <a:avLst/>
              <a:gdLst/>
              <a:ahLst/>
              <a:cxnLst/>
              <a:rect l="l" t="t" r="r" b="b"/>
              <a:pathLst>
                <a:path w="1555" h="1369" extrusionOk="0">
                  <a:moveTo>
                    <a:pt x="778" y="0"/>
                  </a:moveTo>
                  <a:cubicBezTo>
                    <a:pt x="561" y="0"/>
                    <a:pt x="349" y="103"/>
                    <a:pt x="217" y="294"/>
                  </a:cubicBezTo>
                  <a:cubicBezTo>
                    <a:pt x="1" y="603"/>
                    <a:pt x="76" y="1030"/>
                    <a:pt x="387" y="1246"/>
                  </a:cubicBezTo>
                  <a:cubicBezTo>
                    <a:pt x="506" y="1329"/>
                    <a:pt x="642" y="1369"/>
                    <a:pt x="777" y="1369"/>
                  </a:cubicBezTo>
                  <a:cubicBezTo>
                    <a:pt x="993" y="1369"/>
                    <a:pt x="1206" y="1267"/>
                    <a:pt x="1339" y="1076"/>
                  </a:cubicBezTo>
                  <a:cubicBezTo>
                    <a:pt x="1554" y="765"/>
                    <a:pt x="1479" y="338"/>
                    <a:pt x="1169" y="123"/>
                  </a:cubicBezTo>
                  <a:cubicBezTo>
                    <a:pt x="1049" y="40"/>
                    <a:pt x="913" y="0"/>
                    <a:pt x="77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" name="Google Shape;1662;p35"/>
            <p:cNvSpPr/>
            <p:nvPr/>
          </p:nvSpPr>
          <p:spPr>
            <a:xfrm>
              <a:off x="1806317" y="921077"/>
              <a:ext cx="51150" cy="45028"/>
            </a:xfrm>
            <a:custGeom>
              <a:avLst/>
              <a:gdLst/>
              <a:ahLst/>
              <a:cxnLst/>
              <a:rect l="l" t="t" r="r" b="b"/>
              <a:pathLst>
                <a:path w="1554" h="1368" extrusionOk="0">
                  <a:moveTo>
                    <a:pt x="778" y="0"/>
                  </a:moveTo>
                  <a:cubicBezTo>
                    <a:pt x="562" y="0"/>
                    <a:pt x="349" y="102"/>
                    <a:pt x="216" y="293"/>
                  </a:cubicBezTo>
                  <a:cubicBezTo>
                    <a:pt x="0" y="603"/>
                    <a:pt x="77" y="1030"/>
                    <a:pt x="387" y="1245"/>
                  </a:cubicBezTo>
                  <a:cubicBezTo>
                    <a:pt x="505" y="1328"/>
                    <a:pt x="642" y="1368"/>
                    <a:pt x="777" y="1368"/>
                  </a:cubicBezTo>
                  <a:cubicBezTo>
                    <a:pt x="993" y="1368"/>
                    <a:pt x="1206" y="1266"/>
                    <a:pt x="1339" y="1075"/>
                  </a:cubicBezTo>
                  <a:cubicBezTo>
                    <a:pt x="1554" y="764"/>
                    <a:pt x="1478" y="339"/>
                    <a:pt x="1169" y="123"/>
                  </a:cubicBezTo>
                  <a:cubicBezTo>
                    <a:pt x="1050" y="40"/>
                    <a:pt x="913" y="0"/>
                    <a:pt x="77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" name="Google Shape;1663;p35"/>
            <p:cNvSpPr/>
            <p:nvPr/>
          </p:nvSpPr>
          <p:spPr>
            <a:xfrm>
              <a:off x="1740355" y="888064"/>
              <a:ext cx="51216" cy="45061"/>
            </a:xfrm>
            <a:custGeom>
              <a:avLst/>
              <a:gdLst/>
              <a:ahLst/>
              <a:cxnLst/>
              <a:rect l="l" t="t" r="r" b="b"/>
              <a:pathLst>
                <a:path w="1556" h="1369" extrusionOk="0">
                  <a:moveTo>
                    <a:pt x="777" y="0"/>
                  </a:moveTo>
                  <a:cubicBezTo>
                    <a:pt x="561" y="0"/>
                    <a:pt x="349" y="103"/>
                    <a:pt x="216" y="294"/>
                  </a:cubicBezTo>
                  <a:cubicBezTo>
                    <a:pt x="1" y="603"/>
                    <a:pt x="76" y="1030"/>
                    <a:pt x="386" y="1246"/>
                  </a:cubicBezTo>
                  <a:cubicBezTo>
                    <a:pt x="505" y="1329"/>
                    <a:pt x="641" y="1368"/>
                    <a:pt x="777" y="1368"/>
                  </a:cubicBezTo>
                  <a:cubicBezTo>
                    <a:pt x="993" y="1368"/>
                    <a:pt x="1206" y="1266"/>
                    <a:pt x="1338" y="1076"/>
                  </a:cubicBezTo>
                  <a:cubicBezTo>
                    <a:pt x="1555" y="765"/>
                    <a:pt x="1478" y="339"/>
                    <a:pt x="1168" y="123"/>
                  </a:cubicBezTo>
                  <a:cubicBezTo>
                    <a:pt x="1049" y="40"/>
                    <a:pt x="913" y="0"/>
                    <a:pt x="77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" name="Google Shape;1664;p35"/>
            <p:cNvSpPr/>
            <p:nvPr/>
          </p:nvSpPr>
          <p:spPr>
            <a:xfrm>
              <a:off x="1806317" y="855149"/>
              <a:ext cx="51150" cy="45028"/>
            </a:xfrm>
            <a:custGeom>
              <a:avLst/>
              <a:gdLst/>
              <a:ahLst/>
              <a:cxnLst/>
              <a:rect l="l" t="t" r="r" b="b"/>
              <a:pathLst>
                <a:path w="1554" h="1368" extrusionOk="0">
                  <a:moveTo>
                    <a:pt x="778" y="0"/>
                  </a:moveTo>
                  <a:cubicBezTo>
                    <a:pt x="562" y="0"/>
                    <a:pt x="349" y="102"/>
                    <a:pt x="216" y="293"/>
                  </a:cubicBezTo>
                  <a:cubicBezTo>
                    <a:pt x="0" y="603"/>
                    <a:pt x="77" y="1029"/>
                    <a:pt x="387" y="1245"/>
                  </a:cubicBezTo>
                  <a:cubicBezTo>
                    <a:pt x="506" y="1328"/>
                    <a:pt x="642" y="1368"/>
                    <a:pt x="777" y="1368"/>
                  </a:cubicBezTo>
                  <a:cubicBezTo>
                    <a:pt x="993" y="1368"/>
                    <a:pt x="1206" y="1266"/>
                    <a:pt x="1339" y="1075"/>
                  </a:cubicBezTo>
                  <a:cubicBezTo>
                    <a:pt x="1554" y="765"/>
                    <a:pt x="1478" y="338"/>
                    <a:pt x="1169" y="122"/>
                  </a:cubicBezTo>
                  <a:cubicBezTo>
                    <a:pt x="1050" y="40"/>
                    <a:pt x="913" y="0"/>
                    <a:pt x="77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" name="Google Shape;1665;p35"/>
            <p:cNvSpPr/>
            <p:nvPr/>
          </p:nvSpPr>
          <p:spPr>
            <a:xfrm>
              <a:off x="1740355" y="822135"/>
              <a:ext cx="51216" cy="45061"/>
            </a:xfrm>
            <a:custGeom>
              <a:avLst/>
              <a:gdLst/>
              <a:ahLst/>
              <a:cxnLst/>
              <a:rect l="l" t="t" r="r" b="b"/>
              <a:pathLst>
                <a:path w="1556" h="1369" extrusionOk="0">
                  <a:moveTo>
                    <a:pt x="778" y="1"/>
                  </a:moveTo>
                  <a:cubicBezTo>
                    <a:pt x="562" y="1"/>
                    <a:pt x="349" y="103"/>
                    <a:pt x="216" y="293"/>
                  </a:cubicBezTo>
                  <a:cubicBezTo>
                    <a:pt x="1" y="603"/>
                    <a:pt x="76" y="1031"/>
                    <a:pt x="386" y="1246"/>
                  </a:cubicBezTo>
                  <a:cubicBezTo>
                    <a:pt x="505" y="1329"/>
                    <a:pt x="641" y="1368"/>
                    <a:pt x="776" y="1368"/>
                  </a:cubicBezTo>
                  <a:cubicBezTo>
                    <a:pt x="993" y="1368"/>
                    <a:pt x="1206" y="1266"/>
                    <a:pt x="1338" y="1075"/>
                  </a:cubicBezTo>
                  <a:cubicBezTo>
                    <a:pt x="1555" y="766"/>
                    <a:pt x="1478" y="339"/>
                    <a:pt x="1168" y="123"/>
                  </a:cubicBezTo>
                  <a:cubicBezTo>
                    <a:pt x="1049" y="41"/>
                    <a:pt x="913" y="1"/>
                    <a:pt x="77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" name="Google Shape;1666;p35"/>
            <p:cNvSpPr/>
            <p:nvPr/>
          </p:nvSpPr>
          <p:spPr>
            <a:xfrm>
              <a:off x="1806317" y="789155"/>
              <a:ext cx="51150" cy="45061"/>
            </a:xfrm>
            <a:custGeom>
              <a:avLst/>
              <a:gdLst/>
              <a:ahLst/>
              <a:cxnLst/>
              <a:rect l="l" t="t" r="r" b="b"/>
              <a:pathLst>
                <a:path w="1554" h="1369" extrusionOk="0">
                  <a:moveTo>
                    <a:pt x="778" y="1"/>
                  </a:moveTo>
                  <a:cubicBezTo>
                    <a:pt x="561" y="1"/>
                    <a:pt x="349" y="103"/>
                    <a:pt x="216" y="294"/>
                  </a:cubicBezTo>
                  <a:cubicBezTo>
                    <a:pt x="0" y="604"/>
                    <a:pt x="77" y="1030"/>
                    <a:pt x="387" y="1246"/>
                  </a:cubicBezTo>
                  <a:cubicBezTo>
                    <a:pt x="506" y="1329"/>
                    <a:pt x="642" y="1369"/>
                    <a:pt x="777" y="1369"/>
                  </a:cubicBezTo>
                  <a:cubicBezTo>
                    <a:pt x="993" y="1369"/>
                    <a:pt x="1206" y="1267"/>
                    <a:pt x="1339" y="1076"/>
                  </a:cubicBezTo>
                  <a:cubicBezTo>
                    <a:pt x="1554" y="765"/>
                    <a:pt x="1478" y="339"/>
                    <a:pt x="1169" y="124"/>
                  </a:cubicBezTo>
                  <a:cubicBezTo>
                    <a:pt x="1049" y="41"/>
                    <a:pt x="913" y="1"/>
                    <a:pt x="77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" name="Google Shape;1667;p35"/>
            <p:cNvSpPr/>
            <p:nvPr/>
          </p:nvSpPr>
          <p:spPr>
            <a:xfrm>
              <a:off x="1773007" y="1021237"/>
              <a:ext cx="17379" cy="28669"/>
            </a:xfrm>
            <a:custGeom>
              <a:avLst/>
              <a:gdLst/>
              <a:ahLst/>
              <a:cxnLst/>
              <a:rect l="l" t="t" r="r" b="b"/>
              <a:pathLst>
                <a:path w="528" h="871" extrusionOk="0">
                  <a:moveTo>
                    <a:pt x="1" y="0"/>
                  </a:moveTo>
                  <a:lnTo>
                    <a:pt x="303" y="691"/>
                  </a:lnTo>
                  <a:cubicBezTo>
                    <a:pt x="334" y="761"/>
                    <a:pt x="377" y="820"/>
                    <a:pt x="429" y="870"/>
                  </a:cubicBezTo>
                  <a:cubicBezTo>
                    <a:pt x="527" y="587"/>
                    <a:pt x="435" y="264"/>
                    <a:pt x="176" y="85"/>
                  </a:cubicBezTo>
                  <a:cubicBezTo>
                    <a:pt x="121" y="47"/>
                    <a:pt x="62" y="21"/>
                    <a:pt x="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" name="Google Shape;1668;p35"/>
            <p:cNvSpPr/>
            <p:nvPr/>
          </p:nvSpPr>
          <p:spPr>
            <a:xfrm>
              <a:off x="1806317" y="987006"/>
              <a:ext cx="51150" cy="45028"/>
            </a:xfrm>
            <a:custGeom>
              <a:avLst/>
              <a:gdLst/>
              <a:ahLst/>
              <a:cxnLst/>
              <a:rect l="l" t="t" r="r" b="b"/>
              <a:pathLst>
                <a:path w="1554" h="1368" extrusionOk="0">
                  <a:moveTo>
                    <a:pt x="778" y="0"/>
                  </a:moveTo>
                  <a:cubicBezTo>
                    <a:pt x="561" y="0"/>
                    <a:pt x="349" y="102"/>
                    <a:pt x="216" y="293"/>
                  </a:cubicBezTo>
                  <a:cubicBezTo>
                    <a:pt x="0" y="603"/>
                    <a:pt x="77" y="1030"/>
                    <a:pt x="387" y="1246"/>
                  </a:cubicBezTo>
                  <a:cubicBezTo>
                    <a:pt x="506" y="1328"/>
                    <a:pt x="642" y="1368"/>
                    <a:pt x="777" y="1368"/>
                  </a:cubicBezTo>
                  <a:cubicBezTo>
                    <a:pt x="993" y="1368"/>
                    <a:pt x="1206" y="1266"/>
                    <a:pt x="1339" y="1075"/>
                  </a:cubicBezTo>
                  <a:cubicBezTo>
                    <a:pt x="1554" y="765"/>
                    <a:pt x="1478" y="339"/>
                    <a:pt x="1169" y="123"/>
                  </a:cubicBezTo>
                  <a:cubicBezTo>
                    <a:pt x="1049" y="40"/>
                    <a:pt x="913" y="0"/>
                    <a:pt x="77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" name="Google Shape;1669;p35"/>
            <p:cNvSpPr/>
            <p:nvPr/>
          </p:nvSpPr>
          <p:spPr>
            <a:xfrm>
              <a:off x="1740355" y="360504"/>
              <a:ext cx="51216" cy="45061"/>
            </a:xfrm>
            <a:custGeom>
              <a:avLst/>
              <a:gdLst/>
              <a:ahLst/>
              <a:cxnLst/>
              <a:rect l="l" t="t" r="r" b="b"/>
              <a:pathLst>
                <a:path w="1556" h="1369" extrusionOk="0">
                  <a:moveTo>
                    <a:pt x="778" y="0"/>
                  </a:moveTo>
                  <a:cubicBezTo>
                    <a:pt x="562" y="0"/>
                    <a:pt x="350" y="102"/>
                    <a:pt x="217" y="294"/>
                  </a:cubicBezTo>
                  <a:cubicBezTo>
                    <a:pt x="1" y="604"/>
                    <a:pt x="76" y="1030"/>
                    <a:pt x="387" y="1246"/>
                  </a:cubicBezTo>
                  <a:cubicBezTo>
                    <a:pt x="507" y="1328"/>
                    <a:pt x="643" y="1368"/>
                    <a:pt x="778" y="1368"/>
                  </a:cubicBezTo>
                  <a:cubicBezTo>
                    <a:pt x="994" y="1368"/>
                    <a:pt x="1207" y="1266"/>
                    <a:pt x="1339" y="1076"/>
                  </a:cubicBezTo>
                  <a:cubicBezTo>
                    <a:pt x="1555" y="765"/>
                    <a:pt x="1480" y="338"/>
                    <a:pt x="1169" y="123"/>
                  </a:cubicBezTo>
                  <a:cubicBezTo>
                    <a:pt x="1050" y="40"/>
                    <a:pt x="914" y="0"/>
                    <a:pt x="77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" name="Google Shape;1670;p35"/>
            <p:cNvSpPr/>
            <p:nvPr/>
          </p:nvSpPr>
          <p:spPr>
            <a:xfrm>
              <a:off x="1740355" y="294608"/>
              <a:ext cx="51150" cy="44995"/>
            </a:xfrm>
            <a:custGeom>
              <a:avLst/>
              <a:gdLst/>
              <a:ahLst/>
              <a:cxnLst/>
              <a:rect l="l" t="t" r="r" b="b"/>
              <a:pathLst>
                <a:path w="1554" h="1367" extrusionOk="0">
                  <a:moveTo>
                    <a:pt x="780" y="0"/>
                  </a:moveTo>
                  <a:cubicBezTo>
                    <a:pt x="733" y="0"/>
                    <a:pt x="686" y="5"/>
                    <a:pt x="640" y="14"/>
                  </a:cubicBezTo>
                  <a:lnTo>
                    <a:pt x="384" y="126"/>
                  </a:lnTo>
                  <a:cubicBezTo>
                    <a:pt x="321" y="171"/>
                    <a:pt x="263" y="224"/>
                    <a:pt x="216" y="292"/>
                  </a:cubicBezTo>
                  <a:cubicBezTo>
                    <a:pt x="1" y="602"/>
                    <a:pt x="76" y="1029"/>
                    <a:pt x="386" y="1244"/>
                  </a:cubicBezTo>
                  <a:cubicBezTo>
                    <a:pt x="505" y="1327"/>
                    <a:pt x="641" y="1367"/>
                    <a:pt x="777" y="1367"/>
                  </a:cubicBezTo>
                  <a:cubicBezTo>
                    <a:pt x="993" y="1367"/>
                    <a:pt x="1206" y="1265"/>
                    <a:pt x="1338" y="1074"/>
                  </a:cubicBezTo>
                  <a:cubicBezTo>
                    <a:pt x="1553" y="765"/>
                    <a:pt x="1478" y="337"/>
                    <a:pt x="1168" y="122"/>
                  </a:cubicBezTo>
                  <a:cubicBezTo>
                    <a:pt x="1050" y="39"/>
                    <a:pt x="914" y="0"/>
                    <a:pt x="78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" name="Google Shape;1671;p35"/>
            <p:cNvSpPr/>
            <p:nvPr/>
          </p:nvSpPr>
          <p:spPr>
            <a:xfrm>
              <a:off x="1674394" y="327523"/>
              <a:ext cx="51183" cy="45061"/>
            </a:xfrm>
            <a:custGeom>
              <a:avLst/>
              <a:gdLst/>
              <a:ahLst/>
              <a:cxnLst/>
              <a:rect l="l" t="t" r="r" b="b"/>
              <a:pathLst>
                <a:path w="1555" h="1369" extrusionOk="0">
                  <a:moveTo>
                    <a:pt x="779" y="1"/>
                  </a:moveTo>
                  <a:cubicBezTo>
                    <a:pt x="562" y="1"/>
                    <a:pt x="350" y="103"/>
                    <a:pt x="218" y="293"/>
                  </a:cubicBezTo>
                  <a:cubicBezTo>
                    <a:pt x="1" y="604"/>
                    <a:pt x="77" y="1031"/>
                    <a:pt x="388" y="1246"/>
                  </a:cubicBezTo>
                  <a:cubicBezTo>
                    <a:pt x="507" y="1329"/>
                    <a:pt x="643" y="1369"/>
                    <a:pt x="778" y="1369"/>
                  </a:cubicBezTo>
                  <a:cubicBezTo>
                    <a:pt x="994" y="1369"/>
                    <a:pt x="1207" y="1266"/>
                    <a:pt x="1339" y="1075"/>
                  </a:cubicBezTo>
                  <a:cubicBezTo>
                    <a:pt x="1555" y="766"/>
                    <a:pt x="1479" y="339"/>
                    <a:pt x="1170" y="123"/>
                  </a:cubicBezTo>
                  <a:cubicBezTo>
                    <a:pt x="1050" y="41"/>
                    <a:pt x="914" y="1"/>
                    <a:pt x="77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" name="Google Shape;1672;p35"/>
            <p:cNvSpPr/>
            <p:nvPr/>
          </p:nvSpPr>
          <p:spPr>
            <a:xfrm>
              <a:off x="1740355" y="492427"/>
              <a:ext cx="51216" cy="45061"/>
            </a:xfrm>
            <a:custGeom>
              <a:avLst/>
              <a:gdLst/>
              <a:ahLst/>
              <a:cxnLst/>
              <a:rect l="l" t="t" r="r" b="b"/>
              <a:pathLst>
                <a:path w="1556" h="1369" extrusionOk="0">
                  <a:moveTo>
                    <a:pt x="779" y="1"/>
                  </a:moveTo>
                  <a:cubicBezTo>
                    <a:pt x="563" y="1"/>
                    <a:pt x="350" y="103"/>
                    <a:pt x="217" y="293"/>
                  </a:cubicBezTo>
                  <a:cubicBezTo>
                    <a:pt x="1" y="603"/>
                    <a:pt x="76" y="1029"/>
                    <a:pt x="387" y="1246"/>
                  </a:cubicBezTo>
                  <a:cubicBezTo>
                    <a:pt x="506" y="1329"/>
                    <a:pt x="643" y="1368"/>
                    <a:pt x="778" y="1368"/>
                  </a:cubicBezTo>
                  <a:cubicBezTo>
                    <a:pt x="994" y="1368"/>
                    <a:pt x="1207" y="1266"/>
                    <a:pt x="1339" y="1075"/>
                  </a:cubicBezTo>
                  <a:cubicBezTo>
                    <a:pt x="1555" y="766"/>
                    <a:pt x="1480" y="339"/>
                    <a:pt x="1169" y="123"/>
                  </a:cubicBezTo>
                  <a:cubicBezTo>
                    <a:pt x="1050" y="41"/>
                    <a:pt x="914" y="1"/>
                    <a:pt x="77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" name="Google Shape;1673;p35"/>
            <p:cNvSpPr/>
            <p:nvPr/>
          </p:nvSpPr>
          <p:spPr>
            <a:xfrm>
              <a:off x="1674394" y="459413"/>
              <a:ext cx="51183" cy="45061"/>
            </a:xfrm>
            <a:custGeom>
              <a:avLst/>
              <a:gdLst/>
              <a:ahLst/>
              <a:cxnLst/>
              <a:rect l="l" t="t" r="r" b="b"/>
              <a:pathLst>
                <a:path w="1555" h="1369" extrusionOk="0">
                  <a:moveTo>
                    <a:pt x="778" y="1"/>
                  </a:moveTo>
                  <a:cubicBezTo>
                    <a:pt x="562" y="1"/>
                    <a:pt x="350" y="103"/>
                    <a:pt x="218" y="294"/>
                  </a:cubicBezTo>
                  <a:cubicBezTo>
                    <a:pt x="1" y="604"/>
                    <a:pt x="77" y="1030"/>
                    <a:pt x="388" y="1246"/>
                  </a:cubicBezTo>
                  <a:cubicBezTo>
                    <a:pt x="507" y="1329"/>
                    <a:pt x="643" y="1369"/>
                    <a:pt x="778" y="1369"/>
                  </a:cubicBezTo>
                  <a:cubicBezTo>
                    <a:pt x="994" y="1369"/>
                    <a:pt x="1207" y="1267"/>
                    <a:pt x="1339" y="1076"/>
                  </a:cubicBezTo>
                  <a:cubicBezTo>
                    <a:pt x="1555" y="765"/>
                    <a:pt x="1479" y="339"/>
                    <a:pt x="1170" y="124"/>
                  </a:cubicBezTo>
                  <a:cubicBezTo>
                    <a:pt x="1050" y="41"/>
                    <a:pt x="914" y="1"/>
                    <a:pt x="77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1674;p35"/>
            <p:cNvSpPr/>
            <p:nvPr/>
          </p:nvSpPr>
          <p:spPr>
            <a:xfrm>
              <a:off x="1608465" y="426432"/>
              <a:ext cx="51150" cy="45094"/>
            </a:xfrm>
            <a:custGeom>
              <a:avLst/>
              <a:gdLst/>
              <a:ahLst/>
              <a:cxnLst/>
              <a:rect l="l" t="t" r="r" b="b"/>
              <a:pathLst>
                <a:path w="1554" h="1370" extrusionOk="0">
                  <a:moveTo>
                    <a:pt x="778" y="1"/>
                  </a:moveTo>
                  <a:cubicBezTo>
                    <a:pt x="562" y="1"/>
                    <a:pt x="348" y="103"/>
                    <a:pt x="216" y="294"/>
                  </a:cubicBezTo>
                  <a:cubicBezTo>
                    <a:pt x="0" y="605"/>
                    <a:pt x="77" y="1031"/>
                    <a:pt x="386" y="1246"/>
                  </a:cubicBezTo>
                  <a:cubicBezTo>
                    <a:pt x="505" y="1329"/>
                    <a:pt x="642" y="1369"/>
                    <a:pt x="777" y="1369"/>
                  </a:cubicBezTo>
                  <a:cubicBezTo>
                    <a:pt x="993" y="1369"/>
                    <a:pt x="1206" y="1267"/>
                    <a:pt x="1339" y="1076"/>
                  </a:cubicBezTo>
                  <a:cubicBezTo>
                    <a:pt x="1553" y="766"/>
                    <a:pt x="1478" y="340"/>
                    <a:pt x="1168" y="124"/>
                  </a:cubicBezTo>
                  <a:cubicBezTo>
                    <a:pt x="1049" y="41"/>
                    <a:pt x="913" y="1"/>
                    <a:pt x="77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1675;p35"/>
            <p:cNvSpPr/>
            <p:nvPr/>
          </p:nvSpPr>
          <p:spPr>
            <a:xfrm>
              <a:off x="1674394" y="393518"/>
              <a:ext cx="51183" cy="45028"/>
            </a:xfrm>
            <a:custGeom>
              <a:avLst/>
              <a:gdLst/>
              <a:ahLst/>
              <a:cxnLst/>
              <a:rect l="l" t="t" r="r" b="b"/>
              <a:pathLst>
                <a:path w="1555" h="1368" extrusionOk="0">
                  <a:moveTo>
                    <a:pt x="779" y="0"/>
                  </a:moveTo>
                  <a:cubicBezTo>
                    <a:pt x="562" y="0"/>
                    <a:pt x="350" y="102"/>
                    <a:pt x="218" y="293"/>
                  </a:cubicBezTo>
                  <a:cubicBezTo>
                    <a:pt x="1" y="602"/>
                    <a:pt x="77" y="1028"/>
                    <a:pt x="388" y="1245"/>
                  </a:cubicBezTo>
                  <a:cubicBezTo>
                    <a:pt x="507" y="1328"/>
                    <a:pt x="643" y="1368"/>
                    <a:pt x="778" y="1368"/>
                  </a:cubicBezTo>
                  <a:cubicBezTo>
                    <a:pt x="994" y="1368"/>
                    <a:pt x="1207" y="1265"/>
                    <a:pt x="1339" y="1075"/>
                  </a:cubicBezTo>
                  <a:cubicBezTo>
                    <a:pt x="1555" y="765"/>
                    <a:pt x="1479" y="339"/>
                    <a:pt x="1170" y="123"/>
                  </a:cubicBezTo>
                  <a:cubicBezTo>
                    <a:pt x="1050" y="40"/>
                    <a:pt x="914" y="0"/>
                    <a:pt x="77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1676;p35"/>
            <p:cNvSpPr/>
            <p:nvPr/>
          </p:nvSpPr>
          <p:spPr>
            <a:xfrm>
              <a:off x="1740421" y="624317"/>
              <a:ext cx="51150" cy="45061"/>
            </a:xfrm>
            <a:custGeom>
              <a:avLst/>
              <a:gdLst/>
              <a:ahLst/>
              <a:cxnLst/>
              <a:rect l="l" t="t" r="r" b="b"/>
              <a:pathLst>
                <a:path w="1554" h="1369" extrusionOk="0">
                  <a:moveTo>
                    <a:pt x="777" y="1"/>
                  </a:moveTo>
                  <a:cubicBezTo>
                    <a:pt x="561" y="1"/>
                    <a:pt x="348" y="103"/>
                    <a:pt x="215" y="293"/>
                  </a:cubicBezTo>
                  <a:cubicBezTo>
                    <a:pt x="0" y="604"/>
                    <a:pt x="74" y="1029"/>
                    <a:pt x="385" y="1245"/>
                  </a:cubicBezTo>
                  <a:cubicBezTo>
                    <a:pt x="505" y="1328"/>
                    <a:pt x="641" y="1368"/>
                    <a:pt x="777" y="1368"/>
                  </a:cubicBezTo>
                  <a:cubicBezTo>
                    <a:pt x="993" y="1368"/>
                    <a:pt x="1205" y="1266"/>
                    <a:pt x="1337" y="1075"/>
                  </a:cubicBezTo>
                  <a:cubicBezTo>
                    <a:pt x="1553" y="766"/>
                    <a:pt x="1478" y="339"/>
                    <a:pt x="1167" y="123"/>
                  </a:cubicBezTo>
                  <a:cubicBezTo>
                    <a:pt x="1048" y="40"/>
                    <a:pt x="912" y="1"/>
                    <a:pt x="77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1677;p35"/>
            <p:cNvSpPr/>
            <p:nvPr/>
          </p:nvSpPr>
          <p:spPr>
            <a:xfrm>
              <a:off x="1674427" y="657297"/>
              <a:ext cx="51150" cy="45028"/>
            </a:xfrm>
            <a:custGeom>
              <a:avLst/>
              <a:gdLst/>
              <a:ahLst/>
              <a:cxnLst/>
              <a:rect l="l" t="t" r="r" b="b"/>
              <a:pathLst>
                <a:path w="1554" h="1368" extrusionOk="0">
                  <a:moveTo>
                    <a:pt x="777" y="0"/>
                  </a:moveTo>
                  <a:cubicBezTo>
                    <a:pt x="561" y="0"/>
                    <a:pt x="349" y="102"/>
                    <a:pt x="217" y="293"/>
                  </a:cubicBezTo>
                  <a:cubicBezTo>
                    <a:pt x="1" y="603"/>
                    <a:pt x="76" y="1030"/>
                    <a:pt x="387" y="1246"/>
                  </a:cubicBezTo>
                  <a:cubicBezTo>
                    <a:pt x="506" y="1328"/>
                    <a:pt x="642" y="1368"/>
                    <a:pt x="777" y="1368"/>
                  </a:cubicBezTo>
                  <a:cubicBezTo>
                    <a:pt x="993" y="1368"/>
                    <a:pt x="1206" y="1266"/>
                    <a:pt x="1338" y="1075"/>
                  </a:cubicBezTo>
                  <a:cubicBezTo>
                    <a:pt x="1554" y="764"/>
                    <a:pt x="1478" y="338"/>
                    <a:pt x="1169" y="123"/>
                  </a:cubicBezTo>
                  <a:cubicBezTo>
                    <a:pt x="1049" y="40"/>
                    <a:pt x="913" y="0"/>
                    <a:pt x="77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1678;p35"/>
            <p:cNvSpPr/>
            <p:nvPr/>
          </p:nvSpPr>
          <p:spPr>
            <a:xfrm>
              <a:off x="1740355" y="558355"/>
              <a:ext cx="51183" cy="45061"/>
            </a:xfrm>
            <a:custGeom>
              <a:avLst/>
              <a:gdLst/>
              <a:ahLst/>
              <a:cxnLst/>
              <a:rect l="l" t="t" r="r" b="b"/>
              <a:pathLst>
                <a:path w="1555" h="1369" extrusionOk="0">
                  <a:moveTo>
                    <a:pt x="778" y="0"/>
                  </a:moveTo>
                  <a:cubicBezTo>
                    <a:pt x="561" y="0"/>
                    <a:pt x="349" y="103"/>
                    <a:pt x="216" y="294"/>
                  </a:cubicBezTo>
                  <a:cubicBezTo>
                    <a:pt x="1" y="603"/>
                    <a:pt x="76" y="1030"/>
                    <a:pt x="386" y="1246"/>
                  </a:cubicBezTo>
                  <a:cubicBezTo>
                    <a:pt x="505" y="1329"/>
                    <a:pt x="641" y="1368"/>
                    <a:pt x="777" y="1368"/>
                  </a:cubicBezTo>
                  <a:cubicBezTo>
                    <a:pt x="993" y="1368"/>
                    <a:pt x="1206" y="1266"/>
                    <a:pt x="1338" y="1076"/>
                  </a:cubicBezTo>
                  <a:cubicBezTo>
                    <a:pt x="1554" y="765"/>
                    <a:pt x="1478" y="338"/>
                    <a:pt x="1168" y="124"/>
                  </a:cubicBezTo>
                  <a:cubicBezTo>
                    <a:pt x="1049" y="40"/>
                    <a:pt x="913" y="0"/>
                    <a:pt x="77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1679;p35"/>
            <p:cNvSpPr/>
            <p:nvPr/>
          </p:nvSpPr>
          <p:spPr>
            <a:xfrm>
              <a:off x="1674427" y="591303"/>
              <a:ext cx="51150" cy="45061"/>
            </a:xfrm>
            <a:custGeom>
              <a:avLst/>
              <a:gdLst/>
              <a:ahLst/>
              <a:cxnLst/>
              <a:rect l="l" t="t" r="r" b="b"/>
              <a:pathLst>
                <a:path w="1554" h="1369" extrusionOk="0">
                  <a:moveTo>
                    <a:pt x="778" y="1"/>
                  </a:moveTo>
                  <a:cubicBezTo>
                    <a:pt x="562" y="1"/>
                    <a:pt x="349" y="103"/>
                    <a:pt x="217" y="294"/>
                  </a:cubicBezTo>
                  <a:cubicBezTo>
                    <a:pt x="1" y="604"/>
                    <a:pt x="76" y="1030"/>
                    <a:pt x="387" y="1246"/>
                  </a:cubicBezTo>
                  <a:cubicBezTo>
                    <a:pt x="506" y="1329"/>
                    <a:pt x="642" y="1368"/>
                    <a:pt x="777" y="1368"/>
                  </a:cubicBezTo>
                  <a:cubicBezTo>
                    <a:pt x="993" y="1368"/>
                    <a:pt x="1206" y="1267"/>
                    <a:pt x="1338" y="1076"/>
                  </a:cubicBezTo>
                  <a:cubicBezTo>
                    <a:pt x="1554" y="766"/>
                    <a:pt x="1478" y="339"/>
                    <a:pt x="1169" y="124"/>
                  </a:cubicBezTo>
                  <a:cubicBezTo>
                    <a:pt x="1049" y="41"/>
                    <a:pt x="913" y="1"/>
                    <a:pt x="77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" name="Google Shape;1680;p35"/>
            <p:cNvSpPr/>
            <p:nvPr/>
          </p:nvSpPr>
          <p:spPr>
            <a:xfrm>
              <a:off x="1674394" y="525408"/>
              <a:ext cx="51183" cy="45028"/>
            </a:xfrm>
            <a:custGeom>
              <a:avLst/>
              <a:gdLst/>
              <a:ahLst/>
              <a:cxnLst/>
              <a:rect l="l" t="t" r="r" b="b"/>
              <a:pathLst>
                <a:path w="1555" h="1368" extrusionOk="0">
                  <a:moveTo>
                    <a:pt x="779" y="0"/>
                  </a:moveTo>
                  <a:cubicBezTo>
                    <a:pt x="562" y="0"/>
                    <a:pt x="350" y="102"/>
                    <a:pt x="218" y="293"/>
                  </a:cubicBezTo>
                  <a:cubicBezTo>
                    <a:pt x="1" y="603"/>
                    <a:pt x="77" y="1030"/>
                    <a:pt x="388" y="1245"/>
                  </a:cubicBezTo>
                  <a:cubicBezTo>
                    <a:pt x="507" y="1328"/>
                    <a:pt x="643" y="1368"/>
                    <a:pt x="778" y="1368"/>
                  </a:cubicBezTo>
                  <a:cubicBezTo>
                    <a:pt x="994" y="1368"/>
                    <a:pt x="1207" y="1266"/>
                    <a:pt x="1339" y="1075"/>
                  </a:cubicBezTo>
                  <a:cubicBezTo>
                    <a:pt x="1555" y="765"/>
                    <a:pt x="1479" y="338"/>
                    <a:pt x="1170" y="122"/>
                  </a:cubicBezTo>
                  <a:cubicBezTo>
                    <a:pt x="1050" y="40"/>
                    <a:pt x="914" y="0"/>
                    <a:pt x="77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1681;p35"/>
            <p:cNvSpPr/>
            <p:nvPr/>
          </p:nvSpPr>
          <p:spPr>
            <a:xfrm>
              <a:off x="1740355" y="756207"/>
              <a:ext cx="51216" cy="45061"/>
            </a:xfrm>
            <a:custGeom>
              <a:avLst/>
              <a:gdLst/>
              <a:ahLst/>
              <a:cxnLst/>
              <a:rect l="l" t="t" r="r" b="b"/>
              <a:pathLst>
                <a:path w="1556" h="1369" extrusionOk="0">
                  <a:moveTo>
                    <a:pt x="779" y="0"/>
                  </a:moveTo>
                  <a:cubicBezTo>
                    <a:pt x="563" y="0"/>
                    <a:pt x="350" y="102"/>
                    <a:pt x="217" y="293"/>
                  </a:cubicBezTo>
                  <a:cubicBezTo>
                    <a:pt x="1" y="604"/>
                    <a:pt x="76" y="1029"/>
                    <a:pt x="387" y="1245"/>
                  </a:cubicBezTo>
                  <a:cubicBezTo>
                    <a:pt x="507" y="1328"/>
                    <a:pt x="643" y="1368"/>
                    <a:pt x="779" y="1368"/>
                  </a:cubicBezTo>
                  <a:cubicBezTo>
                    <a:pt x="995" y="1368"/>
                    <a:pt x="1207" y="1266"/>
                    <a:pt x="1339" y="1075"/>
                  </a:cubicBezTo>
                  <a:cubicBezTo>
                    <a:pt x="1555" y="765"/>
                    <a:pt x="1480" y="339"/>
                    <a:pt x="1169" y="123"/>
                  </a:cubicBezTo>
                  <a:cubicBezTo>
                    <a:pt x="1050" y="40"/>
                    <a:pt x="914" y="0"/>
                    <a:pt x="77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1682;p35"/>
            <p:cNvSpPr/>
            <p:nvPr/>
          </p:nvSpPr>
          <p:spPr>
            <a:xfrm>
              <a:off x="1674427" y="723226"/>
              <a:ext cx="51150" cy="45028"/>
            </a:xfrm>
            <a:custGeom>
              <a:avLst/>
              <a:gdLst/>
              <a:ahLst/>
              <a:cxnLst/>
              <a:rect l="l" t="t" r="r" b="b"/>
              <a:pathLst>
                <a:path w="1554" h="1368" extrusionOk="0">
                  <a:moveTo>
                    <a:pt x="778" y="0"/>
                  </a:moveTo>
                  <a:cubicBezTo>
                    <a:pt x="561" y="0"/>
                    <a:pt x="349" y="102"/>
                    <a:pt x="217" y="293"/>
                  </a:cubicBezTo>
                  <a:cubicBezTo>
                    <a:pt x="1" y="602"/>
                    <a:pt x="76" y="1030"/>
                    <a:pt x="387" y="1245"/>
                  </a:cubicBezTo>
                  <a:cubicBezTo>
                    <a:pt x="506" y="1328"/>
                    <a:pt x="642" y="1368"/>
                    <a:pt x="777" y="1368"/>
                  </a:cubicBezTo>
                  <a:cubicBezTo>
                    <a:pt x="993" y="1368"/>
                    <a:pt x="1206" y="1265"/>
                    <a:pt x="1338" y="1075"/>
                  </a:cubicBezTo>
                  <a:cubicBezTo>
                    <a:pt x="1554" y="765"/>
                    <a:pt x="1478" y="338"/>
                    <a:pt x="1169" y="122"/>
                  </a:cubicBezTo>
                  <a:cubicBezTo>
                    <a:pt x="1049" y="40"/>
                    <a:pt x="913" y="0"/>
                    <a:pt x="77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" name="Google Shape;1683;p35"/>
            <p:cNvSpPr/>
            <p:nvPr/>
          </p:nvSpPr>
          <p:spPr>
            <a:xfrm>
              <a:off x="1628675" y="690311"/>
              <a:ext cx="30940" cy="41242"/>
            </a:xfrm>
            <a:custGeom>
              <a:avLst/>
              <a:gdLst/>
              <a:ahLst/>
              <a:cxnLst/>
              <a:rect l="l" t="t" r="r" b="b"/>
              <a:pathLst>
                <a:path w="940" h="1253" extrusionOk="0">
                  <a:moveTo>
                    <a:pt x="168" y="1"/>
                  </a:moveTo>
                  <a:cubicBezTo>
                    <a:pt x="112" y="1"/>
                    <a:pt x="55" y="8"/>
                    <a:pt x="0" y="21"/>
                  </a:cubicBezTo>
                  <a:lnTo>
                    <a:pt x="538" y="1252"/>
                  </a:lnTo>
                  <a:cubicBezTo>
                    <a:pt x="610" y="1207"/>
                    <a:pt x="673" y="1146"/>
                    <a:pt x="725" y="1074"/>
                  </a:cubicBezTo>
                  <a:cubicBezTo>
                    <a:pt x="939" y="763"/>
                    <a:pt x="864" y="336"/>
                    <a:pt x="554" y="121"/>
                  </a:cubicBezTo>
                  <a:cubicBezTo>
                    <a:pt x="436" y="39"/>
                    <a:pt x="302" y="1"/>
                    <a:pt x="16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" name="Google Shape;1684;p35"/>
            <p:cNvSpPr/>
            <p:nvPr/>
          </p:nvSpPr>
          <p:spPr>
            <a:xfrm>
              <a:off x="1700429" y="855083"/>
              <a:ext cx="25147" cy="37457"/>
            </a:xfrm>
            <a:custGeom>
              <a:avLst/>
              <a:gdLst/>
              <a:ahLst/>
              <a:cxnLst/>
              <a:rect l="l" t="t" r="r" b="b"/>
              <a:pathLst>
                <a:path w="764" h="1138" extrusionOk="0">
                  <a:moveTo>
                    <a:pt x="0" y="1"/>
                  </a:moveTo>
                  <a:lnTo>
                    <a:pt x="497" y="1137"/>
                  </a:lnTo>
                  <a:cubicBezTo>
                    <a:pt x="514" y="1117"/>
                    <a:pt x="534" y="1099"/>
                    <a:pt x="548" y="1075"/>
                  </a:cubicBezTo>
                  <a:cubicBezTo>
                    <a:pt x="764" y="766"/>
                    <a:pt x="688" y="339"/>
                    <a:pt x="379" y="123"/>
                  </a:cubicBezTo>
                  <a:cubicBezTo>
                    <a:pt x="263" y="43"/>
                    <a:pt x="131" y="4"/>
                    <a:pt x="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1685;p35"/>
            <p:cNvSpPr/>
            <p:nvPr/>
          </p:nvSpPr>
          <p:spPr>
            <a:xfrm>
              <a:off x="1678607" y="789155"/>
              <a:ext cx="46970" cy="44995"/>
            </a:xfrm>
            <a:custGeom>
              <a:avLst/>
              <a:gdLst/>
              <a:ahLst/>
              <a:cxnLst/>
              <a:rect l="l" t="t" r="r" b="b"/>
              <a:pathLst>
                <a:path w="1427" h="1367" extrusionOk="0">
                  <a:moveTo>
                    <a:pt x="650" y="1"/>
                  </a:moveTo>
                  <a:cubicBezTo>
                    <a:pt x="434" y="1"/>
                    <a:pt x="222" y="103"/>
                    <a:pt x="90" y="294"/>
                  </a:cubicBezTo>
                  <a:cubicBezTo>
                    <a:pt x="48" y="354"/>
                    <a:pt x="20" y="419"/>
                    <a:pt x="0" y="486"/>
                  </a:cubicBezTo>
                  <a:lnTo>
                    <a:pt x="356" y="1297"/>
                  </a:lnTo>
                  <a:cubicBezTo>
                    <a:pt x="450" y="1344"/>
                    <a:pt x="553" y="1367"/>
                    <a:pt x="654" y="1367"/>
                  </a:cubicBezTo>
                  <a:cubicBezTo>
                    <a:pt x="868" y="1367"/>
                    <a:pt x="1079" y="1265"/>
                    <a:pt x="1211" y="1076"/>
                  </a:cubicBezTo>
                  <a:cubicBezTo>
                    <a:pt x="1427" y="765"/>
                    <a:pt x="1351" y="339"/>
                    <a:pt x="1042" y="124"/>
                  </a:cubicBezTo>
                  <a:cubicBezTo>
                    <a:pt x="922" y="41"/>
                    <a:pt x="786" y="1"/>
                    <a:pt x="65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" name="Google Shape;1686;p35"/>
            <p:cNvSpPr/>
            <p:nvPr/>
          </p:nvSpPr>
          <p:spPr>
            <a:xfrm>
              <a:off x="1747761" y="954058"/>
              <a:ext cx="43810" cy="44929"/>
            </a:xfrm>
            <a:custGeom>
              <a:avLst/>
              <a:gdLst/>
              <a:ahLst/>
              <a:cxnLst/>
              <a:rect l="l" t="t" r="r" b="b"/>
              <a:pathLst>
                <a:path w="1331" h="1365" extrusionOk="0">
                  <a:moveTo>
                    <a:pt x="556" y="0"/>
                  </a:moveTo>
                  <a:cubicBezTo>
                    <a:pt x="344" y="0"/>
                    <a:pt x="134" y="99"/>
                    <a:pt x="0" y="284"/>
                  </a:cubicBezTo>
                  <a:lnTo>
                    <a:pt x="471" y="1359"/>
                  </a:lnTo>
                  <a:cubicBezTo>
                    <a:pt x="499" y="1363"/>
                    <a:pt x="528" y="1365"/>
                    <a:pt x="557" y="1365"/>
                  </a:cubicBezTo>
                  <a:cubicBezTo>
                    <a:pt x="771" y="1365"/>
                    <a:pt x="982" y="1264"/>
                    <a:pt x="1114" y="1074"/>
                  </a:cubicBezTo>
                  <a:cubicBezTo>
                    <a:pt x="1330" y="764"/>
                    <a:pt x="1255" y="338"/>
                    <a:pt x="944" y="122"/>
                  </a:cubicBezTo>
                  <a:cubicBezTo>
                    <a:pt x="826" y="40"/>
                    <a:pt x="691" y="0"/>
                    <a:pt x="55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" name="Google Shape;1687;p35"/>
            <p:cNvSpPr/>
            <p:nvPr/>
          </p:nvSpPr>
          <p:spPr>
            <a:xfrm>
              <a:off x="1608465" y="360504"/>
              <a:ext cx="51216" cy="45061"/>
            </a:xfrm>
            <a:custGeom>
              <a:avLst/>
              <a:gdLst/>
              <a:ahLst/>
              <a:cxnLst/>
              <a:rect l="l" t="t" r="r" b="b"/>
              <a:pathLst>
                <a:path w="1556" h="1369" extrusionOk="0">
                  <a:moveTo>
                    <a:pt x="779" y="0"/>
                  </a:moveTo>
                  <a:cubicBezTo>
                    <a:pt x="563" y="0"/>
                    <a:pt x="350" y="102"/>
                    <a:pt x="217" y="294"/>
                  </a:cubicBezTo>
                  <a:cubicBezTo>
                    <a:pt x="0" y="604"/>
                    <a:pt x="77" y="1030"/>
                    <a:pt x="387" y="1246"/>
                  </a:cubicBezTo>
                  <a:cubicBezTo>
                    <a:pt x="506" y="1328"/>
                    <a:pt x="643" y="1368"/>
                    <a:pt x="778" y="1368"/>
                  </a:cubicBezTo>
                  <a:cubicBezTo>
                    <a:pt x="994" y="1368"/>
                    <a:pt x="1207" y="1266"/>
                    <a:pt x="1340" y="1076"/>
                  </a:cubicBezTo>
                  <a:cubicBezTo>
                    <a:pt x="1556" y="765"/>
                    <a:pt x="1479" y="338"/>
                    <a:pt x="1169" y="123"/>
                  </a:cubicBezTo>
                  <a:cubicBezTo>
                    <a:pt x="1050" y="40"/>
                    <a:pt x="914" y="0"/>
                    <a:pt x="77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" name="Google Shape;1688;p35"/>
            <p:cNvSpPr/>
            <p:nvPr/>
          </p:nvSpPr>
          <p:spPr>
            <a:xfrm>
              <a:off x="1608465" y="492427"/>
              <a:ext cx="51216" cy="45061"/>
            </a:xfrm>
            <a:custGeom>
              <a:avLst/>
              <a:gdLst/>
              <a:ahLst/>
              <a:cxnLst/>
              <a:rect l="l" t="t" r="r" b="b"/>
              <a:pathLst>
                <a:path w="1556" h="1369" extrusionOk="0">
                  <a:moveTo>
                    <a:pt x="779" y="1"/>
                  </a:moveTo>
                  <a:cubicBezTo>
                    <a:pt x="563" y="1"/>
                    <a:pt x="350" y="103"/>
                    <a:pt x="217" y="293"/>
                  </a:cubicBezTo>
                  <a:cubicBezTo>
                    <a:pt x="0" y="603"/>
                    <a:pt x="77" y="1029"/>
                    <a:pt x="387" y="1246"/>
                  </a:cubicBezTo>
                  <a:cubicBezTo>
                    <a:pt x="506" y="1329"/>
                    <a:pt x="643" y="1368"/>
                    <a:pt x="778" y="1368"/>
                  </a:cubicBezTo>
                  <a:cubicBezTo>
                    <a:pt x="994" y="1368"/>
                    <a:pt x="1207" y="1266"/>
                    <a:pt x="1340" y="1075"/>
                  </a:cubicBezTo>
                  <a:cubicBezTo>
                    <a:pt x="1556" y="766"/>
                    <a:pt x="1479" y="339"/>
                    <a:pt x="1169" y="123"/>
                  </a:cubicBezTo>
                  <a:cubicBezTo>
                    <a:pt x="1050" y="41"/>
                    <a:pt x="914" y="1"/>
                    <a:pt x="77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" name="Google Shape;1689;p35"/>
            <p:cNvSpPr/>
            <p:nvPr/>
          </p:nvSpPr>
          <p:spPr>
            <a:xfrm>
              <a:off x="1542471" y="459413"/>
              <a:ext cx="51249" cy="45061"/>
            </a:xfrm>
            <a:custGeom>
              <a:avLst/>
              <a:gdLst/>
              <a:ahLst/>
              <a:cxnLst/>
              <a:rect l="l" t="t" r="r" b="b"/>
              <a:pathLst>
                <a:path w="1557" h="1369" extrusionOk="0">
                  <a:moveTo>
                    <a:pt x="778" y="1"/>
                  </a:moveTo>
                  <a:cubicBezTo>
                    <a:pt x="562" y="1"/>
                    <a:pt x="350" y="103"/>
                    <a:pt x="217" y="294"/>
                  </a:cubicBezTo>
                  <a:cubicBezTo>
                    <a:pt x="1" y="604"/>
                    <a:pt x="77" y="1030"/>
                    <a:pt x="387" y="1246"/>
                  </a:cubicBezTo>
                  <a:cubicBezTo>
                    <a:pt x="506" y="1329"/>
                    <a:pt x="642" y="1369"/>
                    <a:pt x="777" y="1369"/>
                  </a:cubicBezTo>
                  <a:cubicBezTo>
                    <a:pt x="993" y="1369"/>
                    <a:pt x="1206" y="1267"/>
                    <a:pt x="1339" y="1076"/>
                  </a:cubicBezTo>
                  <a:cubicBezTo>
                    <a:pt x="1556" y="765"/>
                    <a:pt x="1481" y="339"/>
                    <a:pt x="1169" y="124"/>
                  </a:cubicBezTo>
                  <a:cubicBezTo>
                    <a:pt x="1050" y="41"/>
                    <a:pt x="913" y="1"/>
                    <a:pt x="77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1690;p35"/>
            <p:cNvSpPr/>
            <p:nvPr/>
          </p:nvSpPr>
          <p:spPr>
            <a:xfrm>
              <a:off x="1514691" y="430316"/>
              <a:ext cx="10895" cy="22020"/>
            </a:xfrm>
            <a:custGeom>
              <a:avLst/>
              <a:gdLst/>
              <a:ahLst/>
              <a:cxnLst/>
              <a:rect l="l" t="t" r="r" b="b"/>
              <a:pathLst>
                <a:path w="331" h="669" extrusionOk="0">
                  <a:moveTo>
                    <a:pt x="1" y="0"/>
                  </a:moveTo>
                  <a:lnTo>
                    <a:pt x="294" y="669"/>
                  </a:lnTo>
                  <a:cubicBezTo>
                    <a:pt x="331" y="420"/>
                    <a:pt x="231" y="159"/>
                    <a:pt x="11" y="6"/>
                  </a:cubicBezTo>
                  <a:cubicBezTo>
                    <a:pt x="7" y="5"/>
                    <a:pt x="5" y="4"/>
                    <a:pt x="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" name="Google Shape;1691;p35"/>
            <p:cNvSpPr/>
            <p:nvPr/>
          </p:nvSpPr>
          <p:spPr>
            <a:xfrm>
              <a:off x="1542504" y="393518"/>
              <a:ext cx="51216" cy="45028"/>
            </a:xfrm>
            <a:custGeom>
              <a:avLst/>
              <a:gdLst/>
              <a:ahLst/>
              <a:cxnLst/>
              <a:rect l="l" t="t" r="r" b="b"/>
              <a:pathLst>
                <a:path w="1556" h="1368" extrusionOk="0">
                  <a:moveTo>
                    <a:pt x="779" y="0"/>
                  </a:moveTo>
                  <a:cubicBezTo>
                    <a:pt x="563" y="0"/>
                    <a:pt x="350" y="102"/>
                    <a:pt x="217" y="293"/>
                  </a:cubicBezTo>
                  <a:cubicBezTo>
                    <a:pt x="1" y="602"/>
                    <a:pt x="77" y="1028"/>
                    <a:pt x="387" y="1245"/>
                  </a:cubicBezTo>
                  <a:cubicBezTo>
                    <a:pt x="506" y="1328"/>
                    <a:pt x="643" y="1368"/>
                    <a:pt x="778" y="1368"/>
                  </a:cubicBezTo>
                  <a:cubicBezTo>
                    <a:pt x="994" y="1368"/>
                    <a:pt x="1207" y="1265"/>
                    <a:pt x="1339" y="1075"/>
                  </a:cubicBezTo>
                  <a:cubicBezTo>
                    <a:pt x="1555" y="765"/>
                    <a:pt x="1480" y="339"/>
                    <a:pt x="1169" y="123"/>
                  </a:cubicBezTo>
                  <a:cubicBezTo>
                    <a:pt x="1050" y="40"/>
                    <a:pt x="914" y="0"/>
                    <a:pt x="77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" name="Google Shape;1692;p35"/>
            <p:cNvSpPr/>
            <p:nvPr/>
          </p:nvSpPr>
          <p:spPr>
            <a:xfrm>
              <a:off x="1608465" y="624284"/>
              <a:ext cx="51150" cy="45061"/>
            </a:xfrm>
            <a:custGeom>
              <a:avLst/>
              <a:gdLst/>
              <a:ahLst/>
              <a:cxnLst/>
              <a:rect l="l" t="t" r="r" b="b"/>
              <a:pathLst>
                <a:path w="1554" h="1369" extrusionOk="0">
                  <a:moveTo>
                    <a:pt x="778" y="0"/>
                  </a:moveTo>
                  <a:cubicBezTo>
                    <a:pt x="562" y="0"/>
                    <a:pt x="348" y="102"/>
                    <a:pt x="216" y="293"/>
                  </a:cubicBezTo>
                  <a:cubicBezTo>
                    <a:pt x="0" y="603"/>
                    <a:pt x="77" y="1029"/>
                    <a:pt x="386" y="1245"/>
                  </a:cubicBezTo>
                  <a:cubicBezTo>
                    <a:pt x="506" y="1329"/>
                    <a:pt x="642" y="1369"/>
                    <a:pt x="777" y="1369"/>
                  </a:cubicBezTo>
                  <a:cubicBezTo>
                    <a:pt x="993" y="1369"/>
                    <a:pt x="1205" y="1266"/>
                    <a:pt x="1339" y="1075"/>
                  </a:cubicBezTo>
                  <a:cubicBezTo>
                    <a:pt x="1553" y="765"/>
                    <a:pt x="1478" y="339"/>
                    <a:pt x="1168" y="123"/>
                  </a:cubicBezTo>
                  <a:cubicBezTo>
                    <a:pt x="1049" y="40"/>
                    <a:pt x="913" y="0"/>
                    <a:pt x="77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" name="Google Shape;1693;p35"/>
            <p:cNvSpPr/>
            <p:nvPr/>
          </p:nvSpPr>
          <p:spPr>
            <a:xfrm>
              <a:off x="1608465" y="558355"/>
              <a:ext cx="51150" cy="45061"/>
            </a:xfrm>
            <a:custGeom>
              <a:avLst/>
              <a:gdLst/>
              <a:ahLst/>
              <a:cxnLst/>
              <a:rect l="l" t="t" r="r" b="b"/>
              <a:pathLst>
                <a:path w="1554" h="1369" extrusionOk="0">
                  <a:moveTo>
                    <a:pt x="778" y="0"/>
                  </a:moveTo>
                  <a:cubicBezTo>
                    <a:pt x="561" y="0"/>
                    <a:pt x="348" y="103"/>
                    <a:pt x="216" y="294"/>
                  </a:cubicBezTo>
                  <a:cubicBezTo>
                    <a:pt x="0" y="603"/>
                    <a:pt x="77" y="1030"/>
                    <a:pt x="386" y="1246"/>
                  </a:cubicBezTo>
                  <a:cubicBezTo>
                    <a:pt x="505" y="1329"/>
                    <a:pt x="642" y="1368"/>
                    <a:pt x="777" y="1368"/>
                  </a:cubicBezTo>
                  <a:cubicBezTo>
                    <a:pt x="993" y="1368"/>
                    <a:pt x="1206" y="1266"/>
                    <a:pt x="1339" y="1076"/>
                  </a:cubicBezTo>
                  <a:cubicBezTo>
                    <a:pt x="1553" y="765"/>
                    <a:pt x="1478" y="338"/>
                    <a:pt x="1168" y="124"/>
                  </a:cubicBezTo>
                  <a:cubicBezTo>
                    <a:pt x="1049" y="40"/>
                    <a:pt x="913" y="0"/>
                    <a:pt x="77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" name="Google Shape;1694;p35"/>
            <p:cNvSpPr/>
            <p:nvPr/>
          </p:nvSpPr>
          <p:spPr>
            <a:xfrm>
              <a:off x="1557513" y="525408"/>
              <a:ext cx="36207" cy="43711"/>
            </a:xfrm>
            <a:custGeom>
              <a:avLst/>
              <a:gdLst/>
              <a:ahLst/>
              <a:cxnLst/>
              <a:rect l="l" t="t" r="r" b="b"/>
              <a:pathLst>
                <a:path w="1100" h="1328" extrusionOk="0">
                  <a:moveTo>
                    <a:pt x="328" y="1"/>
                  </a:moveTo>
                  <a:cubicBezTo>
                    <a:pt x="214" y="1"/>
                    <a:pt x="101" y="29"/>
                    <a:pt x="0" y="83"/>
                  </a:cubicBezTo>
                  <a:lnTo>
                    <a:pt x="545" y="1328"/>
                  </a:lnTo>
                  <a:cubicBezTo>
                    <a:pt x="676" y="1282"/>
                    <a:pt x="797" y="1199"/>
                    <a:pt x="883" y="1073"/>
                  </a:cubicBezTo>
                  <a:cubicBezTo>
                    <a:pt x="1099" y="764"/>
                    <a:pt x="1024" y="337"/>
                    <a:pt x="713" y="121"/>
                  </a:cubicBezTo>
                  <a:cubicBezTo>
                    <a:pt x="595" y="40"/>
                    <a:pt x="461" y="1"/>
                    <a:pt x="32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1695;p35"/>
            <p:cNvSpPr/>
            <p:nvPr/>
          </p:nvSpPr>
          <p:spPr>
            <a:xfrm>
              <a:off x="1503499" y="378245"/>
              <a:ext cx="346365" cy="681242"/>
            </a:xfrm>
            <a:custGeom>
              <a:avLst/>
              <a:gdLst/>
              <a:ahLst/>
              <a:cxnLst/>
              <a:rect l="l" t="t" r="r" b="b"/>
              <a:pathLst>
                <a:path w="10523" h="20697" extrusionOk="0">
                  <a:moveTo>
                    <a:pt x="1739" y="0"/>
                  </a:moveTo>
                  <a:cubicBezTo>
                    <a:pt x="1728" y="1"/>
                    <a:pt x="1718" y="5"/>
                    <a:pt x="1709" y="6"/>
                  </a:cubicBezTo>
                  <a:lnTo>
                    <a:pt x="500" y="534"/>
                  </a:lnTo>
                  <a:cubicBezTo>
                    <a:pt x="463" y="549"/>
                    <a:pt x="430" y="568"/>
                    <a:pt x="400" y="590"/>
                  </a:cubicBezTo>
                  <a:cubicBezTo>
                    <a:pt x="116" y="771"/>
                    <a:pt x="1" y="1136"/>
                    <a:pt x="139" y="1454"/>
                  </a:cubicBezTo>
                  <a:lnTo>
                    <a:pt x="8368" y="20279"/>
                  </a:lnTo>
                  <a:cubicBezTo>
                    <a:pt x="8482" y="20540"/>
                    <a:pt x="8737" y="20696"/>
                    <a:pt x="9006" y="20696"/>
                  </a:cubicBezTo>
                  <a:cubicBezTo>
                    <a:pt x="9099" y="20696"/>
                    <a:pt x="9194" y="20677"/>
                    <a:pt x="9285" y="20637"/>
                  </a:cubicBezTo>
                  <a:lnTo>
                    <a:pt x="10523" y="20096"/>
                  </a:lnTo>
                  <a:lnTo>
                    <a:pt x="1739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1696;p35"/>
            <p:cNvSpPr/>
            <p:nvPr/>
          </p:nvSpPr>
          <p:spPr>
            <a:xfrm>
              <a:off x="2000976" y="234242"/>
              <a:ext cx="97066" cy="139198"/>
            </a:xfrm>
            <a:custGeom>
              <a:avLst/>
              <a:gdLst/>
              <a:ahLst/>
              <a:cxnLst/>
              <a:rect l="l" t="t" r="r" b="b"/>
              <a:pathLst>
                <a:path w="2949" h="4229" extrusionOk="0">
                  <a:moveTo>
                    <a:pt x="1287" y="1"/>
                  </a:moveTo>
                  <a:cubicBezTo>
                    <a:pt x="1260" y="1"/>
                    <a:pt x="1234" y="3"/>
                    <a:pt x="1207" y="8"/>
                  </a:cubicBezTo>
                  <a:lnTo>
                    <a:pt x="1" y="227"/>
                  </a:lnTo>
                  <a:lnTo>
                    <a:pt x="1748" y="4229"/>
                  </a:lnTo>
                  <a:lnTo>
                    <a:pt x="2730" y="3494"/>
                  </a:lnTo>
                  <a:cubicBezTo>
                    <a:pt x="2892" y="3372"/>
                    <a:pt x="2949" y="3156"/>
                    <a:pt x="2868" y="2970"/>
                  </a:cubicBezTo>
                  <a:lnTo>
                    <a:pt x="1686" y="263"/>
                  </a:lnTo>
                  <a:cubicBezTo>
                    <a:pt x="1616" y="102"/>
                    <a:pt x="1457" y="1"/>
                    <a:pt x="128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1697;p35"/>
            <p:cNvSpPr/>
            <p:nvPr/>
          </p:nvSpPr>
          <p:spPr>
            <a:xfrm>
              <a:off x="2144583" y="562898"/>
              <a:ext cx="97165" cy="139198"/>
            </a:xfrm>
            <a:custGeom>
              <a:avLst/>
              <a:gdLst/>
              <a:ahLst/>
              <a:cxnLst/>
              <a:rect l="l" t="t" r="r" b="b"/>
              <a:pathLst>
                <a:path w="2952" h="4229" extrusionOk="0">
                  <a:moveTo>
                    <a:pt x="1288" y="1"/>
                  </a:moveTo>
                  <a:cubicBezTo>
                    <a:pt x="1261" y="1"/>
                    <a:pt x="1234" y="3"/>
                    <a:pt x="1207" y="8"/>
                  </a:cubicBezTo>
                  <a:lnTo>
                    <a:pt x="1" y="227"/>
                  </a:lnTo>
                  <a:lnTo>
                    <a:pt x="1750" y="4229"/>
                  </a:lnTo>
                  <a:lnTo>
                    <a:pt x="2732" y="3494"/>
                  </a:lnTo>
                  <a:cubicBezTo>
                    <a:pt x="2894" y="3372"/>
                    <a:pt x="2951" y="3155"/>
                    <a:pt x="2870" y="2969"/>
                  </a:cubicBezTo>
                  <a:lnTo>
                    <a:pt x="1687" y="263"/>
                  </a:lnTo>
                  <a:cubicBezTo>
                    <a:pt x="1617" y="102"/>
                    <a:pt x="1459" y="1"/>
                    <a:pt x="128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1698;p35"/>
            <p:cNvSpPr/>
            <p:nvPr/>
          </p:nvSpPr>
          <p:spPr>
            <a:xfrm>
              <a:off x="1732949" y="458952"/>
              <a:ext cx="332442" cy="253281"/>
            </a:xfrm>
            <a:custGeom>
              <a:avLst/>
              <a:gdLst/>
              <a:ahLst/>
              <a:cxnLst/>
              <a:rect l="l" t="t" r="r" b="b"/>
              <a:pathLst>
                <a:path w="10100" h="7695" extrusionOk="0">
                  <a:moveTo>
                    <a:pt x="8024" y="0"/>
                  </a:moveTo>
                  <a:cubicBezTo>
                    <a:pt x="7956" y="0"/>
                    <a:pt x="7886" y="14"/>
                    <a:pt x="7819" y="43"/>
                  </a:cubicBezTo>
                  <a:lnTo>
                    <a:pt x="376" y="3298"/>
                  </a:lnTo>
                  <a:cubicBezTo>
                    <a:pt x="117" y="3411"/>
                    <a:pt x="0" y="3710"/>
                    <a:pt x="113" y="3968"/>
                  </a:cubicBezTo>
                  <a:lnTo>
                    <a:pt x="1610" y="7391"/>
                  </a:lnTo>
                  <a:cubicBezTo>
                    <a:pt x="1694" y="7581"/>
                    <a:pt x="1880" y="7695"/>
                    <a:pt x="2077" y="7695"/>
                  </a:cubicBezTo>
                  <a:cubicBezTo>
                    <a:pt x="2145" y="7695"/>
                    <a:pt x="2214" y="7681"/>
                    <a:pt x="2280" y="7653"/>
                  </a:cubicBezTo>
                  <a:lnTo>
                    <a:pt x="9724" y="4399"/>
                  </a:lnTo>
                  <a:cubicBezTo>
                    <a:pt x="9981" y="4285"/>
                    <a:pt x="10099" y="3986"/>
                    <a:pt x="9985" y="3729"/>
                  </a:cubicBezTo>
                  <a:lnTo>
                    <a:pt x="8489" y="305"/>
                  </a:lnTo>
                  <a:cubicBezTo>
                    <a:pt x="8406" y="114"/>
                    <a:pt x="8220" y="0"/>
                    <a:pt x="802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1699;p35"/>
            <p:cNvSpPr/>
            <p:nvPr/>
          </p:nvSpPr>
          <p:spPr>
            <a:xfrm>
              <a:off x="1723437" y="450724"/>
              <a:ext cx="68858" cy="49669"/>
            </a:xfrm>
            <a:custGeom>
              <a:avLst/>
              <a:gdLst/>
              <a:ahLst/>
              <a:cxnLst/>
              <a:rect l="l" t="t" r="r" b="b"/>
              <a:pathLst>
                <a:path w="2092" h="1509" extrusionOk="0">
                  <a:moveTo>
                    <a:pt x="1449" y="0"/>
                  </a:moveTo>
                  <a:cubicBezTo>
                    <a:pt x="913" y="0"/>
                    <a:pt x="207" y="364"/>
                    <a:pt x="73" y="915"/>
                  </a:cubicBezTo>
                  <a:cubicBezTo>
                    <a:pt x="0" y="1219"/>
                    <a:pt x="222" y="1505"/>
                    <a:pt x="685" y="1508"/>
                  </a:cubicBezTo>
                  <a:cubicBezTo>
                    <a:pt x="688" y="1508"/>
                    <a:pt x="692" y="1508"/>
                    <a:pt x="695" y="1508"/>
                  </a:cubicBezTo>
                  <a:cubicBezTo>
                    <a:pt x="1428" y="1508"/>
                    <a:pt x="2092" y="904"/>
                    <a:pt x="2074" y="484"/>
                  </a:cubicBezTo>
                  <a:cubicBezTo>
                    <a:pt x="2060" y="146"/>
                    <a:pt x="1788" y="0"/>
                    <a:pt x="144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1700;p35"/>
            <p:cNvSpPr/>
            <p:nvPr/>
          </p:nvSpPr>
          <p:spPr>
            <a:xfrm>
              <a:off x="1868131" y="383511"/>
              <a:ext cx="82847" cy="48155"/>
            </a:xfrm>
            <a:custGeom>
              <a:avLst/>
              <a:gdLst/>
              <a:ahLst/>
              <a:cxnLst/>
              <a:rect l="l" t="t" r="r" b="b"/>
              <a:pathLst>
                <a:path w="2517" h="1463" extrusionOk="0">
                  <a:moveTo>
                    <a:pt x="1718" y="1"/>
                  </a:moveTo>
                  <a:cubicBezTo>
                    <a:pt x="925" y="1"/>
                    <a:pt x="0" y="778"/>
                    <a:pt x="508" y="1288"/>
                  </a:cubicBezTo>
                  <a:cubicBezTo>
                    <a:pt x="621" y="1403"/>
                    <a:pt x="821" y="1463"/>
                    <a:pt x="1053" y="1463"/>
                  </a:cubicBezTo>
                  <a:cubicBezTo>
                    <a:pt x="1432" y="1463"/>
                    <a:pt x="1895" y="1304"/>
                    <a:pt x="2205" y="965"/>
                  </a:cubicBezTo>
                  <a:cubicBezTo>
                    <a:pt x="2516" y="623"/>
                    <a:pt x="2457" y="266"/>
                    <a:pt x="2183" y="113"/>
                  </a:cubicBezTo>
                  <a:cubicBezTo>
                    <a:pt x="2044" y="35"/>
                    <a:pt x="1884" y="1"/>
                    <a:pt x="171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1701;p35"/>
            <p:cNvSpPr/>
            <p:nvPr/>
          </p:nvSpPr>
          <p:spPr>
            <a:xfrm>
              <a:off x="2072763" y="398554"/>
              <a:ext cx="97165" cy="139230"/>
            </a:xfrm>
            <a:custGeom>
              <a:avLst/>
              <a:gdLst/>
              <a:ahLst/>
              <a:cxnLst/>
              <a:rect l="l" t="t" r="r" b="b"/>
              <a:pathLst>
                <a:path w="2952" h="4230" extrusionOk="0">
                  <a:moveTo>
                    <a:pt x="1287" y="0"/>
                  </a:moveTo>
                  <a:cubicBezTo>
                    <a:pt x="1261" y="0"/>
                    <a:pt x="1234" y="3"/>
                    <a:pt x="1207" y="8"/>
                  </a:cubicBezTo>
                  <a:lnTo>
                    <a:pt x="1" y="228"/>
                  </a:lnTo>
                  <a:lnTo>
                    <a:pt x="1750" y="4230"/>
                  </a:lnTo>
                  <a:lnTo>
                    <a:pt x="2731" y="3495"/>
                  </a:lnTo>
                  <a:cubicBezTo>
                    <a:pt x="2894" y="3373"/>
                    <a:pt x="2951" y="3156"/>
                    <a:pt x="2869" y="2970"/>
                  </a:cubicBezTo>
                  <a:lnTo>
                    <a:pt x="1687" y="263"/>
                  </a:lnTo>
                  <a:cubicBezTo>
                    <a:pt x="1617" y="102"/>
                    <a:pt x="1459" y="0"/>
                    <a:pt x="12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1702;p35"/>
            <p:cNvSpPr/>
            <p:nvPr/>
          </p:nvSpPr>
          <p:spPr>
            <a:xfrm>
              <a:off x="2075363" y="411785"/>
              <a:ext cx="94598" cy="125933"/>
            </a:xfrm>
            <a:custGeom>
              <a:avLst/>
              <a:gdLst/>
              <a:ahLst/>
              <a:cxnLst/>
              <a:rect l="l" t="t" r="r" b="b"/>
              <a:pathLst>
                <a:path w="2874" h="3826" extrusionOk="0">
                  <a:moveTo>
                    <a:pt x="1" y="1"/>
                  </a:moveTo>
                  <a:lnTo>
                    <a:pt x="1672" y="3825"/>
                  </a:lnTo>
                  <a:lnTo>
                    <a:pt x="2654" y="3091"/>
                  </a:lnTo>
                  <a:cubicBezTo>
                    <a:pt x="2816" y="2970"/>
                    <a:pt x="2873" y="2753"/>
                    <a:pt x="2792" y="2567"/>
                  </a:cubicBezTo>
                  <a:lnTo>
                    <a:pt x="2468" y="1826"/>
                  </a:lnTo>
                  <a:cubicBezTo>
                    <a:pt x="2383" y="1822"/>
                    <a:pt x="2298" y="1823"/>
                    <a:pt x="2215" y="1817"/>
                  </a:cubicBezTo>
                  <a:cubicBezTo>
                    <a:pt x="1510" y="1760"/>
                    <a:pt x="640" y="1026"/>
                    <a:pt x="1" y="1"/>
                  </a:cubicBezTo>
                  <a:close/>
                </a:path>
              </a:pathLst>
            </a:custGeom>
            <a:solidFill>
              <a:srgbClr val="000000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1703;p35"/>
            <p:cNvSpPr/>
            <p:nvPr/>
          </p:nvSpPr>
          <p:spPr>
            <a:xfrm>
              <a:off x="2147184" y="576162"/>
              <a:ext cx="94598" cy="125900"/>
            </a:xfrm>
            <a:custGeom>
              <a:avLst/>
              <a:gdLst/>
              <a:ahLst/>
              <a:cxnLst/>
              <a:rect l="l" t="t" r="r" b="b"/>
              <a:pathLst>
                <a:path w="2874" h="3825" extrusionOk="0">
                  <a:moveTo>
                    <a:pt x="1" y="1"/>
                  </a:moveTo>
                  <a:lnTo>
                    <a:pt x="1672" y="3824"/>
                  </a:lnTo>
                  <a:lnTo>
                    <a:pt x="2654" y="3090"/>
                  </a:lnTo>
                  <a:cubicBezTo>
                    <a:pt x="2816" y="2968"/>
                    <a:pt x="2873" y="2751"/>
                    <a:pt x="2792" y="2565"/>
                  </a:cubicBezTo>
                  <a:lnTo>
                    <a:pt x="2468" y="1824"/>
                  </a:lnTo>
                  <a:cubicBezTo>
                    <a:pt x="2383" y="1820"/>
                    <a:pt x="2298" y="1821"/>
                    <a:pt x="2215" y="1817"/>
                  </a:cubicBezTo>
                  <a:cubicBezTo>
                    <a:pt x="1510" y="1760"/>
                    <a:pt x="640" y="1026"/>
                    <a:pt x="1" y="1"/>
                  </a:cubicBezTo>
                  <a:close/>
                </a:path>
              </a:pathLst>
            </a:custGeom>
            <a:solidFill>
              <a:srgbClr val="000000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1704;p35"/>
            <p:cNvSpPr/>
            <p:nvPr/>
          </p:nvSpPr>
          <p:spPr>
            <a:xfrm>
              <a:off x="2003543" y="247474"/>
              <a:ext cx="94565" cy="125933"/>
            </a:xfrm>
            <a:custGeom>
              <a:avLst/>
              <a:gdLst/>
              <a:ahLst/>
              <a:cxnLst/>
              <a:rect l="l" t="t" r="r" b="b"/>
              <a:pathLst>
                <a:path w="2873" h="3826" extrusionOk="0">
                  <a:moveTo>
                    <a:pt x="0" y="1"/>
                  </a:moveTo>
                  <a:lnTo>
                    <a:pt x="1672" y="3825"/>
                  </a:lnTo>
                  <a:lnTo>
                    <a:pt x="2653" y="3091"/>
                  </a:lnTo>
                  <a:cubicBezTo>
                    <a:pt x="2816" y="2969"/>
                    <a:pt x="2873" y="2752"/>
                    <a:pt x="2791" y="2566"/>
                  </a:cubicBezTo>
                  <a:lnTo>
                    <a:pt x="2467" y="1825"/>
                  </a:lnTo>
                  <a:cubicBezTo>
                    <a:pt x="2381" y="1821"/>
                    <a:pt x="2298" y="1823"/>
                    <a:pt x="2214" y="1816"/>
                  </a:cubicBezTo>
                  <a:cubicBezTo>
                    <a:pt x="1509" y="1760"/>
                    <a:pt x="640" y="1026"/>
                    <a:pt x="0" y="1"/>
                  </a:cubicBezTo>
                  <a:close/>
                </a:path>
              </a:pathLst>
            </a:custGeom>
            <a:solidFill>
              <a:srgbClr val="000000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1705;p35"/>
            <p:cNvSpPr/>
            <p:nvPr/>
          </p:nvSpPr>
          <p:spPr>
            <a:xfrm>
              <a:off x="1560706" y="378015"/>
              <a:ext cx="700793" cy="661723"/>
            </a:xfrm>
            <a:custGeom>
              <a:avLst/>
              <a:gdLst/>
              <a:ahLst/>
              <a:cxnLst/>
              <a:rect l="l" t="t" r="r" b="b"/>
              <a:pathLst>
                <a:path w="21291" h="20104" extrusionOk="0">
                  <a:moveTo>
                    <a:pt x="88" y="1"/>
                  </a:moveTo>
                  <a:cubicBezTo>
                    <a:pt x="56" y="1"/>
                    <a:pt x="27" y="3"/>
                    <a:pt x="1" y="7"/>
                  </a:cubicBezTo>
                  <a:lnTo>
                    <a:pt x="8785" y="20104"/>
                  </a:lnTo>
                  <a:lnTo>
                    <a:pt x="20925" y="14797"/>
                  </a:lnTo>
                  <a:cubicBezTo>
                    <a:pt x="20942" y="14791"/>
                    <a:pt x="20958" y="14782"/>
                    <a:pt x="20974" y="14774"/>
                  </a:cubicBezTo>
                  <a:cubicBezTo>
                    <a:pt x="21102" y="14707"/>
                    <a:pt x="21201" y="14604"/>
                    <a:pt x="21262" y="14483"/>
                  </a:cubicBezTo>
                  <a:cubicBezTo>
                    <a:pt x="21271" y="14465"/>
                    <a:pt x="21281" y="14445"/>
                    <a:pt x="21290" y="14424"/>
                  </a:cubicBezTo>
                  <a:cubicBezTo>
                    <a:pt x="20882" y="13972"/>
                    <a:pt x="20315" y="13792"/>
                    <a:pt x="19654" y="13792"/>
                  </a:cubicBezTo>
                  <a:cubicBezTo>
                    <a:pt x="17228" y="13792"/>
                    <a:pt x="13531" y="16215"/>
                    <a:pt x="11705" y="16507"/>
                  </a:cubicBezTo>
                  <a:cubicBezTo>
                    <a:pt x="11484" y="16543"/>
                    <a:pt x="11255" y="16562"/>
                    <a:pt x="11027" y="16562"/>
                  </a:cubicBezTo>
                  <a:cubicBezTo>
                    <a:pt x="10331" y="16562"/>
                    <a:pt x="9626" y="16385"/>
                    <a:pt x="9062" y="15973"/>
                  </a:cubicBezTo>
                  <a:cubicBezTo>
                    <a:pt x="8296" y="15411"/>
                    <a:pt x="7929" y="14514"/>
                    <a:pt x="7556" y="13676"/>
                  </a:cubicBezTo>
                  <a:cubicBezTo>
                    <a:pt x="7335" y="13182"/>
                    <a:pt x="7121" y="12687"/>
                    <a:pt x="6909" y="12189"/>
                  </a:cubicBezTo>
                  <a:cubicBezTo>
                    <a:pt x="6007" y="10072"/>
                    <a:pt x="5183" y="7919"/>
                    <a:pt x="4281" y="5800"/>
                  </a:cubicBezTo>
                  <a:cubicBezTo>
                    <a:pt x="3862" y="4817"/>
                    <a:pt x="3435" y="3840"/>
                    <a:pt x="2950" y="2887"/>
                  </a:cubicBezTo>
                  <a:cubicBezTo>
                    <a:pt x="2413" y="1833"/>
                    <a:pt x="1847" y="932"/>
                    <a:pt x="827" y="274"/>
                  </a:cubicBezTo>
                  <a:cubicBezTo>
                    <a:pt x="506" y="69"/>
                    <a:pt x="257" y="1"/>
                    <a:pt x="88" y="1"/>
                  </a:cubicBezTo>
                  <a:close/>
                </a:path>
              </a:pathLst>
            </a:custGeom>
            <a:solidFill>
              <a:srgbClr val="000000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1706;p35"/>
            <p:cNvSpPr/>
            <p:nvPr/>
          </p:nvSpPr>
          <p:spPr>
            <a:xfrm>
              <a:off x="1954533" y="239443"/>
              <a:ext cx="121094" cy="260522"/>
            </a:xfrm>
            <a:custGeom>
              <a:avLst/>
              <a:gdLst/>
              <a:ahLst/>
              <a:cxnLst/>
              <a:rect l="l" t="t" r="r" b="b"/>
              <a:pathLst>
                <a:path w="3679" h="7915" extrusionOk="0">
                  <a:moveTo>
                    <a:pt x="171" y="1"/>
                  </a:moveTo>
                  <a:cubicBezTo>
                    <a:pt x="86" y="1"/>
                    <a:pt x="0" y="79"/>
                    <a:pt x="35" y="184"/>
                  </a:cubicBezTo>
                  <a:cubicBezTo>
                    <a:pt x="735" y="2278"/>
                    <a:pt x="2289" y="5860"/>
                    <a:pt x="3373" y="7837"/>
                  </a:cubicBezTo>
                  <a:cubicBezTo>
                    <a:pt x="3402" y="7891"/>
                    <a:pt x="3449" y="7914"/>
                    <a:pt x="3497" y="7914"/>
                  </a:cubicBezTo>
                  <a:cubicBezTo>
                    <a:pt x="3588" y="7914"/>
                    <a:pt x="3678" y="7831"/>
                    <a:pt x="3641" y="7720"/>
                  </a:cubicBezTo>
                  <a:cubicBezTo>
                    <a:pt x="2924" y="5584"/>
                    <a:pt x="1352" y="2011"/>
                    <a:pt x="288" y="73"/>
                  </a:cubicBezTo>
                  <a:cubicBezTo>
                    <a:pt x="261" y="22"/>
                    <a:pt x="216" y="1"/>
                    <a:pt x="171" y="1"/>
                  </a:cubicBezTo>
                  <a:close/>
                </a:path>
              </a:pathLst>
            </a:custGeom>
            <a:solidFill>
              <a:srgbClr val="FFFFFF">
                <a:alpha val="26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1707;p35"/>
            <p:cNvSpPr/>
            <p:nvPr/>
          </p:nvSpPr>
          <p:spPr>
            <a:xfrm>
              <a:off x="1498727" y="197147"/>
              <a:ext cx="769520" cy="866652"/>
            </a:xfrm>
            <a:custGeom>
              <a:avLst/>
              <a:gdLst/>
              <a:ahLst/>
              <a:cxnLst/>
              <a:rect l="l" t="t" r="r" b="b"/>
              <a:pathLst>
                <a:path w="23379" h="26330" extrusionOk="0">
                  <a:moveTo>
                    <a:pt x="16546" y="1258"/>
                  </a:moveTo>
                  <a:cubicBezTo>
                    <a:pt x="16666" y="1258"/>
                    <a:pt x="16776" y="1328"/>
                    <a:pt x="16827" y="1442"/>
                  </a:cubicBezTo>
                  <a:lnTo>
                    <a:pt x="18009" y="4148"/>
                  </a:lnTo>
                  <a:cubicBezTo>
                    <a:pt x="18066" y="4279"/>
                    <a:pt x="18026" y="4430"/>
                    <a:pt x="17911" y="4517"/>
                  </a:cubicBezTo>
                  <a:lnTo>
                    <a:pt x="17083" y="5136"/>
                  </a:lnTo>
                  <a:lnTo>
                    <a:pt x="15471" y="1449"/>
                  </a:lnTo>
                  <a:lnTo>
                    <a:pt x="16490" y="1263"/>
                  </a:lnTo>
                  <a:cubicBezTo>
                    <a:pt x="16508" y="1259"/>
                    <a:pt x="16527" y="1258"/>
                    <a:pt x="16546" y="1258"/>
                  </a:cubicBezTo>
                  <a:close/>
                  <a:moveTo>
                    <a:pt x="18727" y="6250"/>
                  </a:moveTo>
                  <a:cubicBezTo>
                    <a:pt x="18847" y="6250"/>
                    <a:pt x="18958" y="6320"/>
                    <a:pt x="19009" y="6434"/>
                  </a:cubicBezTo>
                  <a:lnTo>
                    <a:pt x="20191" y="9141"/>
                  </a:lnTo>
                  <a:cubicBezTo>
                    <a:pt x="20248" y="9271"/>
                    <a:pt x="20208" y="9423"/>
                    <a:pt x="20094" y="9509"/>
                  </a:cubicBezTo>
                  <a:lnTo>
                    <a:pt x="19265" y="10129"/>
                  </a:lnTo>
                  <a:lnTo>
                    <a:pt x="17654" y="6441"/>
                  </a:lnTo>
                  <a:lnTo>
                    <a:pt x="18673" y="6255"/>
                  </a:lnTo>
                  <a:cubicBezTo>
                    <a:pt x="18691" y="6251"/>
                    <a:pt x="18709" y="6250"/>
                    <a:pt x="18727" y="6250"/>
                  </a:cubicBezTo>
                  <a:close/>
                  <a:moveTo>
                    <a:pt x="20909" y="11243"/>
                  </a:moveTo>
                  <a:cubicBezTo>
                    <a:pt x="21029" y="11243"/>
                    <a:pt x="21139" y="11313"/>
                    <a:pt x="21190" y="11427"/>
                  </a:cubicBezTo>
                  <a:lnTo>
                    <a:pt x="22372" y="14133"/>
                  </a:lnTo>
                  <a:cubicBezTo>
                    <a:pt x="22430" y="14264"/>
                    <a:pt x="22389" y="14417"/>
                    <a:pt x="22275" y="14502"/>
                  </a:cubicBezTo>
                  <a:lnTo>
                    <a:pt x="21446" y="15121"/>
                  </a:lnTo>
                  <a:lnTo>
                    <a:pt x="19835" y="11434"/>
                  </a:lnTo>
                  <a:lnTo>
                    <a:pt x="20854" y="11248"/>
                  </a:lnTo>
                  <a:cubicBezTo>
                    <a:pt x="20872" y="11244"/>
                    <a:pt x="20891" y="11243"/>
                    <a:pt x="20909" y="11243"/>
                  </a:cubicBezTo>
                  <a:close/>
                  <a:moveTo>
                    <a:pt x="14297" y="262"/>
                  </a:moveTo>
                  <a:cubicBezTo>
                    <a:pt x="14367" y="262"/>
                    <a:pt x="14436" y="275"/>
                    <a:pt x="14504" y="302"/>
                  </a:cubicBezTo>
                  <a:cubicBezTo>
                    <a:pt x="14645" y="358"/>
                    <a:pt x="14755" y="465"/>
                    <a:pt x="14817" y="603"/>
                  </a:cubicBezTo>
                  <a:lnTo>
                    <a:pt x="15135" y="1331"/>
                  </a:lnTo>
                  <a:cubicBezTo>
                    <a:pt x="15129" y="1355"/>
                    <a:pt x="15129" y="1382"/>
                    <a:pt x="15141" y="1407"/>
                  </a:cubicBezTo>
                  <a:lnTo>
                    <a:pt x="16889" y="5409"/>
                  </a:lnTo>
                  <a:cubicBezTo>
                    <a:pt x="16899" y="5433"/>
                    <a:pt x="16919" y="5451"/>
                    <a:pt x="16942" y="5465"/>
                  </a:cubicBezTo>
                  <a:lnTo>
                    <a:pt x="17317" y="6323"/>
                  </a:lnTo>
                  <a:cubicBezTo>
                    <a:pt x="17312" y="6348"/>
                    <a:pt x="17312" y="6375"/>
                    <a:pt x="17323" y="6400"/>
                  </a:cubicBezTo>
                  <a:lnTo>
                    <a:pt x="19072" y="10402"/>
                  </a:lnTo>
                  <a:cubicBezTo>
                    <a:pt x="19082" y="10427"/>
                    <a:pt x="19102" y="10444"/>
                    <a:pt x="19125" y="10457"/>
                  </a:cubicBezTo>
                  <a:lnTo>
                    <a:pt x="19499" y="11315"/>
                  </a:lnTo>
                  <a:cubicBezTo>
                    <a:pt x="19494" y="11340"/>
                    <a:pt x="19494" y="11367"/>
                    <a:pt x="19505" y="11392"/>
                  </a:cubicBezTo>
                  <a:lnTo>
                    <a:pt x="21254" y="15394"/>
                  </a:lnTo>
                  <a:cubicBezTo>
                    <a:pt x="21265" y="15418"/>
                    <a:pt x="21285" y="15436"/>
                    <a:pt x="21306" y="15450"/>
                  </a:cubicBezTo>
                  <a:lnTo>
                    <a:pt x="23046" y="19429"/>
                  </a:lnTo>
                  <a:cubicBezTo>
                    <a:pt x="23107" y="19570"/>
                    <a:pt x="23110" y="19727"/>
                    <a:pt x="23051" y="19871"/>
                  </a:cubicBezTo>
                  <a:cubicBezTo>
                    <a:pt x="23043" y="19888"/>
                    <a:pt x="23037" y="19904"/>
                    <a:pt x="23030" y="19919"/>
                  </a:cubicBezTo>
                  <a:cubicBezTo>
                    <a:pt x="22980" y="20014"/>
                    <a:pt x="22903" y="20094"/>
                    <a:pt x="22798" y="20154"/>
                  </a:cubicBezTo>
                  <a:cubicBezTo>
                    <a:pt x="22790" y="20159"/>
                    <a:pt x="22781" y="20163"/>
                    <a:pt x="22770" y="20168"/>
                  </a:cubicBezTo>
                  <a:lnTo>
                    <a:pt x="9379" y="26021"/>
                  </a:lnTo>
                  <a:cubicBezTo>
                    <a:pt x="9306" y="26054"/>
                    <a:pt x="9228" y="26070"/>
                    <a:pt x="9151" y="26070"/>
                  </a:cubicBezTo>
                  <a:cubicBezTo>
                    <a:pt x="9081" y="26070"/>
                    <a:pt x="9011" y="26057"/>
                    <a:pt x="8945" y="26031"/>
                  </a:cubicBezTo>
                  <a:cubicBezTo>
                    <a:pt x="8805" y="25976"/>
                    <a:pt x="8694" y="25869"/>
                    <a:pt x="8632" y="25730"/>
                  </a:cubicBezTo>
                  <a:lnTo>
                    <a:pt x="403" y="6904"/>
                  </a:lnTo>
                  <a:cubicBezTo>
                    <a:pt x="291" y="6647"/>
                    <a:pt x="380" y="6352"/>
                    <a:pt x="624" y="6195"/>
                  </a:cubicBezTo>
                  <a:cubicBezTo>
                    <a:pt x="632" y="6189"/>
                    <a:pt x="642" y="6183"/>
                    <a:pt x="663" y="6173"/>
                  </a:cubicBezTo>
                  <a:cubicBezTo>
                    <a:pt x="673" y="6166"/>
                    <a:pt x="685" y="6162"/>
                    <a:pt x="696" y="6157"/>
                  </a:cubicBezTo>
                  <a:lnTo>
                    <a:pt x="14071" y="310"/>
                  </a:lnTo>
                  <a:cubicBezTo>
                    <a:pt x="14143" y="278"/>
                    <a:pt x="14220" y="262"/>
                    <a:pt x="14297" y="262"/>
                  </a:cubicBezTo>
                  <a:close/>
                  <a:moveTo>
                    <a:pt x="14296" y="1"/>
                  </a:moveTo>
                  <a:cubicBezTo>
                    <a:pt x="14184" y="1"/>
                    <a:pt x="14072" y="24"/>
                    <a:pt x="13966" y="71"/>
                  </a:cubicBezTo>
                  <a:lnTo>
                    <a:pt x="591" y="5917"/>
                  </a:lnTo>
                  <a:cubicBezTo>
                    <a:pt x="567" y="5928"/>
                    <a:pt x="545" y="5939"/>
                    <a:pt x="531" y="5946"/>
                  </a:cubicBezTo>
                  <a:cubicBezTo>
                    <a:pt x="507" y="5959"/>
                    <a:pt x="485" y="5972"/>
                    <a:pt x="474" y="5981"/>
                  </a:cubicBezTo>
                  <a:cubicBezTo>
                    <a:pt x="131" y="6200"/>
                    <a:pt x="1" y="6632"/>
                    <a:pt x="164" y="7008"/>
                  </a:cubicBezTo>
                  <a:lnTo>
                    <a:pt x="8393" y="25834"/>
                  </a:lnTo>
                  <a:cubicBezTo>
                    <a:pt x="8482" y="26036"/>
                    <a:pt x="8643" y="26192"/>
                    <a:pt x="8850" y="26272"/>
                  </a:cubicBezTo>
                  <a:cubicBezTo>
                    <a:pt x="8946" y="26311"/>
                    <a:pt x="9050" y="26330"/>
                    <a:pt x="9151" y="26330"/>
                  </a:cubicBezTo>
                  <a:cubicBezTo>
                    <a:pt x="9263" y="26330"/>
                    <a:pt x="9376" y="26306"/>
                    <a:pt x="9483" y="26260"/>
                  </a:cubicBezTo>
                  <a:lnTo>
                    <a:pt x="22876" y="20405"/>
                  </a:lnTo>
                  <a:cubicBezTo>
                    <a:pt x="22899" y="20396"/>
                    <a:pt x="22920" y="20385"/>
                    <a:pt x="22934" y="20376"/>
                  </a:cubicBezTo>
                  <a:cubicBezTo>
                    <a:pt x="23075" y="20294"/>
                    <a:pt x="23188" y="20178"/>
                    <a:pt x="23260" y="20037"/>
                  </a:cubicBezTo>
                  <a:cubicBezTo>
                    <a:pt x="23272" y="20014"/>
                    <a:pt x="23283" y="19990"/>
                    <a:pt x="23291" y="19968"/>
                  </a:cubicBezTo>
                  <a:cubicBezTo>
                    <a:pt x="23379" y="19760"/>
                    <a:pt x="23376" y="19531"/>
                    <a:pt x="23285" y="19324"/>
                  </a:cubicBezTo>
                  <a:lnTo>
                    <a:pt x="21554" y="15367"/>
                  </a:lnTo>
                  <a:lnTo>
                    <a:pt x="22432" y="14711"/>
                  </a:lnTo>
                  <a:cubicBezTo>
                    <a:pt x="22643" y="14551"/>
                    <a:pt x="22717" y="14270"/>
                    <a:pt x="22611" y="14029"/>
                  </a:cubicBezTo>
                  <a:lnTo>
                    <a:pt x="21429" y="11322"/>
                  </a:lnTo>
                  <a:cubicBezTo>
                    <a:pt x="21337" y="11111"/>
                    <a:pt x="21133" y="10982"/>
                    <a:pt x="20911" y="10982"/>
                  </a:cubicBezTo>
                  <a:cubicBezTo>
                    <a:pt x="20877" y="10982"/>
                    <a:pt x="20842" y="10985"/>
                    <a:pt x="20807" y="10991"/>
                  </a:cubicBezTo>
                  <a:lnTo>
                    <a:pt x="19728" y="11188"/>
                  </a:lnTo>
                  <a:lnTo>
                    <a:pt x="19373" y="10375"/>
                  </a:lnTo>
                  <a:lnTo>
                    <a:pt x="20251" y="9718"/>
                  </a:lnTo>
                  <a:cubicBezTo>
                    <a:pt x="20462" y="9558"/>
                    <a:pt x="20536" y="9278"/>
                    <a:pt x="20429" y="9036"/>
                  </a:cubicBezTo>
                  <a:lnTo>
                    <a:pt x="19247" y="6329"/>
                  </a:lnTo>
                  <a:cubicBezTo>
                    <a:pt x="19155" y="6119"/>
                    <a:pt x="18950" y="5989"/>
                    <a:pt x="18728" y="5989"/>
                  </a:cubicBezTo>
                  <a:cubicBezTo>
                    <a:pt x="18694" y="5989"/>
                    <a:pt x="18660" y="5992"/>
                    <a:pt x="18625" y="5998"/>
                  </a:cubicBezTo>
                  <a:lnTo>
                    <a:pt x="17546" y="6195"/>
                  </a:lnTo>
                  <a:lnTo>
                    <a:pt x="17191" y="5382"/>
                  </a:lnTo>
                  <a:lnTo>
                    <a:pt x="18068" y="4726"/>
                  </a:lnTo>
                  <a:cubicBezTo>
                    <a:pt x="18280" y="4566"/>
                    <a:pt x="18354" y="4285"/>
                    <a:pt x="18247" y="4044"/>
                  </a:cubicBezTo>
                  <a:lnTo>
                    <a:pt x="17064" y="1337"/>
                  </a:lnTo>
                  <a:cubicBezTo>
                    <a:pt x="16972" y="1126"/>
                    <a:pt x="16768" y="997"/>
                    <a:pt x="16546" y="997"/>
                  </a:cubicBezTo>
                  <a:cubicBezTo>
                    <a:pt x="16512" y="997"/>
                    <a:pt x="16477" y="1000"/>
                    <a:pt x="16442" y="1006"/>
                  </a:cubicBezTo>
                  <a:lnTo>
                    <a:pt x="15364" y="1203"/>
                  </a:lnTo>
                  <a:lnTo>
                    <a:pt x="15055" y="498"/>
                  </a:lnTo>
                  <a:cubicBezTo>
                    <a:pt x="14966" y="295"/>
                    <a:pt x="14805" y="139"/>
                    <a:pt x="14599" y="59"/>
                  </a:cubicBezTo>
                  <a:cubicBezTo>
                    <a:pt x="14501" y="20"/>
                    <a:pt x="14398" y="1"/>
                    <a:pt x="1429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1708;p35"/>
            <p:cNvSpPr/>
            <p:nvPr/>
          </p:nvSpPr>
          <p:spPr>
            <a:xfrm>
              <a:off x="1728078" y="454641"/>
              <a:ext cx="339847" cy="261905"/>
            </a:xfrm>
            <a:custGeom>
              <a:avLst/>
              <a:gdLst/>
              <a:ahLst/>
              <a:cxnLst/>
              <a:rect l="l" t="t" r="r" b="b"/>
              <a:pathLst>
                <a:path w="10325" h="7957" extrusionOk="0">
                  <a:moveTo>
                    <a:pt x="8173" y="260"/>
                  </a:moveTo>
                  <a:cubicBezTo>
                    <a:pt x="8218" y="260"/>
                    <a:pt x="8265" y="269"/>
                    <a:pt x="8311" y="287"/>
                  </a:cubicBezTo>
                  <a:cubicBezTo>
                    <a:pt x="8404" y="324"/>
                    <a:pt x="8479" y="394"/>
                    <a:pt x="8519" y="488"/>
                  </a:cubicBezTo>
                  <a:lnTo>
                    <a:pt x="10015" y="3911"/>
                  </a:lnTo>
                  <a:cubicBezTo>
                    <a:pt x="10056" y="4004"/>
                    <a:pt x="10057" y="4107"/>
                    <a:pt x="10021" y="4201"/>
                  </a:cubicBezTo>
                  <a:cubicBezTo>
                    <a:pt x="9983" y="4296"/>
                    <a:pt x="9913" y="4369"/>
                    <a:pt x="9820" y="4410"/>
                  </a:cubicBezTo>
                  <a:lnTo>
                    <a:pt x="2376" y="7664"/>
                  </a:lnTo>
                  <a:cubicBezTo>
                    <a:pt x="2328" y="7686"/>
                    <a:pt x="2277" y="7697"/>
                    <a:pt x="2226" y="7697"/>
                  </a:cubicBezTo>
                  <a:cubicBezTo>
                    <a:pt x="2179" y="7697"/>
                    <a:pt x="2132" y="7688"/>
                    <a:pt x="2087" y="7670"/>
                  </a:cubicBezTo>
                  <a:cubicBezTo>
                    <a:pt x="1992" y="7632"/>
                    <a:pt x="1918" y="7561"/>
                    <a:pt x="1877" y="7469"/>
                  </a:cubicBezTo>
                  <a:lnTo>
                    <a:pt x="381" y="4046"/>
                  </a:lnTo>
                  <a:cubicBezTo>
                    <a:pt x="297" y="3854"/>
                    <a:pt x="386" y="3631"/>
                    <a:pt x="577" y="3547"/>
                  </a:cubicBezTo>
                  <a:lnTo>
                    <a:pt x="8020" y="292"/>
                  </a:lnTo>
                  <a:cubicBezTo>
                    <a:pt x="8069" y="271"/>
                    <a:pt x="8120" y="260"/>
                    <a:pt x="8173" y="260"/>
                  </a:cubicBezTo>
                  <a:close/>
                  <a:moveTo>
                    <a:pt x="8172" y="1"/>
                  </a:moveTo>
                  <a:cubicBezTo>
                    <a:pt x="8085" y="1"/>
                    <a:pt x="7998" y="19"/>
                    <a:pt x="7915" y="54"/>
                  </a:cubicBezTo>
                  <a:lnTo>
                    <a:pt x="472" y="3309"/>
                  </a:lnTo>
                  <a:cubicBezTo>
                    <a:pt x="148" y="3450"/>
                    <a:pt x="1" y="3828"/>
                    <a:pt x="142" y="4150"/>
                  </a:cubicBezTo>
                  <a:lnTo>
                    <a:pt x="1638" y="7574"/>
                  </a:lnTo>
                  <a:cubicBezTo>
                    <a:pt x="1706" y="7730"/>
                    <a:pt x="1833" y="7851"/>
                    <a:pt x="1991" y="7913"/>
                  </a:cubicBezTo>
                  <a:cubicBezTo>
                    <a:pt x="2067" y="7942"/>
                    <a:pt x="2145" y="7957"/>
                    <a:pt x="2225" y="7957"/>
                  </a:cubicBezTo>
                  <a:cubicBezTo>
                    <a:pt x="2311" y="7957"/>
                    <a:pt x="2399" y="7938"/>
                    <a:pt x="2481" y="7903"/>
                  </a:cubicBezTo>
                  <a:lnTo>
                    <a:pt x="9924" y="4649"/>
                  </a:lnTo>
                  <a:cubicBezTo>
                    <a:pt x="10080" y="4580"/>
                    <a:pt x="10200" y="4454"/>
                    <a:pt x="10262" y="4297"/>
                  </a:cubicBezTo>
                  <a:cubicBezTo>
                    <a:pt x="10325" y="4137"/>
                    <a:pt x="10322" y="3964"/>
                    <a:pt x="10254" y="3808"/>
                  </a:cubicBezTo>
                  <a:lnTo>
                    <a:pt x="8758" y="384"/>
                  </a:lnTo>
                  <a:cubicBezTo>
                    <a:pt x="8690" y="227"/>
                    <a:pt x="8563" y="107"/>
                    <a:pt x="8404" y="46"/>
                  </a:cubicBezTo>
                  <a:cubicBezTo>
                    <a:pt x="8330" y="16"/>
                    <a:pt x="8251" y="1"/>
                    <a:pt x="817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1709;p35"/>
            <p:cNvSpPr/>
            <p:nvPr/>
          </p:nvSpPr>
          <p:spPr>
            <a:xfrm>
              <a:off x="1782256" y="381174"/>
              <a:ext cx="77548" cy="61024"/>
            </a:xfrm>
            <a:custGeom>
              <a:avLst/>
              <a:gdLst/>
              <a:ahLst/>
              <a:cxnLst/>
              <a:rect l="l" t="t" r="r" b="b"/>
              <a:pathLst>
                <a:path w="2356" h="1854" extrusionOk="0">
                  <a:moveTo>
                    <a:pt x="1992" y="1"/>
                  </a:moveTo>
                  <a:cubicBezTo>
                    <a:pt x="1974" y="1"/>
                    <a:pt x="1956" y="5"/>
                    <a:pt x="1938" y="12"/>
                  </a:cubicBezTo>
                  <a:cubicBezTo>
                    <a:pt x="1873" y="41"/>
                    <a:pt x="1842" y="119"/>
                    <a:pt x="1872" y="185"/>
                  </a:cubicBezTo>
                  <a:cubicBezTo>
                    <a:pt x="2069" y="625"/>
                    <a:pt x="2024" y="1233"/>
                    <a:pt x="1558" y="1496"/>
                  </a:cubicBezTo>
                  <a:cubicBezTo>
                    <a:pt x="1431" y="1566"/>
                    <a:pt x="1308" y="1591"/>
                    <a:pt x="1198" y="1591"/>
                  </a:cubicBezTo>
                  <a:cubicBezTo>
                    <a:pt x="1097" y="1591"/>
                    <a:pt x="1007" y="1570"/>
                    <a:pt x="936" y="1544"/>
                  </a:cubicBezTo>
                  <a:cubicBezTo>
                    <a:pt x="652" y="1444"/>
                    <a:pt x="390" y="1188"/>
                    <a:pt x="271" y="889"/>
                  </a:cubicBezTo>
                  <a:cubicBezTo>
                    <a:pt x="250" y="838"/>
                    <a:pt x="201" y="807"/>
                    <a:pt x="149" y="807"/>
                  </a:cubicBezTo>
                  <a:cubicBezTo>
                    <a:pt x="133" y="807"/>
                    <a:pt x="116" y="810"/>
                    <a:pt x="100" y="817"/>
                  </a:cubicBezTo>
                  <a:cubicBezTo>
                    <a:pt x="33" y="843"/>
                    <a:pt x="0" y="921"/>
                    <a:pt x="28" y="987"/>
                  </a:cubicBezTo>
                  <a:cubicBezTo>
                    <a:pt x="178" y="1357"/>
                    <a:pt x="494" y="1664"/>
                    <a:pt x="850" y="1790"/>
                  </a:cubicBezTo>
                  <a:cubicBezTo>
                    <a:pt x="968" y="1832"/>
                    <a:pt x="1086" y="1853"/>
                    <a:pt x="1202" y="1853"/>
                  </a:cubicBezTo>
                  <a:cubicBezTo>
                    <a:pt x="1369" y="1853"/>
                    <a:pt x="1534" y="1808"/>
                    <a:pt x="1687" y="1724"/>
                  </a:cubicBezTo>
                  <a:cubicBezTo>
                    <a:pt x="2289" y="1386"/>
                    <a:pt x="2356" y="624"/>
                    <a:pt x="2111" y="78"/>
                  </a:cubicBezTo>
                  <a:cubicBezTo>
                    <a:pt x="2089" y="30"/>
                    <a:pt x="2042" y="1"/>
                    <a:pt x="199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1710;p35"/>
            <p:cNvSpPr/>
            <p:nvPr/>
          </p:nvSpPr>
          <p:spPr>
            <a:xfrm>
              <a:off x="1850785" y="327062"/>
              <a:ext cx="57437" cy="48023"/>
            </a:xfrm>
            <a:custGeom>
              <a:avLst/>
              <a:gdLst/>
              <a:ahLst/>
              <a:cxnLst/>
              <a:rect l="l" t="t" r="r" b="b"/>
              <a:pathLst>
                <a:path w="1745" h="1459" extrusionOk="0">
                  <a:moveTo>
                    <a:pt x="1429" y="0"/>
                  </a:moveTo>
                  <a:cubicBezTo>
                    <a:pt x="1412" y="0"/>
                    <a:pt x="1393" y="4"/>
                    <a:pt x="1376" y="12"/>
                  </a:cubicBezTo>
                  <a:cubicBezTo>
                    <a:pt x="1309" y="40"/>
                    <a:pt x="1280" y="118"/>
                    <a:pt x="1309" y="184"/>
                  </a:cubicBezTo>
                  <a:cubicBezTo>
                    <a:pt x="1458" y="518"/>
                    <a:pt x="1453" y="967"/>
                    <a:pt x="1150" y="1141"/>
                  </a:cubicBezTo>
                  <a:cubicBezTo>
                    <a:pt x="1086" y="1179"/>
                    <a:pt x="1018" y="1198"/>
                    <a:pt x="946" y="1198"/>
                  </a:cubicBezTo>
                  <a:cubicBezTo>
                    <a:pt x="895" y="1198"/>
                    <a:pt x="842" y="1188"/>
                    <a:pt x="788" y="1169"/>
                  </a:cubicBezTo>
                  <a:cubicBezTo>
                    <a:pt x="574" y="1097"/>
                    <a:pt x="372" y="889"/>
                    <a:pt x="270" y="640"/>
                  </a:cubicBezTo>
                  <a:cubicBezTo>
                    <a:pt x="250" y="589"/>
                    <a:pt x="200" y="558"/>
                    <a:pt x="148" y="558"/>
                  </a:cubicBezTo>
                  <a:cubicBezTo>
                    <a:pt x="132" y="558"/>
                    <a:pt x="115" y="561"/>
                    <a:pt x="99" y="568"/>
                  </a:cubicBezTo>
                  <a:cubicBezTo>
                    <a:pt x="32" y="595"/>
                    <a:pt x="1" y="672"/>
                    <a:pt x="27" y="738"/>
                  </a:cubicBezTo>
                  <a:cubicBezTo>
                    <a:pt x="158" y="1054"/>
                    <a:pt x="424" y="1320"/>
                    <a:pt x="705" y="1417"/>
                  </a:cubicBezTo>
                  <a:cubicBezTo>
                    <a:pt x="786" y="1445"/>
                    <a:pt x="867" y="1459"/>
                    <a:pt x="946" y="1459"/>
                  </a:cubicBezTo>
                  <a:cubicBezTo>
                    <a:pt x="1063" y="1459"/>
                    <a:pt x="1176" y="1428"/>
                    <a:pt x="1281" y="1368"/>
                  </a:cubicBezTo>
                  <a:cubicBezTo>
                    <a:pt x="1718" y="1116"/>
                    <a:pt x="1744" y="515"/>
                    <a:pt x="1549" y="78"/>
                  </a:cubicBezTo>
                  <a:cubicBezTo>
                    <a:pt x="1527" y="29"/>
                    <a:pt x="1479" y="0"/>
                    <a:pt x="142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1711;p35"/>
            <p:cNvSpPr/>
            <p:nvPr/>
          </p:nvSpPr>
          <p:spPr>
            <a:xfrm>
              <a:off x="1708527" y="389272"/>
              <a:ext cx="57437" cy="48023"/>
            </a:xfrm>
            <a:custGeom>
              <a:avLst/>
              <a:gdLst/>
              <a:ahLst/>
              <a:cxnLst/>
              <a:rect l="l" t="t" r="r" b="b"/>
              <a:pathLst>
                <a:path w="1745" h="1459" extrusionOk="0">
                  <a:moveTo>
                    <a:pt x="1428" y="1"/>
                  </a:moveTo>
                  <a:cubicBezTo>
                    <a:pt x="1411" y="1"/>
                    <a:pt x="1393" y="4"/>
                    <a:pt x="1375" y="11"/>
                  </a:cubicBezTo>
                  <a:cubicBezTo>
                    <a:pt x="1309" y="40"/>
                    <a:pt x="1280" y="118"/>
                    <a:pt x="1309" y="183"/>
                  </a:cubicBezTo>
                  <a:cubicBezTo>
                    <a:pt x="1458" y="518"/>
                    <a:pt x="1453" y="968"/>
                    <a:pt x="1150" y="1141"/>
                  </a:cubicBezTo>
                  <a:cubicBezTo>
                    <a:pt x="1085" y="1178"/>
                    <a:pt x="1017" y="1197"/>
                    <a:pt x="945" y="1197"/>
                  </a:cubicBezTo>
                  <a:cubicBezTo>
                    <a:pt x="894" y="1197"/>
                    <a:pt x="842" y="1188"/>
                    <a:pt x="788" y="1169"/>
                  </a:cubicBezTo>
                  <a:cubicBezTo>
                    <a:pt x="574" y="1096"/>
                    <a:pt x="372" y="889"/>
                    <a:pt x="269" y="640"/>
                  </a:cubicBezTo>
                  <a:cubicBezTo>
                    <a:pt x="249" y="589"/>
                    <a:pt x="200" y="558"/>
                    <a:pt x="148" y="558"/>
                  </a:cubicBezTo>
                  <a:cubicBezTo>
                    <a:pt x="132" y="558"/>
                    <a:pt x="115" y="561"/>
                    <a:pt x="99" y="568"/>
                  </a:cubicBezTo>
                  <a:cubicBezTo>
                    <a:pt x="33" y="594"/>
                    <a:pt x="1" y="672"/>
                    <a:pt x="27" y="738"/>
                  </a:cubicBezTo>
                  <a:cubicBezTo>
                    <a:pt x="156" y="1054"/>
                    <a:pt x="421" y="1320"/>
                    <a:pt x="703" y="1417"/>
                  </a:cubicBezTo>
                  <a:cubicBezTo>
                    <a:pt x="787" y="1443"/>
                    <a:pt x="868" y="1458"/>
                    <a:pt x="947" y="1458"/>
                  </a:cubicBezTo>
                  <a:cubicBezTo>
                    <a:pt x="1064" y="1458"/>
                    <a:pt x="1176" y="1427"/>
                    <a:pt x="1282" y="1368"/>
                  </a:cubicBezTo>
                  <a:cubicBezTo>
                    <a:pt x="1718" y="1115"/>
                    <a:pt x="1745" y="515"/>
                    <a:pt x="1549" y="77"/>
                  </a:cubicBezTo>
                  <a:cubicBezTo>
                    <a:pt x="1527" y="29"/>
                    <a:pt x="1479" y="1"/>
                    <a:pt x="142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43" name="Right Arrow 142">
            <a:hlinkClick r:id="" action="ppaction://hlinkshowjump?jump=previousslide" highlightClick="1"/>
          </p:cNvPr>
          <p:cNvSpPr/>
          <p:nvPr/>
        </p:nvSpPr>
        <p:spPr>
          <a:xfrm rot="10800000">
            <a:off x="3074611" y="4692468"/>
            <a:ext cx="598714" cy="36397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4" name="Right Arrow 143">
            <a:hlinkClick r:id="" action="ppaction://hlinkshowjump?jump=nextslide" highlightClick="1"/>
          </p:cNvPr>
          <p:cNvSpPr/>
          <p:nvPr/>
        </p:nvSpPr>
        <p:spPr>
          <a:xfrm>
            <a:off x="3822812" y="4692467"/>
            <a:ext cx="598714" cy="36397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99234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theme/theme1.xml><?xml version="1.0" encoding="utf-8"?>
<a:theme xmlns:a="http://schemas.openxmlformats.org/drawingml/2006/main" name="Basic English for Korean Speakers Workshop by Slidesgo">
  <a:themeElements>
    <a:clrScheme name="Simple Light">
      <a:dk1>
        <a:srgbClr val="000000"/>
      </a:dk1>
      <a:lt1>
        <a:srgbClr val="FFFFFF"/>
      </a:lt1>
      <a:dk2>
        <a:srgbClr val="FFF5E9"/>
      </a:dk2>
      <a:lt2>
        <a:srgbClr val="FEC695"/>
      </a:lt2>
      <a:accent1>
        <a:srgbClr val="FD7B9A"/>
      </a:accent1>
      <a:accent2>
        <a:srgbClr val="A89DEA"/>
      </a:accent2>
      <a:accent3>
        <a:srgbClr val="8974C2"/>
      </a:accent3>
      <a:accent4>
        <a:srgbClr val="3C3559"/>
      </a:accent4>
      <a:accent5>
        <a:srgbClr val="6BC5B4"/>
      </a:accent5>
      <a:accent6>
        <a:srgbClr val="2DAD90"/>
      </a:accent6>
      <a:hlink>
        <a:srgbClr val="3C3559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211</TotalTime>
  <Words>237</Words>
  <Application>Microsoft Office PowerPoint</Application>
  <PresentationFormat>On-screen Show (16:9)</PresentationFormat>
  <Paragraphs>65</Paragraphs>
  <Slides>16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2" baseType="lpstr">
      <vt:lpstr>Anaheim</vt:lpstr>
      <vt:lpstr>Arial</vt:lpstr>
      <vt:lpstr>Barriecito</vt:lpstr>
      <vt:lpstr>Dosis</vt:lpstr>
      <vt:lpstr>Wingdings</vt:lpstr>
      <vt:lpstr>Basic English for Korean Speakers Workshop by Slidesgo</vt:lpstr>
      <vt:lpstr>Instrumen Tes  “Quizizz”</vt:lpstr>
      <vt:lpstr>Kelompok 5</vt:lpstr>
      <vt:lpstr>Mengenal Quizizz</vt:lpstr>
      <vt:lpstr>Apa itu Quizizz?</vt:lpstr>
      <vt:lpstr>Quizizz Inc.  Bengaluru, India</vt:lpstr>
      <vt:lpstr>Melalui link https://quizizz.com    </vt:lpstr>
      <vt:lpstr>Quizizz</vt:lpstr>
      <vt:lpstr>PowerPoint Presentation</vt:lpstr>
      <vt:lpstr>Karakteristik:</vt:lpstr>
      <vt:lpstr>Kuis Sudah dibuat</vt:lpstr>
      <vt:lpstr>Cara Menggunakan Quizizz?</vt:lpstr>
      <vt:lpstr>PowerPoint Presentation</vt:lpstr>
      <vt:lpstr>Kelebihan dan Kekurangan Quizizz?</vt:lpstr>
      <vt:lpstr>PowerPoint Presentation</vt:lpstr>
      <vt:lpstr>Kelemahan Quizizz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Instrumen Tes  “Quizizz”</dc:title>
  <dc:creator>ANISA PRAMITA</dc:creator>
  <cp:lastModifiedBy>Microsoft account</cp:lastModifiedBy>
  <cp:revision>31</cp:revision>
  <dcterms:modified xsi:type="dcterms:W3CDTF">2022-05-24T07:18:56Z</dcterms:modified>
</cp:coreProperties>
</file>